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9" r:id="rId1"/>
  </p:sldMasterIdLst>
  <p:notesMasterIdLst>
    <p:notesMasterId r:id="rId31"/>
  </p:notesMasterIdLst>
  <p:sldIdLst>
    <p:sldId id="256" r:id="rId2"/>
    <p:sldId id="299" r:id="rId3"/>
    <p:sldId id="257" r:id="rId4"/>
    <p:sldId id="258" r:id="rId5"/>
    <p:sldId id="269" r:id="rId6"/>
    <p:sldId id="303" r:id="rId7"/>
    <p:sldId id="304" r:id="rId8"/>
    <p:sldId id="295" r:id="rId9"/>
    <p:sldId id="312" r:id="rId10"/>
    <p:sldId id="260" r:id="rId11"/>
    <p:sldId id="294" r:id="rId12"/>
    <p:sldId id="282" r:id="rId13"/>
    <p:sldId id="296" r:id="rId14"/>
    <p:sldId id="259" r:id="rId15"/>
    <p:sldId id="288" r:id="rId16"/>
    <p:sldId id="274" r:id="rId17"/>
    <p:sldId id="300" r:id="rId18"/>
    <p:sldId id="301" r:id="rId19"/>
    <p:sldId id="267" r:id="rId20"/>
    <p:sldId id="310" r:id="rId21"/>
    <p:sldId id="273" r:id="rId22"/>
    <p:sldId id="264" r:id="rId23"/>
    <p:sldId id="283" r:id="rId24"/>
    <p:sldId id="272" r:id="rId25"/>
    <p:sldId id="281" r:id="rId26"/>
    <p:sldId id="280" r:id="rId27"/>
    <p:sldId id="302" r:id="rId28"/>
    <p:sldId id="265" r:id="rId29"/>
    <p:sldId id="268" r:id="rId30"/>
  </p:sldIdLst>
  <p:sldSz cx="9144000" cy="6858000" type="screen4x3"/>
  <p:notesSz cx="6858000" cy="9144000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B8B400"/>
    <a:srgbClr val="6600CC"/>
    <a:srgbClr val="CC0099"/>
    <a:srgbClr val="FFC9C9"/>
    <a:srgbClr val="FFB7B7"/>
    <a:srgbClr val="0033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75" d="100"/>
          <a:sy n="75" d="100"/>
        </p:scale>
        <p:origin x="160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C73E19-DBC1-23AA-570E-B32AB626B3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AED72-2FDF-B821-E0F6-27DCB75BDB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E2066E-3E5E-4B07-B7C4-ED3DAF282E4F}" type="datetimeFigureOut">
              <a:rPr lang="en-GB"/>
              <a:pPr>
                <a:defRPr/>
              </a:pPr>
              <a:t>27/05/2026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CF1ACA-A720-3A4D-598F-35A755832D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10D35FD-08EE-12B9-2389-5824DF1EE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4B573-134A-E054-3868-15BDB9C97C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02A47-443F-95A9-EE2D-28EF5AA05D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DACF73-F347-4FCE-8D13-F510A1DB32A3}" type="slidenum">
              <a:rPr lang="en-GB" altLang="en-MT"/>
              <a:pPr/>
              <a:t>‹#›</a:t>
            </a:fld>
            <a:endParaRPr lang="en-GB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2826632-53D9-A485-11DE-12EEE4D7F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940BB0CD-64DD-7774-1090-2B29CDDEEF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325F80A-9CBC-0A85-70AA-D8770BF74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1669C7D-B3C1-4CBF-800F-A72D4B67DF1B}" type="slidenum">
              <a:rPr lang="en-GB" altLang="en-MT"/>
              <a:pPr eaLnBrk="1" hangingPunct="1"/>
              <a:t>2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F359D94-41BB-9003-B6B6-77165FBB4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CDE2325-75C6-4114-C166-A0458C2B30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1A76975-E65C-9FC9-679E-DA642C40ED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3EEFE40-6B61-4BC4-87C8-579E57B55DF2}" type="slidenum">
              <a:rPr lang="en-GB" altLang="en-MT"/>
              <a:pPr eaLnBrk="1" hangingPunct="1"/>
              <a:t>18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33C212CB-F97F-5E68-7EF0-0B6F3570E6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4FCCA6D-6CC1-DE1B-DECD-DE786C7D39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A9EFD4C-2C2D-15C5-8240-90A8B717D2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CF95846-AAA9-4BAF-9188-824147118530}" type="slidenum">
              <a:rPr lang="en-GB" altLang="en-MT"/>
              <a:pPr eaLnBrk="1" hangingPunct="1"/>
              <a:t>20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4072D74F-B860-D975-7DDB-11B28F39B9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01C952B-086E-0653-6077-6F93A4847E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97E34A6-C8B0-CAAE-49B5-3A6483BAC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2AEED1E-BBC2-48ED-B018-88E949D89482}" type="slidenum">
              <a:rPr lang="en-GB" altLang="en-MT"/>
              <a:pPr eaLnBrk="1" hangingPunct="1"/>
              <a:t>27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EE26768F-B0CF-E5E6-4077-5DD4300B4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EEE0AB8D-CEC8-40B7-6565-25276B04B5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MT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AF3E3D4-093C-497C-6A20-18ACF187E5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72A1247-013E-4B0A-8B98-6D7B776DBC5F}" type="slidenum">
              <a:rPr lang="en-GB" altLang="en-MT"/>
              <a:pPr eaLnBrk="1" hangingPunct="1"/>
              <a:t>28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FDDAF19-3D57-67EF-6377-D522C59CCD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4DDF0E5-7CF0-F214-B8BB-262965475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MT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6A3CBF53-2C50-3310-F48C-CD24E7A19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FA71757-A447-40A6-9EBE-A7952A46B28D}" type="slidenum">
              <a:rPr lang="en-GB" altLang="en-MT"/>
              <a:pPr eaLnBrk="1" hangingPunct="1"/>
              <a:t>4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866F94BA-18CF-F2CA-B6A0-D7DC01363C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749B8EF-526D-2D00-B777-F94800E7DA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D8143A3-5BB0-AB89-B212-D932985AF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5003E5F-D2D9-49F0-9222-E16EBD015E58}" type="slidenum">
              <a:rPr lang="en-GB" altLang="en-MT"/>
              <a:pPr eaLnBrk="1" hangingPunct="1"/>
              <a:t>6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3BAE3633-2509-BFB5-160F-13C3C653A1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7771BA6-A7CB-657D-650C-97535C8D9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18CA441-4460-4698-7E00-1FC74BDC3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BC2BBBA-4518-4FC8-89A2-443034941DB2}" type="slidenum">
              <a:rPr lang="en-GB" altLang="en-MT"/>
              <a:pPr eaLnBrk="1" hangingPunct="1"/>
              <a:t>7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1E0163F-D18A-3BB3-7A65-418A541BBF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3E4A87B-84E2-F0A7-4E84-6BAF98EBD2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A4EFAD23-0899-7FD4-B91E-BD8D7C2DA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EF3E25F-FE76-45F7-9676-E7116178522D}" type="slidenum">
              <a:rPr lang="en-GB" altLang="en-MT"/>
              <a:pPr eaLnBrk="1" hangingPunct="1"/>
              <a:t>8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0254CB8-8C73-0C72-F56F-20B38AF585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7825965F-C61B-1A8B-3C65-4C3E234B9F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B47EF57-167D-20EE-B384-9F2AAA2E5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D99E6AC-4EE7-4E9E-8AB6-2FB74040D862}" type="slidenum">
              <a:rPr lang="en-GB" altLang="en-MT"/>
              <a:pPr eaLnBrk="1" hangingPunct="1"/>
              <a:t>9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03734AA-5D64-6741-C254-019D1835D2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3F8B29D-FB45-5034-66CA-B1D127F9D6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AD6E42BB-9322-F4A1-E5EF-BA5BAC45C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98B26B0-A5E4-4DF9-9E1C-CC02FB5655B8}" type="slidenum">
              <a:rPr lang="en-GB" altLang="en-MT"/>
              <a:pPr eaLnBrk="1" hangingPunct="1"/>
              <a:t>11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5BD24C72-5BDE-7B91-321B-8DE305EF82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753686A-8DF3-8726-D715-9D560DD3E6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2C11C7EF-C5A0-9B32-005A-BB4FEE98F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2EE34BB6-B632-4D5F-A08E-674A33C1ED08}" type="slidenum">
              <a:rPr lang="en-GB" altLang="en-MT"/>
              <a:pPr eaLnBrk="1" hangingPunct="1"/>
              <a:t>13</a:t>
            </a:fld>
            <a:endParaRPr lang="en-GB" altLang="en-M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FFB71EE6-770A-083F-EB46-295C617905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EB6E9BD-3D26-A992-81A9-B8E4C13576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MT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2ED7D3F6-32C2-D7E8-FC23-86388AE01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93B5B1D-6DD7-4BC0-B63A-821B4C98F68C}" type="slidenum">
              <a:rPr lang="en-GB" altLang="en-MT"/>
              <a:pPr eaLnBrk="1" hangingPunct="1"/>
              <a:t>17</a:t>
            </a:fld>
            <a:endParaRPr lang="en-GB" altLang="en-M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EEFE5-2E77-D10C-EA96-2CD68EBE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409FE-B6C4-E482-BE2C-8056F551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0C23-7171-EEF3-2CF5-C89682BF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80074-C0D8-4CA5-B34B-884FB156737E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634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B688-F4AF-BB2E-0CA4-1466D807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8321E-510A-F303-C07D-67B6F06B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82C8C-9C2B-F202-0475-D7AD3FA4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88DC6-ADBF-495D-AED5-78ABC9AB0196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25005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E87E-F6E7-6ADF-BB53-75866E2F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15C89-6CFA-E3A6-0D5B-B7E275F2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AE3C8-71FC-4CDF-7649-38DC7F56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1FC34-91FE-4C4F-B9A1-BB1CA8352543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204972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3E6D9-81F7-91EE-01E4-8C4F0B08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702C4-F9AB-21E3-FB91-75B21CD8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77E06-2752-D9DB-572E-A66A69BB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87ACA-1C2A-49D0-82C4-CFEA73B13F92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82378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00CD2-BC98-5DCF-0660-17440FC12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4E06D-E7DA-67A9-430D-EBEBFB9A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E9BC2-7B8C-49F6-824C-B33CBA88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CB5EB-EF30-4F34-936E-2C22255E3DFD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68679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162A42-E160-4C2D-1934-D9781D65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25F665-FAF4-C6EF-55CF-31803B93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9CD584-77A8-5817-CDDA-25D5F90F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4839-B6A4-4FDC-A994-1FF54B72BC50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135738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B92BE9-CE60-13C8-85C4-6527A89A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B3AF02-EE2A-F78E-CCB0-339EA72D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87736D-BA17-7B0C-7B68-AE32FA99B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5E84A-A607-4B6C-BDDA-6EB5598AE795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91466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28D0CD-9E6A-226A-908F-110F869D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FF5F7E-1C44-9C5C-4F14-34C05AB4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03B7E8-499B-5A4F-091A-AC56F98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B57DA-4476-4FD3-9550-1BD86B9A9AE6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1228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6C8B86-C9AB-B438-83DE-4BED0E2F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8EB02BB-CDEC-2830-3672-337B80BD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2DB299-1F59-59ED-32EE-CEDBBFE9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9AC90-5B54-4A83-A2E9-2368D598D537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28194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21AE58-0081-CAFF-873B-AB95E69F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5438F0-6710-5664-CEE4-EA6EE150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0E16F7-209C-F081-D049-33D00BC9D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3DDA9-813E-4056-A4B9-8987CE22C9D8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39016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6D22A7-22D8-8159-27C4-43C89ADE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93F62D-14E5-CA45-2190-462D8E00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00F2FE-81C4-58F3-DC40-2E03647A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45BF8-BC47-4A75-B06C-88CF0982C28A}" type="slidenum">
              <a:rPr lang="en-GB" altLang="en-MT"/>
              <a:pPr/>
              <a:t>‹#›</a:t>
            </a:fld>
            <a:endParaRPr lang="en-GB" altLang="en-MT"/>
          </a:p>
        </p:txBody>
      </p:sp>
    </p:spTree>
    <p:extLst>
      <p:ext uri="{BB962C8B-B14F-4D97-AF65-F5344CB8AC3E}">
        <p14:creationId xmlns:p14="http://schemas.microsoft.com/office/powerpoint/2010/main" val="41695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F88195-C08D-643A-1540-BC79C6A8E0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title style</a:t>
            </a:r>
            <a:endParaRPr lang="en-GB" altLang="en-M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20CA204-CD16-CB28-8214-2FC7BE0BB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MT"/>
              <a:t>Click to edit Master text styles</a:t>
            </a:r>
          </a:p>
          <a:p>
            <a:pPr lvl="1"/>
            <a:r>
              <a:rPr lang="en-US" altLang="en-MT"/>
              <a:t>Second level</a:t>
            </a:r>
          </a:p>
          <a:p>
            <a:pPr lvl="2"/>
            <a:r>
              <a:rPr lang="en-US" altLang="en-MT"/>
              <a:t>Third level</a:t>
            </a:r>
          </a:p>
          <a:p>
            <a:pPr lvl="3"/>
            <a:r>
              <a:rPr lang="en-US" altLang="en-MT"/>
              <a:t>Fourth level</a:t>
            </a:r>
          </a:p>
          <a:p>
            <a:pPr lvl="4"/>
            <a:r>
              <a:rPr lang="en-US" altLang="en-MT"/>
              <a:t>Fifth level</a:t>
            </a:r>
            <a:endParaRPr lang="en-GB" alt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DFA9F-849E-1E8F-BB07-2E75EF91C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78AE6-63F2-D488-C12D-62F3CC063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92F88-48D1-ED2B-68B3-E29E6611A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E5BEE59-BB12-46D2-AD24-D375128F14D4}" type="slidenum">
              <a:rPr lang="en-GB" altLang="en-MT"/>
              <a:pPr/>
              <a:t>‹#›</a:t>
            </a:fld>
            <a:endParaRPr lang="en-GB" altLang="en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A1B6ED1A-C56D-3BDB-B153-85688CA582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9144000" cy="32004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7C0DDE-E0BE-7696-22B0-455A62023C7E}"/>
                </a:ext>
              </a:extLst>
            </p:cNvPr>
            <p:cNvSpPr/>
            <p:nvPr/>
          </p:nvSpPr>
          <p:spPr>
            <a:xfrm>
              <a:off x="0" y="0"/>
              <a:ext cx="9144000" cy="3200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A1975F5-166C-73AF-B561-A1235FE39789}"/>
                </a:ext>
              </a:extLst>
            </p:cNvPr>
            <p:cNvSpPr/>
            <p:nvPr/>
          </p:nvSpPr>
          <p:spPr>
            <a:xfrm>
              <a:off x="1066800" y="2090738"/>
              <a:ext cx="914400" cy="9144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34E6C9F-B7A3-B904-B861-E9CEFFA3B132}"/>
                </a:ext>
              </a:extLst>
            </p:cNvPr>
            <p:cNvSpPr/>
            <p:nvPr/>
          </p:nvSpPr>
          <p:spPr>
            <a:xfrm>
              <a:off x="7315200" y="2166938"/>
              <a:ext cx="914400" cy="914400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4F138C-57CC-9C11-07E3-FCCA90128E2A}"/>
                </a:ext>
              </a:extLst>
            </p:cNvPr>
            <p:cNvSpPr/>
            <p:nvPr/>
          </p:nvSpPr>
          <p:spPr>
            <a:xfrm>
              <a:off x="3200400" y="414338"/>
              <a:ext cx="762000" cy="762000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C3EBFE-37DF-167F-AF22-714EFBBEA166}"/>
                </a:ext>
              </a:extLst>
            </p:cNvPr>
            <p:cNvSpPr/>
            <p:nvPr/>
          </p:nvSpPr>
          <p:spPr>
            <a:xfrm>
              <a:off x="5943600" y="101600"/>
              <a:ext cx="1066800" cy="10668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95008FC-BA0E-E270-DB7E-EA856DEF0F54}"/>
                </a:ext>
              </a:extLst>
            </p:cNvPr>
            <p:cNvSpPr/>
            <p:nvPr/>
          </p:nvSpPr>
          <p:spPr>
            <a:xfrm>
              <a:off x="457200" y="947738"/>
              <a:ext cx="609600" cy="609600"/>
            </a:xfrm>
            <a:prstGeom prst="ellipse">
              <a:avLst/>
            </a:prstGeom>
            <a:noFill/>
            <a:ln w="6350">
              <a:solidFill>
                <a:srgbClr val="8CF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1FEC5EF-3DA8-CE85-92E7-EAC7AE2705F6}"/>
                </a:ext>
              </a:extLst>
            </p:cNvPr>
            <p:cNvSpPr/>
            <p:nvPr/>
          </p:nvSpPr>
          <p:spPr>
            <a:xfrm>
              <a:off x="8077200" y="1100138"/>
              <a:ext cx="457200" cy="457200"/>
            </a:xfrm>
            <a:prstGeom prst="ellipse">
              <a:avLst/>
            </a:prstGeom>
            <a:noFill/>
            <a:ln w="63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7539CD-491D-74FD-5121-B8A1EE0503CC}"/>
                </a:ext>
              </a:extLst>
            </p:cNvPr>
            <p:cNvSpPr/>
            <p:nvPr/>
          </p:nvSpPr>
          <p:spPr>
            <a:xfrm>
              <a:off x="1857375" y="185738"/>
              <a:ext cx="457200" cy="457200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051" name="Rectangle 2">
            <a:extLst>
              <a:ext uri="{FF2B5EF4-FFF2-40B4-BE49-F238E27FC236}">
                <a16:creationId xmlns:a16="http://schemas.microsoft.com/office/drawing/2014/main" id="{467F5266-8645-B5DF-ACF0-BB9852B22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130425"/>
            <a:ext cx="8229600" cy="2209800"/>
          </a:xfrm>
        </p:spPr>
        <p:txBody>
          <a:bodyPr/>
          <a:lstStyle/>
          <a:p>
            <a:pPr eaLnBrk="1" hangingPunct="1"/>
            <a:r>
              <a:rPr lang="mt-MT" altLang="en-MT">
                <a:solidFill>
                  <a:schemeClr val="bg1"/>
                </a:solidFill>
              </a:rPr>
              <a:t>Taqbiliet Maltin</a:t>
            </a:r>
            <a:br>
              <a:rPr lang="mt-MT" altLang="en-MT">
                <a:solidFill>
                  <a:schemeClr val="bg1"/>
                </a:solidFill>
              </a:rPr>
            </a:br>
            <a:r>
              <a:rPr lang="mt-MT" altLang="en-MT" sz="2000" b="1">
                <a:solidFill>
                  <a:schemeClr val="bg1"/>
                </a:solidFill>
              </a:rPr>
              <a:t>(l-ewwel parti) </a:t>
            </a:r>
            <a:br>
              <a:rPr lang="mt-MT" altLang="en-MT"/>
            </a:br>
            <a:br>
              <a:rPr lang="mt-MT" altLang="en-MT"/>
            </a:br>
            <a:r>
              <a:rPr lang="mt-MT" altLang="en-MT" sz="2200" b="1">
                <a:solidFill>
                  <a:srgbClr val="FF6600"/>
                </a:solidFill>
              </a:rPr>
              <a:t>http://malti.skola.edu.mt</a:t>
            </a:r>
            <a:br>
              <a:rPr lang="mt-MT" altLang="en-MT" b="1">
                <a:solidFill>
                  <a:srgbClr val="FF3300"/>
                </a:solidFill>
              </a:rPr>
            </a:br>
            <a:endParaRPr lang="en-GB" altLang="en-MT" sz="2400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40DBFA-E759-9019-1128-A4F7B88BF7E1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24D56D1-D433-2F84-D04B-9D0411ACB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09625" y="587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Dawra Durella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EB753E5-01E2-EDD0-9AF8-6C478F617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863600" y="1524000"/>
            <a:ext cx="8229600" cy="4387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/>
              <a:t>Dawra </a:t>
            </a:r>
            <a:r>
              <a:rPr lang="mt-MT" altLang="en-MT" dirty="0" err="1"/>
              <a:t>durella</a:t>
            </a:r>
            <a:endParaRPr lang="mt-MT" altLang="en-MT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 err="1"/>
              <a:t>Qażba</a:t>
            </a:r>
            <a:r>
              <a:rPr lang="mt-MT" altLang="en-MT" dirty="0"/>
              <a:t> </a:t>
            </a:r>
            <a:r>
              <a:rPr lang="mt-MT" altLang="en-MT" dirty="0" err="1"/>
              <a:t>żigarella</a:t>
            </a:r>
            <a:endParaRPr lang="mt-MT" altLang="en-MT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/>
              <a:t>Ċoff tal-</a:t>
            </a:r>
            <a:r>
              <a:rPr lang="mt-MT" altLang="en-MT" dirty="0" err="1"/>
              <a:t>bellus</a:t>
            </a:r>
            <a:endParaRPr lang="mt-MT" altLang="en-MT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 err="1"/>
              <a:t>Ċaqċaqhielu</a:t>
            </a:r>
            <a:r>
              <a:rPr lang="mt-MT" altLang="en-MT" dirty="0"/>
              <a:t> lill-għarus</a:t>
            </a:r>
            <a:endParaRPr lang="en-GB" altLang="en-MT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 err="1"/>
              <a:t>Axxa</a:t>
            </a:r>
            <a:r>
              <a:rPr lang="mt-MT" altLang="en-MT" dirty="0"/>
              <a:t>! </a:t>
            </a:r>
            <a:r>
              <a:rPr lang="mt-MT" altLang="en-MT" dirty="0" err="1"/>
              <a:t>Axxa</a:t>
            </a:r>
            <a:r>
              <a:rPr lang="mt-MT" altLang="en-MT" dirty="0"/>
              <a:t>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dirty="0"/>
              <a:t>Għax missieru għamel kaxxa.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1600" dirty="0"/>
              <a:t>(jew: </a:t>
            </a:r>
            <a:r>
              <a:rPr lang="mt-MT" altLang="en-MT" sz="1600" i="1" dirty="0"/>
              <a:t>Missieru mastrudaxxa / Ma’ rasu għandu faxxa / Issa kulħadd jitbaxxa</a:t>
            </a:r>
            <a:r>
              <a:rPr lang="mt-MT" altLang="en-MT" sz="1600" dirty="0"/>
              <a:t>)</a:t>
            </a:r>
            <a:endParaRPr lang="en-GB" altLang="en-MT" sz="1600" dirty="0"/>
          </a:p>
        </p:txBody>
      </p:sp>
      <p:pic>
        <p:nvPicPr>
          <p:cNvPr id="11269" name="Picture 8" descr="http://www.rtmsd.org/74411256991343/lib/74411256991343/Circle_children.gif">
            <a:extLst>
              <a:ext uri="{FF2B5EF4-FFF2-40B4-BE49-F238E27FC236}">
                <a16:creationId xmlns:a16="http://schemas.microsoft.com/office/drawing/2014/main" id="{0B2FDECA-8B88-A95C-65F2-F921F79F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8618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AutoShape 6">
            <a:extLst>
              <a:ext uri="{FF2B5EF4-FFF2-40B4-BE49-F238E27FC236}">
                <a16:creationId xmlns:a16="http://schemas.microsoft.com/office/drawing/2014/main" id="{8E5182AD-1C67-9BC0-69A3-AE6667C9D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46482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M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D0FF0F8A-6463-D78F-30CB-2E62FF47D7FF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B10CB55-14CD-359B-3D89-A998F847E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Zalzett</a:t>
            </a:r>
            <a:endParaRPr lang="en-GB" altLang="en-MT" sz="18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5FFBAD4-016E-2B52-2DEF-BFFEE9EBE9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8600" y="1489075"/>
            <a:ext cx="6118225" cy="30480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Hawn raġel, qrajt darba f’gazzetta,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li jiekol kuljum elf zalzetta.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mbagħad xarba nbid,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jorqod mhux ftit,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jonħor bil-ħoss ta’ trumbetta.</a:t>
            </a:r>
            <a:endParaRPr lang="en-GB" altLang="en-MT"/>
          </a:p>
        </p:txBody>
      </p:sp>
      <p:pic>
        <p:nvPicPr>
          <p:cNvPr id="12293" name="Picture 74" descr="C:\Users\User\AppData\Local\Microsoft\Windows\Temporary Internet Files\Content.IE5\4THWIWQX\MC900250776[1].wmf">
            <a:extLst>
              <a:ext uri="{FF2B5EF4-FFF2-40B4-BE49-F238E27FC236}">
                <a16:creationId xmlns:a16="http://schemas.microsoft.com/office/drawing/2014/main" id="{49B1BCE9-70A1-9D0C-389C-49F600F2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2239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6" descr="C:\Users\User\AppData\Local\Microsoft\Windows\Temporary Internet Files\Content.IE5\OYRGWUTF\MC900264338[1].wmf">
            <a:extLst>
              <a:ext uri="{FF2B5EF4-FFF2-40B4-BE49-F238E27FC236}">
                <a16:creationId xmlns:a16="http://schemas.microsoft.com/office/drawing/2014/main" id="{C47444BD-6F6C-B84C-462C-F6A13649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8264">
            <a:off x="146050" y="3594101"/>
            <a:ext cx="28273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6" descr="C:\Users\User\AppData\Local\Microsoft\Windows\Temporary Internet Files\Content.IE5\OYRGWUTF\MC900264338[1].wmf">
            <a:extLst>
              <a:ext uri="{FF2B5EF4-FFF2-40B4-BE49-F238E27FC236}">
                <a16:creationId xmlns:a16="http://schemas.microsoft.com/office/drawing/2014/main" id="{518B0AAF-1733-ABE9-774A-87E2D676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7323" flipV="1">
            <a:off x="2574925" y="4484688"/>
            <a:ext cx="31178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7BC1C817-80B6-FF5D-56AD-7B4E3B102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53188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mt-MT" altLang="en-MT" sz="1500" b="1">
                <a:latin typeface="Calibri" panose="020F0502020204030204" pitchFamily="34" charset="0"/>
              </a:rPr>
              <a:t>Carmel G. Cauchi</a:t>
            </a:r>
            <a:endParaRPr lang="en-GB" altLang="en-MT" sz="15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D935380-7BA8-81DA-D190-F20F2C1F4EA4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52F84E5-0C25-6B19-8A79-B5173A614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Ġili Ġili Ġa</a:t>
            </a:r>
            <a:endParaRPr lang="en-GB" sz="1800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3F279D1-1812-E120-6FC1-DCD6154015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0"/>
            <a:ext cx="5181600" cy="22098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Ġili ġili ġa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fuq it-toppu tal-mamà!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Igdimha u busha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fuq it-toppu tal-għarusa!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13317" name="Group 120">
            <a:extLst>
              <a:ext uri="{FF2B5EF4-FFF2-40B4-BE49-F238E27FC236}">
                <a16:creationId xmlns:a16="http://schemas.microsoft.com/office/drawing/2014/main" id="{DD143059-2298-4962-6FBA-3A5797E5216B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828800"/>
            <a:ext cx="1866900" cy="4168775"/>
            <a:chOff x="6705600" y="4572000"/>
            <a:chExt cx="749300" cy="1673225"/>
          </a:xfrm>
        </p:grpSpPr>
        <p:sp>
          <p:nvSpPr>
            <p:cNvPr id="13318" name="Freeform 42">
              <a:extLst>
                <a:ext uri="{FF2B5EF4-FFF2-40B4-BE49-F238E27FC236}">
                  <a16:creationId xmlns:a16="http://schemas.microsoft.com/office/drawing/2014/main" id="{B876BBFE-74CB-A651-5E03-E86CF029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4572000"/>
              <a:ext cx="749300" cy="1673225"/>
            </a:xfrm>
            <a:custGeom>
              <a:avLst/>
              <a:gdLst>
                <a:gd name="T0" fmla="*/ 2147483647 w 944"/>
                <a:gd name="T1" fmla="*/ 2147483647 h 2108"/>
                <a:gd name="T2" fmla="*/ 2147483647 w 944"/>
                <a:gd name="T3" fmla="*/ 2147483647 h 2108"/>
                <a:gd name="T4" fmla="*/ 2147483647 w 944"/>
                <a:gd name="T5" fmla="*/ 2147483647 h 2108"/>
                <a:gd name="T6" fmla="*/ 0 w 944"/>
                <a:gd name="T7" fmla="*/ 2147483647 h 2108"/>
                <a:gd name="T8" fmla="*/ 2147483647 w 944"/>
                <a:gd name="T9" fmla="*/ 2147483647 h 2108"/>
                <a:gd name="T10" fmla="*/ 2147483647 w 944"/>
                <a:gd name="T11" fmla="*/ 2147483647 h 2108"/>
                <a:gd name="T12" fmla="*/ 2147483647 w 944"/>
                <a:gd name="T13" fmla="*/ 2147483647 h 2108"/>
                <a:gd name="T14" fmla="*/ 2147483647 w 944"/>
                <a:gd name="T15" fmla="*/ 2147483647 h 2108"/>
                <a:gd name="T16" fmla="*/ 2147483647 w 944"/>
                <a:gd name="T17" fmla="*/ 2147483647 h 2108"/>
                <a:gd name="T18" fmla="*/ 2147483647 w 944"/>
                <a:gd name="T19" fmla="*/ 2147483647 h 2108"/>
                <a:gd name="T20" fmla="*/ 2147483647 w 944"/>
                <a:gd name="T21" fmla="*/ 2147483647 h 2108"/>
                <a:gd name="T22" fmla="*/ 2147483647 w 944"/>
                <a:gd name="T23" fmla="*/ 2147483647 h 2108"/>
                <a:gd name="T24" fmla="*/ 2147483647 w 944"/>
                <a:gd name="T25" fmla="*/ 2147483647 h 2108"/>
                <a:gd name="T26" fmla="*/ 2147483647 w 944"/>
                <a:gd name="T27" fmla="*/ 2147483647 h 2108"/>
                <a:gd name="T28" fmla="*/ 2147483647 w 944"/>
                <a:gd name="T29" fmla="*/ 2147483647 h 2108"/>
                <a:gd name="T30" fmla="*/ 2147483647 w 944"/>
                <a:gd name="T31" fmla="*/ 2147483647 h 2108"/>
                <a:gd name="T32" fmla="*/ 2147483647 w 944"/>
                <a:gd name="T33" fmla="*/ 2147483647 h 2108"/>
                <a:gd name="T34" fmla="*/ 2147483647 w 944"/>
                <a:gd name="T35" fmla="*/ 2147483647 h 2108"/>
                <a:gd name="T36" fmla="*/ 2147483647 w 944"/>
                <a:gd name="T37" fmla="*/ 2147483647 h 2108"/>
                <a:gd name="T38" fmla="*/ 2147483647 w 944"/>
                <a:gd name="T39" fmla="*/ 2147483647 h 2108"/>
                <a:gd name="T40" fmla="*/ 2147483647 w 944"/>
                <a:gd name="T41" fmla="*/ 2147483647 h 2108"/>
                <a:gd name="T42" fmla="*/ 2147483647 w 944"/>
                <a:gd name="T43" fmla="*/ 2147483647 h 2108"/>
                <a:gd name="T44" fmla="*/ 2147483647 w 944"/>
                <a:gd name="T45" fmla="*/ 2147483647 h 2108"/>
                <a:gd name="T46" fmla="*/ 2147483647 w 944"/>
                <a:gd name="T47" fmla="*/ 2147483647 h 2108"/>
                <a:gd name="T48" fmla="*/ 2147483647 w 944"/>
                <a:gd name="T49" fmla="*/ 2147483647 h 2108"/>
                <a:gd name="T50" fmla="*/ 2147483647 w 944"/>
                <a:gd name="T51" fmla="*/ 2147483647 h 2108"/>
                <a:gd name="T52" fmla="*/ 2147483647 w 944"/>
                <a:gd name="T53" fmla="*/ 2147483647 h 2108"/>
                <a:gd name="T54" fmla="*/ 2147483647 w 944"/>
                <a:gd name="T55" fmla="*/ 2147483647 h 2108"/>
                <a:gd name="T56" fmla="*/ 2147483647 w 944"/>
                <a:gd name="T57" fmla="*/ 2147483647 h 2108"/>
                <a:gd name="T58" fmla="*/ 2147483647 w 944"/>
                <a:gd name="T59" fmla="*/ 2147483647 h 2108"/>
                <a:gd name="T60" fmla="*/ 2147483647 w 944"/>
                <a:gd name="T61" fmla="*/ 2147483647 h 2108"/>
                <a:gd name="T62" fmla="*/ 2147483647 w 944"/>
                <a:gd name="T63" fmla="*/ 2147483647 h 2108"/>
                <a:gd name="T64" fmla="*/ 2147483647 w 944"/>
                <a:gd name="T65" fmla="*/ 2147483647 h 2108"/>
                <a:gd name="T66" fmla="*/ 2147483647 w 944"/>
                <a:gd name="T67" fmla="*/ 2147483647 h 2108"/>
                <a:gd name="T68" fmla="*/ 2147483647 w 944"/>
                <a:gd name="T69" fmla="*/ 2147483647 h 2108"/>
                <a:gd name="T70" fmla="*/ 2147483647 w 944"/>
                <a:gd name="T71" fmla="*/ 2147483647 h 2108"/>
                <a:gd name="T72" fmla="*/ 2147483647 w 944"/>
                <a:gd name="T73" fmla="*/ 2147483647 h 2108"/>
                <a:gd name="T74" fmla="*/ 2147483647 w 944"/>
                <a:gd name="T75" fmla="*/ 2147483647 h 2108"/>
                <a:gd name="T76" fmla="*/ 2147483647 w 944"/>
                <a:gd name="T77" fmla="*/ 2147483647 h 2108"/>
                <a:gd name="T78" fmla="*/ 2147483647 w 944"/>
                <a:gd name="T79" fmla="*/ 2147483647 h 2108"/>
                <a:gd name="T80" fmla="*/ 2147483647 w 944"/>
                <a:gd name="T81" fmla="*/ 2147483647 h 2108"/>
                <a:gd name="T82" fmla="*/ 2147483647 w 944"/>
                <a:gd name="T83" fmla="*/ 2147483647 h 2108"/>
                <a:gd name="T84" fmla="*/ 2147483647 w 944"/>
                <a:gd name="T85" fmla="*/ 2147483647 h 2108"/>
                <a:gd name="T86" fmla="*/ 2147483647 w 944"/>
                <a:gd name="T87" fmla="*/ 2147483647 h 2108"/>
                <a:gd name="T88" fmla="*/ 2147483647 w 944"/>
                <a:gd name="T89" fmla="*/ 2147483647 h 2108"/>
                <a:gd name="T90" fmla="*/ 2147483647 w 944"/>
                <a:gd name="T91" fmla="*/ 2147483647 h 2108"/>
                <a:gd name="T92" fmla="*/ 2147483647 w 944"/>
                <a:gd name="T93" fmla="*/ 2147483647 h 2108"/>
                <a:gd name="T94" fmla="*/ 2147483647 w 944"/>
                <a:gd name="T95" fmla="*/ 2147483647 h 2108"/>
                <a:gd name="T96" fmla="*/ 2147483647 w 944"/>
                <a:gd name="T97" fmla="*/ 2147483647 h 2108"/>
                <a:gd name="T98" fmla="*/ 2147483647 w 944"/>
                <a:gd name="T99" fmla="*/ 2147483647 h 2108"/>
                <a:gd name="T100" fmla="*/ 2147483647 w 944"/>
                <a:gd name="T101" fmla="*/ 2147483647 h 2108"/>
                <a:gd name="T102" fmla="*/ 2147483647 w 944"/>
                <a:gd name="T103" fmla="*/ 2147483647 h 2108"/>
                <a:gd name="T104" fmla="*/ 2147483647 w 944"/>
                <a:gd name="T105" fmla="*/ 2147483647 h 2108"/>
                <a:gd name="T106" fmla="*/ 2147483647 w 944"/>
                <a:gd name="T107" fmla="*/ 2147483647 h 2108"/>
                <a:gd name="T108" fmla="*/ 2147483647 w 944"/>
                <a:gd name="T109" fmla="*/ 2147483647 h 2108"/>
                <a:gd name="T110" fmla="*/ 2147483647 w 944"/>
                <a:gd name="T111" fmla="*/ 2147483647 h 2108"/>
                <a:gd name="T112" fmla="*/ 2147483647 w 944"/>
                <a:gd name="T113" fmla="*/ 2147483647 h 2108"/>
                <a:gd name="T114" fmla="*/ 2147483647 w 944"/>
                <a:gd name="T115" fmla="*/ 2147483647 h 2108"/>
                <a:gd name="T116" fmla="*/ 2147483647 w 944"/>
                <a:gd name="T117" fmla="*/ 2147483647 h 2108"/>
                <a:gd name="T118" fmla="*/ 2147483647 w 944"/>
                <a:gd name="T119" fmla="*/ 2147483647 h 21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4"/>
                <a:gd name="T181" fmla="*/ 0 h 2108"/>
                <a:gd name="T182" fmla="*/ 944 w 944"/>
                <a:gd name="T183" fmla="*/ 2108 h 21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4" h="2108">
                  <a:moveTo>
                    <a:pt x="344" y="1954"/>
                  </a:moveTo>
                  <a:lnTo>
                    <a:pt x="330" y="1963"/>
                  </a:lnTo>
                  <a:lnTo>
                    <a:pt x="316" y="1971"/>
                  </a:lnTo>
                  <a:lnTo>
                    <a:pt x="300" y="1977"/>
                  </a:lnTo>
                  <a:lnTo>
                    <a:pt x="283" y="1980"/>
                  </a:lnTo>
                  <a:lnTo>
                    <a:pt x="265" y="1982"/>
                  </a:lnTo>
                  <a:lnTo>
                    <a:pt x="247" y="1982"/>
                  </a:lnTo>
                  <a:lnTo>
                    <a:pt x="227" y="1981"/>
                  </a:lnTo>
                  <a:lnTo>
                    <a:pt x="209" y="1978"/>
                  </a:lnTo>
                  <a:lnTo>
                    <a:pt x="189" y="1974"/>
                  </a:lnTo>
                  <a:lnTo>
                    <a:pt x="170" y="1969"/>
                  </a:lnTo>
                  <a:lnTo>
                    <a:pt x="151" y="1962"/>
                  </a:lnTo>
                  <a:lnTo>
                    <a:pt x="133" y="1954"/>
                  </a:lnTo>
                  <a:lnTo>
                    <a:pt x="116" y="1945"/>
                  </a:lnTo>
                  <a:lnTo>
                    <a:pt x="99" y="1935"/>
                  </a:lnTo>
                  <a:lnTo>
                    <a:pt x="83" y="1926"/>
                  </a:lnTo>
                  <a:lnTo>
                    <a:pt x="70" y="1914"/>
                  </a:lnTo>
                  <a:lnTo>
                    <a:pt x="33" y="1878"/>
                  </a:lnTo>
                  <a:lnTo>
                    <a:pt x="11" y="1835"/>
                  </a:lnTo>
                  <a:lnTo>
                    <a:pt x="0" y="1788"/>
                  </a:lnTo>
                  <a:lnTo>
                    <a:pt x="0" y="1737"/>
                  </a:lnTo>
                  <a:lnTo>
                    <a:pt x="5" y="1685"/>
                  </a:lnTo>
                  <a:lnTo>
                    <a:pt x="14" y="1633"/>
                  </a:lnTo>
                  <a:lnTo>
                    <a:pt x="23" y="1581"/>
                  </a:lnTo>
                  <a:lnTo>
                    <a:pt x="31" y="1531"/>
                  </a:lnTo>
                  <a:lnTo>
                    <a:pt x="37" y="1503"/>
                  </a:lnTo>
                  <a:lnTo>
                    <a:pt x="49" y="1477"/>
                  </a:lnTo>
                  <a:lnTo>
                    <a:pt x="65" y="1452"/>
                  </a:lnTo>
                  <a:lnTo>
                    <a:pt x="84" y="1429"/>
                  </a:lnTo>
                  <a:lnTo>
                    <a:pt x="108" y="1409"/>
                  </a:lnTo>
                  <a:lnTo>
                    <a:pt x="132" y="1389"/>
                  </a:lnTo>
                  <a:lnTo>
                    <a:pt x="157" y="1371"/>
                  </a:lnTo>
                  <a:lnTo>
                    <a:pt x="182" y="1353"/>
                  </a:lnTo>
                  <a:lnTo>
                    <a:pt x="190" y="1350"/>
                  </a:lnTo>
                  <a:lnTo>
                    <a:pt x="204" y="1345"/>
                  </a:lnTo>
                  <a:lnTo>
                    <a:pt x="220" y="1340"/>
                  </a:lnTo>
                  <a:lnTo>
                    <a:pt x="238" y="1333"/>
                  </a:lnTo>
                  <a:lnTo>
                    <a:pt x="255" y="1327"/>
                  </a:lnTo>
                  <a:lnTo>
                    <a:pt x="271" y="1320"/>
                  </a:lnTo>
                  <a:lnTo>
                    <a:pt x="283" y="1315"/>
                  </a:lnTo>
                  <a:lnTo>
                    <a:pt x="288" y="1312"/>
                  </a:lnTo>
                  <a:lnTo>
                    <a:pt x="287" y="1308"/>
                  </a:lnTo>
                  <a:lnTo>
                    <a:pt x="283" y="1300"/>
                  </a:lnTo>
                  <a:lnTo>
                    <a:pt x="273" y="1289"/>
                  </a:lnTo>
                  <a:lnTo>
                    <a:pt x="263" y="1274"/>
                  </a:lnTo>
                  <a:lnTo>
                    <a:pt x="252" y="1254"/>
                  </a:lnTo>
                  <a:lnTo>
                    <a:pt x="240" y="1232"/>
                  </a:lnTo>
                  <a:lnTo>
                    <a:pt x="230" y="1208"/>
                  </a:lnTo>
                  <a:lnTo>
                    <a:pt x="222" y="1181"/>
                  </a:lnTo>
                  <a:lnTo>
                    <a:pt x="216" y="1151"/>
                  </a:lnTo>
                  <a:lnTo>
                    <a:pt x="215" y="1120"/>
                  </a:lnTo>
                  <a:lnTo>
                    <a:pt x="219" y="1086"/>
                  </a:lnTo>
                  <a:lnTo>
                    <a:pt x="230" y="1050"/>
                  </a:lnTo>
                  <a:lnTo>
                    <a:pt x="248" y="1015"/>
                  </a:lnTo>
                  <a:lnTo>
                    <a:pt x="275" y="978"/>
                  </a:lnTo>
                  <a:lnTo>
                    <a:pt x="310" y="940"/>
                  </a:lnTo>
                  <a:lnTo>
                    <a:pt x="358" y="902"/>
                  </a:lnTo>
                  <a:lnTo>
                    <a:pt x="354" y="882"/>
                  </a:lnTo>
                  <a:lnTo>
                    <a:pt x="344" y="863"/>
                  </a:lnTo>
                  <a:lnTo>
                    <a:pt x="328" y="844"/>
                  </a:lnTo>
                  <a:lnTo>
                    <a:pt x="309" y="827"/>
                  </a:lnTo>
                  <a:lnTo>
                    <a:pt x="288" y="811"/>
                  </a:lnTo>
                  <a:lnTo>
                    <a:pt x="271" y="795"/>
                  </a:lnTo>
                  <a:lnTo>
                    <a:pt x="257" y="779"/>
                  </a:lnTo>
                  <a:lnTo>
                    <a:pt x="249" y="762"/>
                  </a:lnTo>
                  <a:lnTo>
                    <a:pt x="243" y="727"/>
                  </a:lnTo>
                  <a:lnTo>
                    <a:pt x="243" y="693"/>
                  </a:lnTo>
                  <a:lnTo>
                    <a:pt x="248" y="660"/>
                  </a:lnTo>
                  <a:lnTo>
                    <a:pt x="258" y="625"/>
                  </a:lnTo>
                  <a:lnTo>
                    <a:pt x="263" y="614"/>
                  </a:lnTo>
                  <a:lnTo>
                    <a:pt x="269" y="605"/>
                  </a:lnTo>
                  <a:lnTo>
                    <a:pt x="277" y="595"/>
                  </a:lnTo>
                  <a:lnTo>
                    <a:pt x="286" y="586"/>
                  </a:lnTo>
                  <a:lnTo>
                    <a:pt x="296" y="579"/>
                  </a:lnTo>
                  <a:lnTo>
                    <a:pt x="309" y="572"/>
                  </a:lnTo>
                  <a:lnTo>
                    <a:pt x="322" y="565"/>
                  </a:lnTo>
                  <a:lnTo>
                    <a:pt x="336" y="560"/>
                  </a:lnTo>
                  <a:lnTo>
                    <a:pt x="349" y="555"/>
                  </a:lnTo>
                  <a:lnTo>
                    <a:pt x="364" y="550"/>
                  </a:lnTo>
                  <a:lnTo>
                    <a:pt x="379" y="547"/>
                  </a:lnTo>
                  <a:lnTo>
                    <a:pt x="394" y="544"/>
                  </a:lnTo>
                  <a:lnTo>
                    <a:pt x="409" y="540"/>
                  </a:lnTo>
                  <a:lnTo>
                    <a:pt x="423" y="538"/>
                  </a:lnTo>
                  <a:lnTo>
                    <a:pt x="437" y="535"/>
                  </a:lnTo>
                  <a:lnTo>
                    <a:pt x="451" y="533"/>
                  </a:lnTo>
                  <a:lnTo>
                    <a:pt x="446" y="510"/>
                  </a:lnTo>
                  <a:lnTo>
                    <a:pt x="435" y="487"/>
                  </a:lnTo>
                  <a:lnTo>
                    <a:pt x="419" y="464"/>
                  </a:lnTo>
                  <a:lnTo>
                    <a:pt x="400" y="441"/>
                  </a:lnTo>
                  <a:lnTo>
                    <a:pt x="381" y="419"/>
                  </a:lnTo>
                  <a:lnTo>
                    <a:pt x="362" y="396"/>
                  </a:lnTo>
                  <a:lnTo>
                    <a:pt x="347" y="375"/>
                  </a:lnTo>
                  <a:lnTo>
                    <a:pt x="338" y="353"/>
                  </a:lnTo>
                  <a:lnTo>
                    <a:pt x="332" y="322"/>
                  </a:lnTo>
                  <a:lnTo>
                    <a:pt x="332" y="294"/>
                  </a:lnTo>
                  <a:lnTo>
                    <a:pt x="337" y="265"/>
                  </a:lnTo>
                  <a:lnTo>
                    <a:pt x="346" y="236"/>
                  </a:lnTo>
                  <a:lnTo>
                    <a:pt x="351" y="229"/>
                  </a:lnTo>
                  <a:lnTo>
                    <a:pt x="364" y="224"/>
                  </a:lnTo>
                  <a:lnTo>
                    <a:pt x="383" y="222"/>
                  </a:lnTo>
                  <a:lnTo>
                    <a:pt x="404" y="220"/>
                  </a:lnTo>
                  <a:lnTo>
                    <a:pt x="424" y="217"/>
                  </a:lnTo>
                  <a:lnTo>
                    <a:pt x="444" y="216"/>
                  </a:lnTo>
                  <a:lnTo>
                    <a:pt x="459" y="213"/>
                  </a:lnTo>
                  <a:lnTo>
                    <a:pt x="466" y="209"/>
                  </a:lnTo>
                  <a:lnTo>
                    <a:pt x="472" y="191"/>
                  </a:lnTo>
                  <a:lnTo>
                    <a:pt x="468" y="169"/>
                  </a:lnTo>
                  <a:lnTo>
                    <a:pt x="457" y="144"/>
                  </a:lnTo>
                  <a:lnTo>
                    <a:pt x="442" y="116"/>
                  </a:lnTo>
                  <a:lnTo>
                    <a:pt x="424" y="88"/>
                  </a:lnTo>
                  <a:lnTo>
                    <a:pt x="406" y="61"/>
                  </a:lnTo>
                  <a:lnTo>
                    <a:pt x="392" y="37"/>
                  </a:lnTo>
                  <a:lnTo>
                    <a:pt x="382" y="16"/>
                  </a:lnTo>
                  <a:lnTo>
                    <a:pt x="404" y="11"/>
                  </a:lnTo>
                  <a:lnTo>
                    <a:pt x="424" y="7"/>
                  </a:lnTo>
                  <a:lnTo>
                    <a:pt x="446" y="3"/>
                  </a:lnTo>
                  <a:lnTo>
                    <a:pt x="467" y="1"/>
                  </a:lnTo>
                  <a:lnTo>
                    <a:pt x="488" y="0"/>
                  </a:lnTo>
                  <a:lnTo>
                    <a:pt x="507" y="0"/>
                  </a:lnTo>
                  <a:lnTo>
                    <a:pt x="528" y="1"/>
                  </a:lnTo>
                  <a:lnTo>
                    <a:pt x="548" y="3"/>
                  </a:lnTo>
                  <a:lnTo>
                    <a:pt x="568" y="7"/>
                  </a:lnTo>
                  <a:lnTo>
                    <a:pt x="589" y="12"/>
                  </a:lnTo>
                  <a:lnTo>
                    <a:pt x="610" y="18"/>
                  </a:lnTo>
                  <a:lnTo>
                    <a:pt x="631" y="26"/>
                  </a:lnTo>
                  <a:lnTo>
                    <a:pt x="651" y="35"/>
                  </a:lnTo>
                  <a:lnTo>
                    <a:pt x="673" y="47"/>
                  </a:lnTo>
                  <a:lnTo>
                    <a:pt x="695" y="60"/>
                  </a:lnTo>
                  <a:lnTo>
                    <a:pt x="717" y="73"/>
                  </a:lnTo>
                  <a:lnTo>
                    <a:pt x="696" y="95"/>
                  </a:lnTo>
                  <a:lnTo>
                    <a:pt x="672" y="113"/>
                  </a:lnTo>
                  <a:lnTo>
                    <a:pt x="644" y="126"/>
                  </a:lnTo>
                  <a:lnTo>
                    <a:pt x="616" y="140"/>
                  </a:lnTo>
                  <a:lnTo>
                    <a:pt x="588" y="153"/>
                  </a:lnTo>
                  <a:lnTo>
                    <a:pt x="565" y="169"/>
                  </a:lnTo>
                  <a:lnTo>
                    <a:pt x="546" y="189"/>
                  </a:lnTo>
                  <a:lnTo>
                    <a:pt x="535" y="214"/>
                  </a:lnTo>
                  <a:lnTo>
                    <a:pt x="537" y="228"/>
                  </a:lnTo>
                  <a:lnTo>
                    <a:pt x="545" y="241"/>
                  </a:lnTo>
                  <a:lnTo>
                    <a:pt x="557" y="253"/>
                  </a:lnTo>
                  <a:lnTo>
                    <a:pt x="572" y="265"/>
                  </a:lnTo>
                  <a:lnTo>
                    <a:pt x="587" y="276"/>
                  </a:lnTo>
                  <a:lnTo>
                    <a:pt x="603" y="288"/>
                  </a:lnTo>
                  <a:lnTo>
                    <a:pt x="616" y="302"/>
                  </a:lnTo>
                  <a:lnTo>
                    <a:pt x="625" y="317"/>
                  </a:lnTo>
                  <a:lnTo>
                    <a:pt x="631" y="345"/>
                  </a:lnTo>
                  <a:lnTo>
                    <a:pt x="626" y="374"/>
                  </a:lnTo>
                  <a:lnTo>
                    <a:pt x="613" y="401"/>
                  </a:lnTo>
                  <a:lnTo>
                    <a:pt x="596" y="428"/>
                  </a:lnTo>
                  <a:lnTo>
                    <a:pt x="575" y="455"/>
                  </a:lnTo>
                  <a:lnTo>
                    <a:pt x="554" y="480"/>
                  </a:lnTo>
                  <a:lnTo>
                    <a:pt x="536" y="505"/>
                  </a:lnTo>
                  <a:lnTo>
                    <a:pt x="521" y="531"/>
                  </a:lnTo>
                  <a:lnTo>
                    <a:pt x="546" y="553"/>
                  </a:lnTo>
                  <a:lnTo>
                    <a:pt x="571" y="578"/>
                  </a:lnTo>
                  <a:lnTo>
                    <a:pt x="594" y="606"/>
                  </a:lnTo>
                  <a:lnTo>
                    <a:pt x="616" y="636"/>
                  </a:lnTo>
                  <a:lnTo>
                    <a:pt x="633" y="667"/>
                  </a:lnTo>
                  <a:lnTo>
                    <a:pt x="646" y="698"/>
                  </a:lnTo>
                  <a:lnTo>
                    <a:pt x="651" y="730"/>
                  </a:lnTo>
                  <a:lnTo>
                    <a:pt x="651" y="761"/>
                  </a:lnTo>
                  <a:lnTo>
                    <a:pt x="643" y="785"/>
                  </a:lnTo>
                  <a:lnTo>
                    <a:pt x="627" y="808"/>
                  </a:lnTo>
                  <a:lnTo>
                    <a:pt x="606" y="829"/>
                  </a:lnTo>
                  <a:lnTo>
                    <a:pt x="581" y="849"/>
                  </a:lnTo>
                  <a:lnTo>
                    <a:pt x="554" y="867"/>
                  </a:lnTo>
                  <a:lnTo>
                    <a:pt x="528" y="886"/>
                  </a:lnTo>
                  <a:lnTo>
                    <a:pt x="503" y="904"/>
                  </a:lnTo>
                  <a:lnTo>
                    <a:pt x="481" y="924"/>
                  </a:lnTo>
                  <a:lnTo>
                    <a:pt x="485" y="928"/>
                  </a:lnTo>
                  <a:lnTo>
                    <a:pt x="497" y="935"/>
                  </a:lnTo>
                  <a:lnTo>
                    <a:pt x="513" y="943"/>
                  </a:lnTo>
                  <a:lnTo>
                    <a:pt x="531" y="952"/>
                  </a:lnTo>
                  <a:lnTo>
                    <a:pt x="551" y="963"/>
                  </a:lnTo>
                  <a:lnTo>
                    <a:pt x="567" y="971"/>
                  </a:lnTo>
                  <a:lnTo>
                    <a:pt x="579" y="978"/>
                  </a:lnTo>
                  <a:lnTo>
                    <a:pt x="582" y="982"/>
                  </a:lnTo>
                  <a:lnTo>
                    <a:pt x="612" y="1020"/>
                  </a:lnTo>
                  <a:lnTo>
                    <a:pt x="632" y="1062"/>
                  </a:lnTo>
                  <a:lnTo>
                    <a:pt x="639" y="1106"/>
                  </a:lnTo>
                  <a:lnTo>
                    <a:pt x="636" y="1151"/>
                  </a:lnTo>
                  <a:lnTo>
                    <a:pt x="625" y="1197"/>
                  </a:lnTo>
                  <a:lnTo>
                    <a:pt x="605" y="1242"/>
                  </a:lnTo>
                  <a:lnTo>
                    <a:pt x="578" y="1283"/>
                  </a:lnTo>
                  <a:lnTo>
                    <a:pt x="544" y="1322"/>
                  </a:lnTo>
                  <a:lnTo>
                    <a:pt x="566" y="1329"/>
                  </a:lnTo>
                  <a:lnTo>
                    <a:pt x="589" y="1335"/>
                  </a:lnTo>
                  <a:lnTo>
                    <a:pt x="612" y="1342"/>
                  </a:lnTo>
                  <a:lnTo>
                    <a:pt x="635" y="1349"/>
                  </a:lnTo>
                  <a:lnTo>
                    <a:pt x="659" y="1357"/>
                  </a:lnTo>
                  <a:lnTo>
                    <a:pt x="682" y="1365"/>
                  </a:lnTo>
                  <a:lnTo>
                    <a:pt x="704" y="1373"/>
                  </a:lnTo>
                  <a:lnTo>
                    <a:pt x="727" y="1383"/>
                  </a:lnTo>
                  <a:lnTo>
                    <a:pt x="748" y="1394"/>
                  </a:lnTo>
                  <a:lnTo>
                    <a:pt x="769" y="1406"/>
                  </a:lnTo>
                  <a:lnTo>
                    <a:pt x="787" y="1419"/>
                  </a:lnTo>
                  <a:lnTo>
                    <a:pt x="804" y="1434"/>
                  </a:lnTo>
                  <a:lnTo>
                    <a:pt x="821" y="1450"/>
                  </a:lnTo>
                  <a:lnTo>
                    <a:pt x="836" y="1467"/>
                  </a:lnTo>
                  <a:lnTo>
                    <a:pt x="847" y="1487"/>
                  </a:lnTo>
                  <a:lnTo>
                    <a:pt x="857" y="1509"/>
                  </a:lnTo>
                  <a:lnTo>
                    <a:pt x="884" y="1572"/>
                  </a:lnTo>
                  <a:lnTo>
                    <a:pt x="908" y="1637"/>
                  </a:lnTo>
                  <a:lnTo>
                    <a:pt x="928" y="1704"/>
                  </a:lnTo>
                  <a:lnTo>
                    <a:pt x="940" y="1772"/>
                  </a:lnTo>
                  <a:lnTo>
                    <a:pt x="944" y="1838"/>
                  </a:lnTo>
                  <a:lnTo>
                    <a:pt x="937" y="1905"/>
                  </a:lnTo>
                  <a:lnTo>
                    <a:pt x="916" y="1969"/>
                  </a:lnTo>
                  <a:lnTo>
                    <a:pt x="879" y="2030"/>
                  </a:lnTo>
                  <a:lnTo>
                    <a:pt x="867" y="2045"/>
                  </a:lnTo>
                  <a:lnTo>
                    <a:pt x="853" y="2057"/>
                  </a:lnTo>
                  <a:lnTo>
                    <a:pt x="837" y="2070"/>
                  </a:lnTo>
                  <a:lnTo>
                    <a:pt x="821" y="2080"/>
                  </a:lnTo>
                  <a:lnTo>
                    <a:pt x="802" y="2089"/>
                  </a:lnTo>
                  <a:lnTo>
                    <a:pt x="784" y="2096"/>
                  </a:lnTo>
                  <a:lnTo>
                    <a:pt x="764" y="2102"/>
                  </a:lnTo>
                  <a:lnTo>
                    <a:pt x="745" y="2106"/>
                  </a:lnTo>
                  <a:lnTo>
                    <a:pt x="725" y="2108"/>
                  </a:lnTo>
                  <a:lnTo>
                    <a:pt x="705" y="2107"/>
                  </a:lnTo>
                  <a:lnTo>
                    <a:pt x="686" y="2103"/>
                  </a:lnTo>
                  <a:lnTo>
                    <a:pt x="669" y="2098"/>
                  </a:lnTo>
                  <a:lnTo>
                    <a:pt x="651" y="2089"/>
                  </a:lnTo>
                  <a:lnTo>
                    <a:pt x="635" y="2078"/>
                  </a:lnTo>
                  <a:lnTo>
                    <a:pt x="620" y="2064"/>
                  </a:lnTo>
                  <a:lnTo>
                    <a:pt x="607" y="2047"/>
                  </a:lnTo>
                  <a:lnTo>
                    <a:pt x="634" y="2049"/>
                  </a:lnTo>
                  <a:lnTo>
                    <a:pt x="660" y="2047"/>
                  </a:lnTo>
                  <a:lnTo>
                    <a:pt x="686" y="2040"/>
                  </a:lnTo>
                  <a:lnTo>
                    <a:pt x="710" y="2030"/>
                  </a:lnTo>
                  <a:lnTo>
                    <a:pt x="731" y="2016"/>
                  </a:lnTo>
                  <a:lnTo>
                    <a:pt x="749" y="1998"/>
                  </a:lnTo>
                  <a:lnTo>
                    <a:pt x="764" y="1978"/>
                  </a:lnTo>
                  <a:lnTo>
                    <a:pt x="773" y="1954"/>
                  </a:lnTo>
                  <a:lnTo>
                    <a:pt x="780" y="1887"/>
                  </a:lnTo>
                  <a:lnTo>
                    <a:pt x="781" y="1819"/>
                  </a:lnTo>
                  <a:lnTo>
                    <a:pt x="776" y="1751"/>
                  </a:lnTo>
                  <a:lnTo>
                    <a:pt x="763" y="1683"/>
                  </a:lnTo>
                  <a:lnTo>
                    <a:pt x="747" y="1684"/>
                  </a:lnTo>
                  <a:lnTo>
                    <a:pt x="732" y="1686"/>
                  </a:lnTo>
                  <a:lnTo>
                    <a:pt x="716" y="1687"/>
                  </a:lnTo>
                  <a:lnTo>
                    <a:pt x="701" y="1690"/>
                  </a:lnTo>
                  <a:lnTo>
                    <a:pt x="685" y="1691"/>
                  </a:lnTo>
                  <a:lnTo>
                    <a:pt x="669" y="1693"/>
                  </a:lnTo>
                  <a:lnTo>
                    <a:pt x="654" y="1694"/>
                  </a:lnTo>
                  <a:lnTo>
                    <a:pt x="637" y="1696"/>
                  </a:lnTo>
                  <a:lnTo>
                    <a:pt x="621" y="1697"/>
                  </a:lnTo>
                  <a:lnTo>
                    <a:pt x="605" y="1698"/>
                  </a:lnTo>
                  <a:lnTo>
                    <a:pt x="589" y="1698"/>
                  </a:lnTo>
                  <a:lnTo>
                    <a:pt x="573" y="1698"/>
                  </a:lnTo>
                  <a:lnTo>
                    <a:pt x="556" y="1698"/>
                  </a:lnTo>
                  <a:lnTo>
                    <a:pt x="540" y="1697"/>
                  </a:lnTo>
                  <a:lnTo>
                    <a:pt x="523" y="1696"/>
                  </a:lnTo>
                  <a:lnTo>
                    <a:pt x="506" y="1693"/>
                  </a:lnTo>
                  <a:lnTo>
                    <a:pt x="504" y="1667"/>
                  </a:lnTo>
                  <a:lnTo>
                    <a:pt x="502" y="1638"/>
                  </a:lnTo>
                  <a:lnTo>
                    <a:pt x="500" y="1609"/>
                  </a:lnTo>
                  <a:lnTo>
                    <a:pt x="497" y="1580"/>
                  </a:lnTo>
                  <a:lnTo>
                    <a:pt x="491" y="1552"/>
                  </a:lnTo>
                  <a:lnTo>
                    <a:pt x="483" y="1525"/>
                  </a:lnTo>
                  <a:lnTo>
                    <a:pt x="469" y="1499"/>
                  </a:lnTo>
                  <a:lnTo>
                    <a:pt x="451" y="1475"/>
                  </a:lnTo>
                  <a:lnTo>
                    <a:pt x="449" y="1501"/>
                  </a:lnTo>
                  <a:lnTo>
                    <a:pt x="446" y="1526"/>
                  </a:lnTo>
                  <a:lnTo>
                    <a:pt x="446" y="1553"/>
                  </a:lnTo>
                  <a:lnTo>
                    <a:pt x="445" y="1578"/>
                  </a:lnTo>
                  <a:lnTo>
                    <a:pt x="443" y="1602"/>
                  </a:lnTo>
                  <a:lnTo>
                    <a:pt x="438" y="1626"/>
                  </a:lnTo>
                  <a:lnTo>
                    <a:pt x="430" y="1651"/>
                  </a:lnTo>
                  <a:lnTo>
                    <a:pt x="417" y="1674"/>
                  </a:lnTo>
                  <a:lnTo>
                    <a:pt x="409" y="1649"/>
                  </a:lnTo>
                  <a:lnTo>
                    <a:pt x="401" y="1625"/>
                  </a:lnTo>
                  <a:lnTo>
                    <a:pt x="393" y="1600"/>
                  </a:lnTo>
                  <a:lnTo>
                    <a:pt x="386" y="1575"/>
                  </a:lnTo>
                  <a:lnTo>
                    <a:pt x="378" y="1550"/>
                  </a:lnTo>
                  <a:lnTo>
                    <a:pt x="371" y="1525"/>
                  </a:lnTo>
                  <a:lnTo>
                    <a:pt x="363" y="1500"/>
                  </a:lnTo>
                  <a:lnTo>
                    <a:pt x="354" y="1475"/>
                  </a:lnTo>
                  <a:lnTo>
                    <a:pt x="353" y="1530"/>
                  </a:lnTo>
                  <a:lnTo>
                    <a:pt x="354" y="1585"/>
                  </a:lnTo>
                  <a:lnTo>
                    <a:pt x="349" y="1637"/>
                  </a:lnTo>
                  <a:lnTo>
                    <a:pt x="333" y="1682"/>
                  </a:lnTo>
                  <a:lnTo>
                    <a:pt x="324" y="1686"/>
                  </a:lnTo>
                  <a:lnTo>
                    <a:pt x="309" y="1689"/>
                  </a:lnTo>
                  <a:lnTo>
                    <a:pt x="288" y="1690"/>
                  </a:lnTo>
                  <a:lnTo>
                    <a:pt x="265" y="1690"/>
                  </a:lnTo>
                  <a:lnTo>
                    <a:pt x="241" y="1690"/>
                  </a:lnTo>
                  <a:lnTo>
                    <a:pt x="218" y="1689"/>
                  </a:lnTo>
                  <a:lnTo>
                    <a:pt x="197" y="1687"/>
                  </a:lnTo>
                  <a:lnTo>
                    <a:pt x="181" y="1686"/>
                  </a:lnTo>
                  <a:lnTo>
                    <a:pt x="179" y="1716"/>
                  </a:lnTo>
                  <a:lnTo>
                    <a:pt x="177" y="1763"/>
                  </a:lnTo>
                  <a:lnTo>
                    <a:pt x="175" y="1814"/>
                  </a:lnTo>
                  <a:lnTo>
                    <a:pt x="177" y="1852"/>
                  </a:lnTo>
                  <a:lnTo>
                    <a:pt x="186" y="1869"/>
                  </a:lnTo>
                  <a:lnTo>
                    <a:pt x="202" y="1888"/>
                  </a:lnTo>
                  <a:lnTo>
                    <a:pt x="224" y="1907"/>
                  </a:lnTo>
                  <a:lnTo>
                    <a:pt x="248" y="1925"/>
                  </a:lnTo>
                  <a:lnTo>
                    <a:pt x="275" y="1941"/>
                  </a:lnTo>
                  <a:lnTo>
                    <a:pt x="301" y="1951"/>
                  </a:lnTo>
                  <a:lnTo>
                    <a:pt x="325" y="1956"/>
                  </a:lnTo>
                  <a:lnTo>
                    <a:pt x="344" y="19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19" name="Freeform 43">
              <a:extLst>
                <a:ext uri="{FF2B5EF4-FFF2-40B4-BE49-F238E27FC236}">
                  <a16:creationId xmlns:a16="http://schemas.microsoft.com/office/drawing/2014/main" id="{6A8A6E5D-0B65-8FC3-1515-71A4962B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5" y="5214938"/>
              <a:ext cx="200025" cy="168275"/>
            </a:xfrm>
            <a:custGeom>
              <a:avLst/>
              <a:gdLst>
                <a:gd name="T0" fmla="*/ 2147483647 w 251"/>
                <a:gd name="T1" fmla="*/ 2147483647 h 212"/>
                <a:gd name="T2" fmla="*/ 2147483647 w 251"/>
                <a:gd name="T3" fmla="*/ 2147483647 h 212"/>
                <a:gd name="T4" fmla="*/ 2147483647 w 251"/>
                <a:gd name="T5" fmla="*/ 2147483647 h 212"/>
                <a:gd name="T6" fmla="*/ 2147483647 w 251"/>
                <a:gd name="T7" fmla="*/ 2147483647 h 212"/>
                <a:gd name="T8" fmla="*/ 2147483647 w 251"/>
                <a:gd name="T9" fmla="*/ 2147483647 h 212"/>
                <a:gd name="T10" fmla="*/ 2147483647 w 251"/>
                <a:gd name="T11" fmla="*/ 2147483647 h 212"/>
                <a:gd name="T12" fmla="*/ 2147483647 w 251"/>
                <a:gd name="T13" fmla="*/ 2147483647 h 212"/>
                <a:gd name="T14" fmla="*/ 2147483647 w 251"/>
                <a:gd name="T15" fmla="*/ 2147483647 h 212"/>
                <a:gd name="T16" fmla="*/ 2147483647 w 251"/>
                <a:gd name="T17" fmla="*/ 2147483647 h 212"/>
                <a:gd name="T18" fmla="*/ 2147483647 w 251"/>
                <a:gd name="T19" fmla="*/ 2147483647 h 212"/>
                <a:gd name="T20" fmla="*/ 2147483647 w 251"/>
                <a:gd name="T21" fmla="*/ 2147483647 h 212"/>
                <a:gd name="T22" fmla="*/ 2147483647 w 251"/>
                <a:gd name="T23" fmla="*/ 2147483647 h 212"/>
                <a:gd name="T24" fmla="*/ 2147483647 w 251"/>
                <a:gd name="T25" fmla="*/ 2147483647 h 212"/>
                <a:gd name="T26" fmla="*/ 2147483647 w 251"/>
                <a:gd name="T27" fmla="*/ 2147483647 h 212"/>
                <a:gd name="T28" fmla="*/ 2147483647 w 251"/>
                <a:gd name="T29" fmla="*/ 2147483647 h 212"/>
                <a:gd name="T30" fmla="*/ 2147483647 w 251"/>
                <a:gd name="T31" fmla="*/ 2147483647 h 212"/>
                <a:gd name="T32" fmla="*/ 2147483647 w 251"/>
                <a:gd name="T33" fmla="*/ 2147483647 h 212"/>
                <a:gd name="T34" fmla="*/ 2147483647 w 251"/>
                <a:gd name="T35" fmla="*/ 2147483647 h 212"/>
                <a:gd name="T36" fmla="*/ 2147483647 w 251"/>
                <a:gd name="T37" fmla="*/ 2147483647 h 212"/>
                <a:gd name="T38" fmla="*/ 2147483647 w 251"/>
                <a:gd name="T39" fmla="*/ 2147483647 h 212"/>
                <a:gd name="T40" fmla="*/ 2147483647 w 251"/>
                <a:gd name="T41" fmla="*/ 2147483647 h 212"/>
                <a:gd name="T42" fmla="*/ 2147483647 w 251"/>
                <a:gd name="T43" fmla="*/ 2147483647 h 212"/>
                <a:gd name="T44" fmla="*/ 2147483647 w 251"/>
                <a:gd name="T45" fmla="*/ 0 h 212"/>
                <a:gd name="T46" fmla="*/ 2147483647 w 251"/>
                <a:gd name="T47" fmla="*/ 2147483647 h 212"/>
                <a:gd name="T48" fmla="*/ 2147483647 w 251"/>
                <a:gd name="T49" fmla="*/ 2147483647 h 212"/>
                <a:gd name="T50" fmla="*/ 2147483647 w 251"/>
                <a:gd name="T51" fmla="*/ 2147483647 h 212"/>
                <a:gd name="T52" fmla="*/ 2147483647 w 251"/>
                <a:gd name="T53" fmla="*/ 2147483647 h 212"/>
                <a:gd name="T54" fmla="*/ 2147483647 w 251"/>
                <a:gd name="T55" fmla="*/ 2147483647 h 212"/>
                <a:gd name="T56" fmla="*/ 2147483647 w 251"/>
                <a:gd name="T57" fmla="*/ 2147483647 h 212"/>
                <a:gd name="T58" fmla="*/ 2147483647 w 251"/>
                <a:gd name="T59" fmla="*/ 2147483647 h 212"/>
                <a:gd name="T60" fmla="*/ 2147483647 w 251"/>
                <a:gd name="T61" fmla="*/ 2147483647 h 212"/>
                <a:gd name="T62" fmla="*/ 2147483647 w 251"/>
                <a:gd name="T63" fmla="*/ 2147483647 h 212"/>
                <a:gd name="T64" fmla="*/ 2147483647 w 251"/>
                <a:gd name="T65" fmla="*/ 2147483647 h 212"/>
                <a:gd name="T66" fmla="*/ 2147483647 w 251"/>
                <a:gd name="T67" fmla="*/ 2147483647 h 212"/>
                <a:gd name="T68" fmla="*/ 2147483647 w 251"/>
                <a:gd name="T69" fmla="*/ 2147483647 h 212"/>
                <a:gd name="T70" fmla="*/ 2147483647 w 251"/>
                <a:gd name="T71" fmla="*/ 2147483647 h 212"/>
                <a:gd name="T72" fmla="*/ 2147483647 w 251"/>
                <a:gd name="T73" fmla="*/ 2147483647 h 212"/>
                <a:gd name="T74" fmla="*/ 2147483647 w 251"/>
                <a:gd name="T75" fmla="*/ 2147483647 h 212"/>
                <a:gd name="T76" fmla="*/ 2147483647 w 251"/>
                <a:gd name="T77" fmla="*/ 2147483647 h 212"/>
                <a:gd name="T78" fmla="*/ 2147483647 w 251"/>
                <a:gd name="T79" fmla="*/ 2147483647 h 212"/>
                <a:gd name="T80" fmla="*/ 2147483647 w 251"/>
                <a:gd name="T81" fmla="*/ 2147483647 h 212"/>
                <a:gd name="T82" fmla="*/ 2147483647 w 251"/>
                <a:gd name="T83" fmla="*/ 2147483647 h 212"/>
                <a:gd name="T84" fmla="*/ 2147483647 w 251"/>
                <a:gd name="T85" fmla="*/ 2147483647 h 212"/>
                <a:gd name="T86" fmla="*/ 2147483647 w 251"/>
                <a:gd name="T87" fmla="*/ 2147483647 h 212"/>
                <a:gd name="T88" fmla="*/ 2147483647 w 251"/>
                <a:gd name="T89" fmla="*/ 2147483647 h 212"/>
                <a:gd name="T90" fmla="*/ 2147483647 w 251"/>
                <a:gd name="T91" fmla="*/ 2147483647 h 212"/>
                <a:gd name="T92" fmla="*/ 2147483647 w 251"/>
                <a:gd name="T93" fmla="*/ 2147483647 h 212"/>
                <a:gd name="T94" fmla="*/ 2147483647 w 251"/>
                <a:gd name="T95" fmla="*/ 2147483647 h 212"/>
                <a:gd name="T96" fmla="*/ 2147483647 w 251"/>
                <a:gd name="T97" fmla="*/ 2147483647 h 212"/>
                <a:gd name="T98" fmla="*/ 2147483647 w 251"/>
                <a:gd name="T99" fmla="*/ 2147483647 h 2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1"/>
                <a:gd name="T151" fmla="*/ 0 h 212"/>
                <a:gd name="T152" fmla="*/ 251 w 251"/>
                <a:gd name="T153" fmla="*/ 212 h 2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1" h="212">
                  <a:moveTo>
                    <a:pt x="217" y="146"/>
                  </a:moveTo>
                  <a:lnTo>
                    <a:pt x="228" y="139"/>
                  </a:lnTo>
                  <a:lnTo>
                    <a:pt x="237" y="132"/>
                  </a:lnTo>
                  <a:lnTo>
                    <a:pt x="245" y="124"/>
                  </a:lnTo>
                  <a:lnTo>
                    <a:pt x="250" y="113"/>
                  </a:lnTo>
                  <a:lnTo>
                    <a:pt x="251" y="103"/>
                  </a:lnTo>
                  <a:lnTo>
                    <a:pt x="249" y="94"/>
                  </a:lnTo>
                  <a:lnTo>
                    <a:pt x="243" y="87"/>
                  </a:lnTo>
                  <a:lnTo>
                    <a:pt x="235" y="85"/>
                  </a:lnTo>
                  <a:lnTo>
                    <a:pt x="226" y="85"/>
                  </a:lnTo>
                  <a:lnTo>
                    <a:pt x="218" y="86"/>
                  </a:lnTo>
                  <a:lnTo>
                    <a:pt x="209" y="87"/>
                  </a:lnTo>
                  <a:lnTo>
                    <a:pt x="199" y="89"/>
                  </a:lnTo>
                  <a:lnTo>
                    <a:pt x="191" y="92"/>
                  </a:lnTo>
                  <a:lnTo>
                    <a:pt x="182" y="95"/>
                  </a:lnTo>
                  <a:lnTo>
                    <a:pt x="174" y="99"/>
                  </a:lnTo>
                  <a:lnTo>
                    <a:pt x="166" y="103"/>
                  </a:lnTo>
                  <a:lnTo>
                    <a:pt x="164" y="104"/>
                  </a:lnTo>
                  <a:lnTo>
                    <a:pt x="161" y="106"/>
                  </a:lnTo>
                  <a:lnTo>
                    <a:pt x="159" y="107"/>
                  </a:lnTo>
                  <a:lnTo>
                    <a:pt x="157" y="108"/>
                  </a:lnTo>
                  <a:lnTo>
                    <a:pt x="153" y="102"/>
                  </a:lnTo>
                  <a:lnTo>
                    <a:pt x="147" y="96"/>
                  </a:lnTo>
                  <a:lnTo>
                    <a:pt x="142" y="92"/>
                  </a:lnTo>
                  <a:lnTo>
                    <a:pt x="135" y="89"/>
                  </a:lnTo>
                  <a:lnTo>
                    <a:pt x="128" y="86"/>
                  </a:lnTo>
                  <a:lnTo>
                    <a:pt x="121" y="85"/>
                  </a:lnTo>
                  <a:lnTo>
                    <a:pt x="113" y="83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4" y="81"/>
                  </a:lnTo>
                  <a:lnTo>
                    <a:pt x="103" y="80"/>
                  </a:lnTo>
                  <a:lnTo>
                    <a:pt x="101" y="78"/>
                  </a:lnTo>
                  <a:lnTo>
                    <a:pt x="100" y="75"/>
                  </a:lnTo>
                  <a:lnTo>
                    <a:pt x="99" y="71"/>
                  </a:lnTo>
                  <a:lnTo>
                    <a:pt x="98" y="68"/>
                  </a:lnTo>
                  <a:lnTo>
                    <a:pt x="96" y="58"/>
                  </a:lnTo>
                  <a:lnTo>
                    <a:pt x="92" y="49"/>
                  </a:lnTo>
                  <a:lnTo>
                    <a:pt x="89" y="41"/>
                  </a:lnTo>
                  <a:lnTo>
                    <a:pt x="84" y="33"/>
                  </a:lnTo>
                  <a:lnTo>
                    <a:pt x="79" y="26"/>
                  </a:lnTo>
                  <a:lnTo>
                    <a:pt x="75" y="18"/>
                  </a:lnTo>
                  <a:lnTo>
                    <a:pt x="69" y="11"/>
                  </a:lnTo>
                  <a:lnTo>
                    <a:pt x="63" y="4"/>
                  </a:lnTo>
                  <a:lnTo>
                    <a:pt x="55" y="0"/>
                  </a:lnTo>
                  <a:lnTo>
                    <a:pt x="47" y="1"/>
                  </a:lnTo>
                  <a:lnTo>
                    <a:pt x="39" y="5"/>
                  </a:lnTo>
                  <a:lnTo>
                    <a:pt x="32" y="12"/>
                  </a:lnTo>
                  <a:lnTo>
                    <a:pt x="28" y="24"/>
                  </a:lnTo>
                  <a:lnTo>
                    <a:pt x="26" y="35"/>
                  </a:lnTo>
                  <a:lnTo>
                    <a:pt x="29" y="47"/>
                  </a:lnTo>
                  <a:lnTo>
                    <a:pt x="31" y="60"/>
                  </a:lnTo>
                  <a:lnTo>
                    <a:pt x="31" y="63"/>
                  </a:lnTo>
                  <a:lnTo>
                    <a:pt x="30" y="66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18" y="78"/>
                  </a:lnTo>
                  <a:lnTo>
                    <a:pt x="10" y="84"/>
                  </a:lnTo>
                  <a:lnTo>
                    <a:pt x="3" y="92"/>
                  </a:lnTo>
                  <a:lnTo>
                    <a:pt x="0" y="101"/>
                  </a:lnTo>
                  <a:lnTo>
                    <a:pt x="1" y="114"/>
                  </a:lnTo>
                  <a:lnTo>
                    <a:pt x="5" y="125"/>
                  </a:lnTo>
                  <a:lnTo>
                    <a:pt x="13" y="134"/>
                  </a:lnTo>
                  <a:lnTo>
                    <a:pt x="24" y="139"/>
                  </a:lnTo>
                  <a:lnTo>
                    <a:pt x="31" y="139"/>
                  </a:lnTo>
                  <a:lnTo>
                    <a:pt x="38" y="139"/>
                  </a:lnTo>
                  <a:lnTo>
                    <a:pt x="45" y="139"/>
                  </a:lnTo>
                  <a:lnTo>
                    <a:pt x="51" y="138"/>
                  </a:lnTo>
                  <a:lnTo>
                    <a:pt x="58" y="137"/>
                  </a:lnTo>
                  <a:lnTo>
                    <a:pt x="65" y="134"/>
                  </a:lnTo>
                  <a:lnTo>
                    <a:pt x="70" y="133"/>
                  </a:lnTo>
                  <a:lnTo>
                    <a:pt x="77" y="131"/>
                  </a:lnTo>
                  <a:lnTo>
                    <a:pt x="82" y="138"/>
                  </a:lnTo>
                  <a:lnTo>
                    <a:pt x="86" y="144"/>
                  </a:lnTo>
                  <a:lnTo>
                    <a:pt x="92" y="148"/>
                  </a:lnTo>
                  <a:lnTo>
                    <a:pt x="99" y="152"/>
                  </a:lnTo>
                  <a:lnTo>
                    <a:pt x="107" y="154"/>
                  </a:lnTo>
                  <a:lnTo>
                    <a:pt x="114" y="156"/>
                  </a:lnTo>
                  <a:lnTo>
                    <a:pt x="122" y="156"/>
                  </a:lnTo>
                  <a:lnTo>
                    <a:pt x="130" y="155"/>
                  </a:lnTo>
                  <a:lnTo>
                    <a:pt x="137" y="169"/>
                  </a:lnTo>
                  <a:lnTo>
                    <a:pt x="145" y="182"/>
                  </a:lnTo>
                  <a:lnTo>
                    <a:pt x="153" y="194"/>
                  </a:lnTo>
                  <a:lnTo>
                    <a:pt x="164" y="206"/>
                  </a:lnTo>
                  <a:lnTo>
                    <a:pt x="169" y="209"/>
                  </a:lnTo>
                  <a:lnTo>
                    <a:pt x="175" y="212"/>
                  </a:lnTo>
                  <a:lnTo>
                    <a:pt x="181" y="212"/>
                  </a:lnTo>
                  <a:lnTo>
                    <a:pt x="188" y="210"/>
                  </a:lnTo>
                  <a:lnTo>
                    <a:pt x="194" y="208"/>
                  </a:lnTo>
                  <a:lnTo>
                    <a:pt x="199" y="205"/>
                  </a:lnTo>
                  <a:lnTo>
                    <a:pt x="204" y="201"/>
                  </a:lnTo>
                  <a:lnTo>
                    <a:pt x="209" y="197"/>
                  </a:lnTo>
                  <a:lnTo>
                    <a:pt x="213" y="187"/>
                  </a:lnTo>
                  <a:lnTo>
                    <a:pt x="214" y="178"/>
                  </a:lnTo>
                  <a:lnTo>
                    <a:pt x="213" y="168"/>
                  </a:lnTo>
                  <a:lnTo>
                    <a:pt x="212" y="157"/>
                  </a:lnTo>
                  <a:lnTo>
                    <a:pt x="212" y="154"/>
                  </a:lnTo>
                  <a:lnTo>
                    <a:pt x="213" y="152"/>
                  </a:lnTo>
                  <a:lnTo>
                    <a:pt x="214" y="148"/>
                  </a:lnTo>
                  <a:lnTo>
                    <a:pt x="217" y="1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20" name="Freeform 44">
              <a:extLst>
                <a:ext uri="{FF2B5EF4-FFF2-40B4-BE49-F238E27FC236}">
                  <a16:creationId xmlns:a16="http://schemas.microsoft.com/office/drawing/2014/main" id="{FE14FE8E-939B-82F0-6E29-0FF52E4E4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4906963"/>
              <a:ext cx="200025" cy="142875"/>
            </a:xfrm>
            <a:custGeom>
              <a:avLst/>
              <a:gdLst>
                <a:gd name="T0" fmla="*/ 2147483647 w 251"/>
                <a:gd name="T1" fmla="*/ 2147483647 h 180"/>
                <a:gd name="T2" fmla="*/ 2147483647 w 251"/>
                <a:gd name="T3" fmla="*/ 2147483647 h 180"/>
                <a:gd name="T4" fmla="*/ 2147483647 w 251"/>
                <a:gd name="T5" fmla="*/ 2147483647 h 180"/>
                <a:gd name="T6" fmla="*/ 2147483647 w 251"/>
                <a:gd name="T7" fmla="*/ 0 h 180"/>
                <a:gd name="T8" fmla="*/ 2147483647 w 251"/>
                <a:gd name="T9" fmla="*/ 2147483647 h 180"/>
                <a:gd name="T10" fmla="*/ 2147483647 w 251"/>
                <a:gd name="T11" fmla="*/ 2147483647 h 180"/>
                <a:gd name="T12" fmla="*/ 2147483647 w 251"/>
                <a:gd name="T13" fmla="*/ 2147483647 h 180"/>
                <a:gd name="T14" fmla="*/ 2147483647 w 251"/>
                <a:gd name="T15" fmla="*/ 2147483647 h 180"/>
                <a:gd name="T16" fmla="*/ 2147483647 w 251"/>
                <a:gd name="T17" fmla="*/ 2147483647 h 180"/>
                <a:gd name="T18" fmla="*/ 2147483647 w 251"/>
                <a:gd name="T19" fmla="*/ 2147483647 h 180"/>
                <a:gd name="T20" fmla="*/ 2147483647 w 251"/>
                <a:gd name="T21" fmla="*/ 2147483647 h 180"/>
                <a:gd name="T22" fmla="*/ 2147483647 w 251"/>
                <a:gd name="T23" fmla="*/ 2147483647 h 180"/>
                <a:gd name="T24" fmla="*/ 2147483647 w 251"/>
                <a:gd name="T25" fmla="*/ 2147483647 h 180"/>
                <a:gd name="T26" fmla="*/ 2147483647 w 251"/>
                <a:gd name="T27" fmla="*/ 2147483647 h 180"/>
                <a:gd name="T28" fmla="*/ 2147483647 w 251"/>
                <a:gd name="T29" fmla="*/ 2147483647 h 180"/>
                <a:gd name="T30" fmla="*/ 2147483647 w 251"/>
                <a:gd name="T31" fmla="*/ 2147483647 h 180"/>
                <a:gd name="T32" fmla="*/ 2147483647 w 251"/>
                <a:gd name="T33" fmla="*/ 2147483647 h 180"/>
                <a:gd name="T34" fmla="*/ 2147483647 w 251"/>
                <a:gd name="T35" fmla="*/ 2147483647 h 180"/>
                <a:gd name="T36" fmla="*/ 2147483647 w 251"/>
                <a:gd name="T37" fmla="*/ 2147483647 h 180"/>
                <a:gd name="T38" fmla="*/ 2147483647 w 251"/>
                <a:gd name="T39" fmla="*/ 2147483647 h 180"/>
                <a:gd name="T40" fmla="*/ 2147483647 w 251"/>
                <a:gd name="T41" fmla="*/ 2147483647 h 180"/>
                <a:gd name="T42" fmla="*/ 2147483647 w 251"/>
                <a:gd name="T43" fmla="*/ 2147483647 h 180"/>
                <a:gd name="T44" fmla="*/ 2147483647 w 251"/>
                <a:gd name="T45" fmla="*/ 2147483647 h 180"/>
                <a:gd name="T46" fmla="*/ 2147483647 w 251"/>
                <a:gd name="T47" fmla="*/ 2147483647 h 180"/>
                <a:gd name="T48" fmla="*/ 2147483647 w 251"/>
                <a:gd name="T49" fmla="*/ 2147483647 h 180"/>
                <a:gd name="T50" fmla="*/ 2147483647 w 251"/>
                <a:gd name="T51" fmla="*/ 2147483647 h 180"/>
                <a:gd name="T52" fmla="*/ 2147483647 w 251"/>
                <a:gd name="T53" fmla="*/ 2147483647 h 180"/>
                <a:gd name="T54" fmla="*/ 2147483647 w 251"/>
                <a:gd name="T55" fmla="*/ 2147483647 h 180"/>
                <a:gd name="T56" fmla="*/ 2147483647 w 251"/>
                <a:gd name="T57" fmla="*/ 2147483647 h 180"/>
                <a:gd name="T58" fmla="*/ 2147483647 w 251"/>
                <a:gd name="T59" fmla="*/ 2147483647 h 180"/>
                <a:gd name="T60" fmla="*/ 2147483647 w 251"/>
                <a:gd name="T61" fmla="*/ 2147483647 h 180"/>
                <a:gd name="T62" fmla="*/ 2147483647 w 251"/>
                <a:gd name="T63" fmla="*/ 2147483647 h 180"/>
                <a:gd name="T64" fmla="*/ 2147483647 w 251"/>
                <a:gd name="T65" fmla="*/ 2147483647 h 180"/>
                <a:gd name="T66" fmla="*/ 2147483647 w 251"/>
                <a:gd name="T67" fmla="*/ 2147483647 h 180"/>
                <a:gd name="T68" fmla="*/ 2147483647 w 251"/>
                <a:gd name="T69" fmla="*/ 2147483647 h 180"/>
                <a:gd name="T70" fmla="*/ 2147483647 w 251"/>
                <a:gd name="T71" fmla="*/ 2147483647 h 180"/>
                <a:gd name="T72" fmla="*/ 2147483647 w 251"/>
                <a:gd name="T73" fmla="*/ 2147483647 h 180"/>
                <a:gd name="T74" fmla="*/ 2147483647 w 251"/>
                <a:gd name="T75" fmla="*/ 2147483647 h 180"/>
                <a:gd name="T76" fmla="*/ 2147483647 w 251"/>
                <a:gd name="T77" fmla="*/ 2147483647 h 180"/>
                <a:gd name="T78" fmla="*/ 2147483647 w 251"/>
                <a:gd name="T79" fmla="*/ 2147483647 h 180"/>
                <a:gd name="T80" fmla="*/ 2147483647 w 251"/>
                <a:gd name="T81" fmla="*/ 2147483647 h 180"/>
                <a:gd name="T82" fmla="*/ 2147483647 w 251"/>
                <a:gd name="T83" fmla="*/ 2147483647 h 180"/>
                <a:gd name="T84" fmla="*/ 2147483647 w 251"/>
                <a:gd name="T85" fmla="*/ 2147483647 h 180"/>
                <a:gd name="T86" fmla="*/ 2147483647 w 251"/>
                <a:gd name="T87" fmla="*/ 2147483647 h 180"/>
                <a:gd name="T88" fmla="*/ 2147483647 w 251"/>
                <a:gd name="T89" fmla="*/ 2147483647 h 180"/>
                <a:gd name="T90" fmla="*/ 2147483647 w 251"/>
                <a:gd name="T91" fmla="*/ 2147483647 h 180"/>
                <a:gd name="T92" fmla="*/ 2147483647 w 251"/>
                <a:gd name="T93" fmla="*/ 2147483647 h 180"/>
                <a:gd name="T94" fmla="*/ 2147483647 w 251"/>
                <a:gd name="T95" fmla="*/ 2147483647 h 180"/>
                <a:gd name="T96" fmla="*/ 2147483647 w 251"/>
                <a:gd name="T97" fmla="*/ 2147483647 h 180"/>
                <a:gd name="T98" fmla="*/ 2147483647 w 251"/>
                <a:gd name="T99" fmla="*/ 2147483647 h 180"/>
                <a:gd name="T100" fmla="*/ 2147483647 w 251"/>
                <a:gd name="T101" fmla="*/ 2147483647 h 180"/>
                <a:gd name="T102" fmla="*/ 2147483647 w 251"/>
                <a:gd name="T103" fmla="*/ 2147483647 h 1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180"/>
                <a:gd name="T158" fmla="*/ 251 w 251"/>
                <a:gd name="T159" fmla="*/ 180 h 18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180">
                  <a:moveTo>
                    <a:pt x="227" y="64"/>
                  </a:moveTo>
                  <a:lnTo>
                    <a:pt x="232" y="52"/>
                  </a:lnTo>
                  <a:lnTo>
                    <a:pt x="235" y="40"/>
                  </a:lnTo>
                  <a:lnTo>
                    <a:pt x="236" y="28"/>
                  </a:lnTo>
                  <a:lnTo>
                    <a:pt x="233" y="17"/>
                  </a:lnTo>
                  <a:lnTo>
                    <a:pt x="227" y="8"/>
                  </a:lnTo>
                  <a:lnTo>
                    <a:pt x="220" y="3"/>
                  </a:lnTo>
                  <a:lnTo>
                    <a:pt x="212" y="0"/>
                  </a:lnTo>
                  <a:lnTo>
                    <a:pt x="204" y="4"/>
                  </a:lnTo>
                  <a:lnTo>
                    <a:pt x="197" y="10"/>
                  </a:lnTo>
                  <a:lnTo>
                    <a:pt x="191" y="17"/>
                  </a:lnTo>
                  <a:lnTo>
                    <a:pt x="184" y="22"/>
                  </a:lnTo>
                  <a:lnTo>
                    <a:pt x="179" y="29"/>
                  </a:lnTo>
                  <a:lnTo>
                    <a:pt x="174" y="37"/>
                  </a:lnTo>
                  <a:lnTo>
                    <a:pt x="168" y="44"/>
                  </a:lnTo>
                  <a:lnTo>
                    <a:pt x="164" y="52"/>
                  </a:lnTo>
                  <a:lnTo>
                    <a:pt x="160" y="61"/>
                  </a:lnTo>
                  <a:lnTo>
                    <a:pt x="159" y="64"/>
                  </a:lnTo>
                  <a:lnTo>
                    <a:pt x="158" y="66"/>
                  </a:lnTo>
                  <a:lnTo>
                    <a:pt x="157" y="68"/>
                  </a:lnTo>
                  <a:lnTo>
                    <a:pt x="156" y="71"/>
                  </a:lnTo>
                  <a:lnTo>
                    <a:pt x="149" y="68"/>
                  </a:lnTo>
                  <a:lnTo>
                    <a:pt x="142" y="67"/>
                  </a:lnTo>
                  <a:lnTo>
                    <a:pt x="135" y="67"/>
                  </a:lnTo>
                  <a:lnTo>
                    <a:pt x="128" y="68"/>
                  </a:lnTo>
                  <a:lnTo>
                    <a:pt x="121" y="71"/>
                  </a:lnTo>
                  <a:lnTo>
                    <a:pt x="113" y="74"/>
                  </a:lnTo>
                  <a:lnTo>
                    <a:pt x="106" y="78"/>
                  </a:lnTo>
                  <a:lnTo>
                    <a:pt x="99" y="81"/>
                  </a:lnTo>
                  <a:lnTo>
                    <a:pt x="98" y="81"/>
                  </a:lnTo>
                  <a:lnTo>
                    <a:pt x="97" y="82"/>
                  </a:lnTo>
                  <a:lnTo>
                    <a:pt x="93" y="80"/>
                  </a:lnTo>
                  <a:lnTo>
                    <a:pt x="91" y="79"/>
                  </a:lnTo>
                  <a:lnTo>
                    <a:pt x="88" y="76"/>
                  </a:lnTo>
                  <a:lnTo>
                    <a:pt x="84" y="74"/>
                  </a:lnTo>
                  <a:lnTo>
                    <a:pt x="77" y="68"/>
                  </a:lnTo>
                  <a:lnTo>
                    <a:pt x="69" y="63"/>
                  </a:lnTo>
                  <a:lnTo>
                    <a:pt x="61" y="59"/>
                  </a:lnTo>
                  <a:lnTo>
                    <a:pt x="53" y="56"/>
                  </a:lnTo>
                  <a:lnTo>
                    <a:pt x="45" y="52"/>
                  </a:lnTo>
                  <a:lnTo>
                    <a:pt x="36" y="50"/>
                  </a:lnTo>
                  <a:lnTo>
                    <a:pt x="28" y="48"/>
                  </a:lnTo>
                  <a:lnTo>
                    <a:pt x="19" y="45"/>
                  </a:lnTo>
                  <a:lnTo>
                    <a:pt x="10" y="46"/>
                  </a:lnTo>
                  <a:lnTo>
                    <a:pt x="5" y="52"/>
                  </a:lnTo>
                  <a:lnTo>
                    <a:pt x="1" y="61"/>
                  </a:lnTo>
                  <a:lnTo>
                    <a:pt x="0" y="71"/>
                  </a:lnTo>
                  <a:lnTo>
                    <a:pt x="2" y="83"/>
                  </a:lnTo>
                  <a:lnTo>
                    <a:pt x="9" y="93"/>
                  </a:lnTo>
                  <a:lnTo>
                    <a:pt x="17" y="101"/>
                  </a:lnTo>
                  <a:lnTo>
                    <a:pt x="28" y="109"/>
                  </a:lnTo>
                  <a:lnTo>
                    <a:pt x="29" y="111"/>
                  </a:lnTo>
                  <a:lnTo>
                    <a:pt x="30" y="114"/>
                  </a:lnTo>
                  <a:lnTo>
                    <a:pt x="31" y="118"/>
                  </a:lnTo>
                  <a:lnTo>
                    <a:pt x="31" y="121"/>
                  </a:lnTo>
                  <a:lnTo>
                    <a:pt x="29" y="131"/>
                  </a:lnTo>
                  <a:lnTo>
                    <a:pt x="27" y="141"/>
                  </a:lnTo>
                  <a:lnTo>
                    <a:pt x="25" y="151"/>
                  </a:lnTo>
                  <a:lnTo>
                    <a:pt x="28" y="161"/>
                  </a:lnTo>
                  <a:lnTo>
                    <a:pt x="31" y="165"/>
                  </a:lnTo>
                  <a:lnTo>
                    <a:pt x="36" y="170"/>
                  </a:lnTo>
                  <a:lnTo>
                    <a:pt x="42" y="174"/>
                  </a:lnTo>
                  <a:lnTo>
                    <a:pt x="47" y="177"/>
                  </a:lnTo>
                  <a:lnTo>
                    <a:pt x="53" y="179"/>
                  </a:lnTo>
                  <a:lnTo>
                    <a:pt x="59" y="180"/>
                  </a:lnTo>
                  <a:lnTo>
                    <a:pt x="65" y="179"/>
                  </a:lnTo>
                  <a:lnTo>
                    <a:pt x="70" y="177"/>
                  </a:lnTo>
                  <a:lnTo>
                    <a:pt x="76" y="172"/>
                  </a:lnTo>
                  <a:lnTo>
                    <a:pt x="82" y="169"/>
                  </a:lnTo>
                  <a:lnTo>
                    <a:pt x="87" y="164"/>
                  </a:lnTo>
                  <a:lnTo>
                    <a:pt x="91" y="158"/>
                  </a:lnTo>
                  <a:lnTo>
                    <a:pt x="96" y="154"/>
                  </a:lnTo>
                  <a:lnTo>
                    <a:pt x="99" y="149"/>
                  </a:lnTo>
                  <a:lnTo>
                    <a:pt x="104" y="143"/>
                  </a:lnTo>
                  <a:lnTo>
                    <a:pt x="107" y="137"/>
                  </a:lnTo>
                  <a:lnTo>
                    <a:pt x="114" y="140"/>
                  </a:lnTo>
                  <a:lnTo>
                    <a:pt x="122" y="141"/>
                  </a:lnTo>
                  <a:lnTo>
                    <a:pt x="130" y="141"/>
                  </a:lnTo>
                  <a:lnTo>
                    <a:pt x="137" y="140"/>
                  </a:lnTo>
                  <a:lnTo>
                    <a:pt x="145" y="137"/>
                  </a:lnTo>
                  <a:lnTo>
                    <a:pt x="152" y="134"/>
                  </a:lnTo>
                  <a:lnTo>
                    <a:pt x="158" y="131"/>
                  </a:lnTo>
                  <a:lnTo>
                    <a:pt x="164" y="125"/>
                  </a:lnTo>
                  <a:lnTo>
                    <a:pt x="171" y="128"/>
                  </a:lnTo>
                  <a:lnTo>
                    <a:pt x="178" y="131"/>
                  </a:lnTo>
                  <a:lnTo>
                    <a:pt x="184" y="134"/>
                  </a:lnTo>
                  <a:lnTo>
                    <a:pt x="191" y="136"/>
                  </a:lnTo>
                  <a:lnTo>
                    <a:pt x="199" y="140"/>
                  </a:lnTo>
                  <a:lnTo>
                    <a:pt x="206" y="141"/>
                  </a:lnTo>
                  <a:lnTo>
                    <a:pt x="214" y="143"/>
                  </a:lnTo>
                  <a:lnTo>
                    <a:pt x="222" y="144"/>
                  </a:lnTo>
                  <a:lnTo>
                    <a:pt x="235" y="141"/>
                  </a:lnTo>
                  <a:lnTo>
                    <a:pt x="243" y="133"/>
                  </a:lnTo>
                  <a:lnTo>
                    <a:pt x="249" y="121"/>
                  </a:lnTo>
                  <a:lnTo>
                    <a:pt x="251" y="109"/>
                  </a:lnTo>
                  <a:lnTo>
                    <a:pt x="249" y="99"/>
                  </a:lnTo>
                  <a:lnTo>
                    <a:pt x="244" y="91"/>
                  </a:lnTo>
                  <a:lnTo>
                    <a:pt x="237" y="83"/>
                  </a:lnTo>
                  <a:lnTo>
                    <a:pt x="231" y="76"/>
                  </a:lnTo>
                  <a:lnTo>
                    <a:pt x="228" y="74"/>
                  </a:lnTo>
                  <a:lnTo>
                    <a:pt x="227" y="71"/>
                  </a:lnTo>
                  <a:lnTo>
                    <a:pt x="227" y="67"/>
                  </a:lnTo>
                  <a:lnTo>
                    <a:pt x="227" y="6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21" name="Freeform 45">
              <a:extLst>
                <a:ext uri="{FF2B5EF4-FFF2-40B4-BE49-F238E27FC236}">
                  <a16:creationId xmlns:a16="http://schemas.microsoft.com/office/drawing/2014/main" id="{9D5A06EC-170C-CAC8-9A27-5E5E1E794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050" y="4637088"/>
              <a:ext cx="198438" cy="163513"/>
            </a:xfrm>
            <a:custGeom>
              <a:avLst/>
              <a:gdLst>
                <a:gd name="T0" fmla="*/ 2147483647 w 250"/>
                <a:gd name="T1" fmla="*/ 2147483647 h 207"/>
                <a:gd name="T2" fmla="*/ 2147483647 w 250"/>
                <a:gd name="T3" fmla="*/ 2147483647 h 207"/>
                <a:gd name="T4" fmla="*/ 2147483647 w 250"/>
                <a:gd name="T5" fmla="*/ 2147483647 h 207"/>
                <a:gd name="T6" fmla="*/ 2147483647 w 250"/>
                <a:gd name="T7" fmla="*/ 2147483647 h 207"/>
                <a:gd name="T8" fmla="*/ 2147483647 w 250"/>
                <a:gd name="T9" fmla="*/ 2147483647 h 207"/>
                <a:gd name="T10" fmla="*/ 2147483647 w 250"/>
                <a:gd name="T11" fmla="*/ 2147483647 h 207"/>
                <a:gd name="T12" fmla="*/ 2147483647 w 250"/>
                <a:gd name="T13" fmla="*/ 2147483647 h 207"/>
                <a:gd name="T14" fmla="*/ 2147483647 w 250"/>
                <a:gd name="T15" fmla="*/ 2147483647 h 207"/>
                <a:gd name="T16" fmla="*/ 2147483647 w 250"/>
                <a:gd name="T17" fmla="*/ 2147483647 h 207"/>
                <a:gd name="T18" fmla="*/ 2147483647 w 250"/>
                <a:gd name="T19" fmla="*/ 2147483647 h 207"/>
                <a:gd name="T20" fmla="*/ 2147483647 w 250"/>
                <a:gd name="T21" fmla="*/ 2147483647 h 207"/>
                <a:gd name="T22" fmla="*/ 2147483647 w 250"/>
                <a:gd name="T23" fmla="*/ 2147483647 h 207"/>
                <a:gd name="T24" fmla="*/ 2147483647 w 250"/>
                <a:gd name="T25" fmla="*/ 2147483647 h 207"/>
                <a:gd name="T26" fmla="*/ 2147483647 w 250"/>
                <a:gd name="T27" fmla="*/ 2147483647 h 207"/>
                <a:gd name="T28" fmla="*/ 2147483647 w 250"/>
                <a:gd name="T29" fmla="*/ 2147483647 h 207"/>
                <a:gd name="T30" fmla="*/ 2147483647 w 250"/>
                <a:gd name="T31" fmla="*/ 2147483647 h 207"/>
                <a:gd name="T32" fmla="*/ 2147483647 w 250"/>
                <a:gd name="T33" fmla="*/ 2147483647 h 207"/>
                <a:gd name="T34" fmla="*/ 2147483647 w 250"/>
                <a:gd name="T35" fmla="*/ 2147483647 h 207"/>
                <a:gd name="T36" fmla="*/ 2147483647 w 250"/>
                <a:gd name="T37" fmla="*/ 2147483647 h 207"/>
                <a:gd name="T38" fmla="*/ 2147483647 w 250"/>
                <a:gd name="T39" fmla="*/ 2147483647 h 207"/>
                <a:gd name="T40" fmla="*/ 2147483647 w 250"/>
                <a:gd name="T41" fmla="*/ 2147483647 h 207"/>
                <a:gd name="T42" fmla="*/ 2147483647 w 250"/>
                <a:gd name="T43" fmla="*/ 2147483647 h 207"/>
                <a:gd name="T44" fmla="*/ 2147483647 w 250"/>
                <a:gd name="T45" fmla="*/ 0 h 207"/>
                <a:gd name="T46" fmla="*/ 2147483647 w 250"/>
                <a:gd name="T47" fmla="*/ 2147483647 h 207"/>
                <a:gd name="T48" fmla="*/ 2147483647 w 250"/>
                <a:gd name="T49" fmla="*/ 2147483647 h 207"/>
                <a:gd name="T50" fmla="*/ 2147483647 w 250"/>
                <a:gd name="T51" fmla="*/ 2147483647 h 207"/>
                <a:gd name="T52" fmla="*/ 2147483647 w 250"/>
                <a:gd name="T53" fmla="*/ 2147483647 h 207"/>
                <a:gd name="T54" fmla="*/ 2147483647 w 250"/>
                <a:gd name="T55" fmla="*/ 2147483647 h 207"/>
                <a:gd name="T56" fmla="*/ 2147483647 w 250"/>
                <a:gd name="T57" fmla="*/ 2147483647 h 207"/>
                <a:gd name="T58" fmla="*/ 2147483647 w 250"/>
                <a:gd name="T59" fmla="*/ 2147483647 h 207"/>
                <a:gd name="T60" fmla="*/ 2147483647 w 250"/>
                <a:gd name="T61" fmla="*/ 2147483647 h 207"/>
                <a:gd name="T62" fmla="*/ 2147483647 w 250"/>
                <a:gd name="T63" fmla="*/ 2147483647 h 207"/>
                <a:gd name="T64" fmla="*/ 2147483647 w 250"/>
                <a:gd name="T65" fmla="*/ 2147483647 h 207"/>
                <a:gd name="T66" fmla="*/ 2147483647 w 250"/>
                <a:gd name="T67" fmla="*/ 2147483647 h 207"/>
                <a:gd name="T68" fmla="*/ 2147483647 w 250"/>
                <a:gd name="T69" fmla="*/ 2147483647 h 207"/>
                <a:gd name="T70" fmla="*/ 2147483647 w 250"/>
                <a:gd name="T71" fmla="*/ 2147483647 h 207"/>
                <a:gd name="T72" fmla="*/ 2147483647 w 250"/>
                <a:gd name="T73" fmla="*/ 2147483647 h 207"/>
                <a:gd name="T74" fmla="*/ 2147483647 w 250"/>
                <a:gd name="T75" fmla="*/ 2147483647 h 207"/>
                <a:gd name="T76" fmla="*/ 2147483647 w 250"/>
                <a:gd name="T77" fmla="*/ 2147483647 h 207"/>
                <a:gd name="T78" fmla="*/ 2147483647 w 250"/>
                <a:gd name="T79" fmla="*/ 2147483647 h 207"/>
                <a:gd name="T80" fmla="*/ 2147483647 w 250"/>
                <a:gd name="T81" fmla="*/ 2147483647 h 207"/>
                <a:gd name="T82" fmla="*/ 2147483647 w 250"/>
                <a:gd name="T83" fmla="*/ 2147483647 h 207"/>
                <a:gd name="T84" fmla="*/ 2147483647 w 250"/>
                <a:gd name="T85" fmla="*/ 2147483647 h 207"/>
                <a:gd name="T86" fmla="*/ 2147483647 w 250"/>
                <a:gd name="T87" fmla="*/ 2147483647 h 207"/>
                <a:gd name="T88" fmla="*/ 2147483647 w 250"/>
                <a:gd name="T89" fmla="*/ 2147483647 h 207"/>
                <a:gd name="T90" fmla="*/ 2147483647 w 250"/>
                <a:gd name="T91" fmla="*/ 2147483647 h 207"/>
                <a:gd name="T92" fmla="*/ 2147483647 w 250"/>
                <a:gd name="T93" fmla="*/ 2147483647 h 207"/>
                <a:gd name="T94" fmla="*/ 2147483647 w 250"/>
                <a:gd name="T95" fmla="*/ 2147483647 h 207"/>
                <a:gd name="T96" fmla="*/ 2147483647 w 250"/>
                <a:gd name="T97" fmla="*/ 2147483647 h 207"/>
                <a:gd name="T98" fmla="*/ 2147483647 w 250"/>
                <a:gd name="T99" fmla="*/ 2147483647 h 207"/>
                <a:gd name="T100" fmla="*/ 2147483647 w 250"/>
                <a:gd name="T101" fmla="*/ 2147483647 h 207"/>
                <a:gd name="T102" fmla="*/ 2147483647 w 250"/>
                <a:gd name="T103" fmla="*/ 2147483647 h 2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0"/>
                <a:gd name="T157" fmla="*/ 0 h 207"/>
                <a:gd name="T158" fmla="*/ 250 w 250"/>
                <a:gd name="T159" fmla="*/ 207 h 2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0" h="207">
                  <a:moveTo>
                    <a:pt x="218" y="139"/>
                  </a:moveTo>
                  <a:lnTo>
                    <a:pt x="229" y="132"/>
                  </a:lnTo>
                  <a:lnTo>
                    <a:pt x="238" y="125"/>
                  </a:lnTo>
                  <a:lnTo>
                    <a:pt x="246" y="116"/>
                  </a:lnTo>
                  <a:lnTo>
                    <a:pt x="250" y="104"/>
                  </a:lnTo>
                  <a:lnTo>
                    <a:pt x="250" y="94"/>
                  </a:lnTo>
                  <a:lnTo>
                    <a:pt x="248" y="85"/>
                  </a:lnTo>
                  <a:lnTo>
                    <a:pt x="242" y="79"/>
                  </a:lnTo>
                  <a:lnTo>
                    <a:pt x="234" y="76"/>
                  </a:lnTo>
                  <a:lnTo>
                    <a:pt x="225" y="78"/>
                  </a:lnTo>
                  <a:lnTo>
                    <a:pt x="215" y="79"/>
                  </a:lnTo>
                  <a:lnTo>
                    <a:pt x="207" y="80"/>
                  </a:lnTo>
                  <a:lnTo>
                    <a:pt x="198" y="82"/>
                  </a:lnTo>
                  <a:lnTo>
                    <a:pt x="189" y="86"/>
                  </a:lnTo>
                  <a:lnTo>
                    <a:pt x="181" y="89"/>
                  </a:lnTo>
                  <a:lnTo>
                    <a:pt x="173" y="94"/>
                  </a:lnTo>
                  <a:lnTo>
                    <a:pt x="165" y="98"/>
                  </a:lnTo>
                  <a:lnTo>
                    <a:pt x="162" y="99"/>
                  </a:lnTo>
                  <a:lnTo>
                    <a:pt x="160" y="101"/>
                  </a:lnTo>
                  <a:lnTo>
                    <a:pt x="158" y="102"/>
                  </a:lnTo>
                  <a:lnTo>
                    <a:pt x="155" y="103"/>
                  </a:lnTo>
                  <a:lnTo>
                    <a:pt x="152" y="97"/>
                  </a:lnTo>
                  <a:lnTo>
                    <a:pt x="146" y="93"/>
                  </a:lnTo>
                  <a:lnTo>
                    <a:pt x="140" y="88"/>
                  </a:lnTo>
                  <a:lnTo>
                    <a:pt x="134" y="86"/>
                  </a:lnTo>
                  <a:lnTo>
                    <a:pt x="127" y="83"/>
                  </a:lnTo>
                  <a:lnTo>
                    <a:pt x="120" y="81"/>
                  </a:lnTo>
                  <a:lnTo>
                    <a:pt x="112" y="81"/>
                  </a:lnTo>
                  <a:lnTo>
                    <a:pt x="105" y="80"/>
                  </a:lnTo>
                  <a:lnTo>
                    <a:pt x="104" y="79"/>
                  </a:lnTo>
                  <a:lnTo>
                    <a:pt x="102" y="79"/>
                  </a:lnTo>
                  <a:lnTo>
                    <a:pt x="101" y="79"/>
                  </a:lnTo>
                  <a:lnTo>
                    <a:pt x="100" y="76"/>
                  </a:lnTo>
                  <a:lnTo>
                    <a:pt x="98" y="73"/>
                  </a:lnTo>
                  <a:lnTo>
                    <a:pt x="97" y="70"/>
                  </a:lnTo>
                  <a:lnTo>
                    <a:pt x="96" y="66"/>
                  </a:lnTo>
                  <a:lnTo>
                    <a:pt x="93" y="57"/>
                  </a:lnTo>
                  <a:lnTo>
                    <a:pt x="90" y="49"/>
                  </a:lnTo>
                  <a:lnTo>
                    <a:pt x="85" y="40"/>
                  </a:lnTo>
                  <a:lnTo>
                    <a:pt x="81" y="33"/>
                  </a:lnTo>
                  <a:lnTo>
                    <a:pt x="75" y="25"/>
                  </a:lnTo>
                  <a:lnTo>
                    <a:pt x="69" y="18"/>
                  </a:lnTo>
                  <a:lnTo>
                    <a:pt x="63" y="11"/>
                  </a:lnTo>
                  <a:lnTo>
                    <a:pt x="58" y="4"/>
                  </a:lnTo>
                  <a:lnTo>
                    <a:pt x="51" y="0"/>
                  </a:lnTo>
                  <a:lnTo>
                    <a:pt x="43" y="2"/>
                  </a:lnTo>
                  <a:lnTo>
                    <a:pt x="34" y="7"/>
                  </a:lnTo>
                  <a:lnTo>
                    <a:pt x="28" y="14"/>
                  </a:lnTo>
                  <a:lnTo>
                    <a:pt x="23" y="26"/>
                  </a:lnTo>
                  <a:lnTo>
                    <a:pt x="23" y="37"/>
                  </a:lnTo>
                  <a:lnTo>
                    <a:pt x="25" y="49"/>
                  </a:lnTo>
                  <a:lnTo>
                    <a:pt x="29" y="61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26" y="71"/>
                  </a:lnTo>
                  <a:lnTo>
                    <a:pt x="24" y="73"/>
                  </a:lnTo>
                  <a:lnTo>
                    <a:pt x="16" y="80"/>
                  </a:lnTo>
                  <a:lnTo>
                    <a:pt x="9" y="87"/>
                  </a:lnTo>
                  <a:lnTo>
                    <a:pt x="3" y="95"/>
                  </a:lnTo>
                  <a:lnTo>
                    <a:pt x="0" y="104"/>
                  </a:lnTo>
                  <a:lnTo>
                    <a:pt x="1" y="117"/>
                  </a:lnTo>
                  <a:lnTo>
                    <a:pt x="6" y="128"/>
                  </a:lnTo>
                  <a:lnTo>
                    <a:pt x="14" y="137"/>
                  </a:lnTo>
                  <a:lnTo>
                    <a:pt x="25" y="141"/>
                  </a:lnTo>
                  <a:lnTo>
                    <a:pt x="32" y="141"/>
                  </a:lnTo>
                  <a:lnTo>
                    <a:pt x="39" y="141"/>
                  </a:lnTo>
                  <a:lnTo>
                    <a:pt x="46" y="140"/>
                  </a:lnTo>
                  <a:lnTo>
                    <a:pt x="52" y="139"/>
                  </a:lnTo>
                  <a:lnTo>
                    <a:pt x="59" y="136"/>
                  </a:lnTo>
                  <a:lnTo>
                    <a:pt x="66" y="135"/>
                  </a:lnTo>
                  <a:lnTo>
                    <a:pt x="71" y="133"/>
                  </a:lnTo>
                  <a:lnTo>
                    <a:pt x="78" y="131"/>
                  </a:lnTo>
                  <a:lnTo>
                    <a:pt x="83" y="137"/>
                  </a:lnTo>
                  <a:lnTo>
                    <a:pt x="87" y="142"/>
                  </a:lnTo>
                  <a:lnTo>
                    <a:pt x="94" y="147"/>
                  </a:lnTo>
                  <a:lnTo>
                    <a:pt x="101" y="150"/>
                  </a:lnTo>
                  <a:lnTo>
                    <a:pt x="108" y="152"/>
                  </a:lnTo>
                  <a:lnTo>
                    <a:pt x="116" y="154"/>
                  </a:lnTo>
                  <a:lnTo>
                    <a:pt x="124" y="154"/>
                  </a:lnTo>
                  <a:lnTo>
                    <a:pt x="132" y="152"/>
                  </a:lnTo>
                  <a:lnTo>
                    <a:pt x="136" y="159"/>
                  </a:lnTo>
                  <a:lnTo>
                    <a:pt x="139" y="165"/>
                  </a:lnTo>
                  <a:lnTo>
                    <a:pt x="144" y="172"/>
                  </a:lnTo>
                  <a:lnTo>
                    <a:pt x="147" y="179"/>
                  </a:lnTo>
                  <a:lnTo>
                    <a:pt x="152" y="185"/>
                  </a:lnTo>
                  <a:lnTo>
                    <a:pt x="157" y="190"/>
                  </a:lnTo>
                  <a:lnTo>
                    <a:pt x="162" y="196"/>
                  </a:lnTo>
                  <a:lnTo>
                    <a:pt x="168" y="202"/>
                  </a:lnTo>
                  <a:lnTo>
                    <a:pt x="174" y="205"/>
                  </a:lnTo>
                  <a:lnTo>
                    <a:pt x="180" y="207"/>
                  </a:lnTo>
                  <a:lnTo>
                    <a:pt x="185" y="207"/>
                  </a:lnTo>
                  <a:lnTo>
                    <a:pt x="192" y="204"/>
                  </a:lnTo>
                  <a:lnTo>
                    <a:pt x="197" y="202"/>
                  </a:lnTo>
                  <a:lnTo>
                    <a:pt x="203" y="199"/>
                  </a:lnTo>
                  <a:lnTo>
                    <a:pt x="207" y="194"/>
                  </a:lnTo>
                  <a:lnTo>
                    <a:pt x="212" y="189"/>
                  </a:lnTo>
                  <a:lnTo>
                    <a:pt x="217" y="180"/>
                  </a:lnTo>
                  <a:lnTo>
                    <a:pt x="217" y="171"/>
                  </a:lnTo>
                  <a:lnTo>
                    <a:pt x="215" y="161"/>
                  </a:lnTo>
                  <a:lnTo>
                    <a:pt x="214" y="150"/>
                  </a:lnTo>
                  <a:lnTo>
                    <a:pt x="214" y="148"/>
                  </a:lnTo>
                  <a:lnTo>
                    <a:pt x="214" y="144"/>
                  </a:lnTo>
                  <a:lnTo>
                    <a:pt x="217" y="141"/>
                  </a:lnTo>
                  <a:lnTo>
                    <a:pt x="218" y="13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22" name="Freeform 46">
              <a:extLst>
                <a:ext uri="{FF2B5EF4-FFF2-40B4-BE49-F238E27FC236}">
                  <a16:creationId xmlns:a16="http://schemas.microsoft.com/office/drawing/2014/main" id="{7CE24FFC-43E0-3503-807E-E6805DC1E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763" y="6145213"/>
              <a:ext cx="147638" cy="96838"/>
            </a:xfrm>
            <a:custGeom>
              <a:avLst/>
              <a:gdLst>
                <a:gd name="T0" fmla="*/ 0 w 185"/>
                <a:gd name="T1" fmla="*/ 2147483647 h 123"/>
                <a:gd name="T2" fmla="*/ 2147483647 w 185"/>
                <a:gd name="T3" fmla="*/ 2147483647 h 123"/>
                <a:gd name="T4" fmla="*/ 2147483647 w 185"/>
                <a:gd name="T5" fmla="*/ 2147483647 h 123"/>
                <a:gd name="T6" fmla="*/ 2147483647 w 185"/>
                <a:gd name="T7" fmla="*/ 2147483647 h 123"/>
                <a:gd name="T8" fmla="*/ 2147483647 w 185"/>
                <a:gd name="T9" fmla="*/ 2147483647 h 123"/>
                <a:gd name="T10" fmla="*/ 2147483647 w 185"/>
                <a:gd name="T11" fmla="*/ 2147483647 h 123"/>
                <a:gd name="T12" fmla="*/ 2147483647 w 185"/>
                <a:gd name="T13" fmla="*/ 2147483647 h 123"/>
                <a:gd name="T14" fmla="*/ 2147483647 w 185"/>
                <a:gd name="T15" fmla="*/ 2147483647 h 123"/>
                <a:gd name="T16" fmla="*/ 2147483647 w 185"/>
                <a:gd name="T17" fmla="*/ 2147483647 h 123"/>
                <a:gd name="T18" fmla="*/ 2147483647 w 185"/>
                <a:gd name="T19" fmla="*/ 0 h 123"/>
                <a:gd name="T20" fmla="*/ 2147483647 w 185"/>
                <a:gd name="T21" fmla="*/ 0 h 123"/>
                <a:gd name="T22" fmla="*/ 2147483647 w 185"/>
                <a:gd name="T23" fmla="*/ 2147483647 h 123"/>
                <a:gd name="T24" fmla="*/ 2147483647 w 185"/>
                <a:gd name="T25" fmla="*/ 2147483647 h 123"/>
                <a:gd name="T26" fmla="*/ 2147483647 w 185"/>
                <a:gd name="T27" fmla="*/ 2147483647 h 123"/>
                <a:gd name="T28" fmla="*/ 2147483647 w 185"/>
                <a:gd name="T29" fmla="*/ 2147483647 h 123"/>
                <a:gd name="T30" fmla="*/ 2147483647 w 185"/>
                <a:gd name="T31" fmla="*/ 2147483647 h 123"/>
                <a:gd name="T32" fmla="*/ 2147483647 w 185"/>
                <a:gd name="T33" fmla="*/ 2147483647 h 123"/>
                <a:gd name="T34" fmla="*/ 2147483647 w 185"/>
                <a:gd name="T35" fmla="*/ 2147483647 h 123"/>
                <a:gd name="T36" fmla="*/ 2147483647 w 185"/>
                <a:gd name="T37" fmla="*/ 2147483647 h 123"/>
                <a:gd name="T38" fmla="*/ 2147483647 w 185"/>
                <a:gd name="T39" fmla="*/ 2147483647 h 123"/>
                <a:gd name="T40" fmla="*/ 2147483647 w 185"/>
                <a:gd name="T41" fmla="*/ 2147483647 h 123"/>
                <a:gd name="T42" fmla="*/ 2147483647 w 185"/>
                <a:gd name="T43" fmla="*/ 2147483647 h 123"/>
                <a:gd name="T44" fmla="*/ 2147483647 w 185"/>
                <a:gd name="T45" fmla="*/ 2147483647 h 123"/>
                <a:gd name="T46" fmla="*/ 2147483647 w 185"/>
                <a:gd name="T47" fmla="*/ 2147483647 h 123"/>
                <a:gd name="T48" fmla="*/ 2147483647 w 185"/>
                <a:gd name="T49" fmla="*/ 2147483647 h 123"/>
                <a:gd name="T50" fmla="*/ 2147483647 w 185"/>
                <a:gd name="T51" fmla="*/ 2147483647 h 123"/>
                <a:gd name="T52" fmla="*/ 2147483647 w 185"/>
                <a:gd name="T53" fmla="*/ 2147483647 h 123"/>
                <a:gd name="T54" fmla="*/ 2147483647 w 185"/>
                <a:gd name="T55" fmla="*/ 2147483647 h 123"/>
                <a:gd name="T56" fmla="*/ 2147483647 w 185"/>
                <a:gd name="T57" fmla="*/ 2147483647 h 123"/>
                <a:gd name="T58" fmla="*/ 2147483647 w 185"/>
                <a:gd name="T59" fmla="*/ 2147483647 h 123"/>
                <a:gd name="T60" fmla="*/ 2147483647 w 185"/>
                <a:gd name="T61" fmla="*/ 2147483647 h 123"/>
                <a:gd name="T62" fmla="*/ 2147483647 w 185"/>
                <a:gd name="T63" fmla="*/ 2147483647 h 123"/>
                <a:gd name="T64" fmla="*/ 2147483647 w 185"/>
                <a:gd name="T65" fmla="*/ 2147483647 h 123"/>
                <a:gd name="T66" fmla="*/ 2147483647 w 185"/>
                <a:gd name="T67" fmla="*/ 2147483647 h 123"/>
                <a:gd name="T68" fmla="*/ 2147483647 w 185"/>
                <a:gd name="T69" fmla="*/ 2147483647 h 123"/>
                <a:gd name="T70" fmla="*/ 2147483647 w 185"/>
                <a:gd name="T71" fmla="*/ 2147483647 h 123"/>
                <a:gd name="T72" fmla="*/ 2147483647 w 185"/>
                <a:gd name="T73" fmla="*/ 2147483647 h 123"/>
                <a:gd name="T74" fmla="*/ 2147483647 w 185"/>
                <a:gd name="T75" fmla="*/ 2147483647 h 123"/>
                <a:gd name="T76" fmla="*/ 2147483647 w 185"/>
                <a:gd name="T77" fmla="*/ 2147483647 h 123"/>
                <a:gd name="T78" fmla="*/ 2147483647 w 185"/>
                <a:gd name="T79" fmla="*/ 2147483647 h 123"/>
                <a:gd name="T80" fmla="*/ 2147483647 w 185"/>
                <a:gd name="T81" fmla="*/ 2147483647 h 123"/>
                <a:gd name="T82" fmla="*/ 2147483647 w 185"/>
                <a:gd name="T83" fmla="*/ 2147483647 h 123"/>
                <a:gd name="T84" fmla="*/ 2147483647 w 185"/>
                <a:gd name="T85" fmla="*/ 2147483647 h 123"/>
                <a:gd name="T86" fmla="*/ 2147483647 w 185"/>
                <a:gd name="T87" fmla="*/ 2147483647 h 123"/>
                <a:gd name="T88" fmla="*/ 2147483647 w 185"/>
                <a:gd name="T89" fmla="*/ 2147483647 h 123"/>
                <a:gd name="T90" fmla="*/ 2147483647 w 185"/>
                <a:gd name="T91" fmla="*/ 2147483647 h 123"/>
                <a:gd name="T92" fmla="*/ 2147483647 w 185"/>
                <a:gd name="T93" fmla="*/ 2147483647 h 123"/>
                <a:gd name="T94" fmla="*/ 2147483647 w 185"/>
                <a:gd name="T95" fmla="*/ 2147483647 h 123"/>
                <a:gd name="T96" fmla="*/ 2147483647 w 185"/>
                <a:gd name="T97" fmla="*/ 2147483647 h 123"/>
                <a:gd name="T98" fmla="*/ 2147483647 w 185"/>
                <a:gd name="T99" fmla="*/ 2147483647 h 123"/>
                <a:gd name="T100" fmla="*/ 2147483647 w 185"/>
                <a:gd name="T101" fmla="*/ 2147483647 h 123"/>
                <a:gd name="T102" fmla="*/ 2147483647 w 185"/>
                <a:gd name="T103" fmla="*/ 2147483647 h 123"/>
                <a:gd name="T104" fmla="*/ 2147483647 w 185"/>
                <a:gd name="T105" fmla="*/ 2147483647 h 123"/>
                <a:gd name="T106" fmla="*/ 2147483647 w 185"/>
                <a:gd name="T107" fmla="*/ 2147483647 h 123"/>
                <a:gd name="T108" fmla="*/ 2147483647 w 185"/>
                <a:gd name="T109" fmla="*/ 2147483647 h 123"/>
                <a:gd name="T110" fmla="*/ 2147483647 w 185"/>
                <a:gd name="T111" fmla="*/ 2147483647 h 123"/>
                <a:gd name="T112" fmla="*/ 0 w 185"/>
                <a:gd name="T113" fmla="*/ 2147483647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5"/>
                <a:gd name="T172" fmla="*/ 0 h 123"/>
                <a:gd name="T173" fmla="*/ 185 w 185"/>
                <a:gd name="T174" fmla="*/ 123 h 1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5" h="123">
                  <a:moveTo>
                    <a:pt x="0" y="53"/>
                  </a:moveTo>
                  <a:lnTo>
                    <a:pt x="4" y="45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7" y="7"/>
                  </a:lnTo>
                  <a:lnTo>
                    <a:pt x="43" y="2"/>
                  </a:lnTo>
                  <a:lnTo>
                    <a:pt x="50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3" y="7"/>
                  </a:lnTo>
                  <a:lnTo>
                    <a:pt x="80" y="12"/>
                  </a:lnTo>
                  <a:lnTo>
                    <a:pt x="86" y="17"/>
                  </a:lnTo>
                  <a:lnTo>
                    <a:pt x="91" y="23"/>
                  </a:lnTo>
                  <a:lnTo>
                    <a:pt x="92" y="29"/>
                  </a:lnTo>
                  <a:lnTo>
                    <a:pt x="98" y="23"/>
                  </a:lnTo>
                  <a:lnTo>
                    <a:pt x="106" y="17"/>
                  </a:lnTo>
                  <a:lnTo>
                    <a:pt x="113" y="13"/>
                  </a:lnTo>
                  <a:lnTo>
                    <a:pt x="118" y="7"/>
                  </a:lnTo>
                  <a:lnTo>
                    <a:pt x="123" y="5"/>
                  </a:lnTo>
                  <a:lnTo>
                    <a:pt x="130" y="4"/>
                  </a:lnTo>
                  <a:lnTo>
                    <a:pt x="136" y="4"/>
                  </a:lnTo>
                  <a:lnTo>
                    <a:pt x="141" y="6"/>
                  </a:lnTo>
                  <a:lnTo>
                    <a:pt x="149" y="10"/>
                  </a:lnTo>
                  <a:lnTo>
                    <a:pt x="156" y="17"/>
                  </a:lnTo>
                  <a:lnTo>
                    <a:pt x="163" y="24"/>
                  </a:lnTo>
                  <a:lnTo>
                    <a:pt x="169" y="32"/>
                  </a:lnTo>
                  <a:lnTo>
                    <a:pt x="174" y="40"/>
                  </a:lnTo>
                  <a:lnTo>
                    <a:pt x="178" y="48"/>
                  </a:lnTo>
                  <a:lnTo>
                    <a:pt x="182" y="57"/>
                  </a:lnTo>
                  <a:lnTo>
                    <a:pt x="185" y="63"/>
                  </a:lnTo>
                  <a:lnTo>
                    <a:pt x="177" y="74"/>
                  </a:lnTo>
                  <a:lnTo>
                    <a:pt x="169" y="83"/>
                  </a:lnTo>
                  <a:lnTo>
                    <a:pt x="160" y="91"/>
                  </a:lnTo>
                  <a:lnTo>
                    <a:pt x="151" y="98"/>
                  </a:lnTo>
                  <a:lnTo>
                    <a:pt x="141" y="105"/>
                  </a:lnTo>
                  <a:lnTo>
                    <a:pt x="131" y="111"/>
                  </a:lnTo>
                  <a:lnTo>
                    <a:pt x="121" y="116"/>
                  </a:lnTo>
                  <a:lnTo>
                    <a:pt x="109" y="121"/>
                  </a:lnTo>
                  <a:lnTo>
                    <a:pt x="104" y="122"/>
                  </a:lnTo>
                  <a:lnTo>
                    <a:pt x="99" y="123"/>
                  </a:lnTo>
                  <a:lnTo>
                    <a:pt x="93" y="123"/>
                  </a:lnTo>
                  <a:lnTo>
                    <a:pt x="86" y="123"/>
                  </a:lnTo>
                  <a:lnTo>
                    <a:pt x="79" y="122"/>
                  </a:lnTo>
                  <a:lnTo>
                    <a:pt x="73" y="122"/>
                  </a:lnTo>
                  <a:lnTo>
                    <a:pt x="68" y="121"/>
                  </a:lnTo>
                  <a:lnTo>
                    <a:pt x="63" y="120"/>
                  </a:lnTo>
                  <a:lnTo>
                    <a:pt x="54" y="114"/>
                  </a:lnTo>
                  <a:lnTo>
                    <a:pt x="43" y="106"/>
                  </a:lnTo>
                  <a:lnTo>
                    <a:pt x="33" y="96"/>
                  </a:lnTo>
                  <a:lnTo>
                    <a:pt x="23" y="83"/>
                  </a:lnTo>
                  <a:lnTo>
                    <a:pt x="13" y="73"/>
                  </a:lnTo>
                  <a:lnTo>
                    <a:pt x="7" y="62"/>
                  </a:lnTo>
                  <a:lnTo>
                    <a:pt x="2" y="5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23" name="Freeform 47">
              <a:extLst>
                <a:ext uri="{FF2B5EF4-FFF2-40B4-BE49-F238E27FC236}">
                  <a16:creationId xmlns:a16="http://schemas.microsoft.com/office/drawing/2014/main" id="{93D6D1D0-0D40-F43B-679C-0326C9B8C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6013450"/>
              <a:ext cx="136525" cy="49213"/>
            </a:xfrm>
            <a:custGeom>
              <a:avLst/>
              <a:gdLst>
                <a:gd name="T0" fmla="*/ 0 w 173"/>
                <a:gd name="T1" fmla="*/ 0 h 63"/>
                <a:gd name="T2" fmla="*/ 2147483647 w 173"/>
                <a:gd name="T3" fmla="*/ 2147483647 h 63"/>
                <a:gd name="T4" fmla="*/ 2147483647 w 173"/>
                <a:gd name="T5" fmla="*/ 2147483647 h 63"/>
                <a:gd name="T6" fmla="*/ 2147483647 w 173"/>
                <a:gd name="T7" fmla="*/ 2147483647 h 63"/>
                <a:gd name="T8" fmla="*/ 2147483647 w 173"/>
                <a:gd name="T9" fmla="*/ 2147483647 h 63"/>
                <a:gd name="T10" fmla="*/ 2147483647 w 173"/>
                <a:gd name="T11" fmla="*/ 2147483647 h 63"/>
                <a:gd name="T12" fmla="*/ 2147483647 w 173"/>
                <a:gd name="T13" fmla="*/ 2147483647 h 63"/>
                <a:gd name="T14" fmla="*/ 2147483647 w 173"/>
                <a:gd name="T15" fmla="*/ 2147483647 h 63"/>
                <a:gd name="T16" fmla="*/ 2147483647 w 173"/>
                <a:gd name="T17" fmla="*/ 2147483647 h 63"/>
                <a:gd name="T18" fmla="*/ 2147483647 w 173"/>
                <a:gd name="T19" fmla="*/ 2147483647 h 63"/>
                <a:gd name="T20" fmla="*/ 2147483647 w 173"/>
                <a:gd name="T21" fmla="*/ 2147483647 h 63"/>
                <a:gd name="T22" fmla="*/ 2147483647 w 173"/>
                <a:gd name="T23" fmla="*/ 2147483647 h 63"/>
                <a:gd name="T24" fmla="*/ 2147483647 w 173"/>
                <a:gd name="T25" fmla="*/ 2147483647 h 63"/>
                <a:gd name="T26" fmla="*/ 2147483647 w 173"/>
                <a:gd name="T27" fmla="*/ 2147483647 h 63"/>
                <a:gd name="T28" fmla="*/ 2147483647 w 173"/>
                <a:gd name="T29" fmla="*/ 2147483647 h 63"/>
                <a:gd name="T30" fmla="*/ 2147483647 w 173"/>
                <a:gd name="T31" fmla="*/ 2147483647 h 63"/>
                <a:gd name="T32" fmla="*/ 2147483647 w 173"/>
                <a:gd name="T33" fmla="*/ 2147483647 h 63"/>
                <a:gd name="T34" fmla="*/ 0 w 173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63"/>
                <a:gd name="T56" fmla="*/ 173 w 173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63">
                  <a:moveTo>
                    <a:pt x="0" y="0"/>
                  </a:moveTo>
                  <a:lnTo>
                    <a:pt x="3" y="5"/>
                  </a:lnTo>
                  <a:lnTo>
                    <a:pt x="9" y="16"/>
                  </a:lnTo>
                  <a:lnTo>
                    <a:pt x="19" y="31"/>
                  </a:lnTo>
                  <a:lnTo>
                    <a:pt x="36" y="45"/>
                  </a:lnTo>
                  <a:lnTo>
                    <a:pt x="59" y="57"/>
                  </a:lnTo>
                  <a:lnTo>
                    <a:pt x="89" y="63"/>
                  </a:lnTo>
                  <a:lnTo>
                    <a:pt x="127" y="57"/>
                  </a:lnTo>
                  <a:lnTo>
                    <a:pt x="173" y="38"/>
                  </a:lnTo>
                  <a:lnTo>
                    <a:pt x="157" y="4"/>
                  </a:lnTo>
                  <a:lnTo>
                    <a:pt x="155" y="6"/>
                  </a:lnTo>
                  <a:lnTo>
                    <a:pt x="149" y="11"/>
                  </a:lnTo>
                  <a:lnTo>
                    <a:pt x="139" y="18"/>
                  </a:lnTo>
                  <a:lnTo>
                    <a:pt x="123" y="23"/>
                  </a:lnTo>
                  <a:lnTo>
                    <a:pt x="101" y="26"/>
                  </a:lnTo>
                  <a:lnTo>
                    <a:pt x="74" y="25"/>
                  </a:lnTo>
                  <a:lnTo>
                    <a:pt x="4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3324" name="Freeform 48">
              <a:extLst>
                <a:ext uri="{FF2B5EF4-FFF2-40B4-BE49-F238E27FC236}">
                  <a16:creationId xmlns:a16="http://schemas.microsoft.com/office/drawing/2014/main" id="{F2D5A53D-599B-ACF9-15F2-4FF139F8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513" y="6007100"/>
              <a:ext cx="138113" cy="50800"/>
            </a:xfrm>
            <a:custGeom>
              <a:avLst/>
              <a:gdLst>
                <a:gd name="T0" fmla="*/ 2147483647 w 174"/>
                <a:gd name="T1" fmla="*/ 2147483647 h 65"/>
                <a:gd name="T2" fmla="*/ 2147483647 w 174"/>
                <a:gd name="T3" fmla="*/ 2147483647 h 65"/>
                <a:gd name="T4" fmla="*/ 2147483647 w 174"/>
                <a:gd name="T5" fmla="*/ 2147483647 h 65"/>
                <a:gd name="T6" fmla="*/ 2147483647 w 174"/>
                <a:gd name="T7" fmla="*/ 2147483647 h 65"/>
                <a:gd name="T8" fmla="*/ 2147483647 w 174"/>
                <a:gd name="T9" fmla="*/ 2147483647 h 65"/>
                <a:gd name="T10" fmla="*/ 2147483647 w 174"/>
                <a:gd name="T11" fmla="*/ 2147483647 h 65"/>
                <a:gd name="T12" fmla="*/ 2147483647 w 174"/>
                <a:gd name="T13" fmla="*/ 2147483647 h 65"/>
                <a:gd name="T14" fmla="*/ 2147483647 w 174"/>
                <a:gd name="T15" fmla="*/ 2147483647 h 65"/>
                <a:gd name="T16" fmla="*/ 0 w 174"/>
                <a:gd name="T17" fmla="*/ 2147483647 h 65"/>
                <a:gd name="T18" fmla="*/ 2147483647 w 174"/>
                <a:gd name="T19" fmla="*/ 0 h 65"/>
                <a:gd name="T20" fmla="*/ 2147483647 w 174"/>
                <a:gd name="T21" fmla="*/ 2147483647 h 65"/>
                <a:gd name="T22" fmla="*/ 2147483647 w 174"/>
                <a:gd name="T23" fmla="*/ 2147483647 h 65"/>
                <a:gd name="T24" fmla="*/ 2147483647 w 174"/>
                <a:gd name="T25" fmla="*/ 2147483647 h 65"/>
                <a:gd name="T26" fmla="*/ 2147483647 w 174"/>
                <a:gd name="T27" fmla="*/ 2147483647 h 65"/>
                <a:gd name="T28" fmla="*/ 2147483647 w 174"/>
                <a:gd name="T29" fmla="*/ 2147483647 h 65"/>
                <a:gd name="T30" fmla="*/ 2147483647 w 174"/>
                <a:gd name="T31" fmla="*/ 2147483647 h 65"/>
                <a:gd name="T32" fmla="*/ 2147483647 w 174"/>
                <a:gd name="T33" fmla="*/ 2147483647 h 65"/>
                <a:gd name="T34" fmla="*/ 2147483647 w 174"/>
                <a:gd name="T35" fmla="*/ 2147483647 h 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65"/>
                <a:gd name="T56" fmla="*/ 174 w 174"/>
                <a:gd name="T57" fmla="*/ 65 h 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65">
                  <a:moveTo>
                    <a:pt x="174" y="11"/>
                  </a:moveTo>
                  <a:lnTo>
                    <a:pt x="171" y="15"/>
                  </a:lnTo>
                  <a:lnTo>
                    <a:pt x="164" y="26"/>
                  </a:lnTo>
                  <a:lnTo>
                    <a:pt x="152" y="39"/>
                  </a:lnTo>
                  <a:lnTo>
                    <a:pt x="134" y="53"/>
                  </a:lnTo>
                  <a:lnTo>
                    <a:pt x="111" y="62"/>
                  </a:lnTo>
                  <a:lnTo>
                    <a:pt x="80" y="65"/>
                  </a:lnTo>
                  <a:lnTo>
                    <a:pt x="43" y="57"/>
                  </a:lnTo>
                  <a:lnTo>
                    <a:pt x="0" y="34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5" y="8"/>
                  </a:lnTo>
                  <a:lnTo>
                    <a:pt x="35" y="15"/>
                  </a:lnTo>
                  <a:lnTo>
                    <a:pt x="52" y="22"/>
                  </a:lnTo>
                  <a:lnTo>
                    <a:pt x="72" y="28"/>
                  </a:lnTo>
                  <a:lnTo>
                    <a:pt x="99" y="28"/>
                  </a:lnTo>
                  <a:lnTo>
                    <a:pt x="132" y="23"/>
                  </a:lnTo>
                  <a:lnTo>
                    <a:pt x="17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D3AE09BE-65D2-B9D5-DC4F-FD6F03D6C9B2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9272D1F-3313-51F5-1083-9AB75D2C0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Kaxxa Ġugarelli</a:t>
            </a:r>
            <a:endParaRPr lang="en-GB" sz="1800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D6EE9B5-37A4-4306-1823-4848208D7F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8600" y="1489075"/>
            <a:ext cx="6118225" cy="514032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Għandi kaxxa ġugarelli,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din mimlija sa fuq nett,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għandi I-pupa u l-karozza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tat-te jien għandi sett.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5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Ballun ċkejken u safrani,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ors jiċċaqlaq u vapur,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hemm xadina qisha ħajja,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pupu ħelu fuq mutur.</a:t>
            </a:r>
            <a:endParaRPr lang="en-GB" altLang="en-MT"/>
          </a:p>
        </p:txBody>
      </p:sp>
      <p:pic>
        <p:nvPicPr>
          <p:cNvPr id="14341" name="Picture 3" descr="C:\Users\User\AppData\Local\Microsoft\Windows\Temporary Internet Files\Content.IE5\XTCYBZS0\MC900100292[1].wmf">
            <a:extLst>
              <a:ext uri="{FF2B5EF4-FFF2-40B4-BE49-F238E27FC236}">
                <a16:creationId xmlns:a16="http://schemas.microsoft.com/office/drawing/2014/main" id="{45A13EDB-FC64-9416-17EF-2C5CEAD91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93850"/>
            <a:ext cx="16192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C:\Users\User\AppData\Local\Microsoft\Windows\Temporary Internet Files\Content.IE5\BJXFG4S2\MC900100368[1].wmf">
            <a:extLst>
              <a:ext uri="{FF2B5EF4-FFF2-40B4-BE49-F238E27FC236}">
                <a16:creationId xmlns:a16="http://schemas.microsoft.com/office/drawing/2014/main" id="{62A43D3A-5F35-3AE4-54E4-1AAB374F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676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5" descr="C:\Users\User\AppData\Local\Microsoft\Windows\Temporary Internet Files\Content.IE5\XTCYBZS0\MC900100374[1].wmf">
            <a:extLst>
              <a:ext uri="{FF2B5EF4-FFF2-40B4-BE49-F238E27FC236}">
                <a16:creationId xmlns:a16="http://schemas.microsoft.com/office/drawing/2014/main" id="{480C6E1E-D27C-8BDC-3354-269FBAE0A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17526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9" descr="C:\Users\User\AppData\Local\Microsoft\Windows\Temporary Internet Files\Content.IE5\XTCYBZS0\MC900446012[1].wmf">
            <a:extLst>
              <a:ext uri="{FF2B5EF4-FFF2-40B4-BE49-F238E27FC236}">
                <a16:creationId xmlns:a16="http://schemas.microsoft.com/office/drawing/2014/main" id="{AC15864B-931E-2377-5002-122A2B9E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3811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134">
            <a:extLst>
              <a:ext uri="{FF2B5EF4-FFF2-40B4-BE49-F238E27FC236}">
                <a16:creationId xmlns:a16="http://schemas.microsoft.com/office/drawing/2014/main" id="{9A64BDD3-142A-FDB1-29DF-67D435C12AE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1981200"/>
            <a:ext cx="1295400" cy="1631950"/>
            <a:chOff x="914400" y="1981200"/>
            <a:chExt cx="1220788" cy="1536700"/>
          </a:xfrm>
        </p:grpSpPr>
        <p:sp>
          <p:nvSpPr>
            <p:cNvPr id="14346" name="AutoShape 94">
              <a:extLst>
                <a:ext uri="{FF2B5EF4-FFF2-40B4-BE49-F238E27FC236}">
                  <a16:creationId xmlns:a16="http://schemas.microsoft.com/office/drawing/2014/main" id="{6E52BCFA-7B6B-9C83-6036-ABF4FFE1E32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14400" y="1981200"/>
              <a:ext cx="1220788" cy="153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7" name="Freeform 96">
              <a:extLst>
                <a:ext uri="{FF2B5EF4-FFF2-40B4-BE49-F238E27FC236}">
                  <a16:creationId xmlns:a16="http://schemas.microsoft.com/office/drawing/2014/main" id="{E7A3359F-2267-E1BE-963B-2760C90C4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863" y="1998663"/>
              <a:ext cx="1185863" cy="1501775"/>
            </a:xfrm>
            <a:custGeom>
              <a:avLst/>
              <a:gdLst>
                <a:gd name="T0" fmla="*/ 2147483647 w 1492"/>
                <a:gd name="T1" fmla="*/ 2147483647 h 1890"/>
                <a:gd name="T2" fmla="*/ 2147483647 w 1492"/>
                <a:gd name="T3" fmla="*/ 2147483647 h 1890"/>
                <a:gd name="T4" fmla="*/ 2147483647 w 1492"/>
                <a:gd name="T5" fmla="*/ 2147483647 h 1890"/>
                <a:gd name="T6" fmla="*/ 2147483647 w 1492"/>
                <a:gd name="T7" fmla="*/ 2147483647 h 1890"/>
                <a:gd name="T8" fmla="*/ 2147483647 w 1492"/>
                <a:gd name="T9" fmla="*/ 2147483647 h 1890"/>
                <a:gd name="T10" fmla="*/ 2147483647 w 1492"/>
                <a:gd name="T11" fmla="*/ 2147483647 h 1890"/>
                <a:gd name="T12" fmla="*/ 2147483647 w 1492"/>
                <a:gd name="T13" fmla="*/ 2147483647 h 1890"/>
                <a:gd name="T14" fmla="*/ 2147483647 w 1492"/>
                <a:gd name="T15" fmla="*/ 2147483647 h 1890"/>
                <a:gd name="T16" fmla="*/ 2147483647 w 1492"/>
                <a:gd name="T17" fmla="*/ 2147483647 h 1890"/>
                <a:gd name="T18" fmla="*/ 2147483647 w 1492"/>
                <a:gd name="T19" fmla="*/ 2147483647 h 1890"/>
                <a:gd name="T20" fmla="*/ 2147483647 w 1492"/>
                <a:gd name="T21" fmla="*/ 2147483647 h 1890"/>
                <a:gd name="T22" fmla="*/ 2147483647 w 1492"/>
                <a:gd name="T23" fmla="*/ 2147483647 h 1890"/>
                <a:gd name="T24" fmla="*/ 2147483647 w 1492"/>
                <a:gd name="T25" fmla="*/ 2147483647 h 1890"/>
                <a:gd name="T26" fmla="*/ 2147483647 w 1492"/>
                <a:gd name="T27" fmla="*/ 2147483647 h 1890"/>
                <a:gd name="T28" fmla="*/ 2147483647 w 1492"/>
                <a:gd name="T29" fmla="*/ 2147483647 h 1890"/>
                <a:gd name="T30" fmla="*/ 2147483647 w 1492"/>
                <a:gd name="T31" fmla="*/ 2147483647 h 1890"/>
                <a:gd name="T32" fmla="*/ 2147483647 w 1492"/>
                <a:gd name="T33" fmla="*/ 2147483647 h 1890"/>
                <a:gd name="T34" fmla="*/ 2147483647 w 1492"/>
                <a:gd name="T35" fmla="*/ 2147483647 h 1890"/>
                <a:gd name="T36" fmla="*/ 2147483647 w 1492"/>
                <a:gd name="T37" fmla="*/ 2147483647 h 1890"/>
                <a:gd name="T38" fmla="*/ 2147483647 w 1492"/>
                <a:gd name="T39" fmla="*/ 2147483647 h 1890"/>
                <a:gd name="T40" fmla="*/ 2147483647 w 1492"/>
                <a:gd name="T41" fmla="*/ 2147483647 h 1890"/>
                <a:gd name="T42" fmla="*/ 2147483647 w 1492"/>
                <a:gd name="T43" fmla="*/ 2147483647 h 1890"/>
                <a:gd name="T44" fmla="*/ 2147483647 w 1492"/>
                <a:gd name="T45" fmla="*/ 2147483647 h 1890"/>
                <a:gd name="T46" fmla="*/ 2147483647 w 1492"/>
                <a:gd name="T47" fmla="*/ 2147483647 h 1890"/>
                <a:gd name="T48" fmla="*/ 2147483647 w 1492"/>
                <a:gd name="T49" fmla="*/ 2147483647 h 1890"/>
                <a:gd name="T50" fmla="*/ 2147483647 w 1492"/>
                <a:gd name="T51" fmla="*/ 2147483647 h 1890"/>
                <a:gd name="T52" fmla="*/ 2147483647 w 1492"/>
                <a:gd name="T53" fmla="*/ 2147483647 h 1890"/>
                <a:gd name="T54" fmla="*/ 2147483647 w 1492"/>
                <a:gd name="T55" fmla="*/ 2147483647 h 1890"/>
                <a:gd name="T56" fmla="*/ 2147483647 w 1492"/>
                <a:gd name="T57" fmla="*/ 2147483647 h 1890"/>
                <a:gd name="T58" fmla="*/ 2147483647 w 1492"/>
                <a:gd name="T59" fmla="*/ 2147483647 h 1890"/>
                <a:gd name="T60" fmla="*/ 2147483647 w 1492"/>
                <a:gd name="T61" fmla="*/ 2147483647 h 1890"/>
                <a:gd name="T62" fmla="*/ 2147483647 w 1492"/>
                <a:gd name="T63" fmla="*/ 2147483647 h 1890"/>
                <a:gd name="T64" fmla="*/ 2147483647 w 1492"/>
                <a:gd name="T65" fmla="*/ 2147483647 h 1890"/>
                <a:gd name="T66" fmla="*/ 2147483647 w 1492"/>
                <a:gd name="T67" fmla="*/ 2147483647 h 1890"/>
                <a:gd name="T68" fmla="*/ 2147483647 w 1492"/>
                <a:gd name="T69" fmla="*/ 2147483647 h 1890"/>
                <a:gd name="T70" fmla="*/ 2147483647 w 1492"/>
                <a:gd name="T71" fmla="*/ 2147483647 h 1890"/>
                <a:gd name="T72" fmla="*/ 2147483647 w 1492"/>
                <a:gd name="T73" fmla="*/ 2147483647 h 1890"/>
                <a:gd name="T74" fmla="*/ 2147483647 w 1492"/>
                <a:gd name="T75" fmla="*/ 2147483647 h 1890"/>
                <a:gd name="T76" fmla="*/ 2147483647 w 1492"/>
                <a:gd name="T77" fmla="*/ 2147483647 h 1890"/>
                <a:gd name="T78" fmla="*/ 2147483647 w 1492"/>
                <a:gd name="T79" fmla="*/ 2147483647 h 1890"/>
                <a:gd name="T80" fmla="*/ 2147483647 w 1492"/>
                <a:gd name="T81" fmla="*/ 2147483647 h 1890"/>
                <a:gd name="T82" fmla="*/ 2147483647 w 1492"/>
                <a:gd name="T83" fmla="*/ 2147483647 h 1890"/>
                <a:gd name="T84" fmla="*/ 2147483647 w 1492"/>
                <a:gd name="T85" fmla="*/ 2147483647 h 1890"/>
                <a:gd name="T86" fmla="*/ 2147483647 w 1492"/>
                <a:gd name="T87" fmla="*/ 2147483647 h 1890"/>
                <a:gd name="T88" fmla="*/ 2147483647 w 1492"/>
                <a:gd name="T89" fmla="*/ 2147483647 h 1890"/>
                <a:gd name="T90" fmla="*/ 2147483647 w 1492"/>
                <a:gd name="T91" fmla="*/ 2147483647 h 1890"/>
                <a:gd name="T92" fmla="*/ 2147483647 w 1492"/>
                <a:gd name="T93" fmla="*/ 2147483647 h 1890"/>
                <a:gd name="T94" fmla="*/ 2147483647 w 1492"/>
                <a:gd name="T95" fmla="*/ 2147483647 h 1890"/>
                <a:gd name="T96" fmla="*/ 2147483647 w 1492"/>
                <a:gd name="T97" fmla="*/ 2147483647 h 1890"/>
                <a:gd name="T98" fmla="*/ 2147483647 w 1492"/>
                <a:gd name="T99" fmla="*/ 2147483647 h 1890"/>
                <a:gd name="T100" fmla="*/ 2147483647 w 1492"/>
                <a:gd name="T101" fmla="*/ 2147483647 h 1890"/>
                <a:gd name="T102" fmla="*/ 2147483647 w 1492"/>
                <a:gd name="T103" fmla="*/ 2147483647 h 1890"/>
                <a:gd name="T104" fmla="*/ 2147483647 w 1492"/>
                <a:gd name="T105" fmla="*/ 2147483647 h 1890"/>
                <a:gd name="T106" fmla="*/ 2147483647 w 1492"/>
                <a:gd name="T107" fmla="*/ 2147483647 h 1890"/>
                <a:gd name="T108" fmla="*/ 2147483647 w 1492"/>
                <a:gd name="T109" fmla="*/ 2147483647 h 1890"/>
                <a:gd name="T110" fmla="*/ 2147483647 w 1492"/>
                <a:gd name="T111" fmla="*/ 2147483647 h 1890"/>
                <a:gd name="T112" fmla="*/ 2147483647 w 1492"/>
                <a:gd name="T113" fmla="*/ 2147483647 h 1890"/>
                <a:gd name="T114" fmla="*/ 2147483647 w 1492"/>
                <a:gd name="T115" fmla="*/ 2147483647 h 1890"/>
                <a:gd name="T116" fmla="*/ 2147483647 w 1492"/>
                <a:gd name="T117" fmla="*/ 2147483647 h 1890"/>
                <a:gd name="T118" fmla="*/ 2147483647 w 1492"/>
                <a:gd name="T119" fmla="*/ 2147483647 h 1890"/>
                <a:gd name="T120" fmla="*/ 2147483647 w 1492"/>
                <a:gd name="T121" fmla="*/ 2147483647 h 1890"/>
                <a:gd name="T122" fmla="*/ 2147483647 w 1492"/>
                <a:gd name="T123" fmla="*/ 2147483647 h 18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92"/>
                <a:gd name="T187" fmla="*/ 0 h 1890"/>
                <a:gd name="T188" fmla="*/ 1492 w 1492"/>
                <a:gd name="T189" fmla="*/ 1890 h 18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92" h="1890">
                  <a:moveTo>
                    <a:pt x="228" y="866"/>
                  </a:moveTo>
                  <a:lnTo>
                    <a:pt x="228" y="865"/>
                  </a:lnTo>
                  <a:lnTo>
                    <a:pt x="229" y="862"/>
                  </a:lnTo>
                  <a:lnTo>
                    <a:pt x="231" y="859"/>
                  </a:lnTo>
                  <a:lnTo>
                    <a:pt x="234" y="856"/>
                  </a:lnTo>
                  <a:lnTo>
                    <a:pt x="235" y="853"/>
                  </a:lnTo>
                  <a:lnTo>
                    <a:pt x="237" y="850"/>
                  </a:lnTo>
                  <a:lnTo>
                    <a:pt x="238" y="848"/>
                  </a:lnTo>
                  <a:lnTo>
                    <a:pt x="239" y="845"/>
                  </a:lnTo>
                  <a:lnTo>
                    <a:pt x="242" y="842"/>
                  </a:lnTo>
                  <a:lnTo>
                    <a:pt x="243" y="838"/>
                  </a:lnTo>
                  <a:lnTo>
                    <a:pt x="245" y="835"/>
                  </a:lnTo>
                  <a:lnTo>
                    <a:pt x="247" y="833"/>
                  </a:lnTo>
                  <a:lnTo>
                    <a:pt x="249" y="829"/>
                  </a:lnTo>
                  <a:lnTo>
                    <a:pt x="250" y="826"/>
                  </a:lnTo>
                  <a:lnTo>
                    <a:pt x="252" y="822"/>
                  </a:lnTo>
                  <a:lnTo>
                    <a:pt x="253" y="819"/>
                  </a:lnTo>
                  <a:lnTo>
                    <a:pt x="254" y="815"/>
                  </a:lnTo>
                  <a:lnTo>
                    <a:pt x="255" y="812"/>
                  </a:lnTo>
                  <a:lnTo>
                    <a:pt x="258" y="809"/>
                  </a:lnTo>
                  <a:lnTo>
                    <a:pt x="259" y="805"/>
                  </a:lnTo>
                  <a:lnTo>
                    <a:pt x="259" y="802"/>
                  </a:lnTo>
                  <a:lnTo>
                    <a:pt x="260" y="798"/>
                  </a:lnTo>
                  <a:lnTo>
                    <a:pt x="260" y="796"/>
                  </a:lnTo>
                  <a:lnTo>
                    <a:pt x="261" y="794"/>
                  </a:lnTo>
                  <a:lnTo>
                    <a:pt x="261" y="788"/>
                  </a:lnTo>
                  <a:lnTo>
                    <a:pt x="261" y="783"/>
                  </a:lnTo>
                  <a:lnTo>
                    <a:pt x="259" y="779"/>
                  </a:lnTo>
                  <a:lnTo>
                    <a:pt x="254" y="775"/>
                  </a:lnTo>
                  <a:lnTo>
                    <a:pt x="252" y="774"/>
                  </a:lnTo>
                  <a:lnTo>
                    <a:pt x="250" y="773"/>
                  </a:lnTo>
                  <a:lnTo>
                    <a:pt x="246" y="771"/>
                  </a:lnTo>
                  <a:lnTo>
                    <a:pt x="243" y="770"/>
                  </a:lnTo>
                  <a:lnTo>
                    <a:pt x="239" y="768"/>
                  </a:lnTo>
                  <a:lnTo>
                    <a:pt x="235" y="767"/>
                  </a:lnTo>
                  <a:lnTo>
                    <a:pt x="231" y="766"/>
                  </a:lnTo>
                  <a:lnTo>
                    <a:pt x="227" y="765"/>
                  </a:lnTo>
                  <a:lnTo>
                    <a:pt x="222" y="763"/>
                  </a:lnTo>
                  <a:lnTo>
                    <a:pt x="218" y="763"/>
                  </a:lnTo>
                  <a:lnTo>
                    <a:pt x="213" y="760"/>
                  </a:lnTo>
                  <a:lnTo>
                    <a:pt x="209" y="759"/>
                  </a:lnTo>
                  <a:lnTo>
                    <a:pt x="203" y="757"/>
                  </a:lnTo>
                  <a:lnTo>
                    <a:pt x="198" y="756"/>
                  </a:lnTo>
                  <a:lnTo>
                    <a:pt x="192" y="753"/>
                  </a:lnTo>
                  <a:lnTo>
                    <a:pt x="188" y="751"/>
                  </a:lnTo>
                  <a:lnTo>
                    <a:pt x="183" y="749"/>
                  </a:lnTo>
                  <a:lnTo>
                    <a:pt x="179" y="747"/>
                  </a:lnTo>
                  <a:lnTo>
                    <a:pt x="174" y="743"/>
                  </a:lnTo>
                  <a:lnTo>
                    <a:pt x="170" y="741"/>
                  </a:lnTo>
                  <a:lnTo>
                    <a:pt x="165" y="736"/>
                  </a:lnTo>
                  <a:lnTo>
                    <a:pt x="160" y="733"/>
                  </a:lnTo>
                  <a:lnTo>
                    <a:pt x="157" y="729"/>
                  </a:lnTo>
                  <a:lnTo>
                    <a:pt x="152" y="726"/>
                  </a:lnTo>
                  <a:lnTo>
                    <a:pt x="149" y="720"/>
                  </a:lnTo>
                  <a:lnTo>
                    <a:pt x="145" y="716"/>
                  </a:lnTo>
                  <a:lnTo>
                    <a:pt x="142" y="710"/>
                  </a:lnTo>
                  <a:lnTo>
                    <a:pt x="141" y="705"/>
                  </a:lnTo>
                  <a:lnTo>
                    <a:pt x="139" y="702"/>
                  </a:lnTo>
                  <a:lnTo>
                    <a:pt x="137" y="698"/>
                  </a:lnTo>
                  <a:lnTo>
                    <a:pt x="136" y="696"/>
                  </a:lnTo>
                  <a:lnTo>
                    <a:pt x="135" y="693"/>
                  </a:lnTo>
                  <a:lnTo>
                    <a:pt x="133" y="687"/>
                  </a:lnTo>
                  <a:lnTo>
                    <a:pt x="132" y="682"/>
                  </a:lnTo>
                  <a:lnTo>
                    <a:pt x="129" y="677"/>
                  </a:lnTo>
                  <a:lnTo>
                    <a:pt x="128" y="672"/>
                  </a:lnTo>
                  <a:lnTo>
                    <a:pt x="127" y="667"/>
                  </a:lnTo>
                  <a:lnTo>
                    <a:pt x="127" y="663"/>
                  </a:lnTo>
                  <a:lnTo>
                    <a:pt x="126" y="658"/>
                  </a:lnTo>
                  <a:lnTo>
                    <a:pt x="125" y="655"/>
                  </a:lnTo>
                  <a:lnTo>
                    <a:pt x="124" y="650"/>
                  </a:lnTo>
                  <a:lnTo>
                    <a:pt x="124" y="647"/>
                  </a:lnTo>
                  <a:lnTo>
                    <a:pt x="124" y="642"/>
                  </a:lnTo>
                  <a:lnTo>
                    <a:pt x="124" y="639"/>
                  </a:lnTo>
                  <a:lnTo>
                    <a:pt x="124" y="635"/>
                  </a:lnTo>
                  <a:lnTo>
                    <a:pt x="124" y="633"/>
                  </a:lnTo>
                  <a:lnTo>
                    <a:pt x="123" y="630"/>
                  </a:lnTo>
                  <a:lnTo>
                    <a:pt x="123" y="625"/>
                  </a:lnTo>
                  <a:lnTo>
                    <a:pt x="123" y="622"/>
                  </a:lnTo>
                  <a:lnTo>
                    <a:pt x="123" y="619"/>
                  </a:lnTo>
                  <a:lnTo>
                    <a:pt x="123" y="616"/>
                  </a:lnTo>
                  <a:lnTo>
                    <a:pt x="123" y="612"/>
                  </a:lnTo>
                  <a:lnTo>
                    <a:pt x="123" y="609"/>
                  </a:lnTo>
                  <a:lnTo>
                    <a:pt x="123" y="607"/>
                  </a:lnTo>
                  <a:lnTo>
                    <a:pt x="123" y="603"/>
                  </a:lnTo>
                  <a:lnTo>
                    <a:pt x="121" y="600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0" y="589"/>
                  </a:lnTo>
                  <a:lnTo>
                    <a:pt x="120" y="587"/>
                  </a:lnTo>
                  <a:lnTo>
                    <a:pt x="119" y="584"/>
                  </a:lnTo>
                  <a:lnTo>
                    <a:pt x="119" y="580"/>
                  </a:lnTo>
                  <a:lnTo>
                    <a:pt x="117" y="577"/>
                  </a:lnTo>
                  <a:lnTo>
                    <a:pt x="116" y="573"/>
                  </a:lnTo>
                  <a:lnTo>
                    <a:pt x="113" y="569"/>
                  </a:lnTo>
                  <a:lnTo>
                    <a:pt x="111" y="567"/>
                  </a:lnTo>
                  <a:lnTo>
                    <a:pt x="108" y="563"/>
                  </a:lnTo>
                  <a:lnTo>
                    <a:pt x="105" y="560"/>
                  </a:lnTo>
                  <a:lnTo>
                    <a:pt x="102" y="556"/>
                  </a:lnTo>
                  <a:lnTo>
                    <a:pt x="98" y="554"/>
                  </a:lnTo>
                  <a:lnTo>
                    <a:pt x="95" y="549"/>
                  </a:lnTo>
                  <a:lnTo>
                    <a:pt x="92" y="547"/>
                  </a:lnTo>
                  <a:lnTo>
                    <a:pt x="87" y="544"/>
                  </a:lnTo>
                  <a:lnTo>
                    <a:pt x="82" y="540"/>
                  </a:lnTo>
                  <a:lnTo>
                    <a:pt x="78" y="537"/>
                  </a:lnTo>
                  <a:lnTo>
                    <a:pt x="74" y="533"/>
                  </a:lnTo>
                  <a:lnTo>
                    <a:pt x="70" y="530"/>
                  </a:lnTo>
                  <a:lnTo>
                    <a:pt x="66" y="526"/>
                  </a:lnTo>
                  <a:lnTo>
                    <a:pt x="61" y="523"/>
                  </a:lnTo>
                  <a:lnTo>
                    <a:pt x="56" y="518"/>
                  </a:lnTo>
                  <a:lnTo>
                    <a:pt x="53" y="515"/>
                  </a:lnTo>
                  <a:lnTo>
                    <a:pt x="48" y="511"/>
                  </a:lnTo>
                  <a:lnTo>
                    <a:pt x="43" y="507"/>
                  </a:lnTo>
                  <a:lnTo>
                    <a:pt x="40" y="503"/>
                  </a:lnTo>
                  <a:lnTo>
                    <a:pt x="35" y="499"/>
                  </a:lnTo>
                  <a:lnTo>
                    <a:pt x="32" y="495"/>
                  </a:lnTo>
                  <a:lnTo>
                    <a:pt x="29" y="491"/>
                  </a:lnTo>
                  <a:lnTo>
                    <a:pt x="25" y="486"/>
                  </a:lnTo>
                  <a:lnTo>
                    <a:pt x="22" y="482"/>
                  </a:lnTo>
                  <a:lnTo>
                    <a:pt x="19" y="477"/>
                  </a:lnTo>
                  <a:lnTo>
                    <a:pt x="16" y="472"/>
                  </a:lnTo>
                  <a:lnTo>
                    <a:pt x="15" y="468"/>
                  </a:lnTo>
                  <a:lnTo>
                    <a:pt x="13" y="462"/>
                  </a:lnTo>
                  <a:lnTo>
                    <a:pt x="11" y="458"/>
                  </a:lnTo>
                  <a:lnTo>
                    <a:pt x="10" y="454"/>
                  </a:lnTo>
                  <a:lnTo>
                    <a:pt x="10" y="451"/>
                  </a:lnTo>
                  <a:lnTo>
                    <a:pt x="9" y="448"/>
                  </a:lnTo>
                  <a:lnTo>
                    <a:pt x="8" y="445"/>
                  </a:lnTo>
                  <a:lnTo>
                    <a:pt x="7" y="442"/>
                  </a:lnTo>
                  <a:lnTo>
                    <a:pt x="7" y="438"/>
                  </a:lnTo>
                  <a:lnTo>
                    <a:pt x="6" y="435"/>
                  </a:lnTo>
                  <a:lnTo>
                    <a:pt x="6" y="431"/>
                  </a:lnTo>
                  <a:lnTo>
                    <a:pt x="5" y="427"/>
                  </a:lnTo>
                  <a:lnTo>
                    <a:pt x="3" y="423"/>
                  </a:lnTo>
                  <a:lnTo>
                    <a:pt x="2" y="420"/>
                  </a:lnTo>
                  <a:lnTo>
                    <a:pt x="2" y="415"/>
                  </a:lnTo>
                  <a:lnTo>
                    <a:pt x="1" y="411"/>
                  </a:lnTo>
                  <a:lnTo>
                    <a:pt x="1" y="407"/>
                  </a:lnTo>
                  <a:lnTo>
                    <a:pt x="0" y="403"/>
                  </a:lnTo>
                  <a:lnTo>
                    <a:pt x="0" y="399"/>
                  </a:lnTo>
                  <a:lnTo>
                    <a:pt x="0" y="394"/>
                  </a:lnTo>
                  <a:lnTo>
                    <a:pt x="0" y="390"/>
                  </a:lnTo>
                  <a:lnTo>
                    <a:pt x="0" y="384"/>
                  </a:lnTo>
                  <a:lnTo>
                    <a:pt x="0" y="380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0" y="365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1" y="349"/>
                  </a:lnTo>
                  <a:lnTo>
                    <a:pt x="2" y="344"/>
                  </a:lnTo>
                  <a:lnTo>
                    <a:pt x="3" y="338"/>
                  </a:lnTo>
                  <a:lnTo>
                    <a:pt x="5" y="334"/>
                  </a:lnTo>
                  <a:lnTo>
                    <a:pt x="6" y="328"/>
                  </a:lnTo>
                  <a:lnTo>
                    <a:pt x="8" y="323"/>
                  </a:lnTo>
                  <a:lnTo>
                    <a:pt x="10" y="318"/>
                  </a:lnTo>
                  <a:lnTo>
                    <a:pt x="11" y="312"/>
                  </a:lnTo>
                  <a:lnTo>
                    <a:pt x="14" y="306"/>
                  </a:lnTo>
                  <a:lnTo>
                    <a:pt x="16" y="300"/>
                  </a:lnTo>
                  <a:lnTo>
                    <a:pt x="18" y="295"/>
                  </a:lnTo>
                  <a:lnTo>
                    <a:pt x="21" y="289"/>
                  </a:lnTo>
                  <a:lnTo>
                    <a:pt x="24" y="283"/>
                  </a:lnTo>
                  <a:lnTo>
                    <a:pt x="27" y="277"/>
                  </a:lnTo>
                  <a:lnTo>
                    <a:pt x="31" y="272"/>
                  </a:lnTo>
                  <a:lnTo>
                    <a:pt x="34" y="266"/>
                  </a:lnTo>
                  <a:lnTo>
                    <a:pt x="38" y="259"/>
                  </a:lnTo>
                  <a:lnTo>
                    <a:pt x="42" y="253"/>
                  </a:lnTo>
                  <a:lnTo>
                    <a:pt x="47" y="248"/>
                  </a:lnTo>
                  <a:lnTo>
                    <a:pt x="51" y="242"/>
                  </a:lnTo>
                  <a:lnTo>
                    <a:pt x="57" y="236"/>
                  </a:lnTo>
                  <a:lnTo>
                    <a:pt x="63" y="230"/>
                  </a:lnTo>
                  <a:lnTo>
                    <a:pt x="69" y="225"/>
                  </a:lnTo>
                  <a:lnTo>
                    <a:pt x="74" y="218"/>
                  </a:lnTo>
                  <a:lnTo>
                    <a:pt x="81" y="212"/>
                  </a:lnTo>
                  <a:lnTo>
                    <a:pt x="87" y="205"/>
                  </a:lnTo>
                  <a:lnTo>
                    <a:pt x="95" y="201"/>
                  </a:lnTo>
                  <a:lnTo>
                    <a:pt x="102" y="194"/>
                  </a:lnTo>
                  <a:lnTo>
                    <a:pt x="110" y="188"/>
                  </a:lnTo>
                  <a:lnTo>
                    <a:pt x="117" y="182"/>
                  </a:lnTo>
                  <a:lnTo>
                    <a:pt x="127" y="177"/>
                  </a:lnTo>
                  <a:lnTo>
                    <a:pt x="135" y="171"/>
                  </a:lnTo>
                  <a:lnTo>
                    <a:pt x="144" y="165"/>
                  </a:lnTo>
                  <a:lnTo>
                    <a:pt x="153" y="159"/>
                  </a:lnTo>
                  <a:lnTo>
                    <a:pt x="164" y="154"/>
                  </a:lnTo>
                  <a:lnTo>
                    <a:pt x="174" y="148"/>
                  </a:lnTo>
                  <a:lnTo>
                    <a:pt x="186" y="142"/>
                  </a:lnTo>
                  <a:lnTo>
                    <a:pt x="197" y="136"/>
                  </a:lnTo>
                  <a:lnTo>
                    <a:pt x="209" y="131"/>
                  </a:lnTo>
                  <a:lnTo>
                    <a:pt x="220" y="125"/>
                  </a:lnTo>
                  <a:lnTo>
                    <a:pt x="231" y="119"/>
                  </a:lnTo>
                  <a:lnTo>
                    <a:pt x="243" y="115"/>
                  </a:lnTo>
                  <a:lnTo>
                    <a:pt x="253" y="110"/>
                  </a:lnTo>
                  <a:lnTo>
                    <a:pt x="264" y="105"/>
                  </a:lnTo>
                  <a:lnTo>
                    <a:pt x="275" y="101"/>
                  </a:lnTo>
                  <a:lnTo>
                    <a:pt x="285" y="96"/>
                  </a:lnTo>
                  <a:lnTo>
                    <a:pt x="296" y="94"/>
                  </a:lnTo>
                  <a:lnTo>
                    <a:pt x="305" y="89"/>
                  </a:lnTo>
                  <a:lnTo>
                    <a:pt x="314" y="86"/>
                  </a:lnTo>
                  <a:lnTo>
                    <a:pt x="323" y="84"/>
                  </a:lnTo>
                  <a:lnTo>
                    <a:pt x="332" y="80"/>
                  </a:lnTo>
                  <a:lnTo>
                    <a:pt x="340" y="78"/>
                  </a:lnTo>
                  <a:lnTo>
                    <a:pt x="349" y="76"/>
                  </a:lnTo>
                  <a:lnTo>
                    <a:pt x="357" y="73"/>
                  </a:lnTo>
                  <a:lnTo>
                    <a:pt x="367" y="71"/>
                  </a:lnTo>
                  <a:lnTo>
                    <a:pt x="374" y="69"/>
                  </a:lnTo>
                  <a:lnTo>
                    <a:pt x="382" y="68"/>
                  </a:lnTo>
                  <a:lnTo>
                    <a:pt x="388" y="65"/>
                  </a:lnTo>
                  <a:lnTo>
                    <a:pt x="396" y="64"/>
                  </a:lnTo>
                  <a:lnTo>
                    <a:pt x="403" y="63"/>
                  </a:lnTo>
                  <a:lnTo>
                    <a:pt x="409" y="62"/>
                  </a:lnTo>
                  <a:lnTo>
                    <a:pt x="416" y="61"/>
                  </a:lnTo>
                  <a:lnTo>
                    <a:pt x="423" y="60"/>
                  </a:lnTo>
                  <a:lnTo>
                    <a:pt x="429" y="58"/>
                  </a:lnTo>
                  <a:lnTo>
                    <a:pt x="435" y="58"/>
                  </a:lnTo>
                  <a:lnTo>
                    <a:pt x="440" y="57"/>
                  </a:lnTo>
                  <a:lnTo>
                    <a:pt x="447" y="57"/>
                  </a:lnTo>
                  <a:lnTo>
                    <a:pt x="451" y="57"/>
                  </a:lnTo>
                  <a:lnTo>
                    <a:pt x="457" y="57"/>
                  </a:lnTo>
                  <a:lnTo>
                    <a:pt x="463" y="57"/>
                  </a:lnTo>
                  <a:lnTo>
                    <a:pt x="469" y="57"/>
                  </a:lnTo>
                  <a:lnTo>
                    <a:pt x="472" y="57"/>
                  </a:lnTo>
                  <a:lnTo>
                    <a:pt x="477" y="57"/>
                  </a:lnTo>
                  <a:lnTo>
                    <a:pt x="481" y="57"/>
                  </a:lnTo>
                  <a:lnTo>
                    <a:pt x="486" y="58"/>
                  </a:lnTo>
                  <a:lnTo>
                    <a:pt x="489" y="58"/>
                  </a:lnTo>
                  <a:lnTo>
                    <a:pt x="494" y="60"/>
                  </a:lnTo>
                  <a:lnTo>
                    <a:pt x="498" y="60"/>
                  </a:lnTo>
                  <a:lnTo>
                    <a:pt x="502" y="61"/>
                  </a:lnTo>
                  <a:lnTo>
                    <a:pt x="505" y="62"/>
                  </a:lnTo>
                  <a:lnTo>
                    <a:pt x="510" y="63"/>
                  </a:lnTo>
                  <a:lnTo>
                    <a:pt x="512" y="63"/>
                  </a:lnTo>
                  <a:lnTo>
                    <a:pt x="516" y="64"/>
                  </a:lnTo>
                  <a:lnTo>
                    <a:pt x="519" y="64"/>
                  </a:lnTo>
                  <a:lnTo>
                    <a:pt x="523" y="65"/>
                  </a:lnTo>
                  <a:lnTo>
                    <a:pt x="526" y="66"/>
                  </a:lnTo>
                  <a:lnTo>
                    <a:pt x="528" y="68"/>
                  </a:lnTo>
                  <a:lnTo>
                    <a:pt x="533" y="69"/>
                  </a:lnTo>
                  <a:lnTo>
                    <a:pt x="539" y="70"/>
                  </a:lnTo>
                  <a:lnTo>
                    <a:pt x="543" y="72"/>
                  </a:lnTo>
                  <a:lnTo>
                    <a:pt x="548" y="73"/>
                  </a:lnTo>
                  <a:lnTo>
                    <a:pt x="551" y="74"/>
                  </a:lnTo>
                  <a:lnTo>
                    <a:pt x="555" y="76"/>
                  </a:lnTo>
                  <a:lnTo>
                    <a:pt x="558" y="76"/>
                  </a:lnTo>
                  <a:lnTo>
                    <a:pt x="561" y="77"/>
                  </a:lnTo>
                  <a:lnTo>
                    <a:pt x="564" y="76"/>
                  </a:lnTo>
                  <a:lnTo>
                    <a:pt x="567" y="76"/>
                  </a:lnTo>
                  <a:lnTo>
                    <a:pt x="572" y="76"/>
                  </a:lnTo>
                  <a:lnTo>
                    <a:pt x="576" y="76"/>
                  </a:lnTo>
                  <a:lnTo>
                    <a:pt x="579" y="76"/>
                  </a:lnTo>
                  <a:lnTo>
                    <a:pt x="581" y="76"/>
                  </a:lnTo>
                  <a:lnTo>
                    <a:pt x="583" y="76"/>
                  </a:lnTo>
                  <a:lnTo>
                    <a:pt x="587" y="76"/>
                  </a:lnTo>
                  <a:lnTo>
                    <a:pt x="589" y="74"/>
                  </a:lnTo>
                  <a:lnTo>
                    <a:pt x="592" y="74"/>
                  </a:lnTo>
                  <a:lnTo>
                    <a:pt x="596" y="74"/>
                  </a:lnTo>
                  <a:lnTo>
                    <a:pt x="598" y="74"/>
                  </a:lnTo>
                  <a:lnTo>
                    <a:pt x="600" y="74"/>
                  </a:lnTo>
                  <a:lnTo>
                    <a:pt x="604" y="73"/>
                  </a:lnTo>
                  <a:lnTo>
                    <a:pt x="607" y="73"/>
                  </a:lnTo>
                  <a:lnTo>
                    <a:pt x="611" y="73"/>
                  </a:lnTo>
                  <a:lnTo>
                    <a:pt x="613" y="73"/>
                  </a:lnTo>
                  <a:lnTo>
                    <a:pt x="616" y="73"/>
                  </a:lnTo>
                  <a:lnTo>
                    <a:pt x="621" y="73"/>
                  </a:lnTo>
                  <a:lnTo>
                    <a:pt x="625" y="73"/>
                  </a:lnTo>
                  <a:lnTo>
                    <a:pt x="627" y="72"/>
                  </a:lnTo>
                  <a:lnTo>
                    <a:pt x="631" y="72"/>
                  </a:lnTo>
                  <a:lnTo>
                    <a:pt x="635" y="72"/>
                  </a:lnTo>
                  <a:lnTo>
                    <a:pt x="638" y="72"/>
                  </a:lnTo>
                  <a:lnTo>
                    <a:pt x="642" y="71"/>
                  </a:lnTo>
                  <a:lnTo>
                    <a:pt x="645" y="71"/>
                  </a:lnTo>
                  <a:lnTo>
                    <a:pt x="649" y="71"/>
                  </a:lnTo>
                  <a:lnTo>
                    <a:pt x="653" y="71"/>
                  </a:lnTo>
                  <a:lnTo>
                    <a:pt x="657" y="70"/>
                  </a:lnTo>
                  <a:lnTo>
                    <a:pt x="660" y="70"/>
                  </a:lnTo>
                  <a:lnTo>
                    <a:pt x="663" y="69"/>
                  </a:lnTo>
                  <a:lnTo>
                    <a:pt x="667" y="69"/>
                  </a:lnTo>
                  <a:lnTo>
                    <a:pt x="670" y="68"/>
                  </a:lnTo>
                  <a:lnTo>
                    <a:pt x="675" y="68"/>
                  </a:lnTo>
                  <a:lnTo>
                    <a:pt x="677" y="68"/>
                  </a:lnTo>
                  <a:lnTo>
                    <a:pt x="682" y="68"/>
                  </a:lnTo>
                  <a:lnTo>
                    <a:pt x="685" y="66"/>
                  </a:lnTo>
                  <a:lnTo>
                    <a:pt x="689" y="66"/>
                  </a:lnTo>
                  <a:lnTo>
                    <a:pt x="692" y="65"/>
                  </a:lnTo>
                  <a:lnTo>
                    <a:pt x="696" y="65"/>
                  </a:lnTo>
                  <a:lnTo>
                    <a:pt x="699" y="65"/>
                  </a:lnTo>
                  <a:lnTo>
                    <a:pt x="702" y="64"/>
                  </a:lnTo>
                  <a:lnTo>
                    <a:pt x="706" y="64"/>
                  </a:lnTo>
                  <a:lnTo>
                    <a:pt x="709" y="64"/>
                  </a:lnTo>
                  <a:lnTo>
                    <a:pt x="713" y="63"/>
                  </a:lnTo>
                  <a:lnTo>
                    <a:pt x="715" y="63"/>
                  </a:lnTo>
                  <a:lnTo>
                    <a:pt x="718" y="62"/>
                  </a:lnTo>
                  <a:lnTo>
                    <a:pt x="722" y="62"/>
                  </a:lnTo>
                  <a:lnTo>
                    <a:pt x="724" y="61"/>
                  </a:lnTo>
                  <a:lnTo>
                    <a:pt x="728" y="61"/>
                  </a:lnTo>
                  <a:lnTo>
                    <a:pt x="730" y="60"/>
                  </a:lnTo>
                  <a:lnTo>
                    <a:pt x="733" y="60"/>
                  </a:lnTo>
                  <a:lnTo>
                    <a:pt x="738" y="58"/>
                  </a:lnTo>
                  <a:lnTo>
                    <a:pt x="744" y="57"/>
                  </a:lnTo>
                  <a:lnTo>
                    <a:pt x="747" y="56"/>
                  </a:lnTo>
                  <a:lnTo>
                    <a:pt x="753" y="55"/>
                  </a:lnTo>
                  <a:lnTo>
                    <a:pt x="756" y="53"/>
                  </a:lnTo>
                  <a:lnTo>
                    <a:pt x="760" y="52"/>
                  </a:lnTo>
                  <a:lnTo>
                    <a:pt x="764" y="49"/>
                  </a:lnTo>
                  <a:lnTo>
                    <a:pt x="769" y="48"/>
                  </a:lnTo>
                  <a:lnTo>
                    <a:pt x="774" y="46"/>
                  </a:lnTo>
                  <a:lnTo>
                    <a:pt x="779" y="44"/>
                  </a:lnTo>
                  <a:lnTo>
                    <a:pt x="782" y="42"/>
                  </a:lnTo>
                  <a:lnTo>
                    <a:pt x="784" y="42"/>
                  </a:lnTo>
                  <a:lnTo>
                    <a:pt x="787" y="40"/>
                  </a:lnTo>
                  <a:lnTo>
                    <a:pt x="791" y="40"/>
                  </a:lnTo>
                  <a:lnTo>
                    <a:pt x="793" y="38"/>
                  </a:lnTo>
                  <a:lnTo>
                    <a:pt x="796" y="37"/>
                  </a:lnTo>
                  <a:lnTo>
                    <a:pt x="799" y="35"/>
                  </a:lnTo>
                  <a:lnTo>
                    <a:pt x="802" y="34"/>
                  </a:lnTo>
                  <a:lnTo>
                    <a:pt x="806" y="33"/>
                  </a:lnTo>
                  <a:lnTo>
                    <a:pt x="808" y="32"/>
                  </a:lnTo>
                  <a:lnTo>
                    <a:pt x="812" y="31"/>
                  </a:lnTo>
                  <a:lnTo>
                    <a:pt x="816" y="30"/>
                  </a:lnTo>
                  <a:lnTo>
                    <a:pt x="818" y="29"/>
                  </a:lnTo>
                  <a:lnTo>
                    <a:pt x="823" y="27"/>
                  </a:lnTo>
                  <a:lnTo>
                    <a:pt x="826" y="26"/>
                  </a:lnTo>
                  <a:lnTo>
                    <a:pt x="830" y="25"/>
                  </a:lnTo>
                  <a:lnTo>
                    <a:pt x="833" y="24"/>
                  </a:lnTo>
                  <a:lnTo>
                    <a:pt x="838" y="23"/>
                  </a:lnTo>
                  <a:lnTo>
                    <a:pt x="842" y="22"/>
                  </a:lnTo>
                  <a:lnTo>
                    <a:pt x="847" y="21"/>
                  </a:lnTo>
                  <a:lnTo>
                    <a:pt x="850" y="19"/>
                  </a:lnTo>
                  <a:lnTo>
                    <a:pt x="854" y="18"/>
                  </a:lnTo>
                  <a:lnTo>
                    <a:pt x="858" y="17"/>
                  </a:lnTo>
                  <a:lnTo>
                    <a:pt x="864" y="16"/>
                  </a:lnTo>
                  <a:lnTo>
                    <a:pt x="867" y="15"/>
                  </a:lnTo>
                  <a:lnTo>
                    <a:pt x="872" y="14"/>
                  </a:lnTo>
                  <a:lnTo>
                    <a:pt x="878" y="13"/>
                  </a:lnTo>
                  <a:lnTo>
                    <a:pt x="882" y="11"/>
                  </a:lnTo>
                  <a:lnTo>
                    <a:pt x="887" y="10"/>
                  </a:lnTo>
                  <a:lnTo>
                    <a:pt x="892" y="9"/>
                  </a:lnTo>
                  <a:lnTo>
                    <a:pt x="897" y="8"/>
                  </a:lnTo>
                  <a:lnTo>
                    <a:pt x="903" y="8"/>
                  </a:lnTo>
                  <a:lnTo>
                    <a:pt x="908" y="7"/>
                  </a:lnTo>
                  <a:lnTo>
                    <a:pt x="913" y="6"/>
                  </a:lnTo>
                  <a:lnTo>
                    <a:pt x="919" y="6"/>
                  </a:lnTo>
                  <a:lnTo>
                    <a:pt x="925" y="5"/>
                  </a:lnTo>
                  <a:lnTo>
                    <a:pt x="931" y="3"/>
                  </a:lnTo>
                  <a:lnTo>
                    <a:pt x="936" y="3"/>
                  </a:lnTo>
                  <a:lnTo>
                    <a:pt x="942" y="2"/>
                  </a:lnTo>
                  <a:lnTo>
                    <a:pt x="949" y="1"/>
                  </a:lnTo>
                  <a:lnTo>
                    <a:pt x="955" y="1"/>
                  </a:lnTo>
                  <a:lnTo>
                    <a:pt x="960" y="1"/>
                  </a:lnTo>
                  <a:lnTo>
                    <a:pt x="967" y="1"/>
                  </a:lnTo>
                  <a:lnTo>
                    <a:pt x="974" y="1"/>
                  </a:lnTo>
                  <a:lnTo>
                    <a:pt x="980" y="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2" y="0"/>
                  </a:lnTo>
                  <a:lnTo>
                    <a:pt x="1008" y="0"/>
                  </a:lnTo>
                  <a:lnTo>
                    <a:pt x="1015" y="0"/>
                  </a:lnTo>
                  <a:lnTo>
                    <a:pt x="1023" y="0"/>
                  </a:lnTo>
                  <a:lnTo>
                    <a:pt x="1031" y="0"/>
                  </a:lnTo>
                  <a:lnTo>
                    <a:pt x="1038" y="0"/>
                  </a:lnTo>
                  <a:lnTo>
                    <a:pt x="1045" y="0"/>
                  </a:lnTo>
                  <a:lnTo>
                    <a:pt x="1053" y="0"/>
                  </a:lnTo>
                  <a:lnTo>
                    <a:pt x="1060" y="1"/>
                  </a:lnTo>
                  <a:lnTo>
                    <a:pt x="1067" y="1"/>
                  </a:lnTo>
                  <a:lnTo>
                    <a:pt x="1074" y="1"/>
                  </a:lnTo>
                  <a:lnTo>
                    <a:pt x="1081" y="1"/>
                  </a:lnTo>
                  <a:lnTo>
                    <a:pt x="1088" y="2"/>
                  </a:lnTo>
                  <a:lnTo>
                    <a:pt x="1094" y="2"/>
                  </a:lnTo>
                  <a:lnTo>
                    <a:pt x="1101" y="3"/>
                  </a:lnTo>
                  <a:lnTo>
                    <a:pt x="1107" y="3"/>
                  </a:lnTo>
                  <a:lnTo>
                    <a:pt x="1114" y="5"/>
                  </a:lnTo>
                  <a:lnTo>
                    <a:pt x="1121" y="6"/>
                  </a:lnTo>
                  <a:lnTo>
                    <a:pt x="1126" y="6"/>
                  </a:lnTo>
                  <a:lnTo>
                    <a:pt x="1132" y="7"/>
                  </a:lnTo>
                  <a:lnTo>
                    <a:pt x="1139" y="8"/>
                  </a:lnTo>
                  <a:lnTo>
                    <a:pt x="1145" y="8"/>
                  </a:lnTo>
                  <a:lnTo>
                    <a:pt x="1151" y="9"/>
                  </a:lnTo>
                  <a:lnTo>
                    <a:pt x="1156" y="10"/>
                  </a:lnTo>
                  <a:lnTo>
                    <a:pt x="1162" y="11"/>
                  </a:lnTo>
                  <a:lnTo>
                    <a:pt x="1167" y="11"/>
                  </a:lnTo>
                  <a:lnTo>
                    <a:pt x="1172" y="13"/>
                  </a:lnTo>
                  <a:lnTo>
                    <a:pt x="1178" y="14"/>
                  </a:lnTo>
                  <a:lnTo>
                    <a:pt x="1184" y="15"/>
                  </a:lnTo>
                  <a:lnTo>
                    <a:pt x="1188" y="16"/>
                  </a:lnTo>
                  <a:lnTo>
                    <a:pt x="1193" y="16"/>
                  </a:lnTo>
                  <a:lnTo>
                    <a:pt x="1199" y="17"/>
                  </a:lnTo>
                  <a:lnTo>
                    <a:pt x="1203" y="19"/>
                  </a:lnTo>
                  <a:lnTo>
                    <a:pt x="1208" y="21"/>
                  </a:lnTo>
                  <a:lnTo>
                    <a:pt x="1212" y="22"/>
                  </a:lnTo>
                  <a:lnTo>
                    <a:pt x="1217" y="23"/>
                  </a:lnTo>
                  <a:lnTo>
                    <a:pt x="1223" y="25"/>
                  </a:lnTo>
                  <a:lnTo>
                    <a:pt x="1226" y="26"/>
                  </a:lnTo>
                  <a:lnTo>
                    <a:pt x="1231" y="26"/>
                  </a:lnTo>
                  <a:lnTo>
                    <a:pt x="1234" y="27"/>
                  </a:lnTo>
                  <a:lnTo>
                    <a:pt x="1239" y="30"/>
                  </a:lnTo>
                  <a:lnTo>
                    <a:pt x="1242" y="31"/>
                  </a:lnTo>
                  <a:lnTo>
                    <a:pt x="1247" y="32"/>
                  </a:lnTo>
                  <a:lnTo>
                    <a:pt x="1250" y="34"/>
                  </a:lnTo>
                  <a:lnTo>
                    <a:pt x="1255" y="35"/>
                  </a:lnTo>
                  <a:lnTo>
                    <a:pt x="1258" y="37"/>
                  </a:lnTo>
                  <a:lnTo>
                    <a:pt x="1262" y="39"/>
                  </a:lnTo>
                  <a:lnTo>
                    <a:pt x="1265" y="40"/>
                  </a:lnTo>
                  <a:lnTo>
                    <a:pt x="1269" y="42"/>
                  </a:lnTo>
                  <a:lnTo>
                    <a:pt x="1272" y="44"/>
                  </a:lnTo>
                  <a:lnTo>
                    <a:pt x="1275" y="46"/>
                  </a:lnTo>
                  <a:lnTo>
                    <a:pt x="1279" y="47"/>
                  </a:lnTo>
                  <a:lnTo>
                    <a:pt x="1282" y="49"/>
                  </a:lnTo>
                  <a:lnTo>
                    <a:pt x="1287" y="53"/>
                  </a:lnTo>
                  <a:lnTo>
                    <a:pt x="1293" y="56"/>
                  </a:lnTo>
                  <a:lnTo>
                    <a:pt x="1298" y="60"/>
                  </a:lnTo>
                  <a:lnTo>
                    <a:pt x="1304" y="64"/>
                  </a:lnTo>
                  <a:lnTo>
                    <a:pt x="1308" y="68"/>
                  </a:lnTo>
                  <a:lnTo>
                    <a:pt x="1313" y="73"/>
                  </a:lnTo>
                  <a:lnTo>
                    <a:pt x="1317" y="78"/>
                  </a:lnTo>
                  <a:lnTo>
                    <a:pt x="1321" y="83"/>
                  </a:lnTo>
                  <a:lnTo>
                    <a:pt x="1324" y="86"/>
                  </a:lnTo>
                  <a:lnTo>
                    <a:pt x="1327" y="91"/>
                  </a:lnTo>
                  <a:lnTo>
                    <a:pt x="1330" y="94"/>
                  </a:lnTo>
                  <a:lnTo>
                    <a:pt x="1334" y="99"/>
                  </a:lnTo>
                  <a:lnTo>
                    <a:pt x="1337" y="103"/>
                  </a:lnTo>
                  <a:lnTo>
                    <a:pt x="1340" y="107"/>
                  </a:lnTo>
                  <a:lnTo>
                    <a:pt x="1343" y="111"/>
                  </a:lnTo>
                  <a:lnTo>
                    <a:pt x="1345" y="115"/>
                  </a:lnTo>
                  <a:lnTo>
                    <a:pt x="1348" y="119"/>
                  </a:lnTo>
                  <a:lnTo>
                    <a:pt x="1349" y="123"/>
                  </a:lnTo>
                  <a:lnTo>
                    <a:pt x="1351" y="126"/>
                  </a:lnTo>
                  <a:lnTo>
                    <a:pt x="1353" y="131"/>
                  </a:lnTo>
                  <a:lnTo>
                    <a:pt x="1355" y="134"/>
                  </a:lnTo>
                  <a:lnTo>
                    <a:pt x="1356" y="139"/>
                  </a:lnTo>
                  <a:lnTo>
                    <a:pt x="1357" y="143"/>
                  </a:lnTo>
                  <a:lnTo>
                    <a:pt x="1358" y="148"/>
                  </a:lnTo>
                  <a:lnTo>
                    <a:pt x="1358" y="152"/>
                  </a:lnTo>
                  <a:lnTo>
                    <a:pt x="1359" y="157"/>
                  </a:lnTo>
                  <a:lnTo>
                    <a:pt x="1359" y="162"/>
                  </a:lnTo>
                  <a:lnTo>
                    <a:pt x="1359" y="166"/>
                  </a:lnTo>
                  <a:lnTo>
                    <a:pt x="1358" y="171"/>
                  </a:lnTo>
                  <a:lnTo>
                    <a:pt x="1358" y="177"/>
                  </a:lnTo>
                  <a:lnTo>
                    <a:pt x="1358" y="179"/>
                  </a:lnTo>
                  <a:lnTo>
                    <a:pt x="1357" y="181"/>
                  </a:lnTo>
                  <a:lnTo>
                    <a:pt x="1357" y="185"/>
                  </a:lnTo>
                  <a:lnTo>
                    <a:pt x="1356" y="188"/>
                  </a:lnTo>
                  <a:lnTo>
                    <a:pt x="1355" y="190"/>
                  </a:lnTo>
                  <a:lnTo>
                    <a:pt x="1353" y="194"/>
                  </a:lnTo>
                  <a:lnTo>
                    <a:pt x="1353" y="196"/>
                  </a:lnTo>
                  <a:lnTo>
                    <a:pt x="1352" y="200"/>
                  </a:lnTo>
                  <a:lnTo>
                    <a:pt x="1351" y="203"/>
                  </a:lnTo>
                  <a:lnTo>
                    <a:pt x="1350" y="205"/>
                  </a:lnTo>
                  <a:lnTo>
                    <a:pt x="1349" y="209"/>
                  </a:lnTo>
                  <a:lnTo>
                    <a:pt x="1348" y="212"/>
                  </a:lnTo>
                  <a:lnTo>
                    <a:pt x="1347" y="216"/>
                  </a:lnTo>
                  <a:lnTo>
                    <a:pt x="1344" y="219"/>
                  </a:lnTo>
                  <a:lnTo>
                    <a:pt x="1343" y="222"/>
                  </a:lnTo>
                  <a:lnTo>
                    <a:pt x="1342" y="226"/>
                  </a:lnTo>
                  <a:lnTo>
                    <a:pt x="1340" y="230"/>
                  </a:lnTo>
                  <a:lnTo>
                    <a:pt x="1339" y="234"/>
                  </a:lnTo>
                  <a:lnTo>
                    <a:pt x="1337" y="237"/>
                  </a:lnTo>
                  <a:lnTo>
                    <a:pt x="1335" y="242"/>
                  </a:lnTo>
                  <a:lnTo>
                    <a:pt x="1333" y="247"/>
                  </a:lnTo>
                  <a:lnTo>
                    <a:pt x="1330" y="250"/>
                  </a:lnTo>
                  <a:lnTo>
                    <a:pt x="1328" y="253"/>
                  </a:lnTo>
                  <a:lnTo>
                    <a:pt x="1327" y="257"/>
                  </a:lnTo>
                  <a:lnTo>
                    <a:pt x="1325" y="260"/>
                  </a:lnTo>
                  <a:lnTo>
                    <a:pt x="1322" y="263"/>
                  </a:lnTo>
                  <a:lnTo>
                    <a:pt x="1320" y="266"/>
                  </a:lnTo>
                  <a:lnTo>
                    <a:pt x="1319" y="269"/>
                  </a:lnTo>
                  <a:lnTo>
                    <a:pt x="1314" y="275"/>
                  </a:lnTo>
                  <a:lnTo>
                    <a:pt x="1311" y="281"/>
                  </a:lnTo>
                  <a:lnTo>
                    <a:pt x="1306" y="286"/>
                  </a:lnTo>
                  <a:lnTo>
                    <a:pt x="1303" y="290"/>
                  </a:lnTo>
                  <a:lnTo>
                    <a:pt x="1300" y="294"/>
                  </a:lnTo>
                  <a:lnTo>
                    <a:pt x="1296" y="297"/>
                  </a:lnTo>
                  <a:lnTo>
                    <a:pt x="1293" y="300"/>
                  </a:lnTo>
                  <a:lnTo>
                    <a:pt x="1289" y="304"/>
                  </a:lnTo>
                  <a:lnTo>
                    <a:pt x="1287" y="306"/>
                  </a:lnTo>
                  <a:lnTo>
                    <a:pt x="1283" y="310"/>
                  </a:lnTo>
                  <a:lnTo>
                    <a:pt x="1281" y="312"/>
                  </a:lnTo>
                  <a:lnTo>
                    <a:pt x="1279" y="315"/>
                  </a:lnTo>
                  <a:lnTo>
                    <a:pt x="1275" y="319"/>
                  </a:lnTo>
                  <a:lnTo>
                    <a:pt x="1272" y="323"/>
                  </a:lnTo>
                  <a:lnTo>
                    <a:pt x="1272" y="328"/>
                  </a:lnTo>
                  <a:lnTo>
                    <a:pt x="1272" y="334"/>
                  </a:lnTo>
                  <a:lnTo>
                    <a:pt x="1272" y="336"/>
                  </a:lnTo>
                  <a:lnTo>
                    <a:pt x="1274" y="338"/>
                  </a:lnTo>
                  <a:lnTo>
                    <a:pt x="1275" y="342"/>
                  </a:lnTo>
                  <a:lnTo>
                    <a:pt x="1278" y="346"/>
                  </a:lnTo>
                  <a:lnTo>
                    <a:pt x="1281" y="349"/>
                  </a:lnTo>
                  <a:lnTo>
                    <a:pt x="1285" y="354"/>
                  </a:lnTo>
                  <a:lnTo>
                    <a:pt x="1288" y="358"/>
                  </a:lnTo>
                  <a:lnTo>
                    <a:pt x="1293" y="364"/>
                  </a:lnTo>
                  <a:lnTo>
                    <a:pt x="1297" y="368"/>
                  </a:lnTo>
                  <a:lnTo>
                    <a:pt x="1301" y="374"/>
                  </a:lnTo>
                  <a:lnTo>
                    <a:pt x="1303" y="376"/>
                  </a:lnTo>
                  <a:lnTo>
                    <a:pt x="1304" y="380"/>
                  </a:lnTo>
                  <a:lnTo>
                    <a:pt x="1306" y="382"/>
                  </a:lnTo>
                  <a:lnTo>
                    <a:pt x="1309" y="385"/>
                  </a:lnTo>
                  <a:lnTo>
                    <a:pt x="1310" y="389"/>
                  </a:lnTo>
                  <a:lnTo>
                    <a:pt x="1312" y="391"/>
                  </a:lnTo>
                  <a:lnTo>
                    <a:pt x="1313" y="394"/>
                  </a:lnTo>
                  <a:lnTo>
                    <a:pt x="1314" y="398"/>
                  </a:lnTo>
                  <a:lnTo>
                    <a:pt x="1317" y="401"/>
                  </a:lnTo>
                  <a:lnTo>
                    <a:pt x="1318" y="405"/>
                  </a:lnTo>
                  <a:lnTo>
                    <a:pt x="1319" y="408"/>
                  </a:lnTo>
                  <a:lnTo>
                    <a:pt x="1321" y="412"/>
                  </a:lnTo>
                  <a:lnTo>
                    <a:pt x="1321" y="415"/>
                  </a:lnTo>
                  <a:lnTo>
                    <a:pt x="1322" y="419"/>
                  </a:lnTo>
                  <a:lnTo>
                    <a:pt x="1324" y="422"/>
                  </a:lnTo>
                  <a:lnTo>
                    <a:pt x="1325" y="427"/>
                  </a:lnTo>
                  <a:lnTo>
                    <a:pt x="1326" y="430"/>
                  </a:lnTo>
                  <a:lnTo>
                    <a:pt x="1327" y="435"/>
                  </a:lnTo>
                  <a:lnTo>
                    <a:pt x="1327" y="438"/>
                  </a:lnTo>
                  <a:lnTo>
                    <a:pt x="1328" y="442"/>
                  </a:lnTo>
                  <a:lnTo>
                    <a:pt x="1329" y="446"/>
                  </a:lnTo>
                  <a:lnTo>
                    <a:pt x="1329" y="450"/>
                  </a:lnTo>
                  <a:lnTo>
                    <a:pt x="1330" y="453"/>
                  </a:lnTo>
                  <a:lnTo>
                    <a:pt x="1330" y="458"/>
                  </a:lnTo>
                  <a:lnTo>
                    <a:pt x="1330" y="461"/>
                  </a:lnTo>
                  <a:lnTo>
                    <a:pt x="1332" y="466"/>
                  </a:lnTo>
                  <a:lnTo>
                    <a:pt x="1332" y="469"/>
                  </a:lnTo>
                  <a:lnTo>
                    <a:pt x="1333" y="474"/>
                  </a:lnTo>
                  <a:lnTo>
                    <a:pt x="1332" y="477"/>
                  </a:lnTo>
                  <a:lnTo>
                    <a:pt x="1332" y="482"/>
                  </a:lnTo>
                  <a:lnTo>
                    <a:pt x="1332" y="485"/>
                  </a:lnTo>
                  <a:lnTo>
                    <a:pt x="1332" y="489"/>
                  </a:lnTo>
                  <a:lnTo>
                    <a:pt x="1332" y="492"/>
                  </a:lnTo>
                  <a:lnTo>
                    <a:pt x="1330" y="497"/>
                  </a:lnTo>
                  <a:lnTo>
                    <a:pt x="1330" y="501"/>
                  </a:lnTo>
                  <a:lnTo>
                    <a:pt x="1329" y="505"/>
                  </a:lnTo>
                  <a:lnTo>
                    <a:pt x="1328" y="508"/>
                  </a:lnTo>
                  <a:lnTo>
                    <a:pt x="1327" y="513"/>
                  </a:lnTo>
                  <a:lnTo>
                    <a:pt x="1327" y="516"/>
                  </a:lnTo>
                  <a:lnTo>
                    <a:pt x="1326" y="521"/>
                  </a:lnTo>
                  <a:lnTo>
                    <a:pt x="1325" y="524"/>
                  </a:lnTo>
                  <a:lnTo>
                    <a:pt x="1324" y="528"/>
                  </a:lnTo>
                  <a:lnTo>
                    <a:pt x="1322" y="532"/>
                  </a:lnTo>
                  <a:lnTo>
                    <a:pt x="1321" y="537"/>
                  </a:lnTo>
                  <a:lnTo>
                    <a:pt x="1319" y="540"/>
                  </a:lnTo>
                  <a:lnTo>
                    <a:pt x="1318" y="544"/>
                  </a:lnTo>
                  <a:lnTo>
                    <a:pt x="1316" y="547"/>
                  </a:lnTo>
                  <a:lnTo>
                    <a:pt x="1314" y="552"/>
                  </a:lnTo>
                  <a:lnTo>
                    <a:pt x="1312" y="554"/>
                  </a:lnTo>
                  <a:lnTo>
                    <a:pt x="1310" y="558"/>
                  </a:lnTo>
                  <a:lnTo>
                    <a:pt x="1308" y="562"/>
                  </a:lnTo>
                  <a:lnTo>
                    <a:pt x="1305" y="565"/>
                  </a:lnTo>
                  <a:lnTo>
                    <a:pt x="1303" y="569"/>
                  </a:lnTo>
                  <a:lnTo>
                    <a:pt x="1301" y="572"/>
                  </a:lnTo>
                  <a:lnTo>
                    <a:pt x="1297" y="576"/>
                  </a:lnTo>
                  <a:lnTo>
                    <a:pt x="1295" y="579"/>
                  </a:lnTo>
                  <a:lnTo>
                    <a:pt x="1292" y="583"/>
                  </a:lnTo>
                  <a:lnTo>
                    <a:pt x="1288" y="585"/>
                  </a:lnTo>
                  <a:lnTo>
                    <a:pt x="1286" y="588"/>
                  </a:lnTo>
                  <a:lnTo>
                    <a:pt x="1282" y="592"/>
                  </a:lnTo>
                  <a:lnTo>
                    <a:pt x="1279" y="594"/>
                  </a:lnTo>
                  <a:lnTo>
                    <a:pt x="1275" y="597"/>
                  </a:lnTo>
                  <a:lnTo>
                    <a:pt x="1272" y="600"/>
                  </a:lnTo>
                  <a:lnTo>
                    <a:pt x="1270" y="603"/>
                  </a:lnTo>
                  <a:lnTo>
                    <a:pt x="1266" y="606"/>
                  </a:lnTo>
                  <a:lnTo>
                    <a:pt x="1263" y="608"/>
                  </a:lnTo>
                  <a:lnTo>
                    <a:pt x="1261" y="610"/>
                  </a:lnTo>
                  <a:lnTo>
                    <a:pt x="1257" y="614"/>
                  </a:lnTo>
                  <a:lnTo>
                    <a:pt x="1253" y="618"/>
                  </a:lnTo>
                  <a:lnTo>
                    <a:pt x="1247" y="624"/>
                  </a:lnTo>
                  <a:lnTo>
                    <a:pt x="1242" y="628"/>
                  </a:lnTo>
                  <a:lnTo>
                    <a:pt x="1238" y="633"/>
                  </a:lnTo>
                  <a:lnTo>
                    <a:pt x="1233" y="636"/>
                  </a:lnTo>
                  <a:lnTo>
                    <a:pt x="1228" y="640"/>
                  </a:lnTo>
                  <a:lnTo>
                    <a:pt x="1225" y="645"/>
                  </a:lnTo>
                  <a:lnTo>
                    <a:pt x="1222" y="648"/>
                  </a:lnTo>
                  <a:lnTo>
                    <a:pt x="1217" y="651"/>
                  </a:lnTo>
                  <a:lnTo>
                    <a:pt x="1214" y="655"/>
                  </a:lnTo>
                  <a:lnTo>
                    <a:pt x="1210" y="658"/>
                  </a:lnTo>
                  <a:lnTo>
                    <a:pt x="1207" y="662"/>
                  </a:lnTo>
                  <a:lnTo>
                    <a:pt x="1202" y="664"/>
                  </a:lnTo>
                  <a:lnTo>
                    <a:pt x="1199" y="666"/>
                  </a:lnTo>
                  <a:lnTo>
                    <a:pt x="1195" y="670"/>
                  </a:lnTo>
                  <a:lnTo>
                    <a:pt x="1192" y="672"/>
                  </a:lnTo>
                  <a:lnTo>
                    <a:pt x="1188" y="674"/>
                  </a:lnTo>
                  <a:lnTo>
                    <a:pt x="1185" y="677"/>
                  </a:lnTo>
                  <a:lnTo>
                    <a:pt x="1181" y="679"/>
                  </a:lnTo>
                  <a:lnTo>
                    <a:pt x="1177" y="681"/>
                  </a:lnTo>
                  <a:lnTo>
                    <a:pt x="1172" y="682"/>
                  </a:lnTo>
                  <a:lnTo>
                    <a:pt x="1169" y="685"/>
                  </a:lnTo>
                  <a:lnTo>
                    <a:pt x="1164" y="686"/>
                  </a:lnTo>
                  <a:lnTo>
                    <a:pt x="1160" y="688"/>
                  </a:lnTo>
                  <a:lnTo>
                    <a:pt x="1155" y="690"/>
                  </a:lnTo>
                  <a:lnTo>
                    <a:pt x="1151" y="692"/>
                  </a:lnTo>
                  <a:lnTo>
                    <a:pt x="1145" y="693"/>
                  </a:lnTo>
                  <a:lnTo>
                    <a:pt x="1140" y="695"/>
                  </a:lnTo>
                  <a:lnTo>
                    <a:pt x="1137" y="696"/>
                  </a:lnTo>
                  <a:lnTo>
                    <a:pt x="1133" y="696"/>
                  </a:lnTo>
                  <a:lnTo>
                    <a:pt x="1131" y="697"/>
                  </a:lnTo>
                  <a:lnTo>
                    <a:pt x="1129" y="698"/>
                  </a:lnTo>
                  <a:lnTo>
                    <a:pt x="1123" y="702"/>
                  </a:lnTo>
                  <a:lnTo>
                    <a:pt x="1118" y="705"/>
                  </a:lnTo>
                  <a:lnTo>
                    <a:pt x="1114" y="708"/>
                  </a:lnTo>
                  <a:lnTo>
                    <a:pt x="1110" y="712"/>
                  </a:lnTo>
                  <a:lnTo>
                    <a:pt x="1106" y="717"/>
                  </a:lnTo>
                  <a:lnTo>
                    <a:pt x="1104" y="721"/>
                  </a:lnTo>
                  <a:lnTo>
                    <a:pt x="1100" y="726"/>
                  </a:lnTo>
                  <a:lnTo>
                    <a:pt x="1097" y="731"/>
                  </a:lnTo>
                  <a:lnTo>
                    <a:pt x="1093" y="736"/>
                  </a:lnTo>
                  <a:lnTo>
                    <a:pt x="1092" y="742"/>
                  </a:lnTo>
                  <a:lnTo>
                    <a:pt x="1090" y="747"/>
                  </a:lnTo>
                  <a:lnTo>
                    <a:pt x="1089" y="752"/>
                  </a:lnTo>
                  <a:lnTo>
                    <a:pt x="1088" y="755"/>
                  </a:lnTo>
                  <a:lnTo>
                    <a:pt x="1086" y="758"/>
                  </a:lnTo>
                  <a:lnTo>
                    <a:pt x="1086" y="760"/>
                  </a:lnTo>
                  <a:lnTo>
                    <a:pt x="1086" y="764"/>
                  </a:lnTo>
                  <a:lnTo>
                    <a:pt x="1085" y="768"/>
                  </a:lnTo>
                  <a:lnTo>
                    <a:pt x="1085" y="773"/>
                  </a:lnTo>
                  <a:lnTo>
                    <a:pt x="1085" y="778"/>
                  </a:lnTo>
                  <a:lnTo>
                    <a:pt x="1085" y="783"/>
                  </a:lnTo>
                  <a:lnTo>
                    <a:pt x="1085" y="788"/>
                  </a:lnTo>
                  <a:lnTo>
                    <a:pt x="1086" y="792"/>
                  </a:lnTo>
                  <a:lnTo>
                    <a:pt x="1089" y="796"/>
                  </a:lnTo>
                  <a:lnTo>
                    <a:pt x="1091" y="800"/>
                  </a:lnTo>
                  <a:lnTo>
                    <a:pt x="1092" y="803"/>
                  </a:lnTo>
                  <a:lnTo>
                    <a:pt x="1094" y="806"/>
                  </a:lnTo>
                  <a:lnTo>
                    <a:pt x="1097" y="809"/>
                  </a:lnTo>
                  <a:lnTo>
                    <a:pt x="1100" y="811"/>
                  </a:lnTo>
                  <a:lnTo>
                    <a:pt x="1104" y="812"/>
                  </a:lnTo>
                  <a:lnTo>
                    <a:pt x="1107" y="813"/>
                  </a:lnTo>
                  <a:lnTo>
                    <a:pt x="1112" y="813"/>
                  </a:lnTo>
                  <a:lnTo>
                    <a:pt x="1116" y="813"/>
                  </a:lnTo>
                  <a:lnTo>
                    <a:pt x="1121" y="811"/>
                  </a:lnTo>
                  <a:lnTo>
                    <a:pt x="1125" y="811"/>
                  </a:lnTo>
                  <a:lnTo>
                    <a:pt x="1130" y="810"/>
                  </a:lnTo>
                  <a:lnTo>
                    <a:pt x="1135" y="810"/>
                  </a:lnTo>
                  <a:lnTo>
                    <a:pt x="1138" y="809"/>
                  </a:lnTo>
                  <a:lnTo>
                    <a:pt x="1143" y="809"/>
                  </a:lnTo>
                  <a:lnTo>
                    <a:pt x="1146" y="809"/>
                  </a:lnTo>
                  <a:lnTo>
                    <a:pt x="1151" y="810"/>
                  </a:lnTo>
                  <a:lnTo>
                    <a:pt x="1154" y="810"/>
                  </a:lnTo>
                  <a:lnTo>
                    <a:pt x="1157" y="810"/>
                  </a:lnTo>
                  <a:lnTo>
                    <a:pt x="1162" y="811"/>
                  </a:lnTo>
                  <a:lnTo>
                    <a:pt x="1165" y="812"/>
                  </a:lnTo>
                  <a:lnTo>
                    <a:pt x="1169" y="812"/>
                  </a:lnTo>
                  <a:lnTo>
                    <a:pt x="1172" y="813"/>
                  </a:lnTo>
                  <a:lnTo>
                    <a:pt x="1176" y="814"/>
                  </a:lnTo>
                  <a:lnTo>
                    <a:pt x="1179" y="817"/>
                  </a:lnTo>
                  <a:lnTo>
                    <a:pt x="1184" y="819"/>
                  </a:lnTo>
                  <a:lnTo>
                    <a:pt x="1190" y="822"/>
                  </a:lnTo>
                  <a:lnTo>
                    <a:pt x="1195" y="825"/>
                  </a:lnTo>
                  <a:lnTo>
                    <a:pt x="1200" y="829"/>
                  </a:lnTo>
                  <a:lnTo>
                    <a:pt x="1204" y="834"/>
                  </a:lnTo>
                  <a:lnTo>
                    <a:pt x="1209" y="838"/>
                  </a:lnTo>
                  <a:lnTo>
                    <a:pt x="1212" y="843"/>
                  </a:lnTo>
                  <a:lnTo>
                    <a:pt x="1216" y="848"/>
                  </a:lnTo>
                  <a:lnTo>
                    <a:pt x="1218" y="850"/>
                  </a:lnTo>
                  <a:lnTo>
                    <a:pt x="1220" y="852"/>
                  </a:lnTo>
                  <a:lnTo>
                    <a:pt x="1223" y="854"/>
                  </a:lnTo>
                  <a:lnTo>
                    <a:pt x="1226" y="856"/>
                  </a:lnTo>
                  <a:lnTo>
                    <a:pt x="1228" y="858"/>
                  </a:lnTo>
                  <a:lnTo>
                    <a:pt x="1232" y="859"/>
                  </a:lnTo>
                  <a:lnTo>
                    <a:pt x="1237" y="860"/>
                  </a:lnTo>
                  <a:lnTo>
                    <a:pt x="1241" y="862"/>
                  </a:lnTo>
                  <a:lnTo>
                    <a:pt x="1245" y="864"/>
                  </a:lnTo>
                  <a:lnTo>
                    <a:pt x="1249" y="865"/>
                  </a:lnTo>
                  <a:lnTo>
                    <a:pt x="1254" y="865"/>
                  </a:lnTo>
                  <a:lnTo>
                    <a:pt x="1259" y="866"/>
                  </a:lnTo>
                  <a:lnTo>
                    <a:pt x="1264" y="866"/>
                  </a:lnTo>
                  <a:lnTo>
                    <a:pt x="1269" y="867"/>
                  </a:lnTo>
                  <a:lnTo>
                    <a:pt x="1274" y="867"/>
                  </a:lnTo>
                  <a:lnTo>
                    <a:pt x="1280" y="868"/>
                  </a:lnTo>
                  <a:lnTo>
                    <a:pt x="1285" y="868"/>
                  </a:lnTo>
                  <a:lnTo>
                    <a:pt x="1290" y="868"/>
                  </a:lnTo>
                  <a:lnTo>
                    <a:pt x="1295" y="868"/>
                  </a:lnTo>
                  <a:lnTo>
                    <a:pt x="1301" y="868"/>
                  </a:lnTo>
                  <a:lnTo>
                    <a:pt x="1305" y="868"/>
                  </a:lnTo>
                  <a:lnTo>
                    <a:pt x="1311" y="868"/>
                  </a:lnTo>
                  <a:lnTo>
                    <a:pt x="1316" y="868"/>
                  </a:lnTo>
                  <a:lnTo>
                    <a:pt x="1321" y="868"/>
                  </a:lnTo>
                  <a:lnTo>
                    <a:pt x="1325" y="867"/>
                  </a:lnTo>
                  <a:lnTo>
                    <a:pt x="1329" y="867"/>
                  </a:lnTo>
                  <a:lnTo>
                    <a:pt x="1334" y="866"/>
                  </a:lnTo>
                  <a:lnTo>
                    <a:pt x="1339" y="866"/>
                  </a:lnTo>
                  <a:lnTo>
                    <a:pt x="1342" y="866"/>
                  </a:lnTo>
                  <a:lnTo>
                    <a:pt x="1347" y="866"/>
                  </a:lnTo>
                  <a:lnTo>
                    <a:pt x="1349" y="866"/>
                  </a:lnTo>
                  <a:lnTo>
                    <a:pt x="1353" y="866"/>
                  </a:lnTo>
                  <a:lnTo>
                    <a:pt x="1356" y="865"/>
                  </a:lnTo>
                  <a:lnTo>
                    <a:pt x="1358" y="864"/>
                  </a:lnTo>
                  <a:lnTo>
                    <a:pt x="1361" y="864"/>
                  </a:lnTo>
                  <a:lnTo>
                    <a:pt x="1366" y="862"/>
                  </a:lnTo>
                  <a:lnTo>
                    <a:pt x="1368" y="861"/>
                  </a:lnTo>
                  <a:lnTo>
                    <a:pt x="1373" y="861"/>
                  </a:lnTo>
                  <a:lnTo>
                    <a:pt x="1377" y="860"/>
                  </a:lnTo>
                  <a:lnTo>
                    <a:pt x="1382" y="860"/>
                  </a:lnTo>
                  <a:lnTo>
                    <a:pt x="1385" y="860"/>
                  </a:lnTo>
                  <a:lnTo>
                    <a:pt x="1390" y="860"/>
                  </a:lnTo>
                  <a:lnTo>
                    <a:pt x="1395" y="860"/>
                  </a:lnTo>
                  <a:lnTo>
                    <a:pt x="1400" y="860"/>
                  </a:lnTo>
                  <a:lnTo>
                    <a:pt x="1405" y="860"/>
                  </a:lnTo>
                  <a:lnTo>
                    <a:pt x="1410" y="861"/>
                  </a:lnTo>
                  <a:lnTo>
                    <a:pt x="1414" y="862"/>
                  </a:lnTo>
                  <a:lnTo>
                    <a:pt x="1420" y="865"/>
                  </a:lnTo>
                  <a:lnTo>
                    <a:pt x="1424" y="866"/>
                  </a:lnTo>
                  <a:lnTo>
                    <a:pt x="1429" y="868"/>
                  </a:lnTo>
                  <a:lnTo>
                    <a:pt x="1434" y="870"/>
                  </a:lnTo>
                  <a:lnTo>
                    <a:pt x="1438" y="873"/>
                  </a:lnTo>
                  <a:lnTo>
                    <a:pt x="1443" y="876"/>
                  </a:lnTo>
                  <a:lnTo>
                    <a:pt x="1446" y="880"/>
                  </a:lnTo>
                  <a:lnTo>
                    <a:pt x="1451" y="885"/>
                  </a:lnTo>
                  <a:lnTo>
                    <a:pt x="1454" y="890"/>
                  </a:lnTo>
                  <a:lnTo>
                    <a:pt x="1457" y="892"/>
                  </a:lnTo>
                  <a:lnTo>
                    <a:pt x="1459" y="896"/>
                  </a:lnTo>
                  <a:lnTo>
                    <a:pt x="1460" y="898"/>
                  </a:lnTo>
                  <a:lnTo>
                    <a:pt x="1462" y="901"/>
                  </a:lnTo>
                  <a:lnTo>
                    <a:pt x="1463" y="905"/>
                  </a:lnTo>
                  <a:lnTo>
                    <a:pt x="1465" y="908"/>
                  </a:lnTo>
                  <a:lnTo>
                    <a:pt x="1467" y="912"/>
                  </a:lnTo>
                  <a:lnTo>
                    <a:pt x="1468" y="916"/>
                  </a:lnTo>
                  <a:lnTo>
                    <a:pt x="1469" y="920"/>
                  </a:lnTo>
                  <a:lnTo>
                    <a:pt x="1470" y="923"/>
                  </a:lnTo>
                  <a:lnTo>
                    <a:pt x="1471" y="928"/>
                  </a:lnTo>
                  <a:lnTo>
                    <a:pt x="1474" y="932"/>
                  </a:lnTo>
                  <a:lnTo>
                    <a:pt x="1474" y="937"/>
                  </a:lnTo>
                  <a:lnTo>
                    <a:pt x="1475" y="943"/>
                  </a:lnTo>
                  <a:lnTo>
                    <a:pt x="1476" y="947"/>
                  </a:lnTo>
                  <a:lnTo>
                    <a:pt x="1477" y="953"/>
                  </a:lnTo>
                  <a:lnTo>
                    <a:pt x="1477" y="958"/>
                  </a:lnTo>
                  <a:lnTo>
                    <a:pt x="1478" y="964"/>
                  </a:lnTo>
                  <a:lnTo>
                    <a:pt x="1478" y="970"/>
                  </a:lnTo>
                  <a:lnTo>
                    <a:pt x="1479" y="977"/>
                  </a:lnTo>
                  <a:lnTo>
                    <a:pt x="1479" y="984"/>
                  </a:lnTo>
                  <a:lnTo>
                    <a:pt x="1481" y="992"/>
                  </a:lnTo>
                  <a:lnTo>
                    <a:pt x="1481" y="1000"/>
                  </a:lnTo>
                  <a:lnTo>
                    <a:pt x="1482" y="1008"/>
                  </a:lnTo>
                  <a:lnTo>
                    <a:pt x="1482" y="1016"/>
                  </a:lnTo>
                  <a:lnTo>
                    <a:pt x="1483" y="1025"/>
                  </a:lnTo>
                  <a:lnTo>
                    <a:pt x="1483" y="1034"/>
                  </a:lnTo>
                  <a:lnTo>
                    <a:pt x="1484" y="1044"/>
                  </a:lnTo>
                  <a:lnTo>
                    <a:pt x="1484" y="1053"/>
                  </a:lnTo>
                  <a:lnTo>
                    <a:pt x="1485" y="1063"/>
                  </a:lnTo>
                  <a:lnTo>
                    <a:pt x="1485" y="1072"/>
                  </a:lnTo>
                  <a:lnTo>
                    <a:pt x="1486" y="1084"/>
                  </a:lnTo>
                  <a:lnTo>
                    <a:pt x="1486" y="1093"/>
                  </a:lnTo>
                  <a:lnTo>
                    <a:pt x="1487" y="1104"/>
                  </a:lnTo>
                  <a:lnTo>
                    <a:pt x="1487" y="1115"/>
                  </a:lnTo>
                  <a:lnTo>
                    <a:pt x="1487" y="1126"/>
                  </a:lnTo>
                  <a:lnTo>
                    <a:pt x="1487" y="1137"/>
                  </a:lnTo>
                  <a:lnTo>
                    <a:pt x="1489" y="1147"/>
                  </a:lnTo>
                  <a:lnTo>
                    <a:pt x="1489" y="1158"/>
                  </a:lnTo>
                  <a:lnTo>
                    <a:pt x="1490" y="1171"/>
                  </a:lnTo>
                  <a:lnTo>
                    <a:pt x="1490" y="1181"/>
                  </a:lnTo>
                  <a:lnTo>
                    <a:pt x="1490" y="1193"/>
                  </a:lnTo>
                  <a:lnTo>
                    <a:pt x="1490" y="1204"/>
                  </a:lnTo>
                  <a:lnTo>
                    <a:pt x="1490" y="1216"/>
                  </a:lnTo>
                  <a:lnTo>
                    <a:pt x="1490" y="1227"/>
                  </a:lnTo>
                  <a:lnTo>
                    <a:pt x="1491" y="1239"/>
                  </a:lnTo>
                  <a:lnTo>
                    <a:pt x="1491" y="1250"/>
                  </a:lnTo>
                  <a:lnTo>
                    <a:pt x="1492" y="1262"/>
                  </a:lnTo>
                  <a:lnTo>
                    <a:pt x="1492" y="1273"/>
                  </a:lnTo>
                  <a:lnTo>
                    <a:pt x="1492" y="1284"/>
                  </a:lnTo>
                  <a:lnTo>
                    <a:pt x="1492" y="1295"/>
                  </a:lnTo>
                  <a:lnTo>
                    <a:pt x="1492" y="1306"/>
                  </a:lnTo>
                  <a:lnTo>
                    <a:pt x="1492" y="1317"/>
                  </a:lnTo>
                  <a:lnTo>
                    <a:pt x="1492" y="1327"/>
                  </a:lnTo>
                  <a:lnTo>
                    <a:pt x="1492" y="1338"/>
                  </a:lnTo>
                  <a:lnTo>
                    <a:pt x="1492" y="1349"/>
                  </a:lnTo>
                  <a:lnTo>
                    <a:pt x="1492" y="1359"/>
                  </a:lnTo>
                  <a:lnTo>
                    <a:pt x="1492" y="1368"/>
                  </a:lnTo>
                  <a:lnTo>
                    <a:pt x="1492" y="1379"/>
                  </a:lnTo>
                  <a:lnTo>
                    <a:pt x="1492" y="1388"/>
                  </a:lnTo>
                  <a:lnTo>
                    <a:pt x="1492" y="1397"/>
                  </a:lnTo>
                  <a:lnTo>
                    <a:pt x="1492" y="1407"/>
                  </a:lnTo>
                  <a:lnTo>
                    <a:pt x="1492" y="1415"/>
                  </a:lnTo>
                  <a:lnTo>
                    <a:pt x="1492" y="1424"/>
                  </a:lnTo>
                  <a:lnTo>
                    <a:pt x="1492" y="1432"/>
                  </a:lnTo>
                  <a:lnTo>
                    <a:pt x="1492" y="1440"/>
                  </a:lnTo>
                  <a:lnTo>
                    <a:pt x="1492" y="1447"/>
                  </a:lnTo>
                  <a:lnTo>
                    <a:pt x="1492" y="1455"/>
                  </a:lnTo>
                  <a:lnTo>
                    <a:pt x="1492" y="1462"/>
                  </a:lnTo>
                  <a:lnTo>
                    <a:pt x="1492" y="1469"/>
                  </a:lnTo>
                  <a:lnTo>
                    <a:pt x="1492" y="1475"/>
                  </a:lnTo>
                  <a:lnTo>
                    <a:pt x="1492" y="1482"/>
                  </a:lnTo>
                  <a:lnTo>
                    <a:pt x="1491" y="1486"/>
                  </a:lnTo>
                  <a:lnTo>
                    <a:pt x="1491" y="1492"/>
                  </a:lnTo>
                  <a:lnTo>
                    <a:pt x="1491" y="1496"/>
                  </a:lnTo>
                  <a:lnTo>
                    <a:pt x="1491" y="1500"/>
                  </a:lnTo>
                  <a:lnTo>
                    <a:pt x="1491" y="1504"/>
                  </a:lnTo>
                  <a:lnTo>
                    <a:pt x="1491" y="1507"/>
                  </a:lnTo>
                  <a:lnTo>
                    <a:pt x="1491" y="1509"/>
                  </a:lnTo>
                  <a:lnTo>
                    <a:pt x="1491" y="1512"/>
                  </a:lnTo>
                  <a:lnTo>
                    <a:pt x="1490" y="1515"/>
                  </a:lnTo>
                  <a:lnTo>
                    <a:pt x="1490" y="1518"/>
                  </a:lnTo>
                  <a:lnTo>
                    <a:pt x="1489" y="1522"/>
                  </a:lnTo>
                  <a:lnTo>
                    <a:pt x="1489" y="1525"/>
                  </a:lnTo>
                  <a:lnTo>
                    <a:pt x="1487" y="1529"/>
                  </a:lnTo>
                  <a:lnTo>
                    <a:pt x="1486" y="1532"/>
                  </a:lnTo>
                  <a:lnTo>
                    <a:pt x="1485" y="1536"/>
                  </a:lnTo>
                  <a:lnTo>
                    <a:pt x="1484" y="1540"/>
                  </a:lnTo>
                  <a:lnTo>
                    <a:pt x="1483" y="1544"/>
                  </a:lnTo>
                  <a:lnTo>
                    <a:pt x="1481" y="1547"/>
                  </a:lnTo>
                  <a:lnTo>
                    <a:pt x="1479" y="1551"/>
                  </a:lnTo>
                  <a:lnTo>
                    <a:pt x="1478" y="1555"/>
                  </a:lnTo>
                  <a:lnTo>
                    <a:pt x="1476" y="1559"/>
                  </a:lnTo>
                  <a:lnTo>
                    <a:pt x="1474" y="1563"/>
                  </a:lnTo>
                  <a:lnTo>
                    <a:pt x="1473" y="1567"/>
                  </a:lnTo>
                  <a:lnTo>
                    <a:pt x="1470" y="1571"/>
                  </a:lnTo>
                  <a:lnTo>
                    <a:pt x="1468" y="1575"/>
                  </a:lnTo>
                  <a:lnTo>
                    <a:pt x="1465" y="1579"/>
                  </a:lnTo>
                  <a:lnTo>
                    <a:pt x="1462" y="1583"/>
                  </a:lnTo>
                  <a:lnTo>
                    <a:pt x="1459" y="1586"/>
                  </a:lnTo>
                  <a:lnTo>
                    <a:pt x="1457" y="1591"/>
                  </a:lnTo>
                  <a:lnTo>
                    <a:pt x="1453" y="1595"/>
                  </a:lnTo>
                  <a:lnTo>
                    <a:pt x="1450" y="1599"/>
                  </a:lnTo>
                  <a:lnTo>
                    <a:pt x="1447" y="1603"/>
                  </a:lnTo>
                  <a:lnTo>
                    <a:pt x="1443" y="1607"/>
                  </a:lnTo>
                  <a:lnTo>
                    <a:pt x="1439" y="1611"/>
                  </a:lnTo>
                  <a:lnTo>
                    <a:pt x="1435" y="1616"/>
                  </a:lnTo>
                  <a:lnTo>
                    <a:pt x="1431" y="1621"/>
                  </a:lnTo>
                  <a:lnTo>
                    <a:pt x="1427" y="1624"/>
                  </a:lnTo>
                  <a:lnTo>
                    <a:pt x="1422" y="1629"/>
                  </a:lnTo>
                  <a:lnTo>
                    <a:pt x="1418" y="1632"/>
                  </a:lnTo>
                  <a:lnTo>
                    <a:pt x="1414" y="1637"/>
                  </a:lnTo>
                  <a:lnTo>
                    <a:pt x="1411" y="1639"/>
                  </a:lnTo>
                  <a:lnTo>
                    <a:pt x="1408" y="1641"/>
                  </a:lnTo>
                  <a:lnTo>
                    <a:pt x="1405" y="1643"/>
                  </a:lnTo>
                  <a:lnTo>
                    <a:pt x="1402" y="1646"/>
                  </a:lnTo>
                  <a:lnTo>
                    <a:pt x="1398" y="1648"/>
                  </a:lnTo>
                  <a:lnTo>
                    <a:pt x="1395" y="1652"/>
                  </a:lnTo>
                  <a:lnTo>
                    <a:pt x="1392" y="1655"/>
                  </a:lnTo>
                  <a:lnTo>
                    <a:pt x="1389" y="1658"/>
                  </a:lnTo>
                  <a:lnTo>
                    <a:pt x="1384" y="1662"/>
                  </a:lnTo>
                  <a:lnTo>
                    <a:pt x="1381" y="1664"/>
                  </a:lnTo>
                  <a:lnTo>
                    <a:pt x="1377" y="1668"/>
                  </a:lnTo>
                  <a:lnTo>
                    <a:pt x="1373" y="1672"/>
                  </a:lnTo>
                  <a:lnTo>
                    <a:pt x="1368" y="1676"/>
                  </a:lnTo>
                  <a:lnTo>
                    <a:pt x="1365" y="1680"/>
                  </a:lnTo>
                  <a:lnTo>
                    <a:pt x="1360" y="1684"/>
                  </a:lnTo>
                  <a:lnTo>
                    <a:pt x="1357" y="1688"/>
                  </a:lnTo>
                  <a:lnTo>
                    <a:pt x="1352" y="1692"/>
                  </a:lnTo>
                  <a:lnTo>
                    <a:pt x="1348" y="1696"/>
                  </a:lnTo>
                  <a:lnTo>
                    <a:pt x="1343" y="1700"/>
                  </a:lnTo>
                  <a:lnTo>
                    <a:pt x="1339" y="1704"/>
                  </a:lnTo>
                  <a:lnTo>
                    <a:pt x="1334" y="1708"/>
                  </a:lnTo>
                  <a:lnTo>
                    <a:pt x="1329" y="1712"/>
                  </a:lnTo>
                  <a:lnTo>
                    <a:pt x="1325" y="1717"/>
                  </a:lnTo>
                  <a:lnTo>
                    <a:pt x="1320" y="1721"/>
                  </a:lnTo>
                  <a:lnTo>
                    <a:pt x="1316" y="1726"/>
                  </a:lnTo>
                  <a:lnTo>
                    <a:pt x="1311" y="1731"/>
                  </a:lnTo>
                  <a:lnTo>
                    <a:pt x="1306" y="1735"/>
                  </a:lnTo>
                  <a:lnTo>
                    <a:pt x="1302" y="1740"/>
                  </a:lnTo>
                  <a:lnTo>
                    <a:pt x="1296" y="1744"/>
                  </a:lnTo>
                  <a:lnTo>
                    <a:pt x="1292" y="1749"/>
                  </a:lnTo>
                  <a:lnTo>
                    <a:pt x="1287" y="1754"/>
                  </a:lnTo>
                  <a:lnTo>
                    <a:pt x="1282" y="1758"/>
                  </a:lnTo>
                  <a:lnTo>
                    <a:pt x="1277" y="1762"/>
                  </a:lnTo>
                  <a:lnTo>
                    <a:pt x="1272" y="1766"/>
                  </a:lnTo>
                  <a:lnTo>
                    <a:pt x="1267" y="1770"/>
                  </a:lnTo>
                  <a:lnTo>
                    <a:pt x="1263" y="1775"/>
                  </a:lnTo>
                  <a:lnTo>
                    <a:pt x="1258" y="1779"/>
                  </a:lnTo>
                  <a:lnTo>
                    <a:pt x="1254" y="1783"/>
                  </a:lnTo>
                  <a:lnTo>
                    <a:pt x="1249" y="1787"/>
                  </a:lnTo>
                  <a:lnTo>
                    <a:pt x="1245" y="1791"/>
                  </a:lnTo>
                  <a:lnTo>
                    <a:pt x="1240" y="1795"/>
                  </a:lnTo>
                  <a:lnTo>
                    <a:pt x="1235" y="1799"/>
                  </a:lnTo>
                  <a:lnTo>
                    <a:pt x="1231" y="1803"/>
                  </a:lnTo>
                  <a:lnTo>
                    <a:pt x="1226" y="1806"/>
                  </a:lnTo>
                  <a:lnTo>
                    <a:pt x="1222" y="1810"/>
                  </a:lnTo>
                  <a:lnTo>
                    <a:pt x="1217" y="1813"/>
                  </a:lnTo>
                  <a:lnTo>
                    <a:pt x="1212" y="1817"/>
                  </a:lnTo>
                  <a:lnTo>
                    <a:pt x="1209" y="1820"/>
                  </a:lnTo>
                  <a:lnTo>
                    <a:pt x="1204" y="1824"/>
                  </a:lnTo>
                  <a:lnTo>
                    <a:pt x="1201" y="1826"/>
                  </a:lnTo>
                  <a:lnTo>
                    <a:pt x="1196" y="1829"/>
                  </a:lnTo>
                  <a:lnTo>
                    <a:pt x="1193" y="1832"/>
                  </a:lnTo>
                  <a:lnTo>
                    <a:pt x="1190" y="1834"/>
                  </a:lnTo>
                  <a:lnTo>
                    <a:pt x="1186" y="1836"/>
                  </a:lnTo>
                  <a:lnTo>
                    <a:pt x="1183" y="1838"/>
                  </a:lnTo>
                  <a:lnTo>
                    <a:pt x="1179" y="1841"/>
                  </a:lnTo>
                  <a:lnTo>
                    <a:pt x="1176" y="1843"/>
                  </a:lnTo>
                  <a:lnTo>
                    <a:pt x="1172" y="1845"/>
                  </a:lnTo>
                  <a:lnTo>
                    <a:pt x="1170" y="1846"/>
                  </a:lnTo>
                  <a:lnTo>
                    <a:pt x="1167" y="1848"/>
                  </a:lnTo>
                  <a:lnTo>
                    <a:pt x="1162" y="1850"/>
                  </a:lnTo>
                  <a:lnTo>
                    <a:pt x="1157" y="1851"/>
                  </a:lnTo>
                  <a:lnTo>
                    <a:pt x="1155" y="1851"/>
                  </a:lnTo>
                  <a:lnTo>
                    <a:pt x="1153" y="1852"/>
                  </a:lnTo>
                  <a:lnTo>
                    <a:pt x="1149" y="1852"/>
                  </a:lnTo>
                  <a:lnTo>
                    <a:pt x="1146" y="1853"/>
                  </a:lnTo>
                  <a:lnTo>
                    <a:pt x="1141" y="1853"/>
                  </a:lnTo>
                  <a:lnTo>
                    <a:pt x="1138" y="1853"/>
                  </a:lnTo>
                  <a:lnTo>
                    <a:pt x="1135" y="1855"/>
                  </a:lnTo>
                  <a:lnTo>
                    <a:pt x="1130" y="1855"/>
                  </a:lnTo>
                  <a:lnTo>
                    <a:pt x="1125" y="1855"/>
                  </a:lnTo>
                  <a:lnTo>
                    <a:pt x="1120" y="1856"/>
                  </a:lnTo>
                  <a:lnTo>
                    <a:pt x="1115" y="1856"/>
                  </a:lnTo>
                  <a:lnTo>
                    <a:pt x="1109" y="1857"/>
                  </a:lnTo>
                  <a:lnTo>
                    <a:pt x="1104" y="1857"/>
                  </a:lnTo>
                  <a:lnTo>
                    <a:pt x="1098" y="1857"/>
                  </a:lnTo>
                  <a:lnTo>
                    <a:pt x="1091" y="1857"/>
                  </a:lnTo>
                  <a:lnTo>
                    <a:pt x="1085" y="1858"/>
                  </a:lnTo>
                  <a:lnTo>
                    <a:pt x="1078" y="1858"/>
                  </a:lnTo>
                  <a:lnTo>
                    <a:pt x="1071" y="1858"/>
                  </a:lnTo>
                  <a:lnTo>
                    <a:pt x="1065" y="1859"/>
                  </a:lnTo>
                  <a:lnTo>
                    <a:pt x="1058" y="1859"/>
                  </a:lnTo>
                  <a:lnTo>
                    <a:pt x="1050" y="1859"/>
                  </a:lnTo>
                  <a:lnTo>
                    <a:pt x="1042" y="1860"/>
                  </a:lnTo>
                  <a:lnTo>
                    <a:pt x="1035" y="1860"/>
                  </a:lnTo>
                  <a:lnTo>
                    <a:pt x="1027" y="1861"/>
                  </a:lnTo>
                  <a:lnTo>
                    <a:pt x="1019" y="1861"/>
                  </a:lnTo>
                  <a:lnTo>
                    <a:pt x="1011" y="1861"/>
                  </a:lnTo>
                  <a:lnTo>
                    <a:pt x="1003" y="1861"/>
                  </a:lnTo>
                  <a:lnTo>
                    <a:pt x="995" y="1863"/>
                  </a:lnTo>
                  <a:lnTo>
                    <a:pt x="987" y="1863"/>
                  </a:lnTo>
                  <a:lnTo>
                    <a:pt x="979" y="1863"/>
                  </a:lnTo>
                  <a:lnTo>
                    <a:pt x="969" y="1864"/>
                  </a:lnTo>
                  <a:lnTo>
                    <a:pt x="961" y="1864"/>
                  </a:lnTo>
                  <a:lnTo>
                    <a:pt x="952" y="1864"/>
                  </a:lnTo>
                  <a:lnTo>
                    <a:pt x="944" y="1865"/>
                  </a:lnTo>
                  <a:lnTo>
                    <a:pt x="935" y="1865"/>
                  </a:lnTo>
                  <a:lnTo>
                    <a:pt x="927" y="1865"/>
                  </a:lnTo>
                  <a:lnTo>
                    <a:pt x="918" y="1865"/>
                  </a:lnTo>
                  <a:lnTo>
                    <a:pt x="909" y="1866"/>
                  </a:lnTo>
                  <a:lnTo>
                    <a:pt x="901" y="1866"/>
                  </a:lnTo>
                  <a:lnTo>
                    <a:pt x="893" y="1867"/>
                  </a:lnTo>
                  <a:lnTo>
                    <a:pt x="884" y="1867"/>
                  </a:lnTo>
                  <a:lnTo>
                    <a:pt x="874" y="1867"/>
                  </a:lnTo>
                  <a:lnTo>
                    <a:pt x="865" y="1867"/>
                  </a:lnTo>
                  <a:lnTo>
                    <a:pt x="857" y="1868"/>
                  </a:lnTo>
                  <a:lnTo>
                    <a:pt x="848" y="1868"/>
                  </a:lnTo>
                  <a:lnTo>
                    <a:pt x="840" y="1868"/>
                  </a:lnTo>
                  <a:lnTo>
                    <a:pt x="832" y="1869"/>
                  </a:lnTo>
                  <a:lnTo>
                    <a:pt x="824" y="1869"/>
                  </a:lnTo>
                  <a:lnTo>
                    <a:pt x="816" y="1869"/>
                  </a:lnTo>
                  <a:lnTo>
                    <a:pt x="808" y="1871"/>
                  </a:lnTo>
                  <a:lnTo>
                    <a:pt x="800" y="1871"/>
                  </a:lnTo>
                  <a:lnTo>
                    <a:pt x="792" y="1871"/>
                  </a:lnTo>
                  <a:lnTo>
                    <a:pt x="784" y="1871"/>
                  </a:lnTo>
                  <a:lnTo>
                    <a:pt x="777" y="1872"/>
                  </a:lnTo>
                  <a:lnTo>
                    <a:pt x="769" y="1872"/>
                  </a:lnTo>
                  <a:lnTo>
                    <a:pt x="763" y="1872"/>
                  </a:lnTo>
                  <a:lnTo>
                    <a:pt x="755" y="1872"/>
                  </a:lnTo>
                  <a:lnTo>
                    <a:pt x="748" y="1873"/>
                  </a:lnTo>
                  <a:lnTo>
                    <a:pt x="743" y="1873"/>
                  </a:lnTo>
                  <a:lnTo>
                    <a:pt x="736" y="1873"/>
                  </a:lnTo>
                  <a:lnTo>
                    <a:pt x="730" y="1873"/>
                  </a:lnTo>
                  <a:lnTo>
                    <a:pt x="723" y="1874"/>
                  </a:lnTo>
                  <a:lnTo>
                    <a:pt x="717" y="1874"/>
                  </a:lnTo>
                  <a:lnTo>
                    <a:pt x="713" y="1875"/>
                  </a:lnTo>
                  <a:lnTo>
                    <a:pt x="707" y="1875"/>
                  </a:lnTo>
                  <a:lnTo>
                    <a:pt x="701" y="1875"/>
                  </a:lnTo>
                  <a:lnTo>
                    <a:pt x="694" y="1875"/>
                  </a:lnTo>
                  <a:lnTo>
                    <a:pt x="689" y="1876"/>
                  </a:lnTo>
                  <a:lnTo>
                    <a:pt x="682" y="1876"/>
                  </a:lnTo>
                  <a:lnTo>
                    <a:pt x="674" y="1876"/>
                  </a:lnTo>
                  <a:lnTo>
                    <a:pt x="667" y="1876"/>
                  </a:lnTo>
                  <a:lnTo>
                    <a:pt x="659" y="1877"/>
                  </a:lnTo>
                  <a:lnTo>
                    <a:pt x="650" y="1877"/>
                  </a:lnTo>
                  <a:lnTo>
                    <a:pt x="642" y="1877"/>
                  </a:lnTo>
                  <a:lnTo>
                    <a:pt x="633" y="1877"/>
                  </a:lnTo>
                  <a:lnTo>
                    <a:pt x="625" y="1877"/>
                  </a:lnTo>
                  <a:lnTo>
                    <a:pt x="615" y="1877"/>
                  </a:lnTo>
                  <a:lnTo>
                    <a:pt x="606" y="1877"/>
                  </a:lnTo>
                  <a:lnTo>
                    <a:pt x="596" y="1879"/>
                  </a:lnTo>
                  <a:lnTo>
                    <a:pt x="587" y="1879"/>
                  </a:lnTo>
                  <a:lnTo>
                    <a:pt x="576" y="1879"/>
                  </a:lnTo>
                  <a:lnTo>
                    <a:pt x="566" y="1879"/>
                  </a:lnTo>
                  <a:lnTo>
                    <a:pt x="556" y="1880"/>
                  </a:lnTo>
                  <a:lnTo>
                    <a:pt x="547" y="1880"/>
                  </a:lnTo>
                  <a:lnTo>
                    <a:pt x="536" y="1880"/>
                  </a:lnTo>
                  <a:lnTo>
                    <a:pt x="526" y="1880"/>
                  </a:lnTo>
                  <a:lnTo>
                    <a:pt x="514" y="1881"/>
                  </a:lnTo>
                  <a:lnTo>
                    <a:pt x="504" y="1881"/>
                  </a:lnTo>
                  <a:lnTo>
                    <a:pt x="494" y="1881"/>
                  </a:lnTo>
                  <a:lnTo>
                    <a:pt x="482" y="1881"/>
                  </a:lnTo>
                  <a:lnTo>
                    <a:pt x="472" y="1882"/>
                  </a:lnTo>
                  <a:lnTo>
                    <a:pt x="461" y="1882"/>
                  </a:lnTo>
                  <a:lnTo>
                    <a:pt x="450" y="1882"/>
                  </a:lnTo>
                  <a:lnTo>
                    <a:pt x="439" y="1882"/>
                  </a:lnTo>
                  <a:lnTo>
                    <a:pt x="429" y="1882"/>
                  </a:lnTo>
                  <a:lnTo>
                    <a:pt x="418" y="1883"/>
                  </a:lnTo>
                  <a:lnTo>
                    <a:pt x="408" y="1883"/>
                  </a:lnTo>
                  <a:lnTo>
                    <a:pt x="396" y="1883"/>
                  </a:lnTo>
                  <a:lnTo>
                    <a:pt x="386" y="1883"/>
                  </a:lnTo>
                  <a:lnTo>
                    <a:pt x="376" y="1883"/>
                  </a:lnTo>
                  <a:lnTo>
                    <a:pt x="364" y="1883"/>
                  </a:lnTo>
                  <a:lnTo>
                    <a:pt x="354" y="1883"/>
                  </a:lnTo>
                  <a:lnTo>
                    <a:pt x="344" y="1883"/>
                  </a:lnTo>
                  <a:lnTo>
                    <a:pt x="335" y="1884"/>
                  </a:lnTo>
                  <a:lnTo>
                    <a:pt x="324" y="1884"/>
                  </a:lnTo>
                  <a:lnTo>
                    <a:pt x="314" y="1884"/>
                  </a:lnTo>
                  <a:lnTo>
                    <a:pt x="305" y="1884"/>
                  </a:lnTo>
                  <a:lnTo>
                    <a:pt x="296" y="1884"/>
                  </a:lnTo>
                  <a:lnTo>
                    <a:pt x="286" y="1884"/>
                  </a:lnTo>
                  <a:lnTo>
                    <a:pt x="277" y="1885"/>
                  </a:lnTo>
                  <a:lnTo>
                    <a:pt x="268" y="1885"/>
                  </a:lnTo>
                  <a:lnTo>
                    <a:pt x="260" y="1885"/>
                  </a:lnTo>
                  <a:lnTo>
                    <a:pt x="252" y="1885"/>
                  </a:lnTo>
                  <a:lnTo>
                    <a:pt x="244" y="1885"/>
                  </a:lnTo>
                  <a:lnTo>
                    <a:pt x="236" y="1885"/>
                  </a:lnTo>
                  <a:lnTo>
                    <a:pt x="229" y="1887"/>
                  </a:lnTo>
                  <a:lnTo>
                    <a:pt x="222" y="1887"/>
                  </a:lnTo>
                  <a:lnTo>
                    <a:pt x="215" y="1887"/>
                  </a:lnTo>
                  <a:lnTo>
                    <a:pt x="209" y="1887"/>
                  </a:lnTo>
                  <a:lnTo>
                    <a:pt x="203" y="1887"/>
                  </a:lnTo>
                  <a:lnTo>
                    <a:pt x="197" y="1887"/>
                  </a:lnTo>
                  <a:lnTo>
                    <a:pt x="192" y="1887"/>
                  </a:lnTo>
                  <a:lnTo>
                    <a:pt x="187" y="1887"/>
                  </a:lnTo>
                  <a:lnTo>
                    <a:pt x="182" y="1887"/>
                  </a:lnTo>
                  <a:lnTo>
                    <a:pt x="178" y="1887"/>
                  </a:lnTo>
                  <a:lnTo>
                    <a:pt x="175" y="1887"/>
                  </a:lnTo>
                  <a:lnTo>
                    <a:pt x="172" y="1887"/>
                  </a:lnTo>
                  <a:lnTo>
                    <a:pt x="170" y="1888"/>
                  </a:lnTo>
                  <a:lnTo>
                    <a:pt x="164" y="1888"/>
                  </a:lnTo>
                  <a:lnTo>
                    <a:pt x="159" y="1888"/>
                  </a:lnTo>
                  <a:lnTo>
                    <a:pt x="156" y="1888"/>
                  </a:lnTo>
                  <a:lnTo>
                    <a:pt x="153" y="1888"/>
                  </a:lnTo>
                  <a:lnTo>
                    <a:pt x="150" y="1888"/>
                  </a:lnTo>
                  <a:lnTo>
                    <a:pt x="148" y="1888"/>
                  </a:lnTo>
                  <a:lnTo>
                    <a:pt x="144" y="1888"/>
                  </a:lnTo>
                  <a:lnTo>
                    <a:pt x="142" y="1888"/>
                  </a:lnTo>
                  <a:lnTo>
                    <a:pt x="139" y="1888"/>
                  </a:lnTo>
                  <a:lnTo>
                    <a:pt x="135" y="1889"/>
                  </a:lnTo>
                  <a:lnTo>
                    <a:pt x="132" y="1889"/>
                  </a:lnTo>
                  <a:lnTo>
                    <a:pt x="129" y="1889"/>
                  </a:lnTo>
                  <a:lnTo>
                    <a:pt x="126" y="1889"/>
                  </a:lnTo>
                  <a:lnTo>
                    <a:pt x="124" y="1890"/>
                  </a:lnTo>
                  <a:lnTo>
                    <a:pt x="120" y="1889"/>
                  </a:lnTo>
                  <a:lnTo>
                    <a:pt x="117" y="1889"/>
                  </a:lnTo>
                  <a:lnTo>
                    <a:pt x="113" y="1889"/>
                  </a:lnTo>
                  <a:lnTo>
                    <a:pt x="111" y="1889"/>
                  </a:lnTo>
                  <a:lnTo>
                    <a:pt x="107" y="1889"/>
                  </a:lnTo>
                  <a:lnTo>
                    <a:pt x="104" y="1888"/>
                  </a:lnTo>
                  <a:lnTo>
                    <a:pt x="101" y="1888"/>
                  </a:lnTo>
                  <a:lnTo>
                    <a:pt x="97" y="1888"/>
                  </a:lnTo>
                  <a:lnTo>
                    <a:pt x="95" y="1887"/>
                  </a:lnTo>
                  <a:lnTo>
                    <a:pt x="92" y="1885"/>
                  </a:lnTo>
                  <a:lnTo>
                    <a:pt x="88" y="1884"/>
                  </a:lnTo>
                  <a:lnTo>
                    <a:pt x="86" y="1884"/>
                  </a:lnTo>
                  <a:lnTo>
                    <a:pt x="82" y="1882"/>
                  </a:lnTo>
                  <a:lnTo>
                    <a:pt x="80" y="1881"/>
                  </a:lnTo>
                  <a:lnTo>
                    <a:pt x="77" y="1880"/>
                  </a:lnTo>
                  <a:lnTo>
                    <a:pt x="74" y="1879"/>
                  </a:lnTo>
                  <a:lnTo>
                    <a:pt x="71" y="1876"/>
                  </a:lnTo>
                  <a:lnTo>
                    <a:pt x="68" y="1874"/>
                  </a:lnTo>
                  <a:lnTo>
                    <a:pt x="65" y="1872"/>
                  </a:lnTo>
                  <a:lnTo>
                    <a:pt x="62" y="1869"/>
                  </a:lnTo>
                  <a:lnTo>
                    <a:pt x="60" y="1866"/>
                  </a:lnTo>
                  <a:lnTo>
                    <a:pt x="56" y="1863"/>
                  </a:lnTo>
                  <a:lnTo>
                    <a:pt x="54" y="1860"/>
                  </a:lnTo>
                  <a:lnTo>
                    <a:pt x="51" y="1857"/>
                  </a:lnTo>
                  <a:lnTo>
                    <a:pt x="49" y="1852"/>
                  </a:lnTo>
                  <a:lnTo>
                    <a:pt x="47" y="1849"/>
                  </a:lnTo>
                  <a:lnTo>
                    <a:pt x="45" y="1844"/>
                  </a:lnTo>
                  <a:lnTo>
                    <a:pt x="42" y="1841"/>
                  </a:lnTo>
                  <a:lnTo>
                    <a:pt x="41" y="1835"/>
                  </a:lnTo>
                  <a:lnTo>
                    <a:pt x="39" y="1830"/>
                  </a:lnTo>
                  <a:lnTo>
                    <a:pt x="37" y="1825"/>
                  </a:lnTo>
                  <a:lnTo>
                    <a:pt x="35" y="1820"/>
                  </a:lnTo>
                  <a:lnTo>
                    <a:pt x="33" y="1813"/>
                  </a:lnTo>
                  <a:lnTo>
                    <a:pt x="32" y="1807"/>
                  </a:lnTo>
                  <a:lnTo>
                    <a:pt x="31" y="1801"/>
                  </a:lnTo>
                  <a:lnTo>
                    <a:pt x="30" y="1794"/>
                  </a:lnTo>
                  <a:lnTo>
                    <a:pt x="27" y="1786"/>
                  </a:lnTo>
                  <a:lnTo>
                    <a:pt x="26" y="1779"/>
                  </a:lnTo>
                  <a:lnTo>
                    <a:pt x="25" y="1771"/>
                  </a:lnTo>
                  <a:lnTo>
                    <a:pt x="25" y="1763"/>
                  </a:lnTo>
                  <a:lnTo>
                    <a:pt x="24" y="1755"/>
                  </a:lnTo>
                  <a:lnTo>
                    <a:pt x="23" y="1746"/>
                  </a:lnTo>
                  <a:lnTo>
                    <a:pt x="23" y="1735"/>
                  </a:lnTo>
                  <a:lnTo>
                    <a:pt x="23" y="1726"/>
                  </a:lnTo>
                  <a:lnTo>
                    <a:pt x="22" y="1716"/>
                  </a:lnTo>
                  <a:lnTo>
                    <a:pt x="22" y="1705"/>
                  </a:lnTo>
                  <a:lnTo>
                    <a:pt x="23" y="1694"/>
                  </a:lnTo>
                  <a:lnTo>
                    <a:pt x="23" y="1684"/>
                  </a:lnTo>
                  <a:lnTo>
                    <a:pt x="23" y="1672"/>
                  </a:lnTo>
                  <a:lnTo>
                    <a:pt x="23" y="1660"/>
                  </a:lnTo>
                  <a:lnTo>
                    <a:pt x="23" y="1648"/>
                  </a:lnTo>
                  <a:lnTo>
                    <a:pt x="24" y="1637"/>
                  </a:lnTo>
                  <a:lnTo>
                    <a:pt x="24" y="1624"/>
                  </a:lnTo>
                  <a:lnTo>
                    <a:pt x="24" y="1611"/>
                  </a:lnTo>
                  <a:lnTo>
                    <a:pt x="24" y="1600"/>
                  </a:lnTo>
                  <a:lnTo>
                    <a:pt x="24" y="1588"/>
                  </a:lnTo>
                  <a:lnTo>
                    <a:pt x="24" y="1576"/>
                  </a:lnTo>
                  <a:lnTo>
                    <a:pt x="24" y="1563"/>
                  </a:lnTo>
                  <a:lnTo>
                    <a:pt x="24" y="1551"/>
                  </a:lnTo>
                  <a:lnTo>
                    <a:pt x="24" y="1539"/>
                  </a:lnTo>
                  <a:lnTo>
                    <a:pt x="24" y="1526"/>
                  </a:lnTo>
                  <a:lnTo>
                    <a:pt x="24" y="1515"/>
                  </a:lnTo>
                  <a:lnTo>
                    <a:pt x="24" y="1504"/>
                  </a:lnTo>
                  <a:lnTo>
                    <a:pt x="24" y="1491"/>
                  </a:lnTo>
                  <a:lnTo>
                    <a:pt x="23" y="1478"/>
                  </a:lnTo>
                  <a:lnTo>
                    <a:pt x="23" y="1467"/>
                  </a:lnTo>
                  <a:lnTo>
                    <a:pt x="23" y="1454"/>
                  </a:lnTo>
                  <a:lnTo>
                    <a:pt x="23" y="1443"/>
                  </a:lnTo>
                  <a:lnTo>
                    <a:pt x="22" y="1430"/>
                  </a:lnTo>
                  <a:lnTo>
                    <a:pt x="22" y="1419"/>
                  </a:lnTo>
                  <a:lnTo>
                    <a:pt x="22" y="1407"/>
                  </a:lnTo>
                  <a:lnTo>
                    <a:pt x="22" y="1396"/>
                  </a:lnTo>
                  <a:lnTo>
                    <a:pt x="21" y="1384"/>
                  </a:lnTo>
                  <a:lnTo>
                    <a:pt x="21" y="1373"/>
                  </a:lnTo>
                  <a:lnTo>
                    <a:pt x="21" y="1361"/>
                  </a:lnTo>
                  <a:lnTo>
                    <a:pt x="21" y="1350"/>
                  </a:lnTo>
                  <a:lnTo>
                    <a:pt x="21" y="1340"/>
                  </a:lnTo>
                  <a:lnTo>
                    <a:pt x="21" y="1328"/>
                  </a:lnTo>
                  <a:lnTo>
                    <a:pt x="21" y="1318"/>
                  </a:lnTo>
                  <a:lnTo>
                    <a:pt x="21" y="1307"/>
                  </a:lnTo>
                  <a:lnTo>
                    <a:pt x="21" y="1296"/>
                  </a:lnTo>
                  <a:lnTo>
                    <a:pt x="21" y="1286"/>
                  </a:lnTo>
                  <a:lnTo>
                    <a:pt x="19" y="1275"/>
                  </a:lnTo>
                  <a:lnTo>
                    <a:pt x="19" y="1265"/>
                  </a:lnTo>
                  <a:lnTo>
                    <a:pt x="19" y="1256"/>
                  </a:lnTo>
                  <a:lnTo>
                    <a:pt x="19" y="1245"/>
                  </a:lnTo>
                  <a:lnTo>
                    <a:pt x="19" y="1236"/>
                  </a:lnTo>
                  <a:lnTo>
                    <a:pt x="19" y="1227"/>
                  </a:lnTo>
                  <a:lnTo>
                    <a:pt x="19" y="1218"/>
                  </a:lnTo>
                  <a:lnTo>
                    <a:pt x="19" y="1209"/>
                  </a:lnTo>
                  <a:lnTo>
                    <a:pt x="19" y="1200"/>
                  </a:lnTo>
                  <a:lnTo>
                    <a:pt x="19" y="1192"/>
                  </a:lnTo>
                  <a:lnTo>
                    <a:pt x="19" y="1184"/>
                  </a:lnTo>
                  <a:lnTo>
                    <a:pt x="21" y="1176"/>
                  </a:lnTo>
                  <a:lnTo>
                    <a:pt x="21" y="1168"/>
                  </a:lnTo>
                  <a:lnTo>
                    <a:pt x="21" y="1161"/>
                  </a:lnTo>
                  <a:lnTo>
                    <a:pt x="21" y="1153"/>
                  </a:lnTo>
                  <a:lnTo>
                    <a:pt x="22" y="1146"/>
                  </a:lnTo>
                  <a:lnTo>
                    <a:pt x="22" y="1140"/>
                  </a:lnTo>
                  <a:lnTo>
                    <a:pt x="23" y="1133"/>
                  </a:lnTo>
                  <a:lnTo>
                    <a:pt x="23" y="1127"/>
                  </a:lnTo>
                  <a:lnTo>
                    <a:pt x="24" y="1122"/>
                  </a:lnTo>
                  <a:lnTo>
                    <a:pt x="25" y="1116"/>
                  </a:lnTo>
                  <a:lnTo>
                    <a:pt x="26" y="1111"/>
                  </a:lnTo>
                  <a:lnTo>
                    <a:pt x="26" y="1107"/>
                  </a:lnTo>
                  <a:lnTo>
                    <a:pt x="27" y="1102"/>
                  </a:lnTo>
                  <a:lnTo>
                    <a:pt x="29" y="1098"/>
                  </a:lnTo>
                  <a:lnTo>
                    <a:pt x="30" y="1095"/>
                  </a:lnTo>
                  <a:lnTo>
                    <a:pt x="31" y="1092"/>
                  </a:lnTo>
                  <a:lnTo>
                    <a:pt x="32" y="1088"/>
                  </a:lnTo>
                  <a:lnTo>
                    <a:pt x="34" y="1086"/>
                  </a:lnTo>
                  <a:lnTo>
                    <a:pt x="35" y="1085"/>
                  </a:lnTo>
                  <a:lnTo>
                    <a:pt x="38" y="1079"/>
                  </a:lnTo>
                  <a:lnTo>
                    <a:pt x="41" y="1076"/>
                  </a:lnTo>
                  <a:lnTo>
                    <a:pt x="45" y="1073"/>
                  </a:lnTo>
                  <a:lnTo>
                    <a:pt x="48" y="1070"/>
                  </a:lnTo>
                  <a:lnTo>
                    <a:pt x="51" y="1067"/>
                  </a:lnTo>
                  <a:lnTo>
                    <a:pt x="56" y="1063"/>
                  </a:lnTo>
                  <a:lnTo>
                    <a:pt x="61" y="1061"/>
                  </a:lnTo>
                  <a:lnTo>
                    <a:pt x="65" y="1059"/>
                  </a:lnTo>
                  <a:lnTo>
                    <a:pt x="69" y="1055"/>
                  </a:lnTo>
                  <a:lnTo>
                    <a:pt x="73" y="1054"/>
                  </a:lnTo>
                  <a:lnTo>
                    <a:pt x="78" y="1051"/>
                  </a:lnTo>
                  <a:lnTo>
                    <a:pt x="82" y="1049"/>
                  </a:lnTo>
                  <a:lnTo>
                    <a:pt x="87" y="1047"/>
                  </a:lnTo>
                  <a:lnTo>
                    <a:pt x="92" y="1045"/>
                  </a:lnTo>
                  <a:lnTo>
                    <a:pt x="96" y="1044"/>
                  </a:lnTo>
                  <a:lnTo>
                    <a:pt x="101" y="1042"/>
                  </a:lnTo>
                  <a:lnTo>
                    <a:pt x="105" y="1040"/>
                  </a:lnTo>
                  <a:lnTo>
                    <a:pt x="109" y="1038"/>
                  </a:lnTo>
                  <a:lnTo>
                    <a:pt x="113" y="1036"/>
                  </a:lnTo>
                  <a:lnTo>
                    <a:pt x="118" y="1034"/>
                  </a:lnTo>
                  <a:lnTo>
                    <a:pt x="121" y="1032"/>
                  </a:lnTo>
                  <a:lnTo>
                    <a:pt x="126" y="1030"/>
                  </a:lnTo>
                  <a:lnTo>
                    <a:pt x="129" y="1028"/>
                  </a:lnTo>
                  <a:lnTo>
                    <a:pt x="134" y="1026"/>
                  </a:lnTo>
                  <a:lnTo>
                    <a:pt x="137" y="1024"/>
                  </a:lnTo>
                  <a:lnTo>
                    <a:pt x="140" y="1022"/>
                  </a:lnTo>
                  <a:lnTo>
                    <a:pt x="142" y="1020"/>
                  </a:lnTo>
                  <a:lnTo>
                    <a:pt x="145" y="1017"/>
                  </a:lnTo>
                  <a:lnTo>
                    <a:pt x="148" y="1014"/>
                  </a:lnTo>
                  <a:lnTo>
                    <a:pt x="150" y="1012"/>
                  </a:lnTo>
                  <a:lnTo>
                    <a:pt x="151" y="1008"/>
                  </a:lnTo>
                  <a:lnTo>
                    <a:pt x="153" y="1006"/>
                  </a:lnTo>
                  <a:lnTo>
                    <a:pt x="155" y="1002"/>
                  </a:lnTo>
                  <a:lnTo>
                    <a:pt x="156" y="999"/>
                  </a:lnTo>
                  <a:lnTo>
                    <a:pt x="157" y="994"/>
                  </a:lnTo>
                  <a:lnTo>
                    <a:pt x="158" y="991"/>
                  </a:lnTo>
                  <a:lnTo>
                    <a:pt x="159" y="987"/>
                  </a:lnTo>
                  <a:lnTo>
                    <a:pt x="160" y="983"/>
                  </a:lnTo>
                  <a:lnTo>
                    <a:pt x="162" y="978"/>
                  </a:lnTo>
                  <a:lnTo>
                    <a:pt x="164" y="975"/>
                  </a:lnTo>
                  <a:lnTo>
                    <a:pt x="165" y="970"/>
                  </a:lnTo>
                  <a:lnTo>
                    <a:pt x="167" y="966"/>
                  </a:lnTo>
                  <a:lnTo>
                    <a:pt x="168" y="961"/>
                  </a:lnTo>
                  <a:lnTo>
                    <a:pt x="170" y="956"/>
                  </a:lnTo>
                  <a:lnTo>
                    <a:pt x="172" y="952"/>
                  </a:lnTo>
                  <a:lnTo>
                    <a:pt x="173" y="947"/>
                  </a:lnTo>
                  <a:lnTo>
                    <a:pt x="175" y="943"/>
                  </a:lnTo>
                  <a:lnTo>
                    <a:pt x="178" y="938"/>
                  </a:lnTo>
                  <a:lnTo>
                    <a:pt x="179" y="932"/>
                  </a:lnTo>
                  <a:lnTo>
                    <a:pt x="181" y="928"/>
                  </a:lnTo>
                  <a:lnTo>
                    <a:pt x="182" y="923"/>
                  </a:lnTo>
                  <a:lnTo>
                    <a:pt x="186" y="919"/>
                  </a:lnTo>
                  <a:lnTo>
                    <a:pt x="188" y="913"/>
                  </a:lnTo>
                  <a:lnTo>
                    <a:pt x="191" y="908"/>
                  </a:lnTo>
                  <a:lnTo>
                    <a:pt x="194" y="904"/>
                  </a:lnTo>
                  <a:lnTo>
                    <a:pt x="197" y="899"/>
                  </a:lnTo>
                  <a:lnTo>
                    <a:pt x="200" y="895"/>
                  </a:lnTo>
                  <a:lnTo>
                    <a:pt x="203" y="890"/>
                  </a:lnTo>
                  <a:lnTo>
                    <a:pt x="207" y="885"/>
                  </a:lnTo>
                  <a:lnTo>
                    <a:pt x="211" y="881"/>
                  </a:lnTo>
                  <a:lnTo>
                    <a:pt x="214" y="876"/>
                  </a:lnTo>
                  <a:lnTo>
                    <a:pt x="219" y="873"/>
                  </a:lnTo>
                  <a:lnTo>
                    <a:pt x="223" y="869"/>
                  </a:lnTo>
                  <a:lnTo>
                    <a:pt x="228" y="866"/>
                  </a:lnTo>
                  <a:close/>
                </a:path>
              </a:pathLst>
            </a:custGeom>
            <a:solidFill>
              <a:srgbClr val="E0E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8" name="Freeform 97">
              <a:extLst>
                <a:ext uri="{FF2B5EF4-FFF2-40B4-BE49-F238E27FC236}">
                  <a16:creationId xmlns:a16="http://schemas.microsoft.com/office/drawing/2014/main" id="{7A559E55-D9F9-E5E1-9479-C11AB2FDD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375" y="2738438"/>
              <a:ext cx="333375" cy="681038"/>
            </a:xfrm>
            <a:custGeom>
              <a:avLst/>
              <a:gdLst>
                <a:gd name="T0" fmla="*/ 2147483647 w 421"/>
                <a:gd name="T1" fmla="*/ 2147483647 h 859"/>
                <a:gd name="T2" fmla="*/ 2147483647 w 421"/>
                <a:gd name="T3" fmla="*/ 0 h 859"/>
                <a:gd name="T4" fmla="*/ 2147483647 w 421"/>
                <a:gd name="T5" fmla="*/ 2147483647 h 859"/>
                <a:gd name="T6" fmla="*/ 2147483647 w 421"/>
                <a:gd name="T7" fmla="*/ 2147483647 h 859"/>
                <a:gd name="T8" fmla="*/ 2147483647 w 421"/>
                <a:gd name="T9" fmla="*/ 2147483647 h 859"/>
                <a:gd name="T10" fmla="*/ 2147483647 w 421"/>
                <a:gd name="T11" fmla="*/ 2147483647 h 859"/>
                <a:gd name="T12" fmla="*/ 2147483647 w 421"/>
                <a:gd name="T13" fmla="*/ 2147483647 h 859"/>
                <a:gd name="T14" fmla="*/ 0 w 421"/>
                <a:gd name="T15" fmla="*/ 2147483647 h 859"/>
                <a:gd name="T16" fmla="*/ 2147483647 w 421"/>
                <a:gd name="T17" fmla="*/ 2147483647 h 859"/>
                <a:gd name="T18" fmla="*/ 2147483647 w 421"/>
                <a:gd name="T19" fmla="*/ 2147483647 h 8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1"/>
                <a:gd name="T31" fmla="*/ 0 h 859"/>
                <a:gd name="T32" fmla="*/ 421 w 421"/>
                <a:gd name="T33" fmla="*/ 859 h 8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1" h="859">
                  <a:moveTo>
                    <a:pt x="109" y="186"/>
                  </a:moveTo>
                  <a:lnTo>
                    <a:pt x="387" y="0"/>
                  </a:lnTo>
                  <a:lnTo>
                    <a:pt x="409" y="34"/>
                  </a:lnTo>
                  <a:lnTo>
                    <a:pt x="421" y="468"/>
                  </a:lnTo>
                  <a:lnTo>
                    <a:pt x="416" y="593"/>
                  </a:lnTo>
                  <a:lnTo>
                    <a:pt x="292" y="731"/>
                  </a:lnTo>
                  <a:lnTo>
                    <a:pt x="123" y="859"/>
                  </a:lnTo>
                  <a:lnTo>
                    <a:pt x="0" y="835"/>
                  </a:lnTo>
                  <a:lnTo>
                    <a:pt x="109" y="186"/>
                  </a:lnTo>
                  <a:close/>
                </a:path>
              </a:pathLst>
            </a:custGeom>
            <a:solidFill>
              <a:srgbClr val="94D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49" name="Freeform 98">
              <a:extLst>
                <a:ext uri="{FF2B5EF4-FFF2-40B4-BE49-F238E27FC236}">
                  <a16:creationId xmlns:a16="http://schemas.microsoft.com/office/drawing/2014/main" id="{6543041D-5ED4-937B-5FF1-FA80A1C8F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3" y="2827338"/>
              <a:ext cx="815975" cy="620713"/>
            </a:xfrm>
            <a:custGeom>
              <a:avLst/>
              <a:gdLst>
                <a:gd name="T0" fmla="*/ 2147483647 w 1028"/>
                <a:gd name="T1" fmla="*/ 2147483647 h 784"/>
                <a:gd name="T2" fmla="*/ 2147483647 w 1028"/>
                <a:gd name="T3" fmla="*/ 2147483647 h 784"/>
                <a:gd name="T4" fmla="*/ 2147483647 w 1028"/>
                <a:gd name="T5" fmla="*/ 2147483647 h 784"/>
                <a:gd name="T6" fmla="*/ 2147483647 w 1028"/>
                <a:gd name="T7" fmla="*/ 2147483647 h 784"/>
                <a:gd name="T8" fmla="*/ 2147483647 w 1028"/>
                <a:gd name="T9" fmla="*/ 2147483647 h 784"/>
                <a:gd name="T10" fmla="*/ 2147483647 w 1028"/>
                <a:gd name="T11" fmla="*/ 2147483647 h 784"/>
                <a:gd name="T12" fmla="*/ 2147483647 w 1028"/>
                <a:gd name="T13" fmla="*/ 2147483647 h 784"/>
                <a:gd name="T14" fmla="*/ 0 w 1028"/>
                <a:gd name="T15" fmla="*/ 2147483647 h 784"/>
                <a:gd name="T16" fmla="*/ 2147483647 w 1028"/>
                <a:gd name="T17" fmla="*/ 2147483647 h 784"/>
                <a:gd name="T18" fmla="*/ 2147483647 w 1028"/>
                <a:gd name="T19" fmla="*/ 2147483647 h 784"/>
                <a:gd name="T20" fmla="*/ 2147483647 w 1028"/>
                <a:gd name="T21" fmla="*/ 2147483647 h 784"/>
                <a:gd name="T22" fmla="*/ 2147483647 w 1028"/>
                <a:gd name="T23" fmla="*/ 2147483647 h 784"/>
                <a:gd name="T24" fmla="*/ 2147483647 w 1028"/>
                <a:gd name="T25" fmla="*/ 2147483647 h 784"/>
                <a:gd name="T26" fmla="*/ 2147483647 w 1028"/>
                <a:gd name="T27" fmla="*/ 2147483647 h 784"/>
                <a:gd name="T28" fmla="*/ 2147483647 w 1028"/>
                <a:gd name="T29" fmla="*/ 2147483647 h 784"/>
                <a:gd name="T30" fmla="*/ 2147483647 w 1028"/>
                <a:gd name="T31" fmla="*/ 2147483647 h 784"/>
                <a:gd name="T32" fmla="*/ 2147483647 w 1028"/>
                <a:gd name="T33" fmla="*/ 2147483647 h 784"/>
                <a:gd name="T34" fmla="*/ 2147483647 w 1028"/>
                <a:gd name="T35" fmla="*/ 2147483647 h 784"/>
                <a:gd name="T36" fmla="*/ 2147483647 w 1028"/>
                <a:gd name="T37" fmla="*/ 2147483647 h 784"/>
                <a:gd name="T38" fmla="*/ 2147483647 w 1028"/>
                <a:gd name="T39" fmla="*/ 2147483647 h 784"/>
                <a:gd name="T40" fmla="*/ 2147483647 w 1028"/>
                <a:gd name="T41" fmla="*/ 2147483647 h 784"/>
                <a:gd name="T42" fmla="*/ 2147483647 w 1028"/>
                <a:gd name="T43" fmla="*/ 2147483647 h 784"/>
                <a:gd name="T44" fmla="*/ 2147483647 w 1028"/>
                <a:gd name="T45" fmla="*/ 2147483647 h 784"/>
                <a:gd name="T46" fmla="*/ 2147483647 w 1028"/>
                <a:gd name="T47" fmla="*/ 2147483647 h 784"/>
                <a:gd name="T48" fmla="*/ 2147483647 w 1028"/>
                <a:gd name="T49" fmla="*/ 2147483647 h 784"/>
                <a:gd name="T50" fmla="*/ 2147483647 w 1028"/>
                <a:gd name="T51" fmla="*/ 2147483647 h 784"/>
                <a:gd name="T52" fmla="*/ 2147483647 w 1028"/>
                <a:gd name="T53" fmla="*/ 2147483647 h 784"/>
                <a:gd name="T54" fmla="*/ 2147483647 w 1028"/>
                <a:gd name="T55" fmla="*/ 2147483647 h 784"/>
                <a:gd name="T56" fmla="*/ 2147483647 w 1028"/>
                <a:gd name="T57" fmla="*/ 2147483647 h 784"/>
                <a:gd name="T58" fmla="*/ 2147483647 w 1028"/>
                <a:gd name="T59" fmla="*/ 2147483647 h 784"/>
                <a:gd name="T60" fmla="*/ 2147483647 w 1028"/>
                <a:gd name="T61" fmla="*/ 2147483647 h 784"/>
                <a:gd name="T62" fmla="*/ 2147483647 w 1028"/>
                <a:gd name="T63" fmla="*/ 2147483647 h 784"/>
                <a:gd name="T64" fmla="*/ 2147483647 w 1028"/>
                <a:gd name="T65" fmla="*/ 2147483647 h 784"/>
                <a:gd name="T66" fmla="*/ 2147483647 w 1028"/>
                <a:gd name="T67" fmla="*/ 2147483647 h 784"/>
                <a:gd name="T68" fmla="*/ 2147483647 w 1028"/>
                <a:gd name="T69" fmla="*/ 2147483647 h 784"/>
                <a:gd name="T70" fmla="*/ 2147483647 w 1028"/>
                <a:gd name="T71" fmla="*/ 2147483647 h 784"/>
                <a:gd name="T72" fmla="*/ 2147483647 w 1028"/>
                <a:gd name="T73" fmla="*/ 2147483647 h 784"/>
                <a:gd name="T74" fmla="*/ 2147483647 w 1028"/>
                <a:gd name="T75" fmla="*/ 2147483647 h 784"/>
                <a:gd name="T76" fmla="*/ 2147483647 w 1028"/>
                <a:gd name="T77" fmla="*/ 2147483647 h 784"/>
                <a:gd name="T78" fmla="*/ 2147483647 w 1028"/>
                <a:gd name="T79" fmla="*/ 2147483647 h 784"/>
                <a:gd name="T80" fmla="*/ 2147483647 w 1028"/>
                <a:gd name="T81" fmla="*/ 2147483647 h 784"/>
                <a:gd name="T82" fmla="*/ 2147483647 w 1028"/>
                <a:gd name="T83" fmla="*/ 2147483647 h 784"/>
                <a:gd name="T84" fmla="*/ 2147483647 w 1028"/>
                <a:gd name="T85" fmla="*/ 2147483647 h 784"/>
                <a:gd name="T86" fmla="*/ 2147483647 w 1028"/>
                <a:gd name="T87" fmla="*/ 2147483647 h 784"/>
                <a:gd name="T88" fmla="*/ 2147483647 w 1028"/>
                <a:gd name="T89" fmla="*/ 2147483647 h 784"/>
                <a:gd name="T90" fmla="*/ 2147483647 w 1028"/>
                <a:gd name="T91" fmla="*/ 2147483647 h 784"/>
                <a:gd name="T92" fmla="*/ 2147483647 w 1028"/>
                <a:gd name="T93" fmla="*/ 2147483647 h 784"/>
                <a:gd name="T94" fmla="*/ 2147483647 w 1028"/>
                <a:gd name="T95" fmla="*/ 2147483647 h 784"/>
                <a:gd name="T96" fmla="*/ 2147483647 w 1028"/>
                <a:gd name="T97" fmla="*/ 0 h 784"/>
                <a:gd name="T98" fmla="*/ 2147483647 w 1028"/>
                <a:gd name="T99" fmla="*/ 2147483647 h 784"/>
                <a:gd name="T100" fmla="*/ 2147483647 w 1028"/>
                <a:gd name="T101" fmla="*/ 2147483647 h 784"/>
                <a:gd name="T102" fmla="*/ 2147483647 w 1028"/>
                <a:gd name="T103" fmla="*/ 2147483647 h 784"/>
                <a:gd name="T104" fmla="*/ 2147483647 w 1028"/>
                <a:gd name="T105" fmla="*/ 2147483647 h 784"/>
                <a:gd name="T106" fmla="*/ 2147483647 w 1028"/>
                <a:gd name="T107" fmla="*/ 2147483647 h 784"/>
                <a:gd name="T108" fmla="*/ 2147483647 w 1028"/>
                <a:gd name="T109" fmla="*/ 2147483647 h 784"/>
                <a:gd name="T110" fmla="*/ 2147483647 w 1028"/>
                <a:gd name="T111" fmla="*/ 2147483647 h 784"/>
                <a:gd name="T112" fmla="*/ 2147483647 w 1028"/>
                <a:gd name="T113" fmla="*/ 2147483647 h 784"/>
                <a:gd name="T114" fmla="*/ 2147483647 w 1028"/>
                <a:gd name="T115" fmla="*/ 2147483647 h 784"/>
                <a:gd name="T116" fmla="*/ 2147483647 w 1028"/>
                <a:gd name="T117" fmla="*/ 2147483647 h 784"/>
                <a:gd name="T118" fmla="*/ 2147483647 w 1028"/>
                <a:gd name="T119" fmla="*/ 2147483647 h 784"/>
                <a:gd name="T120" fmla="*/ 2147483647 w 1028"/>
                <a:gd name="T121" fmla="*/ 2147483647 h 784"/>
                <a:gd name="T122" fmla="*/ 2147483647 w 1028"/>
                <a:gd name="T123" fmla="*/ 2147483647 h 7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28"/>
                <a:gd name="T187" fmla="*/ 0 h 784"/>
                <a:gd name="T188" fmla="*/ 1028 w 1028"/>
                <a:gd name="T189" fmla="*/ 784 h 7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28" h="784">
                  <a:moveTo>
                    <a:pt x="10" y="95"/>
                  </a:moveTo>
                  <a:lnTo>
                    <a:pt x="10" y="95"/>
                  </a:lnTo>
                  <a:lnTo>
                    <a:pt x="10" y="96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9" y="104"/>
                  </a:lnTo>
                  <a:lnTo>
                    <a:pt x="9" y="109"/>
                  </a:lnTo>
                  <a:lnTo>
                    <a:pt x="9" y="115"/>
                  </a:lnTo>
                  <a:lnTo>
                    <a:pt x="9" y="122"/>
                  </a:lnTo>
                  <a:lnTo>
                    <a:pt x="8" y="129"/>
                  </a:lnTo>
                  <a:lnTo>
                    <a:pt x="8" y="136"/>
                  </a:lnTo>
                  <a:lnTo>
                    <a:pt x="7" y="145"/>
                  </a:lnTo>
                  <a:lnTo>
                    <a:pt x="7" y="154"/>
                  </a:lnTo>
                  <a:lnTo>
                    <a:pt x="7" y="163"/>
                  </a:lnTo>
                  <a:lnTo>
                    <a:pt x="7" y="174"/>
                  </a:lnTo>
                  <a:lnTo>
                    <a:pt x="6" y="185"/>
                  </a:lnTo>
                  <a:lnTo>
                    <a:pt x="6" y="197"/>
                  </a:lnTo>
                  <a:lnTo>
                    <a:pt x="6" y="208"/>
                  </a:lnTo>
                  <a:lnTo>
                    <a:pt x="6" y="221"/>
                  </a:lnTo>
                  <a:lnTo>
                    <a:pt x="5" y="232"/>
                  </a:lnTo>
                  <a:lnTo>
                    <a:pt x="5" y="247"/>
                  </a:lnTo>
                  <a:lnTo>
                    <a:pt x="5" y="260"/>
                  </a:lnTo>
                  <a:lnTo>
                    <a:pt x="3" y="273"/>
                  </a:lnTo>
                  <a:lnTo>
                    <a:pt x="3" y="287"/>
                  </a:lnTo>
                  <a:lnTo>
                    <a:pt x="3" y="303"/>
                  </a:lnTo>
                  <a:lnTo>
                    <a:pt x="2" y="317"/>
                  </a:lnTo>
                  <a:lnTo>
                    <a:pt x="2" y="332"/>
                  </a:lnTo>
                  <a:lnTo>
                    <a:pt x="2" y="348"/>
                  </a:lnTo>
                  <a:lnTo>
                    <a:pt x="2" y="363"/>
                  </a:lnTo>
                  <a:lnTo>
                    <a:pt x="1" y="379"/>
                  </a:lnTo>
                  <a:lnTo>
                    <a:pt x="1" y="394"/>
                  </a:lnTo>
                  <a:lnTo>
                    <a:pt x="1" y="410"/>
                  </a:lnTo>
                  <a:lnTo>
                    <a:pt x="1" y="426"/>
                  </a:lnTo>
                  <a:lnTo>
                    <a:pt x="1" y="441"/>
                  </a:lnTo>
                  <a:lnTo>
                    <a:pt x="1" y="457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0" y="504"/>
                  </a:lnTo>
                  <a:lnTo>
                    <a:pt x="0" y="519"/>
                  </a:lnTo>
                  <a:lnTo>
                    <a:pt x="0" y="535"/>
                  </a:lnTo>
                  <a:lnTo>
                    <a:pt x="1" y="550"/>
                  </a:lnTo>
                  <a:lnTo>
                    <a:pt x="1" y="565"/>
                  </a:lnTo>
                  <a:lnTo>
                    <a:pt x="1" y="580"/>
                  </a:lnTo>
                  <a:lnTo>
                    <a:pt x="1" y="593"/>
                  </a:lnTo>
                  <a:lnTo>
                    <a:pt x="2" y="608"/>
                  </a:lnTo>
                  <a:lnTo>
                    <a:pt x="2" y="621"/>
                  </a:lnTo>
                  <a:lnTo>
                    <a:pt x="2" y="636"/>
                  </a:lnTo>
                  <a:lnTo>
                    <a:pt x="2" y="648"/>
                  </a:lnTo>
                  <a:lnTo>
                    <a:pt x="3" y="661"/>
                  </a:lnTo>
                  <a:lnTo>
                    <a:pt x="3" y="674"/>
                  </a:lnTo>
                  <a:lnTo>
                    <a:pt x="5" y="685"/>
                  </a:lnTo>
                  <a:lnTo>
                    <a:pt x="6" y="696"/>
                  </a:lnTo>
                  <a:lnTo>
                    <a:pt x="6" y="707"/>
                  </a:lnTo>
                  <a:lnTo>
                    <a:pt x="7" y="717"/>
                  </a:lnTo>
                  <a:lnTo>
                    <a:pt x="8" y="726"/>
                  </a:lnTo>
                  <a:lnTo>
                    <a:pt x="9" y="736"/>
                  </a:lnTo>
                  <a:lnTo>
                    <a:pt x="10" y="744"/>
                  </a:lnTo>
                  <a:lnTo>
                    <a:pt x="12" y="752"/>
                  </a:lnTo>
                  <a:lnTo>
                    <a:pt x="13" y="757"/>
                  </a:lnTo>
                  <a:lnTo>
                    <a:pt x="15" y="764"/>
                  </a:lnTo>
                  <a:lnTo>
                    <a:pt x="16" y="770"/>
                  </a:lnTo>
                  <a:lnTo>
                    <a:pt x="17" y="774"/>
                  </a:lnTo>
                  <a:lnTo>
                    <a:pt x="20" y="778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400" y="780"/>
                  </a:lnTo>
                  <a:lnTo>
                    <a:pt x="787" y="763"/>
                  </a:lnTo>
                  <a:lnTo>
                    <a:pt x="1014" y="756"/>
                  </a:lnTo>
                  <a:lnTo>
                    <a:pt x="1014" y="755"/>
                  </a:lnTo>
                  <a:lnTo>
                    <a:pt x="1014" y="752"/>
                  </a:lnTo>
                  <a:lnTo>
                    <a:pt x="1014" y="748"/>
                  </a:lnTo>
                  <a:lnTo>
                    <a:pt x="1014" y="746"/>
                  </a:lnTo>
                  <a:lnTo>
                    <a:pt x="1014" y="743"/>
                  </a:lnTo>
                  <a:lnTo>
                    <a:pt x="1014" y="739"/>
                  </a:lnTo>
                  <a:lnTo>
                    <a:pt x="1014" y="735"/>
                  </a:lnTo>
                  <a:lnTo>
                    <a:pt x="1014" y="730"/>
                  </a:lnTo>
                  <a:lnTo>
                    <a:pt x="1014" y="724"/>
                  </a:lnTo>
                  <a:lnTo>
                    <a:pt x="1015" y="718"/>
                  </a:lnTo>
                  <a:lnTo>
                    <a:pt x="1015" y="713"/>
                  </a:lnTo>
                  <a:lnTo>
                    <a:pt x="1015" y="707"/>
                  </a:lnTo>
                  <a:lnTo>
                    <a:pt x="1015" y="700"/>
                  </a:lnTo>
                  <a:lnTo>
                    <a:pt x="1015" y="693"/>
                  </a:lnTo>
                  <a:lnTo>
                    <a:pt x="1015" y="686"/>
                  </a:lnTo>
                  <a:lnTo>
                    <a:pt x="1015" y="678"/>
                  </a:lnTo>
                  <a:lnTo>
                    <a:pt x="1015" y="670"/>
                  </a:lnTo>
                  <a:lnTo>
                    <a:pt x="1017" y="662"/>
                  </a:lnTo>
                  <a:lnTo>
                    <a:pt x="1017" y="653"/>
                  </a:lnTo>
                  <a:lnTo>
                    <a:pt x="1017" y="645"/>
                  </a:lnTo>
                  <a:lnTo>
                    <a:pt x="1017" y="636"/>
                  </a:lnTo>
                  <a:lnTo>
                    <a:pt x="1018" y="628"/>
                  </a:lnTo>
                  <a:lnTo>
                    <a:pt x="1018" y="619"/>
                  </a:lnTo>
                  <a:lnTo>
                    <a:pt x="1018" y="610"/>
                  </a:lnTo>
                  <a:lnTo>
                    <a:pt x="1018" y="599"/>
                  </a:lnTo>
                  <a:lnTo>
                    <a:pt x="1019" y="590"/>
                  </a:lnTo>
                  <a:lnTo>
                    <a:pt x="1019" y="581"/>
                  </a:lnTo>
                  <a:lnTo>
                    <a:pt x="1019" y="571"/>
                  </a:lnTo>
                  <a:lnTo>
                    <a:pt x="1020" y="561"/>
                  </a:lnTo>
                  <a:lnTo>
                    <a:pt x="1020" y="552"/>
                  </a:lnTo>
                  <a:lnTo>
                    <a:pt x="1020" y="542"/>
                  </a:lnTo>
                  <a:lnTo>
                    <a:pt x="1020" y="532"/>
                  </a:lnTo>
                  <a:lnTo>
                    <a:pt x="1021" y="521"/>
                  </a:lnTo>
                  <a:lnTo>
                    <a:pt x="1021" y="512"/>
                  </a:lnTo>
                  <a:lnTo>
                    <a:pt x="1021" y="502"/>
                  </a:lnTo>
                  <a:lnTo>
                    <a:pt x="1021" y="493"/>
                  </a:lnTo>
                  <a:lnTo>
                    <a:pt x="1021" y="482"/>
                  </a:lnTo>
                  <a:lnTo>
                    <a:pt x="1022" y="473"/>
                  </a:lnTo>
                  <a:lnTo>
                    <a:pt x="1022" y="463"/>
                  </a:lnTo>
                  <a:lnTo>
                    <a:pt x="1022" y="454"/>
                  </a:lnTo>
                  <a:lnTo>
                    <a:pt x="1022" y="444"/>
                  </a:lnTo>
                  <a:lnTo>
                    <a:pt x="1023" y="436"/>
                  </a:lnTo>
                  <a:lnTo>
                    <a:pt x="1023" y="426"/>
                  </a:lnTo>
                  <a:lnTo>
                    <a:pt x="1023" y="418"/>
                  </a:lnTo>
                  <a:lnTo>
                    <a:pt x="1025" y="410"/>
                  </a:lnTo>
                  <a:lnTo>
                    <a:pt x="1025" y="402"/>
                  </a:lnTo>
                  <a:lnTo>
                    <a:pt x="1025" y="393"/>
                  </a:lnTo>
                  <a:lnTo>
                    <a:pt x="1025" y="385"/>
                  </a:lnTo>
                  <a:lnTo>
                    <a:pt x="1025" y="378"/>
                  </a:lnTo>
                  <a:lnTo>
                    <a:pt x="1026" y="371"/>
                  </a:lnTo>
                  <a:lnTo>
                    <a:pt x="1026" y="364"/>
                  </a:lnTo>
                  <a:lnTo>
                    <a:pt x="1026" y="357"/>
                  </a:lnTo>
                  <a:lnTo>
                    <a:pt x="1026" y="350"/>
                  </a:lnTo>
                  <a:lnTo>
                    <a:pt x="1026" y="346"/>
                  </a:lnTo>
                  <a:lnTo>
                    <a:pt x="1026" y="339"/>
                  </a:lnTo>
                  <a:lnTo>
                    <a:pt x="1026" y="334"/>
                  </a:lnTo>
                  <a:lnTo>
                    <a:pt x="1026" y="330"/>
                  </a:lnTo>
                  <a:lnTo>
                    <a:pt x="1027" y="326"/>
                  </a:lnTo>
                  <a:lnTo>
                    <a:pt x="1027" y="322"/>
                  </a:lnTo>
                  <a:lnTo>
                    <a:pt x="1027" y="318"/>
                  </a:lnTo>
                  <a:lnTo>
                    <a:pt x="1027" y="316"/>
                  </a:lnTo>
                  <a:lnTo>
                    <a:pt x="1028" y="314"/>
                  </a:lnTo>
                  <a:lnTo>
                    <a:pt x="1027" y="309"/>
                  </a:lnTo>
                  <a:lnTo>
                    <a:pt x="1027" y="303"/>
                  </a:lnTo>
                  <a:lnTo>
                    <a:pt x="1027" y="300"/>
                  </a:lnTo>
                  <a:lnTo>
                    <a:pt x="1027" y="298"/>
                  </a:lnTo>
                  <a:lnTo>
                    <a:pt x="1027" y="294"/>
                  </a:lnTo>
                  <a:lnTo>
                    <a:pt x="1027" y="291"/>
                  </a:lnTo>
                  <a:lnTo>
                    <a:pt x="1027" y="286"/>
                  </a:lnTo>
                  <a:lnTo>
                    <a:pt x="1027" y="283"/>
                  </a:lnTo>
                  <a:lnTo>
                    <a:pt x="1027" y="278"/>
                  </a:lnTo>
                  <a:lnTo>
                    <a:pt x="1027" y="273"/>
                  </a:lnTo>
                  <a:lnTo>
                    <a:pt x="1026" y="269"/>
                  </a:lnTo>
                  <a:lnTo>
                    <a:pt x="1026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2"/>
                  </a:lnTo>
                  <a:lnTo>
                    <a:pt x="1026" y="246"/>
                  </a:lnTo>
                  <a:lnTo>
                    <a:pt x="1026" y="241"/>
                  </a:lnTo>
                  <a:lnTo>
                    <a:pt x="1026" y="237"/>
                  </a:lnTo>
                  <a:lnTo>
                    <a:pt x="1025" y="231"/>
                  </a:lnTo>
                  <a:lnTo>
                    <a:pt x="1025" y="226"/>
                  </a:lnTo>
                  <a:lnTo>
                    <a:pt x="1025" y="221"/>
                  </a:lnTo>
                  <a:lnTo>
                    <a:pt x="1025" y="216"/>
                  </a:lnTo>
                  <a:lnTo>
                    <a:pt x="1023" y="210"/>
                  </a:lnTo>
                  <a:lnTo>
                    <a:pt x="1023" y="205"/>
                  </a:lnTo>
                  <a:lnTo>
                    <a:pt x="1023" y="199"/>
                  </a:lnTo>
                  <a:lnTo>
                    <a:pt x="1023" y="194"/>
                  </a:lnTo>
                  <a:lnTo>
                    <a:pt x="1022" y="189"/>
                  </a:lnTo>
                  <a:lnTo>
                    <a:pt x="1022" y="184"/>
                  </a:lnTo>
                  <a:lnTo>
                    <a:pt x="1022" y="178"/>
                  </a:lnTo>
                  <a:lnTo>
                    <a:pt x="1022" y="174"/>
                  </a:lnTo>
                  <a:lnTo>
                    <a:pt x="1022" y="168"/>
                  </a:lnTo>
                  <a:lnTo>
                    <a:pt x="1021" y="162"/>
                  </a:lnTo>
                  <a:lnTo>
                    <a:pt x="1021" y="156"/>
                  </a:lnTo>
                  <a:lnTo>
                    <a:pt x="1021" y="152"/>
                  </a:lnTo>
                  <a:lnTo>
                    <a:pt x="1021" y="146"/>
                  </a:lnTo>
                  <a:lnTo>
                    <a:pt x="1021" y="142"/>
                  </a:lnTo>
                  <a:lnTo>
                    <a:pt x="1021" y="137"/>
                  </a:lnTo>
                  <a:lnTo>
                    <a:pt x="1021" y="132"/>
                  </a:lnTo>
                  <a:lnTo>
                    <a:pt x="1020" y="127"/>
                  </a:lnTo>
                  <a:lnTo>
                    <a:pt x="1020" y="122"/>
                  </a:lnTo>
                  <a:lnTo>
                    <a:pt x="1020" y="117"/>
                  </a:lnTo>
                  <a:lnTo>
                    <a:pt x="1020" y="114"/>
                  </a:lnTo>
                  <a:lnTo>
                    <a:pt x="1019" y="109"/>
                  </a:lnTo>
                  <a:lnTo>
                    <a:pt x="1019" y="105"/>
                  </a:lnTo>
                  <a:lnTo>
                    <a:pt x="1019" y="101"/>
                  </a:lnTo>
                  <a:lnTo>
                    <a:pt x="1019" y="98"/>
                  </a:lnTo>
                  <a:lnTo>
                    <a:pt x="1019" y="95"/>
                  </a:lnTo>
                  <a:lnTo>
                    <a:pt x="1019" y="90"/>
                  </a:lnTo>
                  <a:lnTo>
                    <a:pt x="1018" y="88"/>
                  </a:lnTo>
                  <a:lnTo>
                    <a:pt x="1018" y="84"/>
                  </a:lnTo>
                  <a:lnTo>
                    <a:pt x="1018" y="81"/>
                  </a:lnTo>
                  <a:lnTo>
                    <a:pt x="1018" y="78"/>
                  </a:lnTo>
                  <a:lnTo>
                    <a:pt x="1018" y="75"/>
                  </a:lnTo>
                  <a:lnTo>
                    <a:pt x="1018" y="74"/>
                  </a:lnTo>
                  <a:lnTo>
                    <a:pt x="1018" y="70"/>
                  </a:lnTo>
                  <a:lnTo>
                    <a:pt x="1018" y="68"/>
                  </a:lnTo>
                  <a:lnTo>
                    <a:pt x="1018" y="66"/>
                  </a:lnTo>
                  <a:lnTo>
                    <a:pt x="1017" y="65"/>
                  </a:lnTo>
                  <a:lnTo>
                    <a:pt x="1015" y="65"/>
                  </a:lnTo>
                  <a:lnTo>
                    <a:pt x="1014" y="65"/>
                  </a:lnTo>
                  <a:lnTo>
                    <a:pt x="1011" y="65"/>
                  </a:lnTo>
                  <a:lnTo>
                    <a:pt x="1007" y="64"/>
                  </a:lnTo>
                  <a:lnTo>
                    <a:pt x="1004" y="64"/>
                  </a:lnTo>
                  <a:lnTo>
                    <a:pt x="999" y="62"/>
                  </a:lnTo>
                  <a:lnTo>
                    <a:pt x="995" y="62"/>
                  </a:lnTo>
                  <a:lnTo>
                    <a:pt x="989" y="61"/>
                  </a:lnTo>
                  <a:lnTo>
                    <a:pt x="983" y="60"/>
                  </a:lnTo>
                  <a:lnTo>
                    <a:pt x="976" y="59"/>
                  </a:lnTo>
                  <a:lnTo>
                    <a:pt x="970" y="58"/>
                  </a:lnTo>
                  <a:lnTo>
                    <a:pt x="962" y="58"/>
                  </a:lnTo>
                  <a:lnTo>
                    <a:pt x="954" y="57"/>
                  </a:lnTo>
                  <a:lnTo>
                    <a:pt x="946" y="56"/>
                  </a:lnTo>
                  <a:lnTo>
                    <a:pt x="936" y="54"/>
                  </a:lnTo>
                  <a:lnTo>
                    <a:pt x="927" y="53"/>
                  </a:lnTo>
                  <a:lnTo>
                    <a:pt x="918" y="51"/>
                  </a:lnTo>
                  <a:lnTo>
                    <a:pt x="908" y="50"/>
                  </a:lnTo>
                  <a:lnTo>
                    <a:pt x="897" y="49"/>
                  </a:lnTo>
                  <a:lnTo>
                    <a:pt x="887" y="48"/>
                  </a:lnTo>
                  <a:lnTo>
                    <a:pt x="876" y="45"/>
                  </a:lnTo>
                  <a:lnTo>
                    <a:pt x="864" y="44"/>
                  </a:lnTo>
                  <a:lnTo>
                    <a:pt x="854" y="43"/>
                  </a:lnTo>
                  <a:lnTo>
                    <a:pt x="842" y="42"/>
                  </a:lnTo>
                  <a:lnTo>
                    <a:pt x="830" y="39"/>
                  </a:lnTo>
                  <a:lnTo>
                    <a:pt x="818" y="38"/>
                  </a:lnTo>
                  <a:lnTo>
                    <a:pt x="807" y="37"/>
                  </a:lnTo>
                  <a:lnTo>
                    <a:pt x="794" y="35"/>
                  </a:lnTo>
                  <a:lnTo>
                    <a:pt x="783" y="34"/>
                  </a:lnTo>
                  <a:lnTo>
                    <a:pt x="771" y="33"/>
                  </a:lnTo>
                  <a:lnTo>
                    <a:pt x="759" y="31"/>
                  </a:lnTo>
                  <a:lnTo>
                    <a:pt x="747" y="29"/>
                  </a:lnTo>
                  <a:lnTo>
                    <a:pt x="735" y="27"/>
                  </a:lnTo>
                  <a:lnTo>
                    <a:pt x="723" y="26"/>
                  </a:lnTo>
                  <a:lnTo>
                    <a:pt x="711" y="25"/>
                  </a:lnTo>
                  <a:lnTo>
                    <a:pt x="698" y="22"/>
                  </a:lnTo>
                  <a:lnTo>
                    <a:pt x="688" y="21"/>
                  </a:lnTo>
                  <a:lnTo>
                    <a:pt x="675" y="20"/>
                  </a:lnTo>
                  <a:lnTo>
                    <a:pt x="665" y="18"/>
                  </a:lnTo>
                  <a:lnTo>
                    <a:pt x="653" y="17"/>
                  </a:lnTo>
                  <a:lnTo>
                    <a:pt x="642" y="15"/>
                  </a:lnTo>
                  <a:lnTo>
                    <a:pt x="632" y="13"/>
                  </a:lnTo>
                  <a:lnTo>
                    <a:pt x="621" y="12"/>
                  </a:lnTo>
                  <a:lnTo>
                    <a:pt x="611" y="11"/>
                  </a:lnTo>
                  <a:lnTo>
                    <a:pt x="602" y="10"/>
                  </a:lnTo>
                  <a:lnTo>
                    <a:pt x="591" y="9"/>
                  </a:lnTo>
                  <a:lnTo>
                    <a:pt x="582" y="9"/>
                  </a:lnTo>
                  <a:lnTo>
                    <a:pt x="573" y="6"/>
                  </a:lnTo>
                  <a:lnTo>
                    <a:pt x="565" y="6"/>
                  </a:lnTo>
                  <a:lnTo>
                    <a:pt x="557" y="5"/>
                  </a:lnTo>
                  <a:lnTo>
                    <a:pt x="550" y="4"/>
                  </a:lnTo>
                  <a:lnTo>
                    <a:pt x="542" y="3"/>
                  </a:lnTo>
                  <a:lnTo>
                    <a:pt x="536" y="3"/>
                  </a:lnTo>
                  <a:lnTo>
                    <a:pt x="530" y="2"/>
                  </a:lnTo>
                  <a:lnTo>
                    <a:pt x="525" y="2"/>
                  </a:lnTo>
                  <a:lnTo>
                    <a:pt x="520" y="2"/>
                  </a:lnTo>
                  <a:lnTo>
                    <a:pt x="516" y="0"/>
                  </a:lnTo>
                  <a:lnTo>
                    <a:pt x="511" y="0"/>
                  </a:lnTo>
                  <a:lnTo>
                    <a:pt x="509" y="0"/>
                  </a:lnTo>
                  <a:lnTo>
                    <a:pt x="505" y="0"/>
                  </a:lnTo>
                  <a:lnTo>
                    <a:pt x="504" y="2"/>
                  </a:lnTo>
                  <a:lnTo>
                    <a:pt x="503" y="2"/>
                  </a:lnTo>
                  <a:lnTo>
                    <a:pt x="499" y="3"/>
                  </a:lnTo>
                  <a:lnTo>
                    <a:pt x="496" y="3"/>
                  </a:lnTo>
                  <a:lnTo>
                    <a:pt x="493" y="4"/>
                  </a:lnTo>
                  <a:lnTo>
                    <a:pt x="488" y="5"/>
                  </a:lnTo>
                  <a:lnTo>
                    <a:pt x="484" y="6"/>
                  </a:lnTo>
                  <a:lnTo>
                    <a:pt x="478" y="7"/>
                  </a:lnTo>
                  <a:lnTo>
                    <a:pt x="472" y="9"/>
                  </a:lnTo>
                  <a:lnTo>
                    <a:pt x="465" y="10"/>
                  </a:lnTo>
                  <a:lnTo>
                    <a:pt x="460" y="11"/>
                  </a:lnTo>
                  <a:lnTo>
                    <a:pt x="452" y="12"/>
                  </a:lnTo>
                  <a:lnTo>
                    <a:pt x="445" y="14"/>
                  </a:lnTo>
                  <a:lnTo>
                    <a:pt x="437" y="15"/>
                  </a:lnTo>
                  <a:lnTo>
                    <a:pt x="429" y="18"/>
                  </a:lnTo>
                  <a:lnTo>
                    <a:pt x="419" y="19"/>
                  </a:lnTo>
                  <a:lnTo>
                    <a:pt x="410" y="21"/>
                  </a:lnTo>
                  <a:lnTo>
                    <a:pt x="400" y="22"/>
                  </a:lnTo>
                  <a:lnTo>
                    <a:pt x="391" y="25"/>
                  </a:lnTo>
                  <a:lnTo>
                    <a:pt x="381" y="27"/>
                  </a:lnTo>
                  <a:lnTo>
                    <a:pt x="370" y="28"/>
                  </a:lnTo>
                  <a:lnTo>
                    <a:pt x="360" y="30"/>
                  </a:lnTo>
                  <a:lnTo>
                    <a:pt x="350" y="33"/>
                  </a:lnTo>
                  <a:lnTo>
                    <a:pt x="338" y="34"/>
                  </a:lnTo>
                  <a:lnTo>
                    <a:pt x="327" y="37"/>
                  </a:lnTo>
                  <a:lnTo>
                    <a:pt x="315" y="38"/>
                  </a:lnTo>
                  <a:lnTo>
                    <a:pt x="304" y="41"/>
                  </a:lnTo>
                  <a:lnTo>
                    <a:pt x="292" y="43"/>
                  </a:lnTo>
                  <a:lnTo>
                    <a:pt x="281" y="45"/>
                  </a:lnTo>
                  <a:lnTo>
                    <a:pt x="269" y="48"/>
                  </a:lnTo>
                  <a:lnTo>
                    <a:pt x="259" y="50"/>
                  </a:lnTo>
                  <a:lnTo>
                    <a:pt x="246" y="51"/>
                  </a:lnTo>
                  <a:lnTo>
                    <a:pt x="235" y="53"/>
                  </a:lnTo>
                  <a:lnTo>
                    <a:pt x="224" y="56"/>
                  </a:lnTo>
                  <a:lnTo>
                    <a:pt x="212" y="58"/>
                  </a:lnTo>
                  <a:lnTo>
                    <a:pt x="199" y="59"/>
                  </a:lnTo>
                  <a:lnTo>
                    <a:pt x="188" y="61"/>
                  </a:lnTo>
                  <a:lnTo>
                    <a:pt x="178" y="64"/>
                  </a:lnTo>
                  <a:lnTo>
                    <a:pt x="167" y="66"/>
                  </a:lnTo>
                  <a:lnTo>
                    <a:pt x="156" y="67"/>
                  </a:lnTo>
                  <a:lnTo>
                    <a:pt x="146" y="69"/>
                  </a:lnTo>
                  <a:lnTo>
                    <a:pt x="134" y="70"/>
                  </a:lnTo>
                  <a:lnTo>
                    <a:pt x="125" y="73"/>
                  </a:lnTo>
                  <a:lnTo>
                    <a:pt x="115" y="74"/>
                  </a:lnTo>
                  <a:lnTo>
                    <a:pt x="105" y="76"/>
                  </a:lnTo>
                  <a:lnTo>
                    <a:pt x="96" y="78"/>
                  </a:lnTo>
                  <a:lnTo>
                    <a:pt x="87" y="80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62" y="84"/>
                  </a:lnTo>
                  <a:lnTo>
                    <a:pt x="56" y="85"/>
                  </a:lnTo>
                  <a:lnTo>
                    <a:pt x="48" y="87"/>
                  </a:lnTo>
                  <a:lnTo>
                    <a:pt x="42" y="88"/>
                  </a:lnTo>
                  <a:lnTo>
                    <a:pt x="37" y="89"/>
                  </a:lnTo>
                  <a:lnTo>
                    <a:pt x="32" y="90"/>
                  </a:lnTo>
                  <a:lnTo>
                    <a:pt x="26" y="90"/>
                  </a:lnTo>
                  <a:lnTo>
                    <a:pt x="22" y="91"/>
                  </a:lnTo>
                  <a:lnTo>
                    <a:pt x="18" y="91"/>
                  </a:lnTo>
                  <a:lnTo>
                    <a:pt x="16" y="92"/>
                  </a:lnTo>
                  <a:lnTo>
                    <a:pt x="12" y="93"/>
                  </a:lnTo>
                  <a:lnTo>
                    <a:pt x="10" y="95"/>
                  </a:lnTo>
                  <a:close/>
                </a:path>
              </a:pathLst>
            </a:custGeom>
            <a:solidFill>
              <a:srgbClr val="B8E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0" name="Freeform 99">
              <a:extLst>
                <a:ext uri="{FF2B5EF4-FFF2-40B4-BE49-F238E27FC236}">
                  <a16:creationId xmlns:a16="http://schemas.microsoft.com/office/drawing/2014/main" id="{C0096592-DDF0-305B-F733-7067BF6B2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2735263"/>
              <a:ext cx="1003300" cy="169863"/>
            </a:xfrm>
            <a:custGeom>
              <a:avLst/>
              <a:gdLst>
                <a:gd name="T0" fmla="*/ 2147483647 w 1263"/>
                <a:gd name="T1" fmla="*/ 2147483647 h 214"/>
                <a:gd name="T2" fmla="*/ 0 w 1263"/>
                <a:gd name="T3" fmla="*/ 2147483647 h 214"/>
                <a:gd name="T4" fmla="*/ 2147483647 w 1263"/>
                <a:gd name="T5" fmla="*/ 2147483647 h 214"/>
                <a:gd name="T6" fmla="*/ 2147483647 w 1263"/>
                <a:gd name="T7" fmla="*/ 2147483647 h 214"/>
                <a:gd name="T8" fmla="*/ 2147483647 w 1263"/>
                <a:gd name="T9" fmla="*/ 2147483647 h 214"/>
                <a:gd name="T10" fmla="*/ 2147483647 w 1263"/>
                <a:gd name="T11" fmla="*/ 2147483647 h 214"/>
                <a:gd name="T12" fmla="*/ 2147483647 w 1263"/>
                <a:gd name="T13" fmla="*/ 0 h 214"/>
                <a:gd name="T14" fmla="*/ 2147483647 w 1263"/>
                <a:gd name="T15" fmla="*/ 2147483647 h 214"/>
                <a:gd name="T16" fmla="*/ 2147483647 w 1263"/>
                <a:gd name="T17" fmla="*/ 2147483647 h 214"/>
                <a:gd name="T18" fmla="*/ 2147483647 w 1263"/>
                <a:gd name="T19" fmla="*/ 2147483647 h 214"/>
                <a:gd name="T20" fmla="*/ 2147483647 w 1263"/>
                <a:gd name="T21" fmla="*/ 2147483647 h 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3"/>
                <a:gd name="T34" fmla="*/ 0 h 214"/>
                <a:gd name="T35" fmla="*/ 1263 w 1263"/>
                <a:gd name="T36" fmla="*/ 214 h 2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3" h="214">
                  <a:moveTo>
                    <a:pt x="243" y="65"/>
                  </a:moveTo>
                  <a:lnTo>
                    <a:pt x="0" y="198"/>
                  </a:lnTo>
                  <a:lnTo>
                    <a:pt x="292" y="214"/>
                  </a:lnTo>
                  <a:lnTo>
                    <a:pt x="895" y="198"/>
                  </a:lnTo>
                  <a:lnTo>
                    <a:pt x="1004" y="189"/>
                  </a:lnTo>
                  <a:lnTo>
                    <a:pt x="1263" y="17"/>
                  </a:lnTo>
                  <a:lnTo>
                    <a:pt x="1263" y="0"/>
                  </a:lnTo>
                  <a:lnTo>
                    <a:pt x="1083" y="15"/>
                  </a:lnTo>
                  <a:lnTo>
                    <a:pt x="828" y="13"/>
                  </a:lnTo>
                  <a:lnTo>
                    <a:pt x="243" y="65"/>
                  </a:lnTo>
                  <a:close/>
                </a:path>
              </a:pathLst>
            </a:custGeom>
            <a:solidFill>
              <a:srgbClr val="40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1" name="Freeform 100">
              <a:extLst>
                <a:ext uri="{FF2B5EF4-FFF2-40B4-BE49-F238E27FC236}">
                  <a16:creationId xmlns:a16="http://schemas.microsoft.com/office/drawing/2014/main" id="{EF172387-8F16-68A4-21E9-5CFC757B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388" y="2906713"/>
              <a:ext cx="198438" cy="539750"/>
            </a:xfrm>
            <a:custGeom>
              <a:avLst/>
              <a:gdLst>
                <a:gd name="T0" fmla="*/ 2147483647 w 248"/>
                <a:gd name="T1" fmla="*/ 2147483647 h 681"/>
                <a:gd name="T2" fmla="*/ 2147483647 w 248"/>
                <a:gd name="T3" fmla="*/ 0 h 681"/>
                <a:gd name="T4" fmla="*/ 2147483647 w 248"/>
                <a:gd name="T5" fmla="*/ 2147483647 h 681"/>
                <a:gd name="T6" fmla="*/ 2147483647 w 248"/>
                <a:gd name="T7" fmla="*/ 2147483647 h 681"/>
                <a:gd name="T8" fmla="*/ 2147483647 w 248"/>
                <a:gd name="T9" fmla="*/ 2147483647 h 681"/>
                <a:gd name="T10" fmla="*/ 0 w 248"/>
                <a:gd name="T11" fmla="*/ 2147483647 h 681"/>
                <a:gd name="T12" fmla="*/ 2147483647 w 248"/>
                <a:gd name="T13" fmla="*/ 2147483647 h 681"/>
                <a:gd name="T14" fmla="*/ 2147483647 w 248"/>
                <a:gd name="T15" fmla="*/ 2147483647 h 681"/>
                <a:gd name="T16" fmla="*/ 2147483647 w 248"/>
                <a:gd name="T17" fmla="*/ 2147483647 h 6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8"/>
                <a:gd name="T28" fmla="*/ 0 h 681"/>
                <a:gd name="T29" fmla="*/ 248 w 248"/>
                <a:gd name="T30" fmla="*/ 681 h 6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8" h="681">
                  <a:moveTo>
                    <a:pt x="11" y="3"/>
                  </a:moveTo>
                  <a:lnTo>
                    <a:pt x="248" y="0"/>
                  </a:lnTo>
                  <a:lnTo>
                    <a:pt x="231" y="364"/>
                  </a:lnTo>
                  <a:lnTo>
                    <a:pt x="235" y="666"/>
                  </a:lnTo>
                  <a:lnTo>
                    <a:pt x="17" y="681"/>
                  </a:lnTo>
                  <a:lnTo>
                    <a:pt x="0" y="464"/>
                  </a:lnTo>
                  <a:lnTo>
                    <a:pt x="13" y="226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2" name="Freeform 101">
              <a:extLst>
                <a:ext uri="{FF2B5EF4-FFF2-40B4-BE49-F238E27FC236}">
                  <a16:creationId xmlns:a16="http://schemas.microsoft.com/office/drawing/2014/main" id="{3B2A2489-1BAE-ABB2-D193-6192466EC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375" y="2552700"/>
              <a:ext cx="457200" cy="354013"/>
            </a:xfrm>
            <a:custGeom>
              <a:avLst/>
              <a:gdLst>
                <a:gd name="T0" fmla="*/ 2147483647 w 575"/>
                <a:gd name="T1" fmla="*/ 2147483647 h 447"/>
                <a:gd name="T2" fmla="*/ 2147483647 w 575"/>
                <a:gd name="T3" fmla="*/ 2147483647 h 447"/>
                <a:gd name="T4" fmla="*/ 2147483647 w 575"/>
                <a:gd name="T5" fmla="*/ 2147483647 h 447"/>
                <a:gd name="T6" fmla="*/ 2147483647 w 575"/>
                <a:gd name="T7" fmla="*/ 2147483647 h 447"/>
                <a:gd name="T8" fmla="*/ 2147483647 w 575"/>
                <a:gd name="T9" fmla="*/ 2147483647 h 447"/>
                <a:gd name="T10" fmla="*/ 2147483647 w 575"/>
                <a:gd name="T11" fmla="*/ 2147483647 h 447"/>
                <a:gd name="T12" fmla="*/ 2147483647 w 575"/>
                <a:gd name="T13" fmla="*/ 2147483647 h 447"/>
                <a:gd name="T14" fmla="*/ 2147483647 w 575"/>
                <a:gd name="T15" fmla="*/ 2147483647 h 447"/>
                <a:gd name="T16" fmla="*/ 2147483647 w 575"/>
                <a:gd name="T17" fmla="*/ 2147483647 h 447"/>
                <a:gd name="T18" fmla="*/ 2147483647 w 575"/>
                <a:gd name="T19" fmla="*/ 2147483647 h 447"/>
                <a:gd name="T20" fmla="*/ 2147483647 w 575"/>
                <a:gd name="T21" fmla="*/ 2147483647 h 447"/>
                <a:gd name="T22" fmla="*/ 2147483647 w 575"/>
                <a:gd name="T23" fmla="*/ 2147483647 h 447"/>
                <a:gd name="T24" fmla="*/ 2147483647 w 575"/>
                <a:gd name="T25" fmla="*/ 2147483647 h 447"/>
                <a:gd name="T26" fmla="*/ 2147483647 w 575"/>
                <a:gd name="T27" fmla="*/ 2147483647 h 447"/>
                <a:gd name="T28" fmla="*/ 2147483647 w 575"/>
                <a:gd name="T29" fmla="*/ 2147483647 h 447"/>
                <a:gd name="T30" fmla="*/ 2147483647 w 575"/>
                <a:gd name="T31" fmla="*/ 2147483647 h 447"/>
                <a:gd name="T32" fmla="*/ 2147483647 w 575"/>
                <a:gd name="T33" fmla="*/ 2147483647 h 447"/>
                <a:gd name="T34" fmla="*/ 2147483647 w 575"/>
                <a:gd name="T35" fmla="*/ 2147483647 h 447"/>
                <a:gd name="T36" fmla="*/ 2147483647 w 575"/>
                <a:gd name="T37" fmla="*/ 2147483647 h 447"/>
                <a:gd name="T38" fmla="*/ 2147483647 w 575"/>
                <a:gd name="T39" fmla="*/ 2147483647 h 447"/>
                <a:gd name="T40" fmla="*/ 2147483647 w 575"/>
                <a:gd name="T41" fmla="*/ 2147483647 h 447"/>
                <a:gd name="T42" fmla="*/ 2147483647 w 575"/>
                <a:gd name="T43" fmla="*/ 2147483647 h 447"/>
                <a:gd name="T44" fmla="*/ 2147483647 w 575"/>
                <a:gd name="T45" fmla="*/ 2147483647 h 447"/>
                <a:gd name="T46" fmla="*/ 2147483647 w 575"/>
                <a:gd name="T47" fmla="*/ 2147483647 h 447"/>
                <a:gd name="T48" fmla="*/ 2147483647 w 575"/>
                <a:gd name="T49" fmla="*/ 2147483647 h 447"/>
                <a:gd name="T50" fmla="*/ 2147483647 w 575"/>
                <a:gd name="T51" fmla="*/ 2147483647 h 447"/>
                <a:gd name="T52" fmla="*/ 2147483647 w 575"/>
                <a:gd name="T53" fmla="*/ 2147483647 h 447"/>
                <a:gd name="T54" fmla="*/ 2147483647 w 575"/>
                <a:gd name="T55" fmla="*/ 2147483647 h 447"/>
                <a:gd name="T56" fmla="*/ 2147483647 w 575"/>
                <a:gd name="T57" fmla="*/ 2147483647 h 447"/>
                <a:gd name="T58" fmla="*/ 2147483647 w 575"/>
                <a:gd name="T59" fmla="*/ 2147483647 h 447"/>
                <a:gd name="T60" fmla="*/ 2147483647 w 575"/>
                <a:gd name="T61" fmla="*/ 2147483647 h 447"/>
                <a:gd name="T62" fmla="*/ 2147483647 w 575"/>
                <a:gd name="T63" fmla="*/ 2147483647 h 447"/>
                <a:gd name="T64" fmla="*/ 2147483647 w 575"/>
                <a:gd name="T65" fmla="*/ 2147483647 h 447"/>
                <a:gd name="T66" fmla="*/ 2147483647 w 575"/>
                <a:gd name="T67" fmla="*/ 2147483647 h 447"/>
                <a:gd name="T68" fmla="*/ 2147483647 w 575"/>
                <a:gd name="T69" fmla="*/ 2147483647 h 447"/>
                <a:gd name="T70" fmla="*/ 2147483647 w 575"/>
                <a:gd name="T71" fmla="*/ 2147483647 h 447"/>
                <a:gd name="T72" fmla="*/ 2147483647 w 575"/>
                <a:gd name="T73" fmla="*/ 2147483647 h 447"/>
                <a:gd name="T74" fmla="*/ 2147483647 w 575"/>
                <a:gd name="T75" fmla="*/ 2147483647 h 447"/>
                <a:gd name="T76" fmla="*/ 2147483647 w 575"/>
                <a:gd name="T77" fmla="*/ 2147483647 h 447"/>
                <a:gd name="T78" fmla="*/ 2147483647 w 575"/>
                <a:gd name="T79" fmla="*/ 0 h 447"/>
                <a:gd name="T80" fmla="*/ 2147483647 w 575"/>
                <a:gd name="T81" fmla="*/ 2147483647 h 447"/>
                <a:gd name="T82" fmla="*/ 2147483647 w 575"/>
                <a:gd name="T83" fmla="*/ 2147483647 h 447"/>
                <a:gd name="T84" fmla="*/ 2147483647 w 575"/>
                <a:gd name="T85" fmla="*/ 2147483647 h 447"/>
                <a:gd name="T86" fmla="*/ 2147483647 w 575"/>
                <a:gd name="T87" fmla="*/ 2147483647 h 447"/>
                <a:gd name="T88" fmla="*/ 2147483647 w 575"/>
                <a:gd name="T89" fmla="*/ 2147483647 h 447"/>
                <a:gd name="T90" fmla="*/ 2147483647 w 575"/>
                <a:gd name="T91" fmla="*/ 2147483647 h 447"/>
                <a:gd name="T92" fmla="*/ 2147483647 w 575"/>
                <a:gd name="T93" fmla="*/ 2147483647 h 447"/>
                <a:gd name="T94" fmla="*/ 2147483647 w 575"/>
                <a:gd name="T95" fmla="*/ 2147483647 h 447"/>
                <a:gd name="T96" fmla="*/ 2147483647 w 575"/>
                <a:gd name="T97" fmla="*/ 2147483647 h 447"/>
                <a:gd name="T98" fmla="*/ 2147483647 w 575"/>
                <a:gd name="T99" fmla="*/ 2147483647 h 447"/>
                <a:gd name="T100" fmla="*/ 2147483647 w 575"/>
                <a:gd name="T101" fmla="*/ 2147483647 h 447"/>
                <a:gd name="T102" fmla="*/ 2147483647 w 575"/>
                <a:gd name="T103" fmla="*/ 2147483647 h 447"/>
                <a:gd name="T104" fmla="*/ 2147483647 w 575"/>
                <a:gd name="T105" fmla="*/ 2147483647 h 447"/>
                <a:gd name="T106" fmla="*/ 2147483647 w 575"/>
                <a:gd name="T107" fmla="*/ 2147483647 h 447"/>
                <a:gd name="T108" fmla="*/ 2147483647 w 575"/>
                <a:gd name="T109" fmla="*/ 2147483647 h 447"/>
                <a:gd name="T110" fmla="*/ 2147483647 w 575"/>
                <a:gd name="T111" fmla="*/ 2147483647 h 447"/>
                <a:gd name="T112" fmla="*/ 2147483647 w 575"/>
                <a:gd name="T113" fmla="*/ 2147483647 h 4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75"/>
                <a:gd name="T172" fmla="*/ 0 h 447"/>
                <a:gd name="T173" fmla="*/ 575 w 575"/>
                <a:gd name="T174" fmla="*/ 447 h 4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75" h="447">
                  <a:moveTo>
                    <a:pt x="186" y="22"/>
                  </a:moveTo>
                  <a:lnTo>
                    <a:pt x="185" y="23"/>
                  </a:lnTo>
                  <a:lnTo>
                    <a:pt x="183" y="25"/>
                  </a:lnTo>
                  <a:lnTo>
                    <a:pt x="178" y="29"/>
                  </a:lnTo>
                  <a:lnTo>
                    <a:pt x="174" y="35"/>
                  </a:lnTo>
                  <a:lnTo>
                    <a:pt x="170" y="37"/>
                  </a:lnTo>
                  <a:lnTo>
                    <a:pt x="166" y="40"/>
                  </a:lnTo>
                  <a:lnTo>
                    <a:pt x="162" y="44"/>
                  </a:lnTo>
                  <a:lnTo>
                    <a:pt x="159" y="47"/>
                  </a:lnTo>
                  <a:lnTo>
                    <a:pt x="154" y="51"/>
                  </a:lnTo>
                  <a:lnTo>
                    <a:pt x="151" y="55"/>
                  </a:lnTo>
                  <a:lnTo>
                    <a:pt x="146" y="60"/>
                  </a:lnTo>
                  <a:lnTo>
                    <a:pt x="143" y="64"/>
                  </a:lnTo>
                  <a:lnTo>
                    <a:pt x="138" y="68"/>
                  </a:lnTo>
                  <a:lnTo>
                    <a:pt x="134" y="72"/>
                  </a:lnTo>
                  <a:lnTo>
                    <a:pt x="129" y="77"/>
                  </a:lnTo>
                  <a:lnTo>
                    <a:pt x="124" y="82"/>
                  </a:lnTo>
                  <a:lnTo>
                    <a:pt x="120" y="87"/>
                  </a:lnTo>
                  <a:lnTo>
                    <a:pt x="116" y="92"/>
                  </a:lnTo>
                  <a:lnTo>
                    <a:pt x="113" y="96"/>
                  </a:lnTo>
                  <a:lnTo>
                    <a:pt x="110" y="101"/>
                  </a:lnTo>
                  <a:lnTo>
                    <a:pt x="105" y="104"/>
                  </a:lnTo>
                  <a:lnTo>
                    <a:pt x="102" y="109"/>
                  </a:lnTo>
                  <a:lnTo>
                    <a:pt x="98" y="114"/>
                  </a:lnTo>
                  <a:lnTo>
                    <a:pt x="96" y="118"/>
                  </a:lnTo>
                  <a:lnTo>
                    <a:pt x="92" y="123"/>
                  </a:lnTo>
                  <a:lnTo>
                    <a:pt x="90" y="126"/>
                  </a:lnTo>
                  <a:lnTo>
                    <a:pt x="89" y="131"/>
                  </a:lnTo>
                  <a:lnTo>
                    <a:pt x="87" y="134"/>
                  </a:lnTo>
                  <a:lnTo>
                    <a:pt x="84" y="138"/>
                  </a:lnTo>
                  <a:lnTo>
                    <a:pt x="83" y="142"/>
                  </a:lnTo>
                  <a:lnTo>
                    <a:pt x="82" y="143"/>
                  </a:lnTo>
                  <a:lnTo>
                    <a:pt x="81" y="147"/>
                  </a:lnTo>
                  <a:lnTo>
                    <a:pt x="80" y="149"/>
                  </a:lnTo>
                  <a:lnTo>
                    <a:pt x="79" y="153"/>
                  </a:lnTo>
                  <a:lnTo>
                    <a:pt x="77" y="156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3" y="165"/>
                  </a:lnTo>
                  <a:lnTo>
                    <a:pt x="72" y="169"/>
                  </a:lnTo>
                  <a:lnTo>
                    <a:pt x="71" y="173"/>
                  </a:lnTo>
                  <a:lnTo>
                    <a:pt x="69" y="177"/>
                  </a:lnTo>
                  <a:lnTo>
                    <a:pt x="68" y="180"/>
                  </a:lnTo>
                  <a:lnTo>
                    <a:pt x="67" y="184"/>
                  </a:lnTo>
                  <a:lnTo>
                    <a:pt x="65" y="188"/>
                  </a:lnTo>
                  <a:lnTo>
                    <a:pt x="64" y="192"/>
                  </a:lnTo>
                  <a:lnTo>
                    <a:pt x="63" y="196"/>
                  </a:lnTo>
                  <a:lnTo>
                    <a:pt x="60" y="200"/>
                  </a:lnTo>
                  <a:lnTo>
                    <a:pt x="59" y="204"/>
                  </a:lnTo>
                  <a:lnTo>
                    <a:pt x="58" y="209"/>
                  </a:lnTo>
                  <a:lnTo>
                    <a:pt x="56" y="213"/>
                  </a:lnTo>
                  <a:lnTo>
                    <a:pt x="55" y="217"/>
                  </a:lnTo>
                  <a:lnTo>
                    <a:pt x="53" y="221"/>
                  </a:lnTo>
                  <a:lnTo>
                    <a:pt x="51" y="226"/>
                  </a:lnTo>
                  <a:lnTo>
                    <a:pt x="50" y="231"/>
                  </a:lnTo>
                  <a:lnTo>
                    <a:pt x="49" y="235"/>
                  </a:lnTo>
                  <a:lnTo>
                    <a:pt x="46" y="240"/>
                  </a:lnTo>
                  <a:lnTo>
                    <a:pt x="45" y="246"/>
                  </a:lnTo>
                  <a:lnTo>
                    <a:pt x="43" y="250"/>
                  </a:lnTo>
                  <a:lnTo>
                    <a:pt x="42" y="254"/>
                  </a:lnTo>
                  <a:lnTo>
                    <a:pt x="41" y="258"/>
                  </a:lnTo>
                  <a:lnTo>
                    <a:pt x="38" y="263"/>
                  </a:lnTo>
                  <a:lnTo>
                    <a:pt x="37" y="267"/>
                  </a:lnTo>
                  <a:lnTo>
                    <a:pt x="36" y="272"/>
                  </a:lnTo>
                  <a:lnTo>
                    <a:pt x="34" y="277"/>
                  </a:lnTo>
                  <a:lnTo>
                    <a:pt x="33" y="281"/>
                  </a:lnTo>
                  <a:lnTo>
                    <a:pt x="32" y="286"/>
                  </a:lnTo>
                  <a:lnTo>
                    <a:pt x="30" y="290"/>
                  </a:lnTo>
                  <a:lnTo>
                    <a:pt x="28" y="294"/>
                  </a:lnTo>
                  <a:lnTo>
                    <a:pt x="27" y="298"/>
                  </a:lnTo>
                  <a:lnTo>
                    <a:pt x="26" y="303"/>
                  </a:lnTo>
                  <a:lnTo>
                    <a:pt x="25" y="307"/>
                  </a:lnTo>
                  <a:lnTo>
                    <a:pt x="24" y="311"/>
                  </a:lnTo>
                  <a:lnTo>
                    <a:pt x="22" y="316"/>
                  </a:lnTo>
                  <a:lnTo>
                    <a:pt x="22" y="320"/>
                  </a:lnTo>
                  <a:lnTo>
                    <a:pt x="20" y="324"/>
                  </a:lnTo>
                  <a:lnTo>
                    <a:pt x="20" y="327"/>
                  </a:lnTo>
                  <a:lnTo>
                    <a:pt x="19" y="330"/>
                  </a:lnTo>
                  <a:lnTo>
                    <a:pt x="18" y="335"/>
                  </a:lnTo>
                  <a:lnTo>
                    <a:pt x="17" y="338"/>
                  </a:lnTo>
                  <a:lnTo>
                    <a:pt x="17" y="342"/>
                  </a:lnTo>
                  <a:lnTo>
                    <a:pt x="16" y="345"/>
                  </a:lnTo>
                  <a:lnTo>
                    <a:pt x="16" y="349"/>
                  </a:lnTo>
                  <a:lnTo>
                    <a:pt x="14" y="351"/>
                  </a:lnTo>
                  <a:lnTo>
                    <a:pt x="13" y="355"/>
                  </a:lnTo>
                  <a:lnTo>
                    <a:pt x="13" y="357"/>
                  </a:lnTo>
                  <a:lnTo>
                    <a:pt x="13" y="360"/>
                  </a:lnTo>
                  <a:lnTo>
                    <a:pt x="13" y="365"/>
                  </a:lnTo>
                  <a:lnTo>
                    <a:pt x="13" y="369"/>
                  </a:lnTo>
                  <a:lnTo>
                    <a:pt x="13" y="373"/>
                  </a:lnTo>
                  <a:lnTo>
                    <a:pt x="13" y="377"/>
                  </a:lnTo>
                  <a:lnTo>
                    <a:pt x="12" y="381"/>
                  </a:lnTo>
                  <a:lnTo>
                    <a:pt x="12" y="384"/>
                  </a:lnTo>
                  <a:lnTo>
                    <a:pt x="12" y="388"/>
                  </a:lnTo>
                  <a:lnTo>
                    <a:pt x="11" y="391"/>
                  </a:lnTo>
                  <a:lnTo>
                    <a:pt x="11" y="395"/>
                  </a:lnTo>
                  <a:lnTo>
                    <a:pt x="11" y="398"/>
                  </a:lnTo>
                  <a:lnTo>
                    <a:pt x="10" y="400"/>
                  </a:lnTo>
                  <a:lnTo>
                    <a:pt x="9" y="404"/>
                  </a:lnTo>
                  <a:lnTo>
                    <a:pt x="9" y="407"/>
                  </a:lnTo>
                  <a:lnTo>
                    <a:pt x="9" y="410"/>
                  </a:lnTo>
                  <a:lnTo>
                    <a:pt x="8" y="413"/>
                  </a:lnTo>
                  <a:lnTo>
                    <a:pt x="8" y="415"/>
                  </a:lnTo>
                  <a:lnTo>
                    <a:pt x="6" y="419"/>
                  </a:lnTo>
                  <a:lnTo>
                    <a:pt x="6" y="421"/>
                  </a:lnTo>
                  <a:lnTo>
                    <a:pt x="4" y="424"/>
                  </a:lnTo>
                  <a:lnTo>
                    <a:pt x="3" y="429"/>
                  </a:lnTo>
                  <a:lnTo>
                    <a:pt x="2" y="431"/>
                  </a:lnTo>
                  <a:lnTo>
                    <a:pt x="1" y="435"/>
                  </a:lnTo>
                  <a:lnTo>
                    <a:pt x="0" y="439"/>
                  </a:lnTo>
                  <a:lnTo>
                    <a:pt x="0" y="441"/>
                  </a:lnTo>
                  <a:lnTo>
                    <a:pt x="171" y="447"/>
                  </a:lnTo>
                  <a:lnTo>
                    <a:pt x="459" y="435"/>
                  </a:lnTo>
                  <a:lnTo>
                    <a:pt x="575" y="431"/>
                  </a:lnTo>
                  <a:lnTo>
                    <a:pt x="537" y="166"/>
                  </a:lnTo>
                  <a:lnTo>
                    <a:pt x="536" y="165"/>
                  </a:lnTo>
                  <a:lnTo>
                    <a:pt x="535" y="163"/>
                  </a:lnTo>
                  <a:lnTo>
                    <a:pt x="534" y="160"/>
                  </a:lnTo>
                  <a:lnTo>
                    <a:pt x="532" y="158"/>
                  </a:lnTo>
                  <a:lnTo>
                    <a:pt x="531" y="155"/>
                  </a:lnTo>
                  <a:lnTo>
                    <a:pt x="530" y="152"/>
                  </a:lnTo>
                  <a:lnTo>
                    <a:pt x="528" y="148"/>
                  </a:lnTo>
                  <a:lnTo>
                    <a:pt x="527" y="143"/>
                  </a:lnTo>
                  <a:lnTo>
                    <a:pt x="524" y="140"/>
                  </a:lnTo>
                  <a:lnTo>
                    <a:pt x="523" y="137"/>
                  </a:lnTo>
                  <a:lnTo>
                    <a:pt x="521" y="132"/>
                  </a:lnTo>
                  <a:lnTo>
                    <a:pt x="519" y="127"/>
                  </a:lnTo>
                  <a:lnTo>
                    <a:pt x="518" y="123"/>
                  </a:lnTo>
                  <a:lnTo>
                    <a:pt x="515" y="118"/>
                  </a:lnTo>
                  <a:lnTo>
                    <a:pt x="512" y="113"/>
                  </a:lnTo>
                  <a:lnTo>
                    <a:pt x="510" y="108"/>
                  </a:lnTo>
                  <a:lnTo>
                    <a:pt x="507" y="102"/>
                  </a:lnTo>
                  <a:lnTo>
                    <a:pt x="504" y="98"/>
                  </a:lnTo>
                  <a:lnTo>
                    <a:pt x="501" y="92"/>
                  </a:lnTo>
                  <a:lnTo>
                    <a:pt x="498" y="87"/>
                  </a:lnTo>
                  <a:lnTo>
                    <a:pt x="495" y="83"/>
                  </a:lnTo>
                  <a:lnTo>
                    <a:pt x="492" y="78"/>
                  </a:lnTo>
                  <a:lnTo>
                    <a:pt x="489" y="72"/>
                  </a:lnTo>
                  <a:lnTo>
                    <a:pt x="485" y="68"/>
                  </a:lnTo>
                  <a:lnTo>
                    <a:pt x="482" y="64"/>
                  </a:lnTo>
                  <a:lnTo>
                    <a:pt x="480" y="61"/>
                  </a:lnTo>
                  <a:lnTo>
                    <a:pt x="476" y="56"/>
                  </a:lnTo>
                  <a:lnTo>
                    <a:pt x="473" y="53"/>
                  </a:lnTo>
                  <a:lnTo>
                    <a:pt x="469" y="49"/>
                  </a:lnTo>
                  <a:lnTo>
                    <a:pt x="467" y="47"/>
                  </a:lnTo>
                  <a:lnTo>
                    <a:pt x="463" y="45"/>
                  </a:lnTo>
                  <a:lnTo>
                    <a:pt x="460" y="41"/>
                  </a:lnTo>
                  <a:lnTo>
                    <a:pt x="457" y="39"/>
                  </a:lnTo>
                  <a:lnTo>
                    <a:pt x="453" y="37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41" y="23"/>
                  </a:lnTo>
                  <a:lnTo>
                    <a:pt x="437" y="20"/>
                  </a:lnTo>
                  <a:lnTo>
                    <a:pt x="434" y="16"/>
                  </a:lnTo>
                  <a:lnTo>
                    <a:pt x="433" y="13"/>
                  </a:lnTo>
                  <a:lnTo>
                    <a:pt x="430" y="10"/>
                  </a:lnTo>
                  <a:lnTo>
                    <a:pt x="429" y="7"/>
                  </a:lnTo>
                  <a:lnTo>
                    <a:pt x="427" y="5"/>
                  </a:lnTo>
                  <a:lnTo>
                    <a:pt x="427" y="4"/>
                  </a:lnTo>
                  <a:lnTo>
                    <a:pt x="427" y="0"/>
                  </a:lnTo>
                  <a:lnTo>
                    <a:pt x="426" y="1"/>
                  </a:lnTo>
                  <a:lnTo>
                    <a:pt x="422" y="6"/>
                  </a:lnTo>
                  <a:lnTo>
                    <a:pt x="420" y="8"/>
                  </a:lnTo>
                  <a:lnTo>
                    <a:pt x="418" y="10"/>
                  </a:lnTo>
                  <a:lnTo>
                    <a:pt x="413" y="15"/>
                  </a:lnTo>
                  <a:lnTo>
                    <a:pt x="409" y="18"/>
                  </a:lnTo>
                  <a:lnTo>
                    <a:pt x="405" y="20"/>
                  </a:lnTo>
                  <a:lnTo>
                    <a:pt x="402" y="21"/>
                  </a:lnTo>
                  <a:lnTo>
                    <a:pt x="398" y="23"/>
                  </a:lnTo>
                  <a:lnTo>
                    <a:pt x="395" y="24"/>
                  </a:lnTo>
                  <a:lnTo>
                    <a:pt x="390" y="26"/>
                  </a:lnTo>
                  <a:lnTo>
                    <a:pt x="386" y="28"/>
                  </a:lnTo>
                  <a:lnTo>
                    <a:pt x="380" y="29"/>
                  </a:lnTo>
                  <a:lnTo>
                    <a:pt x="375" y="30"/>
                  </a:lnTo>
                  <a:lnTo>
                    <a:pt x="372" y="30"/>
                  </a:lnTo>
                  <a:lnTo>
                    <a:pt x="370" y="31"/>
                  </a:lnTo>
                  <a:lnTo>
                    <a:pt x="366" y="31"/>
                  </a:lnTo>
                  <a:lnTo>
                    <a:pt x="363" y="32"/>
                  </a:lnTo>
                  <a:lnTo>
                    <a:pt x="359" y="33"/>
                  </a:lnTo>
                  <a:lnTo>
                    <a:pt x="357" y="33"/>
                  </a:lnTo>
                  <a:lnTo>
                    <a:pt x="352" y="35"/>
                  </a:lnTo>
                  <a:lnTo>
                    <a:pt x="350" y="36"/>
                  </a:lnTo>
                  <a:lnTo>
                    <a:pt x="346" y="36"/>
                  </a:lnTo>
                  <a:lnTo>
                    <a:pt x="342" y="36"/>
                  </a:lnTo>
                  <a:lnTo>
                    <a:pt x="338" y="36"/>
                  </a:lnTo>
                  <a:lnTo>
                    <a:pt x="334" y="37"/>
                  </a:lnTo>
                  <a:lnTo>
                    <a:pt x="331" y="37"/>
                  </a:lnTo>
                  <a:lnTo>
                    <a:pt x="326" y="37"/>
                  </a:lnTo>
                  <a:lnTo>
                    <a:pt x="322" y="37"/>
                  </a:lnTo>
                  <a:lnTo>
                    <a:pt x="318" y="38"/>
                  </a:lnTo>
                  <a:lnTo>
                    <a:pt x="314" y="37"/>
                  </a:lnTo>
                  <a:lnTo>
                    <a:pt x="309" y="37"/>
                  </a:lnTo>
                  <a:lnTo>
                    <a:pt x="304" y="37"/>
                  </a:lnTo>
                  <a:lnTo>
                    <a:pt x="301" y="37"/>
                  </a:lnTo>
                  <a:lnTo>
                    <a:pt x="295" y="37"/>
                  </a:lnTo>
                  <a:lnTo>
                    <a:pt x="292" y="37"/>
                  </a:lnTo>
                  <a:lnTo>
                    <a:pt x="288" y="37"/>
                  </a:lnTo>
                  <a:lnTo>
                    <a:pt x="285" y="37"/>
                  </a:lnTo>
                  <a:lnTo>
                    <a:pt x="280" y="37"/>
                  </a:lnTo>
                  <a:lnTo>
                    <a:pt x="277" y="36"/>
                  </a:lnTo>
                  <a:lnTo>
                    <a:pt x="273" y="36"/>
                  </a:lnTo>
                  <a:lnTo>
                    <a:pt x="270" y="36"/>
                  </a:lnTo>
                  <a:lnTo>
                    <a:pt x="267" y="35"/>
                  </a:lnTo>
                  <a:lnTo>
                    <a:pt x="264" y="35"/>
                  </a:lnTo>
                  <a:lnTo>
                    <a:pt x="261" y="35"/>
                  </a:lnTo>
                  <a:lnTo>
                    <a:pt x="257" y="35"/>
                  </a:lnTo>
                  <a:lnTo>
                    <a:pt x="255" y="33"/>
                  </a:lnTo>
                  <a:lnTo>
                    <a:pt x="252" y="33"/>
                  </a:lnTo>
                  <a:lnTo>
                    <a:pt x="248" y="32"/>
                  </a:lnTo>
                  <a:lnTo>
                    <a:pt x="246" y="32"/>
                  </a:lnTo>
                  <a:lnTo>
                    <a:pt x="240" y="31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6" y="29"/>
                  </a:lnTo>
                  <a:lnTo>
                    <a:pt x="222" y="28"/>
                  </a:lnTo>
                  <a:lnTo>
                    <a:pt x="220" y="28"/>
                  </a:lnTo>
                  <a:lnTo>
                    <a:pt x="215" y="26"/>
                  </a:lnTo>
                  <a:lnTo>
                    <a:pt x="212" y="25"/>
                  </a:lnTo>
                  <a:lnTo>
                    <a:pt x="208" y="24"/>
                  </a:lnTo>
                  <a:lnTo>
                    <a:pt x="206" y="24"/>
                  </a:lnTo>
                  <a:lnTo>
                    <a:pt x="200" y="22"/>
                  </a:lnTo>
                  <a:lnTo>
                    <a:pt x="197" y="22"/>
                  </a:lnTo>
                  <a:lnTo>
                    <a:pt x="193" y="21"/>
                  </a:lnTo>
                  <a:lnTo>
                    <a:pt x="190" y="21"/>
                  </a:lnTo>
                  <a:lnTo>
                    <a:pt x="187" y="21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B3E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3" name="Freeform 102">
              <a:extLst>
                <a:ext uri="{FF2B5EF4-FFF2-40B4-BE49-F238E27FC236}">
                  <a16:creationId xmlns:a16="http://schemas.microsoft.com/office/drawing/2014/main" id="{2881FE38-522D-025B-1DF5-BEB4B266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2670175"/>
              <a:ext cx="155575" cy="155575"/>
            </a:xfrm>
            <a:custGeom>
              <a:avLst/>
              <a:gdLst>
                <a:gd name="T0" fmla="*/ 2147483647 w 197"/>
                <a:gd name="T1" fmla="*/ 2147483647 h 195"/>
                <a:gd name="T2" fmla="*/ 2147483647 w 197"/>
                <a:gd name="T3" fmla="*/ 2147483647 h 195"/>
                <a:gd name="T4" fmla="*/ 2147483647 w 197"/>
                <a:gd name="T5" fmla="*/ 2147483647 h 195"/>
                <a:gd name="T6" fmla="*/ 2147483647 w 197"/>
                <a:gd name="T7" fmla="*/ 2147483647 h 195"/>
                <a:gd name="T8" fmla="*/ 2147483647 w 197"/>
                <a:gd name="T9" fmla="*/ 2147483647 h 195"/>
                <a:gd name="T10" fmla="*/ 2147483647 w 197"/>
                <a:gd name="T11" fmla="*/ 2147483647 h 195"/>
                <a:gd name="T12" fmla="*/ 2147483647 w 197"/>
                <a:gd name="T13" fmla="*/ 2147483647 h 195"/>
                <a:gd name="T14" fmla="*/ 2147483647 w 197"/>
                <a:gd name="T15" fmla="*/ 2147483647 h 195"/>
                <a:gd name="T16" fmla="*/ 2147483647 w 197"/>
                <a:gd name="T17" fmla="*/ 2147483647 h 195"/>
                <a:gd name="T18" fmla="*/ 2147483647 w 197"/>
                <a:gd name="T19" fmla="*/ 2147483647 h 195"/>
                <a:gd name="T20" fmla="*/ 2147483647 w 197"/>
                <a:gd name="T21" fmla="*/ 2147483647 h 195"/>
                <a:gd name="T22" fmla="*/ 2147483647 w 197"/>
                <a:gd name="T23" fmla="*/ 2147483647 h 195"/>
                <a:gd name="T24" fmla="*/ 2147483647 w 197"/>
                <a:gd name="T25" fmla="*/ 2147483647 h 195"/>
                <a:gd name="T26" fmla="*/ 2147483647 w 197"/>
                <a:gd name="T27" fmla="*/ 2147483647 h 195"/>
                <a:gd name="T28" fmla="*/ 2147483647 w 197"/>
                <a:gd name="T29" fmla="*/ 2147483647 h 195"/>
                <a:gd name="T30" fmla="*/ 2147483647 w 197"/>
                <a:gd name="T31" fmla="*/ 2147483647 h 195"/>
                <a:gd name="T32" fmla="*/ 2147483647 w 197"/>
                <a:gd name="T33" fmla="*/ 2147483647 h 195"/>
                <a:gd name="T34" fmla="*/ 2147483647 w 197"/>
                <a:gd name="T35" fmla="*/ 2147483647 h 195"/>
                <a:gd name="T36" fmla="*/ 2147483647 w 197"/>
                <a:gd name="T37" fmla="*/ 2147483647 h 195"/>
                <a:gd name="T38" fmla="*/ 2147483647 w 197"/>
                <a:gd name="T39" fmla="*/ 2147483647 h 195"/>
                <a:gd name="T40" fmla="*/ 2147483647 w 197"/>
                <a:gd name="T41" fmla="*/ 2147483647 h 195"/>
                <a:gd name="T42" fmla="*/ 2147483647 w 197"/>
                <a:gd name="T43" fmla="*/ 2147483647 h 195"/>
                <a:gd name="T44" fmla="*/ 2147483647 w 197"/>
                <a:gd name="T45" fmla="*/ 2147483647 h 195"/>
                <a:gd name="T46" fmla="*/ 2147483647 w 197"/>
                <a:gd name="T47" fmla="*/ 2147483647 h 195"/>
                <a:gd name="T48" fmla="*/ 2147483647 w 197"/>
                <a:gd name="T49" fmla="*/ 2147483647 h 195"/>
                <a:gd name="T50" fmla="*/ 2147483647 w 197"/>
                <a:gd name="T51" fmla="*/ 2147483647 h 195"/>
                <a:gd name="T52" fmla="*/ 2147483647 w 197"/>
                <a:gd name="T53" fmla="*/ 2147483647 h 195"/>
                <a:gd name="T54" fmla="*/ 2147483647 w 197"/>
                <a:gd name="T55" fmla="*/ 2147483647 h 195"/>
                <a:gd name="T56" fmla="*/ 2147483647 w 197"/>
                <a:gd name="T57" fmla="*/ 2147483647 h 195"/>
                <a:gd name="T58" fmla="*/ 2147483647 w 197"/>
                <a:gd name="T59" fmla="*/ 2147483647 h 195"/>
                <a:gd name="T60" fmla="*/ 2147483647 w 197"/>
                <a:gd name="T61" fmla="*/ 2147483647 h 195"/>
                <a:gd name="T62" fmla="*/ 2147483647 w 197"/>
                <a:gd name="T63" fmla="*/ 2147483647 h 195"/>
                <a:gd name="T64" fmla="*/ 2147483647 w 197"/>
                <a:gd name="T65" fmla="*/ 2147483647 h 195"/>
                <a:gd name="T66" fmla="*/ 2147483647 w 197"/>
                <a:gd name="T67" fmla="*/ 2147483647 h 195"/>
                <a:gd name="T68" fmla="*/ 2147483647 w 197"/>
                <a:gd name="T69" fmla="*/ 2147483647 h 195"/>
                <a:gd name="T70" fmla="*/ 2147483647 w 197"/>
                <a:gd name="T71" fmla="*/ 2147483647 h 195"/>
                <a:gd name="T72" fmla="*/ 2147483647 w 197"/>
                <a:gd name="T73" fmla="*/ 2147483647 h 195"/>
                <a:gd name="T74" fmla="*/ 2147483647 w 197"/>
                <a:gd name="T75" fmla="*/ 2147483647 h 195"/>
                <a:gd name="T76" fmla="*/ 2147483647 w 197"/>
                <a:gd name="T77" fmla="*/ 2147483647 h 195"/>
                <a:gd name="T78" fmla="*/ 2147483647 w 197"/>
                <a:gd name="T79" fmla="*/ 2147483647 h 195"/>
                <a:gd name="T80" fmla="*/ 2147483647 w 197"/>
                <a:gd name="T81" fmla="*/ 2147483647 h 195"/>
                <a:gd name="T82" fmla="*/ 2147483647 w 197"/>
                <a:gd name="T83" fmla="*/ 2147483647 h 195"/>
                <a:gd name="T84" fmla="*/ 0 w 197"/>
                <a:gd name="T85" fmla="*/ 2147483647 h 195"/>
                <a:gd name="T86" fmla="*/ 0 w 197"/>
                <a:gd name="T87" fmla="*/ 2147483647 h 195"/>
                <a:gd name="T88" fmla="*/ 2147483647 w 197"/>
                <a:gd name="T89" fmla="*/ 2147483647 h 195"/>
                <a:gd name="T90" fmla="*/ 2147483647 w 197"/>
                <a:gd name="T91" fmla="*/ 2147483647 h 195"/>
                <a:gd name="T92" fmla="*/ 2147483647 w 197"/>
                <a:gd name="T93" fmla="*/ 2147483647 h 195"/>
                <a:gd name="T94" fmla="*/ 2147483647 w 197"/>
                <a:gd name="T95" fmla="*/ 2147483647 h 195"/>
                <a:gd name="T96" fmla="*/ 2147483647 w 197"/>
                <a:gd name="T97" fmla="*/ 2147483647 h 195"/>
                <a:gd name="T98" fmla="*/ 2147483647 w 197"/>
                <a:gd name="T99" fmla="*/ 2147483647 h 195"/>
                <a:gd name="T100" fmla="*/ 2147483647 w 197"/>
                <a:gd name="T101" fmla="*/ 2147483647 h 195"/>
                <a:gd name="T102" fmla="*/ 2147483647 w 197"/>
                <a:gd name="T103" fmla="*/ 0 h 195"/>
                <a:gd name="T104" fmla="*/ 2147483647 w 197"/>
                <a:gd name="T105" fmla="*/ 2147483647 h 195"/>
                <a:gd name="T106" fmla="*/ 2147483647 w 197"/>
                <a:gd name="T107" fmla="*/ 2147483647 h 195"/>
                <a:gd name="T108" fmla="*/ 2147483647 w 197"/>
                <a:gd name="T109" fmla="*/ 2147483647 h 195"/>
                <a:gd name="T110" fmla="*/ 2147483647 w 197"/>
                <a:gd name="T111" fmla="*/ 2147483647 h 195"/>
                <a:gd name="T112" fmla="*/ 2147483647 w 197"/>
                <a:gd name="T113" fmla="*/ 2147483647 h 195"/>
                <a:gd name="T114" fmla="*/ 2147483647 w 197"/>
                <a:gd name="T115" fmla="*/ 2147483647 h 195"/>
                <a:gd name="T116" fmla="*/ 2147483647 w 197"/>
                <a:gd name="T117" fmla="*/ 2147483647 h 195"/>
                <a:gd name="T118" fmla="*/ 2147483647 w 197"/>
                <a:gd name="T119" fmla="*/ 2147483647 h 195"/>
                <a:gd name="T120" fmla="*/ 2147483647 w 197"/>
                <a:gd name="T121" fmla="*/ 2147483647 h 195"/>
                <a:gd name="T122" fmla="*/ 2147483647 w 197"/>
                <a:gd name="T123" fmla="*/ 2147483647 h 1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95"/>
                <a:gd name="T188" fmla="*/ 197 w 197"/>
                <a:gd name="T189" fmla="*/ 195 h 1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95">
                  <a:moveTo>
                    <a:pt x="91" y="45"/>
                  </a:moveTo>
                  <a:lnTo>
                    <a:pt x="109" y="43"/>
                  </a:lnTo>
                  <a:lnTo>
                    <a:pt x="109" y="42"/>
                  </a:lnTo>
                  <a:lnTo>
                    <a:pt x="110" y="39"/>
                  </a:lnTo>
                  <a:lnTo>
                    <a:pt x="111" y="36"/>
                  </a:lnTo>
                  <a:lnTo>
                    <a:pt x="113" y="32"/>
                  </a:lnTo>
                  <a:lnTo>
                    <a:pt x="115" y="28"/>
                  </a:lnTo>
                  <a:lnTo>
                    <a:pt x="119" y="24"/>
                  </a:lnTo>
                  <a:lnTo>
                    <a:pt x="122" y="20"/>
                  </a:lnTo>
                  <a:lnTo>
                    <a:pt x="127" y="15"/>
                  </a:lnTo>
                  <a:lnTo>
                    <a:pt x="129" y="13"/>
                  </a:lnTo>
                  <a:lnTo>
                    <a:pt x="131" y="11"/>
                  </a:lnTo>
                  <a:lnTo>
                    <a:pt x="134" y="9"/>
                  </a:lnTo>
                  <a:lnTo>
                    <a:pt x="137" y="8"/>
                  </a:lnTo>
                  <a:lnTo>
                    <a:pt x="139" y="7"/>
                  </a:lnTo>
                  <a:lnTo>
                    <a:pt x="143" y="6"/>
                  </a:lnTo>
                  <a:lnTo>
                    <a:pt x="146" y="5"/>
                  </a:lnTo>
                  <a:lnTo>
                    <a:pt x="150" y="5"/>
                  </a:lnTo>
                  <a:lnTo>
                    <a:pt x="153" y="5"/>
                  </a:lnTo>
                  <a:lnTo>
                    <a:pt x="157" y="5"/>
                  </a:lnTo>
                  <a:lnTo>
                    <a:pt x="161" y="6"/>
                  </a:lnTo>
                  <a:lnTo>
                    <a:pt x="166" y="7"/>
                  </a:lnTo>
                  <a:lnTo>
                    <a:pt x="169" y="9"/>
                  </a:lnTo>
                  <a:lnTo>
                    <a:pt x="174" y="11"/>
                  </a:lnTo>
                  <a:lnTo>
                    <a:pt x="178" y="14"/>
                  </a:lnTo>
                  <a:lnTo>
                    <a:pt x="184" y="17"/>
                  </a:lnTo>
                  <a:lnTo>
                    <a:pt x="188" y="21"/>
                  </a:lnTo>
                  <a:lnTo>
                    <a:pt x="191" y="25"/>
                  </a:lnTo>
                  <a:lnTo>
                    <a:pt x="193" y="30"/>
                  </a:lnTo>
                  <a:lnTo>
                    <a:pt x="196" y="35"/>
                  </a:lnTo>
                  <a:lnTo>
                    <a:pt x="197" y="39"/>
                  </a:lnTo>
                  <a:lnTo>
                    <a:pt x="197" y="44"/>
                  </a:lnTo>
                  <a:lnTo>
                    <a:pt x="197" y="46"/>
                  </a:lnTo>
                  <a:lnTo>
                    <a:pt x="197" y="50"/>
                  </a:lnTo>
                  <a:lnTo>
                    <a:pt x="197" y="52"/>
                  </a:lnTo>
                  <a:lnTo>
                    <a:pt x="197" y="55"/>
                  </a:lnTo>
                  <a:lnTo>
                    <a:pt x="194" y="61"/>
                  </a:lnTo>
                  <a:lnTo>
                    <a:pt x="193" y="66"/>
                  </a:lnTo>
                  <a:lnTo>
                    <a:pt x="192" y="69"/>
                  </a:lnTo>
                  <a:lnTo>
                    <a:pt x="191" y="71"/>
                  </a:lnTo>
                  <a:lnTo>
                    <a:pt x="190" y="75"/>
                  </a:lnTo>
                  <a:lnTo>
                    <a:pt x="189" y="77"/>
                  </a:lnTo>
                  <a:lnTo>
                    <a:pt x="186" y="81"/>
                  </a:lnTo>
                  <a:lnTo>
                    <a:pt x="185" y="83"/>
                  </a:lnTo>
                  <a:lnTo>
                    <a:pt x="184" y="86"/>
                  </a:lnTo>
                  <a:lnTo>
                    <a:pt x="182" y="89"/>
                  </a:lnTo>
                  <a:lnTo>
                    <a:pt x="181" y="91"/>
                  </a:lnTo>
                  <a:lnTo>
                    <a:pt x="178" y="94"/>
                  </a:lnTo>
                  <a:lnTo>
                    <a:pt x="177" y="98"/>
                  </a:lnTo>
                  <a:lnTo>
                    <a:pt x="176" y="101"/>
                  </a:lnTo>
                  <a:lnTo>
                    <a:pt x="172" y="106"/>
                  </a:lnTo>
                  <a:lnTo>
                    <a:pt x="167" y="111"/>
                  </a:lnTo>
                  <a:lnTo>
                    <a:pt x="164" y="116"/>
                  </a:lnTo>
                  <a:lnTo>
                    <a:pt x="160" y="122"/>
                  </a:lnTo>
                  <a:lnTo>
                    <a:pt x="156" y="126"/>
                  </a:lnTo>
                  <a:lnTo>
                    <a:pt x="152" y="131"/>
                  </a:lnTo>
                  <a:lnTo>
                    <a:pt x="149" y="134"/>
                  </a:lnTo>
                  <a:lnTo>
                    <a:pt x="145" y="139"/>
                  </a:lnTo>
                  <a:lnTo>
                    <a:pt x="142" y="142"/>
                  </a:lnTo>
                  <a:lnTo>
                    <a:pt x="138" y="146"/>
                  </a:lnTo>
                  <a:lnTo>
                    <a:pt x="136" y="148"/>
                  </a:lnTo>
                  <a:lnTo>
                    <a:pt x="134" y="152"/>
                  </a:lnTo>
                  <a:lnTo>
                    <a:pt x="131" y="154"/>
                  </a:lnTo>
                  <a:lnTo>
                    <a:pt x="130" y="156"/>
                  </a:lnTo>
                  <a:lnTo>
                    <a:pt x="101" y="195"/>
                  </a:lnTo>
                  <a:lnTo>
                    <a:pt x="42" y="128"/>
                  </a:lnTo>
                  <a:lnTo>
                    <a:pt x="41" y="128"/>
                  </a:lnTo>
                  <a:lnTo>
                    <a:pt x="40" y="126"/>
                  </a:lnTo>
                  <a:lnTo>
                    <a:pt x="36" y="124"/>
                  </a:lnTo>
                  <a:lnTo>
                    <a:pt x="34" y="122"/>
                  </a:lnTo>
                  <a:lnTo>
                    <a:pt x="29" y="118"/>
                  </a:lnTo>
                  <a:lnTo>
                    <a:pt x="25" y="115"/>
                  </a:lnTo>
                  <a:lnTo>
                    <a:pt x="21" y="110"/>
                  </a:lnTo>
                  <a:lnTo>
                    <a:pt x="17" y="106"/>
                  </a:lnTo>
                  <a:lnTo>
                    <a:pt x="15" y="102"/>
                  </a:lnTo>
                  <a:lnTo>
                    <a:pt x="12" y="100"/>
                  </a:lnTo>
                  <a:lnTo>
                    <a:pt x="10" y="97"/>
                  </a:lnTo>
                  <a:lnTo>
                    <a:pt x="9" y="93"/>
                  </a:lnTo>
                  <a:lnTo>
                    <a:pt x="7" y="90"/>
                  </a:lnTo>
                  <a:lnTo>
                    <a:pt x="5" y="86"/>
                  </a:lnTo>
                  <a:lnTo>
                    <a:pt x="4" y="83"/>
                  </a:lnTo>
                  <a:lnTo>
                    <a:pt x="3" y="79"/>
                  </a:lnTo>
                  <a:lnTo>
                    <a:pt x="1" y="76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2" y="45"/>
                  </a:lnTo>
                  <a:lnTo>
                    <a:pt x="3" y="39"/>
                  </a:lnTo>
                  <a:lnTo>
                    <a:pt x="4" y="35"/>
                  </a:lnTo>
                  <a:lnTo>
                    <a:pt x="5" y="30"/>
                  </a:lnTo>
                  <a:lnTo>
                    <a:pt x="8" y="27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3" y="16"/>
                  </a:lnTo>
                  <a:lnTo>
                    <a:pt x="16" y="15"/>
                  </a:lnTo>
                  <a:lnTo>
                    <a:pt x="20" y="9"/>
                  </a:lnTo>
                  <a:lnTo>
                    <a:pt x="25" y="6"/>
                  </a:lnTo>
                  <a:lnTo>
                    <a:pt x="29" y="4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5" y="5"/>
                  </a:lnTo>
                  <a:lnTo>
                    <a:pt x="67" y="7"/>
                  </a:lnTo>
                  <a:lnTo>
                    <a:pt x="70" y="8"/>
                  </a:lnTo>
                  <a:lnTo>
                    <a:pt x="71" y="11"/>
                  </a:lnTo>
                  <a:lnTo>
                    <a:pt x="73" y="14"/>
                  </a:lnTo>
                  <a:lnTo>
                    <a:pt x="75" y="16"/>
                  </a:lnTo>
                  <a:lnTo>
                    <a:pt x="76" y="20"/>
                  </a:lnTo>
                  <a:lnTo>
                    <a:pt x="79" y="22"/>
                  </a:lnTo>
                  <a:lnTo>
                    <a:pt x="81" y="25"/>
                  </a:lnTo>
                  <a:lnTo>
                    <a:pt x="83" y="30"/>
                  </a:lnTo>
                  <a:lnTo>
                    <a:pt x="84" y="32"/>
                  </a:lnTo>
                  <a:lnTo>
                    <a:pt x="86" y="35"/>
                  </a:lnTo>
                  <a:lnTo>
                    <a:pt x="87" y="38"/>
                  </a:lnTo>
                  <a:lnTo>
                    <a:pt x="89" y="40"/>
                  </a:lnTo>
                  <a:lnTo>
                    <a:pt x="90" y="44"/>
                  </a:lnTo>
                  <a:lnTo>
                    <a:pt x="91" y="45"/>
                  </a:lnTo>
                  <a:close/>
                </a:path>
              </a:pathLst>
            </a:custGeom>
            <a:solidFill>
              <a:srgbClr val="F7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4" name="Freeform 103">
              <a:extLst>
                <a:ext uri="{FF2B5EF4-FFF2-40B4-BE49-F238E27FC236}">
                  <a16:creationId xmlns:a16="http://schemas.microsoft.com/office/drawing/2014/main" id="{181FDD8D-254F-D98C-6354-BCF8A9D14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575" y="2295525"/>
              <a:ext cx="315913" cy="290513"/>
            </a:xfrm>
            <a:custGeom>
              <a:avLst/>
              <a:gdLst>
                <a:gd name="T0" fmla="*/ 2147483647 w 397"/>
                <a:gd name="T1" fmla="*/ 2147483647 h 365"/>
                <a:gd name="T2" fmla="*/ 2147483647 w 397"/>
                <a:gd name="T3" fmla="*/ 2147483647 h 365"/>
                <a:gd name="T4" fmla="*/ 2147483647 w 397"/>
                <a:gd name="T5" fmla="*/ 2147483647 h 365"/>
                <a:gd name="T6" fmla="*/ 2147483647 w 397"/>
                <a:gd name="T7" fmla="*/ 2147483647 h 365"/>
                <a:gd name="T8" fmla="*/ 2147483647 w 397"/>
                <a:gd name="T9" fmla="*/ 2147483647 h 365"/>
                <a:gd name="T10" fmla="*/ 2147483647 w 397"/>
                <a:gd name="T11" fmla="*/ 2147483647 h 365"/>
                <a:gd name="T12" fmla="*/ 2147483647 w 397"/>
                <a:gd name="T13" fmla="*/ 2147483647 h 365"/>
                <a:gd name="T14" fmla="*/ 2147483647 w 397"/>
                <a:gd name="T15" fmla="*/ 2147483647 h 365"/>
                <a:gd name="T16" fmla="*/ 2147483647 w 397"/>
                <a:gd name="T17" fmla="*/ 2147483647 h 365"/>
                <a:gd name="T18" fmla="*/ 2147483647 w 397"/>
                <a:gd name="T19" fmla="*/ 2147483647 h 365"/>
                <a:gd name="T20" fmla="*/ 0 w 397"/>
                <a:gd name="T21" fmla="*/ 2147483647 h 365"/>
                <a:gd name="T22" fmla="*/ 2147483647 w 397"/>
                <a:gd name="T23" fmla="*/ 2147483647 h 365"/>
                <a:gd name="T24" fmla="*/ 2147483647 w 397"/>
                <a:gd name="T25" fmla="*/ 2147483647 h 365"/>
                <a:gd name="T26" fmla="*/ 2147483647 w 397"/>
                <a:gd name="T27" fmla="*/ 2147483647 h 365"/>
                <a:gd name="T28" fmla="*/ 2147483647 w 397"/>
                <a:gd name="T29" fmla="*/ 2147483647 h 365"/>
                <a:gd name="T30" fmla="*/ 2147483647 w 397"/>
                <a:gd name="T31" fmla="*/ 2147483647 h 365"/>
                <a:gd name="T32" fmla="*/ 2147483647 w 397"/>
                <a:gd name="T33" fmla="*/ 2147483647 h 365"/>
                <a:gd name="T34" fmla="*/ 2147483647 w 397"/>
                <a:gd name="T35" fmla="*/ 2147483647 h 365"/>
                <a:gd name="T36" fmla="*/ 2147483647 w 397"/>
                <a:gd name="T37" fmla="*/ 2147483647 h 365"/>
                <a:gd name="T38" fmla="*/ 2147483647 w 397"/>
                <a:gd name="T39" fmla="*/ 2147483647 h 365"/>
                <a:gd name="T40" fmla="*/ 2147483647 w 397"/>
                <a:gd name="T41" fmla="*/ 2147483647 h 365"/>
                <a:gd name="T42" fmla="*/ 2147483647 w 397"/>
                <a:gd name="T43" fmla="*/ 2147483647 h 365"/>
                <a:gd name="T44" fmla="*/ 2147483647 w 397"/>
                <a:gd name="T45" fmla="*/ 2147483647 h 365"/>
                <a:gd name="T46" fmla="*/ 2147483647 w 397"/>
                <a:gd name="T47" fmla="*/ 2147483647 h 365"/>
                <a:gd name="T48" fmla="*/ 2147483647 w 397"/>
                <a:gd name="T49" fmla="*/ 2147483647 h 365"/>
                <a:gd name="T50" fmla="*/ 2147483647 w 397"/>
                <a:gd name="T51" fmla="*/ 2147483647 h 365"/>
                <a:gd name="T52" fmla="*/ 2147483647 w 397"/>
                <a:gd name="T53" fmla="*/ 2147483647 h 365"/>
                <a:gd name="T54" fmla="*/ 2147483647 w 397"/>
                <a:gd name="T55" fmla="*/ 2147483647 h 365"/>
                <a:gd name="T56" fmla="*/ 2147483647 w 397"/>
                <a:gd name="T57" fmla="*/ 2147483647 h 365"/>
                <a:gd name="T58" fmla="*/ 2147483647 w 397"/>
                <a:gd name="T59" fmla="*/ 2147483647 h 365"/>
                <a:gd name="T60" fmla="*/ 2147483647 w 397"/>
                <a:gd name="T61" fmla="*/ 2147483647 h 365"/>
                <a:gd name="T62" fmla="*/ 2147483647 w 397"/>
                <a:gd name="T63" fmla="*/ 2147483647 h 365"/>
                <a:gd name="T64" fmla="*/ 2147483647 w 397"/>
                <a:gd name="T65" fmla="*/ 2147483647 h 365"/>
                <a:gd name="T66" fmla="*/ 2147483647 w 397"/>
                <a:gd name="T67" fmla="*/ 2147483647 h 365"/>
                <a:gd name="T68" fmla="*/ 2147483647 w 397"/>
                <a:gd name="T69" fmla="*/ 2147483647 h 365"/>
                <a:gd name="T70" fmla="*/ 2147483647 w 397"/>
                <a:gd name="T71" fmla="*/ 2147483647 h 365"/>
                <a:gd name="T72" fmla="*/ 2147483647 w 397"/>
                <a:gd name="T73" fmla="*/ 2147483647 h 365"/>
                <a:gd name="T74" fmla="*/ 2147483647 w 397"/>
                <a:gd name="T75" fmla="*/ 2147483647 h 365"/>
                <a:gd name="T76" fmla="*/ 2147483647 w 397"/>
                <a:gd name="T77" fmla="*/ 2147483647 h 365"/>
                <a:gd name="T78" fmla="*/ 2147483647 w 397"/>
                <a:gd name="T79" fmla="*/ 2147483647 h 365"/>
                <a:gd name="T80" fmla="*/ 2147483647 w 397"/>
                <a:gd name="T81" fmla="*/ 2147483647 h 365"/>
                <a:gd name="T82" fmla="*/ 2147483647 w 397"/>
                <a:gd name="T83" fmla="*/ 2147483647 h 365"/>
                <a:gd name="T84" fmla="*/ 2147483647 w 397"/>
                <a:gd name="T85" fmla="*/ 2147483647 h 365"/>
                <a:gd name="T86" fmla="*/ 2147483647 w 397"/>
                <a:gd name="T87" fmla="*/ 2147483647 h 365"/>
                <a:gd name="T88" fmla="*/ 2147483647 w 397"/>
                <a:gd name="T89" fmla="*/ 2147483647 h 365"/>
                <a:gd name="T90" fmla="*/ 2147483647 w 397"/>
                <a:gd name="T91" fmla="*/ 2147483647 h 365"/>
                <a:gd name="T92" fmla="*/ 2147483647 w 397"/>
                <a:gd name="T93" fmla="*/ 2147483647 h 365"/>
                <a:gd name="T94" fmla="*/ 2147483647 w 397"/>
                <a:gd name="T95" fmla="*/ 2147483647 h 365"/>
                <a:gd name="T96" fmla="*/ 2147483647 w 397"/>
                <a:gd name="T97" fmla="*/ 2147483647 h 365"/>
                <a:gd name="T98" fmla="*/ 2147483647 w 397"/>
                <a:gd name="T99" fmla="*/ 2147483647 h 365"/>
                <a:gd name="T100" fmla="*/ 2147483647 w 397"/>
                <a:gd name="T101" fmla="*/ 2147483647 h 365"/>
                <a:gd name="T102" fmla="*/ 2147483647 w 397"/>
                <a:gd name="T103" fmla="*/ 2147483647 h 365"/>
                <a:gd name="T104" fmla="*/ 2147483647 w 397"/>
                <a:gd name="T105" fmla="*/ 2147483647 h 365"/>
                <a:gd name="T106" fmla="*/ 2147483647 w 397"/>
                <a:gd name="T107" fmla="*/ 2147483647 h 365"/>
                <a:gd name="T108" fmla="*/ 2147483647 w 397"/>
                <a:gd name="T109" fmla="*/ 2147483647 h 365"/>
                <a:gd name="T110" fmla="*/ 2147483647 w 397"/>
                <a:gd name="T111" fmla="*/ 2147483647 h 365"/>
                <a:gd name="T112" fmla="*/ 2147483647 w 397"/>
                <a:gd name="T113" fmla="*/ 2147483647 h 365"/>
                <a:gd name="T114" fmla="*/ 2147483647 w 397"/>
                <a:gd name="T115" fmla="*/ 2147483647 h 365"/>
                <a:gd name="T116" fmla="*/ 2147483647 w 397"/>
                <a:gd name="T117" fmla="*/ 2147483647 h 365"/>
                <a:gd name="T118" fmla="*/ 2147483647 w 397"/>
                <a:gd name="T119" fmla="*/ 2147483647 h 365"/>
                <a:gd name="T120" fmla="*/ 2147483647 w 397"/>
                <a:gd name="T121" fmla="*/ 2147483647 h 3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7"/>
                <a:gd name="T184" fmla="*/ 0 h 365"/>
                <a:gd name="T185" fmla="*/ 397 w 397"/>
                <a:gd name="T186" fmla="*/ 365 h 36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7" h="365">
                  <a:moveTo>
                    <a:pt x="53" y="34"/>
                  </a:moveTo>
                  <a:lnTo>
                    <a:pt x="52" y="35"/>
                  </a:lnTo>
                  <a:lnTo>
                    <a:pt x="50" y="40"/>
                  </a:lnTo>
                  <a:lnTo>
                    <a:pt x="48" y="42"/>
                  </a:lnTo>
                  <a:lnTo>
                    <a:pt x="45" y="47"/>
                  </a:lnTo>
                  <a:lnTo>
                    <a:pt x="44" y="50"/>
                  </a:lnTo>
                  <a:lnTo>
                    <a:pt x="42" y="56"/>
                  </a:lnTo>
                  <a:lnTo>
                    <a:pt x="40" y="57"/>
                  </a:lnTo>
                  <a:lnTo>
                    <a:pt x="39" y="61"/>
                  </a:lnTo>
                  <a:lnTo>
                    <a:pt x="37" y="63"/>
                  </a:lnTo>
                  <a:lnTo>
                    <a:pt x="36" y="66"/>
                  </a:lnTo>
                  <a:lnTo>
                    <a:pt x="34" y="70"/>
                  </a:lnTo>
                  <a:lnTo>
                    <a:pt x="33" y="72"/>
                  </a:lnTo>
                  <a:lnTo>
                    <a:pt x="32" y="77"/>
                  </a:lnTo>
                  <a:lnTo>
                    <a:pt x="31" y="80"/>
                  </a:lnTo>
                  <a:lnTo>
                    <a:pt x="28" y="84"/>
                  </a:lnTo>
                  <a:lnTo>
                    <a:pt x="27" y="87"/>
                  </a:lnTo>
                  <a:lnTo>
                    <a:pt x="26" y="90"/>
                  </a:lnTo>
                  <a:lnTo>
                    <a:pt x="25" y="95"/>
                  </a:lnTo>
                  <a:lnTo>
                    <a:pt x="23" y="98"/>
                  </a:lnTo>
                  <a:lnTo>
                    <a:pt x="21" y="102"/>
                  </a:lnTo>
                  <a:lnTo>
                    <a:pt x="20" y="106"/>
                  </a:lnTo>
                  <a:lnTo>
                    <a:pt x="19" y="111"/>
                  </a:lnTo>
                  <a:lnTo>
                    <a:pt x="18" y="115"/>
                  </a:lnTo>
                  <a:lnTo>
                    <a:pt x="16" y="119"/>
                  </a:lnTo>
                  <a:lnTo>
                    <a:pt x="15" y="123"/>
                  </a:lnTo>
                  <a:lnTo>
                    <a:pt x="13" y="128"/>
                  </a:lnTo>
                  <a:lnTo>
                    <a:pt x="11" y="133"/>
                  </a:lnTo>
                  <a:lnTo>
                    <a:pt x="10" y="137"/>
                  </a:lnTo>
                  <a:lnTo>
                    <a:pt x="9" y="142"/>
                  </a:lnTo>
                  <a:lnTo>
                    <a:pt x="9" y="147"/>
                  </a:lnTo>
                  <a:lnTo>
                    <a:pt x="7" y="150"/>
                  </a:lnTo>
                  <a:lnTo>
                    <a:pt x="5" y="155"/>
                  </a:lnTo>
                  <a:lnTo>
                    <a:pt x="4" y="159"/>
                  </a:lnTo>
                  <a:lnTo>
                    <a:pt x="4" y="164"/>
                  </a:lnTo>
                  <a:lnTo>
                    <a:pt x="3" y="170"/>
                  </a:lnTo>
                  <a:lnTo>
                    <a:pt x="3" y="174"/>
                  </a:lnTo>
                  <a:lnTo>
                    <a:pt x="2" y="179"/>
                  </a:lnTo>
                  <a:lnTo>
                    <a:pt x="2" y="183"/>
                  </a:lnTo>
                  <a:lnTo>
                    <a:pt x="1" y="188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1" y="220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2" y="234"/>
                  </a:lnTo>
                  <a:lnTo>
                    <a:pt x="3" y="238"/>
                  </a:lnTo>
                  <a:lnTo>
                    <a:pt x="4" y="242"/>
                  </a:lnTo>
                  <a:lnTo>
                    <a:pt x="5" y="246"/>
                  </a:lnTo>
                  <a:lnTo>
                    <a:pt x="7" y="251"/>
                  </a:lnTo>
                  <a:lnTo>
                    <a:pt x="9" y="256"/>
                  </a:lnTo>
                  <a:lnTo>
                    <a:pt x="9" y="259"/>
                  </a:lnTo>
                  <a:lnTo>
                    <a:pt x="11" y="264"/>
                  </a:lnTo>
                  <a:lnTo>
                    <a:pt x="13" y="267"/>
                  </a:lnTo>
                  <a:lnTo>
                    <a:pt x="15" y="272"/>
                  </a:lnTo>
                  <a:lnTo>
                    <a:pt x="17" y="274"/>
                  </a:lnTo>
                  <a:lnTo>
                    <a:pt x="19" y="277"/>
                  </a:lnTo>
                  <a:lnTo>
                    <a:pt x="21" y="282"/>
                  </a:lnTo>
                  <a:lnTo>
                    <a:pt x="24" y="285"/>
                  </a:lnTo>
                  <a:lnTo>
                    <a:pt x="26" y="288"/>
                  </a:lnTo>
                  <a:lnTo>
                    <a:pt x="28" y="291"/>
                  </a:lnTo>
                  <a:lnTo>
                    <a:pt x="32" y="295"/>
                  </a:lnTo>
                  <a:lnTo>
                    <a:pt x="34" y="298"/>
                  </a:lnTo>
                  <a:lnTo>
                    <a:pt x="37" y="300"/>
                  </a:lnTo>
                  <a:lnTo>
                    <a:pt x="40" y="304"/>
                  </a:lnTo>
                  <a:lnTo>
                    <a:pt x="43" y="306"/>
                  </a:lnTo>
                  <a:lnTo>
                    <a:pt x="47" y="310"/>
                  </a:lnTo>
                  <a:lnTo>
                    <a:pt x="50" y="312"/>
                  </a:lnTo>
                  <a:lnTo>
                    <a:pt x="53" y="314"/>
                  </a:lnTo>
                  <a:lnTo>
                    <a:pt x="57" y="316"/>
                  </a:lnTo>
                  <a:lnTo>
                    <a:pt x="60" y="319"/>
                  </a:lnTo>
                  <a:lnTo>
                    <a:pt x="64" y="321"/>
                  </a:lnTo>
                  <a:lnTo>
                    <a:pt x="67" y="323"/>
                  </a:lnTo>
                  <a:lnTo>
                    <a:pt x="71" y="326"/>
                  </a:lnTo>
                  <a:lnTo>
                    <a:pt x="75" y="328"/>
                  </a:lnTo>
                  <a:lnTo>
                    <a:pt x="79" y="330"/>
                  </a:lnTo>
                  <a:lnTo>
                    <a:pt x="82" y="332"/>
                  </a:lnTo>
                  <a:lnTo>
                    <a:pt x="86" y="334"/>
                  </a:lnTo>
                  <a:lnTo>
                    <a:pt x="90" y="336"/>
                  </a:lnTo>
                  <a:lnTo>
                    <a:pt x="94" y="338"/>
                  </a:lnTo>
                  <a:lnTo>
                    <a:pt x="98" y="339"/>
                  </a:lnTo>
                  <a:lnTo>
                    <a:pt x="102" y="342"/>
                  </a:lnTo>
                  <a:lnTo>
                    <a:pt x="105" y="343"/>
                  </a:lnTo>
                  <a:lnTo>
                    <a:pt x="110" y="344"/>
                  </a:lnTo>
                  <a:lnTo>
                    <a:pt x="113" y="346"/>
                  </a:lnTo>
                  <a:lnTo>
                    <a:pt x="117" y="347"/>
                  </a:lnTo>
                  <a:lnTo>
                    <a:pt x="120" y="348"/>
                  </a:lnTo>
                  <a:lnTo>
                    <a:pt x="125" y="350"/>
                  </a:lnTo>
                  <a:lnTo>
                    <a:pt x="128" y="351"/>
                  </a:lnTo>
                  <a:lnTo>
                    <a:pt x="131" y="352"/>
                  </a:lnTo>
                  <a:lnTo>
                    <a:pt x="136" y="353"/>
                  </a:lnTo>
                  <a:lnTo>
                    <a:pt x="139" y="353"/>
                  </a:lnTo>
                  <a:lnTo>
                    <a:pt x="143" y="354"/>
                  </a:lnTo>
                  <a:lnTo>
                    <a:pt x="146" y="355"/>
                  </a:lnTo>
                  <a:lnTo>
                    <a:pt x="150" y="357"/>
                  </a:lnTo>
                  <a:lnTo>
                    <a:pt x="153" y="358"/>
                  </a:lnTo>
                  <a:lnTo>
                    <a:pt x="158" y="359"/>
                  </a:lnTo>
                  <a:lnTo>
                    <a:pt x="160" y="359"/>
                  </a:lnTo>
                  <a:lnTo>
                    <a:pt x="165" y="360"/>
                  </a:lnTo>
                  <a:lnTo>
                    <a:pt x="168" y="360"/>
                  </a:lnTo>
                  <a:lnTo>
                    <a:pt x="170" y="361"/>
                  </a:lnTo>
                  <a:lnTo>
                    <a:pt x="174" y="361"/>
                  </a:lnTo>
                  <a:lnTo>
                    <a:pt x="177" y="362"/>
                  </a:lnTo>
                  <a:lnTo>
                    <a:pt x="180" y="362"/>
                  </a:lnTo>
                  <a:lnTo>
                    <a:pt x="183" y="362"/>
                  </a:lnTo>
                  <a:lnTo>
                    <a:pt x="185" y="362"/>
                  </a:lnTo>
                  <a:lnTo>
                    <a:pt x="189" y="363"/>
                  </a:lnTo>
                  <a:lnTo>
                    <a:pt x="193" y="363"/>
                  </a:lnTo>
                  <a:lnTo>
                    <a:pt x="199" y="365"/>
                  </a:lnTo>
                  <a:lnTo>
                    <a:pt x="202" y="365"/>
                  </a:lnTo>
                  <a:lnTo>
                    <a:pt x="207" y="365"/>
                  </a:lnTo>
                  <a:lnTo>
                    <a:pt x="211" y="365"/>
                  </a:lnTo>
                  <a:lnTo>
                    <a:pt x="214" y="365"/>
                  </a:lnTo>
                  <a:lnTo>
                    <a:pt x="219" y="363"/>
                  </a:lnTo>
                  <a:lnTo>
                    <a:pt x="224" y="362"/>
                  </a:lnTo>
                  <a:lnTo>
                    <a:pt x="227" y="362"/>
                  </a:lnTo>
                  <a:lnTo>
                    <a:pt x="230" y="362"/>
                  </a:lnTo>
                  <a:lnTo>
                    <a:pt x="232" y="361"/>
                  </a:lnTo>
                  <a:lnTo>
                    <a:pt x="236" y="361"/>
                  </a:lnTo>
                  <a:lnTo>
                    <a:pt x="239" y="360"/>
                  </a:lnTo>
                  <a:lnTo>
                    <a:pt x="241" y="359"/>
                  </a:lnTo>
                  <a:lnTo>
                    <a:pt x="245" y="359"/>
                  </a:lnTo>
                  <a:lnTo>
                    <a:pt x="248" y="359"/>
                  </a:lnTo>
                  <a:lnTo>
                    <a:pt x="252" y="357"/>
                  </a:lnTo>
                  <a:lnTo>
                    <a:pt x="255" y="357"/>
                  </a:lnTo>
                  <a:lnTo>
                    <a:pt x="259" y="354"/>
                  </a:lnTo>
                  <a:lnTo>
                    <a:pt x="262" y="354"/>
                  </a:lnTo>
                  <a:lnTo>
                    <a:pt x="266" y="352"/>
                  </a:lnTo>
                  <a:lnTo>
                    <a:pt x="270" y="352"/>
                  </a:lnTo>
                  <a:lnTo>
                    <a:pt x="274" y="351"/>
                  </a:lnTo>
                  <a:lnTo>
                    <a:pt x="277" y="350"/>
                  </a:lnTo>
                  <a:lnTo>
                    <a:pt x="280" y="348"/>
                  </a:lnTo>
                  <a:lnTo>
                    <a:pt x="285" y="346"/>
                  </a:lnTo>
                  <a:lnTo>
                    <a:pt x="288" y="345"/>
                  </a:lnTo>
                  <a:lnTo>
                    <a:pt x="292" y="344"/>
                  </a:lnTo>
                  <a:lnTo>
                    <a:pt x="296" y="343"/>
                  </a:lnTo>
                  <a:lnTo>
                    <a:pt x="300" y="340"/>
                  </a:lnTo>
                  <a:lnTo>
                    <a:pt x="303" y="339"/>
                  </a:lnTo>
                  <a:lnTo>
                    <a:pt x="308" y="338"/>
                  </a:lnTo>
                  <a:lnTo>
                    <a:pt x="311" y="335"/>
                  </a:lnTo>
                  <a:lnTo>
                    <a:pt x="315" y="334"/>
                  </a:lnTo>
                  <a:lnTo>
                    <a:pt x="318" y="331"/>
                  </a:lnTo>
                  <a:lnTo>
                    <a:pt x="322" y="329"/>
                  </a:lnTo>
                  <a:lnTo>
                    <a:pt x="325" y="327"/>
                  </a:lnTo>
                  <a:lnTo>
                    <a:pt x="329" y="324"/>
                  </a:lnTo>
                  <a:lnTo>
                    <a:pt x="332" y="322"/>
                  </a:lnTo>
                  <a:lnTo>
                    <a:pt x="337" y="321"/>
                  </a:lnTo>
                  <a:lnTo>
                    <a:pt x="339" y="318"/>
                  </a:lnTo>
                  <a:lnTo>
                    <a:pt x="342" y="315"/>
                  </a:lnTo>
                  <a:lnTo>
                    <a:pt x="346" y="313"/>
                  </a:lnTo>
                  <a:lnTo>
                    <a:pt x="349" y="311"/>
                  </a:lnTo>
                  <a:lnTo>
                    <a:pt x="353" y="307"/>
                  </a:lnTo>
                  <a:lnTo>
                    <a:pt x="356" y="305"/>
                  </a:lnTo>
                  <a:lnTo>
                    <a:pt x="358" y="303"/>
                  </a:lnTo>
                  <a:lnTo>
                    <a:pt x="362" y="300"/>
                  </a:lnTo>
                  <a:lnTo>
                    <a:pt x="364" y="297"/>
                  </a:lnTo>
                  <a:lnTo>
                    <a:pt x="366" y="293"/>
                  </a:lnTo>
                  <a:lnTo>
                    <a:pt x="369" y="291"/>
                  </a:lnTo>
                  <a:lnTo>
                    <a:pt x="372" y="288"/>
                  </a:lnTo>
                  <a:lnTo>
                    <a:pt x="374" y="284"/>
                  </a:lnTo>
                  <a:lnTo>
                    <a:pt x="377" y="281"/>
                  </a:lnTo>
                  <a:lnTo>
                    <a:pt x="378" y="276"/>
                  </a:lnTo>
                  <a:lnTo>
                    <a:pt x="381" y="274"/>
                  </a:lnTo>
                  <a:lnTo>
                    <a:pt x="382" y="269"/>
                  </a:lnTo>
                  <a:lnTo>
                    <a:pt x="384" y="266"/>
                  </a:lnTo>
                  <a:lnTo>
                    <a:pt x="386" y="262"/>
                  </a:lnTo>
                  <a:lnTo>
                    <a:pt x="387" y="259"/>
                  </a:lnTo>
                  <a:lnTo>
                    <a:pt x="388" y="254"/>
                  </a:lnTo>
                  <a:lnTo>
                    <a:pt x="389" y="251"/>
                  </a:lnTo>
                  <a:lnTo>
                    <a:pt x="390" y="246"/>
                  </a:lnTo>
                  <a:lnTo>
                    <a:pt x="392" y="243"/>
                  </a:lnTo>
                  <a:lnTo>
                    <a:pt x="392" y="238"/>
                  </a:lnTo>
                  <a:lnTo>
                    <a:pt x="393" y="235"/>
                  </a:lnTo>
                  <a:lnTo>
                    <a:pt x="393" y="230"/>
                  </a:lnTo>
                  <a:lnTo>
                    <a:pt x="394" y="226"/>
                  </a:lnTo>
                  <a:lnTo>
                    <a:pt x="394" y="221"/>
                  </a:lnTo>
                  <a:lnTo>
                    <a:pt x="395" y="218"/>
                  </a:lnTo>
                  <a:lnTo>
                    <a:pt x="395" y="214"/>
                  </a:lnTo>
                  <a:lnTo>
                    <a:pt x="396" y="211"/>
                  </a:lnTo>
                  <a:lnTo>
                    <a:pt x="396" y="205"/>
                  </a:lnTo>
                  <a:lnTo>
                    <a:pt x="396" y="202"/>
                  </a:lnTo>
                  <a:lnTo>
                    <a:pt x="396" y="198"/>
                  </a:lnTo>
                  <a:lnTo>
                    <a:pt x="397" y="195"/>
                  </a:lnTo>
                  <a:lnTo>
                    <a:pt x="397" y="190"/>
                  </a:lnTo>
                  <a:lnTo>
                    <a:pt x="397" y="187"/>
                  </a:lnTo>
                  <a:lnTo>
                    <a:pt x="397" y="182"/>
                  </a:lnTo>
                  <a:lnTo>
                    <a:pt x="397" y="180"/>
                  </a:lnTo>
                  <a:lnTo>
                    <a:pt x="397" y="175"/>
                  </a:lnTo>
                  <a:lnTo>
                    <a:pt x="397" y="172"/>
                  </a:lnTo>
                  <a:lnTo>
                    <a:pt x="397" y="168"/>
                  </a:lnTo>
                  <a:lnTo>
                    <a:pt x="397" y="164"/>
                  </a:lnTo>
                  <a:lnTo>
                    <a:pt x="397" y="160"/>
                  </a:lnTo>
                  <a:lnTo>
                    <a:pt x="397" y="157"/>
                  </a:lnTo>
                  <a:lnTo>
                    <a:pt x="397" y="154"/>
                  </a:lnTo>
                  <a:lnTo>
                    <a:pt x="397" y="150"/>
                  </a:lnTo>
                  <a:lnTo>
                    <a:pt x="397" y="147"/>
                  </a:lnTo>
                  <a:lnTo>
                    <a:pt x="397" y="143"/>
                  </a:lnTo>
                  <a:lnTo>
                    <a:pt x="397" y="140"/>
                  </a:lnTo>
                  <a:lnTo>
                    <a:pt x="397" y="137"/>
                  </a:lnTo>
                  <a:lnTo>
                    <a:pt x="397" y="134"/>
                  </a:lnTo>
                  <a:lnTo>
                    <a:pt x="397" y="131"/>
                  </a:lnTo>
                  <a:lnTo>
                    <a:pt x="397" y="128"/>
                  </a:lnTo>
                  <a:lnTo>
                    <a:pt x="397" y="125"/>
                  </a:lnTo>
                  <a:lnTo>
                    <a:pt x="396" y="123"/>
                  </a:lnTo>
                  <a:lnTo>
                    <a:pt x="396" y="119"/>
                  </a:lnTo>
                  <a:lnTo>
                    <a:pt x="395" y="116"/>
                  </a:lnTo>
                  <a:lnTo>
                    <a:pt x="395" y="112"/>
                  </a:lnTo>
                  <a:lnTo>
                    <a:pt x="394" y="108"/>
                  </a:lnTo>
                  <a:lnTo>
                    <a:pt x="393" y="102"/>
                  </a:lnTo>
                  <a:lnTo>
                    <a:pt x="392" y="96"/>
                  </a:lnTo>
                  <a:lnTo>
                    <a:pt x="390" y="92"/>
                  </a:lnTo>
                  <a:lnTo>
                    <a:pt x="389" y="87"/>
                  </a:lnTo>
                  <a:lnTo>
                    <a:pt x="388" y="82"/>
                  </a:lnTo>
                  <a:lnTo>
                    <a:pt x="387" y="78"/>
                  </a:lnTo>
                  <a:lnTo>
                    <a:pt x="386" y="73"/>
                  </a:lnTo>
                  <a:lnTo>
                    <a:pt x="384" y="70"/>
                  </a:lnTo>
                  <a:lnTo>
                    <a:pt x="382" y="66"/>
                  </a:lnTo>
                  <a:lnTo>
                    <a:pt x="380" y="63"/>
                  </a:lnTo>
                  <a:lnTo>
                    <a:pt x="379" y="59"/>
                  </a:lnTo>
                  <a:lnTo>
                    <a:pt x="377" y="57"/>
                  </a:lnTo>
                  <a:lnTo>
                    <a:pt x="376" y="55"/>
                  </a:lnTo>
                  <a:lnTo>
                    <a:pt x="371" y="50"/>
                  </a:lnTo>
                  <a:lnTo>
                    <a:pt x="366" y="46"/>
                  </a:lnTo>
                  <a:lnTo>
                    <a:pt x="362" y="40"/>
                  </a:lnTo>
                  <a:lnTo>
                    <a:pt x="357" y="35"/>
                  </a:lnTo>
                  <a:lnTo>
                    <a:pt x="354" y="33"/>
                  </a:lnTo>
                  <a:lnTo>
                    <a:pt x="351" y="31"/>
                  </a:lnTo>
                  <a:lnTo>
                    <a:pt x="348" y="29"/>
                  </a:lnTo>
                  <a:lnTo>
                    <a:pt x="346" y="26"/>
                  </a:lnTo>
                  <a:lnTo>
                    <a:pt x="340" y="22"/>
                  </a:lnTo>
                  <a:lnTo>
                    <a:pt x="334" y="18"/>
                  </a:lnTo>
                  <a:lnTo>
                    <a:pt x="329" y="14"/>
                  </a:lnTo>
                  <a:lnTo>
                    <a:pt x="324" y="10"/>
                  </a:lnTo>
                  <a:lnTo>
                    <a:pt x="319" y="7"/>
                  </a:lnTo>
                  <a:lnTo>
                    <a:pt x="316" y="4"/>
                  </a:lnTo>
                  <a:lnTo>
                    <a:pt x="313" y="2"/>
                  </a:lnTo>
                  <a:lnTo>
                    <a:pt x="310" y="1"/>
                  </a:lnTo>
                  <a:lnTo>
                    <a:pt x="308" y="0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FFE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5" name="Freeform 104">
              <a:extLst>
                <a:ext uri="{FF2B5EF4-FFF2-40B4-BE49-F238E27FC236}">
                  <a16:creationId xmlns:a16="http://schemas.microsoft.com/office/drawing/2014/main" id="{8F9F6D9F-3081-8C38-F90E-19E7A1690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838" y="2339975"/>
              <a:ext cx="258763" cy="473075"/>
            </a:xfrm>
            <a:custGeom>
              <a:avLst/>
              <a:gdLst>
                <a:gd name="T0" fmla="*/ 2147483647 w 325"/>
                <a:gd name="T1" fmla="*/ 2147483647 h 596"/>
                <a:gd name="T2" fmla="*/ 2147483647 w 325"/>
                <a:gd name="T3" fmla="*/ 2147483647 h 596"/>
                <a:gd name="T4" fmla="*/ 2147483647 w 325"/>
                <a:gd name="T5" fmla="*/ 2147483647 h 596"/>
                <a:gd name="T6" fmla="*/ 2147483647 w 325"/>
                <a:gd name="T7" fmla="*/ 2147483647 h 596"/>
                <a:gd name="T8" fmla="*/ 2147483647 w 325"/>
                <a:gd name="T9" fmla="*/ 2147483647 h 596"/>
                <a:gd name="T10" fmla="*/ 2147483647 w 325"/>
                <a:gd name="T11" fmla="*/ 2147483647 h 596"/>
                <a:gd name="T12" fmla="*/ 2147483647 w 325"/>
                <a:gd name="T13" fmla="*/ 2147483647 h 596"/>
                <a:gd name="T14" fmla="*/ 2147483647 w 325"/>
                <a:gd name="T15" fmla="*/ 2147483647 h 596"/>
                <a:gd name="T16" fmla="*/ 2147483647 w 325"/>
                <a:gd name="T17" fmla="*/ 2147483647 h 596"/>
                <a:gd name="T18" fmla="*/ 2147483647 w 325"/>
                <a:gd name="T19" fmla="*/ 2147483647 h 596"/>
                <a:gd name="T20" fmla="*/ 2147483647 w 325"/>
                <a:gd name="T21" fmla="*/ 2147483647 h 596"/>
                <a:gd name="T22" fmla="*/ 2147483647 w 325"/>
                <a:gd name="T23" fmla="*/ 2147483647 h 596"/>
                <a:gd name="T24" fmla="*/ 2147483647 w 325"/>
                <a:gd name="T25" fmla="*/ 2147483647 h 596"/>
                <a:gd name="T26" fmla="*/ 2147483647 w 325"/>
                <a:gd name="T27" fmla="*/ 2147483647 h 596"/>
                <a:gd name="T28" fmla="*/ 2147483647 w 325"/>
                <a:gd name="T29" fmla="*/ 2147483647 h 596"/>
                <a:gd name="T30" fmla="*/ 2147483647 w 325"/>
                <a:gd name="T31" fmla="*/ 2147483647 h 596"/>
                <a:gd name="T32" fmla="*/ 2147483647 w 325"/>
                <a:gd name="T33" fmla="*/ 2147483647 h 596"/>
                <a:gd name="T34" fmla="*/ 2147483647 w 325"/>
                <a:gd name="T35" fmla="*/ 2147483647 h 596"/>
                <a:gd name="T36" fmla="*/ 2147483647 w 325"/>
                <a:gd name="T37" fmla="*/ 2147483647 h 596"/>
                <a:gd name="T38" fmla="*/ 2147483647 w 325"/>
                <a:gd name="T39" fmla="*/ 2147483647 h 596"/>
                <a:gd name="T40" fmla="*/ 2147483647 w 325"/>
                <a:gd name="T41" fmla="*/ 2147483647 h 596"/>
                <a:gd name="T42" fmla="*/ 2147483647 w 325"/>
                <a:gd name="T43" fmla="*/ 2147483647 h 596"/>
                <a:gd name="T44" fmla="*/ 2147483647 w 325"/>
                <a:gd name="T45" fmla="*/ 2147483647 h 596"/>
                <a:gd name="T46" fmla="*/ 2147483647 w 325"/>
                <a:gd name="T47" fmla="*/ 2147483647 h 596"/>
                <a:gd name="T48" fmla="*/ 2147483647 w 325"/>
                <a:gd name="T49" fmla="*/ 2147483647 h 596"/>
                <a:gd name="T50" fmla="*/ 2147483647 w 325"/>
                <a:gd name="T51" fmla="*/ 2147483647 h 596"/>
                <a:gd name="T52" fmla="*/ 2147483647 w 325"/>
                <a:gd name="T53" fmla="*/ 2147483647 h 596"/>
                <a:gd name="T54" fmla="*/ 2147483647 w 325"/>
                <a:gd name="T55" fmla="*/ 2147483647 h 596"/>
                <a:gd name="T56" fmla="*/ 2147483647 w 325"/>
                <a:gd name="T57" fmla="*/ 2147483647 h 596"/>
                <a:gd name="T58" fmla="*/ 2147483647 w 325"/>
                <a:gd name="T59" fmla="*/ 2147483647 h 596"/>
                <a:gd name="T60" fmla="*/ 2147483647 w 325"/>
                <a:gd name="T61" fmla="*/ 2147483647 h 596"/>
                <a:gd name="T62" fmla="*/ 2147483647 w 325"/>
                <a:gd name="T63" fmla="*/ 2147483647 h 596"/>
                <a:gd name="T64" fmla="*/ 2147483647 w 325"/>
                <a:gd name="T65" fmla="*/ 2147483647 h 596"/>
                <a:gd name="T66" fmla="*/ 2147483647 w 325"/>
                <a:gd name="T67" fmla="*/ 2147483647 h 596"/>
                <a:gd name="T68" fmla="*/ 2147483647 w 325"/>
                <a:gd name="T69" fmla="*/ 2147483647 h 596"/>
                <a:gd name="T70" fmla="*/ 2147483647 w 325"/>
                <a:gd name="T71" fmla="*/ 2147483647 h 596"/>
                <a:gd name="T72" fmla="*/ 2147483647 w 325"/>
                <a:gd name="T73" fmla="*/ 2147483647 h 596"/>
                <a:gd name="T74" fmla="*/ 0 w 325"/>
                <a:gd name="T75" fmla="*/ 2147483647 h 596"/>
                <a:gd name="T76" fmla="*/ 2147483647 w 325"/>
                <a:gd name="T77" fmla="*/ 2147483647 h 596"/>
                <a:gd name="T78" fmla="*/ 2147483647 w 325"/>
                <a:gd name="T79" fmla="*/ 2147483647 h 596"/>
                <a:gd name="T80" fmla="*/ 2147483647 w 325"/>
                <a:gd name="T81" fmla="*/ 2147483647 h 596"/>
                <a:gd name="T82" fmla="*/ 2147483647 w 325"/>
                <a:gd name="T83" fmla="*/ 2147483647 h 596"/>
                <a:gd name="T84" fmla="*/ 2147483647 w 325"/>
                <a:gd name="T85" fmla="*/ 2147483647 h 596"/>
                <a:gd name="T86" fmla="*/ 2147483647 w 325"/>
                <a:gd name="T87" fmla="*/ 2147483647 h 596"/>
                <a:gd name="T88" fmla="*/ 2147483647 w 325"/>
                <a:gd name="T89" fmla="*/ 2147483647 h 596"/>
                <a:gd name="T90" fmla="*/ 2147483647 w 325"/>
                <a:gd name="T91" fmla="*/ 2147483647 h 596"/>
                <a:gd name="T92" fmla="*/ 2147483647 w 325"/>
                <a:gd name="T93" fmla="*/ 2147483647 h 596"/>
                <a:gd name="T94" fmla="*/ 2147483647 w 325"/>
                <a:gd name="T95" fmla="*/ 2147483647 h 596"/>
                <a:gd name="T96" fmla="*/ 2147483647 w 325"/>
                <a:gd name="T97" fmla="*/ 2147483647 h 596"/>
                <a:gd name="T98" fmla="*/ 2147483647 w 325"/>
                <a:gd name="T99" fmla="*/ 2147483647 h 596"/>
                <a:gd name="T100" fmla="*/ 2147483647 w 325"/>
                <a:gd name="T101" fmla="*/ 2147483647 h 596"/>
                <a:gd name="T102" fmla="*/ 2147483647 w 325"/>
                <a:gd name="T103" fmla="*/ 2147483647 h 596"/>
                <a:gd name="T104" fmla="*/ 2147483647 w 325"/>
                <a:gd name="T105" fmla="*/ 2147483647 h 596"/>
                <a:gd name="T106" fmla="*/ 2147483647 w 325"/>
                <a:gd name="T107" fmla="*/ 2147483647 h 596"/>
                <a:gd name="T108" fmla="*/ 2147483647 w 325"/>
                <a:gd name="T109" fmla="*/ 2147483647 h 596"/>
                <a:gd name="T110" fmla="*/ 2147483647 w 325"/>
                <a:gd name="T111" fmla="*/ 2147483647 h 596"/>
                <a:gd name="T112" fmla="*/ 2147483647 w 325"/>
                <a:gd name="T113" fmla="*/ 2147483647 h 596"/>
                <a:gd name="T114" fmla="*/ 2147483647 w 325"/>
                <a:gd name="T115" fmla="*/ 2147483647 h 596"/>
                <a:gd name="T116" fmla="*/ 2147483647 w 325"/>
                <a:gd name="T117" fmla="*/ 2147483647 h 5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5"/>
                <a:gd name="T178" fmla="*/ 0 h 596"/>
                <a:gd name="T179" fmla="*/ 325 w 325"/>
                <a:gd name="T180" fmla="*/ 596 h 5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5" h="596">
                  <a:moveTo>
                    <a:pt x="277" y="0"/>
                  </a:moveTo>
                  <a:lnTo>
                    <a:pt x="276" y="1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73" y="7"/>
                  </a:lnTo>
                  <a:lnTo>
                    <a:pt x="273" y="10"/>
                  </a:lnTo>
                  <a:lnTo>
                    <a:pt x="271" y="13"/>
                  </a:lnTo>
                  <a:lnTo>
                    <a:pt x="270" y="16"/>
                  </a:lnTo>
                  <a:lnTo>
                    <a:pt x="268" y="19"/>
                  </a:lnTo>
                  <a:lnTo>
                    <a:pt x="267" y="23"/>
                  </a:lnTo>
                  <a:lnTo>
                    <a:pt x="266" y="26"/>
                  </a:lnTo>
                  <a:lnTo>
                    <a:pt x="265" y="31"/>
                  </a:lnTo>
                  <a:lnTo>
                    <a:pt x="262" y="35"/>
                  </a:lnTo>
                  <a:lnTo>
                    <a:pt x="261" y="41"/>
                  </a:lnTo>
                  <a:lnTo>
                    <a:pt x="260" y="46"/>
                  </a:lnTo>
                  <a:lnTo>
                    <a:pt x="259" y="50"/>
                  </a:lnTo>
                  <a:lnTo>
                    <a:pt x="258" y="56"/>
                  </a:lnTo>
                  <a:lnTo>
                    <a:pt x="257" y="58"/>
                  </a:lnTo>
                  <a:lnTo>
                    <a:pt x="255" y="61"/>
                  </a:lnTo>
                  <a:lnTo>
                    <a:pt x="254" y="64"/>
                  </a:lnTo>
                  <a:lnTo>
                    <a:pt x="254" y="68"/>
                  </a:lnTo>
                  <a:lnTo>
                    <a:pt x="253" y="72"/>
                  </a:lnTo>
                  <a:lnTo>
                    <a:pt x="251" y="78"/>
                  </a:lnTo>
                  <a:lnTo>
                    <a:pt x="250" y="81"/>
                  </a:lnTo>
                  <a:lnTo>
                    <a:pt x="250" y="84"/>
                  </a:lnTo>
                  <a:lnTo>
                    <a:pt x="249" y="87"/>
                  </a:lnTo>
                  <a:lnTo>
                    <a:pt x="249" y="90"/>
                  </a:lnTo>
                  <a:lnTo>
                    <a:pt x="249" y="93"/>
                  </a:lnTo>
                  <a:lnTo>
                    <a:pt x="247" y="96"/>
                  </a:lnTo>
                  <a:lnTo>
                    <a:pt x="247" y="99"/>
                  </a:lnTo>
                  <a:lnTo>
                    <a:pt x="246" y="102"/>
                  </a:lnTo>
                  <a:lnTo>
                    <a:pt x="246" y="104"/>
                  </a:lnTo>
                  <a:lnTo>
                    <a:pt x="245" y="108"/>
                  </a:lnTo>
                  <a:lnTo>
                    <a:pt x="245" y="111"/>
                  </a:lnTo>
                  <a:lnTo>
                    <a:pt x="245" y="115"/>
                  </a:lnTo>
                  <a:lnTo>
                    <a:pt x="244" y="117"/>
                  </a:lnTo>
                  <a:lnTo>
                    <a:pt x="244" y="119"/>
                  </a:lnTo>
                  <a:lnTo>
                    <a:pt x="244" y="123"/>
                  </a:lnTo>
                  <a:lnTo>
                    <a:pt x="244" y="126"/>
                  </a:lnTo>
                  <a:lnTo>
                    <a:pt x="244" y="129"/>
                  </a:lnTo>
                  <a:lnTo>
                    <a:pt x="244" y="132"/>
                  </a:lnTo>
                  <a:lnTo>
                    <a:pt x="244" y="135"/>
                  </a:lnTo>
                  <a:lnTo>
                    <a:pt x="244" y="139"/>
                  </a:lnTo>
                  <a:lnTo>
                    <a:pt x="243" y="141"/>
                  </a:lnTo>
                  <a:lnTo>
                    <a:pt x="243" y="144"/>
                  </a:lnTo>
                  <a:lnTo>
                    <a:pt x="243" y="147"/>
                  </a:lnTo>
                  <a:lnTo>
                    <a:pt x="243" y="149"/>
                  </a:lnTo>
                  <a:lnTo>
                    <a:pt x="243" y="152"/>
                  </a:lnTo>
                  <a:lnTo>
                    <a:pt x="243" y="156"/>
                  </a:lnTo>
                  <a:lnTo>
                    <a:pt x="243" y="158"/>
                  </a:lnTo>
                  <a:lnTo>
                    <a:pt x="244" y="162"/>
                  </a:lnTo>
                  <a:lnTo>
                    <a:pt x="244" y="164"/>
                  </a:lnTo>
                  <a:lnTo>
                    <a:pt x="244" y="167"/>
                  </a:lnTo>
                  <a:lnTo>
                    <a:pt x="244" y="170"/>
                  </a:lnTo>
                  <a:lnTo>
                    <a:pt x="245" y="173"/>
                  </a:lnTo>
                  <a:lnTo>
                    <a:pt x="245" y="175"/>
                  </a:lnTo>
                  <a:lnTo>
                    <a:pt x="245" y="179"/>
                  </a:lnTo>
                  <a:lnTo>
                    <a:pt x="246" y="181"/>
                  </a:lnTo>
                  <a:lnTo>
                    <a:pt x="247" y="185"/>
                  </a:lnTo>
                  <a:lnTo>
                    <a:pt x="249" y="190"/>
                  </a:lnTo>
                  <a:lnTo>
                    <a:pt x="249" y="196"/>
                  </a:lnTo>
                  <a:lnTo>
                    <a:pt x="250" y="198"/>
                  </a:lnTo>
                  <a:lnTo>
                    <a:pt x="251" y="201"/>
                  </a:lnTo>
                  <a:lnTo>
                    <a:pt x="251" y="204"/>
                  </a:lnTo>
                  <a:lnTo>
                    <a:pt x="253" y="206"/>
                  </a:lnTo>
                  <a:lnTo>
                    <a:pt x="254" y="212"/>
                  </a:lnTo>
                  <a:lnTo>
                    <a:pt x="257" y="218"/>
                  </a:lnTo>
                  <a:lnTo>
                    <a:pt x="259" y="222"/>
                  </a:lnTo>
                  <a:lnTo>
                    <a:pt x="261" y="228"/>
                  </a:lnTo>
                  <a:lnTo>
                    <a:pt x="263" y="233"/>
                  </a:lnTo>
                  <a:lnTo>
                    <a:pt x="266" y="237"/>
                  </a:lnTo>
                  <a:lnTo>
                    <a:pt x="269" y="242"/>
                  </a:lnTo>
                  <a:lnTo>
                    <a:pt x="273" y="246"/>
                  </a:lnTo>
                  <a:lnTo>
                    <a:pt x="275" y="251"/>
                  </a:lnTo>
                  <a:lnTo>
                    <a:pt x="278" y="256"/>
                  </a:lnTo>
                  <a:lnTo>
                    <a:pt x="283" y="260"/>
                  </a:lnTo>
                  <a:lnTo>
                    <a:pt x="286" y="264"/>
                  </a:lnTo>
                  <a:lnTo>
                    <a:pt x="290" y="267"/>
                  </a:lnTo>
                  <a:lnTo>
                    <a:pt x="294" y="272"/>
                  </a:lnTo>
                  <a:lnTo>
                    <a:pt x="299" y="274"/>
                  </a:lnTo>
                  <a:lnTo>
                    <a:pt x="304" y="277"/>
                  </a:lnTo>
                  <a:lnTo>
                    <a:pt x="309" y="281"/>
                  </a:lnTo>
                  <a:lnTo>
                    <a:pt x="314" y="284"/>
                  </a:lnTo>
                  <a:lnTo>
                    <a:pt x="317" y="285"/>
                  </a:lnTo>
                  <a:lnTo>
                    <a:pt x="320" y="287"/>
                  </a:lnTo>
                  <a:lnTo>
                    <a:pt x="323" y="288"/>
                  </a:lnTo>
                  <a:lnTo>
                    <a:pt x="325" y="289"/>
                  </a:lnTo>
                  <a:lnTo>
                    <a:pt x="324" y="290"/>
                  </a:lnTo>
                  <a:lnTo>
                    <a:pt x="322" y="292"/>
                  </a:lnTo>
                  <a:lnTo>
                    <a:pt x="317" y="295"/>
                  </a:lnTo>
                  <a:lnTo>
                    <a:pt x="313" y="300"/>
                  </a:lnTo>
                  <a:lnTo>
                    <a:pt x="309" y="303"/>
                  </a:lnTo>
                  <a:lnTo>
                    <a:pt x="307" y="306"/>
                  </a:lnTo>
                  <a:lnTo>
                    <a:pt x="304" y="308"/>
                  </a:lnTo>
                  <a:lnTo>
                    <a:pt x="300" y="312"/>
                  </a:lnTo>
                  <a:lnTo>
                    <a:pt x="296" y="315"/>
                  </a:lnTo>
                  <a:lnTo>
                    <a:pt x="292" y="319"/>
                  </a:lnTo>
                  <a:lnTo>
                    <a:pt x="289" y="323"/>
                  </a:lnTo>
                  <a:lnTo>
                    <a:pt x="285" y="328"/>
                  </a:lnTo>
                  <a:lnTo>
                    <a:pt x="281" y="331"/>
                  </a:lnTo>
                  <a:lnTo>
                    <a:pt x="277" y="335"/>
                  </a:lnTo>
                  <a:lnTo>
                    <a:pt x="273" y="338"/>
                  </a:lnTo>
                  <a:lnTo>
                    <a:pt x="268" y="344"/>
                  </a:lnTo>
                  <a:lnTo>
                    <a:pt x="265" y="347"/>
                  </a:lnTo>
                  <a:lnTo>
                    <a:pt x="261" y="351"/>
                  </a:lnTo>
                  <a:lnTo>
                    <a:pt x="258" y="355"/>
                  </a:lnTo>
                  <a:lnTo>
                    <a:pt x="254" y="359"/>
                  </a:lnTo>
                  <a:lnTo>
                    <a:pt x="251" y="363"/>
                  </a:lnTo>
                  <a:lnTo>
                    <a:pt x="247" y="367"/>
                  </a:lnTo>
                  <a:lnTo>
                    <a:pt x="244" y="370"/>
                  </a:lnTo>
                  <a:lnTo>
                    <a:pt x="243" y="374"/>
                  </a:lnTo>
                  <a:lnTo>
                    <a:pt x="239" y="377"/>
                  </a:lnTo>
                  <a:lnTo>
                    <a:pt x="238" y="381"/>
                  </a:lnTo>
                  <a:lnTo>
                    <a:pt x="236" y="384"/>
                  </a:lnTo>
                  <a:lnTo>
                    <a:pt x="235" y="386"/>
                  </a:lnTo>
                  <a:lnTo>
                    <a:pt x="232" y="390"/>
                  </a:lnTo>
                  <a:lnTo>
                    <a:pt x="231" y="392"/>
                  </a:lnTo>
                  <a:lnTo>
                    <a:pt x="229" y="396"/>
                  </a:lnTo>
                  <a:lnTo>
                    <a:pt x="228" y="400"/>
                  </a:lnTo>
                  <a:lnTo>
                    <a:pt x="226" y="406"/>
                  </a:lnTo>
                  <a:lnTo>
                    <a:pt x="222" y="410"/>
                  </a:lnTo>
                  <a:lnTo>
                    <a:pt x="221" y="413"/>
                  </a:lnTo>
                  <a:lnTo>
                    <a:pt x="220" y="416"/>
                  </a:lnTo>
                  <a:lnTo>
                    <a:pt x="219" y="420"/>
                  </a:lnTo>
                  <a:lnTo>
                    <a:pt x="218" y="422"/>
                  </a:lnTo>
                  <a:lnTo>
                    <a:pt x="216" y="425"/>
                  </a:lnTo>
                  <a:lnTo>
                    <a:pt x="215" y="428"/>
                  </a:lnTo>
                  <a:lnTo>
                    <a:pt x="213" y="431"/>
                  </a:lnTo>
                  <a:lnTo>
                    <a:pt x="212" y="435"/>
                  </a:lnTo>
                  <a:lnTo>
                    <a:pt x="211" y="438"/>
                  </a:lnTo>
                  <a:lnTo>
                    <a:pt x="208" y="441"/>
                  </a:lnTo>
                  <a:lnTo>
                    <a:pt x="207" y="445"/>
                  </a:lnTo>
                  <a:lnTo>
                    <a:pt x="206" y="448"/>
                  </a:lnTo>
                  <a:lnTo>
                    <a:pt x="205" y="452"/>
                  </a:lnTo>
                  <a:lnTo>
                    <a:pt x="203" y="455"/>
                  </a:lnTo>
                  <a:lnTo>
                    <a:pt x="202" y="459"/>
                  </a:lnTo>
                  <a:lnTo>
                    <a:pt x="200" y="463"/>
                  </a:lnTo>
                  <a:lnTo>
                    <a:pt x="198" y="467"/>
                  </a:lnTo>
                  <a:lnTo>
                    <a:pt x="197" y="471"/>
                  </a:lnTo>
                  <a:lnTo>
                    <a:pt x="196" y="475"/>
                  </a:lnTo>
                  <a:lnTo>
                    <a:pt x="195" y="478"/>
                  </a:lnTo>
                  <a:lnTo>
                    <a:pt x="192" y="482"/>
                  </a:lnTo>
                  <a:lnTo>
                    <a:pt x="191" y="486"/>
                  </a:lnTo>
                  <a:lnTo>
                    <a:pt x="189" y="490"/>
                  </a:lnTo>
                  <a:lnTo>
                    <a:pt x="188" y="493"/>
                  </a:lnTo>
                  <a:lnTo>
                    <a:pt x="187" y="498"/>
                  </a:lnTo>
                  <a:lnTo>
                    <a:pt x="184" y="501"/>
                  </a:lnTo>
                  <a:lnTo>
                    <a:pt x="183" y="505"/>
                  </a:lnTo>
                  <a:lnTo>
                    <a:pt x="182" y="509"/>
                  </a:lnTo>
                  <a:lnTo>
                    <a:pt x="180" y="513"/>
                  </a:lnTo>
                  <a:lnTo>
                    <a:pt x="179" y="517"/>
                  </a:lnTo>
                  <a:lnTo>
                    <a:pt x="177" y="521"/>
                  </a:lnTo>
                  <a:lnTo>
                    <a:pt x="176" y="525"/>
                  </a:lnTo>
                  <a:lnTo>
                    <a:pt x="174" y="529"/>
                  </a:lnTo>
                  <a:lnTo>
                    <a:pt x="173" y="533"/>
                  </a:lnTo>
                  <a:lnTo>
                    <a:pt x="172" y="537"/>
                  </a:lnTo>
                  <a:lnTo>
                    <a:pt x="172" y="540"/>
                  </a:lnTo>
                  <a:lnTo>
                    <a:pt x="169" y="544"/>
                  </a:lnTo>
                  <a:lnTo>
                    <a:pt x="168" y="548"/>
                  </a:lnTo>
                  <a:lnTo>
                    <a:pt x="167" y="552"/>
                  </a:lnTo>
                  <a:lnTo>
                    <a:pt x="166" y="555"/>
                  </a:lnTo>
                  <a:lnTo>
                    <a:pt x="165" y="558"/>
                  </a:lnTo>
                  <a:lnTo>
                    <a:pt x="164" y="563"/>
                  </a:lnTo>
                  <a:lnTo>
                    <a:pt x="163" y="565"/>
                  </a:lnTo>
                  <a:lnTo>
                    <a:pt x="163" y="570"/>
                  </a:lnTo>
                  <a:lnTo>
                    <a:pt x="161" y="573"/>
                  </a:lnTo>
                  <a:lnTo>
                    <a:pt x="161" y="577"/>
                  </a:lnTo>
                  <a:lnTo>
                    <a:pt x="160" y="580"/>
                  </a:lnTo>
                  <a:lnTo>
                    <a:pt x="159" y="584"/>
                  </a:lnTo>
                  <a:lnTo>
                    <a:pt x="159" y="587"/>
                  </a:lnTo>
                  <a:lnTo>
                    <a:pt x="158" y="589"/>
                  </a:lnTo>
                  <a:lnTo>
                    <a:pt x="158" y="593"/>
                  </a:lnTo>
                  <a:lnTo>
                    <a:pt x="158" y="596"/>
                  </a:lnTo>
                  <a:lnTo>
                    <a:pt x="46" y="574"/>
                  </a:lnTo>
                  <a:lnTo>
                    <a:pt x="45" y="574"/>
                  </a:lnTo>
                  <a:lnTo>
                    <a:pt x="42" y="573"/>
                  </a:lnTo>
                  <a:lnTo>
                    <a:pt x="38" y="572"/>
                  </a:lnTo>
                  <a:lnTo>
                    <a:pt x="34" y="571"/>
                  </a:lnTo>
                  <a:lnTo>
                    <a:pt x="31" y="570"/>
                  </a:lnTo>
                  <a:lnTo>
                    <a:pt x="28" y="569"/>
                  </a:lnTo>
                  <a:lnTo>
                    <a:pt x="26" y="569"/>
                  </a:lnTo>
                  <a:lnTo>
                    <a:pt x="23" y="568"/>
                  </a:lnTo>
                  <a:lnTo>
                    <a:pt x="17" y="564"/>
                  </a:lnTo>
                  <a:lnTo>
                    <a:pt x="12" y="562"/>
                  </a:lnTo>
                  <a:lnTo>
                    <a:pt x="8" y="557"/>
                  </a:lnTo>
                  <a:lnTo>
                    <a:pt x="4" y="554"/>
                  </a:lnTo>
                  <a:lnTo>
                    <a:pt x="2" y="550"/>
                  </a:lnTo>
                  <a:lnTo>
                    <a:pt x="1" y="548"/>
                  </a:lnTo>
                  <a:lnTo>
                    <a:pt x="0" y="545"/>
                  </a:lnTo>
                  <a:lnTo>
                    <a:pt x="0" y="542"/>
                  </a:lnTo>
                  <a:lnTo>
                    <a:pt x="0" y="539"/>
                  </a:lnTo>
                  <a:lnTo>
                    <a:pt x="0" y="535"/>
                  </a:lnTo>
                  <a:lnTo>
                    <a:pt x="1" y="532"/>
                  </a:lnTo>
                  <a:lnTo>
                    <a:pt x="2" y="527"/>
                  </a:lnTo>
                  <a:lnTo>
                    <a:pt x="4" y="524"/>
                  </a:lnTo>
                  <a:lnTo>
                    <a:pt x="7" y="519"/>
                  </a:lnTo>
                  <a:lnTo>
                    <a:pt x="10" y="515"/>
                  </a:lnTo>
                  <a:lnTo>
                    <a:pt x="15" y="511"/>
                  </a:lnTo>
                  <a:lnTo>
                    <a:pt x="15" y="510"/>
                  </a:lnTo>
                  <a:lnTo>
                    <a:pt x="17" y="508"/>
                  </a:lnTo>
                  <a:lnTo>
                    <a:pt x="20" y="505"/>
                  </a:lnTo>
                  <a:lnTo>
                    <a:pt x="24" y="501"/>
                  </a:lnTo>
                  <a:lnTo>
                    <a:pt x="26" y="498"/>
                  </a:lnTo>
                  <a:lnTo>
                    <a:pt x="28" y="494"/>
                  </a:lnTo>
                  <a:lnTo>
                    <a:pt x="31" y="491"/>
                  </a:lnTo>
                  <a:lnTo>
                    <a:pt x="34" y="487"/>
                  </a:lnTo>
                  <a:lnTo>
                    <a:pt x="37" y="484"/>
                  </a:lnTo>
                  <a:lnTo>
                    <a:pt x="40" y="479"/>
                  </a:lnTo>
                  <a:lnTo>
                    <a:pt x="42" y="475"/>
                  </a:lnTo>
                  <a:lnTo>
                    <a:pt x="46" y="470"/>
                  </a:lnTo>
                  <a:lnTo>
                    <a:pt x="47" y="467"/>
                  </a:lnTo>
                  <a:lnTo>
                    <a:pt x="48" y="464"/>
                  </a:lnTo>
                  <a:lnTo>
                    <a:pt x="50" y="461"/>
                  </a:lnTo>
                  <a:lnTo>
                    <a:pt x="51" y="459"/>
                  </a:lnTo>
                  <a:lnTo>
                    <a:pt x="53" y="456"/>
                  </a:lnTo>
                  <a:lnTo>
                    <a:pt x="55" y="453"/>
                  </a:lnTo>
                  <a:lnTo>
                    <a:pt x="56" y="449"/>
                  </a:lnTo>
                  <a:lnTo>
                    <a:pt x="57" y="446"/>
                  </a:lnTo>
                  <a:lnTo>
                    <a:pt x="58" y="443"/>
                  </a:lnTo>
                  <a:lnTo>
                    <a:pt x="61" y="439"/>
                  </a:lnTo>
                  <a:lnTo>
                    <a:pt x="62" y="436"/>
                  </a:lnTo>
                  <a:lnTo>
                    <a:pt x="63" y="432"/>
                  </a:lnTo>
                  <a:lnTo>
                    <a:pt x="65" y="429"/>
                  </a:lnTo>
                  <a:lnTo>
                    <a:pt x="66" y="425"/>
                  </a:lnTo>
                  <a:lnTo>
                    <a:pt x="67" y="421"/>
                  </a:lnTo>
                  <a:lnTo>
                    <a:pt x="70" y="417"/>
                  </a:lnTo>
                  <a:lnTo>
                    <a:pt x="71" y="413"/>
                  </a:lnTo>
                  <a:lnTo>
                    <a:pt x="71" y="409"/>
                  </a:lnTo>
                  <a:lnTo>
                    <a:pt x="72" y="405"/>
                  </a:lnTo>
                  <a:lnTo>
                    <a:pt x="74" y="400"/>
                  </a:lnTo>
                  <a:lnTo>
                    <a:pt x="75" y="396"/>
                  </a:lnTo>
                  <a:lnTo>
                    <a:pt x="77" y="392"/>
                  </a:lnTo>
                  <a:lnTo>
                    <a:pt x="77" y="388"/>
                  </a:lnTo>
                  <a:lnTo>
                    <a:pt x="79" y="383"/>
                  </a:lnTo>
                  <a:lnTo>
                    <a:pt x="79" y="378"/>
                  </a:lnTo>
                  <a:lnTo>
                    <a:pt x="80" y="374"/>
                  </a:lnTo>
                  <a:lnTo>
                    <a:pt x="81" y="368"/>
                  </a:lnTo>
                  <a:lnTo>
                    <a:pt x="81" y="363"/>
                  </a:lnTo>
                  <a:lnTo>
                    <a:pt x="82" y="359"/>
                  </a:lnTo>
                  <a:lnTo>
                    <a:pt x="84" y="353"/>
                  </a:lnTo>
                  <a:lnTo>
                    <a:pt x="84" y="349"/>
                  </a:lnTo>
                  <a:lnTo>
                    <a:pt x="85" y="343"/>
                  </a:lnTo>
                  <a:lnTo>
                    <a:pt x="85" y="337"/>
                  </a:lnTo>
                  <a:lnTo>
                    <a:pt x="86" y="331"/>
                  </a:lnTo>
                  <a:lnTo>
                    <a:pt x="86" y="326"/>
                  </a:lnTo>
                  <a:lnTo>
                    <a:pt x="87" y="321"/>
                  </a:lnTo>
                  <a:lnTo>
                    <a:pt x="87" y="315"/>
                  </a:lnTo>
                  <a:lnTo>
                    <a:pt x="88" y="310"/>
                  </a:lnTo>
                  <a:lnTo>
                    <a:pt x="88" y="304"/>
                  </a:lnTo>
                  <a:lnTo>
                    <a:pt x="89" y="299"/>
                  </a:lnTo>
                  <a:lnTo>
                    <a:pt x="89" y="295"/>
                  </a:lnTo>
                  <a:lnTo>
                    <a:pt x="90" y="289"/>
                  </a:lnTo>
                  <a:lnTo>
                    <a:pt x="92" y="284"/>
                  </a:lnTo>
                  <a:lnTo>
                    <a:pt x="92" y="280"/>
                  </a:lnTo>
                  <a:lnTo>
                    <a:pt x="93" y="274"/>
                  </a:lnTo>
                  <a:lnTo>
                    <a:pt x="94" y="269"/>
                  </a:lnTo>
                  <a:lnTo>
                    <a:pt x="94" y="265"/>
                  </a:lnTo>
                  <a:lnTo>
                    <a:pt x="96" y="260"/>
                  </a:lnTo>
                  <a:lnTo>
                    <a:pt x="96" y="255"/>
                  </a:lnTo>
                  <a:lnTo>
                    <a:pt x="97" y="250"/>
                  </a:lnTo>
                  <a:lnTo>
                    <a:pt x="97" y="245"/>
                  </a:lnTo>
                  <a:lnTo>
                    <a:pt x="98" y="241"/>
                  </a:lnTo>
                  <a:lnTo>
                    <a:pt x="100" y="236"/>
                  </a:lnTo>
                  <a:lnTo>
                    <a:pt x="101" y="232"/>
                  </a:lnTo>
                  <a:lnTo>
                    <a:pt x="102" y="228"/>
                  </a:lnTo>
                  <a:lnTo>
                    <a:pt x="103" y="224"/>
                  </a:lnTo>
                  <a:lnTo>
                    <a:pt x="103" y="219"/>
                  </a:lnTo>
                  <a:lnTo>
                    <a:pt x="104" y="216"/>
                  </a:lnTo>
                  <a:lnTo>
                    <a:pt x="105" y="211"/>
                  </a:lnTo>
                  <a:lnTo>
                    <a:pt x="106" y="207"/>
                  </a:lnTo>
                  <a:lnTo>
                    <a:pt x="106" y="203"/>
                  </a:lnTo>
                  <a:lnTo>
                    <a:pt x="108" y="199"/>
                  </a:lnTo>
                  <a:lnTo>
                    <a:pt x="109" y="196"/>
                  </a:lnTo>
                  <a:lnTo>
                    <a:pt x="110" y="193"/>
                  </a:lnTo>
                  <a:lnTo>
                    <a:pt x="111" y="188"/>
                  </a:lnTo>
                  <a:lnTo>
                    <a:pt x="112" y="185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3" y="175"/>
                  </a:lnTo>
                  <a:lnTo>
                    <a:pt x="114" y="172"/>
                  </a:lnTo>
                  <a:lnTo>
                    <a:pt x="116" y="168"/>
                  </a:lnTo>
                  <a:lnTo>
                    <a:pt x="117" y="166"/>
                  </a:lnTo>
                  <a:lnTo>
                    <a:pt x="117" y="163"/>
                  </a:lnTo>
                  <a:lnTo>
                    <a:pt x="117" y="159"/>
                  </a:lnTo>
                  <a:lnTo>
                    <a:pt x="118" y="157"/>
                  </a:lnTo>
                  <a:lnTo>
                    <a:pt x="119" y="156"/>
                  </a:lnTo>
                  <a:lnTo>
                    <a:pt x="120" y="150"/>
                  </a:lnTo>
                  <a:lnTo>
                    <a:pt x="121" y="146"/>
                  </a:lnTo>
                  <a:lnTo>
                    <a:pt x="122" y="141"/>
                  </a:lnTo>
                  <a:lnTo>
                    <a:pt x="124" y="139"/>
                  </a:lnTo>
                  <a:lnTo>
                    <a:pt x="125" y="135"/>
                  </a:lnTo>
                  <a:lnTo>
                    <a:pt x="126" y="134"/>
                  </a:lnTo>
                  <a:lnTo>
                    <a:pt x="127" y="129"/>
                  </a:lnTo>
                  <a:lnTo>
                    <a:pt x="189" y="16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0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6" name="Freeform 105">
              <a:extLst>
                <a:ext uri="{FF2B5EF4-FFF2-40B4-BE49-F238E27FC236}">
                  <a16:creationId xmlns:a16="http://schemas.microsoft.com/office/drawing/2014/main" id="{A7BCA94F-F2BE-7C2C-16B3-AA6FE4F80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2259013"/>
              <a:ext cx="234950" cy="79375"/>
            </a:xfrm>
            <a:custGeom>
              <a:avLst/>
              <a:gdLst>
                <a:gd name="T0" fmla="*/ 2147483647 w 295"/>
                <a:gd name="T1" fmla="*/ 2147483647 h 100"/>
                <a:gd name="T2" fmla="*/ 2147483647 w 295"/>
                <a:gd name="T3" fmla="*/ 0 h 100"/>
                <a:gd name="T4" fmla="*/ 2147483647 w 295"/>
                <a:gd name="T5" fmla="*/ 2147483647 h 100"/>
                <a:gd name="T6" fmla="*/ 0 w 295"/>
                <a:gd name="T7" fmla="*/ 2147483647 h 100"/>
                <a:gd name="T8" fmla="*/ 2147483647 w 295"/>
                <a:gd name="T9" fmla="*/ 2147483647 h 100"/>
                <a:gd name="T10" fmla="*/ 2147483647 w 295"/>
                <a:gd name="T11" fmla="*/ 2147483647 h 100"/>
                <a:gd name="T12" fmla="*/ 2147483647 w 295"/>
                <a:gd name="T13" fmla="*/ 2147483647 h 100"/>
                <a:gd name="T14" fmla="*/ 2147483647 w 295"/>
                <a:gd name="T15" fmla="*/ 2147483647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5"/>
                <a:gd name="T25" fmla="*/ 0 h 100"/>
                <a:gd name="T26" fmla="*/ 295 w 295"/>
                <a:gd name="T27" fmla="*/ 100 h 1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5" h="100">
                  <a:moveTo>
                    <a:pt x="295" y="66"/>
                  </a:moveTo>
                  <a:lnTo>
                    <a:pt x="223" y="0"/>
                  </a:lnTo>
                  <a:lnTo>
                    <a:pt x="47" y="13"/>
                  </a:lnTo>
                  <a:lnTo>
                    <a:pt x="0" y="84"/>
                  </a:lnTo>
                  <a:lnTo>
                    <a:pt x="66" y="100"/>
                  </a:lnTo>
                  <a:lnTo>
                    <a:pt x="239" y="97"/>
                  </a:lnTo>
                  <a:lnTo>
                    <a:pt x="295" y="66"/>
                  </a:lnTo>
                  <a:close/>
                </a:path>
              </a:pathLst>
            </a:custGeom>
            <a:solidFill>
              <a:srgbClr val="F0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7" name="Freeform 106">
              <a:extLst>
                <a:ext uri="{FF2B5EF4-FFF2-40B4-BE49-F238E27FC236}">
                  <a16:creationId xmlns:a16="http://schemas.microsoft.com/office/drawing/2014/main" id="{1FC2EA90-87DE-57D4-FFB8-89B72066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338" y="2454275"/>
              <a:ext cx="273050" cy="328613"/>
            </a:xfrm>
            <a:custGeom>
              <a:avLst/>
              <a:gdLst>
                <a:gd name="T0" fmla="*/ 2147483647 w 344"/>
                <a:gd name="T1" fmla="*/ 2147483647 h 413"/>
                <a:gd name="T2" fmla="*/ 2147483647 w 344"/>
                <a:gd name="T3" fmla="*/ 2147483647 h 413"/>
                <a:gd name="T4" fmla="*/ 2147483647 w 344"/>
                <a:gd name="T5" fmla="*/ 2147483647 h 413"/>
                <a:gd name="T6" fmla="*/ 2147483647 w 344"/>
                <a:gd name="T7" fmla="*/ 2147483647 h 413"/>
                <a:gd name="T8" fmla="*/ 2147483647 w 344"/>
                <a:gd name="T9" fmla="*/ 2147483647 h 413"/>
                <a:gd name="T10" fmla="*/ 2147483647 w 344"/>
                <a:gd name="T11" fmla="*/ 2147483647 h 413"/>
                <a:gd name="T12" fmla="*/ 2147483647 w 344"/>
                <a:gd name="T13" fmla="*/ 2147483647 h 413"/>
                <a:gd name="T14" fmla="*/ 2147483647 w 344"/>
                <a:gd name="T15" fmla="*/ 2147483647 h 413"/>
                <a:gd name="T16" fmla="*/ 2147483647 w 344"/>
                <a:gd name="T17" fmla="*/ 2147483647 h 413"/>
                <a:gd name="T18" fmla="*/ 2147483647 w 344"/>
                <a:gd name="T19" fmla="*/ 2147483647 h 413"/>
                <a:gd name="T20" fmla="*/ 2147483647 w 344"/>
                <a:gd name="T21" fmla="*/ 2147483647 h 413"/>
                <a:gd name="T22" fmla="*/ 2147483647 w 344"/>
                <a:gd name="T23" fmla="*/ 2147483647 h 413"/>
                <a:gd name="T24" fmla="*/ 2147483647 w 344"/>
                <a:gd name="T25" fmla="*/ 2147483647 h 413"/>
                <a:gd name="T26" fmla="*/ 2147483647 w 344"/>
                <a:gd name="T27" fmla="*/ 2147483647 h 413"/>
                <a:gd name="T28" fmla="*/ 2147483647 w 344"/>
                <a:gd name="T29" fmla="*/ 2147483647 h 413"/>
                <a:gd name="T30" fmla="*/ 2147483647 w 344"/>
                <a:gd name="T31" fmla="*/ 2147483647 h 413"/>
                <a:gd name="T32" fmla="*/ 2147483647 w 344"/>
                <a:gd name="T33" fmla="*/ 2147483647 h 413"/>
                <a:gd name="T34" fmla="*/ 2147483647 w 344"/>
                <a:gd name="T35" fmla="*/ 2147483647 h 413"/>
                <a:gd name="T36" fmla="*/ 2147483647 w 344"/>
                <a:gd name="T37" fmla="*/ 2147483647 h 413"/>
                <a:gd name="T38" fmla="*/ 2147483647 w 344"/>
                <a:gd name="T39" fmla="*/ 2147483647 h 413"/>
                <a:gd name="T40" fmla="*/ 2147483647 w 344"/>
                <a:gd name="T41" fmla="*/ 2147483647 h 413"/>
                <a:gd name="T42" fmla="*/ 2147483647 w 344"/>
                <a:gd name="T43" fmla="*/ 2147483647 h 413"/>
                <a:gd name="T44" fmla="*/ 2147483647 w 344"/>
                <a:gd name="T45" fmla="*/ 2147483647 h 413"/>
                <a:gd name="T46" fmla="*/ 2147483647 w 344"/>
                <a:gd name="T47" fmla="*/ 2147483647 h 413"/>
                <a:gd name="T48" fmla="*/ 2147483647 w 344"/>
                <a:gd name="T49" fmla="*/ 2147483647 h 413"/>
                <a:gd name="T50" fmla="*/ 2147483647 w 344"/>
                <a:gd name="T51" fmla="*/ 2147483647 h 413"/>
                <a:gd name="T52" fmla="*/ 2147483647 w 344"/>
                <a:gd name="T53" fmla="*/ 2147483647 h 413"/>
                <a:gd name="T54" fmla="*/ 2147483647 w 344"/>
                <a:gd name="T55" fmla="*/ 2147483647 h 413"/>
                <a:gd name="T56" fmla="*/ 2147483647 w 344"/>
                <a:gd name="T57" fmla="*/ 2147483647 h 413"/>
                <a:gd name="T58" fmla="*/ 2147483647 w 344"/>
                <a:gd name="T59" fmla="*/ 2147483647 h 413"/>
                <a:gd name="T60" fmla="*/ 2147483647 w 344"/>
                <a:gd name="T61" fmla="*/ 2147483647 h 413"/>
                <a:gd name="T62" fmla="*/ 2147483647 w 344"/>
                <a:gd name="T63" fmla="*/ 2147483647 h 413"/>
                <a:gd name="T64" fmla="*/ 2147483647 w 344"/>
                <a:gd name="T65" fmla="*/ 2147483647 h 413"/>
                <a:gd name="T66" fmla="*/ 2147483647 w 344"/>
                <a:gd name="T67" fmla="*/ 2147483647 h 413"/>
                <a:gd name="T68" fmla="*/ 2147483647 w 344"/>
                <a:gd name="T69" fmla="*/ 2147483647 h 413"/>
                <a:gd name="T70" fmla="*/ 2147483647 w 344"/>
                <a:gd name="T71" fmla="*/ 2147483647 h 413"/>
                <a:gd name="T72" fmla="*/ 2147483647 w 344"/>
                <a:gd name="T73" fmla="*/ 2147483647 h 413"/>
                <a:gd name="T74" fmla="*/ 2147483647 w 344"/>
                <a:gd name="T75" fmla="*/ 2147483647 h 413"/>
                <a:gd name="T76" fmla="*/ 2147483647 w 344"/>
                <a:gd name="T77" fmla="*/ 2147483647 h 413"/>
                <a:gd name="T78" fmla="*/ 2147483647 w 344"/>
                <a:gd name="T79" fmla="*/ 2147483647 h 413"/>
                <a:gd name="T80" fmla="*/ 2147483647 w 344"/>
                <a:gd name="T81" fmla="*/ 2147483647 h 413"/>
                <a:gd name="T82" fmla="*/ 2147483647 w 344"/>
                <a:gd name="T83" fmla="*/ 2147483647 h 413"/>
                <a:gd name="T84" fmla="*/ 2147483647 w 344"/>
                <a:gd name="T85" fmla="*/ 2147483647 h 413"/>
                <a:gd name="T86" fmla="*/ 2147483647 w 344"/>
                <a:gd name="T87" fmla="*/ 2147483647 h 413"/>
                <a:gd name="T88" fmla="*/ 0 w 344"/>
                <a:gd name="T89" fmla="*/ 2147483647 h 413"/>
                <a:gd name="T90" fmla="*/ 2147483647 w 344"/>
                <a:gd name="T91" fmla="*/ 2147483647 h 413"/>
                <a:gd name="T92" fmla="*/ 2147483647 w 344"/>
                <a:gd name="T93" fmla="*/ 0 h 41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4"/>
                <a:gd name="T142" fmla="*/ 0 h 413"/>
                <a:gd name="T143" fmla="*/ 344 w 344"/>
                <a:gd name="T144" fmla="*/ 413 h 41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4" h="413">
                  <a:moveTo>
                    <a:pt x="84" y="0"/>
                  </a:moveTo>
                  <a:lnTo>
                    <a:pt x="157" y="47"/>
                  </a:lnTo>
                  <a:lnTo>
                    <a:pt x="243" y="84"/>
                  </a:lnTo>
                  <a:lnTo>
                    <a:pt x="231" y="226"/>
                  </a:lnTo>
                  <a:lnTo>
                    <a:pt x="229" y="226"/>
                  </a:lnTo>
                  <a:lnTo>
                    <a:pt x="229" y="229"/>
                  </a:lnTo>
                  <a:lnTo>
                    <a:pt x="228" y="232"/>
                  </a:lnTo>
                  <a:lnTo>
                    <a:pt x="228" y="237"/>
                  </a:lnTo>
                  <a:lnTo>
                    <a:pt x="228" y="239"/>
                  </a:lnTo>
                  <a:lnTo>
                    <a:pt x="227" y="241"/>
                  </a:lnTo>
                  <a:lnTo>
                    <a:pt x="227" y="245"/>
                  </a:lnTo>
                  <a:lnTo>
                    <a:pt x="227" y="248"/>
                  </a:lnTo>
                  <a:lnTo>
                    <a:pt x="227" y="252"/>
                  </a:lnTo>
                  <a:lnTo>
                    <a:pt x="228" y="254"/>
                  </a:lnTo>
                  <a:lnTo>
                    <a:pt x="228" y="257"/>
                  </a:lnTo>
                  <a:lnTo>
                    <a:pt x="229" y="262"/>
                  </a:lnTo>
                  <a:lnTo>
                    <a:pt x="229" y="264"/>
                  </a:lnTo>
                  <a:lnTo>
                    <a:pt x="231" y="268"/>
                  </a:lnTo>
                  <a:lnTo>
                    <a:pt x="233" y="271"/>
                  </a:lnTo>
                  <a:lnTo>
                    <a:pt x="234" y="275"/>
                  </a:lnTo>
                  <a:lnTo>
                    <a:pt x="236" y="277"/>
                  </a:lnTo>
                  <a:lnTo>
                    <a:pt x="239" y="280"/>
                  </a:lnTo>
                  <a:lnTo>
                    <a:pt x="241" y="284"/>
                  </a:lnTo>
                  <a:lnTo>
                    <a:pt x="244" y="287"/>
                  </a:lnTo>
                  <a:lnTo>
                    <a:pt x="248" y="289"/>
                  </a:lnTo>
                  <a:lnTo>
                    <a:pt x="251" y="293"/>
                  </a:lnTo>
                  <a:lnTo>
                    <a:pt x="256" y="294"/>
                  </a:lnTo>
                  <a:lnTo>
                    <a:pt x="260" y="297"/>
                  </a:lnTo>
                  <a:lnTo>
                    <a:pt x="263" y="297"/>
                  </a:lnTo>
                  <a:lnTo>
                    <a:pt x="265" y="299"/>
                  </a:lnTo>
                  <a:lnTo>
                    <a:pt x="268" y="299"/>
                  </a:lnTo>
                  <a:lnTo>
                    <a:pt x="271" y="300"/>
                  </a:lnTo>
                  <a:lnTo>
                    <a:pt x="274" y="301"/>
                  </a:lnTo>
                  <a:lnTo>
                    <a:pt x="278" y="302"/>
                  </a:lnTo>
                  <a:lnTo>
                    <a:pt x="281" y="302"/>
                  </a:lnTo>
                  <a:lnTo>
                    <a:pt x="284" y="303"/>
                  </a:lnTo>
                  <a:lnTo>
                    <a:pt x="288" y="303"/>
                  </a:lnTo>
                  <a:lnTo>
                    <a:pt x="290" y="303"/>
                  </a:lnTo>
                  <a:lnTo>
                    <a:pt x="294" y="304"/>
                  </a:lnTo>
                  <a:lnTo>
                    <a:pt x="297" y="304"/>
                  </a:lnTo>
                  <a:lnTo>
                    <a:pt x="302" y="305"/>
                  </a:lnTo>
                  <a:lnTo>
                    <a:pt x="307" y="307"/>
                  </a:lnTo>
                  <a:lnTo>
                    <a:pt x="312" y="307"/>
                  </a:lnTo>
                  <a:lnTo>
                    <a:pt x="317" y="308"/>
                  </a:lnTo>
                  <a:lnTo>
                    <a:pt x="320" y="308"/>
                  </a:lnTo>
                  <a:lnTo>
                    <a:pt x="325" y="309"/>
                  </a:lnTo>
                  <a:lnTo>
                    <a:pt x="328" y="310"/>
                  </a:lnTo>
                  <a:lnTo>
                    <a:pt x="330" y="311"/>
                  </a:lnTo>
                  <a:lnTo>
                    <a:pt x="333" y="311"/>
                  </a:lnTo>
                  <a:lnTo>
                    <a:pt x="335" y="312"/>
                  </a:lnTo>
                  <a:lnTo>
                    <a:pt x="338" y="315"/>
                  </a:lnTo>
                  <a:lnTo>
                    <a:pt x="342" y="317"/>
                  </a:lnTo>
                  <a:lnTo>
                    <a:pt x="344" y="319"/>
                  </a:lnTo>
                  <a:lnTo>
                    <a:pt x="343" y="323"/>
                  </a:lnTo>
                  <a:lnTo>
                    <a:pt x="341" y="326"/>
                  </a:lnTo>
                  <a:lnTo>
                    <a:pt x="337" y="328"/>
                  </a:lnTo>
                  <a:lnTo>
                    <a:pt x="335" y="330"/>
                  </a:lnTo>
                  <a:lnTo>
                    <a:pt x="334" y="331"/>
                  </a:lnTo>
                  <a:lnTo>
                    <a:pt x="331" y="332"/>
                  </a:lnTo>
                  <a:lnTo>
                    <a:pt x="329" y="334"/>
                  </a:lnTo>
                  <a:lnTo>
                    <a:pt x="325" y="335"/>
                  </a:lnTo>
                  <a:lnTo>
                    <a:pt x="322" y="338"/>
                  </a:lnTo>
                  <a:lnTo>
                    <a:pt x="318" y="340"/>
                  </a:lnTo>
                  <a:lnTo>
                    <a:pt x="314" y="342"/>
                  </a:lnTo>
                  <a:lnTo>
                    <a:pt x="310" y="344"/>
                  </a:lnTo>
                  <a:lnTo>
                    <a:pt x="305" y="347"/>
                  </a:lnTo>
                  <a:lnTo>
                    <a:pt x="299" y="350"/>
                  </a:lnTo>
                  <a:lnTo>
                    <a:pt x="295" y="354"/>
                  </a:lnTo>
                  <a:lnTo>
                    <a:pt x="290" y="356"/>
                  </a:lnTo>
                  <a:lnTo>
                    <a:pt x="284" y="359"/>
                  </a:lnTo>
                  <a:lnTo>
                    <a:pt x="280" y="363"/>
                  </a:lnTo>
                  <a:lnTo>
                    <a:pt x="275" y="365"/>
                  </a:lnTo>
                  <a:lnTo>
                    <a:pt x="270" y="369"/>
                  </a:lnTo>
                  <a:lnTo>
                    <a:pt x="264" y="371"/>
                  </a:lnTo>
                  <a:lnTo>
                    <a:pt x="259" y="373"/>
                  </a:lnTo>
                  <a:lnTo>
                    <a:pt x="255" y="377"/>
                  </a:lnTo>
                  <a:lnTo>
                    <a:pt x="250" y="379"/>
                  </a:lnTo>
                  <a:lnTo>
                    <a:pt x="246" y="381"/>
                  </a:lnTo>
                  <a:lnTo>
                    <a:pt x="241" y="383"/>
                  </a:lnTo>
                  <a:lnTo>
                    <a:pt x="237" y="387"/>
                  </a:lnTo>
                  <a:lnTo>
                    <a:pt x="234" y="388"/>
                  </a:lnTo>
                  <a:lnTo>
                    <a:pt x="231" y="390"/>
                  </a:lnTo>
                  <a:lnTo>
                    <a:pt x="228" y="391"/>
                  </a:lnTo>
                  <a:lnTo>
                    <a:pt x="226" y="394"/>
                  </a:lnTo>
                  <a:lnTo>
                    <a:pt x="223" y="395"/>
                  </a:lnTo>
                  <a:lnTo>
                    <a:pt x="221" y="396"/>
                  </a:lnTo>
                  <a:lnTo>
                    <a:pt x="137" y="413"/>
                  </a:lnTo>
                  <a:lnTo>
                    <a:pt x="114" y="271"/>
                  </a:lnTo>
                  <a:lnTo>
                    <a:pt x="35" y="159"/>
                  </a:lnTo>
                  <a:lnTo>
                    <a:pt x="0" y="131"/>
                  </a:lnTo>
                  <a:lnTo>
                    <a:pt x="60" y="67"/>
                  </a:lnTo>
                  <a:lnTo>
                    <a:pt x="70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0B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8" name="Freeform 107">
              <a:extLst>
                <a:ext uri="{FF2B5EF4-FFF2-40B4-BE49-F238E27FC236}">
                  <a16:creationId xmlns:a16="http://schemas.microsoft.com/office/drawing/2014/main" id="{1FEB067D-E3E7-BC6B-42A9-CA61C1F04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38" y="2044700"/>
              <a:ext cx="995363" cy="527050"/>
            </a:xfrm>
            <a:custGeom>
              <a:avLst/>
              <a:gdLst>
                <a:gd name="T0" fmla="*/ 2147483647 w 1254"/>
                <a:gd name="T1" fmla="*/ 2147483647 h 663"/>
                <a:gd name="T2" fmla="*/ 2147483647 w 1254"/>
                <a:gd name="T3" fmla="*/ 2147483647 h 663"/>
                <a:gd name="T4" fmla="*/ 2147483647 w 1254"/>
                <a:gd name="T5" fmla="*/ 2147483647 h 663"/>
                <a:gd name="T6" fmla="*/ 2147483647 w 1254"/>
                <a:gd name="T7" fmla="*/ 2147483647 h 663"/>
                <a:gd name="T8" fmla="*/ 2147483647 w 1254"/>
                <a:gd name="T9" fmla="*/ 2147483647 h 663"/>
                <a:gd name="T10" fmla="*/ 2147483647 w 1254"/>
                <a:gd name="T11" fmla="*/ 2147483647 h 663"/>
                <a:gd name="T12" fmla="*/ 2147483647 w 1254"/>
                <a:gd name="T13" fmla="*/ 2147483647 h 663"/>
                <a:gd name="T14" fmla="*/ 2147483647 w 1254"/>
                <a:gd name="T15" fmla="*/ 2147483647 h 663"/>
                <a:gd name="T16" fmla="*/ 2147483647 w 1254"/>
                <a:gd name="T17" fmla="*/ 2147483647 h 663"/>
                <a:gd name="T18" fmla="*/ 2147483647 w 1254"/>
                <a:gd name="T19" fmla="*/ 2147483647 h 663"/>
                <a:gd name="T20" fmla="*/ 0 w 1254"/>
                <a:gd name="T21" fmla="*/ 2147483647 h 663"/>
                <a:gd name="T22" fmla="*/ 2147483647 w 1254"/>
                <a:gd name="T23" fmla="*/ 2147483647 h 663"/>
                <a:gd name="T24" fmla="*/ 2147483647 w 1254"/>
                <a:gd name="T25" fmla="*/ 2147483647 h 663"/>
                <a:gd name="T26" fmla="*/ 2147483647 w 1254"/>
                <a:gd name="T27" fmla="*/ 2147483647 h 663"/>
                <a:gd name="T28" fmla="*/ 2147483647 w 1254"/>
                <a:gd name="T29" fmla="*/ 2147483647 h 663"/>
                <a:gd name="T30" fmla="*/ 2147483647 w 1254"/>
                <a:gd name="T31" fmla="*/ 2147483647 h 663"/>
                <a:gd name="T32" fmla="*/ 2147483647 w 1254"/>
                <a:gd name="T33" fmla="*/ 2147483647 h 663"/>
                <a:gd name="T34" fmla="*/ 2147483647 w 1254"/>
                <a:gd name="T35" fmla="*/ 2147483647 h 663"/>
                <a:gd name="T36" fmla="*/ 2147483647 w 1254"/>
                <a:gd name="T37" fmla="*/ 2147483647 h 663"/>
                <a:gd name="T38" fmla="*/ 2147483647 w 1254"/>
                <a:gd name="T39" fmla="*/ 2147483647 h 663"/>
                <a:gd name="T40" fmla="*/ 2147483647 w 1254"/>
                <a:gd name="T41" fmla="*/ 2147483647 h 663"/>
                <a:gd name="T42" fmla="*/ 2147483647 w 1254"/>
                <a:gd name="T43" fmla="*/ 2147483647 h 663"/>
                <a:gd name="T44" fmla="*/ 2147483647 w 1254"/>
                <a:gd name="T45" fmla="*/ 2147483647 h 663"/>
                <a:gd name="T46" fmla="*/ 2147483647 w 1254"/>
                <a:gd name="T47" fmla="*/ 2147483647 h 663"/>
                <a:gd name="T48" fmla="*/ 2147483647 w 1254"/>
                <a:gd name="T49" fmla="*/ 2147483647 h 663"/>
                <a:gd name="T50" fmla="*/ 2147483647 w 1254"/>
                <a:gd name="T51" fmla="*/ 2147483647 h 663"/>
                <a:gd name="T52" fmla="*/ 2147483647 w 1254"/>
                <a:gd name="T53" fmla="*/ 2147483647 h 663"/>
                <a:gd name="T54" fmla="*/ 2147483647 w 1254"/>
                <a:gd name="T55" fmla="*/ 2147483647 h 663"/>
                <a:gd name="T56" fmla="*/ 2147483647 w 1254"/>
                <a:gd name="T57" fmla="*/ 2147483647 h 663"/>
                <a:gd name="T58" fmla="*/ 2147483647 w 1254"/>
                <a:gd name="T59" fmla="*/ 0 h 663"/>
                <a:gd name="T60" fmla="*/ 2147483647 w 1254"/>
                <a:gd name="T61" fmla="*/ 2147483647 h 663"/>
                <a:gd name="T62" fmla="*/ 2147483647 w 1254"/>
                <a:gd name="T63" fmla="*/ 2147483647 h 663"/>
                <a:gd name="T64" fmla="*/ 2147483647 w 1254"/>
                <a:gd name="T65" fmla="*/ 2147483647 h 663"/>
                <a:gd name="T66" fmla="*/ 2147483647 w 1254"/>
                <a:gd name="T67" fmla="*/ 2147483647 h 663"/>
                <a:gd name="T68" fmla="*/ 2147483647 w 1254"/>
                <a:gd name="T69" fmla="*/ 2147483647 h 663"/>
                <a:gd name="T70" fmla="*/ 2147483647 w 1254"/>
                <a:gd name="T71" fmla="*/ 2147483647 h 663"/>
                <a:gd name="T72" fmla="*/ 2147483647 w 1254"/>
                <a:gd name="T73" fmla="*/ 2147483647 h 663"/>
                <a:gd name="T74" fmla="*/ 2147483647 w 1254"/>
                <a:gd name="T75" fmla="*/ 2147483647 h 663"/>
                <a:gd name="T76" fmla="*/ 2147483647 w 1254"/>
                <a:gd name="T77" fmla="*/ 2147483647 h 663"/>
                <a:gd name="T78" fmla="*/ 2147483647 w 1254"/>
                <a:gd name="T79" fmla="*/ 2147483647 h 663"/>
                <a:gd name="T80" fmla="*/ 2147483647 w 1254"/>
                <a:gd name="T81" fmla="*/ 2147483647 h 663"/>
                <a:gd name="T82" fmla="*/ 2147483647 w 1254"/>
                <a:gd name="T83" fmla="*/ 2147483647 h 663"/>
                <a:gd name="T84" fmla="*/ 2147483647 w 1254"/>
                <a:gd name="T85" fmla="*/ 2147483647 h 663"/>
                <a:gd name="T86" fmla="*/ 2147483647 w 1254"/>
                <a:gd name="T87" fmla="*/ 2147483647 h 663"/>
                <a:gd name="T88" fmla="*/ 2147483647 w 1254"/>
                <a:gd name="T89" fmla="*/ 2147483647 h 663"/>
                <a:gd name="T90" fmla="*/ 2147483647 w 1254"/>
                <a:gd name="T91" fmla="*/ 2147483647 h 663"/>
                <a:gd name="T92" fmla="*/ 2147483647 w 1254"/>
                <a:gd name="T93" fmla="*/ 2147483647 h 663"/>
                <a:gd name="T94" fmla="*/ 2147483647 w 1254"/>
                <a:gd name="T95" fmla="*/ 2147483647 h 663"/>
                <a:gd name="T96" fmla="*/ 2147483647 w 1254"/>
                <a:gd name="T97" fmla="*/ 2147483647 h 663"/>
                <a:gd name="T98" fmla="*/ 2147483647 w 1254"/>
                <a:gd name="T99" fmla="*/ 2147483647 h 663"/>
                <a:gd name="T100" fmla="*/ 2147483647 w 1254"/>
                <a:gd name="T101" fmla="*/ 2147483647 h 663"/>
                <a:gd name="T102" fmla="*/ 2147483647 w 1254"/>
                <a:gd name="T103" fmla="*/ 2147483647 h 663"/>
                <a:gd name="T104" fmla="*/ 2147483647 w 1254"/>
                <a:gd name="T105" fmla="*/ 2147483647 h 663"/>
                <a:gd name="T106" fmla="*/ 2147483647 w 1254"/>
                <a:gd name="T107" fmla="*/ 2147483647 h 663"/>
                <a:gd name="T108" fmla="*/ 2147483647 w 1254"/>
                <a:gd name="T109" fmla="*/ 2147483647 h 663"/>
                <a:gd name="T110" fmla="*/ 2147483647 w 1254"/>
                <a:gd name="T111" fmla="*/ 2147483647 h 663"/>
                <a:gd name="T112" fmla="*/ 2147483647 w 1254"/>
                <a:gd name="T113" fmla="*/ 2147483647 h 663"/>
                <a:gd name="T114" fmla="*/ 2147483647 w 1254"/>
                <a:gd name="T115" fmla="*/ 2147483647 h 663"/>
                <a:gd name="T116" fmla="*/ 2147483647 w 1254"/>
                <a:gd name="T117" fmla="*/ 2147483647 h 663"/>
                <a:gd name="T118" fmla="*/ 2147483647 w 1254"/>
                <a:gd name="T119" fmla="*/ 2147483647 h 663"/>
                <a:gd name="T120" fmla="*/ 2147483647 w 1254"/>
                <a:gd name="T121" fmla="*/ 2147483647 h 6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4"/>
                <a:gd name="T184" fmla="*/ 0 h 663"/>
                <a:gd name="T185" fmla="*/ 1254 w 1254"/>
                <a:gd name="T186" fmla="*/ 663 h 6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4" h="663">
                  <a:moveTo>
                    <a:pt x="265" y="663"/>
                  </a:moveTo>
                  <a:lnTo>
                    <a:pt x="263" y="663"/>
                  </a:lnTo>
                  <a:lnTo>
                    <a:pt x="260" y="663"/>
                  </a:lnTo>
                  <a:lnTo>
                    <a:pt x="256" y="663"/>
                  </a:lnTo>
                  <a:lnTo>
                    <a:pt x="253" y="663"/>
                  </a:lnTo>
                  <a:lnTo>
                    <a:pt x="248" y="663"/>
                  </a:lnTo>
                  <a:lnTo>
                    <a:pt x="243" y="663"/>
                  </a:lnTo>
                  <a:lnTo>
                    <a:pt x="238" y="663"/>
                  </a:lnTo>
                  <a:lnTo>
                    <a:pt x="233" y="663"/>
                  </a:lnTo>
                  <a:lnTo>
                    <a:pt x="230" y="662"/>
                  </a:lnTo>
                  <a:lnTo>
                    <a:pt x="227" y="662"/>
                  </a:lnTo>
                  <a:lnTo>
                    <a:pt x="224" y="662"/>
                  </a:lnTo>
                  <a:lnTo>
                    <a:pt x="222" y="662"/>
                  </a:lnTo>
                  <a:lnTo>
                    <a:pt x="218" y="661"/>
                  </a:lnTo>
                  <a:lnTo>
                    <a:pt x="215" y="661"/>
                  </a:lnTo>
                  <a:lnTo>
                    <a:pt x="213" y="660"/>
                  </a:lnTo>
                  <a:lnTo>
                    <a:pt x="209" y="660"/>
                  </a:lnTo>
                  <a:lnTo>
                    <a:pt x="206" y="660"/>
                  </a:lnTo>
                  <a:lnTo>
                    <a:pt x="202" y="659"/>
                  </a:lnTo>
                  <a:lnTo>
                    <a:pt x="200" y="659"/>
                  </a:lnTo>
                  <a:lnTo>
                    <a:pt x="196" y="657"/>
                  </a:lnTo>
                  <a:lnTo>
                    <a:pt x="193" y="656"/>
                  </a:lnTo>
                  <a:lnTo>
                    <a:pt x="190" y="655"/>
                  </a:lnTo>
                  <a:lnTo>
                    <a:pt x="186" y="655"/>
                  </a:lnTo>
                  <a:lnTo>
                    <a:pt x="183" y="654"/>
                  </a:lnTo>
                  <a:lnTo>
                    <a:pt x="180" y="652"/>
                  </a:lnTo>
                  <a:lnTo>
                    <a:pt x="177" y="651"/>
                  </a:lnTo>
                  <a:lnTo>
                    <a:pt x="174" y="649"/>
                  </a:lnTo>
                  <a:lnTo>
                    <a:pt x="171" y="648"/>
                  </a:lnTo>
                  <a:lnTo>
                    <a:pt x="168" y="646"/>
                  </a:lnTo>
                  <a:lnTo>
                    <a:pt x="166" y="645"/>
                  </a:lnTo>
                  <a:lnTo>
                    <a:pt x="162" y="644"/>
                  </a:lnTo>
                  <a:lnTo>
                    <a:pt x="160" y="641"/>
                  </a:lnTo>
                  <a:lnTo>
                    <a:pt x="156" y="639"/>
                  </a:lnTo>
                  <a:lnTo>
                    <a:pt x="154" y="638"/>
                  </a:lnTo>
                  <a:lnTo>
                    <a:pt x="152" y="636"/>
                  </a:lnTo>
                  <a:lnTo>
                    <a:pt x="149" y="633"/>
                  </a:lnTo>
                  <a:lnTo>
                    <a:pt x="146" y="631"/>
                  </a:lnTo>
                  <a:lnTo>
                    <a:pt x="144" y="629"/>
                  </a:lnTo>
                  <a:lnTo>
                    <a:pt x="141" y="625"/>
                  </a:lnTo>
                  <a:lnTo>
                    <a:pt x="140" y="623"/>
                  </a:lnTo>
                  <a:lnTo>
                    <a:pt x="137" y="620"/>
                  </a:lnTo>
                  <a:lnTo>
                    <a:pt x="136" y="616"/>
                  </a:lnTo>
                  <a:lnTo>
                    <a:pt x="135" y="614"/>
                  </a:lnTo>
                  <a:lnTo>
                    <a:pt x="132" y="610"/>
                  </a:lnTo>
                  <a:lnTo>
                    <a:pt x="131" y="607"/>
                  </a:lnTo>
                  <a:lnTo>
                    <a:pt x="130" y="604"/>
                  </a:lnTo>
                  <a:lnTo>
                    <a:pt x="129" y="600"/>
                  </a:lnTo>
                  <a:lnTo>
                    <a:pt x="128" y="597"/>
                  </a:lnTo>
                  <a:lnTo>
                    <a:pt x="127" y="592"/>
                  </a:lnTo>
                  <a:lnTo>
                    <a:pt x="127" y="589"/>
                  </a:lnTo>
                  <a:lnTo>
                    <a:pt x="127" y="584"/>
                  </a:lnTo>
                  <a:lnTo>
                    <a:pt x="127" y="579"/>
                  </a:lnTo>
                  <a:lnTo>
                    <a:pt x="127" y="575"/>
                  </a:lnTo>
                  <a:lnTo>
                    <a:pt x="127" y="570"/>
                  </a:lnTo>
                  <a:lnTo>
                    <a:pt x="125" y="566"/>
                  </a:lnTo>
                  <a:lnTo>
                    <a:pt x="125" y="562"/>
                  </a:lnTo>
                  <a:lnTo>
                    <a:pt x="125" y="558"/>
                  </a:lnTo>
                  <a:lnTo>
                    <a:pt x="125" y="554"/>
                  </a:lnTo>
                  <a:lnTo>
                    <a:pt x="125" y="550"/>
                  </a:lnTo>
                  <a:lnTo>
                    <a:pt x="125" y="547"/>
                  </a:lnTo>
                  <a:lnTo>
                    <a:pt x="125" y="543"/>
                  </a:lnTo>
                  <a:lnTo>
                    <a:pt x="125" y="539"/>
                  </a:lnTo>
                  <a:lnTo>
                    <a:pt x="125" y="536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5" y="527"/>
                  </a:lnTo>
                  <a:lnTo>
                    <a:pt x="125" y="524"/>
                  </a:lnTo>
                  <a:lnTo>
                    <a:pt x="127" y="521"/>
                  </a:lnTo>
                  <a:lnTo>
                    <a:pt x="127" y="516"/>
                  </a:lnTo>
                  <a:lnTo>
                    <a:pt x="127" y="511"/>
                  </a:lnTo>
                  <a:lnTo>
                    <a:pt x="127" y="506"/>
                  </a:lnTo>
                  <a:lnTo>
                    <a:pt x="127" y="501"/>
                  </a:lnTo>
                  <a:lnTo>
                    <a:pt x="125" y="497"/>
                  </a:lnTo>
                  <a:lnTo>
                    <a:pt x="125" y="493"/>
                  </a:lnTo>
                  <a:lnTo>
                    <a:pt x="124" y="490"/>
                  </a:lnTo>
                  <a:lnTo>
                    <a:pt x="124" y="487"/>
                  </a:lnTo>
                  <a:lnTo>
                    <a:pt x="122" y="483"/>
                  </a:lnTo>
                  <a:lnTo>
                    <a:pt x="121" y="480"/>
                  </a:lnTo>
                  <a:lnTo>
                    <a:pt x="119" y="476"/>
                  </a:lnTo>
                  <a:lnTo>
                    <a:pt x="117" y="473"/>
                  </a:lnTo>
                  <a:lnTo>
                    <a:pt x="115" y="469"/>
                  </a:lnTo>
                  <a:lnTo>
                    <a:pt x="112" y="466"/>
                  </a:lnTo>
                  <a:lnTo>
                    <a:pt x="109" y="462"/>
                  </a:lnTo>
                  <a:lnTo>
                    <a:pt x="106" y="459"/>
                  </a:lnTo>
                  <a:lnTo>
                    <a:pt x="101" y="456"/>
                  </a:lnTo>
                  <a:lnTo>
                    <a:pt x="98" y="451"/>
                  </a:lnTo>
                  <a:lnTo>
                    <a:pt x="92" y="448"/>
                  </a:lnTo>
                  <a:lnTo>
                    <a:pt x="88" y="443"/>
                  </a:lnTo>
                  <a:lnTo>
                    <a:pt x="85" y="441"/>
                  </a:lnTo>
                  <a:lnTo>
                    <a:pt x="82" y="438"/>
                  </a:lnTo>
                  <a:lnTo>
                    <a:pt x="78" y="436"/>
                  </a:lnTo>
                  <a:lnTo>
                    <a:pt x="76" y="434"/>
                  </a:lnTo>
                  <a:lnTo>
                    <a:pt x="72" y="430"/>
                  </a:lnTo>
                  <a:lnTo>
                    <a:pt x="69" y="429"/>
                  </a:lnTo>
                  <a:lnTo>
                    <a:pt x="66" y="426"/>
                  </a:lnTo>
                  <a:lnTo>
                    <a:pt x="61" y="423"/>
                  </a:lnTo>
                  <a:lnTo>
                    <a:pt x="57" y="420"/>
                  </a:lnTo>
                  <a:lnTo>
                    <a:pt x="53" y="418"/>
                  </a:lnTo>
                  <a:lnTo>
                    <a:pt x="50" y="414"/>
                  </a:lnTo>
                  <a:lnTo>
                    <a:pt x="46" y="411"/>
                  </a:lnTo>
                  <a:lnTo>
                    <a:pt x="43" y="409"/>
                  </a:lnTo>
                  <a:lnTo>
                    <a:pt x="41" y="405"/>
                  </a:lnTo>
                  <a:lnTo>
                    <a:pt x="37" y="402"/>
                  </a:lnTo>
                  <a:lnTo>
                    <a:pt x="35" y="399"/>
                  </a:lnTo>
                  <a:lnTo>
                    <a:pt x="31" y="396"/>
                  </a:lnTo>
                  <a:lnTo>
                    <a:pt x="29" y="394"/>
                  </a:lnTo>
                  <a:lnTo>
                    <a:pt x="26" y="390"/>
                  </a:lnTo>
                  <a:lnTo>
                    <a:pt x="25" y="387"/>
                  </a:lnTo>
                  <a:lnTo>
                    <a:pt x="21" y="383"/>
                  </a:lnTo>
                  <a:lnTo>
                    <a:pt x="20" y="381"/>
                  </a:lnTo>
                  <a:lnTo>
                    <a:pt x="18" y="378"/>
                  </a:lnTo>
                  <a:lnTo>
                    <a:pt x="17" y="375"/>
                  </a:lnTo>
                  <a:lnTo>
                    <a:pt x="14" y="372"/>
                  </a:lnTo>
                  <a:lnTo>
                    <a:pt x="13" y="368"/>
                  </a:lnTo>
                  <a:lnTo>
                    <a:pt x="11" y="366"/>
                  </a:lnTo>
                  <a:lnTo>
                    <a:pt x="10" y="363"/>
                  </a:lnTo>
                  <a:lnTo>
                    <a:pt x="9" y="359"/>
                  </a:lnTo>
                  <a:lnTo>
                    <a:pt x="7" y="357"/>
                  </a:lnTo>
                  <a:lnTo>
                    <a:pt x="6" y="354"/>
                  </a:lnTo>
                  <a:lnTo>
                    <a:pt x="5" y="350"/>
                  </a:lnTo>
                  <a:lnTo>
                    <a:pt x="4" y="348"/>
                  </a:lnTo>
                  <a:lnTo>
                    <a:pt x="4" y="344"/>
                  </a:lnTo>
                  <a:lnTo>
                    <a:pt x="3" y="341"/>
                  </a:lnTo>
                  <a:lnTo>
                    <a:pt x="3" y="337"/>
                  </a:lnTo>
                  <a:lnTo>
                    <a:pt x="2" y="335"/>
                  </a:lnTo>
                  <a:lnTo>
                    <a:pt x="2" y="333"/>
                  </a:lnTo>
                  <a:lnTo>
                    <a:pt x="2" y="329"/>
                  </a:lnTo>
                  <a:lnTo>
                    <a:pt x="2" y="327"/>
                  </a:lnTo>
                  <a:lnTo>
                    <a:pt x="0" y="324"/>
                  </a:lnTo>
                  <a:lnTo>
                    <a:pt x="0" y="320"/>
                  </a:lnTo>
                  <a:lnTo>
                    <a:pt x="0" y="318"/>
                  </a:lnTo>
                  <a:lnTo>
                    <a:pt x="0" y="315"/>
                  </a:lnTo>
                  <a:lnTo>
                    <a:pt x="0" y="309"/>
                  </a:lnTo>
                  <a:lnTo>
                    <a:pt x="2" y="303"/>
                  </a:lnTo>
                  <a:lnTo>
                    <a:pt x="2" y="301"/>
                  </a:lnTo>
                  <a:lnTo>
                    <a:pt x="3" y="297"/>
                  </a:lnTo>
                  <a:lnTo>
                    <a:pt x="3" y="295"/>
                  </a:lnTo>
                  <a:lnTo>
                    <a:pt x="4" y="292"/>
                  </a:lnTo>
                  <a:lnTo>
                    <a:pt x="5" y="287"/>
                  </a:lnTo>
                  <a:lnTo>
                    <a:pt x="7" y="282"/>
                  </a:lnTo>
                  <a:lnTo>
                    <a:pt x="9" y="277"/>
                  </a:lnTo>
                  <a:lnTo>
                    <a:pt x="11" y="272"/>
                  </a:lnTo>
                  <a:lnTo>
                    <a:pt x="13" y="269"/>
                  </a:lnTo>
                  <a:lnTo>
                    <a:pt x="15" y="264"/>
                  </a:lnTo>
                  <a:lnTo>
                    <a:pt x="18" y="261"/>
                  </a:lnTo>
                  <a:lnTo>
                    <a:pt x="20" y="256"/>
                  </a:lnTo>
                  <a:lnTo>
                    <a:pt x="23" y="254"/>
                  </a:lnTo>
                  <a:lnTo>
                    <a:pt x="26" y="250"/>
                  </a:lnTo>
                  <a:lnTo>
                    <a:pt x="29" y="247"/>
                  </a:lnTo>
                  <a:lnTo>
                    <a:pt x="33" y="243"/>
                  </a:lnTo>
                  <a:lnTo>
                    <a:pt x="36" y="239"/>
                  </a:lnTo>
                  <a:lnTo>
                    <a:pt x="41" y="234"/>
                  </a:lnTo>
                  <a:lnTo>
                    <a:pt x="44" y="230"/>
                  </a:lnTo>
                  <a:lnTo>
                    <a:pt x="50" y="225"/>
                  </a:lnTo>
                  <a:lnTo>
                    <a:pt x="52" y="222"/>
                  </a:lnTo>
                  <a:lnTo>
                    <a:pt x="54" y="219"/>
                  </a:lnTo>
                  <a:lnTo>
                    <a:pt x="58" y="216"/>
                  </a:lnTo>
                  <a:lnTo>
                    <a:pt x="60" y="214"/>
                  </a:lnTo>
                  <a:lnTo>
                    <a:pt x="64" y="210"/>
                  </a:lnTo>
                  <a:lnTo>
                    <a:pt x="66" y="208"/>
                  </a:lnTo>
                  <a:lnTo>
                    <a:pt x="69" y="204"/>
                  </a:lnTo>
                  <a:lnTo>
                    <a:pt x="73" y="201"/>
                  </a:lnTo>
                  <a:lnTo>
                    <a:pt x="76" y="199"/>
                  </a:lnTo>
                  <a:lnTo>
                    <a:pt x="80" y="195"/>
                  </a:lnTo>
                  <a:lnTo>
                    <a:pt x="83" y="192"/>
                  </a:lnTo>
                  <a:lnTo>
                    <a:pt x="88" y="190"/>
                  </a:lnTo>
                  <a:lnTo>
                    <a:pt x="91" y="185"/>
                  </a:lnTo>
                  <a:lnTo>
                    <a:pt x="94" y="183"/>
                  </a:lnTo>
                  <a:lnTo>
                    <a:pt x="98" y="179"/>
                  </a:lnTo>
                  <a:lnTo>
                    <a:pt x="102" y="176"/>
                  </a:lnTo>
                  <a:lnTo>
                    <a:pt x="107" y="173"/>
                  </a:lnTo>
                  <a:lnTo>
                    <a:pt x="111" y="170"/>
                  </a:lnTo>
                  <a:lnTo>
                    <a:pt x="116" y="167"/>
                  </a:lnTo>
                  <a:lnTo>
                    <a:pt x="121" y="164"/>
                  </a:lnTo>
                  <a:lnTo>
                    <a:pt x="124" y="160"/>
                  </a:lnTo>
                  <a:lnTo>
                    <a:pt x="129" y="157"/>
                  </a:lnTo>
                  <a:lnTo>
                    <a:pt x="133" y="154"/>
                  </a:lnTo>
                  <a:lnTo>
                    <a:pt x="138" y="151"/>
                  </a:lnTo>
                  <a:lnTo>
                    <a:pt x="143" y="147"/>
                  </a:lnTo>
                  <a:lnTo>
                    <a:pt x="147" y="144"/>
                  </a:lnTo>
                  <a:lnTo>
                    <a:pt x="153" y="140"/>
                  </a:lnTo>
                  <a:lnTo>
                    <a:pt x="158" y="138"/>
                  </a:lnTo>
                  <a:lnTo>
                    <a:pt x="162" y="134"/>
                  </a:lnTo>
                  <a:lnTo>
                    <a:pt x="168" y="131"/>
                  </a:lnTo>
                  <a:lnTo>
                    <a:pt x="172" y="128"/>
                  </a:lnTo>
                  <a:lnTo>
                    <a:pt x="178" y="125"/>
                  </a:lnTo>
                  <a:lnTo>
                    <a:pt x="184" y="122"/>
                  </a:lnTo>
                  <a:lnTo>
                    <a:pt x="190" y="120"/>
                  </a:lnTo>
                  <a:lnTo>
                    <a:pt x="195" y="117"/>
                  </a:lnTo>
                  <a:lnTo>
                    <a:pt x="201" y="114"/>
                  </a:lnTo>
                  <a:lnTo>
                    <a:pt x="207" y="112"/>
                  </a:lnTo>
                  <a:lnTo>
                    <a:pt x="213" y="108"/>
                  </a:lnTo>
                  <a:lnTo>
                    <a:pt x="217" y="106"/>
                  </a:lnTo>
                  <a:lnTo>
                    <a:pt x="224" y="104"/>
                  </a:lnTo>
                  <a:lnTo>
                    <a:pt x="230" y="101"/>
                  </a:lnTo>
                  <a:lnTo>
                    <a:pt x="237" y="99"/>
                  </a:lnTo>
                  <a:lnTo>
                    <a:pt x="242" y="97"/>
                  </a:lnTo>
                  <a:lnTo>
                    <a:pt x="248" y="94"/>
                  </a:lnTo>
                  <a:lnTo>
                    <a:pt x="255" y="92"/>
                  </a:lnTo>
                  <a:lnTo>
                    <a:pt x="261" y="90"/>
                  </a:lnTo>
                  <a:lnTo>
                    <a:pt x="268" y="89"/>
                  </a:lnTo>
                  <a:lnTo>
                    <a:pt x="274" y="87"/>
                  </a:lnTo>
                  <a:lnTo>
                    <a:pt x="280" y="85"/>
                  </a:lnTo>
                  <a:lnTo>
                    <a:pt x="287" y="84"/>
                  </a:lnTo>
                  <a:lnTo>
                    <a:pt x="294" y="83"/>
                  </a:lnTo>
                  <a:lnTo>
                    <a:pt x="301" y="82"/>
                  </a:lnTo>
                  <a:lnTo>
                    <a:pt x="308" y="81"/>
                  </a:lnTo>
                  <a:lnTo>
                    <a:pt x="313" y="78"/>
                  </a:lnTo>
                  <a:lnTo>
                    <a:pt x="319" y="77"/>
                  </a:lnTo>
                  <a:lnTo>
                    <a:pt x="326" y="77"/>
                  </a:lnTo>
                  <a:lnTo>
                    <a:pt x="332" y="76"/>
                  </a:lnTo>
                  <a:lnTo>
                    <a:pt x="337" y="75"/>
                  </a:lnTo>
                  <a:lnTo>
                    <a:pt x="343" y="74"/>
                  </a:lnTo>
                  <a:lnTo>
                    <a:pt x="348" y="73"/>
                  </a:lnTo>
                  <a:lnTo>
                    <a:pt x="353" y="71"/>
                  </a:lnTo>
                  <a:lnTo>
                    <a:pt x="358" y="71"/>
                  </a:lnTo>
                  <a:lnTo>
                    <a:pt x="364" y="70"/>
                  </a:lnTo>
                  <a:lnTo>
                    <a:pt x="368" y="70"/>
                  </a:lnTo>
                  <a:lnTo>
                    <a:pt x="373" y="69"/>
                  </a:lnTo>
                  <a:lnTo>
                    <a:pt x="378" y="69"/>
                  </a:lnTo>
                  <a:lnTo>
                    <a:pt x="381" y="68"/>
                  </a:lnTo>
                  <a:lnTo>
                    <a:pt x="386" y="68"/>
                  </a:lnTo>
                  <a:lnTo>
                    <a:pt x="389" y="68"/>
                  </a:lnTo>
                  <a:lnTo>
                    <a:pt x="394" y="67"/>
                  </a:lnTo>
                  <a:lnTo>
                    <a:pt x="397" y="67"/>
                  </a:lnTo>
                  <a:lnTo>
                    <a:pt x="402" y="67"/>
                  </a:lnTo>
                  <a:lnTo>
                    <a:pt x="404" y="67"/>
                  </a:lnTo>
                  <a:lnTo>
                    <a:pt x="408" y="67"/>
                  </a:lnTo>
                  <a:lnTo>
                    <a:pt x="412" y="67"/>
                  </a:lnTo>
                  <a:lnTo>
                    <a:pt x="415" y="67"/>
                  </a:lnTo>
                  <a:lnTo>
                    <a:pt x="419" y="67"/>
                  </a:lnTo>
                  <a:lnTo>
                    <a:pt x="421" y="67"/>
                  </a:lnTo>
                  <a:lnTo>
                    <a:pt x="425" y="67"/>
                  </a:lnTo>
                  <a:lnTo>
                    <a:pt x="428" y="67"/>
                  </a:lnTo>
                  <a:lnTo>
                    <a:pt x="430" y="67"/>
                  </a:lnTo>
                  <a:lnTo>
                    <a:pt x="434" y="68"/>
                  </a:lnTo>
                  <a:lnTo>
                    <a:pt x="436" y="68"/>
                  </a:lnTo>
                  <a:lnTo>
                    <a:pt x="438" y="69"/>
                  </a:lnTo>
                  <a:lnTo>
                    <a:pt x="444" y="69"/>
                  </a:lnTo>
                  <a:lnTo>
                    <a:pt x="449" y="70"/>
                  </a:lnTo>
                  <a:lnTo>
                    <a:pt x="453" y="71"/>
                  </a:lnTo>
                  <a:lnTo>
                    <a:pt x="458" y="73"/>
                  </a:lnTo>
                  <a:lnTo>
                    <a:pt x="462" y="74"/>
                  </a:lnTo>
                  <a:lnTo>
                    <a:pt x="467" y="76"/>
                  </a:lnTo>
                  <a:lnTo>
                    <a:pt x="472" y="77"/>
                  </a:lnTo>
                  <a:lnTo>
                    <a:pt x="476" y="81"/>
                  </a:lnTo>
                  <a:lnTo>
                    <a:pt x="480" y="82"/>
                  </a:lnTo>
                  <a:lnTo>
                    <a:pt x="485" y="84"/>
                  </a:lnTo>
                  <a:lnTo>
                    <a:pt x="489" y="86"/>
                  </a:lnTo>
                  <a:lnTo>
                    <a:pt x="494" y="90"/>
                  </a:lnTo>
                  <a:lnTo>
                    <a:pt x="499" y="92"/>
                  </a:lnTo>
                  <a:lnTo>
                    <a:pt x="505" y="95"/>
                  </a:lnTo>
                  <a:lnTo>
                    <a:pt x="507" y="98"/>
                  </a:lnTo>
                  <a:lnTo>
                    <a:pt x="509" y="99"/>
                  </a:lnTo>
                  <a:lnTo>
                    <a:pt x="513" y="100"/>
                  </a:lnTo>
                  <a:lnTo>
                    <a:pt x="515" y="102"/>
                  </a:lnTo>
                  <a:lnTo>
                    <a:pt x="516" y="101"/>
                  </a:lnTo>
                  <a:lnTo>
                    <a:pt x="519" y="100"/>
                  </a:lnTo>
                  <a:lnTo>
                    <a:pt x="522" y="98"/>
                  </a:lnTo>
                  <a:lnTo>
                    <a:pt x="527" y="95"/>
                  </a:lnTo>
                  <a:lnTo>
                    <a:pt x="530" y="94"/>
                  </a:lnTo>
                  <a:lnTo>
                    <a:pt x="532" y="92"/>
                  </a:lnTo>
                  <a:lnTo>
                    <a:pt x="536" y="91"/>
                  </a:lnTo>
                  <a:lnTo>
                    <a:pt x="540" y="90"/>
                  </a:lnTo>
                  <a:lnTo>
                    <a:pt x="545" y="87"/>
                  </a:lnTo>
                  <a:lnTo>
                    <a:pt x="548" y="86"/>
                  </a:lnTo>
                  <a:lnTo>
                    <a:pt x="553" y="84"/>
                  </a:lnTo>
                  <a:lnTo>
                    <a:pt x="559" y="83"/>
                  </a:lnTo>
                  <a:lnTo>
                    <a:pt x="563" y="81"/>
                  </a:lnTo>
                  <a:lnTo>
                    <a:pt x="568" y="78"/>
                  </a:lnTo>
                  <a:lnTo>
                    <a:pt x="574" y="77"/>
                  </a:lnTo>
                  <a:lnTo>
                    <a:pt x="579" y="76"/>
                  </a:lnTo>
                  <a:lnTo>
                    <a:pt x="584" y="74"/>
                  </a:lnTo>
                  <a:lnTo>
                    <a:pt x="590" y="71"/>
                  </a:lnTo>
                  <a:lnTo>
                    <a:pt x="593" y="71"/>
                  </a:lnTo>
                  <a:lnTo>
                    <a:pt x="595" y="71"/>
                  </a:lnTo>
                  <a:lnTo>
                    <a:pt x="599" y="70"/>
                  </a:lnTo>
                  <a:lnTo>
                    <a:pt x="602" y="70"/>
                  </a:lnTo>
                  <a:lnTo>
                    <a:pt x="606" y="69"/>
                  </a:lnTo>
                  <a:lnTo>
                    <a:pt x="608" y="68"/>
                  </a:lnTo>
                  <a:lnTo>
                    <a:pt x="611" y="68"/>
                  </a:lnTo>
                  <a:lnTo>
                    <a:pt x="615" y="67"/>
                  </a:lnTo>
                  <a:lnTo>
                    <a:pt x="617" y="67"/>
                  </a:lnTo>
                  <a:lnTo>
                    <a:pt x="621" y="67"/>
                  </a:lnTo>
                  <a:lnTo>
                    <a:pt x="624" y="67"/>
                  </a:lnTo>
                  <a:lnTo>
                    <a:pt x="627" y="67"/>
                  </a:lnTo>
                  <a:lnTo>
                    <a:pt x="631" y="66"/>
                  </a:lnTo>
                  <a:lnTo>
                    <a:pt x="633" y="66"/>
                  </a:lnTo>
                  <a:lnTo>
                    <a:pt x="637" y="66"/>
                  </a:lnTo>
                  <a:lnTo>
                    <a:pt x="640" y="66"/>
                  </a:lnTo>
                  <a:lnTo>
                    <a:pt x="643" y="66"/>
                  </a:lnTo>
                  <a:lnTo>
                    <a:pt x="647" y="66"/>
                  </a:lnTo>
                  <a:lnTo>
                    <a:pt x="650" y="67"/>
                  </a:lnTo>
                  <a:lnTo>
                    <a:pt x="654" y="67"/>
                  </a:lnTo>
                  <a:lnTo>
                    <a:pt x="656" y="67"/>
                  </a:lnTo>
                  <a:lnTo>
                    <a:pt x="659" y="67"/>
                  </a:lnTo>
                  <a:lnTo>
                    <a:pt x="662" y="67"/>
                  </a:lnTo>
                  <a:lnTo>
                    <a:pt x="665" y="67"/>
                  </a:lnTo>
                  <a:lnTo>
                    <a:pt x="671" y="68"/>
                  </a:lnTo>
                  <a:lnTo>
                    <a:pt x="676" y="68"/>
                  </a:lnTo>
                  <a:lnTo>
                    <a:pt x="680" y="68"/>
                  </a:lnTo>
                  <a:lnTo>
                    <a:pt x="684" y="69"/>
                  </a:lnTo>
                  <a:lnTo>
                    <a:pt x="687" y="69"/>
                  </a:lnTo>
                  <a:lnTo>
                    <a:pt x="692" y="70"/>
                  </a:lnTo>
                  <a:lnTo>
                    <a:pt x="696" y="70"/>
                  </a:lnTo>
                  <a:lnTo>
                    <a:pt x="700" y="71"/>
                  </a:lnTo>
                  <a:lnTo>
                    <a:pt x="703" y="73"/>
                  </a:lnTo>
                  <a:lnTo>
                    <a:pt x="705" y="74"/>
                  </a:lnTo>
                  <a:lnTo>
                    <a:pt x="706" y="75"/>
                  </a:lnTo>
                  <a:lnTo>
                    <a:pt x="706" y="76"/>
                  </a:lnTo>
                  <a:lnTo>
                    <a:pt x="704" y="77"/>
                  </a:lnTo>
                  <a:lnTo>
                    <a:pt x="799" y="28"/>
                  </a:lnTo>
                  <a:lnTo>
                    <a:pt x="799" y="27"/>
                  </a:lnTo>
                  <a:lnTo>
                    <a:pt x="803" y="27"/>
                  </a:lnTo>
                  <a:lnTo>
                    <a:pt x="804" y="26"/>
                  </a:lnTo>
                  <a:lnTo>
                    <a:pt x="807" y="24"/>
                  </a:lnTo>
                  <a:lnTo>
                    <a:pt x="810" y="23"/>
                  </a:lnTo>
                  <a:lnTo>
                    <a:pt x="813" y="22"/>
                  </a:lnTo>
                  <a:lnTo>
                    <a:pt x="816" y="21"/>
                  </a:lnTo>
                  <a:lnTo>
                    <a:pt x="821" y="20"/>
                  </a:lnTo>
                  <a:lnTo>
                    <a:pt x="826" y="17"/>
                  </a:lnTo>
                  <a:lnTo>
                    <a:pt x="831" y="16"/>
                  </a:lnTo>
                  <a:lnTo>
                    <a:pt x="834" y="16"/>
                  </a:lnTo>
                  <a:lnTo>
                    <a:pt x="836" y="15"/>
                  </a:lnTo>
                  <a:lnTo>
                    <a:pt x="839" y="14"/>
                  </a:lnTo>
                  <a:lnTo>
                    <a:pt x="843" y="14"/>
                  </a:lnTo>
                  <a:lnTo>
                    <a:pt x="845" y="13"/>
                  </a:lnTo>
                  <a:lnTo>
                    <a:pt x="849" y="13"/>
                  </a:lnTo>
                  <a:lnTo>
                    <a:pt x="852" y="12"/>
                  </a:lnTo>
                  <a:lnTo>
                    <a:pt x="857" y="12"/>
                  </a:lnTo>
                  <a:lnTo>
                    <a:pt x="859" y="11"/>
                  </a:lnTo>
                  <a:lnTo>
                    <a:pt x="863" y="11"/>
                  </a:lnTo>
                  <a:lnTo>
                    <a:pt x="867" y="9"/>
                  </a:lnTo>
                  <a:lnTo>
                    <a:pt x="871" y="8"/>
                  </a:lnTo>
                  <a:lnTo>
                    <a:pt x="875" y="7"/>
                  </a:lnTo>
                  <a:lnTo>
                    <a:pt x="878" y="7"/>
                  </a:lnTo>
                  <a:lnTo>
                    <a:pt x="883" y="6"/>
                  </a:lnTo>
                  <a:lnTo>
                    <a:pt x="888" y="6"/>
                  </a:lnTo>
                  <a:lnTo>
                    <a:pt x="893" y="5"/>
                  </a:lnTo>
                  <a:lnTo>
                    <a:pt x="898" y="5"/>
                  </a:lnTo>
                  <a:lnTo>
                    <a:pt x="902" y="4"/>
                  </a:lnTo>
                  <a:lnTo>
                    <a:pt x="907" y="4"/>
                  </a:lnTo>
                  <a:lnTo>
                    <a:pt x="912" y="4"/>
                  </a:lnTo>
                  <a:lnTo>
                    <a:pt x="917" y="3"/>
                  </a:lnTo>
                  <a:lnTo>
                    <a:pt x="923" y="3"/>
                  </a:lnTo>
                  <a:lnTo>
                    <a:pt x="928" y="3"/>
                  </a:lnTo>
                  <a:lnTo>
                    <a:pt x="933" y="1"/>
                  </a:lnTo>
                  <a:lnTo>
                    <a:pt x="939" y="0"/>
                  </a:lnTo>
                  <a:lnTo>
                    <a:pt x="944" y="0"/>
                  </a:lnTo>
                  <a:lnTo>
                    <a:pt x="951" y="0"/>
                  </a:lnTo>
                  <a:lnTo>
                    <a:pt x="956" y="0"/>
                  </a:lnTo>
                  <a:lnTo>
                    <a:pt x="962" y="0"/>
                  </a:lnTo>
                  <a:lnTo>
                    <a:pt x="969" y="0"/>
                  </a:lnTo>
                  <a:lnTo>
                    <a:pt x="975" y="0"/>
                  </a:lnTo>
                  <a:lnTo>
                    <a:pt x="980" y="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1" y="0"/>
                  </a:lnTo>
                  <a:lnTo>
                    <a:pt x="1007" y="0"/>
                  </a:lnTo>
                  <a:lnTo>
                    <a:pt x="1015" y="0"/>
                  </a:lnTo>
                  <a:lnTo>
                    <a:pt x="1022" y="0"/>
                  </a:lnTo>
                  <a:lnTo>
                    <a:pt x="1030" y="0"/>
                  </a:lnTo>
                  <a:lnTo>
                    <a:pt x="1035" y="0"/>
                  </a:lnTo>
                  <a:lnTo>
                    <a:pt x="1042" y="0"/>
                  </a:lnTo>
                  <a:lnTo>
                    <a:pt x="1049" y="1"/>
                  </a:lnTo>
                  <a:lnTo>
                    <a:pt x="1056" y="1"/>
                  </a:lnTo>
                  <a:lnTo>
                    <a:pt x="1062" y="1"/>
                  </a:lnTo>
                  <a:lnTo>
                    <a:pt x="1069" y="3"/>
                  </a:lnTo>
                  <a:lnTo>
                    <a:pt x="1074" y="3"/>
                  </a:lnTo>
                  <a:lnTo>
                    <a:pt x="1080" y="4"/>
                  </a:lnTo>
                  <a:lnTo>
                    <a:pt x="1085" y="4"/>
                  </a:lnTo>
                  <a:lnTo>
                    <a:pt x="1090" y="5"/>
                  </a:lnTo>
                  <a:lnTo>
                    <a:pt x="1096" y="6"/>
                  </a:lnTo>
                  <a:lnTo>
                    <a:pt x="1102" y="6"/>
                  </a:lnTo>
                  <a:lnTo>
                    <a:pt x="1106" y="7"/>
                  </a:lnTo>
                  <a:lnTo>
                    <a:pt x="1111" y="8"/>
                  </a:lnTo>
                  <a:lnTo>
                    <a:pt x="1116" y="8"/>
                  </a:lnTo>
                  <a:lnTo>
                    <a:pt x="1121" y="11"/>
                  </a:lnTo>
                  <a:lnTo>
                    <a:pt x="1125" y="11"/>
                  </a:lnTo>
                  <a:lnTo>
                    <a:pt x="1129" y="12"/>
                  </a:lnTo>
                  <a:lnTo>
                    <a:pt x="1134" y="13"/>
                  </a:lnTo>
                  <a:lnTo>
                    <a:pt x="1137" y="14"/>
                  </a:lnTo>
                  <a:lnTo>
                    <a:pt x="1141" y="15"/>
                  </a:lnTo>
                  <a:lnTo>
                    <a:pt x="1145" y="16"/>
                  </a:lnTo>
                  <a:lnTo>
                    <a:pt x="1149" y="16"/>
                  </a:lnTo>
                  <a:lnTo>
                    <a:pt x="1153" y="19"/>
                  </a:lnTo>
                  <a:lnTo>
                    <a:pt x="1156" y="20"/>
                  </a:lnTo>
                  <a:lnTo>
                    <a:pt x="1159" y="21"/>
                  </a:lnTo>
                  <a:lnTo>
                    <a:pt x="1163" y="21"/>
                  </a:lnTo>
                  <a:lnTo>
                    <a:pt x="1166" y="23"/>
                  </a:lnTo>
                  <a:lnTo>
                    <a:pt x="1168" y="24"/>
                  </a:lnTo>
                  <a:lnTo>
                    <a:pt x="1172" y="26"/>
                  </a:lnTo>
                  <a:lnTo>
                    <a:pt x="1175" y="27"/>
                  </a:lnTo>
                  <a:lnTo>
                    <a:pt x="1177" y="29"/>
                  </a:lnTo>
                  <a:lnTo>
                    <a:pt x="1182" y="31"/>
                  </a:lnTo>
                  <a:lnTo>
                    <a:pt x="1187" y="34"/>
                  </a:lnTo>
                  <a:lnTo>
                    <a:pt x="1191" y="37"/>
                  </a:lnTo>
                  <a:lnTo>
                    <a:pt x="1196" y="40"/>
                  </a:lnTo>
                  <a:lnTo>
                    <a:pt x="1200" y="43"/>
                  </a:lnTo>
                  <a:lnTo>
                    <a:pt x="1204" y="46"/>
                  </a:lnTo>
                  <a:lnTo>
                    <a:pt x="1207" y="50"/>
                  </a:lnTo>
                  <a:lnTo>
                    <a:pt x="1212" y="53"/>
                  </a:lnTo>
                  <a:lnTo>
                    <a:pt x="1215" y="56"/>
                  </a:lnTo>
                  <a:lnTo>
                    <a:pt x="1219" y="59"/>
                  </a:lnTo>
                  <a:lnTo>
                    <a:pt x="1222" y="62"/>
                  </a:lnTo>
                  <a:lnTo>
                    <a:pt x="1226" y="67"/>
                  </a:lnTo>
                  <a:lnTo>
                    <a:pt x="1229" y="70"/>
                  </a:lnTo>
                  <a:lnTo>
                    <a:pt x="1232" y="74"/>
                  </a:lnTo>
                  <a:lnTo>
                    <a:pt x="1236" y="77"/>
                  </a:lnTo>
                  <a:lnTo>
                    <a:pt x="1241" y="82"/>
                  </a:lnTo>
                  <a:lnTo>
                    <a:pt x="1243" y="84"/>
                  </a:lnTo>
                  <a:lnTo>
                    <a:pt x="1246" y="87"/>
                  </a:lnTo>
                  <a:lnTo>
                    <a:pt x="1247" y="92"/>
                  </a:lnTo>
                  <a:lnTo>
                    <a:pt x="1251" y="95"/>
                  </a:lnTo>
                  <a:lnTo>
                    <a:pt x="1252" y="98"/>
                  </a:lnTo>
                  <a:lnTo>
                    <a:pt x="1253" y="102"/>
                  </a:lnTo>
                  <a:lnTo>
                    <a:pt x="1253" y="106"/>
                  </a:lnTo>
                  <a:lnTo>
                    <a:pt x="1254" y="109"/>
                  </a:lnTo>
                  <a:lnTo>
                    <a:pt x="1254" y="113"/>
                  </a:lnTo>
                  <a:lnTo>
                    <a:pt x="1254" y="116"/>
                  </a:lnTo>
                  <a:lnTo>
                    <a:pt x="1254" y="118"/>
                  </a:lnTo>
                  <a:lnTo>
                    <a:pt x="1253" y="123"/>
                  </a:lnTo>
                  <a:lnTo>
                    <a:pt x="1252" y="125"/>
                  </a:lnTo>
                  <a:lnTo>
                    <a:pt x="1252" y="129"/>
                  </a:lnTo>
                  <a:lnTo>
                    <a:pt x="1250" y="133"/>
                  </a:lnTo>
                  <a:lnTo>
                    <a:pt x="1249" y="137"/>
                  </a:lnTo>
                  <a:lnTo>
                    <a:pt x="1246" y="139"/>
                  </a:lnTo>
                  <a:lnTo>
                    <a:pt x="1245" y="143"/>
                  </a:lnTo>
                  <a:lnTo>
                    <a:pt x="1243" y="146"/>
                  </a:lnTo>
                  <a:lnTo>
                    <a:pt x="1241" y="148"/>
                  </a:lnTo>
                  <a:lnTo>
                    <a:pt x="1238" y="152"/>
                  </a:lnTo>
                  <a:lnTo>
                    <a:pt x="1236" y="154"/>
                  </a:lnTo>
                  <a:lnTo>
                    <a:pt x="1234" y="157"/>
                  </a:lnTo>
                  <a:lnTo>
                    <a:pt x="1231" y="161"/>
                  </a:lnTo>
                  <a:lnTo>
                    <a:pt x="1226" y="165"/>
                  </a:lnTo>
                  <a:lnTo>
                    <a:pt x="1221" y="170"/>
                  </a:lnTo>
                  <a:lnTo>
                    <a:pt x="1216" y="175"/>
                  </a:lnTo>
                  <a:lnTo>
                    <a:pt x="1212" y="179"/>
                  </a:lnTo>
                  <a:lnTo>
                    <a:pt x="1210" y="180"/>
                  </a:lnTo>
                  <a:lnTo>
                    <a:pt x="1206" y="183"/>
                  </a:lnTo>
                  <a:lnTo>
                    <a:pt x="1204" y="185"/>
                  </a:lnTo>
                  <a:lnTo>
                    <a:pt x="1200" y="187"/>
                  </a:lnTo>
                  <a:lnTo>
                    <a:pt x="1197" y="190"/>
                  </a:lnTo>
                  <a:lnTo>
                    <a:pt x="1194" y="193"/>
                  </a:lnTo>
                  <a:lnTo>
                    <a:pt x="1190" y="196"/>
                  </a:lnTo>
                  <a:lnTo>
                    <a:pt x="1186" y="200"/>
                  </a:lnTo>
                  <a:lnTo>
                    <a:pt x="1182" y="203"/>
                  </a:lnTo>
                  <a:lnTo>
                    <a:pt x="1179" y="207"/>
                  </a:lnTo>
                  <a:lnTo>
                    <a:pt x="1174" y="210"/>
                  </a:lnTo>
                  <a:lnTo>
                    <a:pt x="1172" y="215"/>
                  </a:lnTo>
                  <a:lnTo>
                    <a:pt x="1167" y="218"/>
                  </a:lnTo>
                  <a:lnTo>
                    <a:pt x="1164" y="223"/>
                  </a:lnTo>
                  <a:lnTo>
                    <a:pt x="1161" y="227"/>
                  </a:lnTo>
                  <a:lnTo>
                    <a:pt x="1158" y="233"/>
                  </a:lnTo>
                  <a:lnTo>
                    <a:pt x="1156" y="238"/>
                  </a:lnTo>
                  <a:lnTo>
                    <a:pt x="1152" y="242"/>
                  </a:lnTo>
                  <a:lnTo>
                    <a:pt x="1151" y="247"/>
                  </a:lnTo>
                  <a:lnTo>
                    <a:pt x="1150" y="253"/>
                  </a:lnTo>
                  <a:lnTo>
                    <a:pt x="1148" y="257"/>
                  </a:lnTo>
                  <a:lnTo>
                    <a:pt x="1148" y="263"/>
                  </a:lnTo>
                  <a:lnTo>
                    <a:pt x="1148" y="266"/>
                  </a:lnTo>
                  <a:lnTo>
                    <a:pt x="1148" y="270"/>
                  </a:lnTo>
                  <a:lnTo>
                    <a:pt x="1148" y="272"/>
                  </a:lnTo>
                  <a:lnTo>
                    <a:pt x="1149" y="276"/>
                  </a:lnTo>
                  <a:lnTo>
                    <a:pt x="1149" y="278"/>
                  </a:lnTo>
                  <a:lnTo>
                    <a:pt x="1150" y="281"/>
                  </a:lnTo>
                  <a:lnTo>
                    <a:pt x="1151" y="285"/>
                  </a:lnTo>
                  <a:lnTo>
                    <a:pt x="1152" y="287"/>
                  </a:lnTo>
                  <a:lnTo>
                    <a:pt x="1153" y="290"/>
                  </a:lnTo>
                  <a:lnTo>
                    <a:pt x="1155" y="294"/>
                  </a:lnTo>
                  <a:lnTo>
                    <a:pt x="1156" y="297"/>
                  </a:lnTo>
                  <a:lnTo>
                    <a:pt x="1158" y="300"/>
                  </a:lnTo>
                  <a:lnTo>
                    <a:pt x="1160" y="303"/>
                  </a:lnTo>
                  <a:lnTo>
                    <a:pt x="1163" y="307"/>
                  </a:lnTo>
                  <a:lnTo>
                    <a:pt x="1165" y="309"/>
                  </a:lnTo>
                  <a:lnTo>
                    <a:pt x="1167" y="312"/>
                  </a:lnTo>
                  <a:lnTo>
                    <a:pt x="1171" y="316"/>
                  </a:lnTo>
                  <a:lnTo>
                    <a:pt x="1173" y="319"/>
                  </a:lnTo>
                  <a:lnTo>
                    <a:pt x="1176" y="323"/>
                  </a:lnTo>
                  <a:lnTo>
                    <a:pt x="1181" y="327"/>
                  </a:lnTo>
                  <a:lnTo>
                    <a:pt x="1183" y="329"/>
                  </a:lnTo>
                  <a:lnTo>
                    <a:pt x="1187" y="333"/>
                  </a:lnTo>
                  <a:lnTo>
                    <a:pt x="1190" y="336"/>
                  </a:lnTo>
                  <a:lnTo>
                    <a:pt x="1192" y="340"/>
                  </a:lnTo>
                  <a:lnTo>
                    <a:pt x="1196" y="343"/>
                  </a:lnTo>
                  <a:lnTo>
                    <a:pt x="1198" y="347"/>
                  </a:lnTo>
                  <a:lnTo>
                    <a:pt x="1202" y="350"/>
                  </a:lnTo>
                  <a:lnTo>
                    <a:pt x="1204" y="354"/>
                  </a:lnTo>
                  <a:lnTo>
                    <a:pt x="1206" y="357"/>
                  </a:lnTo>
                  <a:lnTo>
                    <a:pt x="1207" y="360"/>
                  </a:lnTo>
                  <a:lnTo>
                    <a:pt x="1210" y="364"/>
                  </a:lnTo>
                  <a:lnTo>
                    <a:pt x="1212" y="367"/>
                  </a:lnTo>
                  <a:lnTo>
                    <a:pt x="1213" y="371"/>
                  </a:lnTo>
                  <a:lnTo>
                    <a:pt x="1215" y="374"/>
                  </a:lnTo>
                  <a:lnTo>
                    <a:pt x="1216" y="378"/>
                  </a:lnTo>
                  <a:lnTo>
                    <a:pt x="1218" y="381"/>
                  </a:lnTo>
                  <a:lnTo>
                    <a:pt x="1219" y="385"/>
                  </a:lnTo>
                  <a:lnTo>
                    <a:pt x="1220" y="388"/>
                  </a:lnTo>
                  <a:lnTo>
                    <a:pt x="1220" y="391"/>
                  </a:lnTo>
                  <a:lnTo>
                    <a:pt x="1221" y="395"/>
                  </a:lnTo>
                  <a:lnTo>
                    <a:pt x="1221" y="398"/>
                  </a:lnTo>
                  <a:lnTo>
                    <a:pt x="1222" y="402"/>
                  </a:lnTo>
                  <a:lnTo>
                    <a:pt x="1222" y="405"/>
                  </a:lnTo>
                  <a:lnTo>
                    <a:pt x="1223" y="409"/>
                  </a:lnTo>
                  <a:lnTo>
                    <a:pt x="1223" y="412"/>
                  </a:lnTo>
                  <a:lnTo>
                    <a:pt x="1223" y="415"/>
                  </a:lnTo>
                  <a:lnTo>
                    <a:pt x="1223" y="419"/>
                  </a:lnTo>
                  <a:lnTo>
                    <a:pt x="1223" y="422"/>
                  </a:lnTo>
                  <a:lnTo>
                    <a:pt x="1222" y="426"/>
                  </a:lnTo>
                  <a:lnTo>
                    <a:pt x="1222" y="429"/>
                  </a:lnTo>
                  <a:lnTo>
                    <a:pt x="1221" y="433"/>
                  </a:lnTo>
                  <a:lnTo>
                    <a:pt x="1221" y="436"/>
                  </a:lnTo>
                  <a:lnTo>
                    <a:pt x="1221" y="440"/>
                  </a:lnTo>
                  <a:lnTo>
                    <a:pt x="1220" y="443"/>
                  </a:lnTo>
                  <a:lnTo>
                    <a:pt x="1219" y="445"/>
                  </a:lnTo>
                  <a:lnTo>
                    <a:pt x="1218" y="450"/>
                  </a:lnTo>
                  <a:lnTo>
                    <a:pt x="1215" y="452"/>
                  </a:lnTo>
                  <a:lnTo>
                    <a:pt x="1215" y="456"/>
                  </a:lnTo>
                  <a:lnTo>
                    <a:pt x="1213" y="459"/>
                  </a:lnTo>
                  <a:lnTo>
                    <a:pt x="1212" y="462"/>
                  </a:lnTo>
                  <a:lnTo>
                    <a:pt x="1211" y="466"/>
                  </a:lnTo>
                  <a:lnTo>
                    <a:pt x="1208" y="469"/>
                  </a:lnTo>
                  <a:lnTo>
                    <a:pt x="1207" y="472"/>
                  </a:lnTo>
                  <a:lnTo>
                    <a:pt x="1206" y="475"/>
                  </a:lnTo>
                  <a:lnTo>
                    <a:pt x="1204" y="479"/>
                  </a:lnTo>
                  <a:lnTo>
                    <a:pt x="1202" y="481"/>
                  </a:lnTo>
                  <a:lnTo>
                    <a:pt x="1199" y="484"/>
                  </a:lnTo>
                  <a:lnTo>
                    <a:pt x="1198" y="488"/>
                  </a:lnTo>
                  <a:lnTo>
                    <a:pt x="1196" y="491"/>
                  </a:lnTo>
                  <a:lnTo>
                    <a:pt x="1194" y="493"/>
                  </a:lnTo>
                  <a:lnTo>
                    <a:pt x="1191" y="497"/>
                  </a:lnTo>
                  <a:lnTo>
                    <a:pt x="1189" y="499"/>
                  </a:lnTo>
                  <a:lnTo>
                    <a:pt x="1186" y="501"/>
                  </a:lnTo>
                  <a:lnTo>
                    <a:pt x="1183" y="505"/>
                  </a:lnTo>
                  <a:lnTo>
                    <a:pt x="1181" y="507"/>
                  </a:lnTo>
                  <a:lnTo>
                    <a:pt x="1179" y="511"/>
                  </a:lnTo>
                  <a:lnTo>
                    <a:pt x="1173" y="516"/>
                  </a:lnTo>
                  <a:lnTo>
                    <a:pt x="1167" y="521"/>
                  </a:lnTo>
                  <a:lnTo>
                    <a:pt x="1165" y="524"/>
                  </a:lnTo>
                  <a:lnTo>
                    <a:pt x="1161" y="527"/>
                  </a:lnTo>
                  <a:lnTo>
                    <a:pt x="1159" y="529"/>
                  </a:lnTo>
                  <a:lnTo>
                    <a:pt x="1156" y="532"/>
                  </a:lnTo>
                  <a:lnTo>
                    <a:pt x="1153" y="535"/>
                  </a:lnTo>
                  <a:lnTo>
                    <a:pt x="1150" y="537"/>
                  </a:lnTo>
                  <a:lnTo>
                    <a:pt x="1147" y="539"/>
                  </a:lnTo>
                  <a:lnTo>
                    <a:pt x="1144" y="542"/>
                  </a:lnTo>
                  <a:lnTo>
                    <a:pt x="1141" y="544"/>
                  </a:lnTo>
                  <a:lnTo>
                    <a:pt x="1137" y="546"/>
                  </a:lnTo>
                  <a:lnTo>
                    <a:pt x="1135" y="549"/>
                  </a:lnTo>
                  <a:lnTo>
                    <a:pt x="1132" y="552"/>
                  </a:lnTo>
                  <a:lnTo>
                    <a:pt x="1129" y="553"/>
                  </a:lnTo>
                  <a:lnTo>
                    <a:pt x="1126" y="555"/>
                  </a:lnTo>
                  <a:lnTo>
                    <a:pt x="1122" y="558"/>
                  </a:lnTo>
                  <a:lnTo>
                    <a:pt x="1120" y="560"/>
                  </a:lnTo>
                  <a:lnTo>
                    <a:pt x="1117" y="562"/>
                  </a:lnTo>
                  <a:lnTo>
                    <a:pt x="1114" y="565"/>
                  </a:lnTo>
                  <a:lnTo>
                    <a:pt x="1111" y="567"/>
                  </a:lnTo>
                  <a:lnTo>
                    <a:pt x="1109" y="569"/>
                  </a:lnTo>
                  <a:lnTo>
                    <a:pt x="1105" y="570"/>
                  </a:lnTo>
                  <a:lnTo>
                    <a:pt x="1103" y="573"/>
                  </a:lnTo>
                  <a:lnTo>
                    <a:pt x="1100" y="574"/>
                  </a:lnTo>
                  <a:lnTo>
                    <a:pt x="1097" y="576"/>
                  </a:lnTo>
                  <a:lnTo>
                    <a:pt x="1094" y="578"/>
                  </a:lnTo>
                  <a:lnTo>
                    <a:pt x="1090" y="579"/>
                  </a:lnTo>
                  <a:lnTo>
                    <a:pt x="1088" y="582"/>
                  </a:lnTo>
                  <a:lnTo>
                    <a:pt x="1085" y="583"/>
                  </a:lnTo>
                  <a:lnTo>
                    <a:pt x="1082" y="584"/>
                  </a:lnTo>
                  <a:lnTo>
                    <a:pt x="1079" y="586"/>
                  </a:lnTo>
                  <a:lnTo>
                    <a:pt x="1075" y="588"/>
                  </a:lnTo>
                  <a:lnTo>
                    <a:pt x="1073" y="589"/>
                  </a:lnTo>
                  <a:lnTo>
                    <a:pt x="1070" y="590"/>
                  </a:lnTo>
                  <a:lnTo>
                    <a:pt x="1067" y="592"/>
                  </a:lnTo>
                  <a:lnTo>
                    <a:pt x="1065" y="593"/>
                  </a:lnTo>
                  <a:lnTo>
                    <a:pt x="1062" y="594"/>
                  </a:lnTo>
                  <a:lnTo>
                    <a:pt x="1058" y="596"/>
                  </a:lnTo>
                  <a:lnTo>
                    <a:pt x="1055" y="597"/>
                  </a:lnTo>
                  <a:lnTo>
                    <a:pt x="1053" y="598"/>
                  </a:lnTo>
                  <a:lnTo>
                    <a:pt x="1049" y="599"/>
                  </a:lnTo>
                  <a:lnTo>
                    <a:pt x="1046" y="599"/>
                  </a:lnTo>
                  <a:lnTo>
                    <a:pt x="1043" y="600"/>
                  </a:lnTo>
                  <a:lnTo>
                    <a:pt x="1040" y="601"/>
                  </a:lnTo>
                  <a:lnTo>
                    <a:pt x="1037" y="602"/>
                  </a:lnTo>
                  <a:lnTo>
                    <a:pt x="1033" y="602"/>
                  </a:lnTo>
                  <a:lnTo>
                    <a:pt x="1030" y="604"/>
                  </a:lnTo>
                  <a:lnTo>
                    <a:pt x="1027" y="604"/>
                  </a:lnTo>
                  <a:lnTo>
                    <a:pt x="1024" y="604"/>
                  </a:lnTo>
                  <a:lnTo>
                    <a:pt x="1020" y="604"/>
                  </a:lnTo>
                  <a:lnTo>
                    <a:pt x="1017" y="605"/>
                  </a:lnTo>
                  <a:lnTo>
                    <a:pt x="1015" y="605"/>
                  </a:lnTo>
                  <a:lnTo>
                    <a:pt x="1011" y="605"/>
                  </a:lnTo>
                  <a:lnTo>
                    <a:pt x="1008" y="605"/>
                  </a:lnTo>
                  <a:lnTo>
                    <a:pt x="1004" y="605"/>
                  </a:lnTo>
                  <a:lnTo>
                    <a:pt x="1000" y="605"/>
                  </a:lnTo>
                  <a:lnTo>
                    <a:pt x="998" y="605"/>
                  </a:lnTo>
                  <a:lnTo>
                    <a:pt x="994" y="604"/>
                  </a:lnTo>
                  <a:lnTo>
                    <a:pt x="990" y="604"/>
                  </a:lnTo>
                  <a:lnTo>
                    <a:pt x="986" y="604"/>
                  </a:lnTo>
                  <a:lnTo>
                    <a:pt x="984" y="604"/>
                  </a:lnTo>
                  <a:lnTo>
                    <a:pt x="979" y="602"/>
                  </a:lnTo>
                  <a:lnTo>
                    <a:pt x="976" y="601"/>
                  </a:lnTo>
                  <a:lnTo>
                    <a:pt x="972" y="600"/>
                  </a:lnTo>
                  <a:lnTo>
                    <a:pt x="969" y="600"/>
                  </a:lnTo>
                  <a:lnTo>
                    <a:pt x="964" y="599"/>
                  </a:lnTo>
                  <a:lnTo>
                    <a:pt x="962" y="598"/>
                  </a:lnTo>
                  <a:lnTo>
                    <a:pt x="957" y="597"/>
                  </a:lnTo>
                  <a:lnTo>
                    <a:pt x="954" y="596"/>
                  </a:lnTo>
                  <a:lnTo>
                    <a:pt x="951" y="593"/>
                  </a:lnTo>
                  <a:lnTo>
                    <a:pt x="947" y="592"/>
                  </a:lnTo>
                  <a:lnTo>
                    <a:pt x="943" y="591"/>
                  </a:lnTo>
                  <a:lnTo>
                    <a:pt x="939" y="589"/>
                  </a:lnTo>
                  <a:lnTo>
                    <a:pt x="935" y="588"/>
                  </a:lnTo>
                  <a:lnTo>
                    <a:pt x="931" y="586"/>
                  </a:lnTo>
                  <a:lnTo>
                    <a:pt x="928" y="584"/>
                  </a:lnTo>
                  <a:lnTo>
                    <a:pt x="924" y="583"/>
                  </a:lnTo>
                  <a:lnTo>
                    <a:pt x="921" y="581"/>
                  </a:lnTo>
                  <a:lnTo>
                    <a:pt x="917" y="579"/>
                  </a:lnTo>
                  <a:lnTo>
                    <a:pt x="914" y="577"/>
                  </a:lnTo>
                  <a:lnTo>
                    <a:pt x="910" y="576"/>
                  </a:lnTo>
                  <a:lnTo>
                    <a:pt x="907" y="574"/>
                  </a:lnTo>
                  <a:lnTo>
                    <a:pt x="904" y="573"/>
                  </a:lnTo>
                  <a:lnTo>
                    <a:pt x="901" y="570"/>
                  </a:lnTo>
                  <a:lnTo>
                    <a:pt x="898" y="569"/>
                  </a:lnTo>
                  <a:lnTo>
                    <a:pt x="894" y="567"/>
                  </a:lnTo>
                  <a:lnTo>
                    <a:pt x="892" y="565"/>
                  </a:lnTo>
                  <a:lnTo>
                    <a:pt x="889" y="562"/>
                  </a:lnTo>
                  <a:lnTo>
                    <a:pt x="885" y="561"/>
                  </a:lnTo>
                  <a:lnTo>
                    <a:pt x="883" y="559"/>
                  </a:lnTo>
                  <a:lnTo>
                    <a:pt x="880" y="558"/>
                  </a:lnTo>
                  <a:lnTo>
                    <a:pt x="877" y="555"/>
                  </a:lnTo>
                  <a:lnTo>
                    <a:pt x="874" y="554"/>
                  </a:lnTo>
                  <a:lnTo>
                    <a:pt x="868" y="550"/>
                  </a:lnTo>
                  <a:lnTo>
                    <a:pt x="863" y="546"/>
                  </a:lnTo>
                  <a:lnTo>
                    <a:pt x="859" y="543"/>
                  </a:lnTo>
                  <a:lnTo>
                    <a:pt x="854" y="539"/>
                  </a:lnTo>
                  <a:lnTo>
                    <a:pt x="850" y="536"/>
                  </a:lnTo>
                  <a:lnTo>
                    <a:pt x="845" y="531"/>
                  </a:lnTo>
                  <a:lnTo>
                    <a:pt x="842" y="529"/>
                  </a:lnTo>
                  <a:lnTo>
                    <a:pt x="838" y="526"/>
                  </a:lnTo>
                  <a:lnTo>
                    <a:pt x="835" y="522"/>
                  </a:lnTo>
                  <a:lnTo>
                    <a:pt x="831" y="520"/>
                  </a:lnTo>
                  <a:lnTo>
                    <a:pt x="828" y="518"/>
                  </a:lnTo>
                  <a:lnTo>
                    <a:pt x="827" y="515"/>
                  </a:lnTo>
                  <a:lnTo>
                    <a:pt x="822" y="511"/>
                  </a:lnTo>
                  <a:lnTo>
                    <a:pt x="819" y="508"/>
                  </a:lnTo>
                  <a:lnTo>
                    <a:pt x="818" y="506"/>
                  </a:lnTo>
                  <a:lnTo>
                    <a:pt x="797" y="401"/>
                  </a:lnTo>
                  <a:lnTo>
                    <a:pt x="797" y="399"/>
                  </a:lnTo>
                  <a:lnTo>
                    <a:pt x="795" y="397"/>
                  </a:lnTo>
                  <a:lnTo>
                    <a:pt x="794" y="394"/>
                  </a:lnTo>
                  <a:lnTo>
                    <a:pt x="792" y="393"/>
                  </a:lnTo>
                  <a:lnTo>
                    <a:pt x="791" y="389"/>
                  </a:lnTo>
                  <a:lnTo>
                    <a:pt x="790" y="387"/>
                  </a:lnTo>
                  <a:lnTo>
                    <a:pt x="788" y="383"/>
                  </a:lnTo>
                  <a:lnTo>
                    <a:pt x="787" y="380"/>
                  </a:lnTo>
                  <a:lnTo>
                    <a:pt x="784" y="376"/>
                  </a:lnTo>
                  <a:lnTo>
                    <a:pt x="782" y="374"/>
                  </a:lnTo>
                  <a:lnTo>
                    <a:pt x="780" y="370"/>
                  </a:lnTo>
                  <a:lnTo>
                    <a:pt x="778" y="366"/>
                  </a:lnTo>
                  <a:lnTo>
                    <a:pt x="775" y="362"/>
                  </a:lnTo>
                  <a:lnTo>
                    <a:pt x="773" y="358"/>
                  </a:lnTo>
                  <a:lnTo>
                    <a:pt x="769" y="354"/>
                  </a:lnTo>
                  <a:lnTo>
                    <a:pt x="767" y="349"/>
                  </a:lnTo>
                  <a:lnTo>
                    <a:pt x="765" y="346"/>
                  </a:lnTo>
                  <a:lnTo>
                    <a:pt x="763" y="342"/>
                  </a:lnTo>
                  <a:lnTo>
                    <a:pt x="759" y="337"/>
                  </a:lnTo>
                  <a:lnTo>
                    <a:pt x="757" y="334"/>
                  </a:lnTo>
                  <a:lnTo>
                    <a:pt x="755" y="329"/>
                  </a:lnTo>
                  <a:lnTo>
                    <a:pt x="752" y="327"/>
                  </a:lnTo>
                  <a:lnTo>
                    <a:pt x="749" y="323"/>
                  </a:lnTo>
                  <a:lnTo>
                    <a:pt x="747" y="320"/>
                  </a:lnTo>
                  <a:lnTo>
                    <a:pt x="744" y="317"/>
                  </a:lnTo>
                  <a:lnTo>
                    <a:pt x="743" y="315"/>
                  </a:lnTo>
                  <a:lnTo>
                    <a:pt x="739" y="311"/>
                  </a:lnTo>
                  <a:lnTo>
                    <a:pt x="736" y="308"/>
                  </a:lnTo>
                  <a:lnTo>
                    <a:pt x="733" y="305"/>
                  </a:lnTo>
                  <a:lnTo>
                    <a:pt x="728" y="303"/>
                  </a:lnTo>
                  <a:lnTo>
                    <a:pt x="724" y="300"/>
                  </a:lnTo>
                  <a:lnTo>
                    <a:pt x="719" y="297"/>
                  </a:lnTo>
                  <a:lnTo>
                    <a:pt x="713" y="294"/>
                  </a:lnTo>
                  <a:lnTo>
                    <a:pt x="709" y="292"/>
                  </a:lnTo>
                  <a:lnTo>
                    <a:pt x="703" y="289"/>
                  </a:lnTo>
                  <a:lnTo>
                    <a:pt x="698" y="287"/>
                  </a:lnTo>
                  <a:lnTo>
                    <a:pt x="693" y="284"/>
                  </a:lnTo>
                  <a:lnTo>
                    <a:pt x="688" y="281"/>
                  </a:lnTo>
                  <a:lnTo>
                    <a:pt x="684" y="279"/>
                  </a:lnTo>
                  <a:lnTo>
                    <a:pt x="680" y="277"/>
                  </a:lnTo>
                  <a:lnTo>
                    <a:pt x="677" y="276"/>
                  </a:lnTo>
                  <a:lnTo>
                    <a:pt x="674" y="274"/>
                  </a:lnTo>
                  <a:lnTo>
                    <a:pt x="673" y="274"/>
                  </a:lnTo>
                  <a:lnTo>
                    <a:pt x="672" y="274"/>
                  </a:lnTo>
                  <a:lnTo>
                    <a:pt x="669" y="276"/>
                  </a:lnTo>
                  <a:lnTo>
                    <a:pt x="666" y="276"/>
                  </a:lnTo>
                  <a:lnTo>
                    <a:pt x="664" y="277"/>
                  </a:lnTo>
                  <a:lnTo>
                    <a:pt x="662" y="277"/>
                  </a:lnTo>
                  <a:lnTo>
                    <a:pt x="658" y="278"/>
                  </a:lnTo>
                  <a:lnTo>
                    <a:pt x="655" y="278"/>
                  </a:lnTo>
                  <a:lnTo>
                    <a:pt x="651" y="279"/>
                  </a:lnTo>
                  <a:lnTo>
                    <a:pt x="647" y="280"/>
                  </a:lnTo>
                  <a:lnTo>
                    <a:pt x="642" y="281"/>
                  </a:lnTo>
                  <a:lnTo>
                    <a:pt x="638" y="281"/>
                  </a:lnTo>
                  <a:lnTo>
                    <a:pt x="633" y="282"/>
                  </a:lnTo>
                  <a:lnTo>
                    <a:pt x="627" y="284"/>
                  </a:lnTo>
                  <a:lnTo>
                    <a:pt x="623" y="285"/>
                  </a:lnTo>
                  <a:lnTo>
                    <a:pt x="619" y="285"/>
                  </a:lnTo>
                  <a:lnTo>
                    <a:pt x="616" y="286"/>
                  </a:lnTo>
                  <a:lnTo>
                    <a:pt x="614" y="286"/>
                  </a:lnTo>
                  <a:lnTo>
                    <a:pt x="610" y="286"/>
                  </a:lnTo>
                  <a:lnTo>
                    <a:pt x="607" y="286"/>
                  </a:lnTo>
                  <a:lnTo>
                    <a:pt x="604" y="287"/>
                  </a:lnTo>
                  <a:lnTo>
                    <a:pt x="601" y="287"/>
                  </a:lnTo>
                  <a:lnTo>
                    <a:pt x="598" y="287"/>
                  </a:lnTo>
                  <a:lnTo>
                    <a:pt x="594" y="287"/>
                  </a:lnTo>
                  <a:lnTo>
                    <a:pt x="591" y="287"/>
                  </a:lnTo>
                  <a:lnTo>
                    <a:pt x="587" y="287"/>
                  </a:lnTo>
                  <a:lnTo>
                    <a:pt x="585" y="288"/>
                  </a:lnTo>
                  <a:lnTo>
                    <a:pt x="580" y="288"/>
                  </a:lnTo>
                  <a:lnTo>
                    <a:pt x="578" y="288"/>
                  </a:lnTo>
                  <a:lnTo>
                    <a:pt x="575" y="288"/>
                  </a:lnTo>
                  <a:lnTo>
                    <a:pt x="571" y="288"/>
                  </a:lnTo>
                  <a:lnTo>
                    <a:pt x="567" y="288"/>
                  </a:lnTo>
                  <a:lnTo>
                    <a:pt x="564" y="288"/>
                  </a:lnTo>
                  <a:lnTo>
                    <a:pt x="560" y="288"/>
                  </a:lnTo>
                  <a:lnTo>
                    <a:pt x="556" y="288"/>
                  </a:lnTo>
                  <a:lnTo>
                    <a:pt x="553" y="287"/>
                  </a:lnTo>
                  <a:lnTo>
                    <a:pt x="549" y="287"/>
                  </a:lnTo>
                  <a:lnTo>
                    <a:pt x="545" y="287"/>
                  </a:lnTo>
                  <a:lnTo>
                    <a:pt x="543" y="287"/>
                  </a:lnTo>
                  <a:lnTo>
                    <a:pt x="538" y="287"/>
                  </a:lnTo>
                  <a:lnTo>
                    <a:pt x="535" y="287"/>
                  </a:lnTo>
                  <a:lnTo>
                    <a:pt x="531" y="286"/>
                  </a:lnTo>
                  <a:lnTo>
                    <a:pt x="528" y="286"/>
                  </a:lnTo>
                  <a:lnTo>
                    <a:pt x="523" y="285"/>
                  </a:lnTo>
                  <a:lnTo>
                    <a:pt x="520" y="285"/>
                  </a:lnTo>
                  <a:lnTo>
                    <a:pt x="516" y="284"/>
                  </a:lnTo>
                  <a:lnTo>
                    <a:pt x="513" y="284"/>
                  </a:lnTo>
                  <a:lnTo>
                    <a:pt x="447" y="376"/>
                  </a:lnTo>
                  <a:lnTo>
                    <a:pt x="365" y="388"/>
                  </a:lnTo>
                  <a:lnTo>
                    <a:pt x="298" y="519"/>
                  </a:lnTo>
                  <a:lnTo>
                    <a:pt x="265" y="663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59" name="Freeform 108">
              <a:extLst>
                <a:ext uri="{FF2B5EF4-FFF2-40B4-BE49-F238E27FC236}">
                  <a16:creationId xmlns:a16="http://schemas.microsoft.com/office/drawing/2014/main" id="{245DE7EB-4620-148D-FDC5-059C2A10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2252663"/>
              <a:ext cx="147638" cy="33338"/>
            </a:xfrm>
            <a:custGeom>
              <a:avLst/>
              <a:gdLst>
                <a:gd name="T0" fmla="*/ 2147483647 w 186"/>
                <a:gd name="T1" fmla="*/ 2147483647 h 41"/>
                <a:gd name="T2" fmla="*/ 2147483647 w 186"/>
                <a:gd name="T3" fmla="*/ 2147483647 h 41"/>
                <a:gd name="T4" fmla="*/ 2147483647 w 186"/>
                <a:gd name="T5" fmla="*/ 2147483647 h 41"/>
                <a:gd name="T6" fmla="*/ 2147483647 w 186"/>
                <a:gd name="T7" fmla="*/ 2147483647 h 41"/>
                <a:gd name="T8" fmla="*/ 2147483647 w 186"/>
                <a:gd name="T9" fmla="*/ 2147483647 h 41"/>
                <a:gd name="T10" fmla="*/ 2147483647 w 186"/>
                <a:gd name="T11" fmla="*/ 2147483647 h 41"/>
                <a:gd name="T12" fmla="*/ 2147483647 w 186"/>
                <a:gd name="T13" fmla="*/ 2147483647 h 41"/>
                <a:gd name="T14" fmla="*/ 2147483647 w 186"/>
                <a:gd name="T15" fmla="*/ 2147483647 h 41"/>
                <a:gd name="T16" fmla="*/ 2147483647 w 186"/>
                <a:gd name="T17" fmla="*/ 2147483647 h 41"/>
                <a:gd name="T18" fmla="*/ 2147483647 w 186"/>
                <a:gd name="T19" fmla="*/ 2147483647 h 41"/>
                <a:gd name="T20" fmla="*/ 2147483647 w 186"/>
                <a:gd name="T21" fmla="*/ 2147483647 h 41"/>
                <a:gd name="T22" fmla="*/ 2147483647 w 186"/>
                <a:gd name="T23" fmla="*/ 2147483647 h 41"/>
                <a:gd name="T24" fmla="*/ 2147483647 w 186"/>
                <a:gd name="T25" fmla="*/ 2147483647 h 41"/>
                <a:gd name="T26" fmla="*/ 2147483647 w 186"/>
                <a:gd name="T27" fmla="*/ 2147483647 h 41"/>
                <a:gd name="T28" fmla="*/ 2147483647 w 186"/>
                <a:gd name="T29" fmla="*/ 2147483647 h 41"/>
                <a:gd name="T30" fmla="*/ 2147483647 w 186"/>
                <a:gd name="T31" fmla="*/ 2147483647 h 41"/>
                <a:gd name="T32" fmla="*/ 2147483647 w 186"/>
                <a:gd name="T33" fmla="*/ 2147483647 h 41"/>
                <a:gd name="T34" fmla="*/ 2147483647 w 186"/>
                <a:gd name="T35" fmla="*/ 2147483647 h 41"/>
                <a:gd name="T36" fmla="*/ 2147483647 w 186"/>
                <a:gd name="T37" fmla="*/ 2147483647 h 41"/>
                <a:gd name="T38" fmla="*/ 2147483647 w 186"/>
                <a:gd name="T39" fmla="*/ 2147483647 h 41"/>
                <a:gd name="T40" fmla="*/ 2147483647 w 186"/>
                <a:gd name="T41" fmla="*/ 2147483647 h 41"/>
                <a:gd name="T42" fmla="*/ 2147483647 w 186"/>
                <a:gd name="T43" fmla="*/ 2147483647 h 41"/>
                <a:gd name="T44" fmla="*/ 2147483647 w 186"/>
                <a:gd name="T45" fmla="*/ 2147483647 h 41"/>
                <a:gd name="T46" fmla="*/ 2147483647 w 186"/>
                <a:gd name="T47" fmla="*/ 2147483647 h 41"/>
                <a:gd name="T48" fmla="*/ 0 w 186"/>
                <a:gd name="T49" fmla="*/ 2147483647 h 41"/>
                <a:gd name="T50" fmla="*/ 2147483647 w 186"/>
                <a:gd name="T51" fmla="*/ 2147483647 h 41"/>
                <a:gd name="T52" fmla="*/ 2147483647 w 186"/>
                <a:gd name="T53" fmla="*/ 2147483647 h 41"/>
                <a:gd name="T54" fmla="*/ 2147483647 w 186"/>
                <a:gd name="T55" fmla="*/ 2147483647 h 41"/>
                <a:gd name="T56" fmla="*/ 2147483647 w 186"/>
                <a:gd name="T57" fmla="*/ 2147483647 h 41"/>
                <a:gd name="T58" fmla="*/ 2147483647 w 186"/>
                <a:gd name="T59" fmla="*/ 2147483647 h 41"/>
                <a:gd name="T60" fmla="*/ 2147483647 w 186"/>
                <a:gd name="T61" fmla="*/ 2147483647 h 41"/>
                <a:gd name="T62" fmla="*/ 2147483647 w 186"/>
                <a:gd name="T63" fmla="*/ 2147483647 h 41"/>
                <a:gd name="T64" fmla="*/ 2147483647 w 186"/>
                <a:gd name="T65" fmla="*/ 2147483647 h 41"/>
                <a:gd name="T66" fmla="*/ 2147483647 w 186"/>
                <a:gd name="T67" fmla="*/ 2147483647 h 41"/>
                <a:gd name="T68" fmla="*/ 2147483647 w 186"/>
                <a:gd name="T69" fmla="*/ 2147483647 h 41"/>
                <a:gd name="T70" fmla="*/ 2147483647 w 186"/>
                <a:gd name="T71" fmla="*/ 2147483647 h 41"/>
                <a:gd name="T72" fmla="*/ 2147483647 w 186"/>
                <a:gd name="T73" fmla="*/ 2147483647 h 41"/>
                <a:gd name="T74" fmla="*/ 2147483647 w 186"/>
                <a:gd name="T75" fmla="*/ 2147483647 h 41"/>
                <a:gd name="T76" fmla="*/ 2147483647 w 186"/>
                <a:gd name="T77" fmla="*/ 2147483647 h 41"/>
                <a:gd name="T78" fmla="*/ 2147483647 w 186"/>
                <a:gd name="T79" fmla="*/ 2147483647 h 41"/>
                <a:gd name="T80" fmla="*/ 2147483647 w 186"/>
                <a:gd name="T81" fmla="*/ 2147483647 h 41"/>
                <a:gd name="T82" fmla="*/ 2147483647 w 186"/>
                <a:gd name="T83" fmla="*/ 2147483647 h 41"/>
                <a:gd name="T84" fmla="*/ 2147483647 w 186"/>
                <a:gd name="T85" fmla="*/ 2147483647 h 41"/>
                <a:gd name="T86" fmla="*/ 2147483647 w 186"/>
                <a:gd name="T87" fmla="*/ 2147483647 h 41"/>
                <a:gd name="T88" fmla="*/ 2147483647 w 186"/>
                <a:gd name="T89" fmla="*/ 2147483647 h 41"/>
                <a:gd name="T90" fmla="*/ 2147483647 w 186"/>
                <a:gd name="T91" fmla="*/ 2147483647 h 41"/>
                <a:gd name="T92" fmla="*/ 2147483647 w 186"/>
                <a:gd name="T93" fmla="*/ 2147483647 h 41"/>
                <a:gd name="T94" fmla="*/ 2147483647 w 186"/>
                <a:gd name="T95" fmla="*/ 2147483647 h 41"/>
                <a:gd name="T96" fmla="*/ 2147483647 w 186"/>
                <a:gd name="T97" fmla="*/ 2147483647 h 41"/>
                <a:gd name="T98" fmla="*/ 2147483647 w 186"/>
                <a:gd name="T99" fmla="*/ 2147483647 h 41"/>
                <a:gd name="T100" fmla="*/ 2147483647 w 186"/>
                <a:gd name="T101" fmla="*/ 2147483647 h 41"/>
                <a:gd name="T102" fmla="*/ 2147483647 w 186"/>
                <a:gd name="T103" fmla="*/ 0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"/>
                <a:gd name="T157" fmla="*/ 0 h 41"/>
                <a:gd name="T158" fmla="*/ 186 w 186"/>
                <a:gd name="T159" fmla="*/ 41 h 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" h="41">
                  <a:moveTo>
                    <a:pt x="175" y="0"/>
                  </a:moveTo>
                  <a:lnTo>
                    <a:pt x="171" y="1"/>
                  </a:lnTo>
                  <a:lnTo>
                    <a:pt x="168" y="2"/>
                  </a:lnTo>
                  <a:lnTo>
                    <a:pt x="163" y="3"/>
                  </a:lnTo>
                  <a:lnTo>
                    <a:pt x="160" y="4"/>
                  </a:lnTo>
                  <a:lnTo>
                    <a:pt x="156" y="6"/>
                  </a:lnTo>
                  <a:lnTo>
                    <a:pt x="153" y="7"/>
                  </a:lnTo>
                  <a:lnTo>
                    <a:pt x="148" y="8"/>
                  </a:lnTo>
                  <a:lnTo>
                    <a:pt x="146" y="9"/>
                  </a:lnTo>
                  <a:lnTo>
                    <a:pt x="141" y="10"/>
                  </a:lnTo>
                  <a:lnTo>
                    <a:pt x="138" y="11"/>
                  </a:lnTo>
                  <a:lnTo>
                    <a:pt x="134" y="11"/>
                  </a:lnTo>
                  <a:lnTo>
                    <a:pt x="131" y="12"/>
                  </a:lnTo>
                  <a:lnTo>
                    <a:pt x="126" y="14"/>
                  </a:lnTo>
                  <a:lnTo>
                    <a:pt x="123" y="14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5"/>
                  </a:lnTo>
                  <a:lnTo>
                    <a:pt x="108" y="16"/>
                  </a:lnTo>
                  <a:lnTo>
                    <a:pt x="105" y="16"/>
                  </a:lnTo>
                  <a:lnTo>
                    <a:pt x="101" y="16"/>
                  </a:lnTo>
                  <a:lnTo>
                    <a:pt x="98" y="16"/>
                  </a:lnTo>
                  <a:lnTo>
                    <a:pt x="94" y="17"/>
                  </a:lnTo>
                  <a:lnTo>
                    <a:pt x="91" y="17"/>
                  </a:lnTo>
                  <a:lnTo>
                    <a:pt x="87" y="17"/>
                  </a:lnTo>
                  <a:lnTo>
                    <a:pt x="84" y="17"/>
                  </a:lnTo>
                  <a:lnTo>
                    <a:pt x="81" y="17"/>
                  </a:lnTo>
                  <a:lnTo>
                    <a:pt x="77" y="17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65" y="17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6" y="16"/>
                  </a:lnTo>
                  <a:lnTo>
                    <a:pt x="53" y="16"/>
                  </a:lnTo>
                  <a:lnTo>
                    <a:pt x="50" y="16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4"/>
                  </a:lnTo>
                  <a:lnTo>
                    <a:pt x="29" y="14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5" y="11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6" y="9"/>
                  </a:lnTo>
                  <a:lnTo>
                    <a:pt x="0" y="3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7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40" y="39"/>
                  </a:lnTo>
                  <a:lnTo>
                    <a:pt x="43" y="40"/>
                  </a:lnTo>
                  <a:lnTo>
                    <a:pt x="46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9" y="41"/>
                  </a:lnTo>
                  <a:lnTo>
                    <a:pt x="62" y="41"/>
                  </a:lnTo>
                  <a:lnTo>
                    <a:pt x="66" y="41"/>
                  </a:lnTo>
                  <a:lnTo>
                    <a:pt x="68" y="41"/>
                  </a:lnTo>
                  <a:lnTo>
                    <a:pt x="71" y="41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82" y="41"/>
                  </a:lnTo>
                  <a:lnTo>
                    <a:pt x="86" y="41"/>
                  </a:lnTo>
                  <a:lnTo>
                    <a:pt x="90" y="41"/>
                  </a:lnTo>
                  <a:lnTo>
                    <a:pt x="93" y="41"/>
                  </a:lnTo>
                  <a:lnTo>
                    <a:pt x="97" y="41"/>
                  </a:lnTo>
                  <a:lnTo>
                    <a:pt x="101" y="40"/>
                  </a:lnTo>
                  <a:lnTo>
                    <a:pt x="105" y="40"/>
                  </a:lnTo>
                  <a:lnTo>
                    <a:pt x="108" y="40"/>
                  </a:lnTo>
                  <a:lnTo>
                    <a:pt x="113" y="40"/>
                  </a:lnTo>
                  <a:lnTo>
                    <a:pt x="116" y="39"/>
                  </a:lnTo>
                  <a:lnTo>
                    <a:pt x="121" y="39"/>
                  </a:lnTo>
                  <a:lnTo>
                    <a:pt x="124" y="38"/>
                  </a:lnTo>
                  <a:lnTo>
                    <a:pt x="129" y="38"/>
                  </a:lnTo>
                  <a:lnTo>
                    <a:pt x="132" y="36"/>
                  </a:lnTo>
                  <a:lnTo>
                    <a:pt x="137" y="35"/>
                  </a:lnTo>
                  <a:lnTo>
                    <a:pt x="140" y="35"/>
                  </a:lnTo>
                  <a:lnTo>
                    <a:pt x="145" y="34"/>
                  </a:lnTo>
                  <a:lnTo>
                    <a:pt x="148" y="33"/>
                  </a:lnTo>
                  <a:lnTo>
                    <a:pt x="153" y="32"/>
                  </a:lnTo>
                  <a:lnTo>
                    <a:pt x="156" y="31"/>
                  </a:lnTo>
                  <a:lnTo>
                    <a:pt x="161" y="30"/>
                  </a:lnTo>
                  <a:lnTo>
                    <a:pt x="164" y="28"/>
                  </a:lnTo>
                  <a:lnTo>
                    <a:pt x="169" y="27"/>
                  </a:lnTo>
                  <a:lnTo>
                    <a:pt x="172" y="26"/>
                  </a:lnTo>
                  <a:lnTo>
                    <a:pt x="177" y="25"/>
                  </a:lnTo>
                  <a:lnTo>
                    <a:pt x="181" y="23"/>
                  </a:lnTo>
                  <a:lnTo>
                    <a:pt x="186" y="2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0" name="Freeform 109">
              <a:extLst>
                <a:ext uri="{FF2B5EF4-FFF2-40B4-BE49-F238E27FC236}">
                  <a16:creationId xmlns:a16="http://schemas.microsoft.com/office/drawing/2014/main" id="{437257D7-625F-22F2-564A-C1BC7B41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813" y="2252663"/>
              <a:ext cx="334963" cy="342900"/>
            </a:xfrm>
            <a:custGeom>
              <a:avLst/>
              <a:gdLst>
                <a:gd name="T0" fmla="*/ 2147483647 w 422"/>
                <a:gd name="T1" fmla="*/ 2147483647 h 430"/>
                <a:gd name="T2" fmla="*/ 2147483647 w 422"/>
                <a:gd name="T3" fmla="*/ 2147483647 h 430"/>
                <a:gd name="T4" fmla="*/ 2147483647 w 422"/>
                <a:gd name="T5" fmla="*/ 2147483647 h 430"/>
                <a:gd name="T6" fmla="*/ 2147483647 w 422"/>
                <a:gd name="T7" fmla="*/ 2147483647 h 430"/>
                <a:gd name="T8" fmla="*/ 2147483647 w 422"/>
                <a:gd name="T9" fmla="*/ 0 h 430"/>
                <a:gd name="T10" fmla="*/ 2147483647 w 422"/>
                <a:gd name="T11" fmla="*/ 2147483647 h 430"/>
                <a:gd name="T12" fmla="*/ 2147483647 w 422"/>
                <a:gd name="T13" fmla="*/ 2147483647 h 430"/>
                <a:gd name="T14" fmla="*/ 2147483647 w 422"/>
                <a:gd name="T15" fmla="*/ 2147483647 h 430"/>
                <a:gd name="T16" fmla="*/ 2147483647 w 422"/>
                <a:gd name="T17" fmla="*/ 2147483647 h 430"/>
                <a:gd name="T18" fmla="*/ 2147483647 w 422"/>
                <a:gd name="T19" fmla="*/ 2147483647 h 430"/>
                <a:gd name="T20" fmla="*/ 2147483647 w 422"/>
                <a:gd name="T21" fmla="*/ 2147483647 h 430"/>
                <a:gd name="T22" fmla="*/ 2147483647 w 422"/>
                <a:gd name="T23" fmla="*/ 2147483647 h 430"/>
                <a:gd name="T24" fmla="*/ 2147483647 w 422"/>
                <a:gd name="T25" fmla="*/ 2147483647 h 430"/>
                <a:gd name="T26" fmla="*/ 2147483647 w 422"/>
                <a:gd name="T27" fmla="*/ 2147483647 h 430"/>
                <a:gd name="T28" fmla="*/ 2147483647 w 422"/>
                <a:gd name="T29" fmla="*/ 2147483647 h 430"/>
                <a:gd name="T30" fmla="*/ 2147483647 w 422"/>
                <a:gd name="T31" fmla="*/ 2147483647 h 430"/>
                <a:gd name="T32" fmla="*/ 2147483647 w 422"/>
                <a:gd name="T33" fmla="*/ 2147483647 h 430"/>
                <a:gd name="T34" fmla="*/ 2147483647 w 422"/>
                <a:gd name="T35" fmla="*/ 2147483647 h 430"/>
                <a:gd name="T36" fmla="*/ 2147483647 w 422"/>
                <a:gd name="T37" fmla="*/ 2147483647 h 430"/>
                <a:gd name="T38" fmla="*/ 2147483647 w 422"/>
                <a:gd name="T39" fmla="*/ 2147483647 h 430"/>
                <a:gd name="T40" fmla="*/ 2147483647 w 422"/>
                <a:gd name="T41" fmla="*/ 2147483647 h 430"/>
                <a:gd name="T42" fmla="*/ 2147483647 w 422"/>
                <a:gd name="T43" fmla="*/ 2147483647 h 430"/>
                <a:gd name="T44" fmla="*/ 2147483647 w 422"/>
                <a:gd name="T45" fmla="*/ 2147483647 h 430"/>
                <a:gd name="T46" fmla="*/ 2147483647 w 422"/>
                <a:gd name="T47" fmla="*/ 2147483647 h 430"/>
                <a:gd name="T48" fmla="*/ 2147483647 w 422"/>
                <a:gd name="T49" fmla="*/ 2147483647 h 430"/>
                <a:gd name="T50" fmla="*/ 2147483647 w 422"/>
                <a:gd name="T51" fmla="*/ 2147483647 h 430"/>
                <a:gd name="T52" fmla="*/ 2147483647 w 422"/>
                <a:gd name="T53" fmla="*/ 2147483647 h 430"/>
                <a:gd name="T54" fmla="*/ 2147483647 w 422"/>
                <a:gd name="T55" fmla="*/ 2147483647 h 430"/>
                <a:gd name="T56" fmla="*/ 2147483647 w 422"/>
                <a:gd name="T57" fmla="*/ 2147483647 h 430"/>
                <a:gd name="T58" fmla="*/ 2147483647 w 422"/>
                <a:gd name="T59" fmla="*/ 2147483647 h 430"/>
                <a:gd name="T60" fmla="*/ 2147483647 w 422"/>
                <a:gd name="T61" fmla="*/ 2147483647 h 430"/>
                <a:gd name="T62" fmla="*/ 2147483647 w 422"/>
                <a:gd name="T63" fmla="*/ 2147483647 h 430"/>
                <a:gd name="T64" fmla="*/ 2147483647 w 422"/>
                <a:gd name="T65" fmla="*/ 2147483647 h 430"/>
                <a:gd name="T66" fmla="*/ 2147483647 w 422"/>
                <a:gd name="T67" fmla="*/ 2147483647 h 430"/>
                <a:gd name="T68" fmla="*/ 2147483647 w 422"/>
                <a:gd name="T69" fmla="*/ 2147483647 h 430"/>
                <a:gd name="T70" fmla="*/ 2147483647 w 422"/>
                <a:gd name="T71" fmla="*/ 2147483647 h 430"/>
                <a:gd name="T72" fmla="*/ 2147483647 w 422"/>
                <a:gd name="T73" fmla="*/ 2147483647 h 430"/>
                <a:gd name="T74" fmla="*/ 2147483647 w 422"/>
                <a:gd name="T75" fmla="*/ 2147483647 h 430"/>
                <a:gd name="T76" fmla="*/ 2147483647 w 422"/>
                <a:gd name="T77" fmla="*/ 2147483647 h 430"/>
                <a:gd name="T78" fmla="*/ 2147483647 w 422"/>
                <a:gd name="T79" fmla="*/ 2147483647 h 430"/>
                <a:gd name="T80" fmla="*/ 2147483647 w 422"/>
                <a:gd name="T81" fmla="*/ 2147483647 h 430"/>
                <a:gd name="T82" fmla="*/ 2147483647 w 422"/>
                <a:gd name="T83" fmla="*/ 2147483647 h 430"/>
                <a:gd name="T84" fmla="*/ 0 w 422"/>
                <a:gd name="T85" fmla="*/ 2147483647 h 430"/>
                <a:gd name="T86" fmla="*/ 2147483647 w 422"/>
                <a:gd name="T87" fmla="*/ 2147483647 h 430"/>
                <a:gd name="T88" fmla="*/ 2147483647 w 422"/>
                <a:gd name="T89" fmla="*/ 2147483647 h 430"/>
                <a:gd name="T90" fmla="*/ 2147483647 w 422"/>
                <a:gd name="T91" fmla="*/ 2147483647 h 430"/>
                <a:gd name="T92" fmla="*/ 2147483647 w 422"/>
                <a:gd name="T93" fmla="*/ 2147483647 h 430"/>
                <a:gd name="T94" fmla="*/ 2147483647 w 422"/>
                <a:gd name="T95" fmla="*/ 2147483647 h 430"/>
                <a:gd name="T96" fmla="*/ 2147483647 w 422"/>
                <a:gd name="T97" fmla="*/ 2147483647 h 430"/>
                <a:gd name="T98" fmla="*/ 2147483647 w 422"/>
                <a:gd name="T99" fmla="*/ 2147483647 h 430"/>
                <a:gd name="T100" fmla="*/ 2147483647 w 422"/>
                <a:gd name="T101" fmla="*/ 2147483647 h 430"/>
                <a:gd name="T102" fmla="*/ 2147483647 w 422"/>
                <a:gd name="T103" fmla="*/ 2147483647 h 430"/>
                <a:gd name="T104" fmla="*/ 2147483647 w 422"/>
                <a:gd name="T105" fmla="*/ 2147483647 h 430"/>
                <a:gd name="T106" fmla="*/ 2147483647 w 422"/>
                <a:gd name="T107" fmla="*/ 2147483647 h 430"/>
                <a:gd name="T108" fmla="*/ 2147483647 w 422"/>
                <a:gd name="T109" fmla="*/ 2147483647 h 430"/>
                <a:gd name="T110" fmla="*/ 2147483647 w 422"/>
                <a:gd name="T111" fmla="*/ 2147483647 h 430"/>
                <a:gd name="T112" fmla="*/ 2147483647 w 422"/>
                <a:gd name="T113" fmla="*/ 2147483647 h 430"/>
                <a:gd name="T114" fmla="*/ 2147483647 w 422"/>
                <a:gd name="T115" fmla="*/ 2147483647 h 430"/>
                <a:gd name="T116" fmla="*/ 2147483647 w 422"/>
                <a:gd name="T117" fmla="*/ 2147483647 h 430"/>
                <a:gd name="T118" fmla="*/ 2147483647 w 422"/>
                <a:gd name="T119" fmla="*/ 2147483647 h 430"/>
                <a:gd name="T120" fmla="*/ 2147483647 w 422"/>
                <a:gd name="T121" fmla="*/ 2147483647 h 4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2"/>
                <a:gd name="T184" fmla="*/ 0 h 430"/>
                <a:gd name="T185" fmla="*/ 422 w 422"/>
                <a:gd name="T186" fmla="*/ 430 h 4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2" h="430">
                  <a:moveTo>
                    <a:pt x="414" y="155"/>
                  </a:moveTo>
                  <a:lnTo>
                    <a:pt x="412" y="149"/>
                  </a:lnTo>
                  <a:lnTo>
                    <a:pt x="410" y="144"/>
                  </a:lnTo>
                  <a:lnTo>
                    <a:pt x="409" y="140"/>
                  </a:lnTo>
                  <a:lnTo>
                    <a:pt x="408" y="135"/>
                  </a:lnTo>
                  <a:lnTo>
                    <a:pt x="406" y="131"/>
                  </a:lnTo>
                  <a:lnTo>
                    <a:pt x="403" y="126"/>
                  </a:lnTo>
                  <a:lnTo>
                    <a:pt x="401" y="122"/>
                  </a:lnTo>
                  <a:lnTo>
                    <a:pt x="400" y="117"/>
                  </a:lnTo>
                  <a:lnTo>
                    <a:pt x="398" y="112"/>
                  </a:lnTo>
                  <a:lnTo>
                    <a:pt x="395" y="108"/>
                  </a:lnTo>
                  <a:lnTo>
                    <a:pt x="393" y="104"/>
                  </a:lnTo>
                  <a:lnTo>
                    <a:pt x="391" y="101"/>
                  </a:lnTo>
                  <a:lnTo>
                    <a:pt x="387" y="95"/>
                  </a:lnTo>
                  <a:lnTo>
                    <a:pt x="385" y="92"/>
                  </a:lnTo>
                  <a:lnTo>
                    <a:pt x="383" y="88"/>
                  </a:lnTo>
                  <a:lnTo>
                    <a:pt x="380" y="85"/>
                  </a:lnTo>
                  <a:lnTo>
                    <a:pt x="377" y="80"/>
                  </a:lnTo>
                  <a:lnTo>
                    <a:pt x="375" y="77"/>
                  </a:lnTo>
                  <a:lnTo>
                    <a:pt x="371" y="73"/>
                  </a:lnTo>
                  <a:lnTo>
                    <a:pt x="369" y="70"/>
                  </a:lnTo>
                  <a:lnTo>
                    <a:pt x="365" y="66"/>
                  </a:lnTo>
                  <a:lnTo>
                    <a:pt x="363" y="63"/>
                  </a:lnTo>
                  <a:lnTo>
                    <a:pt x="361" y="60"/>
                  </a:lnTo>
                  <a:lnTo>
                    <a:pt x="359" y="57"/>
                  </a:lnTo>
                  <a:lnTo>
                    <a:pt x="355" y="54"/>
                  </a:lnTo>
                  <a:lnTo>
                    <a:pt x="353" y="50"/>
                  </a:lnTo>
                  <a:lnTo>
                    <a:pt x="349" y="47"/>
                  </a:lnTo>
                  <a:lnTo>
                    <a:pt x="347" y="45"/>
                  </a:lnTo>
                  <a:lnTo>
                    <a:pt x="341" y="39"/>
                  </a:lnTo>
                  <a:lnTo>
                    <a:pt x="337" y="34"/>
                  </a:lnTo>
                  <a:lnTo>
                    <a:pt x="332" y="31"/>
                  </a:lnTo>
                  <a:lnTo>
                    <a:pt x="329" y="27"/>
                  </a:lnTo>
                  <a:lnTo>
                    <a:pt x="324" y="24"/>
                  </a:lnTo>
                  <a:lnTo>
                    <a:pt x="320" y="22"/>
                  </a:lnTo>
                  <a:lnTo>
                    <a:pt x="316" y="18"/>
                  </a:lnTo>
                  <a:lnTo>
                    <a:pt x="312" y="15"/>
                  </a:lnTo>
                  <a:lnTo>
                    <a:pt x="308" y="13"/>
                  </a:lnTo>
                  <a:lnTo>
                    <a:pt x="304" y="10"/>
                  </a:lnTo>
                  <a:lnTo>
                    <a:pt x="300" y="8"/>
                  </a:lnTo>
                  <a:lnTo>
                    <a:pt x="297" y="6"/>
                  </a:lnTo>
                  <a:lnTo>
                    <a:pt x="293" y="5"/>
                  </a:lnTo>
                  <a:lnTo>
                    <a:pt x="291" y="3"/>
                  </a:lnTo>
                  <a:lnTo>
                    <a:pt x="286" y="0"/>
                  </a:lnTo>
                  <a:lnTo>
                    <a:pt x="285" y="0"/>
                  </a:lnTo>
                  <a:lnTo>
                    <a:pt x="274" y="21"/>
                  </a:lnTo>
                  <a:lnTo>
                    <a:pt x="275" y="21"/>
                  </a:lnTo>
                  <a:lnTo>
                    <a:pt x="278" y="23"/>
                  </a:lnTo>
                  <a:lnTo>
                    <a:pt x="281" y="24"/>
                  </a:lnTo>
                  <a:lnTo>
                    <a:pt x="284" y="26"/>
                  </a:lnTo>
                  <a:lnTo>
                    <a:pt x="288" y="27"/>
                  </a:lnTo>
                  <a:lnTo>
                    <a:pt x="291" y="30"/>
                  </a:lnTo>
                  <a:lnTo>
                    <a:pt x="293" y="32"/>
                  </a:lnTo>
                  <a:lnTo>
                    <a:pt x="298" y="34"/>
                  </a:lnTo>
                  <a:lnTo>
                    <a:pt x="301" y="38"/>
                  </a:lnTo>
                  <a:lnTo>
                    <a:pt x="305" y="40"/>
                  </a:lnTo>
                  <a:lnTo>
                    <a:pt x="308" y="44"/>
                  </a:lnTo>
                  <a:lnTo>
                    <a:pt x="313" y="46"/>
                  </a:lnTo>
                  <a:lnTo>
                    <a:pt x="316" y="49"/>
                  </a:lnTo>
                  <a:lnTo>
                    <a:pt x="320" y="53"/>
                  </a:lnTo>
                  <a:lnTo>
                    <a:pt x="324" y="56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7" y="70"/>
                  </a:lnTo>
                  <a:lnTo>
                    <a:pt x="339" y="72"/>
                  </a:lnTo>
                  <a:lnTo>
                    <a:pt x="341" y="74"/>
                  </a:lnTo>
                  <a:lnTo>
                    <a:pt x="345" y="78"/>
                  </a:lnTo>
                  <a:lnTo>
                    <a:pt x="347" y="81"/>
                  </a:lnTo>
                  <a:lnTo>
                    <a:pt x="349" y="85"/>
                  </a:lnTo>
                  <a:lnTo>
                    <a:pt x="352" y="87"/>
                  </a:lnTo>
                  <a:lnTo>
                    <a:pt x="355" y="91"/>
                  </a:lnTo>
                  <a:lnTo>
                    <a:pt x="357" y="94"/>
                  </a:lnTo>
                  <a:lnTo>
                    <a:pt x="360" y="97"/>
                  </a:lnTo>
                  <a:lnTo>
                    <a:pt x="362" y="101"/>
                  </a:lnTo>
                  <a:lnTo>
                    <a:pt x="364" y="104"/>
                  </a:lnTo>
                  <a:lnTo>
                    <a:pt x="367" y="108"/>
                  </a:lnTo>
                  <a:lnTo>
                    <a:pt x="369" y="111"/>
                  </a:lnTo>
                  <a:lnTo>
                    <a:pt x="371" y="116"/>
                  </a:lnTo>
                  <a:lnTo>
                    <a:pt x="372" y="119"/>
                  </a:lnTo>
                  <a:lnTo>
                    <a:pt x="375" y="123"/>
                  </a:lnTo>
                  <a:lnTo>
                    <a:pt x="378" y="127"/>
                  </a:lnTo>
                  <a:lnTo>
                    <a:pt x="379" y="131"/>
                  </a:lnTo>
                  <a:lnTo>
                    <a:pt x="382" y="135"/>
                  </a:lnTo>
                  <a:lnTo>
                    <a:pt x="383" y="139"/>
                  </a:lnTo>
                  <a:lnTo>
                    <a:pt x="385" y="143"/>
                  </a:lnTo>
                  <a:lnTo>
                    <a:pt x="386" y="147"/>
                  </a:lnTo>
                  <a:lnTo>
                    <a:pt x="388" y="151"/>
                  </a:lnTo>
                  <a:lnTo>
                    <a:pt x="390" y="156"/>
                  </a:lnTo>
                  <a:lnTo>
                    <a:pt x="391" y="160"/>
                  </a:lnTo>
                  <a:lnTo>
                    <a:pt x="392" y="165"/>
                  </a:lnTo>
                  <a:lnTo>
                    <a:pt x="393" y="171"/>
                  </a:lnTo>
                  <a:lnTo>
                    <a:pt x="393" y="175"/>
                  </a:lnTo>
                  <a:lnTo>
                    <a:pt x="394" y="180"/>
                  </a:lnTo>
                  <a:lnTo>
                    <a:pt x="395" y="185"/>
                  </a:lnTo>
                  <a:lnTo>
                    <a:pt x="395" y="190"/>
                  </a:lnTo>
                  <a:lnTo>
                    <a:pt x="396" y="195"/>
                  </a:lnTo>
                  <a:lnTo>
                    <a:pt x="398" y="201"/>
                  </a:lnTo>
                  <a:lnTo>
                    <a:pt x="398" y="205"/>
                  </a:lnTo>
                  <a:lnTo>
                    <a:pt x="398" y="210"/>
                  </a:lnTo>
                  <a:lnTo>
                    <a:pt x="398" y="214"/>
                  </a:lnTo>
                  <a:lnTo>
                    <a:pt x="398" y="219"/>
                  </a:lnTo>
                  <a:lnTo>
                    <a:pt x="398" y="224"/>
                  </a:lnTo>
                  <a:lnTo>
                    <a:pt x="398" y="228"/>
                  </a:lnTo>
                  <a:lnTo>
                    <a:pt x="398" y="234"/>
                  </a:lnTo>
                  <a:lnTo>
                    <a:pt x="398" y="238"/>
                  </a:lnTo>
                  <a:lnTo>
                    <a:pt x="396" y="242"/>
                  </a:lnTo>
                  <a:lnTo>
                    <a:pt x="396" y="247"/>
                  </a:lnTo>
                  <a:lnTo>
                    <a:pt x="395" y="250"/>
                  </a:lnTo>
                  <a:lnTo>
                    <a:pt x="395" y="255"/>
                  </a:lnTo>
                  <a:lnTo>
                    <a:pt x="394" y="259"/>
                  </a:lnTo>
                  <a:lnTo>
                    <a:pt x="393" y="264"/>
                  </a:lnTo>
                  <a:lnTo>
                    <a:pt x="393" y="267"/>
                  </a:lnTo>
                  <a:lnTo>
                    <a:pt x="393" y="272"/>
                  </a:lnTo>
                  <a:lnTo>
                    <a:pt x="392" y="275"/>
                  </a:lnTo>
                  <a:lnTo>
                    <a:pt x="391" y="279"/>
                  </a:lnTo>
                  <a:lnTo>
                    <a:pt x="390" y="283"/>
                  </a:lnTo>
                  <a:lnTo>
                    <a:pt x="388" y="287"/>
                  </a:lnTo>
                  <a:lnTo>
                    <a:pt x="387" y="290"/>
                  </a:lnTo>
                  <a:lnTo>
                    <a:pt x="387" y="294"/>
                  </a:lnTo>
                  <a:lnTo>
                    <a:pt x="385" y="297"/>
                  </a:lnTo>
                  <a:lnTo>
                    <a:pt x="385" y="300"/>
                  </a:lnTo>
                  <a:lnTo>
                    <a:pt x="383" y="303"/>
                  </a:lnTo>
                  <a:lnTo>
                    <a:pt x="382" y="306"/>
                  </a:lnTo>
                  <a:lnTo>
                    <a:pt x="379" y="310"/>
                  </a:lnTo>
                  <a:lnTo>
                    <a:pt x="378" y="313"/>
                  </a:lnTo>
                  <a:lnTo>
                    <a:pt x="376" y="315"/>
                  </a:lnTo>
                  <a:lnTo>
                    <a:pt x="374" y="320"/>
                  </a:lnTo>
                  <a:lnTo>
                    <a:pt x="371" y="323"/>
                  </a:lnTo>
                  <a:lnTo>
                    <a:pt x="369" y="327"/>
                  </a:lnTo>
                  <a:lnTo>
                    <a:pt x="365" y="330"/>
                  </a:lnTo>
                  <a:lnTo>
                    <a:pt x="363" y="334"/>
                  </a:lnTo>
                  <a:lnTo>
                    <a:pt x="360" y="337"/>
                  </a:lnTo>
                  <a:lnTo>
                    <a:pt x="357" y="342"/>
                  </a:lnTo>
                  <a:lnTo>
                    <a:pt x="353" y="345"/>
                  </a:lnTo>
                  <a:lnTo>
                    <a:pt x="351" y="349"/>
                  </a:lnTo>
                  <a:lnTo>
                    <a:pt x="347" y="352"/>
                  </a:lnTo>
                  <a:lnTo>
                    <a:pt x="344" y="357"/>
                  </a:lnTo>
                  <a:lnTo>
                    <a:pt x="340" y="360"/>
                  </a:lnTo>
                  <a:lnTo>
                    <a:pt x="337" y="364"/>
                  </a:lnTo>
                  <a:lnTo>
                    <a:pt x="332" y="366"/>
                  </a:lnTo>
                  <a:lnTo>
                    <a:pt x="329" y="370"/>
                  </a:lnTo>
                  <a:lnTo>
                    <a:pt x="324" y="373"/>
                  </a:lnTo>
                  <a:lnTo>
                    <a:pt x="321" y="376"/>
                  </a:lnTo>
                  <a:lnTo>
                    <a:pt x="317" y="378"/>
                  </a:lnTo>
                  <a:lnTo>
                    <a:pt x="313" y="382"/>
                  </a:lnTo>
                  <a:lnTo>
                    <a:pt x="308" y="384"/>
                  </a:lnTo>
                  <a:lnTo>
                    <a:pt x="305" y="386"/>
                  </a:lnTo>
                  <a:lnTo>
                    <a:pt x="300" y="388"/>
                  </a:lnTo>
                  <a:lnTo>
                    <a:pt x="297" y="391"/>
                  </a:lnTo>
                  <a:lnTo>
                    <a:pt x="292" y="392"/>
                  </a:lnTo>
                  <a:lnTo>
                    <a:pt x="289" y="393"/>
                  </a:lnTo>
                  <a:lnTo>
                    <a:pt x="285" y="396"/>
                  </a:lnTo>
                  <a:lnTo>
                    <a:pt x="282" y="397"/>
                  </a:lnTo>
                  <a:lnTo>
                    <a:pt x="278" y="397"/>
                  </a:lnTo>
                  <a:lnTo>
                    <a:pt x="275" y="398"/>
                  </a:lnTo>
                  <a:lnTo>
                    <a:pt x="273" y="398"/>
                  </a:lnTo>
                  <a:lnTo>
                    <a:pt x="270" y="399"/>
                  </a:lnTo>
                  <a:lnTo>
                    <a:pt x="267" y="399"/>
                  </a:lnTo>
                  <a:lnTo>
                    <a:pt x="263" y="400"/>
                  </a:lnTo>
                  <a:lnTo>
                    <a:pt x="261" y="400"/>
                  </a:lnTo>
                  <a:lnTo>
                    <a:pt x="259" y="401"/>
                  </a:lnTo>
                  <a:lnTo>
                    <a:pt x="253" y="402"/>
                  </a:lnTo>
                  <a:lnTo>
                    <a:pt x="247" y="402"/>
                  </a:lnTo>
                  <a:lnTo>
                    <a:pt x="242" y="404"/>
                  </a:lnTo>
                  <a:lnTo>
                    <a:pt x="237" y="405"/>
                  </a:lnTo>
                  <a:lnTo>
                    <a:pt x="234" y="405"/>
                  </a:lnTo>
                  <a:lnTo>
                    <a:pt x="231" y="405"/>
                  </a:lnTo>
                  <a:lnTo>
                    <a:pt x="228" y="405"/>
                  </a:lnTo>
                  <a:lnTo>
                    <a:pt x="226" y="405"/>
                  </a:lnTo>
                  <a:lnTo>
                    <a:pt x="220" y="405"/>
                  </a:lnTo>
                  <a:lnTo>
                    <a:pt x="215" y="406"/>
                  </a:lnTo>
                  <a:lnTo>
                    <a:pt x="212" y="406"/>
                  </a:lnTo>
                  <a:lnTo>
                    <a:pt x="210" y="406"/>
                  </a:lnTo>
                  <a:lnTo>
                    <a:pt x="206" y="406"/>
                  </a:lnTo>
                  <a:lnTo>
                    <a:pt x="204" y="406"/>
                  </a:lnTo>
                  <a:lnTo>
                    <a:pt x="198" y="406"/>
                  </a:lnTo>
                  <a:lnTo>
                    <a:pt x="192" y="406"/>
                  </a:lnTo>
                  <a:lnTo>
                    <a:pt x="190" y="405"/>
                  </a:lnTo>
                  <a:lnTo>
                    <a:pt x="187" y="405"/>
                  </a:lnTo>
                  <a:lnTo>
                    <a:pt x="183" y="404"/>
                  </a:lnTo>
                  <a:lnTo>
                    <a:pt x="181" y="404"/>
                  </a:lnTo>
                  <a:lnTo>
                    <a:pt x="178" y="404"/>
                  </a:lnTo>
                  <a:lnTo>
                    <a:pt x="175" y="402"/>
                  </a:lnTo>
                  <a:lnTo>
                    <a:pt x="172" y="402"/>
                  </a:lnTo>
                  <a:lnTo>
                    <a:pt x="170" y="402"/>
                  </a:lnTo>
                  <a:lnTo>
                    <a:pt x="166" y="401"/>
                  </a:lnTo>
                  <a:lnTo>
                    <a:pt x="164" y="401"/>
                  </a:lnTo>
                  <a:lnTo>
                    <a:pt x="160" y="400"/>
                  </a:lnTo>
                  <a:lnTo>
                    <a:pt x="158" y="400"/>
                  </a:lnTo>
                  <a:lnTo>
                    <a:pt x="155" y="399"/>
                  </a:lnTo>
                  <a:lnTo>
                    <a:pt x="151" y="398"/>
                  </a:lnTo>
                  <a:lnTo>
                    <a:pt x="149" y="398"/>
                  </a:lnTo>
                  <a:lnTo>
                    <a:pt x="145" y="397"/>
                  </a:lnTo>
                  <a:lnTo>
                    <a:pt x="143" y="397"/>
                  </a:lnTo>
                  <a:lnTo>
                    <a:pt x="140" y="396"/>
                  </a:lnTo>
                  <a:lnTo>
                    <a:pt x="136" y="394"/>
                  </a:lnTo>
                  <a:lnTo>
                    <a:pt x="134" y="393"/>
                  </a:lnTo>
                  <a:lnTo>
                    <a:pt x="131" y="392"/>
                  </a:lnTo>
                  <a:lnTo>
                    <a:pt x="127" y="392"/>
                  </a:lnTo>
                  <a:lnTo>
                    <a:pt x="125" y="390"/>
                  </a:lnTo>
                  <a:lnTo>
                    <a:pt x="121" y="390"/>
                  </a:lnTo>
                  <a:lnTo>
                    <a:pt x="118" y="388"/>
                  </a:lnTo>
                  <a:lnTo>
                    <a:pt x="115" y="386"/>
                  </a:lnTo>
                  <a:lnTo>
                    <a:pt x="111" y="385"/>
                  </a:lnTo>
                  <a:lnTo>
                    <a:pt x="108" y="384"/>
                  </a:lnTo>
                  <a:lnTo>
                    <a:pt x="104" y="383"/>
                  </a:lnTo>
                  <a:lnTo>
                    <a:pt x="101" y="382"/>
                  </a:lnTo>
                  <a:lnTo>
                    <a:pt x="98" y="380"/>
                  </a:lnTo>
                  <a:lnTo>
                    <a:pt x="95" y="378"/>
                  </a:lnTo>
                  <a:lnTo>
                    <a:pt x="90" y="376"/>
                  </a:lnTo>
                  <a:lnTo>
                    <a:pt x="86" y="374"/>
                  </a:lnTo>
                  <a:lnTo>
                    <a:pt x="82" y="372"/>
                  </a:lnTo>
                  <a:lnTo>
                    <a:pt x="79" y="369"/>
                  </a:lnTo>
                  <a:lnTo>
                    <a:pt x="76" y="367"/>
                  </a:lnTo>
                  <a:lnTo>
                    <a:pt x="71" y="365"/>
                  </a:lnTo>
                  <a:lnTo>
                    <a:pt x="69" y="361"/>
                  </a:lnTo>
                  <a:lnTo>
                    <a:pt x="65" y="360"/>
                  </a:lnTo>
                  <a:lnTo>
                    <a:pt x="62" y="357"/>
                  </a:lnTo>
                  <a:lnTo>
                    <a:pt x="59" y="354"/>
                  </a:lnTo>
                  <a:lnTo>
                    <a:pt x="56" y="351"/>
                  </a:lnTo>
                  <a:lnTo>
                    <a:pt x="54" y="349"/>
                  </a:lnTo>
                  <a:lnTo>
                    <a:pt x="50" y="345"/>
                  </a:lnTo>
                  <a:lnTo>
                    <a:pt x="49" y="342"/>
                  </a:lnTo>
                  <a:lnTo>
                    <a:pt x="47" y="339"/>
                  </a:lnTo>
                  <a:lnTo>
                    <a:pt x="45" y="336"/>
                  </a:lnTo>
                  <a:lnTo>
                    <a:pt x="42" y="333"/>
                  </a:lnTo>
                  <a:lnTo>
                    <a:pt x="40" y="329"/>
                  </a:lnTo>
                  <a:lnTo>
                    <a:pt x="39" y="326"/>
                  </a:lnTo>
                  <a:lnTo>
                    <a:pt x="38" y="322"/>
                  </a:lnTo>
                  <a:lnTo>
                    <a:pt x="35" y="319"/>
                  </a:lnTo>
                  <a:lnTo>
                    <a:pt x="34" y="315"/>
                  </a:lnTo>
                  <a:lnTo>
                    <a:pt x="33" y="312"/>
                  </a:lnTo>
                  <a:lnTo>
                    <a:pt x="32" y="310"/>
                  </a:lnTo>
                  <a:lnTo>
                    <a:pt x="31" y="305"/>
                  </a:lnTo>
                  <a:lnTo>
                    <a:pt x="29" y="302"/>
                  </a:lnTo>
                  <a:lnTo>
                    <a:pt x="27" y="298"/>
                  </a:lnTo>
                  <a:lnTo>
                    <a:pt x="27" y="295"/>
                  </a:lnTo>
                  <a:lnTo>
                    <a:pt x="26" y="290"/>
                  </a:lnTo>
                  <a:lnTo>
                    <a:pt x="25" y="288"/>
                  </a:lnTo>
                  <a:lnTo>
                    <a:pt x="25" y="283"/>
                  </a:lnTo>
                  <a:lnTo>
                    <a:pt x="25" y="280"/>
                  </a:lnTo>
                  <a:lnTo>
                    <a:pt x="24" y="276"/>
                  </a:lnTo>
                  <a:lnTo>
                    <a:pt x="24" y="273"/>
                  </a:lnTo>
                  <a:lnTo>
                    <a:pt x="23" y="268"/>
                  </a:lnTo>
                  <a:lnTo>
                    <a:pt x="23" y="265"/>
                  </a:lnTo>
                  <a:lnTo>
                    <a:pt x="23" y="260"/>
                  </a:lnTo>
                  <a:lnTo>
                    <a:pt x="23" y="257"/>
                  </a:lnTo>
                  <a:lnTo>
                    <a:pt x="23" y="253"/>
                  </a:lnTo>
                  <a:lnTo>
                    <a:pt x="23" y="250"/>
                  </a:lnTo>
                  <a:lnTo>
                    <a:pt x="23" y="245"/>
                  </a:lnTo>
                  <a:lnTo>
                    <a:pt x="23" y="242"/>
                  </a:lnTo>
                  <a:lnTo>
                    <a:pt x="23" y="238"/>
                  </a:lnTo>
                  <a:lnTo>
                    <a:pt x="24" y="234"/>
                  </a:lnTo>
                  <a:lnTo>
                    <a:pt x="24" y="230"/>
                  </a:lnTo>
                  <a:lnTo>
                    <a:pt x="24" y="227"/>
                  </a:lnTo>
                  <a:lnTo>
                    <a:pt x="25" y="224"/>
                  </a:lnTo>
                  <a:lnTo>
                    <a:pt x="25" y="220"/>
                  </a:lnTo>
                  <a:lnTo>
                    <a:pt x="25" y="217"/>
                  </a:lnTo>
                  <a:lnTo>
                    <a:pt x="26" y="213"/>
                  </a:lnTo>
                  <a:lnTo>
                    <a:pt x="26" y="209"/>
                  </a:lnTo>
                  <a:lnTo>
                    <a:pt x="27" y="205"/>
                  </a:lnTo>
                  <a:lnTo>
                    <a:pt x="27" y="202"/>
                  </a:lnTo>
                  <a:lnTo>
                    <a:pt x="29" y="198"/>
                  </a:lnTo>
                  <a:lnTo>
                    <a:pt x="30" y="195"/>
                  </a:lnTo>
                  <a:lnTo>
                    <a:pt x="31" y="193"/>
                  </a:lnTo>
                  <a:lnTo>
                    <a:pt x="31" y="188"/>
                  </a:lnTo>
                  <a:lnTo>
                    <a:pt x="32" y="186"/>
                  </a:lnTo>
                  <a:lnTo>
                    <a:pt x="32" y="182"/>
                  </a:lnTo>
                  <a:lnTo>
                    <a:pt x="33" y="179"/>
                  </a:lnTo>
                  <a:lnTo>
                    <a:pt x="34" y="177"/>
                  </a:lnTo>
                  <a:lnTo>
                    <a:pt x="34" y="173"/>
                  </a:lnTo>
                  <a:lnTo>
                    <a:pt x="35" y="171"/>
                  </a:lnTo>
                  <a:lnTo>
                    <a:pt x="37" y="167"/>
                  </a:lnTo>
                  <a:lnTo>
                    <a:pt x="38" y="164"/>
                  </a:lnTo>
                  <a:lnTo>
                    <a:pt x="39" y="162"/>
                  </a:lnTo>
                  <a:lnTo>
                    <a:pt x="39" y="158"/>
                  </a:lnTo>
                  <a:lnTo>
                    <a:pt x="40" y="155"/>
                  </a:lnTo>
                  <a:lnTo>
                    <a:pt x="41" y="151"/>
                  </a:lnTo>
                  <a:lnTo>
                    <a:pt x="42" y="149"/>
                  </a:lnTo>
                  <a:lnTo>
                    <a:pt x="43" y="146"/>
                  </a:lnTo>
                  <a:lnTo>
                    <a:pt x="45" y="142"/>
                  </a:lnTo>
                  <a:lnTo>
                    <a:pt x="46" y="140"/>
                  </a:lnTo>
                  <a:lnTo>
                    <a:pt x="48" y="136"/>
                  </a:lnTo>
                  <a:lnTo>
                    <a:pt x="49" y="133"/>
                  </a:lnTo>
                  <a:lnTo>
                    <a:pt x="50" y="131"/>
                  </a:lnTo>
                  <a:lnTo>
                    <a:pt x="53" y="127"/>
                  </a:lnTo>
                  <a:lnTo>
                    <a:pt x="54" y="124"/>
                  </a:lnTo>
                  <a:lnTo>
                    <a:pt x="55" y="120"/>
                  </a:lnTo>
                  <a:lnTo>
                    <a:pt x="57" y="118"/>
                  </a:lnTo>
                  <a:lnTo>
                    <a:pt x="58" y="115"/>
                  </a:lnTo>
                  <a:lnTo>
                    <a:pt x="61" y="111"/>
                  </a:lnTo>
                  <a:lnTo>
                    <a:pt x="62" y="109"/>
                  </a:lnTo>
                  <a:lnTo>
                    <a:pt x="63" y="105"/>
                  </a:lnTo>
                  <a:lnTo>
                    <a:pt x="65" y="102"/>
                  </a:lnTo>
                  <a:lnTo>
                    <a:pt x="66" y="100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3" y="88"/>
                  </a:lnTo>
                  <a:lnTo>
                    <a:pt x="77" y="84"/>
                  </a:lnTo>
                  <a:lnTo>
                    <a:pt x="80" y="78"/>
                  </a:lnTo>
                  <a:lnTo>
                    <a:pt x="84" y="73"/>
                  </a:lnTo>
                  <a:lnTo>
                    <a:pt x="87" y="68"/>
                  </a:lnTo>
                  <a:lnTo>
                    <a:pt x="90" y="63"/>
                  </a:lnTo>
                  <a:lnTo>
                    <a:pt x="93" y="58"/>
                  </a:lnTo>
                  <a:lnTo>
                    <a:pt x="96" y="55"/>
                  </a:lnTo>
                  <a:lnTo>
                    <a:pt x="98" y="49"/>
                  </a:lnTo>
                  <a:lnTo>
                    <a:pt x="101" y="46"/>
                  </a:lnTo>
                  <a:lnTo>
                    <a:pt x="104" y="44"/>
                  </a:lnTo>
                  <a:lnTo>
                    <a:pt x="106" y="40"/>
                  </a:lnTo>
                  <a:lnTo>
                    <a:pt x="109" y="37"/>
                  </a:lnTo>
                  <a:lnTo>
                    <a:pt x="111" y="34"/>
                  </a:lnTo>
                  <a:lnTo>
                    <a:pt x="112" y="32"/>
                  </a:lnTo>
                  <a:lnTo>
                    <a:pt x="113" y="30"/>
                  </a:lnTo>
                  <a:lnTo>
                    <a:pt x="116" y="27"/>
                  </a:lnTo>
                  <a:lnTo>
                    <a:pt x="117" y="27"/>
                  </a:lnTo>
                  <a:lnTo>
                    <a:pt x="117" y="26"/>
                  </a:lnTo>
                  <a:lnTo>
                    <a:pt x="118" y="26"/>
                  </a:lnTo>
                  <a:lnTo>
                    <a:pt x="98" y="13"/>
                  </a:lnTo>
                  <a:lnTo>
                    <a:pt x="97" y="14"/>
                  </a:lnTo>
                  <a:lnTo>
                    <a:pt x="95" y="16"/>
                  </a:lnTo>
                  <a:lnTo>
                    <a:pt x="93" y="18"/>
                  </a:lnTo>
                  <a:lnTo>
                    <a:pt x="90" y="21"/>
                  </a:lnTo>
                  <a:lnTo>
                    <a:pt x="89" y="24"/>
                  </a:lnTo>
                  <a:lnTo>
                    <a:pt x="87" y="26"/>
                  </a:lnTo>
                  <a:lnTo>
                    <a:pt x="84" y="30"/>
                  </a:lnTo>
                  <a:lnTo>
                    <a:pt x="81" y="33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72" y="46"/>
                  </a:lnTo>
                  <a:lnTo>
                    <a:pt x="69" y="50"/>
                  </a:lnTo>
                  <a:lnTo>
                    <a:pt x="65" y="56"/>
                  </a:lnTo>
                  <a:lnTo>
                    <a:pt x="63" y="62"/>
                  </a:lnTo>
                  <a:lnTo>
                    <a:pt x="58" y="66"/>
                  </a:lnTo>
                  <a:lnTo>
                    <a:pt x="55" y="72"/>
                  </a:lnTo>
                  <a:lnTo>
                    <a:pt x="54" y="74"/>
                  </a:lnTo>
                  <a:lnTo>
                    <a:pt x="51" y="78"/>
                  </a:lnTo>
                  <a:lnTo>
                    <a:pt x="50" y="80"/>
                  </a:lnTo>
                  <a:lnTo>
                    <a:pt x="48" y="84"/>
                  </a:lnTo>
                  <a:lnTo>
                    <a:pt x="46" y="87"/>
                  </a:lnTo>
                  <a:lnTo>
                    <a:pt x="45" y="91"/>
                  </a:lnTo>
                  <a:lnTo>
                    <a:pt x="42" y="93"/>
                  </a:lnTo>
                  <a:lnTo>
                    <a:pt x="41" y="96"/>
                  </a:lnTo>
                  <a:lnTo>
                    <a:pt x="40" y="100"/>
                  </a:lnTo>
                  <a:lnTo>
                    <a:pt x="38" y="102"/>
                  </a:lnTo>
                  <a:lnTo>
                    <a:pt x="37" y="105"/>
                  </a:lnTo>
                  <a:lnTo>
                    <a:pt x="34" y="109"/>
                  </a:lnTo>
                  <a:lnTo>
                    <a:pt x="33" y="112"/>
                  </a:lnTo>
                  <a:lnTo>
                    <a:pt x="32" y="116"/>
                  </a:lnTo>
                  <a:lnTo>
                    <a:pt x="31" y="118"/>
                  </a:lnTo>
                  <a:lnTo>
                    <a:pt x="29" y="122"/>
                  </a:lnTo>
                  <a:lnTo>
                    <a:pt x="27" y="125"/>
                  </a:lnTo>
                  <a:lnTo>
                    <a:pt x="25" y="128"/>
                  </a:lnTo>
                  <a:lnTo>
                    <a:pt x="24" y="131"/>
                  </a:lnTo>
                  <a:lnTo>
                    <a:pt x="23" y="135"/>
                  </a:lnTo>
                  <a:lnTo>
                    <a:pt x="22" y="138"/>
                  </a:lnTo>
                  <a:lnTo>
                    <a:pt x="21" y="141"/>
                  </a:lnTo>
                  <a:lnTo>
                    <a:pt x="19" y="144"/>
                  </a:lnTo>
                  <a:lnTo>
                    <a:pt x="18" y="148"/>
                  </a:lnTo>
                  <a:lnTo>
                    <a:pt x="16" y="151"/>
                  </a:lnTo>
                  <a:lnTo>
                    <a:pt x="16" y="155"/>
                  </a:lnTo>
                  <a:lnTo>
                    <a:pt x="15" y="158"/>
                  </a:lnTo>
                  <a:lnTo>
                    <a:pt x="15" y="162"/>
                  </a:lnTo>
                  <a:lnTo>
                    <a:pt x="14" y="164"/>
                  </a:lnTo>
                  <a:lnTo>
                    <a:pt x="13" y="166"/>
                  </a:lnTo>
                  <a:lnTo>
                    <a:pt x="11" y="170"/>
                  </a:lnTo>
                  <a:lnTo>
                    <a:pt x="10" y="172"/>
                  </a:lnTo>
                  <a:lnTo>
                    <a:pt x="10" y="175"/>
                  </a:lnTo>
                  <a:lnTo>
                    <a:pt x="9" y="178"/>
                  </a:lnTo>
                  <a:lnTo>
                    <a:pt x="8" y="181"/>
                  </a:lnTo>
                  <a:lnTo>
                    <a:pt x="8" y="185"/>
                  </a:lnTo>
                  <a:lnTo>
                    <a:pt x="7" y="188"/>
                  </a:lnTo>
                  <a:lnTo>
                    <a:pt x="6" y="191"/>
                  </a:lnTo>
                  <a:lnTo>
                    <a:pt x="4" y="195"/>
                  </a:lnTo>
                  <a:lnTo>
                    <a:pt x="4" y="198"/>
                  </a:lnTo>
                  <a:lnTo>
                    <a:pt x="3" y="202"/>
                  </a:lnTo>
                  <a:lnTo>
                    <a:pt x="3" y="206"/>
                  </a:lnTo>
                  <a:lnTo>
                    <a:pt x="2" y="210"/>
                  </a:lnTo>
                  <a:lnTo>
                    <a:pt x="2" y="214"/>
                  </a:lnTo>
                  <a:lnTo>
                    <a:pt x="1" y="218"/>
                  </a:lnTo>
                  <a:lnTo>
                    <a:pt x="1" y="222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0" y="243"/>
                  </a:lnTo>
                  <a:lnTo>
                    <a:pt x="0" y="248"/>
                  </a:lnTo>
                  <a:lnTo>
                    <a:pt x="0" y="251"/>
                  </a:lnTo>
                  <a:lnTo>
                    <a:pt x="0" y="256"/>
                  </a:lnTo>
                  <a:lnTo>
                    <a:pt x="0" y="259"/>
                  </a:lnTo>
                  <a:lnTo>
                    <a:pt x="0" y="265"/>
                  </a:lnTo>
                  <a:lnTo>
                    <a:pt x="0" y="268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2"/>
                  </a:lnTo>
                  <a:lnTo>
                    <a:pt x="2" y="287"/>
                  </a:lnTo>
                  <a:lnTo>
                    <a:pt x="2" y="290"/>
                  </a:lnTo>
                  <a:lnTo>
                    <a:pt x="3" y="295"/>
                  </a:lnTo>
                  <a:lnTo>
                    <a:pt x="4" y="299"/>
                  </a:lnTo>
                  <a:lnTo>
                    <a:pt x="4" y="304"/>
                  </a:lnTo>
                  <a:lnTo>
                    <a:pt x="6" y="307"/>
                  </a:lnTo>
                  <a:lnTo>
                    <a:pt x="8" y="312"/>
                  </a:lnTo>
                  <a:lnTo>
                    <a:pt x="9" y="316"/>
                  </a:lnTo>
                  <a:lnTo>
                    <a:pt x="10" y="320"/>
                  </a:lnTo>
                  <a:lnTo>
                    <a:pt x="11" y="325"/>
                  </a:lnTo>
                  <a:lnTo>
                    <a:pt x="14" y="329"/>
                  </a:lnTo>
                  <a:lnTo>
                    <a:pt x="15" y="333"/>
                  </a:lnTo>
                  <a:lnTo>
                    <a:pt x="17" y="337"/>
                  </a:lnTo>
                  <a:lnTo>
                    <a:pt x="19" y="341"/>
                  </a:lnTo>
                  <a:lnTo>
                    <a:pt x="22" y="345"/>
                  </a:lnTo>
                  <a:lnTo>
                    <a:pt x="25" y="350"/>
                  </a:lnTo>
                  <a:lnTo>
                    <a:pt x="26" y="353"/>
                  </a:lnTo>
                  <a:lnTo>
                    <a:pt x="30" y="357"/>
                  </a:lnTo>
                  <a:lnTo>
                    <a:pt x="32" y="360"/>
                  </a:lnTo>
                  <a:lnTo>
                    <a:pt x="35" y="364"/>
                  </a:lnTo>
                  <a:lnTo>
                    <a:pt x="39" y="367"/>
                  </a:lnTo>
                  <a:lnTo>
                    <a:pt x="41" y="370"/>
                  </a:lnTo>
                  <a:lnTo>
                    <a:pt x="45" y="374"/>
                  </a:lnTo>
                  <a:lnTo>
                    <a:pt x="49" y="377"/>
                  </a:lnTo>
                  <a:lnTo>
                    <a:pt x="53" y="381"/>
                  </a:lnTo>
                  <a:lnTo>
                    <a:pt x="57" y="384"/>
                  </a:lnTo>
                  <a:lnTo>
                    <a:pt x="61" y="386"/>
                  </a:lnTo>
                  <a:lnTo>
                    <a:pt x="65" y="390"/>
                  </a:lnTo>
                  <a:lnTo>
                    <a:pt x="71" y="392"/>
                  </a:lnTo>
                  <a:lnTo>
                    <a:pt x="76" y="396"/>
                  </a:lnTo>
                  <a:lnTo>
                    <a:pt x="80" y="398"/>
                  </a:lnTo>
                  <a:lnTo>
                    <a:pt x="85" y="401"/>
                  </a:lnTo>
                  <a:lnTo>
                    <a:pt x="89" y="402"/>
                  </a:lnTo>
                  <a:lnTo>
                    <a:pt x="93" y="405"/>
                  </a:lnTo>
                  <a:lnTo>
                    <a:pt x="96" y="406"/>
                  </a:lnTo>
                  <a:lnTo>
                    <a:pt x="101" y="407"/>
                  </a:lnTo>
                  <a:lnTo>
                    <a:pt x="104" y="408"/>
                  </a:lnTo>
                  <a:lnTo>
                    <a:pt x="108" y="411"/>
                  </a:lnTo>
                  <a:lnTo>
                    <a:pt x="111" y="412"/>
                  </a:lnTo>
                  <a:lnTo>
                    <a:pt x="116" y="413"/>
                  </a:lnTo>
                  <a:lnTo>
                    <a:pt x="118" y="414"/>
                  </a:lnTo>
                  <a:lnTo>
                    <a:pt x="121" y="415"/>
                  </a:lnTo>
                  <a:lnTo>
                    <a:pt x="126" y="416"/>
                  </a:lnTo>
                  <a:lnTo>
                    <a:pt x="129" y="417"/>
                  </a:lnTo>
                  <a:lnTo>
                    <a:pt x="133" y="419"/>
                  </a:lnTo>
                  <a:lnTo>
                    <a:pt x="136" y="420"/>
                  </a:lnTo>
                  <a:lnTo>
                    <a:pt x="140" y="421"/>
                  </a:lnTo>
                  <a:lnTo>
                    <a:pt x="143" y="422"/>
                  </a:lnTo>
                  <a:lnTo>
                    <a:pt x="147" y="422"/>
                  </a:lnTo>
                  <a:lnTo>
                    <a:pt x="150" y="423"/>
                  </a:lnTo>
                  <a:lnTo>
                    <a:pt x="153" y="423"/>
                  </a:lnTo>
                  <a:lnTo>
                    <a:pt x="157" y="424"/>
                  </a:lnTo>
                  <a:lnTo>
                    <a:pt x="160" y="425"/>
                  </a:lnTo>
                  <a:lnTo>
                    <a:pt x="164" y="425"/>
                  </a:lnTo>
                  <a:lnTo>
                    <a:pt x="166" y="427"/>
                  </a:lnTo>
                  <a:lnTo>
                    <a:pt x="171" y="427"/>
                  </a:lnTo>
                  <a:lnTo>
                    <a:pt x="173" y="427"/>
                  </a:lnTo>
                  <a:lnTo>
                    <a:pt x="176" y="428"/>
                  </a:lnTo>
                  <a:lnTo>
                    <a:pt x="180" y="428"/>
                  </a:lnTo>
                  <a:lnTo>
                    <a:pt x="183" y="428"/>
                  </a:lnTo>
                  <a:lnTo>
                    <a:pt x="187" y="428"/>
                  </a:lnTo>
                  <a:lnTo>
                    <a:pt x="189" y="429"/>
                  </a:lnTo>
                  <a:lnTo>
                    <a:pt x="192" y="429"/>
                  </a:lnTo>
                  <a:lnTo>
                    <a:pt x="196" y="430"/>
                  </a:lnTo>
                  <a:lnTo>
                    <a:pt x="198" y="430"/>
                  </a:lnTo>
                  <a:lnTo>
                    <a:pt x="202" y="430"/>
                  </a:lnTo>
                  <a:lnTo>
                    <a:pt x="205" y="430"/>
                  </a:lnTo>
                  <a:lnTo>
                    <a:pt x="207" y="430"/>
                  </a:lnTo>
                  <a:lnTo>
                    <a:pt x="211" y="430"/>
                  </a:lnTo>
                  <a:lnTo>
                    <a:pt x="214" y="430"/>
                  </a:lnTo>
                  <a:lnTo>
                    <a:pt x="217" y="430"/>
                  </a:lnTo>
                  <a:lnTo>
                    <a:pt x="220" y="430"/>
                  </a:lnTo>
                  <a:lnTo>
                    <a:pt x="222" y="429"/>
                  </a:lnTo>
                  <a:lnTo>
                    <a:pt x="226" y="429"/>
                  </a:lnTo>
                  <a:lnTo>
                    <a:pt x="228" y="429"/>
                  </a:lnTo>
                  <a:lnTo>
                    <a:pt x="231" y="429"/>
                  </a:lnTo>
                  <a:lnTo>
                    <a:pt x="234" y="428"/>
                  </a:lnTo>
                  <a:lnTo>
                    <a:pt x="237" y="428"/>
                  </a:lnTo>
                  <a:lnTo>
                    <a:pt x="241" y="428"/>
                  </a:lnTo>
                  <a:lnTo>
                    <a:pt x="243" y="428"/>
                  </a:lnTo>
                  <a:lnTo>
                    <a:pt x="249" y="427"/>
                  </a:lnTo>
                  <a:lnTo>
                    <a:pt x="254" y="427"/>
                  </a:lnTo>
                  <a:lnTo>
                    <a:pt x="259" y="425"/>
                  </a:lnTo>
                  <a:lnTo>
                    <a:pt x="265" y="425"/>
                  </a:lnTo>
                  <a:lnTo>
                    <a:pt x="270" y="423"/>
                  </a:lnTo>
                  <a:lnTo>
                    <a:pt x="276" y="423"/>
                  </a:lnTo>
                  <a:lnTo>
                    <a:pt x="278" y="422"/>
                  </a:lnTo>
                  <a:lnTo>
                    <a:pt x="282" y="422"/>
                  </a:lnTo>
                  <a:lnTo>
                    <a:pt x="284" y="421"/>
                  </a:lnTo>
                  <a:lnTo>
                    <a:pt x="288" y="421"/>
                  </a:lnTo>
                  <a:lnTo>
                    <a:pt x="291" y="420"/>
                  </a:lnTo>
                  <a:lnTo>
                    <a:pt x="296" y="417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09" y="412"/>
                  </a:lnTo>
                  <a:lnTo>
                    <a:pt x="314" y="409"/>
                  </a:lnTo>
                  <a:lnTo>
                    <a:pt x="319" y="406"/>
                  </a:lnTo>
                  <a:lnTo>
                    <a:pt x="323" y="404"/>
                  </a:lnTo>
                  <a:lnTo>
                    <a:pt x="328" y="400"/>
                  </a:lnTo>
                  <a:lnTo>
                    <a:pt x="332" y="397"/>
                  </a:lnTo>
                  <a:lnTo>
                    <a:pt x="337" y="393"/>
                  </a:lnTo>
                  <a:lnTo>
                    <a:pt x="341" y="391"/>
                  </a:lnTo>
                  <a:lnTo>
                    <a:pt x="346" y="386"/>
                  </a:lnTo>
                  <a:lnTo>
                    <a:pt x="351" y="383"/>
                  </a:lnTo>
                  <a:lnTo>
                    <a:pt x="354" y="380"/>
                  </a:lnTo>
                  <a:lnTo>
                    <a:pt x="359" y="376"/>
                  </a:lnTo>
                  <a:lnTo>
                    <a:pt x="363" y="372"/>
                  </a:lnTo>
                  <a:lnTo>
                    <a:pt x="367" y="367"/>
                  </a:lnTo>
                  <a:lnTo>
                    <a:pt x="370" y="362"/>
                  </a:lnTo>
                  <a:lnTo>
                    <a:pt x="375" y="359"/>
                  </a:lnTo>
                  <a:lnTo>
                    <a:pt x="378" y="354"/>
                  </a:lnTo>
                  <a:lnTo>
                    <a:pt x="382" y="350"/>
                  </a:lnTo>
                  <a:lnTo>
                    <a:pt x="385" y="345"/>
                  </a:lnTo>
                  <a:lnTo>
                    <a:pt x="388" y="342"/>
                  </a:lnTo>
                  <a:lnTo>
                    <a:pt x="391" y="337"/>
                  </a:lnTo>
                  <a:lnTo>
                    <a:pt x="394" y="333"/>
                  </a:lnTo>
                  <a:lnTo>
                    <a:pt x="396" y="329"/>
                  </a:lnTo>
                  <a:lnTo>
                    <a:pt x="399" y="325"/>
                  </a:lnTo>
                  <a:lnTo>
                    <a:pt x="401" y="320"/>
                  </a:lnTo>
                  <a:lnTo>
                    <a:pt x="403" y="316"/>
                  </a:lnTo>
                  <a:lnTo>
                    <a:pt x="406" y="312"/>
                  </a:lnTo>
                  <a:lnTo>
                    <a:pt x="408" y="308"/>
                  </a:lnTo>
                  <a:lnTo>
                    <a:pt x="409" y="305"/>
                  </a:lnTo>
                  <a:lnTo>
                    <a:pt x="409" y="300"/>
                  </a:lnTo>
                  <a:lnTo>
                    <a:pt x="410" y="297"/>
                  </a:lnTo>
                  <a:lnTo>
                    <a:pt x="411" y="294"/>
                  </a:lnTo>
                  <a:lnTo>
                    <a:pt x="412" y="289"/>
                  </a:lnTo>
                  <a:lnTo>
                    <a:pt x="414" y="286"/>
                  </a:lnTo>
                  <a:lnTo>
                    <a:pt x="415" y="281"/>
                  </a:lnTo>
                  <a:lnTo>
                    <a:pt x="416" y="277"/>
                  </a:lnTo>
                  <a:lnTo>
                    <a:pt x="416" y="273"/>
                  </a:lnTo>
                  <a:lnTo>
                    <a:pt x="417" y="268"/>
                  </a:lnTo>
                  <a:lnTo>
                    <a:pt x="418" y="264"/>
                  </a:lnTo>
                  <a:lnTo>
                    <a:pt x="419" y="259"/>
                  </a:lnTo>
                  <a:lnTo>
                    <a:pt x="419" y="255"/>
                  </a:lnTo>
                  <a:lnTo>
                    <a:pt x="419" y="249"/>
                  </a:lnTo>
                  <a:lnTo>
                    <a:pt x="421" y="244"/>
                  </a:lnTo>
                  <a:lnTo>
                    <a:pt x="422" y="240"/>
                  </a:lnTo>
                  <a:lnTo>
                    <a:pt x="422" y="234"/>
                  </a:lnTo>
                  <a:lnTo>
                    <a:pt x="422" y="229"/>
                  </a:lnTo>
                  <a:lnTo>
                    <a:pt x="422" y="224"/>
                  </a:lnTo>
                  <a:lnTo>
                    <a:pt x="422" y="219"/>
                  </a:lnTo>
                  <a:lnTo>
                    <a:pt x="421" y="213"/>
                  </a:lnTo>
                  <a:lnTo>
                    <a:pt x="421" y="208"/>
                  </a:lnTo>
                  <a:lnTo>
                    <a:pt x="421" y="203"/>
                  </a:lnTo>
                  <a:lnTo>
                    <a:pt x="421" y="197"/>
                  </a:lnTo>
                  <a:lnTo>
                    <a:pt x="419" y="193"/>
                  </a:lnTo>
                  <a:lnTo>
                    <a:pt x="419" y="187"/>
                  </a:lnTo>
                  <a:lnTo>
                    <a:pt x="418" y="181"/>
                  </a:lnTo>
                  <a:lnTo>
                    <a:pt x="418" y="177"/>
                  </a:lnTo>
                  <a:lnTo>
                    <a:pt x="417" y="171"/>
                  </a:lnTo>
                  <a:lnTo>
                    <a:pt x="416" y="165"/>
                  </a:lnTo>
                  <a:lnTo>
                    <a:pt x="415" y="159"/>
                  </a:lnTo>
                  <a:lnTo>
                    <a:pt x="414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1" name="Freeform 110">
              <a:extLst>
                <a:ext uri="{FF2B5EF4-FFF2-40B4-BE49-F238E27FC236}">
                  <a16:creationId xmlns:a16="http://schemas.microsoft.com/office/drawing/2014/main" id="{D12AF7C3-A991-CEFE-1781-D4B7A90B5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0" y="2481263"/>
              <a:ext cx="141288" cy="53975"/>
            </a:xfrm>
            <a:custGeom>
              <a:avLst/>
              <a:gdLst>
                <a:gd name="T0" fmla="*/ 2147483647 w 177"/>
                <a:gd name="T1" fmla="*/ 2147483647 h 67"/>
                <a:gd name="T2" fmla="*/ 2147483647 w 177"/>
                <a:gd name="T3" fmla="*/ 2147483647 h 67"/>
                <a:gd name="T4" fmla="*/ 2147483647 w 177"/>
                <a:gd name="T5" fmla="*/ 2147483647 h 67"/>
                <a:gd name="T6" fmla="*/ 2147483647 w 177"/>
                <a:gd name="T7" fmla="*/ 2147483647 h 67"/>
                <a:gd name="T8" fmla="*/ 2147483647 w 177"/>
                <a:gd name="T9" fmla="*/ 2147483647 h 67"/>
                <a:gd name="T10" fmla="*/ 2147483647 w 177"/>
                <a:gd name="T11" fmla="*/ 2147483647 h 67"/>
                <a:gd name="T12" fmla="*/ 2147483647 w 177"/>
                <a:gd name="T13" fmla="*/ 2147483647 h 67"/>
                <a:gd name="T14" fmla="*/ 2147483647 w 177"/>
                <a:gd name="T15" fmla="*/ 2147483647 h 67"/>
                <a:gd name="T16" fmla="*/ 2147483647 w 177"/>
                <a:gd name="T17" fmla="*/ 2147483647 h 67"/>
                <a:gd name="T18" fmla="*/ 2147483647 w 177"/>
                <a:gd name="T19" fmla="*/ 2147483647 h 67"/>
                <a:gd name="T20" fmla="*/ 2147483647 w 177"/>
                <a:gd name="T21" fmla="*/ 2147483647 h 67"/>
                <a:gd name="T22" fmla="*/ 2147483647 w 177"/>
                <a:gd name="T23" fmla="*/ 2147483647 h 67"/>
                <a:gd name="T24" fmla="*/ 2147483647 w 177"/>
                <a:gd name="T25" fmla="*/ 2147483647 h 67"/>
                <a:gd name="T26" fmla="*/ 2147483647 w 177"/>
                <a:gd name="T27" fmla="*/ 2147483647 h 67"/>
                <a:gd name="T28" fmla="*/ 2147483647 w 177"/>
                <a:gd name="T29" fmla="*/ 2147483647 h 67"/>
                <a:gd name="T30" fmla="*/ 2147483647 w 177"/>
                <a:gd name="T31" fmla="*/ 2147483647 h 67"/>
                <a:gd name="T32" fmla="*/ 2147483647 w 177"/>
                <a:gd name="T33" fmla="*/ 2147483647 h 67"/>
                <a:gd name="T34" fmla="*/ 2147483647 w 177"/>
                <a:gd name="T35" fmla="*/ 2147483647 h 67"/>
                <a:gd name="T36" fmla="*/ 2147483647 w 177"/>
                <a:gd name="T37" fmla="*/ 2147483647 h 67"/>
                <a:gd name="T38" fmla="*/ 2147483647 w 177"/>
                <a:gd name="T39" fmla="*/ 2147483647 h 67"/>
                <a:gd name="T40" fmla="*/ 2147483647 w 177"/>
                <a:gd name="T41" fmla="*/ 2147483647 h 67"/>
                <a:gd name="T42" fmla="*/ 2147483647 w 177"/>
                <a:gd name="T43" fmla="*/ 2147483647 h 67"/>
                <a:gd name="T44" fmla="*/ 2147483647 w 177"/>
                <a:gd name="T45" fmla="*/ 2147483647 h 67"/>
                <a:gd name="T46" fmla="*/ 2147483647 w 177"/>
                <a:gd name="T47" fmla="*/ 2147483647 h 67"/>
                <a:gd name="T48" fmla="*/ 2147483647 w 177"/>
                <a:gd name="T49" fmla="*/ 2147483647 h 67"/>
                <a:gd name="T50" fmla="*/ 0 w 177"/>
                <a:gd name="T51" fmla="*/ 2147483647 h 67"/>
                <a:gd name="T52" fmla="*/ 2147483647 w 177"/>
                <a:gd name="T53" fmla="*/ 2147483647 h 67"/>
                <a:gd name="T54" fmla="*/ 2147483647 w 177"/>
                <a:gd name="T55" fmla="*/ 2147483647 h 67"/>
                <a:gd name="T56" fmla="*/ 2147483647 w 177"/>
                <a:gd name="T57" fmla="*/ 2147483647 h 67"/>
                <a:gd name="T58" fmla="*/ 2147483647 w 177"/>
                <a:gd name="T59" fmla="*/ 2147483647 h 67"/>
                <a:gd name="T60" fmla="*/ 2147483647 w 177"/>
                <a:gd name="T61" fmla="*/ 2147483647 h 67"/>
                <a:gd name="T62" fmla="*/ 2147483647 w 177"/>
                <a:gd name="T63" fmla="*/ 2147483647 h 67"/>
                <a:gd name="T64" fmla="*/ 2147483647 w 177"/>
                <a:gd name="T65" fmla="*/ 2147483647 h 67"/>
                <a:gd name="T66" fmla="*/ 2147483647 w 177"/>
                <a:gd name="T67" fmla="*/ 2147483647 h 67"/>
                <a:gd name="T68" fmla="*/ 2147483647 w 177"/>
                <a:gd name="T69" fmla="*/ 2147483647 h 67"/>
                <a:gd name="T70" fmla="*/ 2147483647 w 177"/>
                <a:gd name="T71" fmla="*/ 2147483647 h 67"/>
                <a:gd name="T72" fmla="*/ 2147483647 w 177"/>
                <a:gd name="T73" fmla="*/ 2147483647 h 67"/>
                <a:gd name="T74" fmla="*/ 2147483647 w 177"/>
                <a:gd name="T75" fmla="*/ 2147483647 h 67"/>
                <a:gd name="T76" fmla="*/ 2147483647 w 177"/>
                <a:gd name="T77" fmla="*/ 2147483647 h 67"/>
                <a:gd name="T78" fmla="*/ 2147483647 w 177"/>
                <a:gd name="T79" fmla="*/ 2147483647 h 67"/>
                <a:gd name="T80" fmla="*/ 2147483647 w 177"/>
                <a:gd name="T81" fmla="*/ 2147483647 h 67"/>
                <a:gd name="T82" fmla="*/ 2147483647 w 177"/>
                <a:gd name="T83" fmla="*/ 2147483647 h 67"/>
                <a:gd name="T84" fmla="*/ 2147483647 w 177"/>
                <a:gd name="T85" fmla="*/ 2147483647 h 67"/>
                <a:gd name="T86" fmla="*/ 2147483647 w 177"/>
                <a:gd name="T87" fmla="*/ 2147483647 h 67"/>
                <a:gd name="T88" fmla="*/ 2147483647 w 177"/>
                <a:gd name="T89" fmla="*/ 2147483647 h 67"/>
                <a:gd name="T90" fmla="*/ 2147483647 w 177"/>
                <a:gd name="T91" fmla="*/ 2147483647 h 67"/>
                <a:gd name="T92" fmla="*/ 2147483647 w 177"/>
                <a:gd name="T93" fmla="*/ 2147483647 h 67"/>
                <a:gd name="T94" fmla="*/ 2147483647 w 177"/>
                <a:gd name="T95" fmla="*/ 2147483647 h 67"/>
                <a:gd name="T96" fmla="*/ 2147483647 w 177"/>
                <a:gd name="T97" fmla="*/ 2147483647 h 67"/>
                <a:gd name="T98" fmla="*/ 2147483647 w 177"/>
                <a:gd name="T99" fmla="*/ 2147483647 h 67"/>
                <a:gd name="T100" fmla="*/ 2147483647 w 177"/>
                <a:gd name="T101" fmla="*/ 2147483647 h 67"/>
                <a:gd name="T102" fmla="*/ 2147483647 w 177"/>
                <a:gd name="T103" fmla="*/ 2147483647 h 67"/>
                <a:gd name="T104" fmla="*/ 2147483647 w 177"/>
                <a:gd name="T105" fmla="*/ 2147483647 h 67"/>
                <a:gd name="T106" fmla="*/ 2147483647 w 177"/>
                <a:gd name="T107" fmla="*/ 2147483647 h 67"/>
                <a:gd name="T108" fmla="*/ 2147483647 w 177"/>
                <a:gd name="T109" fmla="*/ 2147483647 h 67"/>
                <a:gd name="T110" fmla="*/ 2147483647 w 177"/>
                <a:gd name="T111" fmla="*/ 2147483647 h 67"/>
                <a:gd name="T112" fmla="*/ 2147483647 w 177"/>
                <a:gd name="T113" fmla="*/ 2147483647 h 67"/>
                <a:gd name="T114" fmla="*/ 2147483647 w 177"/>
                <a:gd name="T115" fmla="*/ 2147483647 h 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7"/>
                <a:gd name="T175" fmla="*/ 0 h 67"/>
                <a:gd name="T176" fmla="*/ 177 w 177"/>
                <a:gd name="T177" fmla="*/ 67 h 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7" h="67">
                  <a:moveTo>
                    <a:pt x="157" y="4"/>
                  </a:moveTo>
                  <a:lnTo>
                    <a:pt x="154" y="7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7" y="16"/>
                  </a:lnTo>
                  <a:lnTo>
                    <a:pt x="144" y="20"/>
                  </a:lnTo>
                  <a:lnTo>
                    <a:pt x="139" y="25"/>
                  </a:lnTo>
                  <a:lnTo>
                    <a:pt x="137" y="27"/>
                  </a:lnTo>
                  <a:lnTo>
                    <a:pt x="135" y="30"/>
                  </a:lnTo>
                  <a:lnTo>
                    <a:pt x="132" y="32"/>
                  </a:lnTo>
                  <a:lnTo>
                    <a:pt x="130" y="33"/>
                  </a:lnTo>
                  <a:lnTo>
                    <a:pt x="127" y="35"/>
                  </a:lnTo>
                  <a:lnTo>
                    <a:pt x="123" y="37"/>
                  </a:lnTo>
                  <a:lnTo>
                    <a:pt x="119" y="38"/>
                  </a:lnTo>
                  <a:lnTo>
                    <a:pt x="114" y="40"/>
                  </a:lnTo>
                  <a:lnTo>
                    <a:pt x="112" y="40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4" y="42"/>
                  </a:lnTo>
                  <a:lnTo>
                    <a:pt x="99" y="42"/>
                  </a:lnTo>
                  <a:lnTo>
                    <a:pt x="97" y="42"/>
                  </a:lnTo>
                  <a:lnTo>
                    <a:pt x="94" y="43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81" y="43"/>
                  </a:lnTo>
                  <a:lnTo>
                    <a:pt x="76" y="43"/>
                  </a:lnTo>
                  <a:lnTo>
                    <a:pt x="73" y="43"/>
                  </a:lnTo>
                  <a:lnTo>
                    <a:pt x="68" y="42"/>
                  </a:lnTo>
                  <a:lnTo>
                    <a:pt x="65" y="42"/>
                  </a:lnTo>
                  <a:lnTo>
                    <a:pt x="63" y="41"/>
                  </a:lnTo>
                  <a:lnTo>
                    <a:pt x="59" y="41"/>
                  </a:lnTo>
                  <a:lnTo>
                    <a:pt x="56" y="39"/>
                  </a:lnTo>
                  <a:lnTo>
                    <a:pt x="53" y="38"/>
                  </a:lnTo>
                  <a:lnTo>
                    <a:pt x="50" y="38"/>
                  </a:lnTo>
                  <a:lnTo>
                    <a:pt x="48" y="37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2" y="25"/>
                  </a:lnTo>
                  <a:lnTo>
                    <a:pt x="28" y="22"/>
                  </a:lnTo>
                  <a:lnTo>
                    <a:pt x="27" y="20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9" y="7"/>
                  </a:lnTo>
                  <a:lnTo>
                    <a:pt x="5" y="8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1" y="38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4" y="49"/>
                  </a:lnTo>
                  <a:lnTo>
                    <a:pt x="26" y="51"/>
                  </a:lnTo>
                  <a:lnTo>
                    <a:pt x="28" y="53"/>
                  </a:lnTo>
                  <a:lnTo>
                    <a:pt x="32" y="55"/>
                  </a:lnTo>
                  <a:lnTo>
                    <a:pt x="35" y="57"/>
                  </a:lnTo>
                  <a:lnTo>
                    <a:pt x="38" y="58"/>
                  </a:lnTo>
                  <a:lnTo>
                    <a:pt x="43" y="59"/>
                  </a:lnTo>
                  <a:lnTo>
                    <a:pt x="47" y="62"/>
                  </a:lnTo>
                  <a:lnTo>
                    <a:pt x="51" y="63"/>
                  </a:lnTo>
                  <a:lnTo>
                    <a:pt x="55" y="64"/>
                  </a:lnTo>
                  <a:lnTo>
                    <a:pt x="59" y="65"/>
                  </a:lnTo>
                  <a:lnTo>
                    <a:pt x="64" y="65"/>
                  </a:lnTo>
                  <a:lnTo>
                    <a:pt x="69" y="66"/>
                  </a:lnTo>
                  <a:lnTo>
                    <a:pt x="74" y="67"/>
                  </a:lnTo>
                  <a:lnTo>
                    <a:pt x="80" y="67"/>
                  </a:lnTo>
                  <a:lnTo>
                    <a:pt x="83" y="67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2" y="67"/>
                  </a:lnTo>
                  <a:lnTo>
                    <a:pt x="96" y="66"/>
                  </a:lnTo>
                  <a:lnTo>
                    <a:pt x="100" y="66"/>
                  </a:lnTo>
                  <a:lnTo>
                    <a:pt x="105" y="65"/>
                  </a:lnTo>
                  <a:lnTo>
                    <a:pt x="108" y="65"/>
                  </a:lnTo>
                  <a:lnTo>
                    <a:pt x="113" y="64"/>
                  </a:lnTo>
                  <a:lnTo>
                    <a:pt x="116" y="64"/>
                  </a:lnTo>
                  <a:lnTo>
                    <a:pt x="120" y="63"/>
                  </a:lnTo>
                  <a:lnTo>
                    <a:pt x="123" y="63"/>
                  </a:lnTo>
                  <a:lnTo>
                    <a:pt x="126" y="61"/>
                  </a:lnTo>
                  <a:lnTo>
                    <a:pt x="129" y="59"/>
                  </a:lnTo>
                  <a:lnTo>
                    <a:pt x="131" y="58"/>
                  </a:lnTo>
                  <a:lnTo>
                    <a:pt x="135" y="57"/>
                  </a:lnTo>
                  <a:lnTo>
                    <a:pt x="139" y="55"/>
                  </a:lnTo>
                  <a:lnTo>
                    <a:pt x="145" y="53"/>
                  </a:lnTo>
                  <a:lnTo>
                    <a:pt x="147" y="50"/>
                  </a:lnTo>
                  <a:lnTo>
                    <a:pt x="151" y="48"/>
                  </a:lnTo>
                  <a:lnTo>
                    <a:pt x="154" y="45"/>
                  </a:lnTo>
                  <a:lnTo>
                    <a:pt x="158" y="42"/>
                  </a:lnTo>
                  <a:lnTo>
                    <a:pt x="159" y="39"/>
                  </a:lnTo>
                  <a:lnTo>
                    <a:pt x="162" y="35"/>
                  </a:lnTo>
                  <a:lnTo>
                    <a:pt x="165" y="33"/>
                  </a:lnTo>
                  <a:lnTo>
                    <a:pt x="167" y="31"/>
                  </a:lnTo>
                  <a:lnTo>
                    <a:pt x="169" y="25"/>
                  </a:lnTo>
                  <a:lnTo>
                    <a:pt x="174" y="22"/>
                  </a:lnTo>
                  <a:lnTo>
                    <a:pt x="175" y="18"/>
                  </a:lnTo>
                  <a:lnTo>
                    <a:pt x="176" y="16"/>
                  </a:lnTo>
                  <a:lnTo>
                    <a:pt x="177" y="12"/>
                  </a:lnTo>
                  <a:lnTo>
                    <a:pt x="177" y="11"/>
                  </a:lnTo>
                  <a:lnTo>
                    <a:pt x="176" y="7"/>
                  </a:lnTo>
                  <a:lnTo>
                    <a:pt x="174" y="3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61" y="1"/>
                  </a:lnTo>
                  <a:lnTo>
                    <a:pt x="1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2" name="Freeform 111">
              <a:extLst>
                <a:ext uri="{FF2B5EF4-FFF2-40B4-BE49-F238E27FC236}">
                  <a16:creationId xmlns:a16="http://schemas.microsoft.com/office/drawing/2014/main" id="{0E7A4840-DD06-30D5-47AB-350631F2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988" y="2387600"/>
              <a:ext cx="52388" cy="71438"/>
            </a:xfrm>
            <a:custGeom>
              <a:avLst/>
              <a:gdLst>
                <a:gd name="T0" fmla="*/ 2147483647 w 64"/>
                <a:gd name="T1" fmla="*/ 2147483647 h 90"/>
                <a:gd name="T2" fmla="*/ 2147483647 w 64"/>
                <a:gd name="T3" fmla="*/ 2147483647 h 90"/>
                <a:gd name="T4" fmla="*/ 2147483647 w 64"/>
                <a:gd name="T5" fmla="*/ 2147483647 h 90"/>
                <a:gd name="T6" fmla="*/ 2147483647 w 64"/>
                <a:gd name="T7" fmla="*/ 2147483647 h 90"/>
                <a:gd name="T8" fmla="*/ 2147483647 w 64"/>
                <a:gd name="T9" fmla="*/ 2147483647 h 90"/>
                <a:gd name="T10" fmla="*/ 2147483647 w 64"/>
                <a:gd name="T11" fmla="*/ 2147483647 h 90"/>
                <a:gd name="T12" fmla="*/ 2147483647 w 64"/>
                <a:gd name="T13" fmla="*/ 2147483647 h 90"/>
                <a:gd name="T14" fmla="*/ 2147483647 w 64"/>
                <a:gd name="T15" fmla="*/ 2147483647 h 90"/>
                <a:gd name="T16" fmla="*/ 2147483647 w 64"/>
                <a:gd name="T17" fmla="*/ 2147483647 h 90"/>
                <a:gd name="T18" fmla="*/ 2147483647 w 64"/>
                <a:gd name="T19" fmla="*/ 2147483647 h 90"/>
                <a:gd name="T20" fmla="*/ 2147483647 w 64"/>
                <a:gd name="T21" fmla="*/ 2147483647 h 90"/>
                <a:gd name="T22" fmla="*/ 2147483647 w 64"/>
                <a:gd name="T23" fmla="*/ 2147483647 h 90"/>
                <a:gd name="T24" fmla="*/ 2147483647 w 64"/>
                <a:gd name="T25" fmla="*/ 0 h 90"/>
                <a:gd name="T26" fmla="*/ 2147483647 w 64"/>
                <a:gd name="T27" fmla="*/ 2147483647 h 90"/>
                <a:gd name="T28" fmla="*/ 2147483647 w 64"/>
                <a:gd name="T29" fmla="*/ 2147483647 h 90"/>
                <a:gd name="T30" fmla="*/ 2147483647 w 64"/>
                <a:gd name="T31" fmla="*/ 2147483647 h 90"/>
                <a:gd name="T32" fmla="*/ 2147483647 w 64"/>
                <a:gd name="T33" fmla="*/ 2147483647 h 90"/>
                <a:gd name="T34" fmla="*/ 2147483647 w 64"/>
                <a:gd name="T35" fmla="*/ 2147483647 h 90"/>
                <a:gd name="T36" fmla="*/ 2147483647 w 64"/>
                <a:gd name="T37" fmla="*/ 2147483647 h 90"/>
                <a:gd name="T38" fmla="*/ 0 w 64"/>
                <a:gd name="T39" fmla="*/ 2147483647 h 90"/>
                <a:gd name="T40" fmla="*/ 0 w 64"/>
                <a:gd name="T41" fmla="*/ 2147483647 h 90"/>
                <a:gd name="T42" fmla="*/ 2147483647 w 64"/>
                <a:gd name="T43" fmla="*/ 2147483647 h 90"/>
                <a:gd name="T44" fmla="*/ 2147483647 w 64"/>
                <a:gd name="T45" fmla="*/ 2147483647 h 90"/>
                <a:gd name="T46" fmla="*/ 2147483647 w 64"/>
                <a:gd name="T47" fmla="*/ 2147483647 h 90"/>
                <a:gd name="T48" fmla="*/ 2147483647 w 64"/>
                <a:gd name="T49" fmla="*/ 2147483647 h 90"/>
                <a:gd name="T50" fmla="*/ 2147483647 w 64"/>
                <a:gd name="T51" fmla="*/ 2147483647 h 90"/>
                <a:gd name="T52" fmla="*/ 2147483647 w 64"/>
                <a:gd name="T53" fmla="*/ 2147483647 h 90"/>
                <a:gd name="T54" fmla="*/ 2147483647 w 64"/>
                <a:gd name="T55" fmla="*/ 2147483647 h 90"/>
                <a:gd name="T56" fmla="*/ 2147483647 w 64"/>
                <a:gd name="T57" fmla="*/ 2147483647 h 90"/>
                <a:gd name="T58" fmla="*/ 2147483647 w 64"/>
                <a:gd name="T59" fmla="*/ 2147483647 h 90"/>
                <a:gd name="T60" fmla="*/ 2147483647 w 64"/>
                <a:gd name="T61" fmla="*/ 2147483647 h 90"/>
                <a:gd name="T62" fmla="*/ 2147483647 w 64"/>
                <a:gd name="T63" fmla="*/ 2147483647 h 90"/>
                <a:gd name="T64" fmla="*/ 2147483647 w 64"/>
                <a:gd name="T65" fmla="*/ 2147483647 h 90"/>
                <a:gd name="T66" fmla="*/ 2147483647 w 64"/>
                <a:gd name="T67" fmla="*/ 2147483647 h 90"/>
                <a:gd name="T68" fmla="*/ 2147483647 w 64"/>
                <a:gd name="T69" fmla="*/ 2147483647 h 90"/>
                <a:gd name="T70" fmla="*/ 2147483647 w 64"/>
                <a:gd name="T71" fmla="*/ 2147483647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90"/>
                <a:gd name="T110" fmla="*/ 64 w 64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90">
                  <a:moveTo>
                    <a:pt x="48" y="66"/>
                  </a:moveTo>
                  <a:lnTo>
                    <a:pt x="45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8" y="67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3" y="59"/>
                  </a:lnTo>
                  <a:lnTo>
                    <a:pt x="24" y="55"/>
                  </a:lnTo>
                  <a:lnTo>
                    <a:pt x="25" y="49"/>
                  </a:lnTo>
                  <a:lnTo>
                    <a:pt x="27" y="44"/>
                  </a:lnTo>
                  <a:lnTo>
                    <a:pt x="29" y="41"/>
                  </a:lnTo>
                  <a:lnTo>
                    <a:pt x="30" y="37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4" y="28"/>
                  </a:lnTo>
                  <a:lnTo>
                    <a:pt x="37" y="25"/>
                  </a:lnTo>
                  <a:lnTo>
                    <a:pt x="39" y="22"/>
                  </a:lnTo>
                  <a:lnTo>
                    <a:pt x="41" y="19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1" y="5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2" y="5"/>
                  </a:lnTo>
                  <a:lnTo>
                    <a:pt x="19" y="6"/>
                  </a:lnTo>
                  <a:lnTo>
                    <a:pt x="17" y="9"/>
                  </a:lnTo>
                  <a:lnTo>
                    <a:pt x="16" y="11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6" y="34"/>
                  </a:lnTo>
                  <a:lnTo>
                    <a:pt x="3" y="39"/>
                  </a:lnTo>
                  <a:lnTo>
                    <a:pt x="1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5"/>
                  </a:lnTo>
                  <a:lnTo>
                    <a:pt x="2" y="71"/>
                  </a:lnTo>
                  <a:lnTo>
                    <a:pt x="5" y="75"/>
                  </a:lnTo>
                  <a:lnTo>
                    <a:pt x="7" y="80"/>
                  </a:lnTo>
                  <a:lnTo>
                    <a:pt x="11" y="83"/>
                  </a:lnTo>
                  <a:lnTo>
                    <a:pt x="14" y="84"/>
                  </a:lnTo>
                  <a:lnTo>
                    <a:pt x="16" y="86"/>
                  </a:lnTo>
                  <a:lnTo>
                    <a:pt x="18" y="87"/>
                  </a:lnTo>
                  <a:lnTo>
                    <a:pt x="22" y="89"/>
                  </a:lnTo>
                  <a:lnTo>
                    <a:pt x="24" y="89"/>
                  </a:lnTo>
                  <a:lnTo>
                    <a:pt x="27" y="89"/>
                  </a:lnTo>
                  <a:lnTo>
                    <a:pt x="31" y="89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46" y="89"/>
                  </a:lnTo>
                  <a:lnTo>
                    <a:pt x="50" y="89"/>
                  </a:lnTo>
                  <a:lnTo>
                    <a:pt x="54" y="88"/>
                  </a:lnTo>
                  <a:lnTo>
                    <a:pt x="57" y="87"/>
                  </a:lnTo>
                  <a:lnTo>
                    <a:pt x="60" y="86"/>
                  </a:lnTo>
                  <a:lnTo>
                    <a:pt x="62" y="84"/>
                  </a:lnTo>
                  <a:lnTo>
                    <a:pt x="63" y="80"/>
                  </a:lnTo>
                  <a:lnTo>
                    <a:pt x="64" y="75"/>
                  </a:lnTo>
                  <a:lnTo>
                    <a:pt x="62" y="71"/>
                  </a:lnTo>
                  <a:lnTo>
                    <a:pt x="60" y="68"/>
                  </a:lnTo>
                  <a:lnTo>
                    <a:pt x="57" y="66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3" name="Freeform 112">
              <a:extLst>
                <a:ext uri="{FF2B5EF4-FFF2-40B4-BE49-F238E27FC236}">
                  <a16:creationId xmlns:a16="http://schemas.microsoft.com/office/drawing/2014/main" id="{7FD3AF24-1635-217C-6C7C-F481585D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075" y="2381250"/>
              <a:ext cx="39688" cy="39688"/>
            </a:xfrm>
            <a:custGeom>
              <a:avLst/>
              <a:gdLst>
                <a:gd name="T0" fmla="*/ 2147483647 w 50"/>
                <a:gd name="T1" fmla="*/ 0 h 51"/>
                <a:gd name="T2" fmla="*/ 2147483647 w 50"/>
                <a:gd name="T3" fmla="*/ 0 h 51"/>
                <a:gd name="T4" fmla="*/ 2147483647 w 50"/>
                <a:gd name="T5" fmla="*/ 2147483647 h 51"/>
                <a:gd name="T6" fmla="*/ 2147483647 w 50"/>
                <a:gd name="T7" fmla="*/ 2147483647 h 51"/>
                <a:gd name="T8" fmla="*/ 2147483647 w 50"/>
                <a:gd name="T9" fmla="*/ 2147483647 h 51"/>
                <a:gd name="T10" fmla="*/ 2147483647 w 50"/>
                <a:gd name="T11" fmla="*/ 2147483647 h 51"/>
                <a:gd name="T12" fmla="*/ 2147483647 w 50"/>
                <a:gd name="T13" fmla="*/ 2147483647 h 51"/>
                <a:gd name="T14" fmla="*/ 0 w 50"/>
                <a:gd name="T15" fmla="*/ 2147483647 h 51"/>
                <a:gd name="T16" fmla="*/ 0 w 50"/>
                <a:gd name="T17" fmla="*/ 2147483647 h 51"/>
                <a:gd name="T18" fmla="*/ 0 w 50"/>
                <a:gd name="T19" fmla="*/ 2147483647 h 51"/>
                <a:gd name="T20" fmla="*/ 2147483647 w 50"/>
                <a:gd name="T21" fmla="*/ 2147483647 h 51"/>
                <a:gd name="T22" fmla="*/ 2147483647 w 50"/>
                <a:gd name="T23" fmla="*/ 2147483647 h 51"/>
                <a:gd name="T24" fmla="*/ 2147483647 w 50"/>
                <a:gd name="T25" fmla="*/ 2147483647 h 51"/>
                <a:gd name="T26" fmla="*/ 2147483647 w 50"/>
                <a:gd name="T27" fmla="*/ 2147483647 h 51"/>
                <a:gd name="T28" fmla="*/ 2147483647 w 50"/>
                <a:gd name="T29" fmla="*/ 2147483647 h 51"/>
                <a:gd name="T30" fmla="*/ 2147483647 w 50"/>
                <a:gd name="T31" fmla="*/ 2147483647 h 51"/>
                <a:gd name="T32" fmla="*/ 2147483647 w 50"/>
                <a:gd name="T33" fmla="*/ 2147483647 h 51"/>
                <a:gd name="T34" fmla="*/ 2147483647 w 50"/>
                <a:gd name="T35" fmla="*/ 2147483647 h 51"/>
                <a:gd name="T36" fmla="*/ 2147483647 w 50"/>
                <a:gd name="T37" fmla="*/ 2147483647 h 51"/>
                <a:gd name="T38" fmla="*/ 2147483647 w 50"/>
                <a:gd name="T39" fmla="*/ 2147483647 h 51"/>
                <a:gd name="T40" fmla="*/ 2147483647 w 50"/>
                <a:gd name="T41" fmla="*/ 2147483647 h 51"/>
                <a:gd name="T42" fmla="*/ 2147483647 w 50"/>
                <a:gd name="T43" fmla="*/ 2147483647 h 51"/>
                <a:gd name="T44" fmla="*/ 2147483647 w 50"/>
                <a:gd name="T45" fmla="*/ 2147483647 h 51"/>
                <a:gd name="T46" fmla="*/ 2147483647 w 50"/>
                <a:gd name="T47" fmla="*/ 2147483647 h 51"/>
                <a:gd name="T48" fmla="*/ 2147483647 w 50"/>
                <a:gd name="T49" fmla="*/ 2147483647 h 51"/>
                <a:gd name="T50" fmla="*/ 2147483647 w 50"/>
                <a:gd name="T51" fmla="*/ 2147483647 h 51"/>
                <a:gd name="T52" fmla="*/ 2147483647 w 50"/>
                <a:gd name="T53" fmla="*/ 2147483647 h 51"/>
                <a:gd name="T54" fmla="*/ 2147483647 w 50"/>
                <a:gd name="T55" fmla="*/ 2147483647 h 51"/>
                <a:gd name="T56" fmla="*/ 2147483647 w 50"/>
                <a:gd name="T57" fmla="*/ 2147483647 h 51"/>
                <a:gd name="T58" fmla="*/ 2147483647 w 50"/>
                <a:gd name="T59" fmla="*/ 2147483647 h 51"/>
                <a:gd name="T60" fmla="*/ 2147483647 w 50"/>
                <a:gd name="T61" fmla="*/ 2147483647 h 51"/>
                <a:gd name="T62" fmla="*/ 2147483647 w 50"/>
                <a:gd name="T63" fmla="*/ 0 h 51"/>
                <a:gd name="T64" fmla="*/ 2147483647 w 50"/>
                <a:gd name="T65" fmla="*/ 0 h 51"/>
                <a:gd name="T66" fmla="*/ 2147483647 w 50"/>
                <a:gd name="T67" fmla="*/ 0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"/>
                <a:gd name="T103" fmla="*/ 0 h 51"/>
                <a:gd name="T104" fmla="*/ 50 w 50"/>
                <a:gd name="T105" fmla="*/ 51 h 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" h="51">
                  <a:moveTo>
                    <a:pt x="25" y="0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7" y="43"/>
                  </a:lnTo>
                  <a:lnTo>
                    <a:pt x="10" y="45"/>
                  </a:lnTo>
                  <a:lnTo>
                    <a:pt x="15" y="48"/>
                  </a:lnTo>
                  <a:lnTo>
                    <a:pt x="19" y="50"/>
                  </a:lnTo>
                  <a:lnTo>
                    <a:pt x="25" y="51"/>
                  </a:lnTo>
                  <a:lnTo>
                    <a:pt x="30" y="50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6" y="39"/>
                  </a:lnTo>
                  <a:lnTo>
                    <a:pt x="49" y="35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0" y="20"/>
                  </a:lnTo>
                  <a:lnTo>
                    <a:pt x="49" y="15"/>
                  </a:lnTo>
                  <a:lnTo>
                    <a:pt x="46" y="11"/>
                  </a:lnTo>
                  <a:lnTo>
                    <a:pt x="43" y="7"/>
                  </a:lnTo>
                  <a:lnTo>
                    <a:pt x="40" y="4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4" name="Freeform 113">
              <a:extLst>
                <a:ext uri="{FF2B5EF4-FFF2-40B4-BE49-F238E27FC236}">
                  <a16:creationId xmlns:a16="http://schemas.microsoft.com/office/drawing/2014/main" id="{3C6F5C3A-7EEF-6CA3-6945-A82D6B0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376488"/>
              <a:ext cx="39688" cy="41275"/>
            </a:xfrm>
            <a:custGeom>
              <a:avLst/>
              <a:gdLst>
                <a:gd name="T0" fmla="*/ 2147483647 w 51"/>
                <a:gd name="T1" fmla="*/ 2147483647 h 51"/>
                <a:gd name="T2" fmla="*/ 2147483647 w 51"/>
                <a:gd name="T3" fmla="*/ 2147483647 h 51"/>
                <a:gd name="T4" fmla="*/ 2147483647 w 51"/>
                <a:gd name="T5" fmla="*/ 2147483647 h 51"/>
                <a:gd name="T6" fmla="*/ 2147483647 w 51"/>
                <a:gd name="T7" fmla="*/ 2147483647 h 51"/>
                <a:gd name="T8" fmla="*/ 2147483647 w 51"/>
                <a:gd name="T9" fmla="*/ 2147483647 h 51"/>
                <a:gd name="T10" fmla="*/ 2147483647 w 51"/>
                <a:gd name="T11" fmla="*/ 2147483647 h 51"/>
                <a:gd name="T12" fmla="*/ 2147483647 w 51"/>
                <a:gd name="T13" fmla="*/ 2147483647 h 51"/>
                <a:gd name="T14" fmla="*/ 2147483647 w 51"/>
                <a:gd name="T15" fmla="*/ 2147483647 h 51"/>
                <a:gd name="T16" fmla="*/ 2147483647 w 51"/>
                <a:gd name="T17" fmla="*/ 2147483647 h 51"/>
                <a:gd name="T18" fmla="*/ 2147483647 w 51"/>
                <a:gd name="T19" fmla="*/ 2147483647 h 51"/>
                <a:gd name="T20" fmla="*/ 2147483647 w 51"/>
                <a:gd name="T21" fmla="*/ 2147483647 h 51"/>
                <a:gd name="T22" fmla="*/ 2147483647 w 51"/>
                <a:gd name="T23" fmla="*/ 2147483647 h 51"/>
                <a:gd name="T24" fmla="*/ 2147483647 w 51"/>
                <a:gd name="T25" fmla="*/ 2147483647 h 51"/>
                <a:gd name="T26" fmla="*/ 2147483647 w 51"/>
                <a:gd name="T27" fmla="*/ 2147483647 h 51"/>
                <a:gd name="T28" fmla="*/ 2147483647 w 51"/>
                <a:gd name="T29" fmla="*/ 2147483647 h 51"/>
                <a:gd name="T30" fmla="*/ 2147483647 w 51"/>
                <a:gd name="T31" fmla="*/ 0 h 51"/>
                <a:gd name="T32" fmla="*/ 2147483647 w 51"/>
                <a:gd name="T33" fmla="*/ 0 h 51"/>
                <a:gd name="T34" fmla="*/ 2147483647 w 51"/>
                <a:gd name="T35" fmla="*/ 0 h 51"/>
                <a:gd name="T36" fmla="*/ 2147483647 w 51"/>
                <a:gd name="T37" fmla="*/ 2147483647 h 51"/>
                <a:gd name="T38" fmla="*/ 2147483647 w 51"/>
                <a:gd name="T39" fmla="*/ 2147483647 h 51"/>
                <a:gd name="T40" fmla="*/ 2147483647 w 51"/>
                <a:gd name="T41" fmla="*/ 2147483647 h 51"/>
                <a:gd name="T42" fmla="*/ 2147483647 w 51"/>
                <a:gd name="T43" fmla="*/ 2147483647 h 51"/>
                <a:gd name="T44" fmla="*/ 2147483647 w 51"/>
                <a:gd name="T45" fmla="*/ 2147483647 h 51"/>
                <a:gd name="T46" fmla="*/ 0 w 51"/>
                <a:gd name="T47" fmla="*/ 2147483647 h 51"/>
                <a:gd name="T48" fmla="*/ 0 w 51"/>
                <a:gd name="T49" fmla="*/ 2147483647 h 51"/>
                <a:gd name="T50" fmla="*/ 0 w 51"/>
                <a:gd name="T51" fmla="*/ 2147483647 h 51"/>
                <a:gd name="T52" fmla="*/ 2147483647 w 51"/>
                <a:gd name="T53" fmla="*/ 2147483647 h 51"/>
                <a:gd name="T54" fmla="*/ 2147483647 w 51"/>
                <a:gd name="T55" fmla="*/ 2147483647 h 51"/>
                <a:gd name="T56" fmla="*/ 2147483647 w 51"/>
                <a:gd name="T57" fmla="*/ 2147483647 h 51"/>
                <a:gd name="T58" fmla="*/ 2147483647 w 51"/>
                <a:gd name="T59" fmla="*/ 2147483647 h 51"/>
                <a:gd name="T60" fmla="*/ 2147483647 w 51"/>
                <a:gd name="T61" fmla="*/ 2147483647 h 51"/>
                <a:gd name="T62" fmla="*/ 2147483647 w 51"/>
                <a:gd name="T63" fmla="*/ 2147483647 h 51"/>
                <a:gd name="T64" fmla="*/ 2147483647 w 51"/>
                <a:gd name="T65" fmla="*/ 2147483647 h 51"/>
                <a:gd name="T66" fmla="*/ 2147483647 w 51"/>
                <a:gd name="T67" fmla="*/ 2147483647 h 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"/>
                <a:gd name="T103" fmla="*/ 0 h 51"/>
                <a:gd name="T104" fmla="*/ 51 w 51"/>
                <a:gd name="T105" fmla="*/ 51 h 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" h="51">
                  <a:moveTo>
                    <a:pt x="27" y="51"/>
                  </a:moveTo>
                  <a:lnTo>
                    <a:pt x="31" y="50"/>
                  </a:lnTo>
                  <a:lnTo>
                    <a:pt x="36" y="48"/>
                  </a:lnTo>
                  <a:lnTo>
                    <a:pt x="40" y="46"/>
                  </a:lnTo>
                  <a:lnTo>
                    <a:pt x="44" y="43"/>
                  </a:lnTo>
                  <a:lnTo>
                    <a:pt x="46" y="39"/>
                  </a:lnTo>
                  <a:lnTo>
                    <a:pt x="48" y="35"/>
                  </a:lnTo>
                  <a:lnTo>
                    <a:pt x="51" y="30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48" y="15"/>
                  </a:lnTo>
                  <a:lnTo>
                    <a:pt x="46" y="10"/>
                  </a:lnTo>
                  <a:lnTo>
                    <a:pt x="44" y="7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3"/>
                  </a:lnTo>
                  <a:lnTo>
                    <a:pt x="8" y="7"/>
                  </a:lnTo>
                  <a:lnTo>
                    <a:pt x="5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5" y="39"/>
                  </a:lnTo>
                  <a:lnTo>
                    <a:pt x="8" y="43"/>
                  </a:lnTo>
                  <a:lnTo>
                    <a:pt x="12" y="46"/>
                  </a:lnTo>
                  <a:lnTo>
                    <a:pt x="16" y="48"/>
                  </a:lnTo>
                  <a:lnTo>
                    <a:pt x="21" y="50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5" name="Freeform 114">
              <a:extLst>
                <a:ext uri="{FF2B5EF4-FFF2-40B4-BE49-F238E27FC236}">
                  <a16:creationId xmlns:a16="http://schemas.microsoft.com/office/drawing/2014/main" id="{A8E2B32A-F2D5-EE1F-D519-2143DFAA9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675" y="2305050"/>
              <a:ext cx="246063" cy="47625"/>
            </a:xfrm>
            <a:custGeom>
              <a:avLst/>
              <a:gdLst>
                <a:gd name="T0" fmla="*/ 2147483647 w 309"/>
                <a:gd name="T1" fmla="*/ 2147483647 h 61"/>
                <a:gd name="T2" fmla="*/ 2147483647 w 309"/>
                <a:gd name="T3" fmla="*/ 2147483647 h 61"/>
                <a:gd name="T4" fmla="*/ 2147483647 w 309"/>
                <a:gd name="T5" fmla="*/ 2147483647 h 61"/>
                <a:gd name="T6" fmla="*/ 2147483647 w 309"/>
                <a:gd name="T7" fmla="*/ 2147483647 h 61"/>
                <a:gd name="T8" fmla="*/ 2147483647 w 309"/>
                <a:gd name="T9" fmla="*/ 2147483647 h 61"/>
                <a:gd name="T10" fmla="*/ 2147483647 w 309"/>
                <a:gd name="T11" fmla="*/ 2147483647 h 61"/>
                <a:gd name="T12" fmla="*/ 2147483647 w 309"/>
                <a:gd name="T13" fmla="*/ 2147483647 h 61"/>
                <a:gd name="T14" fmla="*/ 2147483647 w 309"/>
                <a:gd name="T15" fmla="*/ 2147483647 h 61"/>
                <a:gd name="T16" fmla="*/ 2147483647 w 309"/>
                <a:gd name="T17" fmla="*/ 2147483647 h 61"/>
                <a:gd name="T18" fmla="*/ 2147483647 w 309"/>
                <a:gd name="T19" fmla="*/ 2147483647 h 61"/>
                <a:gd name="T20" fmla="*/ 2147483647 w 309"/>
                <a:gd name="T21" fmla="*/ 2147483647 h 61"/>
                <a:gd name="T22" fmla="*/ 2147483647 w 309"/>
                <a:gd name="T23" fmla="*/ 2147483647 h 61"/>
                <a:gd name="T24" fmla="*/ 2147483647 w 309"/>
                <a:gd name="T25" fmla="*/ 2147483647 h 61"/>
                <a:gd name="T26" fmla="*/ 2147483647 w 309"/>
                <a:gd name="T27" fmla="*/ 2147483647 h 61"/>
                <a:gd name="T28" fmla="*/ 2147483647 w 309"/>
                <a:gd name="T29" fmla="*/ 2147483647 h 61"/>
                <a:gd name="T30" fmla="*/ 2147483647 w 309"/>
                <a:gd name="T31" fmla="*/ 2147483647 h 61"/>
                <a:gd name="T32" fmla="*/ 2147483647 w 309"/>
                <a:gd name="T33" fmla="*/ 2147483647 h 61"/>
                <a:gd name="T34" fmla="*/ 2147483647 w 309"/>
                <a:gd name="T35" fmla="*/ 2147483647 h 61"/>
                <a:gd name="T36" fmla="*/ 2147483647 w 309"/>
                <a:gd name="T37" fmla="*/ 2147483647 h 61"/>
                <a:gd name="T38" fmla="*/ 2147483647 w 309"/>
                <a:gd name="T39" fmla="*/ 2147483647 h 61"/>
                <a:gd name="T40" fmla="*/ 2147483647 w 309"/>
                <a:gd name="T41" fmla="*/ 2147483647 h 61"/>
                <a:gd name="T42" fmla="*/ 2147483647 w 309"/>
                <a:gd name="T43" fmla="*/ 2147483647 h 61"/>
                <a:gd name="T44" fmla="*/ 2147483647 w 309"/>
                <a:gd name="T45" fmla="*/ 2147483647 h 61"/>
                <a:gd name="T46" fmla="*/ 2147483647 w 309"/>
                <a:gd name="T47" fmla="*/ 2147483647 h 61"/>
                <a:gd name="T48" fmla="*/ 2147483647 w 309"/>
                <a:gd name="T49" fmla="*/ 2147483647 h 61"/>
                <a:gd name="T50" fmla="*/ 2147483647 w 309"/>
                <a:gd name="T51" fmla="*/ 2147483647 h 61"/>
                <a:gd name="T52" fmla="*/ 2147483647 w 309"/>
                <a:gd name="T53" fmla="*/ 2147483647 h 61"/>
                <a:gd name="T54" fmla="*/ 2147483647 w 309"/>
                <a:gd name="T55" fmla="*/ 2147483647 h 61"/>
                <a:gd name="T56" fmla="*/ 2147483647 w 309"/>
                <a:gd name="T57" fmla="*/ 2147483647 h 61"/>
                <a:gd name="T58" fmla="*/ 2147483647 w 309"/>
                <a:gd name="T59" fmla="*/ 2147483647 h 61"/>
                <a:gd name="T60" fmla="*/ 2147483647 w 309"/>
                <a:gd name="T61" fmla="*/ 2147483647 h 61"/>
                <a:gd name="T62" fmla="*/ 2147483647 w 309"/>
                <a:gd name="T63" fmla="*/ 2147483647 h 61"/>
                <a:gd name="T64" fmla="*/ 2147483647 w 309"/>
                <a:gd name="T65" fmla="*/ 2147483647 h 61"/>
                <a:gd name="T66" fmla="*/ 2147483647 w 309"/>
                <a:gd name="T67" fmla="*/ 2147483647 h 61"/>
                <a:gd name="T68" fmla="*/ 2147483647 w 309"/>
                <a:gd name="T69" fmla="*/ 2147483647 h 61"/>
                <a:gd name="T70" fmla="*/ 2147483647 w 309"/>
                <a:gd name="T71" fmla="*/ 2147483647 h 61"/>
                <a:gd name="T72" fmla="*/ 2147483647 w 309"/>
                <a:gd name="T73" fmla="*/ 2147483647 h 61"/>
                <a:gd name="T74" fmla="*/ 2147483647 w 309"/>
                <a:gd name="T75" fmla="*/ 2147483647 h 61"/>
                <a:gd name="T76" fmla="*/ 2147483647 w 309"/>
                <a:gd name="T77" fmla="*/ 2147483647 h 61"/>
                <a:gd name="T78" fmla="*/ 2147483647 w 309"/>
                <a:gd name="T79" fmla="*/ 2147483647 h 61"/>
                <a:gd name="T80" fmla="*/ 2147483647 w 309"/>
                <a:gd name="T81" fmla="*/ 2147483647 h 61"/>
                <a:gd name="T82" fmla="*/ 2147483647 w 309"/>
                <a:gd name="T83" fmla="*/ 2147483647 h 61"/>
                <a:gd name="T84" fmla="*/ 2147483647 w 309"/>
                <a:gd name="T85" fmla="*/ 2147483647 h 61"/>
                <a:gd name="T86" fmla="*/ 2147483647 w 309"/>
                <a:gd name="T87" fmla="*/ 2147483647 h 61"/>
                <a:gd name="T88" fmla="*/ 2147483647 w 309"/>
                <a:gd name="T89" fmla="*/ 2147483647 h 61"/>
                <a:gd name="T90" fmla="*/ 2147483647 w 309"/>
                <a:gd name="T91" fmla="*/ 2147483647 h 61"/>
                <a:gd name="T92" fmla="*/ 2147483647 w 309"/>
                <a:gd name="T93" fmla="*/ 2147483647 h 61"/>
                <a:gd name="T94" fmla="*/ 2147483647 w 309"/>
                <a:gd name="T95" fmla="*/ 2147483647 h 61"/>
                <a:gd name="T96" fmla="*/ 2147483647 w 309"/>
                <a:gd name="T97" fmla="*/ 2147483647 h 61"/>
                <a:gd name="T98" fmla="*/ 2147483647 w 309"/>
                <a:gd name="T99" fmla="*/ 2147483647 h 61"/>
                <a:gd name="T100" fmla="*/ 2147483647 w 309"/>
                <a:gd name="T101" fmla="*/ 2147483647 h 61"/>
                <a:gd name="T102" fmla="*/ 2147483647 w 309"/>
                <a:gd name="T103" fmla="*/ 2147483647 h 61"/>
                <a:gd name="T104" fmla="*/ 2147483647 w 309"/>
                <a:gd name="T105" fmla="*/ 2147483647 h 61"/>
                <a:gd name="T106" fmla="*/ 2147483647 w 309"/>
                <a:gd name="T107" fmla="*/ 2147483647 h 61"/>
                <a:gd name="T108" fmla="*/ 2147483647 w 309"/>
                <a:gd name="T109" fmla="*/ 2147483647 h 61"/>
                <a:gd name="T110" fmla="*/ 2147483647 w 309"/>
                <a:gd name="T111" fmla="*/ 2147483647 h 61"/>
                <a:gd name="T112" fmla="*/ 2147483647 w 309"/>
                <a:gd name="T113" fmla="*/ 0 h 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9"/>
                <a:gd name="T172" fmla="*/ 0 h 61"/>
                <a:gd name="T173" fmla="*/ 309 w 309"/>
                <a:gd name="T174" fmla="*/ 61 h 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9" h="61">
                  <a:moveTo>
                    <a:pt x="292" y="0"/>
                  </a:moveTo>
                  <a:lnTo>
                    <a:pt x="290" y="2"/>
                  </a:lnTo>
                  <a:lnTo>
                    <a:pt x="286" y="5"/>
                  </a:lnTo>
                  <a:lnTo>
                    <a:pt x="283" y="8"/>
                  </a:lnTo>
                  <a:lnTo>
                    <a:pt x="280" y="10"/>
                  </a:lnTo>
                  <a:lnTo>
                    <a:pt x="275" y="14"/>
                  </a:lnTo>
                  <a:lnTo>
                    <a:pt x="272" y="16"/>
                  </a:lnTo>
                  <a:lnTo>
                    <a:pt x="267" y="19"/>
                  </a:lnTo>
                  <a:lnTo>
                    <a:pt x="264" y="21"/>
                  </a:lnTo>
                  <a:lnTo>
                    <a:pt x="259" y="21"/>
                  </a:lnTo>
                  <a:lnTo>
                    <a:pt x="255" y="21"/>
                  </a:lnTo>
                  <a:lnTo>
                    <a:pt x="253" y="22"/>
                  </a:lnTo>
                  <a:lnTo>
                    <a:pt x="250" y="22"/>
                  </a:lnTo>
                  <a:lnTo>
                    <a:pt x="247" y="23"/>
                  </a:lnTo>
                  <a:lnTo>
                    <a:pt x="244" y="24"/>
                  </a:lnTo>
                  <a:lnTo>
                    <a:pt x="241" y="24"/>
                  </a:lnTo>
                  <a:lnTo>
                    <a:pt x="237" y="25"/>
                  </a:lnTo>
                  <a:lnTo>
                    <a:pt x="234" y="25"/>
                  </a:lnTo>
                  <a:lnTo>
                    <a:pt x="230" y="27"/>
                  </a:lnTo>
                  <a:lnTo>
                    <a:pt x="227" y="27"/>
                  </a:lnTo>
                  <a:lnTo>
                    <a:pt x="222" y="28"/>
                  </a:lnTo>
                  <a:lnTo>
                    <a:pt x="218" y="29"/>
                  </a:lnTo>
                  <a:lnTo>
                    <a:pt x="214" y="30"/>
                  </a:lnTo>
                  <a:lnTo>
                    <a:pt x="208" y="30"/>
                  </a:lnTo>
                  <a:lnTo>
                    <a:pt x="204" y="31"/>
                  </a:lnTo>
                  <a:lnTo>
                    <a:pt x="199" y="31"/>
                  </a:lnTo>
                  <a:lnTo>
                    <a:pt x="195" y="31"/>
                  </a:lnTo>
                  <a:lnTo>
                    <a:pt x="190" y="32"/>
                  </a:lnTo>
                  <a:lnTo>
                    <a:pt x="184" y="32"/>
                  </a:lnTo>
                  <a:lnTo>
                    <a:pt x="180" y="33"/>
                  </a:lnTo>
                  <a:lnTo>
                    <a:pt x="174" y="35"/>
                  </a:lnTo>
                  <a:lnTo>
                    <a:pt x="172" y="35"/>
                  </a:lnTo>
                  <a:lnTo>
                    <a:pt x="168" y="35"/>
                  </a:lnTo>
                  <a:lnTo>
                    <a:pt x="166" y="35"/>
                  </a:lnTo>
                  <a:lnTo>
                    <a:pt x="163" y="35"/>
                  </a:lnTo>
                  <a:lnTo>
                    <a:pt x="160" y="35"/>
                  </a:lnTo>
                  <a:lnTo>
                    <a:pt x="157" y="35"/>
                  </a:lnTo>
                  <a:lnTo>
                    <a:pt x="155" y="35"/>
                  </a:lnTo>
                  <a:lnTo>
                    <a:pt x="151" y="36"/>
                  </a:lnTo>
                  <a:lnTo>
                    <a:pt x="149" y="36"/>
                  </a:lnTo>
                  <a:lnTo>
                    <a:pt x="145" y="36"/>
                  </a:lnTo>
                  <a:lnTo>
                    <a:pt x="142" y="36"/>
                  </a:lnTo>
                  <a:lnTo>
                    <a:pt x="140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2" y="36"/>
                  </a:lnTo>
                  <a:lnTo>
                    <a:pt x="128" y="37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1" y="36"/>
                  </a:lnTo>
                  <a:lnTo>
                    <a:pt x="108" y="36"/>
                  </a:lnTo>
                  <a:lnTo>
                    <a:pt x="105" y="36"/>
                  </a:lnTo>
                  <a:lnTo>
                    <a:pt x="102" y="35"/>
                  </a:lnTo>
                  <a:lnTo>
                    <a:pt x="98" y="35"/>
                  </a:lnTo>
                  <a:lnTo>
                    <a:pt x="96" y="35"/>
                  </a:lnTo>
                  <a:lnTo>
                    <a:pt x="94" y="35"/>
                  </a:lnTo>
                  <a:lnTo>
                    <a:pt x="88" y="33"/>
                  </a:lnTo>
                  <a:lnTo>
                    <a:pt x="82" y="33"/>
                  </a:lnTo>
                  <a:lnTo>
                    <a:pt x="77" y="32"/>
                  </a:lnTo>
                  <a:lnTo>
                    <a:pt x="72" y="31"/>
                  </a:lnTo>
                  <a:lnTo>
                    <a:pt x="66" y="31"/>
                  </a:lnTo>
                  <a:lnTo>
                    <a:pt x="62" y="30"/>
                  </a:lnTo>
                  <a:lnTo>
                    <a:pt x="57" y="29"/>
                  </a:lnTo>
                  <a:lnTo>
                    <a:pt x="53" y="29"/>
                  </a:lnTo>
                  <a:lnTo>
                    <a:pt x="48" y="28"/>
                  </a:lnTo>
                  <a:lnTo>
                    <a:pt x="45" y="27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32" y="24"/>
                  </a:lnTo>
                  <a:lnTo>
                    <a:pt x="29" y="23"/>
                  </a:lnTo>
                  <a:lnTo>
                    <a:pt x="25" y="22"/>
                  </a:lnTo>
                  <a:lnTo>
                    <a:pt x="22" y="22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3" y="20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6" y="43"/>
                  </a:lnTo>
                  <a:lnTo>
                    <a:pt x="10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9" y="47"/>
                  </a:lnTo>
                  <a:lnTo>
                    <a:pt x="23" y="47"/>
                  </a:lnTo>
                  <a:lnTo>
                    <a:pt x="26" y="48"/>
                  </a:lnTo>
                  <a:lnTo>
                    <a:pt x="31" y="49"/>
                  </a:lnTo>
                  <a:lnTo>
                    <a:pt x="35" y="49"/>
                  </a:lnTo>
                  <a:lnTo>
                    <a:pt x="40" y="52"/>
                  </a:lnTo>
                  <a:lnTo>
                    <a:pt x="43" y="52"/>
                  </a:lnTo>
                  <a:lnTo>
                    <a:pt x="48" y="53"/>
                  </a:lnTo>
                  <a:lnTo>
                    <a:pt x="53" y="53"/>
                  </a:lnTo>
                  <a:lnTo>
                    <a:pt x="58" y="54"/>
                  </a:lnTo>
                  <a:lnTo>
                    <a:pt x="63" y="55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7" y="56"/>
                  </a:lnTo>
                  <a:lnTo>
                    <a:pt x="80" y="58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8" y="58"/>
                  </a:lnTo>
                  <a:lnTo>
                    <a:pt x="90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101" y="59"/>
                  </a:lnTo>
                  <a:lnTo>
                    <a:pt x="103" y="60"/>
                  </a:lnTo>
                  <a:lnTo>
                    <a:pt x="106" y="60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6" y="60"/>
                  </a:lnTo>
                  <a:lnTo>
                    <a:pt x="119" y="60"/>
                  </a:lnTo>
                  <a:lnTo>
                    <a:pt x="121" y="60"/>
                  </a:lnTo>
                  <a:lnTo>
                    <a:pt x="125" y="60"/>
                  </a:lnTo>
                  <a:lnTo>
                    <a:pt x="128" y="61"/>
                  </a:lnTo>
                  <a:lnTo>
                    <a:pt x="132" y="60"/>
                  </a:lnTo>
                  <a:lnTo>
                    <a:pt x="135" y="60"/>
                  </a:lnTo>
                  <a:lnTo>
                    <a:pt x="137" y="60"/>
                  </a:lnTo>
                  <a:lnTo>
                    <a:pt x="141" y="60"/>
                  </a:lnTo>
                  <a:lnTo>
                    <a:pt x="144" y="60"/>
                  </a:lnTo>
                  <a:lnTo>
                    <a:pt x="147" y="60"/>
                  </a:lnTo>
                  <a:lnTo>
                    <a:pt x="150" y="60"/>
                  </a:lnTo>
                  <a:lnTo>
                    <a:pt x="153" y="60"/>
                  </a:lnTo>
                  <a:lnTo>
                    <a:pt x="156" y="59"/>
                  </a:lnTo>
                  <a:lnTo>
                    <a:pt x="159" y="59"/>
                  </a:lnTo>
                  <a:lnTo>
                    <a:pt x="162" y="59"/>
                  </a:lnTo>
                  <a:lnTo>
                    <a:pt x="165" y="59"/>
                  </a:lnTo>
                  <a:lnTo>
                    <a:pt x="167" y="58"/>
                  </a:lnTo>
                  <a:lnTo>
                    <a:pt x="171" y="58"/>
                  </a:lnTo>
                  <a:lnTo>
                    <a:pt x="173" y="58"/>
                  </a:lnTo>
                  <a:lnTo>
                    <a:pt x="176" y="58"/>
                  </a:lnTo>
                  <a:lnTo>
                    <a:pt x="182" y="56"/>
                  </a:lnTo>
                  <a:lnTo>
                    <a:pt x="187" y="56"/>
                  </a:lnTo>
                  <a:lnTo>
                    <a:pt x="192" y="56"/>
                  </a:lnTo>
                  <a:lnTo>
                    <a:pt x="198" y="55"/>
                  </a:lnTo>
                  <a:lnTo>
                    <a:pt x="203" y="54"/>
                  </a:lnTo>
                  <a:lnTo>
                    <a:pt x="208" y="54"/>
                  </a:lnTo>
                  <a:lnTo>
                    <a:pt x="213" y="53"/>
                  </a:lnTo>
                  <a:lnTo>
                    <a:pt x="218" y="53"/>
                  </a:lnTo>
                  <a:lnTo>
                    <a:pt x="222" y="52"/>
                  </a:lnTo>
                  <a:lnTo>
                    <a:pt x="227" y="52"/>
                  </a:lnTo>
                  <a:lnTo>
                    <a:pt x="231" y="51"/>
                  </a:lnTo>
                  <a:lnTo>
                    <a:pt x="235" y="51"/>
                  </a:lnTo>
                  <a:lnTo>
                    <a:pt x="238" y="49"/>
                  </a:lnTo>
                  <a:lnTo>
                    <a:pt x="243" y="48"/>
                  </a:lnTo>
                  <a:lnTo>
                    <a:pt x="246" y="47"/>
                  </a:lnTo>
                  <a:lnTo>
                    <a:pt x="250" y="47"/>
                  </a:lnTo>
                  <a:lnTo>
                    <a:pt x="252" y="47"/>
                  </a:lnTo>
                  <a:lnTo>
                    <a:pt x="255" y="46"/>
                  </a:lnTo>
                  <a:lnTo>
                    <a:pt x="258" y="46"/>
                  </a:lnTo>
                  <a:lnTo>
                    <a:pt x="261" y="45"/>
                  </a:lnTo>
                  <a:lnTo>
                    <a:pt x="265" y="44"/>
                  </a:lnTo>
                  <a:lnTo>
                    <a:pt x="269" y="44"/>
                  </a:lnTo>
                  <a:lnTo>
                    <a:pt x="273" y="41"/>
                  </a:lnTo>
                  <a:lnTo>
                    <a:pt x="276" y="40"/>
                  </a:lnTo>
                  <a:lnTo>
                    <a:pt x="278" y="39"/>
                  </a:lnTo>
                  <a:lnTo>
                    <a:pt x="283" y="37"/>
                  </a:lnTo>
                  <a:lnTo>
                    <a:pt x="285" y="36"/>
                  </a:lnTo>
                  <a:lnTo>
                    <a:pt x="289" y="33"/>
                  </a:lnTo>
                  <a:lnTo>
                    <a:pt x="292" y="31"/>
                  </a:lnTo>
                  <a:lnTo>
                    <a:pt x="296" y="30"/>
                  </a:lnTo>
                  <a:lnTo>
                    <a:pt x="300" y="25"/>
                  </a:lnTo>
                  <a:lnTo>
                    <a:pt x="305" y="22"/>
                  </a:lnTo>
                  <a:lnTo>
                    <a:pt x="307" y="19"/>
                  </a:lnTo>
                  <a:lnTo>
                    <a:pt x="309" y="1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6" name="Freeform 115">
              <a:extLst>
                <a:ext uri="{FF2B5EF4-FFF2-40B4-BE49-F238E27FC236}">
                  <a16:creationId xmlns:a16="http://schemas.microsoft.com/office/drawing/2014/main" id="{B69F5BAF-F4DA-66BD-02A5-11763691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2295525"/>
              <a:ext cx="130175" cy="26988"/>
            </a:xfrm>
            <a:custGeom>
              <a:avLst/>
              <a:gdLst>
                <a:gd name="T0" fmla="*/ 2147483647 w 164"/>
                <a:gd name="T1" fmla="*/ 2147483647 h 34"/>
                <a:gd name="T2" fmla="*/ 2147483647 w 164"/>
                <a:gd name="T3" fmla="*/ 2147483647 h 34"/>
                <a:gd name="T4" fmla="*/ 2147483647 w 164"/>
                <a:gd name="T5" fmla="*/ 2147483647 h 34"/>
                <a:gd name="T6" fmla="*/ 2147483647 w 164"/>
                <a:gd name="T7" fmla="*/ 2147483647 h 34"/>
                <a:gd name="T8" fmla="*/ 2147483647 w 164"/>
                <a:gd name="T9" fmla="*/ 2147483647 h 34"/>
                <a:gd name="T10" fmla="*/ 2147483647 w 164"/>
                <a:gd name="T11" fmla="*/ 2147483647 h 34"/>
                <a:gd name="T12" fmla="*/ 2147483647 w 164"/>
                <a:gd name="T13" fmla="*/ 2147483647 h 34"/>
                <a:gd name="T14" fmla="*/ 2147483647 w 164"/>
                <a:gd name="T15" fmla="*/ 2147483647 h 34"/>
                <a:gd name="T16" fmla="*/ 2147483647 w 164"/>
                <a:gd name="T17" fmla="*/ 2147483647 h 34"/>
                <a:gd name="T18" fmla="*/ 2147483647 w 164"/>
                <a:gd name="T19" fmla="*/ 2147483647 h 34"/>
                <a:gd name="T20" fmla="*/ 2147483647 w 164"/>
                <a:gd name="T21" fmla="*/ 2147483647 h 34"/>
                <a:gd name="T22" fmla="*/ 2147483647 w 164"/>
                <a:gd name="T23" fmla="*/ 2147483647 h 34"/>
                <a:gd name="T24" fmla="*/ 2147483647 w 164"/>
                <a:gd name="T25" fmla="*/ 2147483647 h 34"/>
                <a:gd name="T26" fmla="*/ 2147483647 w 164"/>
                <a:gd name="T27" fmla="*/ 2147483647 h 34"/>
                <a:gd name="T28" fmla="*/ 2147483647 w 164"/>
                <a:gd name="T29" fmla="*/ 2147483647 h 34"/>
                <a:gd name="T30" fmla="*/ 2147483647 w 164"/>
                <a:gd name="T31" fmla="*/ 0 h 34"/>
                <a:gd name="T32" fmla="*/ 2147483647 w 164"/>
                <a:gd name="T33" fmla="*/ 0 h 34"/>
                <a:gd name="T34" fmla="*/ 2147483647 w 164"/>
                <a:gd name="T35" fmla="*/ 2147483647 h 34"/>
                <a:gd name="T36" fmla="*/ 0 w 164"/>
                <a:gd name="T37" fmla="*/ 2147483647 h 34"/>
                <a:gd name="T38" fmla="*/ 2147483647 w 164"/>
                <a:gd name="T39" fmla="*/ 2147483647 h 34"/>
                <a:gd name="T40" fmla="*/ 2147483647 w 164"/>
                <a:gd name="T41" fmla="*/ 2147483647 h 34"/>
                <a:gd name="T42" fmla="*/ 2147483647 w 164"/>
                <a:gd name="T43" fmla="*/ 2147483647 h 34"/>
                <a:gd name="T44" fmla="*/ 2147483647 w 164"/>
                <a:gd name="T45" fmla="*/ 2147483647 h 34"/>
                <a:gd name="T46" fmla="*/ 2147483647 w 164"/>
                <a:gd name="T47" fmla="*/ 2147483647 h 34"/>
                <a:gd name="T48" fmla="*/ 2147483647 w 164"/>
                <a:gd name="T49" fmla="*/ 2147483647 h 34"/>
                <a:gd name="T50" fmla="*/ 2147483647 w 164"/>
                <a:gd name="T51" fmla="*/ 2147483647 h 34"/>
                <a:gd name="T52" fmla="*/ 2147483647 w 164"/>
                <a:gd name="T53" fmla="*/ 2147483647 h 34"/>
                <a:gd name="T54" fmla="*/ 2147483647 w 164"/>
                <a:gd name="T55" fmla="*/ 2147483647 h 34"/>
                <a:gd name="T56" fmla="*/ 2147483647 w 164"/>
                <a:gd name="T57" fmla="*/ 2147483647 h 34"/>
                <a:gd name="T58" fmla="*/ 2147483647 w 164"/>
                <a:gd name="T59" fmla="*/ 2147483647 h 34"/>
                <a:gd name="T60" fmla="*/ 2147483647 w 164"/>
                <a:gd name="T61" fmla="*/ 2147483647 h 34"/>
                <a:gd name="T62" fmla="*/ 2147483647 w 164"/>
                <a:gd name="T63" fmla="*/ 2147483647 h 34"/>
                <a:gd name="T64" fmla="*/ 2147483647 w 164"/>
                <a:gd name="T65" fmla="*/ 2147483647 h 34"/>
                <a:gd name="T66" fmla="*/ 2147483647 w 164"/>
                <a:gd name="T67" fmla="*/ 2147483647 h 34"/>
                <a:gd name="T68" fmla="*/ 2147483647 w 164"/>
                <a:gd name="T69" fmla="*/ 2147483647 h 34"/>
                <a:gd name="T70" fmla="*/ 2147483647 w 164"/>
                <a:gd name="T71" fmla="*/ 2147483647 h 34"/>
                <a:gd name="T72" fmla="*/ 2147483647 w 164"/>
                <a:gd name="T73" fmla="*/ 2147483647 h 34"/>
                <a:gd name="T74" fmla="*/ 2147483647 w 164"/>
                <a:gd name="T75" fmla="*/ 2147483647 h 34"/>
                <a:gd name="T76" fmla="*/ 2147483647 w 164"/>
                <a:gd name="T77" fmla="*/ 2147483647 h 34"/>
                <a:gd name="T78" fmla="*/ 2147483647 w 164"/>
                <a:gd name="T79" fmla="*/ 2147483647 h 34"/>
                <a:gd name="T80" fmla="*/ 2147483647 w 164"/>
                <a:gd name="T81" fmla="*/ 2147483647 h 34"/>
                <a:gd name="T82" fmla="*/ 2147483647 w 164"/>
                <a:gd name="T83" fmla="*/ 2147483647 h 34"/>
                <a:gd name="T84" fmla="*/ 2147483647 w 164"/>
                <a:gd name="T85" fmla="*/ 2147483647 h 34"/>
                <a:gd name="T86" fmla="*/ 2147483647 w 164"/>
                <a:gd name="T87" fmla="*/ 2147483647 h 34"/>
                <a:gd name="T88" fmla="*/ 2147483647 w 164"/>
                <a:gd name="T89" fmla="*/ 2147483647 h 34"/>
                <a:gd name="T90" fmla="*/ 2147483647 w 164"/>
                <a:gd name="T91" fmla="*/ 2147483647 h 34"/>
                <a:gd name="T92" fmla="*/ 2147483647 w 164"/>
                <a:gd name="T93" fmla="*/ 2147483647 h 34"/>
                <a:gd name="T94" fmla="*/ 2147483647 w 164"/>
                <a:gd name="T95" fmla="*/ 2147483647 h 34"/>
                <a:gd name="T96" fmla="*/ 2147483647 w 164"/>
                <a:gd name="T97" fmla="*/ 2147483647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4"/>
                <a:gd name="T148" fmla="*/ 0 h 34"/>
                <a:gd name="T149" fmla="*/ 164 w 16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4" h="34">
                  <a:moveTo>
                    <a:pt x="147" y="3"/>
                  </a:moveTo>
                  <a:lnTo>
                    <a:pt x="141" y="4"/>
                  </a:lnTo>
                  <a:lnTo>
                    <a:pt x="137" y="7"/>
                  </a:lnTo>
                  <a:lnTo>
                    <a:pt x="132" y="7"/>
                  </a:lnTo>
                  <a:lnTo>
                    <a:pt x="126" y="9"/>
                  </a:lnTo>
                  <a:lnTo>
                    <a:pt x="122" y="9"/>
                  </a:lnTo>
                  <a:lnTo>
                    <a:pt x="117" y="10"/>
                  </a:lnTo>
                  <a:lnTo>
                    <a:pt x="112" y="11"/>
                  </a:lnTo>
                  <a:lnTo>
                    <a:pt x="107" y="11"/>
                  </a:lnTo>
                  <a:lnTo>
                    <a:pt x="101" y="11"/>
                  </a:lnTo>
                  <a:lnTo>
                    <a:pt x="97" y="11"/>
                  </a:lnTo>
                  <a:lnTo>
                    <a:pt x="91" y="11"/>
                  </a:lnTo>
                  <a:lnTo>
                    <a:pt x="86" y="11"/>
                  </a:lnTo>
                  <a:lnTo>
                    <a:pt x="82" y="11"/>
                  </a:lnTo>
                  <a:lnTo>
                    <a:pt x="76" y="11"/>
                  </a:lnTo>
                  <a:lnTo>
                    <a:pt x="71" y="10"/>
                  </a:lnTo>
                  <a:lnTo>
                    <a:pt x="67" y="10"/>
                  </a:lnTo>
                  <a:lnTo>
                    <a:pt x="62" y="9"/>
                  </a:lnTo>
                  <a:lnTo>
                    <a:pt x="58" y="9"/>
                  </a:lnTo>
                  <a:lnTo>
                    <a:pt x="53" y="8"/>
                  </a:lnTo>
                  <a:lnTo>
                    <a:pt x="50" y="7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38" y="5"/>
                  </a:lnTo>
                  <a:lnTo>
                    <a:pt x="36" y="4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5"/>
                  </a:lnTo>
                  <a:lnTo>
                    <a:pt x="24" y="26"/>
                  </a:lnTo>
                  <a:lnTo>
                    <a:pt x="28" y="27"/>
                  </a:lnTo>
                  <a:lnTo>
                    <a:pt x="31" y="27"/>
                  </a:lnTo>
                  <a:lnTo>
                    <a:pt x="35" y="28"/>
                  </a:lnTo>
                  <a:lnTo>
                    <a:pt x="39" y="28"/>
                  </a:lnTo>
                  <a:lnTo>
                    <a:pt x="44" y="30"/>
                  </a:lnTo>
                  <a:lnTo>
                    <a:pt x="48" y="31"/>
                  </a:lnTo>
                  <a:lnTo>
                    <a:pt x="53" y="32"/>
                  </a:lnTo>
                  <a:lnTo>
                    <a:pt x="59" y="32"/>
                  </a:lnTo>
                  <a:lnTo>
                    <a:pt x="65" y="33"/>
                  </a:lnTo>
                  <a:lnTo>
                    <a:pt x="69" y="33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4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89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7" y="34"/>
                  </a:lnTo>
                  <a:lnTo>
                    <a:pt x="110" y="34"/>
                  </a:lnTo>
                  <a:lnTo>
                    <a:pt x="113" y="34"/>
                  </a:lnTo>
                  <a:lnTo>
                    <a:pt x="116" y="33"/>
                  </a:lnTo>
                  <a:lnTo>
                    <a:pt x="118" y="33"/>
                  </a:lnTo>
                  <a:lnTo>
                    <a:pt x="122" y="33"/>
                  </a:lnTo>
                  <a:lnTo>
                    <a:pt x="124" y="32"/>
                  </a:lnTo>
                  <a:lnTo>
                    <a:pt x="128" y="32"/>
                  </a:lnTo>
                  <a:lnTo>
                    <a:pt x="131" y="32"/>
                  </a:lnTo>
                  <a:lnTo>
                    <a:pt x="133" y="32"/>
                  </a:lnTo>
                  <a:lnTo>
                    <a:pt x="137" y="31"/>
                  </a:lnTo>
                  <a:lnTo>
                    <a:pt x="139" y="30"/>
                  </a:lnTo>
                  <a:lnTo>
                    <a:pt x="142" y="28"/>
                  </a:lnTo>
                  <a:lnTo>
                    <a:pt x="145" y="28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3" y="26"/>
                  </a:lnTo>
                  <a:lnTo>
                    <a:pt x="156" y="25"/>
                  </a:lnTo>
                  <a:lnTo>
                    <a:pt x="161" y="20"/>
                  </a:lnTo>
                  <a:lnTo>
                    <a:pt x="163" y="17"/>
                  </a:lnTo>
                  <a:lnTo>
                    <a:pt x="164" y="11"/>
                  </a:lnTo>
                  <a:lnTo>
                    <a:pt x="163" y="8"/>
                  </a:lnTo>
                  <a:lnTo>
                    <a:pt x="161" y="3"/>
                  </a:lnTo>
                  <a:lnTo>
                    <a:pt x="157" y="2"/>
                  </a:lnTo>
                  <a:lnTo>
                    <a:pt x="155" y="1"/>
                  </a:lnTo>
                  <a:lnTo>
                    <a:pt x="153" y="1"/>
                  </a:lnTo>
                  <a:lnTo>
                    <a:pt x="149" y="2"/>
                  </a:lnTo>
                  <a:lnTo>
                    <a:pt x="14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7" name="Freeform 116">
              <a:extLst>
                <a:ext uri="{FF2B5EF4-FFF2-40B4-BE49-F238E27FC236}">
                  <a16:creationId xmlns:a16="http://schemas.microsoft.com/office/drawing/2014/main" id="{15855B4A-A7B3-4A4D-E4AE-138A9D574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2136775"/>
              <a:ext cx="46038" cy="107950"/>
            </a:xfrm>
            <a:custGeom>
              <a:avLst/>
              <a:gdLst>
                <a:gd name="T0" fmla="*/ 2147483647 w 60"/>
                <a:gd name="T1" fmla="*/ 2147483647 h 135"/>
                <a:gd name="T2" fmla="*/ 2147483647 w 60"/>
                <a:gd name="T3" fmla="*/ 2147483647 h 135"/>
                <a:gd name="T4" fmla="*/ 2147483647 w 60"/>
                <a:gd name="T5" fmla="*/ 2147483647 h 135"/>
                <a:gd name="T6" fmla="*/ 2147483647 w 60"/>
                <a:gd name="T7" fmla="*/ 2147483647 h 135"/>
                <a:gd name="T8" fmla="*/ 2147483647 w 60"/>
                <a:gd name="T9" fmla="*/ 2147483647 h 135"/>
                <a:gd name="T10" fmla="*/ 2147483647 w 60"/>
                <a:gd name="T11" fmla="*/ 2147483647 h 135"/>
                <a:gd name="T12" fmla="*/ 2147483647 w 60"/>
                <a:gd name="T13" fmla="*/ 2147483647 h 135"/>
                <a:gd name="T14" fmla="*/ 2147483647 w 60"/>
                <a:gd name="T15" fmla="*/ 2147483647 h 135"/>
                <a:gd name="T16" fmla="*/ 2147483647 w 60"/>
                <a:gd name="T17" fmla="*/ 2147483647 h 135"/>
                <a:gd name="T18" fmla="*/ 2147483647 w 60"/>
                <a:gd name="T19" fmla="*/ 2147483647 h 135"/>
                <a:gd name="T20" fmla="*/ 0 w 60"/>
                <a:gd name="T21" fmla="*/ 2147483647 h 135"/>
                <a:gd name="T22" fmla="*/ 0 w 60"/>
                <a:gd name="T23" fmla="*/ 2147483647 h 135"/>
                <a:gd name="T24" fmla="*/ 2147483647 w 60"/>
                <a:gd name="T25" fmla="*/ 2147483647 h 135"/>
                <a:gd name="T26" fmla="*/ 2147483647 w 60"/>
                <a:gd name="T27" fmla="*/ 2147483647 h 135"/>
                <a:gd name="T28" fmla="*/ 2147483647 w 60"/>
                <a:gd name="T29" fmla="*/ 2147483647 h 135"/>
                <a:gd name="T30" fmla="*/ 2147483647 w 60"/>
                <a:gd name="T31" fmla="*/ 2147483647 h 135"/>
                <a:gd name="T32" fmla="*/ 2147483647 w 60"/>
                <a:gd name="T33" fmla="*/ 2147483647 h 135"/>
                <a:gd name="T34" fmla="*/ 2147483647 w 60"/>
                <a:gd name="T35" fmla="*/ 2147483647 h 135"/>
                <a:gd name="T36" fmla="*/ 2147483647 w 60"/>
                <a:gd name="T37" fmla="*/ 2147483647 h 135"/>
                <a:gd name="T38" fmla="*/ 2147483647 w 60"/>
                <a:gd name="T39" fmla="*/ 2147483647 h 135"/>
                <a:gd name="T40" fmla="*/ 2147483647 w 60"/>
                <a:gd name="T41" fmla="*/ 2147483647 h 135"/>
                <a:gd name="T42" fmla="*/ 2147483647 w 60"/>
                <a:gd name="T43" fmla="*/ 2147483647 h 135"/>
                <a:gd name="T44" fmla="*/ 2147483647 w 60"/>
                <a:gd name="T45" fmla="*/ 2147483647 h 135"/>
                <a:gd name="T46" fmla="*/ 2147483647 w 60"/>
                <a:gd name="T47" fmla="*/ 2147483647 h 135"/>
                <a:gd name="T48" fmla="*/ 2147483647 w 60"/>
                <a:gd name="T49" fmla="*/ 2147483647 h 135"/>
                <a:gd name="T50" fmla="*/ 2147483647 w 60"/>
                <a:gd name="T51" fmla="*/ 2147483647 h 135"/>
                <a:gd name="T52" fmla="*/ 2147483647 w 60"/>
                <a:gd name="T53" fmla="*/ 2147483647 h 135"/>
                <a:gd name="T54" fmla="*/ 2147483647 w 60"/>
                <a:gd name="T55" fmla="*/ 2147483647 h 135"/>
                <a:gd name="T56" fmla="*/ 2147483647 w 60"/>
                <a:gd name="T57" fmla="*/ 2147483647 h 135"/>
                <a:gd name="T58" fmla="*/ 2147483647 w 60"/>
                <a:gd name="T59" fmla="*/ 2147483647 h 135"/>
                <a:gd name="T60" fmla="*/ 2147483647 w 60"/>
                <a:gd name="T61" fmla="*/ 2147483647 h 135"/>
                <a:gd name="T62" fmla="*/ 2147483647 w 60"/>
                <a:gd name="T63" fmla="*/ 2147483647 h 135"/>
                <a:gd name="T64" fmla="*/ 2147483647 w 60"/>
                <a:gd name="T65" fmla="*/ 2147483647 h 135"/>
                <a:gd name="T66" fmla="*/ 2147483647 w 60"/>
                <a:gd name="T67" fmla="*/ 2147483647 h 135"/>
                <a:gd name="T68" fmla="*/ 2147483647 w 60"/>
                <a:gd name="T69" fmla="*/ 2147483647 h 135"/>
                <a:gd name="T70" fmla="*/ 2147483647 w 60"/>
                <a:gd name="T71" fmla="*/ 0 h 135"/>
                <a:gd name="T72" fmla="*/ 2147483647 w 60"/>
                <a:gd name="T73" fmla="*/ 2147483647 h 135"/>
                <a:gd name="T74" fmla="*/ 2147483647 w 60"/>
                <a:gd name="T75" fmla="*/ 2147483647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135"/>
                <a:gd name="T116" fmla="*/ 60 w 60"/>
                <a:gd name="T117" fmla="*/ 135 h 1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135">
                  <a:moveTo>
                    <a:pt x="38" y="5"/>
                  </a:moveTo>
                  <a:lnTo>
                    <a:pt x="37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3"/>
                  </a:lnTo>
                  <a:lnTo>
                    <a:pt x="22" y="27"/>
                  </a:lnTo>
                  <a:lnTo>
                    <a:pt x="21" y="30"/>
                  </a:lnTo>
                  <a:lnTo>
                    <a:pt x="18" y="33"/>
                  </a:lnTo>
                  <a:lnTo>
                    <a:pt x="16" y="38"/>
                  </a:lnTo>
                  <a:lnTo>
                    <a:pt x="14" y="43"/>
                  </a:lnTo>
                  <a:lnTo>
                    <a:pt x="13" y="47"/>
                  </a:lnTo>
                  <a:lnTo>
                    <a:pt x="10" y="51"/>
                  </a:lnTo>
                  <a:lnTo>
                    <a:pt x="8" y="55"/>
                  </a:lnTo>
                  <a:lnTo>
                    <a:pt x="7" y="60"/>
                  </a:lnTo>
                  <a:lnTo>
                    <a:pt x="6" y="65"/>
                  </a:lnTo>
                  <a:lnTo>
                    <a:pt x="4" y="70"/>
                  </a:lnTo>
                  <a:lnTo>
                    <a:pt x="2" y="75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0" y="96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4" y="123"/>
                  </a:lnTo>
                  <a:lnTo>
                    <a:pt x="6" y="129"/>
                  </a:lnTo>
                  <a:lnTo>
                    <a:pt x="7" y="132"/>
                  </a:lnTo>
                  <a:lnTo>
                    <a:pt x="12" y="134"/>
                  </a:lnTo>
                  <a:lnTo>
                    <a:pt x="16" y="135"/>
                  </a:lnTo>
                  <a:lnTo>
                    <a:pt x="21" y="135"/>
                  </a:lnTo>
                  <a:lnTo>
                    <a:pt x="25" y="134"/>
                  </a:lnTo>
                  <a:lnTo>
                    <a:pt x="28" y="130"/>
                  </a:lnTo>
                  <a:lnTo>
                    <a:pt x="28" y="127"/>
                  </a:lnTo>
                  <a:lnTo>
                    <a:pt x="29" y="125"/>
                  </a:lnTo>
                  <a:lnTo>
                    <a:pt x="28" y="122"/>
                  </a:lnTo>
                  <a:lnTo>
                    <a:pt x="28" y="119"/>
                  </a:lnTo>
                  <a:lnTo>
                    <a:pt x="26" y="115"/>
                  </a:lnTo>
                  <a:lnTo>
                    <a:pt x="25" y="111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3" y="101"/>
                  </a:lnTo>
                  <a:lnTo>
                    <a:pt x="23" y="98"/>
                  </a:lnTo>
                  <a:lnTo>
                    <a:pt x="24" y="94"/>
                  </a:lnTo>
                  <a:lnTo>
                    <a:pt x="24" y="91"/>
                  </a:lnTo>
                  <a:lnTo>
                    <a:pt x="24" y="86"/>
                  </a:lnTo>
                  <a:lnTo>
                    <a:pt x="25" y="84"/>
                  </a:lnTo>
                  <a:lnTo>
                    <a:pt x="26" y="79"/>
                  </a:lnTo>
                  <a:lnTo>
                    <a:pt x="26" y="76"/>
                  </a:lnTo>
                  <a:lnTo>
                    <a:pt x="28" y="72"/>
                  </a:lnTo>
                  <a:lnTo>
                    <a:pt x="29" y="69"/>
                  </a:lnTo>
                  <a:lnTo>
                    <a:pt x="31" y="65"/>
                  </a:lnTo>
                  <a:lnTo>
                    <a:pt x="32" y="62"/>
                  </a:lnTo>
                  <a:lnTo>
                    <a:pt x="33" y="59"/>
                  </a:lnTo>
                  <a:lnTo>
                    <a:pt x="34" y="55"/>
                  </a:lnTo>
                  <a:lnTo>
                    <a:pt x="37" y="52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41" y="43"/>
                  </a:lnTo>
                  <a:lnTo>
                    <a:pt x="42" y="39"/>
                  </a:lnTo>
                  <a:lnTo>
                    <a:pt x="45" y="37"/>
                  </a:lnTo>
                  <a:lnTo>
                    <a:pt x="48" y="31"/>
                  </a:lnTo>
                  <a:lnTo>
                    <a:pt x="52" y="28"/>
                  </a:lnTo>
                  <a:lnTo>
                    <a:pt x="54" y="23"/>
                  </a:lnTo>
                  <a:lnTo>
                    <a:pt x="57" y="21"/>
                  </a:lnTo>
                  <a:lnTo>
                    <a:pt x="59" y="15"/>
                  </a:lnTo>
                  <a:lnTo>
                    <a:pt x="60" y="10"/>
                  </a:lnTo>
                  <a:lnTo>
                    <a:pt x="57" y="6"/>
                  </a:lnTo>
                  <a:lnTo>
                    <a:pt x="55" y="2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2" y="1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8" name="Freeform 117">
              <a:extLst>
                <a:ext uri="{FF2B5EF4-FFF2-40B4-BE49-F238E27FC236}">
                  <a16:creationId xmlns:a16="http://schemas.microsoft.com/office/drawing/2014/main" id="{63BB247D-908F-6047-6014-704AB15D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863" y="2251075"/>
              <a:ext cx="33338" cy="49213"/>
            </a:xfrm>
            <a:custGeom>
              <a:avLst/>
              <a:gdLst>
                <a:gd name="T0" fmla="*/ 2147483647 w 43"/>
                <a:gd name="T1" fmla="*/ 2147483647 h 62"/>
                <a:gd name="T2" fmla="*/ 2147483647 w 43"/>
                <a:gd name="T3" fmla="*/ 2147483647 h 62"/>
                <a:gd name="T4" fmla="*/ 2147483647 w 43"/>
                <a:gd name="T5" fmla="*/ 2147483647 h 62"/>
                <a:gd name="T6" fmla="*/ 2147483647 w 43"/>
                <a:gd name="T7" fmla="*/ 2147483647 h 62"/>
                <a:gd name="T8" fmla="*/ 2147483647 w 43"/>
                <a:gd name="T9" fmla="*/ 2147483647 h 62"/>
                <a:gd name="T10" fmla="*/ 2147483647 w 43"/>
                <a:gd name="T11" fmla="*/ 2147483647 h 62"/>
                <a:gd name="T12" fmla="*/ 2147483647 w 43"/>
                <a:gd name="T13" fmla="*/ 2147483647 h 62"/>
                <a:gd name="T14" fmla="*/ 2147483647 w 43"/>
                <a:gd name="T15" fmla="*/ 2147483647 h 62"/>
                <a:gd name="T16" fmla="*/ 2147483647 w 43"/>
                <a:gd name="T17" fmla="*/ 2147483647 h 62"/>
                <a:gd name="T18" fmla="*/ 2147483647 w 43"/>
                <a:gd name="T19" fmla="*/ 2147483647 h 62"/>
                <a:gd name="T20" fmla="*/ 2147483647 w 43"/>
                <a:gd name="T21" fmla="*/ 2147483647 h 62"/>
                <a:gd name="T22" fmla="*/ 2147483647 w 43"/>
                <a:gd name="T23" fmla="*/ 2147483647 h 62"/>
                <a:gd name="T24" fmla="*/ 2147483647 w 43"/>
                <a:gd name="T25" fmla="*/ 2147483647 h 62"/>
                <a:gd name="T26" fmla="*/ 2147483647 w 43"/>
                <a:gd name="T27" fmla="*/ 2147483647 h 62"/>
                <a:gd name="T28" fmla="*/ 2147483647 w 43"/>
                <a:gd name="T29" fmla="*/ 2147483647 h 62"/>
                <a:gd name="T30" fmla="*/ 2147483647 w 43"/>
                <a:gd name="T31" fmla="*/ 2147483647 h 62"/>
                <a:gd name="T32" fmla="*/ 2147483647 w 43"/>
                <a:gd name="T33" fmla="*/ 2147483647 h 62"/>
                <a:gd name="T34" fmla="*/ 2147483647 w 43"/>
                <a:gd name="T35" fmla="*/ 2147483647 h 62"/>
                <a:gd name="T36" fmla="*/ 2147483647 w 43"/>
                <a:gd name="T37" fmla="*/ 2147483647 h 62"/>
                <a:gd name="T38" fmla="*/ 2147483647 w 43"/>
                <a:gd name="T39" fmla="*/ 2147483647 h 62"/>
                <a:gd name="T40" fmla="*/ 2147483647 w 43"/>
                <a:gd name="T41" fmla="*/ 2147483647 h 62"/>
                <a:gd name="T42" fmla="*/ 2147483647 w 43"/>
                <a:gd name="T43" fmla="*/ 2147483647 h 62"/>
                <a:gd name="T44" fmla="*/ 2147483647 w 43"/>
                <a:gd name="T45" fmla="*/ 2147483647 h 62"/>
                <a:gd name="T46" fmla="*/ 2147483647 w 43"/>
                <a:gd name="T47" fmla="*/ 2147483647 h 62"/>
                <a:gd name="T48" fmla="*/ 2147483647 w 43"/>
                <a:gd name="T49" fmla="*/ 2147483647 h 62"/>
                <a:gd name="T50" fmla="*/ 2147483647 w 43"/>
                <a:gd name="T51" fmla="*/ 2147483647 h 62"/>
                <a:gd name="T52" fmla="*/ 2147483647 w 43"/>
                <a:gd name="T53" fmla="*/ 2147483647 h 62"/>
                <a:gd name="T54" fmla="*/ 2147483647 w 43"/>
                <a:gd name="T55" fmla="*/ 2147483647 h 62"/>
                <a:gd name="T56" fmla="*/ 2147483647 w 43"/>
                <a:gd name="T57" fmla="*/ 2147483647 h 62"/>
                <a:gd name="T58" fmla="*/ 2147483647 w 43"/>
                <a:gd name="T59" fmla="*/ 2147483647 h 62"/>
                <a:gd name="T60" fmla="*/ 2147483647 w 43"/>
                <a:gd name="T61" fmla="*/ 2147483647 h 62"/>
                <a:gd name="T62" fmla="*/ 2147483647 w 43"/>
                <a:gd name="T63" fmla="*/ 2147483647 h 62"/>
                <a:gd name="T64" fmla="*/ 2147483647 w 43"/>
                <a:gd name="T65" fmla="*/ 2147483647 h 62"/>
                <a:gd name="T66" fmla="*/ 2147483647 w 43"/>
                <a:gd name="T67" fmla="*/ 2147483647 h 62"/>
                <a:gd name="T68" fmla="*/ 2147483647 w 43"/>
                <a:gd name="T69" fmla="*/ 2147483647 h 62"/>
                <a:gd name="T70" fmla="*/ 2147483647 w 43"/>
                <a:gd name="T71" fmla="*/ 0 h 62"/>
                <a:gd name="T72" fmla="*/ 2147483647 w 43"/>
                <a:gd name="T73" fmla="*/ 2147483647 h 62"/>
                <a:gd name="T74" fmla="*/ 2147483647 w 43"/>
                <a:gd name="T75" fmla="*/ 2147483647 h 62"/>
                <a:gd name="T76" fmla="*/ 2147483647 w 43"/>
                <a:gd name="T77" fmla="*/ 2147483647 h 62"/>
                <a:gd name="T78" fmla="*/ 2147483647 w 43"/>
                <a:gd name="T79" fmla="*/ 2147483647 h 62"/>
                <a:gd name="T80" fmla="*/ 0 w 43"/>
                <a:gd name="T81" fmla="*/ 2147483647 h 62"/>
                <a:gd name="T82" fmla="*/ 0 w 43"/>
                <a:gd name="T83" fmla="*/ 2147483647 h 62"/>
                <a:gd name="T84" fmla="*/ 2147483647 w 43"/>
                <a:gd name="T85" fmla="*/ 2147483647 h 62"/>
                <a:gd name="T86" fmla="*/ 2147483647 w 43"/>
                <a:gd name="T87" fmla="*/ 2147483647 h 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"/>
                <a:gd name="T133" fmla="*/ 0 h 62"/>
                <a:gd name="T134" fmla="*/ 43 w 43"/>
                <a:gd name="T135" fmla="*/ 62 h 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" h="62">
                  <a:moveTo>
                    <a:pt x="2" y="16"/>
                  </a:moveTo>
                  <a:lnTo>
                    <a:pt x="2" y="18"/>
                  </a:lnTo>
                  <a:lnTo>
                    <a:pt x="3" y="23"/>
                  </a:lnTo>
                  <a:lnTo>
                    <a:pt x="4" y="26"/>
                  </a:lnTo>
                  <a:lnTo>
                    <a:pt x="5" y="28"/>
                  </a:lnTo>
                  <a:lnTo>
                    <a:pt x="6" y="32"/>
                  </a:lnTo>
                  <a:lnTo>
                    <a:pt x="7" y="35"/>
                  </a:lnTo>
                  <a:lnTo>
                    <a:pt x="8" y="39"/>
                  </a:lnTo>
                  <a:lnTo>
                    <a:pt x="10" y="41"/>
                  </a:lnTo>
                  <a:lnTo>
                    <a:pt x="12" y="44"/>
                  </a:lnTo>
                  <a:lnTo>
                    <a:pt x="13" y="48"/>
                  </a:lnTo>
                  <a:lnTo>
                    <a:pt x="15" y="50"/>
                  </a:lnTo>
                  <a:lnTo>
                    <a:pt x="18" y="54"/>
                  </a:lnTo>
                  <a:lnTo>
                    <a:pt x="19" y="56"/>
                  </a:lnTo>
                  <a:lnTo>
                    <a:pt x="22" y="58"/>
                  </a:lnTo>
                  <a:lnTo>
                    <a:pt x="27" y="60"/>
                  </a:lnTo>
                  <a:lnTo>
                    <a:pt x="33" y="62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2" y="52"/>
                  </a:lnTo>
                  <a:lnTo>
                    <a:pt x="43" y="49"/>
                  </a:lnTo>
                  <a:lnTo>
                    <a:pt x="41" y="43"/>
                  </a:lnTo>
                  <a:lnTo>
                    <a:pt x="37" y="39"/>
                  </a:lnTo>
                  <a:lnTo>
                    <a:pt x="35" y="36"/>
                  </a:lnTo>
                  <a:lnTo>
                    <a:pt x="34" y="34"/>
                  </a:lnTo>
                  <a:lnTo>
                    <a:pt x="31" y="31"/>
                  </a:lnTo>
                  <a:lnTo>
                    <a:pt x="30" y="27"/>
                  </a:lnTo>
                  <a:lnTo>
                    <a:pt x="28" y="23"/>
                  </a:lnTo>
                  <a:lnTo>
                    <a:pt x="27" y="19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69" name="Freeform 118">
              <a:extLst>
                <a:ext uri="{FF2B5EF4-FFF2-40B4-BE49-F238E27FC236}">
                  <a16:creationId xmlns:a16="http://schemas.microsoft.com/office/drawing/2014/main" id="{60905440-485D-9679-2E61-6DA67D83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2663825"/>
              <a:ext cx="177800" cy="169863"/>
            </a:xfrm>
            <a:custGeom>
              <a:avLst/>
              <a:gdLst>
                <a:gd name="T0" fmla="*/ 2147483647 w 225"/>
                <a:gd name="T1" fmla="*/ 2147483647 h 216"/>
                <a:gd name="T2" fmla="*/ 2147483647 w 225"/>
                <a:gd name="T3" fmla="*/ 2147483647 h 216"/>
                <a:gd name="T4" fmla="*/ 2147483647 w 225"/>
                <a:gd name="T5" fmla="*/ 2147483647 h 216"/>
                <a:gd name="T6" fmla="*/ 2147483647 w 225"/>
                <a:gd name="T7" fmla="*/ 2147483647 h 216"/>
                <a:gd name="T8" fmla="*/ 2147483647 w 225"/>
                <a:gd name="T9" fmla="*/ 2147483647 h 216"/>
                <a:gd name="T10" fmla="*/ 2147483647 w 225"/>
                <a:gd name="T11" fmla="*/ 2147483647 h 216"/>
                <a:gd name="T12" fmla="*/ 2147483647 w 225"/>
                <a:gd name="T13" fmla="*/ 2147483647 h 216"/>
                <a:gd name="T14" fmla="*/ 2147483647 w 225"/>
                <a:gd name="T15" fmla="*/ 2147483647 h 216"/>
                <a:gd name="T16" fmla="*/ 2147483647 w 225"/>
                <a:gd name="T17" fmla="*/ 2147483647 h 216"/>
                <a:gd name="T18" fmla="*/ 2147483647 w 225"/>
                <a:gd name="T19" fmla="*/ 0 h 216"/>
                <a:gd name="T20" fmla="*/ 2147483647 w 225"/>
                <a:gd name="T21" fmla="*/ 2147483647 h 216"/>
                <a:gd name="T22" fmla="*/ 2147483647 w 225"/>
                <a:gd name="T23" fmla="*/ 2147483647 h 216"/>
                <a:gd name="T24" fmla="*/ 2147483647 w 225"/>
                <a:gd name="T25" fmla="*/ 2147483647 h 216"/>
                <a:gd name="T26" fmla="*/ 2147483647 w 225"/>
                <a:gd name="T27" fmla="*/ 2147483647 h 216"/>
                <a:gd name="T28" fmla="*/ 0 w 225"/>
                <a:gd name="T29" fmla="*/ 2147483647 h 216"/>
                <a:gd name="T30" fmla="*/ 2147483647 w 225"/>
                <a:gd name="T31" fmla="*/ 2147483647 h 216"/>
                <a:gd name="T32" fmla="*/ 2147483647 w 225"/>
                <a:gd name="T33" fmla="*/ 2147483647 h 216"/>
                <a:gd name="T34" fmla="*/ 2147483647 w 225"/>
                <a:gd name="T35" fmla="*/ 2147483647 h 216"/>
                <a:gd name="T36" fmla="*/ 2147483647 w 225"/>
                <a:gd name="T37" fmla="*/ 2147483647 h 216"/>
                <a:gd name="T38" fmla="*/ 2147483647 w 225"/>
                <a:gd name="T39" fmla="*/ 2147483647 h 216"/>
                <a:gd name="T40" fmla="*/ 2147483647 w 225"/>
                <a:gd name="T41" fmla="*/ 2147483647 h 216"/>
                <a:gd name="T42" fmla="*/ 2147483647 w 225"/>
                <a:gd name="T43" fmla="*/ 2147483647 h 216"/>
                <a:gd name="T44" fmla="*/ 2147483647 w 225"/>
                <a:gd name="T45" fmla="*/ 2147483647 h 216"/>
                <a:gd name="T46" fmla="*/ 2147483647 w 225"/>
                <a:gd name="T47" fmla="*/ 2147483647 h 216"/>
                <a:gd name="T48" fmla="*/ 2147483647 w 225"/>
                <a:gd name="T49" fmla="*/ 2147483647 h 216"/>
                <a:gd name="T50" fmla="*/ 2147483647 w 225"/>
                <a:gd name="T51" fmla="*/ 2147483647 h 216"/>
                <a:gd name="T52" fmla="*/ 2147483647 w 225"/>
                <a:gd name="T53" fmla="*/ 2147483647 h 216"/>
                <a:gd name="T54" fmla="*/ 2147483647 w 225"/>
                <a:gd name="T55" fmla="*/ 2147483647 h 216"/>
                <a:gd name="T56" fmla="*/ 2147483647 w 225"/>
                <a:gd name="T57" fmla="*/ 2147483647 h 216"/>
                <a:gd name="T58" fmla="*/ 2147483647 w 225"/>
                <a:gd name="T59" fmla="*/ 2147483647 h 216"/>
                <a:gd name="T60" fmla="*/ 2147483647 w 225"/>
                <a:gd name="T61" fmla="*/ 2147483647 h 216"/>
                <a:gd name="T62" fmla="*/ 2147483647 w 225"/>
                <a:gd name="T63" fmla="*/ 2147483647 h 216"/>
                <a:gd name="T64" fmla="*/ 2147483647 w 225"/>
                <a:gd name="T65" fmla="*/ 2147483647 h 216"/>
                <a:gd name="T66" fmla="*/ 2147483647 w 225"/>
                <a:gd name="T67" fmla="*/ 2147483647 h 216"/>
                <a:gd name="T68" fmla="*/ 2147483647 w 225"/>
                <a:gd name="T69" fmla="*/ 2147483647 h 216"/>
                <a:gd name="T70" fmla="*/ 2147483647 w 225"/>
                <a:gd name="T71" fmla="*/ 2147483647 h 216"/>
                <a:gd name="T72" fmla="*/ 2147483647 w 225"/>
                <a:gd name="T73" fmla="*/ 2147483647 h 216"/>
                <a:gd name="T74" fmla="*/ 2147483647 w 225"/>
                <a:gd name="T75" fmla="*/ 2147483647 h 216"/>
                <a:gd name="T76" fmla="*/ 2147483647 w 225"/>
                <a:gd name="T77" fmla="*/ 2147483647 h 216"/>
                <a:gd name="T78" fmla="*/ 2147483647 w 225"/>
                <a:gd name="T79" fmla="*/ 2147483647 h 216"/>
                <a:gd name="T80" fmla="*/ 2147483647 w 225"/>
                <a:gd name="T81" fmla="*/ 2147483647 h 216"/>
                <a:gd name="T82" fmla="*/ 2147483647 w 225"/>
                <a:gd name="T83" fmla="*/ 2147483647 h 216"/>
                <a:gd name="T84" fmla="*/ 2147483647 w 225"/>
                <a:gd name="T85" fmla="*/ 2147483647 h 216"/>
                <a:gd name="T86" fmla="*/ 2147483647 w 225"/>
                <a:gd name="T87" fmla="*/ 2147483647 h 216"/>
                <a:gd name="T88" fmla="*/ 2147483647 w 225"/>
                <a:gd name="T89" fmla="*/ 2147483647 h 216"/>
                <a:gd name="T90" fmla="*/ 2147483647 w 225"/>
                <a:gd name="T91" fmla="*/ 2147483647 h 216"/>
                <a:gd name="T92" fmla="*/ 2147483647 w 225"/>
                <a:gd name="T93" fmla="*/ 2147483647 h 216"/>
                <a:gd name="T94" fmla="*/ 2147483647 w 225"/>
                <a:gd name="T95" fmla="*/ 2147483647 h 216"/>
                <a:gd name="T96" fmla="*/ 2147483647 w 225"/>
                <a:gd name="T97" fmla="*/ 2147483647 h 216"/>
                <a:gd name="T98" fmla="*/ 2147483647 w 225"/>
                <a:gd name="T99" fmla="*/ 2147483647 h 216"/>
                <a:gd name="T100" fmla="*/ 2147483647 w 225"/>
                <a:gd name="T101" fmla="*/ 2147483647 h 216"/>
                <a:gd name="T102" fmla="*/ 2147483647 w 225"/>
                <a:gd name="T103" fmla="*/ 2147483647 h 216"/>
                <a:gd name="T104" fmla="*/ 2147483647 w 225"/>
                <a:gd name="T105" fmla="*/ 2147483647 h 216"/>
                <a:gd name="T106" fmla="*/ 2147483647 w 225"/>
                <a:gd name="T107" fmla="*/ 2147483647 h 216"/>
                <a:gd name="T108" fmla="*/ 2147483647 w 225"/>
                <a:gd name="T109" fmla="*/ 2147483647 h 216"/>
                <a:gd name="T110" fmla="*/ 2147483647 w 225"/>
                <a:gd name="T111" fmla="*/ 2147483647 h 216"/>
                <a:gd name="T112" fmla="*/ 2147483647 w 225"/>
                <a:gd name="T113" fmla="*/ 2147483647 h 216"/>
                <a:gd name="T114" fmla="*/ 2147483647 w 225"/>
                <a:gd name="T115" fmla="*/ 2147483647 h 216"/>
                <a:gd name="T116" fmla="*/ 2147483647 w 225"/>
                <a:gd name="T117" fmla="*/ 2147483647 h 216"/>
                <a:gd name="T118" fmla="*/ 2147483647 w 225"/>
                <a:gd name="T119" fmla="*/ 2147483647 h 216"/>
                <a:gd name="T120" fmla="*/ 2147483647 w 225"/>
                <a:gd name="T121" fmla="*/ 2147483647 h 216"/>
                <a:gd name="T122" fmla="*/ 2147483647 w 225"/>
                <a:gd name="T123" fmla="*/ 2147483647 h 216"/>
                <a:gd name="T124" fmla="*/ 2147483647 w 225"/>
                <a:gd name="T125" fmla="*/ 2147483647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5"/>
                <a:gd name="T190" fmla="*/ 0 h 216"/>
                <a:gd name="T191" fmla="*/ 225 w 225"/>
                <a:gd name="T192" fmla="*/ 216 h 2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5" h="216">
                  <a:moveTo>
                    <a:pt x="210" y="22"/>
                  </a:moveTo>
                  <a:lnTo>
                    <a:pt x="206" y="20"/>
                  </a:lnTo>
                  <a:lnTo>
                    <a:pt x="203" y="16"/>
                  </a:lnTo>
                  <a:lnTo>
                    <a:pt x="199" y="14"/>
                  </a:lnTo>
                  <a:lnTo>
                    <a:pt x="196" y="12"/>
                  </a:lnTo>
                  <a:lnTo>
                    <a:pt x="193" y="9"/>
                  </a:lnTo>
                  <a:lnTo>
                    <a:pt x="189" y="7"/>
                  </a:lnTo>
                  <a:lnTo>
                    <a:pt x="185" y="6"/>
                  </a:lnTo>
                  <a:lnTo>
                    <a:pt x="181" y="5"/>
                  </a:lnTo>
                  <a:lnTo>
                    <a:pt x="178" y="3"/>
                  </a:lnTo>
                  <a:lnTo>
                    <a:pt x="173" y="2"/>
                  </a:lnTo>
                  <a:lnTo>
                    <a:pt x="170" y="1"/>
                  </a:lnTo>
                  <a:lnTo>
                    <a:pt x="165" y="1"/>
                  </a:lnTo>
                  <a:lnTo>
                    <a:pt x="160" y="1"/>
                  </a:lnTo>
                  <a:lnTo>
                    <a:pt x="157" y="1"/>
                  </a:lnTo>
                  <a:lnTo>
                    <a:pt x="152" y="2"/>
                  </a:lnTo>
                  <a:lnTo>
                    <a:pt x="149" y="3"/>
                  </a:lnTo>
                  <a:lnTo>
                    <a:pt x="144" y="3"/>
                  </a:lnTo>
                  <a:lnTo>
                    <a:pt x="141" y="6"/>
                  </a:lnTo>
                  <a:lnTo>
                    <a:pt x="138" y="7"/>
                  </a:lnTo>
                  <a:lnTo>
                    <a:pt x="134" y="9"/>
                  </a:lnTo>
                  <a:lnTo>
                    <a:pt x="131" y="10"/>
                  </a:lnTo>
                  <a:lnTo>
                    <a:pt x="128" y="14"/>
                  </a:lnTo>
                  <a:lnTo>
                    <a:pt x="125" y="15"/>
                  </a:lnTo>
                  <a:lnTo>
                    <a:pt x="124" y="18"/>
                  </a:lnTo>
                  <a:lnTo>
                    <a:pt x="119" y="23"/>
                  </a:lnTo>
                  <a:lnTo>
                    <a:pt x="116" y="29"/>
                  </a:lnTo>
                  <a:lnTo>
                    <a:pt x="114" y="31"/>
                  </a:lnTo>
                  <a:lnTo>
                    <a:pt x="112" y="34"/>
                  </a:lnTo>
                  <a:lnTo>
                    <a:pt x="111" y="37"/>
                  </a:lnTo>
                  <a:lnTo>
                    <a:pt x="111" y="40"/>
                  </a:lnTo>
                  <a:lnTo>
                    <a:pt x="109" y="36"/>
                  </a:lnTo>
                  <a:lnTo>
                    <a:pt x="107" y="31"/>
                  </a:lnTo>
                  <a:lnTo>
                    <a:pt x="104" y="28"/>
                  </a:lnTo>
                  <a:lnTo>
                    <a:pt x="102" y="24"/>
                  </a:lnTo>
                  <a:lnTo>
                    <a:pt x="100" y="20"/>
                  </a:lnTo>
                  <a:lnTo>
                    <a:pt x="97" y="16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88" y="7"/>
                  </a:lnTo>
                  <a:lnTo>
                    <a:pt x="84" y="5"/>
                  </a:lnTo>
                  <a:lnTo>
                    <a:pt x="80" y="3"/>
                  </a:lnTo>
                  <a:lnTo>
                    <a:pt x="78" y="2"/>
                  </a:lnTo>
                  <a:lnTo>
                    <a:pt x="75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8" y="9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17" y="20"/>
                  </a:lnTo>
                  <a:lnTo>
                    <a:pt x="13" y="24"/>
                  </a:lnTo>
                  <a:lnTo>
                    <a:pt x="10" y="28"/>
                  </a:lnTo>
                  <a:lnTo>
                    <a:pt x="8" y="31"/>
                  </a:lnTo>
                  <a:lnTo>
                    <a:pt x="7" y="34"/>
                  </a:lnTo>
                  <a:lnTo>
                    <a:pt x="6" y="38"/>
                  </a:lnTo>
                  <a:lnTo>
                    <a:pt x="5" y="41"/>
                  </a:lnTo>
                  <a:lnTo>
                    <a:pt x="2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1" y="79"/>
                  </a:lnTo>
                  <a:lnTo>
                    <a:pt x="1" y="81"/>
                  </a:lnTo>
                  <a:lnTo>
                    <a:pt x="2" y="85"/>
                  </a:lnTo>
                  <a:lnTo>
                    <a:pt x="3" y="90"/>
                  </a:lnTo>
                  <a:lnTo>
                    <a:pt x="6" y="93"/>
                  </a:lnTo>
                  <a:lnTo>
                    <a:pt x="7" y="95"/>
                  </a:lnTo>
                  <a:lnTo>
                    <a:pt x="8" y="99"/>
                  </a:lnTo>
                  <a:lnTo>
                    <a:pt x="9" y="102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6" y="112"/>
                  </a:lnTo>
                  <a:lnTo>
                    <a:pt x="18" y="116"/>
                  </a:lnTo>
                  <a:lnTo>
                    <a:pt x="21" y="119"/>
                  </a:lnTo>
                  <a:lnTo>
                    <a:pt x="23" y="123"/>
                  </a:lnTo>
                  <a:lnTo>
                    <a:pt x="26" y="126"/>
                  </a:lnTo>
                  <a:lnTo>
                    <a:pt x="29" y="128"/>
                  </a:lnTo>
                  <a:lnTo>
                    <a:pt x="33" y="132"/>
                  </a:lnTo>
                  <a:lnTo>
                    <a:pt x="36" y="135"/>
                  </a:lnTo>
                  <a:lnTo>
                    <a:pt x="39" y="139"/>
                  </a:lnTo>
                  <a:lnTo>
                    <a:pt x="42" y="142"/>
                  </a:lnTo>
                  <a:lnTo>
                    <a:pt x="47" y="146"/>
                  </a:lnTo>
                  <a:lnTo>
                    <a:pt x="52" y="150"/>
                  </a:lnTo>
                  <a:lnTo>
                    <a:pt x="56" y="155"/>
                  </a:lnTo>
                  <a:lnTo>
                    <a:pt x="61" y="159"/>
                  </a:lnTo>
                  <a:lnTo>
                    <a:pt x="67" y="165"/>
                  </a:lnTo>
                  <a:lnTo>
                    <a:pt x="69" y="167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5" y="177"/>
                  </a:lnTo>
                  <a:lnTo>
                    <a:pt x="77" y="179"/>
                  </a:lnTo>
                  <a:lnTo>
                    <a:pt x="79" y="182"/>
                  </a:lnTo>
                  <a:lnTo>
                    <a:pt x="81" y="185"/>
                  </a:lnTo>
                  <a:lnTo>
                    <a:pt x="84" y="188"/>
                  </a:lnTo>
                  <a:lnTo>
                    <a:pt x="87" y="193"/>
                  </a:lnTo>
                  <a:lnTo>
                    <a:pt x="89" y="198"/>
                  </a:lnTo>
                  <a:lnTo>
                    <a:pt x="93" y="202"/>
                  </a:lnTo>
                  <a:lnTo>
                    <a:pt x="95" y="206"/>
                  </a:lnTo>
                  <a:lnTo>
                    <a:pt x="97" y="210"/>
                  </a:lnTo>
                  <a:lnTo>
                    <a:pt x="99" y="212"/>
                  </a:lnTo>
                  <a:lnTo>
                    <a:pt x="100" y="213"/>
                  </a:lnTo>
                  <a:lnTo>
                    <a:pt x="101" y="216"/>
                  </a:lnTo>
                  <a:lnTo>
                    <a:pt x="122" y="204"/>
                  </a:lnTo>
                  <a:lnTo>
                    <a:pt x="120" y="202"/>
                  </a:lnTo>
                  <a:lnTo>
                    <a:pt x="119" y="201"/>
                  </a:lnTo>
                  <a:lnTo>
                    <a:pt x="118" y="197"/>
                  </a:lnTo>
                  <a:lnTo>
                    <a:pt x="116" y="194"/>
                  </a:lnTo>
                  <a:lnTo>
                    <a:pt x="114" y="189"/>
                  </a:lnTo>
                  <a:lnTo>
                    <a:pt x="110" y="185"/>
                  </a:lnTo>
                  <a:lnTo>
                    <a:pt x="107" y="179"/>
                  </a:lnTo>
                  <a:lnTo>
                    <a:pt x="103" y="173"/>
                  </a:lnTo>
                  <a:lnTo>
                    <a:pt x="100" y="171"/>
                  </a:lnTo>
                  <a:lnTo>
                    <a:pt x="99" y="167"/>
                  </a:lnTo>
                  <a:lnTo>
                    <a:pt x="95" y="164"/>
                  </a:lnTo>
                  <a:lnTo>
                    <a:pt x="94" y="162"/>
                  </a:lnTo>
                  <a:lnTo>
                    <a:pt x="91" y="158"/>
                  </a:lnTo>
                  <a:lnTo>
                    <a:pt x="88" y="155"/>
                  </a:lnTo>
                  <a:lnTo>
                    <a:pt x="86" y="151"/>
                  </a:lnTo>
                  <a:lnTo>
                    <a:pt x="84" y="149"/>
                  </a:lnTo>
                  <a:lnTo>
                    <a:pt x="80" y="146"/>
                  </a:lnTo>
                  <a:lnTo>
                    <a:pt x="78" y="142"/>
                  </a:lnTo>
                  <a:lnTo>
                    <a:pt x="76" y="140"/>
                  </a:lnTo>
                  <a:lnTo>
                    <a:pt x="73" y="137"/>
                  </a:lnTo>
                  <a:lnTo>
                    <a:pt x="68" y="132"/>
                  </a:lnTo>
                  <a:lnTo>
                    <a:pt x="62" y="127"/>
                  </a:lnTo>
                  <a:lnTo>
                    <a:pt x="58" y="124"/>
                  </a:lnTo>
                  <a:lnTo>
                    <a:pt x="54" y="120"/>
                  </a:lnTo>
                  <a:lnTo>
                    <a:pt x="50" y="116"/>
                  </a:lnTo>
                  <a:lnTo>
                    <a:pt x="47" y="112"/>
                  </a:lnTo>
                  <a:lnTo>
                    <a:pt x="42" y="108"/>
                  </a:lnTo>
                  <a:lnTo>
                    <a:pt x="39" y="103"/>
                  </a:lnTo>
                  <a:lnTo>
                    <a:pt x="36" y="99"/>
                  </a:lnTo>
                  <a:lnTo>
                    <a:pt x="33" y="94"/>
                  </a:lnTo>
                  <a:lnTo>
                    <a:pt x="31" y="91"/>
                  </a:lnTo>
                  <a:lnTo>
                    <a:pt x="30" y="88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6" y="80"/>
                  </a:lnTo>
                  <a:lnTo>
                    <a:pt x="25" y="77"/>
                  </a:lnTo>
                  <a:lnTo>
                    <a:pt x="24" y="75"/>
                  </a:lnTo>
                  <a:lnTo>
                    <a:pt x="24" y="71"/>
                  </a:lnTo>
                  <a:lnTo>
                    <a:pt x="24" y="69"/>
                  </a:lnTo>
                  <a:lnTo>
                    <a:pt x="24" y="65"/>
                  </a:lnTo>
                  <a:lnTo>
                    <a:pt x="24" y="62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5" y="53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29" y="44"/>
                  </a:lnTo>
                  <a:lnTo>
                    <a:pt x="30" y="41"/>
                  </a:lnTo>
                  <a:lnTo>
                    <a:pt x="31" y="39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9" y="31"/>
                  </a:lnTo>
                  <a:lnTo>
                    <a:pt x="42" y="29"/>
                  </a:lnTo>
                  <a:lnTo>
                    <a:pt x="46" y="26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7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3" y="25"/>
                  </a:lnTo>
                  <a:lnTo>
                    <a:pt x="75" y="26"/>
                  </a:lnTo>
                  <a:lnTo>
                    <a:pt x="77" y="28"/>
                  </a:lnTo>
                  <a:lnTo>
                    <a:pt x="78" y="30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4" y="38"/>
                  </a:lnTo>
                  <a:lnTo>
                    <a:pt x="85" y="41"/>
                  </a:lnTo>
                  <a:lnTo>
                    <a:pt x="86" y="45"/>
                  </a:lnTo>
                  <a:lnTo>
                    <a:pt x="88" y="48"/>
                  </a:lnTo>
                  <a:lnTo>
                    <a:pt x="89" y="52"/>
                  </a:lnTo>
                  <a:lnTo>
                    <a:pt x="92" y="56"/>
                  </a:lnTo>
                  <a:lnTo>
                    <a:pt x="94" y="61"/>
                  </a:lnTo>
                  <a:lnTo>
                    <a:pt x="96" y="64"/>
                  </a:lnTo>
                  <a:lnTo>
                    <a:pt x="99" y="69"/>
                  </a:lnTo>
                  <a:lnTo>
                    <a:pt x="101" y="71"/>
                  </a:lnTo>
                  <a:lnTo>
                    <a:pt x="103" y="75"/>
                  </a:lnTo>
                  <a:lnTo>
                    <a:pt x="107" y="76"/>
                  </a:lnTo>
                  <a:lnTo>
                    <a:pt x="111" y="77"/>
                  </a:lnTo>
                  <a:lnTo>
                    <a:pt x="115" y="77"/>
                  </a:lnTo>
                  <a:lnTo>
                    <a:pt x="118" y="76"/>
                  </a:lnTo>
                  <a:lnTo>
                    <a:pt x="120" y="75"/>
                  </a:lnTo>
                  <a:lnTo>
                    <a:pt x="124" y="71"/>
                  </a:lnTo>
                  <a:lnTo>
                    <a:pt x="125" y="68"/>
                  </a:lnTo>
                  <a:lnTo>
                    <a:pt x="127" y="64"/>
                  </a:lnTo>
                  <a:lnTo>
                    <a:pt x="128" y="62"/>
                  </a:lnTo>
                  <a:lnTo>
                    <a:pt x="130" y="59"/>
                  </a:lnTo>
                  <a:lnTo>
                    <a:pt x="130" y="55"/>
                  </a:lnTo>
                  <a:lnTo>
                    <a:pt x="131" y="53"/>
                  </a:lnTo>
                  <a:lnTo>
                    <a:pt x="132" y="49"/>
                  </a:lnTo>
                  <a:lnTo>
                    <a:pt x="133" y="47"/>
                  </a:lnTo>
                  <a:lnTo>
                    <a:pt x="134" y="42"/>
                  </a:lnTo>
                  <a:lnTo>
                    <a:pt x="138" y="38"/>
                  </a:lnTo>
                  <a:lnTo>
                    <a:pt x="141" y="33"/>
                  </a:lnTo>
                  <a:lnTo>
                    <a:pt x="144" y="31"/>
                  </a:lnTo>
                  <a:lnTo>
                    <a:pt x="147" y="30"/>
                  </a:lnTo>
                  <a:lnTo>
                    <a:pt x="149" y="28"/>
                  </a:lnTo>
                  <a:lnTo>
                    <a:pt x="152" y="26"/>
                  </a:lnTo>
                  <a:lnTo>
                    <a:pt x="155" y="26"/>
                  </a:lnTo>
                  <a:lnTo>
                    <a:pt x="160" y="25"/>
                  </a:lnTo>
                  <a:lnTo>
                    <a:pt x="166" y="25"/>
                  </a:lnTo>
                  <a:lnTo>
                    <a:pt x="171" y="26"/>
                  </a:lnTo>
                  <a:lnTo>
                    <a:pt x="177" y="28"/>
                  </a:lnTo>
                  <a:lnTo>
                    <a:pt x="180" y="30"/>
                  </a:lnTo>
                  <a:lnTo>
                    <a:pt x="185" y="32"/>
                  </a:lnTo>
                  <a:lnTo>
                    <a:pt x="188" y="34"/>
                  </a:lnTo>
                  <a:lnTo>
                    <a:pt x="191" y="38"/>
                  </a:lnTo>
                  <a:lnTo>
                    <a:pt x="195" y="41"/>
                  </a:lnTo>
                  <a:lnTo>
                    <a:pt x="196" y="45"/>
                  </a:lnTo>
                  <a:lnTo>
                    <a:pt x="198" y="48"/>
                  </a:lnTo>
                  <a:lnTo>
                    <a:pt x="199" y="53"/>
                  </a:lnTo>
                  <a:lnTo>
                    <a:pt x="201" y="55"/>
                  </a:lnTo>
                  <a:lnTo>
                    <a:pt x="201" y="60"/>
                  </a:lnTo>
                  <a:lnTo>
                    <a:pt x="201" y="63"/>
                  </a:lnTo>
                  <a:lnTo>
                    <a:pt x="201" y="67"/>
                  </a:lnTo>
                  <a:lnTo>
                    <a:pt x="199" y="69"/>
                  </a:lnTo>
                  <a:lnTo>
                    <a:pt x="198" y="71"/>
                  </a:lnTo>
                  <a:lnTo>
                    <a:pt x="197" y="75"/>
                  </a:lnTo>
                  <a:lnTo>
                    <a:pt x="196" y="78"/>
                  </a:lnTo>
                  <a:lnTo>
                    <a:pt x="194" y="80"/>
                  </a:lnTo>
                  <a:lnTo>
                    <a:pt x="193" y="84"/>
                  </a:lnTo>
                  <a:lnTo>
                    <a:pt x="190" y="86"/>
                  </a:lnTo>
                  <a:lnTo>
                    <a:pt x="189" y="91"/>
                  </a:lnTo>
                  <a:lnTo>
                    <a:pt x="186" y="93"/>
                  </a:lnTo>
                  <a:lnTo>
                    <a:pt x="185" y="96"/>
                  </a:lnTo>
                  <a:lnTo>
                    <a:pt x="182" y="100"/>
                  </a:lnTo>
                  <a:lnTo>
                    <a:pt x="180" y="103"/>
                  </a:lnTo>
                  <a:lnTo>
                    <a:pt x="178" y="106"/>
                  </a:lnTo>
                  <a:lnTo>
                    <a:pt x="175" y="109"/>
                  </a:lnTo>
                  <a:lnTo>
                    <a:pt x="173" y="112"/>
                  </a:lnTo>
                  <a:lnTo>
                    <a:pt x="171" y="116"/>
                  </a:lnTo>
                  <a:lnTo>
                    <a:pt x="167" y="119"/>
                  </a:lnTo>
                  <a:lnTo>
                    <a:pt x="165" y="123"/>
                  </a:lnTo>
                  <a:lnTo>
                    <a:pt x="163" y="126"/>
                  </a:lnTo>
                  <a:lnTo>
                    <a:pt x="160" y="130"/>
                  </a:lnTo>
                  <a:lnTo>
                    <a:pt x="157" y="132"/>
                  </a:lnTo>
                  <a:lnTo>
                    <a:pt x="155" y="135"/>
                  </a:lnTo>
                  <a:lnTo>
                    <a:pt x="152" y="139"/>
                  </a:lnTo>
                  <a:lnTo>
                    <a:pt x="150" y="141"/>
                  </a:lnTo>
                  <a:lnTo>
                    <a:pt x="146" y="147"/>
                  </a:lnTo>
                  <a:lnTo>
                    <a:pt x="141" y="153"/>
                  </a:lnTo>
                  <a:lnTo>
                    <a:pt x="138" y="157"/>
                  </a:lnTo>
                  <a:lnTo>
                    <a:pt x="134" y="162"/>
                  </a:lnTo>
                  <a:lnTo>
                    <a:pt x="128" y="167"/>
                  </a:lnTo>
                  <a:lnTo>
                    <a:pt x="148" y="184"/>
                  </a:lnTo>
                  <a:lnTo>
                    <a:pt x="151" y="178"/>
                  </a:lnTo>
                  <a:lnTo>
                    <a:pt x="154" y="176"/>
                  </a:lnTo>
                  <a:lnTo>
                    <a:pt x="156" y="172"/>
                  </a:lnTo>
                  <a:lnTo>
                    <a:pt x="158" y="170"/>
                  </a:lnTo>
                  <a:lnTo>
                    <a:pt x="160" y="167"/>
                  </a:lnTo>
                  <a:lnTo>
                    <a:pt x="163" y="164"/>
                  </a:lnTo>
                  <a:lnTo>
                    <a:pt x="165" y="161"/>
                  </a:lnTo>
                  <a:lnTo>
                    <a:pt x="167" y="157"/>
                  </a:lnTo>
                  <a:lnTo>
                    <a:pt x="171" y="155"/>
                  </a:lnTo>
                  <a:lnTo>
                    <a:pt x="173" y="151"/>
                  </a:lnTo>
                  <a:lnTo>
                    <a:pt x="175" y="148"/>
                  </a:lnTo>
                  <a:lnTo>
                    <a:pt x="179" y="145"/>
                  </a:lnTo>
                  <a:lnTo>
                    <a:pt x="181" y="141"/>
                  </a:lnTo>
                  <a:lnTo>
                    <a:pt x="185" y="138"/>
                  </a:lnTo>
                  <a:lnTo>
                    <a:pt x="187" y="134"/>
                  </a:lnTo>
                  <a:lnTo>
                    <a:pt x="189" y="131"/>
                  </a:lnTo>
                  <a:lnTo>
                    <a:pt x="193" y="127"/>
                  </a:lnTo>
                  <a:lnTo>
                    <a:pt x="195" y="124"/>
                  </a:lnTo>
                  <a:lnTo>
                    <a:pt x="197" y="120"/>
                  </a:lnTo>
                  <a:lnTo>
                    <a:pt x="199" y="116"/>
                  </a:lnTo>
                  <a:lnTo>
                    <a:pt x="202" y="114"/>
                  </a:lnTo>
                  <a:lnTo>
                    <a:pt x="204" y="110"/>
                  </a:lnTo>
                  <a:lnTo>
                    <a:pt x="206" y="106"/>
                  </a:lnTo>
                  <a:lnTo>
                    <a:pt x="209" y="102"/>
                  </a:lnTo>
                  <a:lnTo>
                    <a:pt x="211" y="100"/>
                  </a:lnTo>
                  <a:lnTo>
                    <a:pt x="212" y="95"/>
                  </a:lnTo>
                  <a:lnTo>
                    <a:pt x="214" y="92"/>
                  </a:lnTo>
                  <a:lnTo>
                    <a:pt x="216" y="90"/>
                  </a:lnTo>
                  <a:lnTo>
                    <a:pt x="218" y="86"/>
                  </a:lnTo>
                  <a:lnTo>
                    <a:pt x="219" y="83"/>
                  </a:lnTo>
                  <a:lnTo>
                    <a:pt x="220" y="80"/>
                  </a:lnTo>
                  <a:lnTo>
                    <a:pt x="221" y="77"/>
                  </a:lnTo>
                  <a:lnTo>
                    <a:pt x="224" y="75"/>
                  </a:lnTo>
                  <a:lnTo>
                    <a:pt x="224" y="70"/>
                  </a:lnTo>
                  <a:lnTo>
                    <a:pt x="225" y="67"/>
                  </a:lnTo>
                  <a:lnTo>
                    <a:pt x="225" y="63"/>
                  </a:lnTo>
                  <a:lnTo>
                    <a:pt x="225" y="60"/>
                  </a:lnTo>
                  <a:lnTo>
                    <a:pt x="225" y="56"/>
                  </a:lnTo>
                  <a:lnTo>
                    <a:pt x="225" y="53"/>
                  </a:lnTo>
                  <a:lnTo>
                    <a:pt x="224" y="49"/>
                  </a:lnTo>
                  <a:lnTo>
                    <a:pt x="224" y="47"/>
                  </a:lnTo>
                  <a:lnTo>
                    <a:pt x="221" y="44"/>
                  </a:lnTo>
                  <a:lnTo>
                    <a:pt x="220" y="40"/>
                  </a:lnTo>
                  <a:lnTo>
                    <a:pt x="219" y="37"/>
                  </a:lnTo>
                  <a:lnTo>
                    <a:pt x="218" y="34"/>
                  </a:lnTo>
                  <a:lnTo>
                    <a:pt x="216" y="31"/>
                  </a:lnTo>
                  <a:lnTo>
                    <a:pt x="214" y="28"/>
                  </a:lnTo>
                  <a:lnTo>
                    <a:pt x="212" y="24"/>
                  </a:lnTo>
                  <a:lnTo>
                    <a:pt x="21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0" name="Freeform 119">
              <a:extLst>
                <a:ext uri="{FF2B5EF4-FFF2-40B4-BE49-F238E27FC236}">
                  <a16:creationId xmlns:a16="http://schemas.microsoft.com/office/drawing/2014/main" id="{5484208C-0172-9358-07D6-1697363F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675" y="2466975"/>
              <a:ext cx="68263" cy="161925"/>
            </a:xfrm>
            <a:custGeom>
              <a:avLst/>
              <a:gdLst>
                <a:gd name="T0" fmla="*/ 2147483647 w 86"/>
                <a:gd name="T1" fmla="*/ 2147483647 h 206"/>
                <a:gd name="T2" fmla="*/ 2147483647 w 86"/>
                <a:gd name="T3" fmla="*/ 2147483647 h 206"/>
                <a:gd name="T4" fmla="*/ 2147483647 w 86"/>
                <a:gd name="T5" fmla="*/ 2147483647 h 206"/>
                <a:gd name="T6" fmla="*/ 2147483647 w 86"/>
                <a:gd name="T7" fmla="*/ 2147483647 h 206"/>
                <a:gd name="T8" fmla="*/ 2147483647 w 86"/>
                <a:gd name="T9" fmla="*/ 2147483647 h 206"/>
                <a:gd name="T10" fmla="*/ 2147483647 w 86"/>
                <a:gd name="T11" fmla="*/ 2147483647 h 206"/>
                <a:gd name="T12" fmla="*/ 2147483647 w 86"/>
                <a:gd name="T13" fmla="*/ 2147483647 h 206"/>
                <a:gd name="T14" fmla="*/ 2147483647 w 86"/>
                <a:gd name="T15" fmla="*/ 2147483647 h 206"/>
                <a:gd name="T16" fmla="*/ 2147483647 w 86"/>
                <a:gd name="T17" fmla="*/ 2147483647 h 206"/>
                <a:gd name="T18" fmla="*/ 2147483647 w 86"/>
                <a:gd name="T19" fmla="*/ 2147483647 h 206"/>
                <a:gd name="T20" fmla="*/ 2147483647 w 86"/>
                <a:gd name="T21" fmla="*/ 2147483647 h 206"/>
                <a:gd name="T22" fmla="*/ 2147483647 w 86"/>
                <a:gd name="T23" fmla="*/ 2147483647 h 206"/>
                <a:gd name="T24" fmla="*/ 2147483647 w 86"/>
                <a:gd name="T25" fmla="*/ 2147483647 h 206"/>
                <a:gd name="T26" fmla="*/ 2147483647 w 86"/>
                <a:gd name="T27" fmla="*/ 2147483647 h 206"/>
                <a:gd name="T28" fmla="*/ 2147483647 w 86"/>
                <a:gd name="T29" fmla="*/ 2147483647 h 206"/>
                <a:gd name="T30" fmla="*/ 2147483647 w 86"/>
                <a:gd name="T31" fmla="*/ 2147483647 h 206"/>
                <a:gd name="T32" fmla="*/ 2147483647 w 86"/>
                <a:gd name="T33" fmla="*/ 2147483647 h 206"/>
                <a:gd name="T34" fmla="*/ 2147483647 w 86"/>
                <a:gd name="T35" fmla="*/ 2147483647 h 206"/>
                <a:gd name="T36" fmla="*/ 2147483647 w 86"/>
                <a:gd name="T37" fmla="*/ 2147483647 h 206"/>
                <a:gd name="T38" fmla="*/ 2147483647 w 86"/>
                <a:gd name="T39" fmla="*/ 2147483647 h 206"/>
                <a:gd name="T40" fmla="*/ 2147483647 w 86"/>
                <a:gd name="T41" fmla="*/ 2147483647 h 206"/>
                <a:gd name="T42" fmla="*/ 2147483647 w 86"/>
                <a:gd name="T43" fmla="*/ 2147483647 h 206"/>
                <a:gd name="T44" fmla="*/ 2147483647 w 86"/>
                <a:gd name="T45" fmla="*/ 2147483647 h 206"/>
                <a:gd name="T46" fmla="*/ 2147483647 w 86"/>
                <a:gd name="T47" fmla="*/ 2147483647 h 206"/>
                <a:gd name="T48" fmla="*/ 2147483647 w 86"/>
                <a:gd name="T49" fmla="*/ 2147483647 h 206"/>
                <a:gd name="T50" fmla="*/ 0 w 86"/>
                <a:gd name="T51" fmla="*/ 2147483647 h 206"/>
                <a:gd name="T52" fmla="*/ 2147483647 w 86"/>
                <a:gd name="T53" fmla="*/ 2147483647 h 206"/>
                <a:gd name="T54" fmla="*/ 2147483647 w 86"/>
                <a:gd name="T55" fmla="*/ 2147483647 h 206"/>
                <a:gd name="T56" fmla="*/ 2147483647 w 86"/>
                <a:gd name="T57" fmla="*/ 2147483647 h 206"/>
                <a:gd name="T58" fmla="*/ 2147483647 w 86"/>
                <a:gd name="T59" fmla="*/ 2147483647 h 206"/>
                <a:gd name="T60" fmla="*/ 2147483647 w 86"/>
                <a:gd name="T61" fmla="*/ 2147483647 h 206"/>
                <a:gd name="T62" fmla="*/ 2147483647 w 86"/>
                <a:gd name="T63" fmla="*/ 2147483647 h 206"/>
                <a:gd name="T64" fmla="*/ 2147483647 w 86"/>
                <a:gd name="T65" fmla="*/ 2147483647 h 206"/>
                <a:gd name="T66" fmla="*/ 2147483647 w 86"/>
                <a:gd name="T67" fmla="*/ 2147483647 h 206"/>
                <a:gd name="T68" fmla="*/ 2147483647 w 86"/>
                <a:gd name="T69" fmla="*/ 2147483647 h 206"/>
                <a:gd name="T70" fmla="*/ 2147483647 w 86"/>
                <a:gd name="T71" fmla="*/ 2147483647 h 206"/>
                <a:gd name="T72" fmla="*/ 2147483647 w 86"/>
                <a:gd name="T73" fmla="*/ 2147483647 h 206"/>
                <a:gd name="T74" fmla="*/ 2147483647 w 86"/>
                <a:gd name="T75" fmla="*/ 2147483647 h 206"/>
                <a:gd name="T76" fmla="*/ 2147483647 w 86"/>
                <a:gd name="T77" fmla="*/ 2147483647 h 206"/>
                <a:gd name="T78" fmla="*/ 2147483647 w 86"/>
                <a:gd name="T79" fmla="*/ 2147483647 h 206"/>
                <a:gd name="T80" fmla="*/ 2147483647 w 86"/>
                <a:gd name="T81" fmla="*/ 2147483647 h 206"/>
                <a:gd name="T82" fmla="*/ 2147483647 w 86"/>
                <a:gd name="T83" fmla="*/ 2147483647 h 206"/>
                <a:gd name="T84" fmla="*/ 2147483647 w 86"/>
                <a:gd name="T85" fmla="*/ 2147483647 h 206"/>
                <a:gd name="T86" fmla="*/ 2147483647 w 86"/>
                <a:gd name="T87" fmla="*/ 2147483647 h 206"/>
                <a:gd name="T88" fmla="*/ 2147483647 w 86"/>
                <a:gd name="T89" fmla="*/ 2147483647 h 206"/>
                <a:gd name="T90" fmla="*/ 2147483647 w 86"/>
                <a:gd name="T91" fmla="*/ 2147483647 h 206"/>
                <a:gd name="T92" fmla="*/ 2147483647 w 86"/>
                <a:gd name="T93" fmla="*/ 2147483647 h 206"/>
                <a:gd name="T94" fmla="*/ 2147483647 w 86"/>
                <a:gd name="T95" fmla="*/ 2147483647 h 206"/>
                <a:gd name="T96" fmla="*/ 2147483647 w 86"/>
                <a:gd name="T97" fmla="*/ 2147483647 h 206"/>
                <a:gd name="T98" fmla="*/ 2147483647 w 86"/>
                <a:gd name="T99" fmla="*/ 2147483647 h 206"/>
                <a:gd name="T100" fmla="*/ 2147483647 w 86"/>
                <a:gd name="T101" fmla="*/ 2147483647 h 206"/>
                <a:gd name="T102" fmla="*/ 2147483647 w 86"/>
                <a:gd name="T103" fmla="*/ 2147483647 h 206"/>
                <a:gd name="T104" fmla="*/ 2147483647 w 86"/>
                <a:gd name="T105" fmla="*/ 0 h 2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"/>
                <a:gd name="T160" fmla="*/ 0 h 206"/>
                <a:gd name="T161" fmla="*/ 86 w 86"/>
                <a:gd name="T162" fmla="*/ 206 h 2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" h="206">
                  <a:moveTo>
                    <a:pt x="66" y="0"/>
                  </a:moveTo>
                  <a:lnTo>
                    <a:pt x="63" y="1"/>
                  </a:lnTo>
                  <a:lnTo>
                    <a:pt x="61" y="5"/>
                  </a:lnTo>
                  <a:lnTo>
                    <a:pt x="60" y="7"/>
                  </a:lnTo>
                  <a:lnTo>
                    <a:pt x="59" y="11"/>
                  </a:lnTo>
                  <a:lnTo>
                    <a:pt x="56" y="14"/>
                  </a:lnTo>
                  <a:lnTo>
                    <a:pt x="55" y="19"/>
                  </a:lnTo>
                  <a:lnTo>
                    <a:pt x="53" y="22"/>
                  </a:lnTo>
                  <a:lnTo>
                    <a:pt x="51" y="27"/>
                  </a:lnTo>
                  <a:lnTo>
                    <a:pt x="50" y="29"/>
                  </a:lnTo>
                  <a:lnTo>
                    <a:pt x="48" y="31"/>
                  </a:lnTo>
                  <a:lnTo>
                    <a:pt x="47" y="35"/>
                  </a:lnTo>
                  <a:lnTo>
                    <a:pt x="46" y="38"/>
                  </a:lnTo>
                  <a:lnTo>
                    <a:pt x="45" y="40"/>
                  </a:lnTo>
                  <a:lnTo>
                    <a:pt x="43" y="43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9" y="53"/>
                  </a:lnTo>
                  <a:lnTo>
                    <a:pt x="38" y="57"/>
                  </a:lnTo>
                  <a:lnTo>
                    <a:pt x="37" y="60"/>
                  </a:lnTo>
                  <a:lnTo>
                    <a:pt x="36" y="63"/>
                  </a:lnTo>
                  <a:lnTo>
                    <a:pt x="35" y="67"/>
                  </a:lnTo>
                  <a:lnTo>
                    <a:pt x="32" y="70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28" y="82"/>
                  </a:lnTo>
                  <a:lnTo>
                    <a:pt x="27" y="85"/>
                  </a:lnTo>
                  <a:lnTo>
                    <a:pt x="26" y="89"/>
                  </a:lnTo>
                  <a:lnTo>
                    <a:pt x="24" y="93"/>
                  </a:lnTo>
                  <a:lnTo>
                    <a:pt x="22" y="98"/>
                  </a:lnTo>
                  <a:lnTo>
                    <a:pt x="21" y="101"/>
                  </a:lnTo>
                  <a:lnTo>
                    <a:pt x="20" y="106"/>
                  </a:lnTo>
                  <a:lnTo>
                    <a:pt x="19" y="110"/>
                  </a:lnTo>
                  <a:lnTo>
                    <a:pt x="18" y="114"/>
                  </a:lnTo>
                  <a:lnTo>
                    <a:pt x="16" y="118"/>
                  </a:lnTo>
                  <a:lnTo>
                    <a:pt x="15" y="123"/>
                  </a:lnTo>
                  <a:lnTo>
                    <a:pt x="14" y="128"/>
                  </a:lnTo>
                  <a:lnTo>
                    <a:pt x="13" y="132"/>
                  </a:lnTo>
                  <a:lnTo>
                    <a:pt x="12" y="137"/>
                  </a:lnTo>
                  <a:lnTo>
                    <a:pt x="11" y="141"/>
                  </a:lnTo>
                  <a:lnTo>
                    <a:pt x="9" y="146"/>
                  </a:lnTo>
                  <a:lnTo>
                    <a:pt x="8" y="151"/>
                  </a:lnTo>
                  <a:lnTo>
                    <a:pt x="7" y="155"/>
                  </a:lnTo>
                  <a:lnTo>
                    <a:pt x="6" y="160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4" y="175"/>
                  </a:lnTo>
                  <a:lnTo>
                    <a:pt x="3" y="179"/>
                  </a:lnTo>
                  <a:lnTo>
                    <a:pt x="3" y="185"/>
                  </a:lnTo>
                  <a:lnTo>
                    <a:pt x="1" y="190"/>
                  </a:lnTo>
                  <a:lnTo>
                    <a:pt x="1" y="194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26" y="206"/>
                  </a:lnTo>
                  <a:lnTo>
                    <a:pt x="26" y="201"/>
                  </a:lnTo>
                  <a:lnTo>
                    <a:pt x="26" y="196"/>
                  </a:lnTo>
                  <a:lnTo>
                    <a:pt x="27" y="192"/>
                  </a:lnTo>
                  <a:lnTo>
                    <a:pt x="27" y="187"/>
                  </a:lnTo>
                  <a:lnTo>
                    <a:pt x="27" y="183"/>
                  </a:lnTo>
                  <a:lnTo>
                    <a:pt x="28" y="178"/>
                  </a:lnTo>
                  <a:lnTo>
                    <a:pt x="29" y="173"/>
                  </a:lnTo>
                  <a:lnTo>
                    <a:pt x="30" y="169"/>
                  </a:lnTo>
                  <a:lnTo>
                    <a:pt x="30" y="164"/>
                  </a:lnTo>
                  <a:lnTo>
                    <a:pt x="31" y="159"/>
                  </a:lnTo>
                  <a:lnTo>
                    <a:pt x="31" y="154"/>
                  </a:lnTo>
                  <a:lnTo>
                    <a:pt x="34" y="149"/>
                  </a:lnTo>
                  <a:lnTo>
                    <a:pt x="35" y="145"/>
                  </a:lnTo>
                  <a:lnTo>
                    <a:pt x="36" y="141"/>
                  </a:lnTo>
                  <a:lnTo>
                    <a:pt x="37" y="137"/>
                  </a:lnTo>
                  <a:lnTo>
                    <a:pt x="38" y="133"/>
                  </a:lnTo>
                  <a:lnTo>
                    <a:pt x="38" y="129"/>
                  </a:lnTo>
                  <a:lnTo>
                    <a:pt x="39" y="124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3" y="112"/>
                  </a:lnTo>
                  <a:lnTo>
                    <a:pt x="45" y="108"/>
                  </a:lnTo>
                  <a:lnTo>
                    <a:pt x="46" y="104"/>
                  </a:lnTo>
                  <a:lnTo>
                    <a:pt x="47" y="100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1" y="87"/>
                  </a:lnTo>
                  <a:lnTo>
                    <a:pt x="53" y="85"/>
                  </a:lnTo>
                  <a:lnTo>
                    <a:pt x="54" y="82"/>
                  </a:lnTo>
                  <a:lnTo>
                    <a:pt x="55" y="77"/>
                  </a:lnTo>
                  <a:lnTo>
                    <a:pt x="56" y="75"/>
                  </a:lnTo>
                  <a:lnTo>
                    <a:pt x="59" y="71"/>
                  </a:lnTo>
                  <a:lnTo>
                    <a:pt x="60" y="68"/>
                  </a:lnTo>
                  <a:lnTo>
                    <a:pt x="61" y="65"/>
                  </a:lnTo>
                  <a:lnTo>
                    <a:pt x="61" y="61"/>
                  </a:lnTo>
                  <a:lnTo>
                    <a:pt x="63" y="58"/>
                  </a:lnTo>
                  <a:lnTo>
                    <a:pt x="64" y="55"/>
                  </a:lnTo>
                  <a:lnTo>
                    <a:pt x="66" y="52"/>
                  </a:lnTo>
                  <a:lnTo>
                    <a:pt x="67" y="50"/>
                  </a:lnTo>
                  <a:lnTo>
                    <a:pt x="68" y="47"/>
                  </a:lnTo>
                  <a:lnTo>
                    <a:pt x="70" y="42"/>
                  </a:lnTo>
                  <a:lnTo>
                    <a:pt x="73" y="37"/>
                  </a:lnTo>
                  <a:lnTo>
                    <a:pt x="75" y="31"/>
                  </a:lnTo>
                  <a:lnTo>
                    <a:pt x="77" y="28"/>
                  </a:lnTo>
                  <a:lnTo>
                    <a:pt x="78" y="24"/>
                  </a:lnTo>
                  <a:lnTo>
                    <a:pt x="81" y="21"/>
                  </a:lnTo>
                  <a:lnTo>
                    <a:pt x="82" y="18"/>
                  </a:lnTo>
                  <a:lnTo>
                    <a:pt x="83" y="16"/>
                  </a:lnTo>
                  <a:lnTo>
                    <a:pt x="85" y="13"/>
                  </a:lnTo>
                  <a:lnTo>
                    <a:pt x="86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1" name="Freeform 120">
              <a:extLst>
                <a:ext uri="{FF2B5EF4-FFF2-40B4-BE49-F238E27FC236}">
                  <a16:creationId xmlns:a16="http://schemas.microsoft.com/office/drawing/2014/main" id="{52F20F2A-59F8-060B-45CC-5372D27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2540000"/>
              <a:ext cx="41275" cy="65088"/>
            </a:xfrm>
            <a:custGeom>
              <a:avLst/>
              <a:gdLst>
                <a:gd name="T0" fmla="*/ 2147483647 w 52"/>
                <a:gd name="T1" fmla="*/ 0 h 82"/>
                <a:gd name="T2" fmla="*/ 2147483647 w 52"/>
                <a:gd name="T3" fmla="*/ 2147483647 h 82"/>
                <a:gd name="T4" fmla="*/ 2147483647 w 52"/>
                <a:gd name="T5" fmla="*/ 2147483647 h 82"/>
                <a:gd name="T6" fmla="*/ 2147483647 w 52"/>
                <a:gd name="T7" fmla="*/ 2147483647 h 82"/>
                <a:gd name="T8" fmla="*/ 2147483647 w 52"/>
                <a:gd name="T9" fmla="*/ 2147483647 h 82"/>
                <a:gd name="T10" fmla="*/ 2147483647 w 52"/>
                <a:gd name="T11" fmla="*/ 2147483647 h 82"/>
                <a:gd name="T12" fmla="*/ 2147483647 w 52"/>
                <a:gd name="T13" fmla="*/ 2147483647 h 82"/>
                <a:gd name="T14" fmla="*/ 2147483647 w 52"/>
                <a:gd name="T15" fmla="*/ 2147483647 h 82"/>
                <a:gd name="T16" fmla="*/ 2147483647 w 52"/>
                <a:gd name="T17" fmla="*/ 2147483647 h 82"/>
                <a:gd name="T18" fmla="*/ 2147483647 w 52"/>
                <a:gd name="T19" fmla="*/ 2147483647 h 82"/>
                <a:gd name="T20" fmla="*/ 2147483647 w 52"/>
                <a:gd name="T21" fmla="*/ 2147483647 h 82"/>
                <a:gd name="T22" fmla="*/ 2147483647 w 52"/>
                <a:gd name="T23" fmla="*/ 2147483647 h 82"/>
                <a:gd name="T24" fmla="*/ 2147483647 w 52"/>
                <a:gd name="T25" fmla="*/ 2147483647 h 82"/>
                <a:gd name="T26" fmla="*/ 2147483647 w 52"/>
                <a:gd name="T27" fmla="*/ 2147483647 h 82"/>
                <a:gd name="T28" fmla="*/ 2147483647 w 52"/>
                <a:gd name="T29" fmla="*/ 2147483647 h 82"/>
                <a:gd name="T30" fmla="*/ 2147483647 w 52"/>
                <a:gd name="T31" fmla="*/ 2147483647 h 82"/>
                <a:gd name="T32" fmla="*/ 2147483647 w 52"/>
                <a:gd name="T33" fmla="*/ 2147483647 h 82"/>
                <a:gd name="T34" fmla="*/ 2147483647 w 52"/>
                <a:gd name="T35" fmla="*/ 2147483647 h 82"/>
                <a:gd name="T36" fmla="*/ 2147483647 w 52"/>
                <a:gd name="T37" fmla="*/ 2147483647 h 82"/>
                <a:gd name="T38" fmla="*/ 2147483647 w 52"/>
                <a:gd name="T39" fmla="*/ 2147483647 h 82"/>
                <a:gd name="T40" fmla="*/ 2147483647 w 52"/>
                <a:gd name="T41" fmla="*/ 2147483647 h 82"/>
                <a:gd name="T42" fmla="*/ 0 w 52"/>
                <a:gd name="T43" fmla="*/ 2147483647 h 82"/>
                <a:gd name="T44" fmla="*/ 0 w 52"/>
                <a:gd name="T45" fmla="*/ 2147483647 h 82"/>
                <a:gd name="T46" fmla="*/ 2147483647 w 52"/>
                <a:gd name="T47" fmla="*/ 2147483647 h 82"/>
                <a:gd name="T48" fmla="*/ 2147483647 w 52"/>
                <a:gd name="T49" fmla="*/ 2147483647 h 82"/>
                <a:gd name="T50" fmla="*/ 2147483647 w 52"/>
                <a:gd name="T51" fmla="*/ 2147483647 h 82"/>
                <a:gd name="T52" fmla="*/ 2147483647 w 52"/>
                <a:gd name="T53" fmla="*/ 2147483647 h 82"/>
                <a:gd name="T54" fmla="*/ 2147483647 w 52"/>
                <a:gd name="T55" fmla="*/ 2147483647 h 82"/>
                <a:gd name="T56" fmla="*/ 2147483647 w 52"/>
                <a:gd name="T57" fmla="*/ 2147483647 h 82"/>
                <a:gd name="T58" fmla="*/ 2147483647 w 52"/>
                <a:gd name="T59" fmla="*/ 2147483647 h 82"/>
                <a:gd name="T60" fmla="*/ 2147483647 w 52"/>
                <a:gd name="T61" fmla="*/ 2147483647 h 82"/>
                <a:gd name="T62" fmla="*/ 2147483647 w 52"/>
                <a:gd name="T63" fmla="*/ 2147483647 h 82"/>
                <a:gd name="T64" fmla="*/ 2147483647 w 52"/>
                <a:gd name="T65" fmla="*/ 2147483647 h 82"/>
                <a:gd name="T66" fmla="*/ 2147483647 w 52"/>
                <a:gd name="T67" fmla="*/ 2147483647 h 82"/>
                <a:gd name="T68" fmla="*/ 2147483647 w 52"/>
                <a:gd name="T69" fmla="*/ 2147483647 h 82"/>
                <a:gd name="T70" fmla="*/ 2147483647 w 52"/>
                <a:gd name="T71" fmla="*/ 2147483647 h 82"/>
                <a:gd name="T72" fmla="*/ 2147483647 w 52"/>
                <a:gd name="T73" fmla="*/ 2147483647 h 82"/>
                <a:gd name="T74" fmla="*/ 2147483647 w 52"/>
                <a:gd name="T75" fmla="*/ 2147483647 h 82"/>
                <a:gd name="T76" fmla="*/ 2147483647 w 52"/>
                <a:gd name="T77" fmla="*/ 2147483647 h 82"/>
                <a:gd name="T78" fmla="*/ 2147483647 w 52"/>
                <a:gd name="T79" fmla="*/ 2147483647 h 82"/>
                <a:gd name="T80" fmla="*/ 2147483647 w 52"/>
                <a:gd name="T81" fmla="*/ 2147483647 h 82"/>
                <a:gd name="T82" fmla="*/ 2147483647 w 52"/>
                <a:gd name="T83" fmla="*/ 2147483647 h 82"/>
                <a:gd name="T84" fmla="*/ 2147483647 w 52"/>
                <a:gd name="T85" fmla="*/ 2147483647 h 82"/>
                <a:gd name="T86" fmla="*/ 2147483647 w 52"/>
                <a:gd name="T87" fmla="*/ 2147483647 h 82"/>
                <a:gd name="T88" fmla="*/ 2147483647 w 52"/>
                <a:gd name="T89" fmla="*/ 0 h 82"/>
                <a:gd name="T90" fmla="*/ 2147483647 w 52"/>
                <a:gd name="T91" fmla="*/ 0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82"/>
                <a:gd name="T140" fmla="*/ 52 w 52"/>
                <a:gd name="T141" fmla="*/ 82 h 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82">
                  <a:moveTo>
                    <a:pt x="38" y="0"/>
                  </a:moveTo>
                  <a:lnTo>
                    <a:pt x="36" y="1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6" y="11"/>
                  </a:lnTo>
                  <a:lnTo>
                    <a:pt x="24" y="14"/>
                  </a:lnTo>
                  <a:lnTo>
                    <a:pt x="21" y="19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5" y="29"/>
                  </a:lnTo>
                  <a:lnTo>
                    <a:pt x="13" y="31"/>
                  </a:lnTo>
                  <a:lnTo>
                    <a:pt x="12" y="35"/>
                  </a:lnTo>
                  <a:lnTo>
                    <a:pt x="10" y="38"/>
                  </a:lnTo>
                  <a:lnTo>
                    <a:pt x="9" y="41"/>
                  </a:lnTo>
                  <a:lnTo>
                    <a:pt x="7" y="45"/>
                  </a:lnTo>
                  <a:lnTo>
                    <a:pt x="6" y="50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1" y="62"/>
                  </a:lnTo>
                  <a:lnTo>
                    <a:pt x="1" y="67"/>
                  </a:lnTo>
                  <a:lnTo>
                    <a:pt x="0" y="71"/>
                  </a:lnTo>
                  <a:lnTo>
                    <a:pt x="0" y="77"/>
                  </a:lnTo>
                  <a:lnTo>
                    <a:pt x="24" y="82"/>
                  </a:lnTo>
                  <a:lnTo>
                    <a:pt x="24" y="76"/>
                  </a:lnTo>
                  <a:lnTo>
                    <a:pt x="25" y="72"/>
                  </a:lnTo>
                  <a:lnTo>
                    <a:pt x="25" y="68"/>
                  </a:lnTo>
                  <a:lnTo>
                    <a:pt x="26" y="66"/>
                  </a:lnTo>
                  <a:lnTo>
                    <a:pt x="28" y="61"/>
                  </a:lnTo>
                  <a:lnTo>
                    <a:pt x="29" y="58"/>
                  </a:lnTo>
                  <a:lnTo>
                    <a:pt x="30" y="55"/>
                  </a:lnTo>
                  <a:lnTo>
                    <a:pt x="31" y="52"/>
                  </a:lnTo>
                  <a:lnTo>
                    <a:pt x="31" y="50"/>
                  </a:lnTo>
                  <a:lnTo>
                    <a:pt x="32" y="46"/>
                  </a:lnTo>
                  <a:lnTo>
                    <a:pt x="33" y="44"/>
                  </a:lnTo>
                  <a:lnTo>
                    <a:pt x="36" y="41"/>
                  </a:lnTo>
                  <a:lnTo>
                    <a:pt x="38" y="36"/>
                  </a:lnTo>
                  <a:lnTo>
                    <a:pt x="40" y="33"/>
                  </a:lnTo>
                  <a:lnTo>
                    <a:pt x="41" y="29"/>
                  </a:lnTo>
                  <a:lnTo>
                    <a:pt x="44" y="27"/>
                  </a:lnTo>
                  <a:lnTo>
                    <a:pt x="46" y="24"/>
                  </a:lnTo>
                  <a:lnTo>
                    <a:pt x="48" y="22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2" name="Freeform 121">
              <a:extLst>
                <a:ext uri="{FF2B5EF4-FFF2-40B4-BE49-F238E27FC236}">
                  <a16:creationId xmlns:a16="http://schemas.microsoft.com/office/drawing/2014/main" id="{9076F93D-25C0-D487-A7B8-B66F7A459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613" y="2651125"/>
              <a:ext cx="42863" cy="90488"/>
            </a:xfrm>
            <a:custGeom>
              <a:avLst/>
              <a:gdLst>
                <a:gd name="T0" fmla="*/ 2147483647 w 55"/>
                <a:gd name="T1" fmla="*/ 2147483647 h 115"/>
                <a:gd name="T2" fmla="*/ 2147483647 w 55"/>
                <a:gd name="T3" fmla="*/ 2147483647 h 115"/>
                <a:gd name="T4" fmla="*/ 2147483647 w 55"/>
                <a:gd name="T5" fmla="*/ 2147483647 h 115"/>
                <a:gd name="T6" fmla="*/ 2147483647 w 55"/>
                <a:gd name="T7" fmla="*/ 2147483647 h 115"/>
                <a:gd name="T8" fmla="*/ 2147483647 w 55"/>
                <a:gd name="T9" fmla="*/ 2147483647 h 115"/>
                <a:gd name="T10" fmla="*/ 2147483647 w 55"/>
                <a:gd name="T11" fmla="*/ 2147483647 h 115"/>
                <a:gd name="T12" fmla="*/ 2147483647 w 55"/>
                <a:gd name="T13" fmla="*/ 2147483647 h 115"/>
                <a:gd name="T14" fmla="*/ 2147483647 w 55"/>
                <a:gd name="T15" fmla="*/ 2147483647 h 115"/>
                <a:gd name="T16" fmla="*/ 2147483647 w 55"/>
                <a:gd name="T17" fmla="*/ 2147483647 h 115"/>
                <a:gd name="T18" fmla="*/ 2147483647 w 55"/>
                <a:gd name="T19" fmla="*/ 2147483647 h 115"/>
                <a:gd name="T20" fmla="*/ 2147483647 w 55"/>
                <a:gd name="T21" fmla="*/ 2147483647 h 115"/>
                <a:gd name="T22" fmla="*/ 2147483647 w 55"/>
                <a:gd name="T23" fmla="*/ 2147483647 h 115"/>
                <a:gd name="T24" fmla="*/ 2147483647 w 55"/>
                <a:gd name="T25" fmla="*/ 2147483647 h 115"/>
                <a:gd name="T26" fmla="*/ 0 w 55"/>
                <a:gd name="T27" fmla="*/ 2147483647 h 115"/>
                <a:gd name="T28" fmla="*/ 2147483647 w 55"/>
                <a:gd name="T29" fmla="*/ 2147483647 h 115"/>
                <a:gd name="T30" fmla="*/ 2147483647 w 55"/>
                <a:gd name="T31" fmla="*/ 2147483647 h 115"/>
                <a:gd name="T32" fmla="*/ 2147483647 w 55"/>
                <a:gd name="T33" fmla="*/ 2147483647 h 115"/>
                <a:gd name="T34" fmla="*/ 2147483647 w 55"/>
                <a:gd name="T35" fmla="*/ 2147483647 h 115"/>
                <a:gd name="T36" fmla="*/ 2147483647 w 55"/>
                <a:gd name="T37" fmla="*/ 2147483647 h 115"/>
                <a:gd name="T38" fmla="*/ 2147483647 w 55"/>
                <a:gd name="T39" fmla="*/ 2147483647 h 115"/>
                <a:gd name="T40" fmla="*/ 2147483647 w 55"/>
                <a:gd name="T41" fmla="*/ 2147483647 h 115"/>
                <a:gd name="T42" fmla="*/ 2147483647 w 55"/>
                <a:gd name="T43" fmla="*/ 2147483647 h 115"/>
                <a:gd name="T44" fmla="*/ 2147483647 w 55"/>
                <a:gd name="T45" fmla="*/ 2147483647 h 115"/>
                <a:gd name="T46" fmla="*/ 2147483647 w 55"/>
                <a:gd name="T47" fmla="*/ 2147483647 h 115"/>
                <a:gd name="T48" fmla="*/ 2147483647 w 55"/>
                <a:gd name="T49" fmla="*/ 2147483647 h 115"/>
                <a:gd name="T50" fmla="*/ 2147483647 w 55"/>
                <a:gd name="T51" fmla="*/ 2147483647 h 115"/>
                <a:gd name="T52" fmla="*/ 2147483647 w 55"/>
                <a:gd name="T53" fmla="*/ 2147483647 h 115"/>
                <a:gd name="T54" fmla="*/ 2147483647 w 55"/>
                <a:gd name="T55" fmla="*/ 2147483647 h 115"/>
                <a:gd name="T56" fmla="*/ 2147483647 w 55"/>
                <a:gd name="T57" fmla="*/ 2147483647 h 115"/>
                <a:gd name="T58" fmla="*/ 2147483647 w 55"/>
                <a:gd name="T59" fmla="*/ 2147483647 h 115"/>
                <a:gd name="T60" fmla="*/ 2147483647 w 55"/>
                <a:gd name="T61" fmla="*/ 0 h 115"/>
                <a:gd name="T62" fmla="*/ 2147483647 w 55"/>
                <a:gd name="T63" fmla="*/ 2147483647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5"/>
                <a:gd name="T97" fmla="*/ 0 h 115"/>
                <a:gd name="T98" fmla="*/ 55 w 55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5" h="115">
                  <a:moveTo>
                    <a:pt x="29" y="5"/>
                  </a:moveTo>
                  <a:lnTo>
                    <a:pt x="29" y="6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29" y="22"/>
                  </a:lnTo>
                  <a:lnTo>
                    <a:pt x="29" y="24"/>
                  </a:lnTo>
                  <a:lnTo>
                    <a:pt x="29" y="28"/>
                  </a:lnTo>
                  <a:lnTo>
                    <a:pt x="29" y="31"/>
                  </a:lnTo>
                  <a:lnTo>
                    <a:pt x="28" y="35"/>
                  </a:lnTo>
                  <a:lnTo>
                    <a:pt x="27" y="38"/>
                  </a:lnTo>
                  <a:lnTo>
                    <a:pt x="26" y="41"/>
                  </a:lnTo>
                  <a:lnTo>
                    <a:pt x="26" y="45"/>
                  </a:lnTo>
                  <a:lnTo>
                    <a:pt x="24" y="49"/>
                  </a:lnTo>
                  <a:lnTo>
                    <a:pt x="23" y="53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8" y="67"/>
                  </a:lnTo>
                  <a:lnTo>
                    <a:pt x="16" y="71"/>
                  </a:lnTo>
                  <a:lnTo>
                    <a:pt x="13" y="76"/>
                  </a:lnTo>
                  <a:lnTo>
                    <a:pt x="11" y="82"/>
                  </a:lnTo>
                  <a:lnTo>
                    <a:pt x="8" y="86"/>
                  </a:lnTo>
                  <a:lnTo>
                    <a:pt x="5" y="92"/>
                  </a:lnTo>
                  <a:lnTo>
                    <a:pt x="4" y="94"/>
                  </a:lnTo>
                  <a:lnTo>
                    <a:pt x="2" y="96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19" y="115"/>
                  </a:lnTo>
                  <a:lnTo>
                    <a:pt x="20" y="111"/>
                  </a:lnTo>
                  <a:lnTo>
                    <a:pt x="23" y="109"/>
                  </a:lnTo>
                  <a:lnTo>
                    <a:pt x="25" y="106"/>
                  </a:lnTo>
                  <a:lnTo>
                    <a:pt x="26" y="102"/>
                  </a:lnTo>
                  <a:lnTo>
                    <a:pt x="28" y="100"/>
                  </a:lnTo>
                  <a:lnTo>
                    <a:pt x="29" y="96"/>
                  </a:lnTo>
                  <a:lnTo>
                    <a:pt x="31" y="93"/>
                  </a:lnTo>
                  <a:lnTo>
                    <a:pt x="33" y="91"/>
                  </a:lnTo>
                  <a:lnTo>
                    <a:pt x="34" y="87"/>
                  </a:lnTo>
                  <a:lnTo>
                    <a:pt x="35" y="85"/>
                  </a:lnTo>
                  <a:lnTo>
                    <a:pt x="36" y="82"/>
                  </a:lnTo>
                  <a:lnTo>
                    <a:pt x="37" y="79"/>
                  </a:lnTo>
                  <a:lnTo>
                    <a:pt x="40" y="74"/>
                  </a:lnTo>
                  <a:lnTo>
                    <a:pt x="43" y="69"/>
                  </a:lnTo>
                  <a:lnTo>
                    <a:pt x="44" y="63"/>
                  </a:lnTo>
                  <a:lnTo>
                    <a:pt x="45" y="59"/>
                  </a:lnTo>
                  <a:lnTo>
                    <a:pt x="48" y="54"/>
                  </a:lnTo>
                  <a:lnTo>
                    <a:pt x="49" y="49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1" y="36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0"/>
                  </a:lnTo>
                  <a:lnTo>
                    <a:pt x="55" y="8"/>
                  </a:lnTo>
                  <a:lnTo>
                    <a:pt x="55" y="5"/>
                  </a:lnTo>
                  <a:lnTo>
                    <a:pt x="55" y="2"/>
                  </a:lnTo>
                  <a:lnTo>
                    <a:pt x="55" y="0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3" name="Freeform 122">
              <a:extLst>
                <a:ext uri="{FF2B5EF4-FFF2-40B4-BE49-F238E27FC236}">
                  <a16:creationId xmlns:a16="http://schemas.microsoft.com/office/drawing/2014/main" id="{57FF71A6-CF5D-FA80-E2FC-7F85C61B0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" y="2700338"/>
              <a:ext cx="50800" cy="65088"/>
            </a:xfrm>
            <a:custGeom>
              <a:avLst/>
              <a:gdLst>
                <a:gd name="T0" fmla="*/ 2147483647 w 63"/>
                <a:gd name="T1" fmla="*/ 0 h 83"/>
                <a:gd name="T2" fmla="*/ 2147483647 w 63"/>
                <a:gd name="T3" fmla="*/ 0 h 83"/>
                <a:gd name="T4" fmla="*/ 2147483647 w 63"/>
                <a:gd name="T5" fmla="*/ 2147483647 h 83"/>
                <a:gd name="T6" fmla="*/ 2147483647 w 63"/>
                <a:gd name="T7" fmla="*/ 2147483647 h 83"/>
                <a:gd name="T8" fmla="*/ 2147483647 w 63"/>
                <a:gd name="T9" fmla="*/ 2147483647 h 83"/>
                <a:gd name="T10" fmla="*/ 2147483647 w 63"/>
                <a:gd name="T11" fmla="*/ 2147483647 h 83"/>
                <a:gd name="T12" fmla="*/ 2147483647 w 63"/>
                <a:gd name="T13" fmla="*/ 2147483647 h 83"/>
                <a:gd name="T14" fmla="*/ 2147483647 w 63"/>
                <a:gd name="T15" fmla="*/ 2147483647 h 83"/>
                <a:gd name="T16" fmla="*/ 2147483647 w 63"/>
                <a:gd name="T17" fmla="*/ 2147483647 h 83"/>
                <a:gd name="T18" fmla="*/ 2147483647 w 63"/>
                <a:gd name="T19" fmla="*/ 2147483647 h 83"/>
                <a:gd name="T20" fmla="*/ 2147483647 w 63"/>
                <a:gd name="T21" fmla="*/ 2147483647 h 83"/>
                <a:gd name="T22" fmla="*/ 2147483647 w 63"/>
                <a:gd name="T23" fmla="*/ 2147483647 h 83"/>
                <a:gd name="T24" fmla="*/ 2147483647 w 63"/>
                <a:gd name="T25" fmla="*/ 2147483647 h 83"/>
                <a:gd name="T26" fmla="*/ 2147483647 w 63"/>
                <a:gd name="T27" fmla="*/ 2147483647 h 83"/>
                <a:gd name="T28" fmla="*/ 2147483647 w 63"/>
                <a:gd name="T29" fmla="*/ 2147483647 h 83"/>
                <a:gd name="T30" fmla="*/ 2147483647 w 63"/>
                <a:gd name="T31" fmla="*/ 2147483647 h 83"/>
                <a:gd name="T32" fmla="*/ 2147483647 w 63"/>
                <a:gd name="T33" fmla="*/ 2147483647 h 83"/>
                <a:gd name="T34" fmla="*/ 2147483647 w 63"/>
                <a:gd name="T35" fmla="*/ 2147483647 h 83"/>
                <a:gd name="T36" fmla="*/ 2147483647 w 63"/>
                <a:gd name="T37" fmla="*/ 2147483647 h 83"/>
                <a:gd name="T38" fmla="*/ 2147483647 w 63"/>
                <a:gd name="T39" fmla="*/ 2147483647 h 83"/>
                <a:gd name="T40" fmla="*/ 0 w 63"/>
                <a:gd name="T41" fmla="*/ 2147483647 h 83"/>
                <a:gd name="T42" fmla="*/ 2147483647 w 63"/>
                <a:gd name="T43" fmla="*/ 2147483647 h 83"/>
                <a:gd name="T44" fmla="*/ 2147483647 w 63"/>
                <a:gd name="T45" fmla="*/ 2147483647 h 83"/>
                <a:gd name="T46" fmla="*/ 2147483647 w 63"/>
                <a:gd name="T47" fmla="*/ 2147483647 h 83"/>
                <a:gd name="T48" fmla="*/ 2147483647 w 63"/>
                <a:gd name="T49" fmla="*/ 2147483647 h 83"/>
                <a:gd name="T50" fmla="*/ 2147483647 w 63"/>
                <a:gd name="T51" fmla="*/ 2147483647 h 83"/>
                <a:gd name="T52" fmla="*/ 2147483647 w 63"/>
                <a:gd name="T53" fmla="*/ 2147483647 h 83"/>
                <a:gd name="T54" fmla="*/ 2147483647 w 63"/>
                <a:gd name="T55" fmla="*/ 2147483647 h 83"/>
                <a:gd name="T56" fmla="*/ 2147483647 w 63"/>
                <a:gd name="T57" fmla="*/ 2147483647 h 83"/>
                <a:gd name="T58" fmla="*/ 2147483647 w 63"/>
                <a:gd name="T59" fmla="*/ 2147483647 h 83"/>
                <a:gd name="T60" fmla="*/ 2147483647 w 63"/>
                <a:gd name="T61" fmla="*/ 2147483647 h 83"/>
                <a:gd name="T62" fmla="*/ 2147483647 w 63"/>
                <a:gd name="T63" fmla="*/ 2147483647 h 83"/>
                <a:gd name="T64" fmla="*/ 2147483647 w 63"/>
                <a:gd name="T65" fmla="*/ 2147483647 h 83"/>
                <a:gd name="T66" fmla="*/ 2147483647 w 63"/>
                <a:gd name="T67" fmla="*/ 2147483647 h 83"/>
                <a:gd name="T68" fmla="*/ 2147483647 w 63"/>
                <a:gd name="T69" fmla="*/ 2147483647 h 83"/>
                <a:gd name="T70" fmla="*/ 2147483647 w 63"/>
                <a:gd name="T71" fmla="*/ 2147483647 h 83"/>
                <a:gd name="T72" fmla="*/ 2147483647 w 63"/>
                <a:gd name="T73" fmla="*/ 2147483647 h 83"/>
                <a:gd name="T74" fmla="*/ 2147483647 w 63"/>
                <a:gd name="T75" fmla="*/ 2147483647 h 83"/>
                <a:gd name="T76" fmla="*/ 2147483647 w 63"/>
                <a:gd name="T77" fmla="*/ 2147483647 h 83"/>
                <a:gd name="T78" fmla="*/ 2147483647 w 63"/>
                <a:gd name="T79" fmla="*/ 2147483647 h 83"/>
                <a:gd name="T80" fmla="*/ 2147483647 w 63"/>
                <a:gd name="T81" fmla="*/ 2147483647 h 83"/>
                <a:gd name="T82" fmla="*/ 2147483647 w 63"/>
                <a:gd name="T83" fmla="*/ 2147483647 h 83"/>
                <a:gd name="T84" fmla="*/ 2147483647 w 63"/>
                <a:gd name="T85" fmla="*/ 0 h 83"/>
                <a:gd name="T86" fmla="*/ 2147483647 w 63"/>
                <a:gd name="T87" fmla="*/ 0 h 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"/>
                <a:gd name="T133" fmla="*/ 0 h 83"/>
                <a:gd name="T134" fmla="*/ 63 w 63"/>
                <a:gd name="T135" fmla="*/ 83 h 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" h="83">
                  <a:moveTo>
                    <a:pt x="42" y="0"/>
                  </a:moveTo>
                  <a:lnTo>
                    <a:pt x="42" y="0"/>
                  </a:lnTo>
                  <a:lnTo>
                    <a:pt x="41" y="2"/>
                  </a:lnTo>
                  <a:lnTo>
                    <a:pt x="39" y="5"/>
                  </a:lnTo>
                  <a:lnTo>
                    <a:pt x="38" y="8"/>
                  </a:lnTo>
                  <a:lnTo>
                    <a:pt x="34" y="12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2" y="32"/>
                  </a:lnTo>
                  <a:lnTo>
                    <a:pt x="21" y="36"/>
                  </a:lnTo>
                  <a:lnTo>
                    <a:pt x="18" y="38"/>
                  </a:lnTo>
                  <a:lnTo>
                    <a:pt x="17" y="41"/>
                  </a:lnTo>
                  <a:lnTo>
                    <a:pt x="15" y="44"/>
                  </a:lnTo>
                  <a:lnTo>
                    <a:pt x="14" y="47"/>
                  </a:lnTo>
                  <a:lnTo>
                    <a:pt x="11" y="49"/>
                  </a:lnTo>
                  <a:lnTo>
                    <a:pt x="8" y="55"/>
                  </a:lnTo>
                  <a:lnTo>
                    <a:pt x="4" y="60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19" y="83"/>
                  </a:lnTo>
                  <a:lnTo>
                    <a:pt x="22" y="78"/>
                  </a:lnTo>
                  <a:lnTo>
                    <a:pt x="24" y="73"/>
                  </a:lnTo>
                  <a:lnTo>
                    <a:pt x="29" y="69"/>
                  </a:lnTo>
                  <a:lnTo>
                    <a:pt x="32" y="63"/>
                  </a:lnTo>
                  <a:lnTo>
                    <a:pt x="33" y="60"/>
                  </a:lnTo>
                  <a:lnTo>
                    <a:pt x="34" y="57"/>
                  </a:lnTo>
                  <a:lnTo>
                    <a:pt x="37" y="54"/>
                  </a:lnTo>
                  <a:lnTo>
                    <a:pt x="39" y="52"/>
                  </a:lnTo>
                  <a:lnTo>
                    <a:pt x="40" y="48"/>
                  </a:lnTo>
                  <a:lnTo>
                    <a:pt x="42" y="46"/>
                  </a:lnTo>
                  <a:lnTo>
                    <a:pt x="43" y="44"/>
                  </a:lnTo>
                  <a:lnTo>
                    <a:pt x="46" y="40"/>
                  </a:lnTo>
                  <a:lnTo>
                    <a:pt x="49" y="34"/>
                  </a:lnTo>
                  <a:lnTo>
                    <a:pt x="51" y="30"/>
                  </a:lnTo>
                  <a:lnTo>
                    <a:pt x="54" y="25"/>
                  </a:lnTo>
                  <a:lnTo>
                    <a:pt x="57" y="21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2" y="13"/>
                  </a:lnTo>
                  <a:lnTo>
                    <a:pt x="63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4" name="Freeform 123">
              <a:extLst>
                <a:ext uri="{FF2B5EF4-FFF2-40B4-BE49-F238E27FC236}">
                  <a16:creationId xmlns:a16="http://schemas.microsoft.com/office/drawing/2014/main" id="{47A5A677-DB85-F341-2615-23A774F9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0" y="2500313"/>
              <a:ext cx="71438" cy="87313"/>
            </a:xfrm>
            <a:custGeom>
              <a:avLst/>
              <a:gdLst>
                <a:gd name="T0" fmla="*/ 2147483647 w 91"/>
                <a:gd name="T1" fmla="*/ 2147483647 h 110"/>
                <a:gd name="T2" fmla="*/ 2147483647 w 91"/>
                <a:gd name="T3" fmla="*/ 2147483647 h 110"/>
                <a:gd name="T4" fmla="*/ 2147483647 w 91"/>
                <a:gd name="T5" fmla="*/ 2147483647 h 110"/>
                <a:gd name="T6" fmla="*/ 2147483647 w 91"/>
                <a:gd name="T7" fmla="*/ 2147483647 h 110"/>
                <a:gd name="T8" fmla="*/ 2147483647 w 91"/>
                <a:gd name="T9" fmla="*/ 2147483647 h 110"/>
                <a:gd name="T10" fmla="*/ 2147483647 w 91"/>
                <a:gd name="T11" fmla="*/ 2147483647 h 110"/>
                <a:gd name="T12" fmla="*/ 2147483647 w 91"/>
                <a:gd name="T13" fmla="*/ 2147483647 h 110"/>
                <a:gd name="T14" fmla="*/ 2147483647 w 91"/>
                <a:gd name="T15" fmla="*/ 2147483647 h 110"/>
                <a:gd name="T16" fmla="*/ 2147483647 w 91"/>
                <a:gd name="T17" fmla="*/ 2147483647 h 110"/>
                <a:gd name="T18" fmla="*/ 2147483647 w 91"/>
                <a:gd name="T19" fmla="*/ 2147483647 h 110"/>
                <a:gd name="T20" fmla="*/ 2147483647 w 91"/>
                <a:gd name="T21" fmla="*/ 2147483647 h 110"/>
                <a:gd name="T22" fmla="*/ 2147483647 w 91"/>
                <a:gd name="T23" fmla="*/ 2147483647 h 110"/>
                <a:gd name="T24" fmla="*/ 2147483647 w 91"/>
                <a:gd name="T25" fmla="*/ 2147483647 h 110"/>
                <a:gd name="T26" fmla="*/ 2147483647 w 91"/>
                <a:gd name="T27" fmla="*/ 2147483647 h 110"/>
                <a:gd name="T28" fmla="*/ 2147483647 w 91"/>
                <a:gd name="T29" fmla="*/ 2147483647 h 110"/>
                <a:gd name="T30" fmla="*/ 2147483647 w 91"/>
                <a:gd name="T31" fmla="*/ 2147483647 h 110"/>
                <a:gd name="T32" fmla="*/ 2147483647 w 91"/>
                <a:gd name="T33" fmla="*/ 2147483647 h 110"/>
                <a:gd name="T34" fmla="*/ 2147483647 w 91"/>
                <a:gd name="T35" fmla="*/ 2147483647 h 110"/>
                <a:gd name="T36" fmla="*/ 2147483647 w 91"/>
                <a:gd name="T37" fmla="*/ 2147483647 h 110"/>
                <a:gd name="T38" fmla="*/ 2147483647 w 91"/>
                <a:gd name="T39" fmla="*/ 2147483647 h 110"/>
                <a:gd name="T40" fmla="*/ 2147483647 w 91"/>
                <a:gd name="T41" fmla="*/ 2147483647 h 110"/>
                <a:gd name="T42" fmla="*/ 2147483647 w 91"/>
                <a:gd name="T43" fmla="*/ 2147483647 h 110"/>
                <a:gd name="T44" fmla="*/ 2147483647 w 91"/>
                <a:gd name="T45" fmla="*/ 2147483647 h 110"/>
                <a:gd name="T46" fmla="*/ 2147483647 w 91"/>
                <a:gd name="T47" fmla="*/ 2147483647 h 110"/>
                <a:gd name="T48" fmla="*/ 2147483647 w 91"/>
                <a:gd name="T49" fmla="*/ 2147483647 h 110"/>
                <a:gd name="T50" fmla="*/ 2147483647 w 91"/>
                <a:gd name="T51" fmla="*/ 2147483647 h 110"/>
                <a:gd name="T52" fmla="*/ 2147483647 w 91"/>
                <a:gd name="T53" fmla="*/ 2147483647 h 110"/>
                <a:gd name="T54" fmla="*/ 2147483647 w 91"/>
                <a:gd name="T55" fmla="*/ 2147483647 h 110"/>
                <a:gd name="T56" fmla="*/ 2147483647 w 91"/>
                <a:gd name="T57" fmla="*/ 2147483647 h 110"/>
                <a:gd name="T58" fmla="*/ 2147483647 w 91"/>
                <a:gd name="T59" fmla="*/ 2147483647 h 110"/>
                <a:gd name="T60" fmla="*/ 2147483647 w 91"/>
                <a:gd name="T61" fmla="*/ 0 h 110"/>
                <a:gd name="T62" fmla="*/ 2147483647 w 91"/>
                <a:gd name="T63" fmla="*/ 2147483647 h 110"/>
                <a:gd name="T64" fmla="*/ 0 w 91"/>
                <a:gd name="T65" fmla="*/ 2147483647 h 110"/>
                <a:gd name="T66" fmla="*/ 2147483647 w 91"/>
                <a:gd name="T67" fmla="*/ 2147483647 h 110"/>
                <a:gd name="T68" fmla="*/ 2147483647 w 91"/>
                <a:gd name="T69" fmla="*/ 2147483647 h 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1"/>
                <a:gd name="T106" fmla="*/ 0 h 110"/>
                <a:gd name="T107" fmla="*/ 91 w 91"/>
                <a:gd name="T108" fmla="*/ 110 h 1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1" h="110">
                  <a:moveTo>
                    <a:pt x="7" y="24"/>
                  </a:moveTo>
                  <a:lnTo>
                    <a:pt x="8" y="24"/>
                  </a:lnTo>
                  <a:lnTo>
                    <a:pt x="12" y="26"/>
                  </a:lnTo>
                  <a:lnTo>
                    <a:pt x="14" y="29"/>
                  </a:lnTo>
                  <a:lnTo>
                    <a:pt x="19" y="33"/>
                  </a:lnTo>
                  <a:lnTo>
                    <a:pt x="23" y="37"/>
                  </a:lnTo>
                  <a:lnTo>
                    <a:pt x="28" y="41"/>
                  </a:lnTo>
                  <a:lnTo>
                    <a:pt x="33" y="46"/>
                  </a:lnTo>
                  <a:lnTo>
                    <a:pt x="39" y="52"/>
                  </a:lnTo>
                  <a:lnTo>
                    <a:pt x="44" y="56"/>
                  </a:lnTo>
                  <a:lnTo>
                    <a:pt x="48" y="62"/>
                  </a:lnTo>
                  <a:lnTo>
                    <a:pt x="51" y="64"/>
                  </a:lnTo>
                  <a:lnTo>
                    <a:pt x="53" y="68"/>
                  </a:lnTo>
                  <a:lnTo>
                    <a:pt x="55" y="71"/>
                  </a:lnTo>
                  <a:lnTo>
                    <a:pt x="57" y="74"/>
                  </a:lnTo>
                  <a:lnTo>
                    <a:pt x="60" y="77"/>
                  </a:lnTo>
                  <a:lnTo>
                    <a:pt x="61" y="80"/>
                  </a:lnTo>
                  <a:lnTo>
                    <a:pt x="62" y="82"/>
                  </a:lnTo>
                  <a:lnTo>
                    <a:pt x="64" y="86"/>
                  </a:lnTo>
                  <a:lnTo>
                    <a:pt x="66" y="89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4"/>
                  </a:lnTo>
                  <a:lnTo>
                    <a:pt x="70" y="105"/>
                  </a:lnTo>
                  <a:lnTo>
                    <a:pt x="72" y="108"/>
                  </a:lnTo>
                  <a:lnTo>
                    <a:pt x="76" y="110"/>
                  </a:lnTo>
                  <a:lnTo>
                    <a:pt x="80" y="110"/>
                  </a:lnTo>
                  <a:lnTo>
                    <a:pt x="84" y="108"/>
                  </a:lnTo>
                  <a:lnTo>
                    <a:pt x="88" y="104"/>
                  </a:lnTo>
                  <a:lnTo>
                    <a:pt x="90" y="100"/>
                  </a:lnTo>
                  <a:lnTo>
                    <a:pt x="91" y="95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87" y="81"/>
                  </a:lnTo>
                  <a:lnTo>
                    <a:pt x="86" y="78"/>
                  </a:lnTo>
                  <a:lnTo>
                    <a:pt x="84" y="73"/>
                  </a:lnTo>
                  <a:lnTo>
                    <a:pt x="82" y="69"/>
                  </a:lnTo>
                  <a:lnTo>
                    <a:pt x="79" y="64"/>
                  </a:lnTo>
                  <a:lnTo>
                    <a:pt x="78" y="61"/>
                  </a:lnTo>
                  <a:lnTo>
                    <a:pt x="75" y="56"/>
                  </a:lnTo>
                  <a:lnTo>
                    <a:pt x="72" y="53"/>
                  </a:lnTo>
                  <a:lnTo>
                    <a:pt x="69" y="49"/>
                  </a:lnTo>
                  <a:lnTo>
                    <a:pt x="67" y="46"/>
                  </a:lnTo>
                  <a:lnTo>
                    <a:pt x="63" y="41"/>
                  </a:lnTo>
                  <a:lnTo>
                    <a:pt x="60" y="39"/>
                  </a:lnTo>
                  <a:lnTo>
                    <a:pt x="57" y="35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48" y="26"/>
                  </a:lnTo>
                  <a:lnTo>
                    <a:pt x="45" y="23"/>
                  </a:lnTo>
                  <a:lnTo>
                    <a:pt x="41" y="21"/>
                  </a:lnTo>
                  <a:lnTo>
                    <a:pt x="36" y="16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1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5" name="Freeform 124">
              <a:extLst>
                <a:ext uri="{FF2B5EF4-FFF2-40B4-BE49-F238E27FC236}">
                  <a16:creationId xmlns:a16="http://schemas.microsoft.com/office/drawing/2014/main" id="{CDC57D39-FB0A-C0F2-10C7-E110DE4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527300"/>
              <a:ext cx="103188" cy="203200"/>
            </a:xfrm>
            <a:custGeom>
              <a:avLst/>
              <a:gdLst>
                <a:gd name="T0" fmla="*/ 2147483647 w 129"/>
                <a:gd name="T1" fmla="*/ 2147483647 h 256"/>
                <a:gd name="T2" fmla="*/ 2147483647 w 129"/>
                <a:gd name="T3" fmla="*/ 2147483647 h 256"/>
                <a:gd name="T4" fmla="*/ 2147483647 w 129"/>
                <a:gd name="T5" fmla="*/ 2147483647 h 256"/>
                <a:gd name="T6" fmla="*/ 2147483647 w 129"/>
                <a:gd name="T7" fmla="*/ 2147483647 h 256"/>
                <a:gd name="T8" fmla="*/ 2147483647 w 129"/>
                <a:gd name="T9" fmla="*/ 2147483647 h 256"/>
                <a:gd name="T10" fmla="*/ 2147483647 w 129"/>
                <a:gd name="T11" fmla="*/ 2147483647 h 256"/>
                <a:gd name="T12" fmla="*/ 2147483647 w 129"/>
                <a:gd name="T13" fmla="*/ 2147483647 h 256"/>
                <a:gd name="T14" fmla="*/ 2147483647 w 129"/>
                <a:gd name="T15" fmla="*/ 2147483647 h 256"/>
                <a:gd name="T16" fmla="*/ 2147483647 w 129"/>
                <a:gd name="T17" fmla="*/ 2147483647 h 256"/>
                <a:gd name="T18" fmla="*/ 2147483647 w 129"/>
                <a:gd name="T19" fmla="*/ 2147483647 h 256"/>
                <a:gd name="T20" fmla="*/ 2147483647 w 129"/>
                <a:gd name="T21" fmla="*/ 2147483647 h 256"/>
                <a:gd name="T22" fmla="*/ 2147483647 w 129"/>
                <a:gd name="T23" fmla="*/ 2147483647 h 256"/>
                <a:gd name="T24" fmla="*/ 2147483647 w 129"/>
                <a:gd name="T25" fmla="*/ 2147483647 h 256"/>
                <a:gd name="T26" fmla="*/ 2147483647 w 129"/>
                <a:gd name="T27" fmla="*/ 2147483647 h 256"/>
                <a:gd name="T28" fmla="*/ 2147483647 w 129"/>
                <a:gd name="T29" fmla="*/ 2147483647 h 256"/>
                <a:gd name="T30" fmla="*/ 2147483647 w 129"/>
                <a:gd name="T31" fmla="*/ 2147483647 h 256"/>
                <a:gd name="T32" fmla="*/ 2147483647 w 129"/>
                <a:gd name="T33" fmla="*/ 2147483647 h 256"/>
                <a:gd name="T34" fmla="*/ 2147483647 w 129"/>
                <a:gd name="T35" fmla="*/ 2147483647 h 256"/>
                <a:gd name="T36" fmla="*/ 2147483647 w 129"/>
                <a:gd name="T37" fmla="*/ 2147483647 h 256"/>
                <a:gd name="T38" fmla="*/ 2147483647 w 129"/>
                <a:gd name="T39" fmla="*/ 2147483647 h 256"/>
                <a:gd name="T40" fmla="*/ 2147483647 w 129"/>
                <a:gd name="T41" fmla="*/ 2147483647 h 256"/>
                <a:gd name="T42" fmla="*/ 2147483647 w 129"/>
                <a:gd name="T43" fmla="*/ 2147483647 h 256"/>
                <a:gd name="T44" fmla="*/ 2147483647 w 129"/>
                <a:gd name="T45" fmla="*/ 2147483647 h 256"/>
                <a:gd name="T46" fmla="*/ 2147483647 w 129"/>
                <a:gd name="T47" fmla="*/ 2147483647 h 256"/>
                <a:gd name="T48" fmla="*/ 2147483647 w 129"/>
                <a:gd name="T49" fmla="*/ 2147483647 h 256"/>
                <a:gd name="T50" fmla="*/ 2147483647 w 129"/>
                <a:gd name="T51" fmla="*/ 2147483647 h 256"/>
                <a:gd name="T52" fmla="*/ 2147483647 w 129"/>
                <a:gd name="T53" fmla="*/ 2147483647 h 256"/>
                <a:gd name="T54" fmla="*/ 2147483647 w 129"/>
                <a:gd name="T55" fmla="*/ 2147483647 h 256"/>
                <a:gd name="T56" fmla="*/ 2147483647 w 129"/>
                <a:gd name="T57" fmla="*/ 2147483647 h 256"/>
                <a:gd name="T58" fmla="*/ 2147483647 w 129"/>
                <a:gd name="T59" fmla="*/ 2147483647 h 256"/>
                <a:gd name="T60" fmla="*/ 2147483647 w 129"/>
                <a:gd name="T61" fmla="*/ 2147483647 h 256"/>
                <a:gd name="T62" fmla="*/ 2147483647 w 129"/>
                <a:gd name="T63" fmla="*/ 2147483647 h 256"/>
                <a:gd name="T64" fmla="*/ 2147483647 w 129"/>
                <a:gd name="T65" fmla="*/ 2147483647 h 256"/>
                <a:gd name="T66" fmla="*/ 2147483647 w 129"/>
                <a:gd name="T67" fmla="*/ 2147483647 h 256"/>
                <a:gd name="T68" fmla="*/ 2147483647 w 129"/>
                <a:gd name="T69" fmla="*/ 2147483647 h 256"/>
                <a:gd name="T70" fmla="*/ 2147483647 w 129"/>
                <a:gd name="T71" fmla="*/ 2147483647 h 256"/>
                <a:gd name="T72" fmla="*/ 2147483647 w 129"/>
                <a:gd name="T73" fmla="*/ 2147483647 h 256"/>
                <a:gd name="T74" fmla="*/ 2147483647 w 129"/>
                <a:gd name="T75" fmla="*/ 2147483647 h 256"/>
                <a:gd name="T76" fmla="*/ 2147483647 w 129"/>
                <a:gd name="T77" fmla="*/ 2147483647 h 256"/>
                <a:gd name="T78" fmla="*/ 2147483647 w 129"/>
                <a:gd name="T79" fmla="*/ 2147483647 h 256"/>
                <a:gd name="T80" fmla="*/ 2147483647 w 129"/>
                <a:gd name="T81" fmla="*/ 2147483647 h 256"/>
                <a:gd name="T82" fmla="*/ 2147483647 w 129"/>
                <a:gd name="T83" fmla="*/ 2147483647 h 256"/>
                <a:gd name="T84" fmla="*/ 2147483647 w 129"/>
                <a:gd name="T85" fmla="*/ 2147483647 h 256"/>
                <a:gd name="T86" fmla="*/ 2147483647 w 129"/>
                <a:gd name="T87" fmla="*/ 2147483647 h 256"/>
                <a:gd name="T88" fmla="*/ 2147483647 w 129"/>
                <a:gd name="T89" fmla="*/ 2147483647 h 256"/>
                <a:gd name="T90" fmla="*/ 2147483647 w 129"/>
                <a:gd name="T91" fmla="*/ 0 h 256"/>
                <a:gd name="T92" fmla="*/ 2147483647 w 129"/>
                <a:gd name="T93" fmla="*/ 2147483647 h 256"/>
                <a:gd name="T94" fmla="*/ 0 w 129"/>
                <a:gd name="T95" fmla="*/ 2147483647 h 256"/>
                <a:gd name="T96" fmla="*/ 2147483647 w 129"/>
                <a:gd name="T97" fmla="*/ 2147483647 h 256"/>
                <a:gd name="T98" fmla="*/ 2147483647 w 129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9"/>
                <a:gd name="T151" fmla="*/ 0 h 256"/>
                <a:gd name="T152" fmla="*/ 129 w 129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9" h="256">
                  <a:moveTo>
                    <a:pt x="11" y="25"/>
                  </a:moveTo>
                  <a:lnTo>
                    <a:pt x="13" y="25"/>
                  </a:lnTo>
                  <a:lnTo>
                    <a:pt x="17" y="28"/>
                  </a:lnTo>
                  <a:lnTo>
                    <a:pt x="19" y="29"/>
                  </a:lnTo>
                  <a:lnTo>
                    <a:pt x="24" y="32"/>
                  </a:lnTo>
                  <a:lnTo>
                    <a:pt x="27" y="36"/>
                  </a:lnTo>
                  <a:lnTo>
                    <a:pt x="32" y="40"/>
                  </a:lnTo>
                  <a:lnTo>
                    <a:pt x="34" y="43"/>
                  </a:lnTo>
                  <a:lnTo>
                    <a:pt x="37" y="45"/>
                  </a:lnTo>
                  <a:lnTo>
                    <a:pt x="38" y="48"/>
                  </a:lnTo>
                  <a:lnTo>
                    <a:pt x="41" y="52"/>
                  </a:lnTo>
                  <a:lnTo>
                    <a:pt x="44" y="54"/>
                  </a:lnTo>
                  <a:lnTo>
                    <a:pt x="46" y="59"/>
                  </a:lnTo>
                  <a:lnTo>
                    <a:pt x="48" y="62"/>
                  </a:lnTo>
                  <a:lnTo>
                    <a:pt x="50" y="68"/>
                  </a:lnTo>
                  <a:lnTo>
                    <a:pt x="53" y="71"/>
                  </a:lnTo>
                  <a:lnTo>
                    <a:pt x="54" y="77"/>
                  </a:lnTo>
                  <a:lnTo>
                    <a:pt x="55" y="78"/>
                  </a:lnTo>
                  <a:lnTo>
                    <a:pt x="56" y="82"/>
                  </a:lnTo>
                  <a:lnTo>
                    <a:pt x="57" y="84"/>
                  </a:lnTo>
                  <a:lnTo>
                    <a:pt x="58" y="87"/>
                  </a:lnTo>
                  <a:lnTo>
                    <a:pt x="60" y="91"/>
                  </a:lnTo>
                  <a:lnTo>
                    <a:pt x="61" y="93"/>
                  </a:lnTo>
                  <a:lnTo>
                    <a:pt x="62" y="96"/>
                  </a:lnTo>
                  <a:lnTo>
                    <a:pt x="63" y="100"/>
                  </a:lnTo>
                  <a:lnTo>
                    <a:pt x="64" y="102"/>
                  </a:lnTo>
                  <a:lnTo>
                    <a:pt x="64" y="107"/>
                  </a:lnTo>
                  <a:lnTo>
                    <a:pt x="65" y="110"/>
                  </a:lnTo>
                  <a:lnTo>
                    <a:pt x="68" y="114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70" y="129"/>
                  </a:lnTo>
                  <a:lnTo>
                    <a:pt x="72" y="133"/>
                  </a:lnTo>
                  <a:lnTo>
                    <a:pt x="72" y="138"/>
                  </a:lnTo>
                  <a:lnTo>
                    <a:pt x="74" y="142"/>
                  </a:lnTo>
                  <a:lnTo>
                    <a:pt x="74" y="147"/>
                  </a:lnTo>
                  <a:lnTo>
                    <a:pt x="76" y="150"/>
                  </a:lnTo>
                  <a:lnTo>
                    <a:pt x="77" y="154"/>
                  </a:lnTo>
                  <a:lnTo>
                    <a:pt x="78" y="158"/>
                  </a:lnTo>
                  <a:lnTo>
                    <a:pt x="78" y="162"/>
                  </a:lnTo>
                  <a:lnTo>
                    <a:pt x="79" y="165"/>
                  </a:lnTo>
                  <a:lnTo>
                    <a:pt x="79" y="169"/>
                  </a:lnTo>
                  <a:lnTo>
                    <a:pt x="80" y="171"/>
                  </a:lnTo>
                  <a:lnTo>
                    <a:pt x="81" y="174"/>
                  </a:lnTo>
                  <a:lnTo>
                    <a:pt x="82" y="178"/>
                  </a:lnTo>
                  <a:lnTo>
                    <a:pt x="82" y="184"/>
                  </a:lnTo>
                  <a:lnTo>
                    <a:pt x="85" y="189"/>
                  </a:lnTo>
                  <a:lnTo>
                    <a:pt x="85" y="194"/>
                  </a:lnTo>
                  <a:lnTo>
                    <a:pt x="86" y="199"/>
                  </a:lnTo>
                  <a:lnTo>
                    <a:pt x="87" y="202"/>
                  </a:lnTo>
                  <a:lnTo>
                    <a:pt x="88" y="207"/>
                  </a:lnTo>
                  <a:lnTo>
                    <a:pt x="88" y="211"/>
                  </a:lnTo>
                  <a:lnTo>
                    <a:pt x="91" y="216"/>
                  </a:lnTo>
                  <a:lnTo>
                    <a:pt x="92" y="219"/>
                  </a:lnTo>
                  <a:lnTo>
                    <a:pt x="93" y="224"/>
                  </a:lnTo>
                  <a:lnTo>
                    <a:pt x="94" y="227"/>
                  </a:lnTo>
                  <a:lnTo>
                    <a:pt x="96" y="232"/>
                  </a:lnTo>
                  <a:lnTo>
                    <a:pt x="97" y="235"/>
                  </a:lnTo>
                  <a:lnTo>
                    <a:pt x="100" y="240"/>
                  </a:lnTo>
                  <a:lnTo>
                    <a:pt x="103" y="244"/>
                  </a:lnTo>
                  <a:lnTo>
                    <a:pt x="107" y="249"/>
                  </a:lnTo>
                  <a:lnTo>
                    <a:pt x="110" y="254"/>
                  </a:lnTo>
                  <a:lnTo>
                    <a:pt x="115" y="256"/>
                  </a:lnTo>
                  <a:lnTo>
                    <a:pt x="119" y="256"/>
                  </a:lnTo>
                  <a:lnTo>
                    <a:pt x="125" y="255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4"/>
                  </a:lnTo>
                  <a:lnTo>
                    <a:pt x="129" y="242"/>
                  </a:lnTo>
                  <a:lnTo>
                    <a:pt x="128" y="239"/>
                  </a:lnTo>
                  <a:lnTo>
                    <a:pt x="126" y="235"/>
                  </a:lnTo>
                  <a:lnTo>
                    <a:pt x="124" y="232"/>
                  </a:lnTo>
                  <a:lnTo>
                    <a:pt x="121" y="228"/>
                  </a:lnTo>
                  <a:lnTo>
                    <a:pt x="119" y="225"/>
                  </a:lnTo>
                  <a:lnTo>
                    <a:pt x="118" y="222"/>
                  </a:lnTo>
                  <a:lnTo>
                    <a:pt x="117" y="218"/>
                  </a:lnTo>
                  <a:lnTo>
                    <a:pt x="115" y="215"/>
                  </a:lnTo>
                  <a:lnTo>
                    <a:pt x="115" y="211"/>
                  </a:lnTo>
                  <a:lnTo>
                    <a:pt x="113" y="209"/>
                  </a:lnTo>
                  <a:lnTo>
                    <a:pt x="111" y="205"/>
                  </a:lnTo>
                  <a:lnTo>
                    <a:pt x="111" y="201"/>
                  </a:lnTo>
                  <a:lnTo>
                    <a:pt x="109" y="197"/>
                  </a:lnTo>
                  <a:lnTo>
                    <a:pt x="109" y="193"/>
                  </a:lnTo>
                  <a:lnTo>
                    <a:pt x="108" y="188"/>
                  </a:lnTo>
                  <a:lnTo>
                    <a:pt x="107" y="184"/>
                  </a:lnTo>
                  <a:lnTo>
                    <a:pt x="105" y="179"/>
                  </a:lnTo>
                  <a:lnTo>
                    <a:pt x="105" y="173"/>
                  </a:lnTo>
                  <a:lnTo>
                    <a:pt x="104" y="170"/>
                  </a:lnTo>
                  <a:lnTo>
                    <a:pt x="103" y="166"/>
                  </a:lnTo>
                  <a:lnTo>
                    <a:pt x="102" y="164"/>
                  </a:lnTo>
                  <a:lnTo>
                    <a:pt x="102" y="161"/>
                  </a:lnTo>
                  <a:lnTo>
                    <a:pt x="101" y="157"/>
                  </a:lnTo>
                  <a:lnTo>
                    <a:pt x="100" y="154"/>
                  </a:lnTo>
                  <a:lnTo>
                    <a:pt x="99" y="149"/>
                  </a:lnTo>
                  <a:lnTo>
                    <a:pt x="99" y="146"/>
                  </a:lnTo>
                  <a:lnTo>
                    <a:pt x="97" y="141"/>
                  </a:lnTo>
                  <a:lnTo>
                    <a:pt x="96" y="138"/>
                  </a:lnTo>
                  <a:lnTo>
                    <a:pt x="95" y="133"/>
                  </a:lnTo>
                  <a:lnTo>
                    <a:pt x="94" y="129"/>
                  </a:lnTo>
                  <a:lnTo>
                    <a:pt x="94" y="123"/>
                  </a:lnTo>
                  <a:lnTo>
                    <a:pt x="93" y="118"/>
                  </a:lnTo>
                  <a:lnTo>
                    <a:pt x="92" y="113"/>
                  </a:lnTo>
                  <a:lnTo>
                    <a:pt x="91" y="108"/>
                  </a:lnTo>
                  <a:lnTo>
                    <a:pt x="88" y="103"/>
                  </a:lnTo>
                  <a:lnTo>
                    <a:pt x="88" y="99"/>
                  </a:lnTo>
                  <a:lnTo>
                    <a:pt x="86" y="94"/>
                  </a:lnTo>
                  <a:lnTo>
                    <a:pt x="85" y="91"/>
                  </a:lnTo>
                  <a:lnTo>
                    <a:pt x="84" y="87"/>
                  </a:lnTo>
                  <a:lnTo>
                    <a:pt x="82" y="83"/>
                  </a:lnTo>
                  <a:lnTo>
                    <a:pt x="81" y="79"/>
                  </a:lnTo>
                  <a:lnTo>
                    <a:pt x="80" y="77"/>
                  </a:lnTo>
                  <a:lnTo>
                    <a:pt x="79" y="72"/>
                  </a:lnTo>
                  <a:lnTo>
                    <a:pt x="77" y="69"/>
                  </a:lnTo>
                  <a:lnTo>
                    <a:pt x="76" y="67"/>
                  </a:lnTo>
                  <a:lnTo>
                    <a:pt x="74" y="63"/>
                  </a:lnTo>
                  <a:lnTo>
                    <a:pt x="73" y="61"/>
                  </a:lnTo>
                  <a:lnTo>
                    <a:pt x="72" y="57"/>
                  </a:lnTo>
                  <a:lnTo>
                    <a:pt x="70" y="55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7" y="33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2" y="17"/>
                  </a:lnTo>
                  <a:lnTo>
                    <a:pt x="39" y="15"/>
                  </a:lnTo>
                  <a:lnTo>
                    <a:pt x="37" y="12"/>
                  </a:lnTo>
                  <a:lnTo>
                    <a:pt x="34" y="10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6" name="Freeform 125">
              <a:extLst>
                <a:ext uri="{FF2B5EF4-FFF2-40B4-BE49-F238E27FC236}">
                  <a16:creationId xmlns:a16="http://schemas.microsoft.com/office/drawing/2014/main" id="{1B7F49A9-5FE1-EE06-443D-A0D22D463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338" y="2597150"/>
              <a:ext cx="44450" cy="122238"/>
            </a:xfrm>
            <a:custGeom>
              <a:avLst/>
              <a:gdLst>
                <a:gd name="T0" fmla="*/ 0 w 57"/>
                <a:gd name="T1" fmla="*/ 2147483647 h 155"/>
                <a:gd name="T2" fmla="*/ 0 w 57"/>
                <a:gd name="T3" fmla="*/ 2147483647 h 155"/>
                <a:gd name="T4" fmla="*/ 0 w 57"/>
                <a:gd name="T5" fmla="*/ 2147483647 h 155"/>
                <a:gd name="T6" fmla="*/ 0 w 57"/>
                <a:gd name="T7" fmla="*/ 2147483647 h 155"/>
                <a:gd name="T8" fmla="*/ 2147483647 w 57"/>
                <a:gd name="T9" fmla="*/ 2147483647 h 155"/>
                <a:gd name="T10" fmla="*/ 2147483647 w 57"/>
                <a:gd name="T11" fmla="*/ 2147483647 h 155"/>
                <a:gd name="T12" fmla="*/ 2147483647 w 57"/>
                <a:gd name="T13" fmla="*/ 2147483647 h 155"/>
                <a:gd name="T14" fmla="*/ 2147483647 w 57"/>
                <a:gd name="T15" fmla="*/ 2147483647 h 155"/>
                <a:gd name="T16" fmla="*/ 2147483647 w 57"/>
                <a:gd name="T17" fmla="*/ 2147483647 h 155"/>
                <a:gd name="T18" fmla="*/ 2147483647 w 57"/>
                <a:gd name="T19" fmla="*/ 2147483647 h 155"/>
                <a:gd name="T20" fmla="*/ 2147483647 w 57"/>
                <a:gd name="T21" fmla="*/ 2147483647 h 155"/>
                <a:gd name="T22" fmla="*/ 2147483647 w 57"/>
                <a:gd name="T23" fmla="*/ 2147483647 h 155"/>
                <a:gd name="T24" fmla="*/ 2147483647 w 57"/>
                <a:gd name="T25" fmla="*/ 2147483647 h 155"/>
                <a:gd name="T26" fmla="*/ 2147483647 w 57"/>
                <a:gd name="T27" fmla="*/ 2147483647 h 155"/>
                <a:gd name="T28" fmla="*/ 2147483647 w 57"/>
                <a:gd name="T29" fmla="*/ 2147483647 h 155"/>
                <a:gd name="T30" fmla="*/ 2147483647 w 57"/>
                <a:gd name="T31" fmla="*/ 2147483647 h 155"/>
                <a:gd name="T32" fmla="*/ 2147483647 w 57"/>
                <a:gd name="T33" fmla="*/ 2147483647 h 155"/>
                <a:gd name="T34" fmla="*/ 2147483647 w 57"/>
                <a:gd name="T35" fmla="*/ 2147483647 h 155"/>
                <a:gd name="T36" fmla="*/ 2147483647 w 57"/>
                <a:gd name="T37" fmla="*/ 2147483647 h 155"/>
                <a:gd name="T38" fmla="*/ 2147483647 w 57"/>
                <a:gd name="T39" fmla="*/ 2147483647 h 155"/>
                <a:gd name="T40" fmla="*/ 2147483647 w 57"/>
                <a:gd name="T41" fmla="*/ 2147483647 h 155"/>
                <a:gd name="T42" fmla="*/ 2147483647 w 57"/>
                <a:gd name="T43" fmla="*/ 2147483647 h 155"/>
                <a:gd name="T44" fmla="*/ 2147483647 w 57"/>
                <a:gd name="T45" fmla="*/ 2147483647 h 155"/>
                <a:gd name="T46" fmla="*/ 2147483647 w 57"/>
                <a:gd name="T47" fmla="*/ 2147483647 h 155"/>
                <a:gd name="T48" fmla="*/ 2147483647 w 57"/>
                <a:gd name="T49" fmla="*/ 2147483647 h 155"/>
                <a:gd name="T50" fmla="*/ 2147483647 w 57"/>
                <a:gd name="T51" fmla="*/ 2147483647 h 155"/>
                <a:gd name="T52" fmla="*/ 2147483647 w 57"/>
                <a:gd name="T53" fmla="*/ 2147483647 h 155"/>
                <a:gd name="T54" fmla="*/ 2147483647 w 57"/>
                <a:gd name="T55" fmla="*/ 2147483647 h 155"/>
                <a:gd name="T56" fmla="*/ 2147483647 w 57"/>
                <a:gd name="T57" fmla="*/ 2147483647 h 155"/>
                <a:gd name="T58" fmla="*/ 2147483647 w 57"/>
                <a:gd name="T59" fmla="*/ 2147483647 h 155"/>
                <a:gd name="T60" fmla="*/ 2147483647 w 57"/>
                <a:gd name="T61" fmla="*/ 2147483647 h 155"/>
                <a:gd name="T62" fmla="*/ 2147483647 w 57"/>
                <a:gd name="T63" fmla="*/ 2147483647 h 155"/>
                <a:gd name="T64" fmla="*/ 2147483647 w 57"/>
                <a:gd name="T65" fmla="*/ 2147483647 h 155"/>
                <a:gd name="T66" fmla="*/ 2147483647 w 57"/>
                <a:gd name="T67" fmla="*/ 2147483647 h 155"/>
                <a:gd name="T68" fmla="*/ 2147483647 w 57"/>
                <a:gd name="T69" fmla="*/ 2147483647 h 155"/>
                <a:gd name="T70" fmla="*/ 2147483647 w 57"/>
                <a:gd name="T71" fmla="*/ 2147483647 h 155"/>
                <a:gd name="T72" fmla="*/ 2147483647 w 57"/>
                <a:gd name="T73" fmla="*/ 2147483647 h 155"/>
                <a:gd name="T74" fmla="*/ 2147483647 w 57"/>
                <a:gd name="T75" fmla="*/ 2147483647 h 155"/>
                <a:gd name="T76" fmla="*/ 2147483647 w 57"/>
                <a:gd name="T77" fmla="*/ 2147483647 h 155"/>
                <a:gd name="T78" fmla="*/ 2147483647 w 57"/>
                <a:gd name="T79" fmla="*/ 2147483647 h 155"/>
                <a:gd name="T80" fmla="*/ 2147483647 w 57"/>
                <a:gd name="T81" fmla="*/ 2147483647 h 155"/>
                <a:gd name="T82" fmla="*/ 2147483647 w 57"/>
                <a:gd name="T83" fmla="*/ 2147483647 h 155"/>
                <a:gd name="T84" fmla="*/ 2147483647 w 57"/>
                <a:gd name="T85" fmla="*/ 2147483647 h 155"/>
                <a:gd name="T86" fmla="*/ 2147483647 w 57"/>
                <a:gd name="T87" fmla="*/ 2147483647 h 155"/>
                <a:gd name="T88" fmla="*/ 2147483647 w 57"/>
                <a:gd name="T89" fmla="*/ 2147483647 h 155"/>
                <a:gd name="T90" fmla="*/ 2147483647 w 57"/>
                <a:gd name="T91" fmla="*/ 2147483647 h 155"/>
                <a:gd name="T92" fmla="*/ 2147483647 w 57"/>
                <a:gd name="T93" fmla="*/ 2147483647 h 155"/>
                <a:gd name="T94" fmla="*/ 2147483647 w 57"/>
                <a:gd name="T95" fmla="*/ 2147483647 h 155"/>
                <a:gd name="T96" fmla="*/ 2147483647 w 57"/>
                <a:gd name="T97" fmla="*/ 2147483647 h 155"/>
                <a:gd name="T98" fmla="*/ 2147483647 w 57"/>
                <a:gd name="T99" fmla="*/ 0 h 155"/>
                <a:gd name="T100" fmla="*/ 2147483647 w 57"/>
                <a:gd name="T101" fmla="*/ 2147483647 h 155"/>
                <a:gd name="T102" fmla="*/ 2147483647 w 57"/>
                <a:gd name="T103" fmla="*/ 2147483647 h 155"/>
                <a:gd name="T104" fmla="*/ 0 w 57"/>
                <a:gd name="T105" fmla="*/ 2147483647 h 1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"/>
                <a:gd name="T160" fmla="*/ 0 h 155"/>
                <a:gd name="T161" fmla="*/ 57 w 57"/>
                <a:gd name="T162" fmla="*/ 155 h 1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" h="155">
                  <a:moveTo>
                    <a:pt x="0" y="14"/>
                  </a:move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2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2" y="55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4" y="66"/>
                  </a:lnTo>
                  <a:lnTo>
                    <a:pt x="5" y="70"/>
                  </a:lnTo>
                  <a:lnTo>
                    <a:pt x="5" y="74"/>
                  </a:lnTo>
                  <a:lnTo>
                    <a:pt x="6" y="77"/>
                  </a:lnTo>
                  <a:lnTo>
                    <a:pt x="8" y="81"/>
                  </a:lnTo>
                  <a:lnTo>
                    <a:pt x="8" y="85"/>
                  </a:lnTo>
                  <a:lnTo>
                    <a:pt x="9" y="87"/>
                  </a:lnTo>
                  <a:lnTo>
                    <a:pt x="10" y="92"/>
                  </a:lnTo>
                  <a:lnTo>
                    <a:pt x="11" y="96"/>
                  </a:lnTo>
                  <a:lnTo>
                    <a:pt x="12" y="99"/>
                  </a:lnTo>
                  <a:lnTo>
                    <a:pt x="13" y="102"/>
                  </a:lnTo>
                  <a:lnTo>
                    <a:pt x="16" y="106"/>
                  </a:lnTo>
                  <a:lnTo>
                    <a:pt x="17" y="109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1" y="121"/>
                  </a:lnTo>
                  <a:lnTo>
                    <a:pt x="22" y="123"/>
                  </a:lnTo>
                  <a:lnTo>
                    <a:pt x="24" y="126"/>
                  </a:lnTo>
                  <a:lnTo>
                    <a:pt x="25" y="129"/>
                  </a:lnTo>
                  <a:lnTo>
                    <a:pt x="26" y="131"/>
                  </a:lnTo>
                  <a:lnTo>
                    <a:pt x="27" y="133"/>
                  </a:lnTo>
                  <a:lnTo>
                    <a:pt x="28" y="137"/>
                  </a:lnTo>
                  <a:lnTo>
                    <a:pt x="29" y="138"/>
                  </a:lnTo>
                  <a:lnTo>
                    <a:pt x="31" y="141"/>
                  </a:lnTo>
                  <a:lnTo>
                    <a:pt x="33" y="145"/>
                  </a:lnTo>
                  <a:lnTo>
                    <a:pt x="35" y="148"/>
                  </a:lnTo>
                  <a:lnTo>
                    <a:pt x="37" y="151"/>
                  </a:lnTo>
                  <a:lnTo>
                    <a:pt x="40" y="154"/>
                  </a:lnTo>
                  <a:lnTo>
                    <a:pt x="42" y="154"/>
                  </a:lnTo>
                  <a:lnTo>
                    <a:pt x="44" y="155"/>
                  </a:lnTo>
                  <a:lnTo>
                    <a:pt x="48" y="155"/>
                  </a:lnTo>
                  <a:lnTo>
                    <a:pt x="52" y="153"/>
                  </a:lnTo>
                  <a:lnTo>
                    <a:pt x="53" y="151"/>
                  </a:lnTo>
                  <a:lnTo>
                    <a:pt x="55" y="148"/>
                  </a:lnTo>
                  <a:lnTo>
                    <a:pt x="56" y="146"/>
                  </a:lnTo>
                  <a:lnTo>
                    <a:pt x="57" y="144"/>
                  </a:lnTo>
                  <a:lnTo>
                    <a:pt x="56" y="140"/>
                  </a:lnTo>
                  <a:lnTo>
                    <a:pt x="56" y="137"/>
                  </a:lnTo>
                  <a:lnTo>
                    <a:pt x="53" y="133"/>
                  </a:lnTo>
                  <a:lnTo>
                    <a:pt x="52" y="131"/>
                  </a:lnTo>
                  <a:lnTo>
                    <a:pt x="51" y="130"/>
                  </a:lnTo>
                  <a:lnTo>
                    <a:pt x="51" y="129"/>
                  </a:lnTo>
                  <a:lnTo>
                    <a:pt x="49" y="126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47" y="117"/>
                  </a:lnTo>
                  <a:lnTo>
                    <a:pt x="44" y="114"/>
                  </a:lnTo>
                  <a:lnTo>
                    <a:pt x="43" y="112"/>
                  </a:lnTo>
                  <a:lnTo>
                    <a:pt x="42" y="108"/>
                  </a:lnTo>
                  <a:lnTo>
                    <a:pt x="41" y="105"/>
                  </a:lnTo>
                  <a:lnTo>
                    <a:pt x="39" y="100"/>
                  </a:lnTo>
                  <a:lnTo>
                    <a:pt x="37" y="97"/>
                  </a:lnTo>
                  <a:lnTo>
                    <a:pt x="36" y="93"/>
                  </a:lnTo>
                  <a:lnTo>
                    <a:pt x="35" y="90"/>
                  </a:lnTo>
                  <a:lnTo>
                    <a:pt x="34" y="87"/>
                  </a:lnTo>
                  <a:lnTo>
                    <a:pt x="33" y="84"/>
                  </a:lnTo>
                  <a:lnTo>
                    <a:pt x="32" y="81"/>
                  </a:lnTo>
                  <a:lnTo>
                    <a:pt x="32" y="77"/>
                  </a:lnTo>
                  <a:lnTo>
                    <a:pt x="31" y="74"/>
                  </a:lnTo>
                  <a:lnTo>
                    <a:pt x="29" y="71"/>
                  </a:lnTo>
                  <a:lnTo>
                    <a:pt x="28" y="67"/>
                  </a:lnTo>
                  <a:lnTo>
                    <a:pt x="28" y="63"/>
                  </a:lnTo>
                  <a:lnTo>
                    <a:pt x="28" y="60"/>
                  </a:lnTo>
                  <a:lnTo>
                    <a:pt x="27" y="57"/>
                  </a:lnTo>
                  <a:lnTo>
                    <a:pt x="27" y="53"/>
                  </a:lnTo>
                  <a:lnTo>
                    <a:pt x="26" y="51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5" y="37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27"/>
                  </a:lnTo>
                  <a:lnTo>
                    <a:pt x="24" y="22"/>
                  </a:lnTo>
                  <a:lnTo>
                    <a:pt x="24" y="19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2" y="11"/>
                  </a:lnTo>
                  <a:lnTo>
                    <a:pt x="22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7" name="Freeform 126">
              <a:extLst>
                <a:ext uri="{FF2B5EF4-FFF2-40B4-BE49-F238E27FC236}">
                  <a16:creationId xmlns:a16="http://schemas.microsoft.com/office/drawing/2014/main" id="{DC6A7E54-EFAF-03E4-0A32-D772FC29A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8" y="2033588"/>
              <a:ext cx="1011238" cy="874713"/>
            </a:xfrm>
            <a:custGeom>
              <a:avLst/>
              <a:gdLst>
                <a:gd name="T0" fmla="*/ 2147483647 w 1274"/>
                <a:gd name="T1" fmla="*/ 2147483647 h 1101"/>
                <a:gd name="T2" fmla="*/ 2147483647 w 1274"/>
                <a:gd name="T3" fmla="*/ 2147483647 h 1101"/>
                <a:gd name="T4" fmla="*/ 2147483647 w 1274"/>
                <a:gd name="T5" fmla="*/ 0 h 1101"/>
                <a:gd name="T6" fmla="*/ 2147483647 w 1274"/>
                <a:gd name="T7" fmla="*/ 2147483647 h 1101"/>
                <a:gd name="T8" fmla="*/ 2147483647 w 1274"/>
                <a:gd name="T9" fmla="*/ 2147483647 h 1101"/>
                <a:gd name="T10" fmla="*/ 2147483647 w 1274"/>
                <a:gd name="T11" fmla="*/ 2147483647 h 1101"/>
                <a:gd name="T12" fmla="*/ 2147483647 w 1274"/>
                <a:gd name="T13" fmla="*/ 2147483647 h 1101"/>
                <a:gd name="T14" fmla="*/ 2147483647 w 1274"/>
                <a:gd name="T15" fmla="*/ 2147483647 h 1101"/>
                <a:gd name="T16" fmla="*/ 2147483647 w 1274"/>
                <a:gd name="T17" fmla="*/ 2147483647 h 1101"/>
                <a:gd name="T18" fmla="*/ 2147483647 w 1274"/>
                <a:gd name="T19" fmla="*/ 2147483647 h 1101"/>
                <a:gd name="T20" fmla="*/ 2147483647 w 1274"/>
                <a:gd name="T21" fmla="*/ 2147483647 h 1101"/>
                <a:gd name="T22" fmla="*/ 2147483647 w 1274"/>
                <a:gd name="T23" fmla="*/ 2147483647 h 1101"/>
                <a:gd name="T24" fmla="*/ 2147483647 w 1274"/>
                <a:gd name="T25" fmla="*/ 2147483647 h 1101"/>
                <a:gd name="T26" fmla="*/ 2147483647 w 1274"/>
                <a:gd name="T27" fmla="*/ 2147483647 h 1101"/>
                <a:gd name="T28" fmla="*/ 2147483647 w 1274"/>
                <a:gd name="T29" fmla="*/ 2147483647 h 1101"/>
                <a:gd name="T30" fmla="*/ 2147483647 w 1274"/>
                <a:gd name="T31" fmla="*/ 2147483647 h 1101"/>
                <a:gd name="T32" fmla="*/ 2147483647 w 1274"/>
                <a:gd name="T33" fmla="*/ 2147483647 h 1101"/>
                <a:gd name="T34" fmla="*/ 2147483647 w 1274"/>
                <a:gd name="T35" fmla="*/ 2147483647 h 1101"/>
                <a:gd name="T36" fmla="*/ 2147483647 w 1274"/>
                <a:gd name="T37" fmla="*/ 2147483647 h 1101"/>
                <a:gd name="T38" fmla="*/ 2147483647 w 1274"/>
                <a:gd name="T39" fmla="*/ 2147483647 h 1101"/>
                <a:gd name="T40" fmla="*/ 2147483647 w 1274"/>
                <a:gd name="T41" fmla="*/ 2147483647 h 1101"/>
                <a:gd name="T42" fmla="*/ 2147483647 w 1274"/>
                <a:gd name="T43" fmla="*/ 2147483647 h 1101"/>
                <a:gd name="T44" fmla="*/ 2147483647 w 1274"/>
                <a:gd name="T45" fmla="*/ 2147483647 h 1101"/>
                <a:gd name="T46" fmla="*/ 2147483647 w 1274"/>
                <a:gd name="T47" fmla="*/ 2147483647 h 1101"/>
                <a:gd name="T48" fmla="*/ 2147483647 w 1274"/>
                <a:gd name="T49" fmla="*/ 2147483647 h 1101"/>
                <a:gd name="T50" fmla="*/ 2147483647 w 1274"/>
                <a:gd name="T51" fmla="*/ 2147483647 h 1101"/>
                <a:gd name="T52" fmla="*/ 2147483647 w 1274"/>
                <a:gd name="T53" fmla="*/ 2147483647 h 1101"/>
                <a:gd name="T54" fmla="*/ 2147483647 w 1274"/>
                <a:gd name="T55" fmla="*/ 2147483647 h 1101"/>
                <a:gd name="T56" fmla="*/ 2147483647 w 1274"/>
                <a:gd name="T57" fmla="*/ 2147483647 h 1101"/>
                <a:gd name="T58" fmla="*/ 2147483647 w 1274"/>
                <a:gd name="T59" fmla="*/ 2147483647 h 1101"/>
                <a:gd name="T60" fmla="*/ 2147483647 w 1274"/>
                <a:gd name="T61" fmla="*/ 2147483647 h 1101"/>
                <a:gd name="T62" fmla="*/ 2147483647 w 1274"/>
                <a:gd name="T63" fmla="*/ 2147483647 h 1101"/>
                <a:gd name="T64" fmla="*/ 2147483647 w 1274"/>
                <a:gd name="T65" fmla="*/ 2147483647 h 1101"/>
                <a:gd name="T66" fmla="*/ 2147483647 w 1274"/>
                <a:gd name="T67" fmla="*/ 2147483647 h 1101"/>
                <a:gd name="T68" fmla="*/ 2147483647 w 1274"/>
                <a:gd name="T69" fmla="*/ 2147483647 h 1101"/>
                <a:gd name="T70" fmla="*/ 2147483647 w 1274"/>
                <a:gd name="T71" fmla="*/ 2147483647 h 1101"/>
                <a:gd name="T72" fmla="*/ 2147483647 w 1274"/>
                <a:gd name="T73" fmla="*/ 2147483647 h 1101"/>
                <a:gd name="T74" fmla="*/ 2147483647 w 1274"/>
                <a:gd name="T75" fmla="*/ 2147483647 h 1101"/>
                <a:gd name="T76" fmla="*/ 2147483647 w 1274"/>
                <a:gd name="T77" fmla="*/ 2147483647 h 1101"/>
                <a:gd name="T78" fmla="*/ 2147483647 w 1274"/>
                <a:gd name="T79" fmla="*/ 2147483647 h 1101"/>
                <a:gd name="T80" fmla="*/ 2147483647 w 1274"/>
                <a:gd name="T81" fmla="*/ 2147483647 h 1101"/>
                <a:gd name="T82" fmla="*/ 2147483647 w 1274"/>
                <a:gd name="T83" fmla="*/ 2147483647 h 1101"/>
                <a:gd name="T84" fmla="*/ 2147483647 w 1274"/>
                <a:gd name="T85" fmla="*/ 2147483647 h 1101"/>
                <a:gd name="T86" fmla="*/ 2147483647 w 1274"/>
                <a:gd name="T87" fmla="*/ 2147483647 h 1101"/>
                <a:gd name="T88" fmla="*/ 2147483647 w 1274"/>
                <a:gd name="T89" fmla="*/ 2147483647 h 1101"/>
                <a:gd name="T90" fmla="*/ 2147483647 w 1274"/>
                <a:gd name="T91" fmla="*/ 2147483647 h 1101"/>
                <a:gd name="T92" fmla="*/ 2147483647 w 1274"/>
                <a:gd name="T93" fmla="*/ 2147483647 h 1101"/>
                <a:gd name="T94" fmla="*/ 2147483647 w 1274"/>
                <a:gd name="T95" fmla="*/ 2147483647 h 1101"/>
                <a:gd name="T96" fmla="*/ 2147483647 w 1274"/>
                <a:gd name="T97" fmla="*/ 2147483647 h 1101"/>
                <a:gd name="T98" fmla="*/ 2147483647 w 1274"/>
                <a:gd name="T99" fmla="*/ 2147483647 h 1101"/>
                <a:gd name="T100" fmla="*/ 2147483647 w 1274"/>
                <a:gd name="T101" fmla="*/ 2147483647 h 1101"/>
                <a:gd name="T102" fmla="*/ 2147483647 w 1274"/>
                <a:gd name="T103" fmla="*/ 2147483647 h 1101"/>
                <a:gd name="T104" fmla="*/ 2147483647 w 1274"/>
                <a:gd name="T105" fmla="*/ 2147483647 h 1101"/>
                <a:gd name="T106" fmla="*/ 2147483647 w 1274"/>
                <a:gd name="T107" fmla="*/ 2147483647 h 1101"/>
                <a:gd name="T108" fmla="*/ 2147483647 w 1274"/>
                <a:gd name="T109" fmla="*/ 2147483647 h 1101"/>
                <a:gd name="T110" fmla="*/ 2147483647 w 1274"/>
                <a:gd name="T111" fmla="*/ 2147483647 h 1101"/>
                <a:gd name="T112" fmla="*/ 2147483647 w 1274"/>
                <a:gd name="T113" fmla="*/ 2147483647 h 1101"/>
                <a:gd name="T114" fmla="*/ 2147483647 w 1274"/>
                <a:gd name="T115" fmla="*/ 2147483647 h 1101"/>
                <a:gd name="T116" fmla="*/ 2147483647 w 1274"/>
                <a:gd name="T117" fmla="*/ 2147483647 h 1101"/>
                <a:gd name="T118" fmla="*/ 2147483647 w 1274"/>
                <a:gd name="T119" fmla="*/ 2147483647 h 1101"/>
                <a:gd name="T120" fmla="*/ 2147483647 w 1274"/>
                <a:gd name="T121" fmla="*/ 2147483647 h 1101"/>
                <a:gd name="T122" fmla="*/ 2147483647 w 1274"/>
                <a:gd name="T123" fmla="*/ 2147483647 h 1101"/>
                <a:gd name="T124" fmla="*/ 2147483647 w 1274"/>
                <a:gd name="T125" fmla="*/ 2147483647 h 11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4"/>
                <a:gd name="T190" fmla="*/ 0 h 1101"/>
                <a:gd name="T191" fmla="*/ 1274 w 1274"/>
                <a:gd name="T192" fmla="*/ 1101 h 11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4" h="1101">
                  <a:moveTo>
                    <a:pt x="1195" y="325"/>
                  </a:moveTo>
                  <a:lnTo>
                    <a:pt x="1190" y="322"/>
                  </a:lnTo>
                  <a:lnTo>
                    <a:pt x="1188" y="320"/>
                  </a:lnTo>
                  <a:lnTo>
                    <a:pt x="1184" y="316"/>
                  </a:lnTo>
                  <a:lnTo>
                    <a:pt x="1181" y="313"/>
                  </a:lnTo>
                  <a:lnTo>
                    <a:pt x="1179" y="310"/>
                  </a:lnTo>
                  <a:lnTo>
                    <a:pt x="1176" y="307"/>
                  </a:lnTo>
                  <a:lnTo>
                    <a:pt x="1174" y="305"/>
                  </a:lnTo>
                  <a:lnTo>
                    <a:pt x="1173" y="301"/>
                  </a:lnTo>
                  <a:lnTo>
                    <a:pt x="1171" y="299"/>
                  </a:lnTo>
                  <a:lnTo>
                    <a:pt x="1169" y="295"/>
                  </a:lnTo>
                  <a:lnTo>
                    <a:pt x="1167" y="293"/>
                  </a:lnTo>
                  <a:lnTo>
                    <a:pt x="1167" y="290"/>
                  </a:lnTo>
                  <a:lnTo>
                    <a:pt x="1165" y="285"/>
                  </a:lnTo>
                  <a:lnTo>
                    <a:pt x="1165" y="281"/>
                  </a:lnTo>
                  <a:lnTo>
                    <a:pt x="1165" y="276"/>
                  </a:lnTo>
                  <a:lnTo>
                    <a:pt x="1166" y="271"/>
                  </a:lnTo>
                  <a:lnTo>
                    <a:pt x="1167" y="267"/>
                  </a:lnTo>
                  <a:lnTo>
                    <a:pt x="1169" y="263"/>
                  </a:lnTo>
                  <a:lnTo>
                    <a:pt x="1172" y="258"/>
                  </a:lnTo>
                  <a:lnTo>
                    <a:pt x="1175" y="253"/>
                  </a:lnTo>
                  <a:lnTo>
                    <a:pt x="1179" y="248"/>
                  </a:lnTo>
                  <a:lnTo>
                    <a:pt x="1183" y="244"/>
                  </a:lnTo>
                  <a:lnTo>
                    <a:pt x="1188" y="238"/>
                  </a:lnTo>
                  <a:lnTo>
                    <a:pt x="1192" y="232"/>
                  </a:lnTo>
                  <a:lnTo>
                    <a:pt x="1195" y="230"/>
                  </a:lnTo>
                  <a:lnTo>
                    <a:pt x="1197" y="228"/>
                  </a:lnTo>
                  <a:lnTo>
                    <a:pt x="1200" y="224"/>
                  </a:lnTo>
                  <a:lnTo>
                    <a:pt x="1204" y="222"/>
                  </a:lnTo>
                  <a:lnTo>
                    <a:pt x="1206" y="219"/>
                  </a:lnTo>
                  <a:lnTo>
                    <a:pt x="1210" y="216"/>
                  </a:lnTo>
                  <a:lnTo>
                    <a:pt x="1213" y="213"/>
                  </a:lnTo>
                  <a:lnTo>
                    <a:pt x="1215" y="211"/>
                  </a:lnTo>
                  <a:lnTo>
                    <a:pt x="1219" y="207"/>
                  </a:lnTo>
                  <a:lnTo>
                    <a:pt x="1222" y="204"/>
                  </a:lnTo>
                  <a:lnTo>
                    <a:pt x="1226" y="201"/>
                  </a:lnTo>
                  <a:lnTo>
                    <a:pt x="1230" y="198"/>
                  </a:lnTo>
                  <a:lnTo>
                    <a:pt x="1238" y="191"/>
                  </a:lnTo>
                  <a:lnTo>
                    <a:pt x="1243" y="186"/>
                  </a:lnTo>
                  <a:lnTo>
                    <a:pt x="1247" y="182"/>
                  </a:lnTo>
                  <a:lnTo>
                    <a:pt x="1251" y="177"/>
                  </a:lnTo>
                  <a:lnTo>
                    <a:pt x="1254" y="173"/>
                  </a:lnTo>
                  <a:lnTo>
                    <a:pt x="1258" y="168"/>
                  </a:lnTo>
                  <a:lnTo>
                    <a:pt x="1261" y="164"/>
                  </a:lnTo>
                  <a:lnTo>
                    <a:pt x="1265" y="159"/>
                  </a:lnTo>
                  <a:lnTo>
                    <a:pt x="1267" y="154"/>
                  </a:lnTo>
                  <a:lnTo>
                    <a:pt x="1269" y="150"/>
                  </a:lnTo>
                  <a:lnTo>
                    <a:pt x="1270" y="145"/>
                  </a:lnTo>
                  <a:lnTo>
                    <a:pt x="1271" y="141"/>
                  </a:lnTo>
                  <a:lnTo>
                    <a:pt x="1274" y="136"/>
                  </a:lnTo>
                  <a:lnTo>
                    <a:pt x="1274" y="131"/>
                  </a:lnTo>
                  <a:lnTo>
                    <a:pt x="1274" y="127"/>
                  </a:lnTo>
                  <a:lnTo>
                    <a:pt x="1274" y="122"/>
                  </a:lnTo>
                  <a:lnTo>
                    <a:pt x="1274" y="118"/>
                  </a:lnTo>
                  <a:lnTo>
                    <a:pt x="1274" y="114"/>
                  </a:lnTo>
                  <a:lnTo>
                    <a:pt x="1273" y="111"/>
                  </a:lnTo>
                  <a:lnTo>
                    <a:pt x="1271" y="107"/>
                  </a:lnTo>
                  <a:lnTo>
                    <a:pt x="1271" y="104"/>
                  </a:lnTo>
                  <a:lnTo>
                    <a:pt x="1270" y="100"/>
                  </a:lnTo>
                  <a:lnTo>
                    <a:pt x="1268" y="98"/>
                  </a:lnTo>
                  <a:lnTo>
                    <a:pt x="1267" y="95"/>
                  </a:lnTo>
                  <a:lnTo>
                    <a:pt x="1266" y="91"/>
                  </a:lnTo>
                  <a:lnTo>
                    <a:pt x="1263" y="89"/>
                  </a:lnTo>
                  <a:lnTo>
                    <a:pt x="1261" y="86"/>
                  </a:lnTo>
                  <a:lnTo>
                    <a:pt x="1259" y="82"/>
                  </a:lnTo>
                  <a:lnTo>
                    <a:pt x="1257" y="80"/>
                  </a:lnTo>
                  <a:lnTo>
                    <a:pt x="1252" y="74"/>
                  </a:lnTo>
                  <a:lnTo>
                    <a:pt x="1246" y="68"/>
                  </a:lnTo>
                  <a:lnTo>
                    <a:pt x="1244" y="65"/>
                  </a:lnTo>
                  <a:lnTo>
                    <a:pt x="1240" y="63"/>
                  </a:lnTo>
                  <a:lnTo>
                    <a:pt x="1237" y="60"/>
                  </a:lnTo>
                  <a:lnTo>
                    <a:pt x="1234" y="58"/>
                  </a:lnTo>
                  <a:lnTo>
                    <a:pt x="1230" y="55"/>
                  </a:lnTo>
                  <a:lnTo>
                    <a:pt x="1228" y="52"/>
                  </a:lnTo>
                  <a:lnTo>
                    <a:pt x="1224" y="50"/>
                  </a:lnTo>
                  <a:lnTo>
                    <a:pt x="1221" y="48"/>
                  </a:lnTo>
                  <a:lnTo>
                    <a:pt x="1218" y="44"/>
                  </a:lnTo>
                  <a:lnTo>
                    <a:pt x="1214" y="43"/>
                  </a:lnTo>
                  <a:lnTo>
                    <a:pt x="1210" y="40"/>
                  </a:lnTo>
                  <a:lnTo>
                    <a:pt x="1207" y="39"/>
                  </a:lnTo>
                  <a:lnTo>
                    <a:pt x="1204" y="35"/>
                  </a:lnTo>
                  <a:lnTo>
                    <a:pt x="1199" y="34"/>
                  </a:lnTo>
                  <a:lnTo>
                    <a:pt x="1196" y="32"/>
                  </a:lnTo>
                  <a:lnTo>
                    <a:pt x="1194" y="29"/>
                  </a:lnTo>
                  <a:lnTo>
                    <a:pt x="1189" y="27"/>
                  </a:lnTo>
                  <a:lnTo>
                    <a:pt x="1183" y="24"/>
                  </a:lnTo>
                  <a:lnTo>
                    <a:pt x="1180" y="21"/>
                  </a:lnTo>
                  <a:lnTo>
                    <a:pt x="1175" y="20"/>
                  </a:lnTo>
                  <a:lnTo>
                    <a:pt x="1172" y="18"/>
                  </a:lnTo>
                  <a:lnTo>
                    <a:pt x="1168" y="16"/>
                  </a:lnTo>
                  <a:lnTo>
                    <a:pt x="1164" y="14"/>
                  </a:lnTo>
                  <a:lnTo>
                    <a:pt x="1160" y="13"/>
                  </a:lnTo>
                  <a:lnTo>
                    <a:pt x="1157" y="11"/>
                  </a:lnTo>
                  <a:lnTo>
                    <a:pt x="1153" y="10"/>
                  </a:lnTo>
                  <a:lnTo>
                    <a:pt x="1149" y="9"/>
                  </a:lnTo>
                  <a:lnTo>
                    <a:pt x="1147" y="8"/>
                  </a:lnTo>
                  <a:lnTo>
                    <a:pt x="1143" y="6"/>
                  </a:lnTo>
                  <a:lnTo>
                    <a:pt x="1138" y="5"/>
                  </a:lnTo>
                  <a:lnTo>
                    <a:pt x="1135" y="4"/>
                  </a:lnTo>
                  <a:lnTo>
                    <a:pt x="1133" y="4"/>
                  </a:lnTo>
                  <a:lnTo>
                    <a:pt x="1128" y="3"/>
                  </a:lnTo>
                  <a:lnTo>
                    <a:pt x="1124" y="3"/>
                  </a:lnTo>
                  <a:lnTo>
                    <a:pt x="1120" y="3"/>
                  </a:lnTo>
                  <a:lnTo>
                    <a:pt x="1117" y="3"/>
                  </a:lnTo>
                  <a:lnTo>
                    <a:pt x="1112" y="2"/>
                  </a:lnTo>
                  <a:lnTo>
                    <a:pt x="1108" y="2"/>
                  </a:lnTo>
                  <a:lnTo>
                    <a:pt x="1103" y="2"/>
                  </a:lnTo>
                  <a:lnTo>
                    <a:pt x="1098" y="2"/>
                  </a:lnTo>
                  <a:lnTo>
                    <a:pt x="1094" y="2"/>
                  </a:lnTo>
                  <a:lnTo>
                    <a:pt x="1088" y="2"/>
                  </a:lnTo>
                  <a:lnTo>
                    <a:pt x="1083" y="2"/>
                  </a:lnTo>
                  <a:lnTo>
                    <a:pt x="1078" y="2"/>
                  </a:lnTo>
                  <a:lnTo>
                    <a:pt x="1075" y="2"/>
                  </a:lnTo>
                  <a:lnTo>
                    <a:pt x="1072" y="2"/>
                  </a:lnTo>
                  <a:lnTo>
                    <a:pt x="1069" y="2"/>
                  </a:lnTo>
                  <a:lnTo>
                    <a:pt x="1066" y="2"/>
                  </a:lnTo>
                  <a:lnTo>
                    <a:pt x="1063" y="2"/>
                  </a:lnTo>
                  <a:lnTo>
                    <a:pt x="1059" y="2"/>
                  </a:lnTo>
                  <a:lnTo>
                    <a:pt x="1056" y="2"/>
                  </a:lnTo>
                  <a:lnTo>
                    <a:pt x="1053" y="2"/>
                  </a:lnTo>
                  <a:lnTo>
                    <a:pt x="1048" y="1"/>
                  </a:lnTo>
                  <a:lnTo>
                    <a:pt x="1043" y="1"/>
                  </a:lnTo>
                  <a:lnTo>
                    <a:pt x="1039" y="1"/>
                  </a:lnTo>
                  <a:lnTo>
                    <a:pt x="1035" y="1"/>
                  </a:lnTo>
                  <a:lnTo>
                    <a:pt x="1031" y="1"/>
                  </a:lnTo>
                  <a:lnTo>
                    <a:pt x="1026" y="1"/>
                  </a:lnTo>
                  <a:lnTo>
                    <a:pt x="1020" y="1"/>
                  </a:lnTo>
                  <a:lnTo>
                    <a:pt x="1016" y="1"/>
                  </a:lnTo>
                  <a:lnTo>
                    <a:pt x="1012" y="0"/>
                  </a:lnTo>
                  <a:lnTo>
                    <a:pt x="1010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0"/>
                  </a:lnTo>
                  <a:lnTo>
                    <a:pt x="991" y="0"/>
                  </a:lnTo>
                  <a:lnTo>
                    <a:pt x="987" y="0"/>
                  </a:lnTo>
                  <a:lnTo>
                    <a:pt x="985" y="0"/>
                  </a:lnTo>
                  <a:lnTo>
                    <a:pt x="981" y="0"/>
                  </a:lnTo>
                  <a:lnTo>
                    <a:pt x="979" y="0"/>
                  </a:lnTo>
                  <a:lnTo>
                    <a:pt x="976" y="0"/>
                  </a:lnTo>
                  <a:lnTo>
                    <a:pt x="972" y="0"/>
                  </a:lnTo>
                  <a:lnTo>
                    <a:pt x="970" y="0"/>
                  </a:lnTo>
                  <a:lnTo>
                    <a:pt x="963" y="0"/>
                  </a:lnTo>
                  <a:lnTo>
                    <a:pt x="956" y="0"/>
                  </a:lnTo>
                  <a:lnTo>
                    <a:pt x="951" y="0"/>
                  </a:lnTo>
                  <a:lnTo>
                    <a:pt x="945" y="0"/>
                  </a:lnTo>
                  <a:lnTo>
                    <a:pt x="938" y="0"/>
                  </a:lnTo>
                  <a:lnTo>
                    <a:pt x="932" y="0"/>
                  </a:lnTo>
                  <a:lnTo>
                    <a:pt x="926" y="1"/>
                  </a:lnTo>
                  <a:lnTo>
                    <a:pt x="921" y="1"/>
                  </a:lnTo>
                  <a:lnTo>
                    <a:pt x="914" y="1"/>
                  </a:lnTo>
                  <a:lnTo>
                    <a:pt x="908" y="2"/>
                  </a:lnTo>
                  <a:lnTo>
                    <a:pt x="902" y="3"/>
                  </a:lnTo>
                  <a:lnTo>
                    <a:pt x="897" y="3"/>
                  </a:lnTo>
                  <a:lnTo>
                    <a:pt x="891" y="4"/>
                  </a:lnTo>
                  <a:lnTo>
                    <a:pt x="885" y="5"/>
                  </a:lnTo>
                  <a:lnTo>
                    <a:pt x="881" y="5"/>
                  </a:lnTo>
                  <a:lnTo>
                    <a:pt x="875" y="8"/>
                  </a:lnTo>
                  <a:lnTo>
                    <a:pt x="869" y="8"/>
                  </a:lnTo>
                  <a:lnTo>
                    <a:pt x="865" y="9"/>
                  </a:lnTo>
                  <a:lnTo>
                    <a:pt x="859" y="10"/>
                  </a:lnTo>
                  <a:lnTo>
                    <a:pt x="853" y="11"/>
                  </a:lnTo>
                  <a:lnTo>
                    <a:pt x="849" y="12"/>
                  </a:lnTo>
                  <a:lnTo>
                    <a:pt x="843" y="13"/>
                  </a:lnTo>
                  <a:lnTo>
                    <a:pt x="838" y="16"/>
                  </a:lnTo>
                  <a:lnTo>
                    <a:pt x="834" y="17"/>
                  </a:lnTo>
                  <a:lnTo>
                    <a:pt x="829" y="18"/>
                  </a:lnTo>
                  <a:lnTo>
                    <a:pt x="824" y="19"/>
                  </a:lnTo>
                  <a:lnTo>
                    <a:pt x="820" y="21"/>
                  </a:lnTo>
                  <a:lnTo>
                    <a:pt x="815" y="22"/>
                  </a:lnTo>
                  <a:lnTo>
                    <a:pt x="811" y="24"/>
                  </a:lnTo>
                  <a:lnTo>
                    <a:pt x="806" y="26"/>
                  </a:lnTo>
                  <a:lnTo>
                    <a:pt x="802" y="27"/>
                  </a:lnTo>
                  <a:lnTo>
                    <a:pt x="798" y="29"/>
                  </a:lnTo>
                  <a:lnTo>
                    <a:pt x="794" y="30"/>
                  </a:lnTo>
                  <a:lnTo>
                    <a:pt x="789" y="33"/>
                  </a:lnTo>
                  <a:lnTo>
                    <a:pt x="784" y="34"/>
                  </a:lnTo>
                  <a:lnTo>
                    <a:pt x="781" y="35"/>
                  </a:lnTo>
                  <a:lnTo>
                    <a:pt x="776" y="37"/>
                  </a:lnTo>
                  <a:lnTo>
                    <a:pt x="773" y="39"/>
                  </a:lnTo>
                  <a:lnTo>
                    <a:pt x="769" y="40"/>
                  </a:lnTo>
                  <a:lnTo>
                    <a:pt x="766" y="42"/>
                  </a:lnTo>
                  <a:lnTo>
                    <a:pt x="763" y="44"/>
                  </a:lnTo>
                  <a:lnTo>
                    <a:pt x="759" y="45"/>
                  </a:lnTo>
                  <a:lnTo>
                    <a:pt x="756" y="47"/>
                  </a:lnTo>
                  <a:lnTo>
                    <a:pt x="752" y="49"/>
                  </a:lnTo>
                  <a:lnTo>
                    <a:pt x="749" y="50"/>
                  </a:lnTo>
                  <a:lnTo>
                    <a:pt x="745" y="51"/>
                  </a:lnTo>
                  <a:lnTo>
                    <a:pt x="743" y="53"/>
                  </a:lnTo>
                  <a:lnTo>
                    <a:pt x="741" y="55"/>
                  </a:lnTo>
                  <a:lnTo>
                    <a:pt x="737" y="56"/>
                  </a:lnTo>
                  <a:lnTo>
                    <a:pt x="734" y="58"/>
                  </a:lnTo>
                  <a:lnTo>
                    <a:pt x="732" y="59"/>
                  </a:lnTo>
                  <a:lnTo>
                    <a:pt x="731" y="60"/>
                  </a:lnTo>
                  <a:lnTo>
                    <a:pt x="725" y="64"/>
                  </a:lnTo>
                  <a:lnTo>
                    <a:pt x="720" y="66"/>
                  </a:lnTo>
                  <a:lnTo>
                    <a:pt x="717" y="68"/>
                  </a:lnTo>
                  <a:lnTo>
                    <a:pt x="713" y="71"/>
                  </a:lnTo>
                  <a:lnTo>
                    <a:pt x="710" y="73"/>
                  </a:lnTo>
                  <a:lnTo>
                    <a:pt x="708" y="75"/>
                  </a:lnTo>
                  <a:lnTo>
                    <a:pt x="703" y="73"/>
                  </a:lnTo>
                  <a:lnTo>
                    <a:pt x="698" y="72"/>
                  </a:lnTo>
                  <a:lnTo>
                    <a:pt x="694" y="69"/>
                  </a:lnTo>
                  <a:lnTo>
                    <a:pt x="689" y="69"/>
                  </a:lnTo>
                  <a:lnTo>
                    <a:pt x="684" y="68"/>
                  </a:lnTo>
                  <a:lnTo>
                    <a:pt x="679" y="67"/>
                  </a:lnTo>
                  <a:lnTo>
                    <a:pt x="675" y="67"/>
                  </a:lnTo>
                  <a:lnTo>
                    <a:pt x="673" y="67"/>
                  </a:lnTo>
                  <a:lnTo>
                    <a:pt x="670" y="67"/>
                  </a:lnTo>
                  <a:lnTo>
                    <a:pt x="667" y="67"/>
                  </a:lnTo>
                  <a:lnTo>
                    <a:pt x="664" y="66"/>
                  </a:lnTo>
                  <a:lnTo>
                    <a:pt x="661" y="66"/>
                  </a:lnTo>
                  <a:lnTo>
                    <a:pt x="657" y="66"/>
                  </a:lnTo>
                  <a:lnTo>
                    <a:pt x="654" y="66"/>
                  </a:lnTo>
                  <a:lnTo>
                    <a:pt x="651" y="66"/>
                  </a:lnTo>
                  <a:lnTo>
                    <a:pt x="648" y="67"/>
                  </a:lnTo>
                  <a:lnTo>
                    <a:pt x="645" y="67"/>
                  </a:lnTo>
                  <a:lnTo>
                    <a:pt x="642" y="67"/>
                  </a:lnTo>
                  <a:lnTo>
                    <a:pt x="639" y="67"/>
                  </a:lnTo>
                  <a:lnTo>
                    <a:pt x="635" y="67"/>
                  </a:lnTo>
                  <a:lnTo>
                    <a:pt x="632" y="68"/>
                  </a:lnTo>
                  <a:lnTo>
                    <a:pt x="629" y="68"/>
                  </a:lnTo>
                  <a:lnTo>
                    <a:pt x="625" y="69"/>
                  </a:lnTo>
                  <a:lnTo>
                    <a:pt x="623" y="69"/>
                  </a:lnTo>
                  <a:lnTo>
                    <a:pt x="619" y="69"/>
                  </a:lnTo>
                  <a:lnTo>
                    <a:pt x="616" y="71"/>
                  </a:lnTo>
                  <a:lnTo>
                    <a:pt x="612" y="71"/>
                  </a:lnTo>
                  <a:lnTo>
                    <a:pt x="609" y="72"/>
                  </a:lnTo>
                  <a:lnTo>
                    <a:pt x="606" y="72"/>
                  </a:lnTo>
                  <a:lnTo>
                    <a:pt x="602" y="73"/>
                  </a:lnTo>
                  <a:lnTo>
                    <a:pt x="599" y="74"/>
                  </a:lnTo>
                  <a:lnTo>
                    <a:pt x="595" y="75"/>
                  </a:lnTo>
                  <a:lnTo>
                    <a:pt x="593" y="75"/>
                  </a:lnTo>
                  <a:lnTo>
                    <a:pt x="590" y="76"/>
                  </a:lnTo>
                  <a:lnTo>
                    <a:pt x="586" y="78"/>
                  </a:lnTo>
                  <a:lnTo>
                    <a:pt x="584" y="79"/>
                  </a:lnTo>
                  <a:lnTo>
                    <a:pt x="580" y="79"/>
                  </a:lnTo>
                  <a:lnTo>
                    <a:pt x="577" y="80"/>
                  </a:lnTo>
                  <a:lnTo>
                    <a:pt x="573" y="80"/>
                  </a:lnTo>
                  <a:lnTo>
                    <a:pt x="571" y="82"/>
                  </a:lnTo>
                  <a:lnTo>
                    <a:pt x="568" y="82"/>
                  </a:lnTo>
                  <a:lnTo>
                    <a:pt x="565" y="84"/>
                  </a:lnTo>
                  <a:lnTo>
                    <a:pt x="562" y="84"/>
                  </a:lnTo>
                  <a:lnTo>
                    <a:pt x="559" y="86"/>
                  </a:lnTo>
                  <a:lnTo>
                    <a:pt x="556" y="87"/>
                  </a:lnTo>
                  <a:lnTo>
                    <a:pt x="554" y="88"/>
                  </a:lnTo>
                  <a:lnTo>
                    <a:pt x="548" y="90"/>
                  </a:lnTo>
                  <a:lnTo>
                    <a:pt x="544" y="92"/>
                  </a:lnTo>
                  <a:lnTo>
                    <a:pt x="538" y="95"/>
                  </a:lnTo>
                  <a:lnTo>
                    <a:pt x="535" y="98"/>
                  </a:lnTo>
                  <a:lnTo>
                    <a:pt x="530" y="100"/>
                  </a:lnTo>
                  <a:lnTo>
                    <a:pt x="527" y="103"/>
                  </a:lnTo>
                  <a:lnTo>
                    <a:pt x="522" y="98"/>
                  </a:lnTo>
                  <a:lnTo>
                    <a:pt x="517" y="95"/>
                  </a:lnTo>
                  <a:lnTo>
                    <a:pt x="513" y="91"/>
                  </a:lnTo>
                  <a:lnTo>
                    <a:pt x="510" y="90"/>
                  </a:lnTo>
                  <a:lnTo>
                    <a:pt x="507" y="88"/>
                  </a:lnTo>
                  <a:lnTo>
                    <a:pt x="504" y="86"/>
                  </a:lnTo>
                  <a:lnTo>
                    <a:pt x="499" y="83"/>
                  </a:lnTo>
                  <a:lnTo>
                    <a:pt x="494" y="81"/>
                  </a:lnTo>
                  <a:lnTo>
                    <a:pt x="490" y="79"/>
                  </a:lnTo>
                  <a:lnTo>
                    <a:pt x="486" y="76"/>
                  </a:lnTo>
                  <a:lnTo>
                    <a:pt x="481" y="74"/>
                  </a:lnTo>
                  <a:lnTo>
                    <a:pt x="476" y="72"/>
                  </a:lnTo>
                  <a:lnTo>
                    <a:pt x="470" y="69"/>
                  </a:lnTo>
                  <a:lnTo>
                    <a:pt x="465" y="68"/>
                  </a:lnTo>
                  <a:lnTo>
                    <a:pt x="462" y="67"/>
                  </a:lnTo>
                  <a:lnTo>
                    <a:pt x="459" y="66"/>
                  </a:lnTo>
                  <a:lnTo>
                    <a:pt x="455" y="65"/>
                  </a:lnTo>
                  <a:lnTo>
                    <a:pt x="452" y="65"/>
                  </a:lnTo>
                  <a:lnTo>
                    <a:pt x="449" y="64"/>
                  </a:lnTo>
                  <a:lnTo>
                    <a:pt x="446" y="64"/>
                  </a:lnTo>
                  <a:lnTo>
                    <a:pt x="443" y="63"/>
                  </a:lnTo>
                  <a:lnTo>
                    <a:pt x="439" y="63"/>
                  </a:lnTo>
                  <a:lnTo>
                    <a:pt x="435" y="61"/>
                  </a:lnTo>
                  <a:lnTo>
                    <a:pt x="433" y="61"/>
                  </a:lnTo>
                  <a:lnTo>
                    <a:pt x="428" y="60"/>
                  </a:lnTo>
                  <a:lnTo>
                    <a:pt x="425" y="60"/>
                  </a:lnTo>
                  <a:lnTo>
                    <a:pt x="421" y="60"/>
                  </a:lnTo>
                  <a:lnTo>
                    <a:pt x="416" y="60"/>
                  </a:lnTo>
                  <a:lnTo>
                    <a:pt x="413" y="60"/>
                  </a:lnTo>
                  <a:lnTo>
                    <a:pt x="410" y="60"/>
                  </a:lnTo>
                  <a:lnTo>
                    <a:pt x="406" y="60"/>
                  </a:lnTo>
                  <a:lnTo>
                    <a:pt x="402" y="60"/>
                  </a:lnTo>
                  <a:lnTo>
                    <a:pt x="397" y="60"/>
                  </a:lnTo>
                  <a:lnTo>
                    <a:pt x="394" y="60"/>
                  </a:lnTo>
                  <a:lnTo>
                    <a:pt x="389" y="60"/>
                  </a:lnTo>
                  <a:lnTo>
                    <a:pt x="384" y="60"/>
                  </a:lnTo>
                  <a:lnTo>
                    <a:pt x="381" y="61"/>
                  </a:lnTo>
                  <a:lnTo>
                    <a:pt x="376" y="63"/>
                  </a:lnTo>
                  <a:lnTo>
                    <a:pt x="372" y="63"/>
                  </a:lnTo>
                  <a:lnTo>
                    <a:pt x="366" y="64"/>
                  </a:lnTo>
                  <a:lnTo>
                    <a:pt x="361" y="64"/>
                  </a:lnTo>
                  <a:lnTo>
                    <a:pt x="357" y="65"/>
                  </a:lnTo>
                  <a:lnTo>
                    <a:pt x="352" y="66"/>
                  </a:lnTo>
                  <a:lnTo>
                    <a:pt x="348" y="67"/>
                  </a:lnTo>
                  <a:lnTo>
                    <a:pt x="343" y="68"/>
                  </a:lnTo>
                  <a:lnTo>
                    <a:pt x="339" y="69"/>
                  </a:lnTo>
                  <a:lnTo>
                    <a:pt x="332" y="72"/>
                  </a:lnTo>
                  <a:lnTo>
                    <a:pt x="325" y="73"/>
                  </a:lnTo>
                  <a:lnTo>
                    <a:pt x="318" y="75"/>
                  </a:lnTo>
                  <a:lnTo>
                    <a:pt x="312" y="76"/>
                  </a:lnTo>
                  <a:lnTo>
                    <a:pt x="305" y="79"/>
                  </a:lnTo>
                  <a:lnTo>
                    <a:pt x="300" y="80"/>
                  </a:lnTo>
                  <a:lnTo>
                    <a:pt x="293" y="82"/>
                  </a:lnTo>
                  <a:lnTo>
                    <a:pt x="286" y="84"/>
                  </a:lnTo>
                  <a:lnTo>
                    <a:pt x="280" y="87"/>
                  </a:lnTo>
                  <a:lnTo>
                    <a:pt x="273" y="90"/>
                  </a:lnTo>
                  <a:lnTo>
                    <a:pt x="266" y="91"/>
                  </a:lnTo>
                  <a:lnTo>
                    <a:pt x="261" y="95"/>
                  </a:lnTo>
                  <a:lnTo>
                    <a:pt x="254" y="97"/>
                  </a:lnTo>
                  <a:lnTo>
                    <a:pt x="247" y="99"/>
                  </a:lnTo>
                  <a:lnTo>
                    <a:pt x="240" y="103"/>
                  </a:lnTo>
                  <a:lnTo>
                    <a:pt x="234" y="105"/>
                  </a:lnTo>
                  <a:lnTo>
                    <a:pt x="227" y="108"/>
                  </a:lnTo>
                  <a:lnTo>
                    <a:pt x="221" y="111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0"/>
                  </a:lnTo>
                  <a:lnTo>
                    <a:pt x="195" y="123"/>
                  </a:lnTo>
                  <a:lnTo>
                    <a:pt x="190" y="126"/>
                  </a:lnTo>
                  <a:lnTo>
                    <a:pt x="184" y="130"/>
                  </a:lnTo>
                  <a:lnTo>
                    <a:pt x="177" y="133"/>
                  </a:lnTo>
                  <a:lnTo>
                    <a:pt x="170" y="136"/>
                  </a:lnTo>
                  <a:lnTo>
                    <a:pt x="164" y="139"/>
                  </a:lnTo>
                  <a:lnTo>
                    <a:pt x="159" y="143"/>
                  </a:lnTo>
                  <a:lnTo>
                    <a:pt x="153" y="146"/>
                  </a:lnTo>
                  <a:lnTo>
                    <a:pt x="146" y="151"/>
                  </a:lnTo>
                  <a:lnTo>
                    <a:pt x="140" y="154"/>
                  </a:lnTo>
                  <a:lnTo>
                    <a:pt x="136" y="158"/>
                  </a:lnTo>
                  <a:lnTo>
                    <a:pt x="129" y="161"/>
                  </a:lnTo>
                  <a:lnTo>
                    <a:pt x="124" y="166"/>
                  </a:lnTo>
                  <a:lnTo>
                    <a:pt x="119" y="168"/>
                  </a:lnTo>
                  <a:lnTo>
                    <a:pt x="113" y="173"/>
                  </a:lnTo>
                  <a:lnTo>
                    <a:pt x="107" y="176"/>
                  </a:lnTo>
                  <a:lnTo>
                    <a:pt x="102" y="181"/>
                  </a:lnTo>
                  <a:lnTo>
                    <a:pt x="97" y="184"/>
                  </a:lnTo>
                  <a:lnTo>
                    <a:pt x="92" y="189"/>
                  </a:lnTo>
                  <a:lnTo>
                    <a:pt x="88" y="192"/>
                  </a:lnTo>
                  <a:lnTo>
                    <a:pt x="82" y="197"/>
                  </a:lnTo>
                  <a:lnTo>
                    <a:pt x="77" y="200"/>
                  </a:lnTo>
                  <a:lnTo>
                    <a:pt x="74" y="205"/>
                  </a:lnTo>
                  <a:lnTo>
                    <a:pt x="68" y="208"/>
                  </a:lnTo>
                  <a:lnTo>
                    <a:pt x="64" y="213"/>
                  </a:lnTo>
                  <a:lnTo>
                    <a:pt x="60" y="217"/>
                  </a:lnTo>
                  <a:lnTo>
                    <a:pt x="57" y="222"/>
                  </a:lnTo>
                  <a:lnTo>
                    <a:pt x="52" y="225"/>
                  </a:lnTo>
                  <a:lnTo>
                    <a:pt x="49" y="230"/>
                  </a:lnTo>
                  <a:lnTo>
                    <a:pt x="44" y="233"/>
                  </a:lnTo>
                  <a:lnTo>
                    <a:pt x="41" y="239"/>
                  </a:lnTo>
                  <a:lnTo>
                    <a:pt x="37" y="243"/>
                  </a:lnTo>
                  <a:lnTo>
                    <a:pt x="34" y="247"/>
                  </a:lnTo>
                  <a:lnTo>
                    <a:pt x="30" y="252"/>
                  </a:lnTo>
                  <a:lnTo>
                    <a:pt x="28" y="256"/>
                  </a:lnTo>
                  <a:lnTo>
                    <a:pt x="25" y="260"/>
                  </a:lnTo>
                  <a:lnTo>
                    <a:pt x="22" y="264"/>
                  </a:lnTo>
                  <a:lnTo>
                    <a:pt x="20" y="269"/>
                  </a:lnTo>
                  <a:lnTo>
                    <a:pt x="18" y="274"/>
                  </a:lnTo>
                  <a:lnTo>
                    <a:pt x="15" y="278"/>
                  </a:lnTo>
                  <a:lnTo>
                    <a:pt x="13" y="283"/>
                  </a:lnTo>
                  <a:lnTo>
                    <a:pt x="12" y="287"/>
                  </a:lnTo>
                  <a:lnTo>
                    <a:pt x="11" y="292"/>
                  </a:lnTo>
                  <a:lnTo>
                    <a:pt x="10" y="295"/>
                  </a:lnTo>
                  <a:lnTo>
                    <a:pt x="7" y="300"/>
                  </a:lnTo>
                  <a:lnTo>
                    <a:pt x="6" y="305"/>
                  </a:lnTo>
                  <a:lnTo>
                    <a:pt x="5" y="309"/>
                  </a:lnTo>
                  <a:lnTo>
                    <a:pt x="4" y="313"/>
                  </a:lnTo>
                  <a:lnTo>
                    <a:pt x="4" y="317"/>
                  </a:lnTo>
                  <a:lnTo>
                    <a:pt x="3" y="321"/>
                  </a:lnTo>
                  <a:lnTo>
                    <a:pt x="3" y="325"/>
                  </a:lnTo>
                  <a:lnTo>
                    <a:pt x="2" y="329"/>
                  </a:lnTo>
                  <a:lnTo>
                    <a:pt x="0" y="333"/>
                  </a:lnTo>
                  <a:lnTo>
                    <a:pt x="0" y="337"/>
                  </a:lnTo>
                  <a:lnTo>
                    <a:pt x="0" y="340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0" y="350"/>
                  </a:lnTo>
                  <a:lnTo>
                    <a:pt x="2" y="355"/>
                  </a:lnTo>
                  <a:lnTo>
                    <a:pt x="2" y="359"/>
                  </a:lnTo>
                  <a:lnTo>
                    <a:pt x="2" y="361"/>
                  </a:lnTo>
                  <a:lnTo>
                    <a:pt x="2" y="364"/>
                  </a:lnTo>
                  <a:lnTo>
                    <a:pt x="3" y="368"/>
                  </a:lnTo>
                  <a:lnTo>
                    <a:pt x="4" y="371"/>
                  </a:lnTo>
                  <a:lnTo>
                    <a:pt x="4" y="375"/>
                  </a:lnTo>
                  <a:lnTo>
                    <a:pt x="5" y="377"/>
                  </a:lnTo>
                  <a:lnTo>
                    <a:pt x="6" y="380"/>
                  </a:lnTo>
                  <a:lnTo>
                    <a:pt x="7" y="383"/>
                  </a:lnTo>
                  <a:lnTo>
                    <a:pt x="7" y="386"/>
                  </a:lnTo>
                  <a:lnTo>
                    <a:pt x="8" y="388"/>
                  </a:lnTo>
                  <a:lnTo>
                    <a:pt x="11" y="392"/>
                  </a:lnTo>
                  <a:lnTo>
                    <a:pt x="12" y="394"/>
                  </a:lnTo>
                  <a:lnTo>
                    <a:pt x="13" y="398"/>
                  </a:lnTo>
                  <a:lnTo>
                    <a:pt x="15" y="400"/>
                  </a:lnTo>
                  <a:lnTo>
                    <a:pt x="17" y="403"/>
                  </a:lnTo>
                  <a:lnTo>
                    <a:pt x="20" y="408"/>
                  </a:lnTo>
                  <a:lnTo>
                    <a:pt x="23" y="412"/>
                  </a:lnTo>
                  <a:lnTo>
                    <a:pt x="27" y="417"/>
                  </a:lnTo>
                  <a:lnTo>
                    <a:pt x="30" y="422"/>
                  </a:lnTo>
                  <a:lnTo>
                    <a:pt x="34" y="426"/>
                  </a:lnTo>
                  <a:lnTo>
                    <a:pt x="38" y="430"/>
                  </a:lnTo>
                  <a:lnTo>
                    <a:pt x="43" y="434"/>
                  </a:lnTo>
                  <a:lnTo>
                    <a:pt x="47" y="438"/>
                  </a:lnTo>
                  <a:lnTo>
                    <a:pt x="52" y="442"/>
                  </a:lnTo>
                  <a:lnTo>
                    <a:pt x="57" y="446"/>
                  </a:lnTo>
                  <a:lnTo>
                    <a:pt x="61" y="448"/>
                  </a:lnTo>
                  <a:lnTo>
                    <a:pt x="67" y="453"/>
                  </a:lnTo>
                  <a:lnTo>
                    <a:pt x="72" y="455"/>
                  </a:lnTo>
                  <a:lnTo>
                    <a:pt x="76" y="458"/>
                  </a:lnTo>
                  <a:lnTo>
                    <a:pt x="82" y="462"/>
                  </a:lnTo>
                  <a:lnTo>
                    <a:pt x="86" y="464"/>
                  </a:lnTo>
                  <a:lnTo>
                    <a:pt x="90" y="466"/>
                  </a:lnTo>
                  <a:lnTo>
                    <a:pt x="93" y="469"/>
                  </a:lnTo>
                  <a:lnTo>
                    <a:pt x="97" y="471"/>
                  </a:lnTo>
                  <a:lnTo>
                    <a:pt x="100" y="473"/>
                  </a:lnTo>
                  <a:lnTo>
                    <a:pt x="102" y="474"/>
                  </a:lnTo>
                  <a:lnTo>
                    <a:pt x="105" y="477"/>
                  </a:lnTo>
                  <a:lnTo>
                    <a:pt x="108" y="479"/>
                  </a:lnTo>
                  <a:lnTo>
                    <a:pt x="110" y="481"/>
                  </a:lnTo>
                  <a:lnTo>
                    <a:pt x="114" y="485"/>
                  </a:lnTo>
                  <a:lnTo>
                    <a:pt x="117" y="489"/>
                  </a:lnTo>
                  <a:lnTo>
                    <a:pt x="120" y="493"/>
                  </a:lnTo>
                  <a:lnTo>
                    <a:pt x="122" y="497"/>
                  </a:lnTo>
                  <a:lnTo>
                    <a:pt x="123" y="501"/>
                  </a:lnTo>
                  <a:lnTo>
                    <a:pt x="124" y="505"/>
                  </a:lnTo>
                  <a:lnTo>
                    <a:pt x="124" y="510"/>
                  </a:lnTo>
                  <a:lnTo>
                    <a:pt x="124" y="514"/>
                  </a:lnTo>
                  <a:lnTo>
                    <a:pt x="123" y="518"/>
                  </a:lnTo>
                  <a:lnTo>
                    <a:pt x="123" y="520"/>
                  </a:lnTo>
                  <a:lnTo>
                    <a:pt x="122" y="524"/>
                  </a:lnTo>
                  <a:lnTo>
                    <a:pt x="122" y="526"/>
                  </a:lnTo>
                  <a:lnTo>
                    <a:pt x="121" y="529"/>
                  </a:lnTo>
                  <a:lnTo>
                    <a:pt x="121" y="533"/>
                  </a:lnTo>
                  <a:lnTo>
                    <a:pt x="120" y="536"/>
                  </a:lnTo>
                  <a:lnTo>
                    <a:pt x="120" y="541"/>
                  </a:lnTo>
                  <a:lnTo>
                    <a:pt x="119" y="544"/>
                  </a:lnTo>
                  <a:lnTo>
                    <a:pt x="117" y="550"/>
                  </a:lnTo>
                  <a:lnTo>
                    <a:pt x="117" y="553"/>
                  </a:lnTo>
                  <a:lnTo>
                    <a:pt x="117" y="556"/>
                  </a:lnTo>
                  <a:lnTo>
                    <a:pt x="117" y="559"/>
                  </a:lnTo>
                  <a:lnTo>
                    <a:pt x="117" y="562"/>
                  </a:lnTo>
                  <a:lnTo>
                    <a:pt x="117" y="565"/>
                  </a:lnTo>
                  <a:lnTo>
                    <a:pt x="117" y="567"/>
                  </a:lnTo>
                  <a:lnTo>
                    <a:pt x="117" y="571"/>
                  </a:lnTo>
                  <a:lnTo>
                    <a:pt x="117" y="574"/>
                  </a:lnTo>
                  <a:lnTo>
                    <a:pt x="117" y="576"/>
                  </a:lnTo>
                  <a:lnTo>
                    <a:pt x="119" y="580"/>
                  </a:lnTo>
                  <a:lnTo>
                    <a:pt x="119" y="583"/>
                  </a:lnTo>
                  <a:lnTo>
                    <a:pt x="120" y="586"/>
                  </a:lnTo>
                  <a:lnTo>
                    <a:pt x="120" y="589"/>
                  </a:lnTo>
                  <a:lnTo>
                    <a:pt x="121" y="591"/>
                  </a:lnTo>
                  <a:lnTo>
                    <a:pt x="121" y="595"/>
                  </a:lnTo>
                  <a:lnTo>
                    <a:pt x="122" y="598"/>
                  </a:lnTo>
                  <a:lnTo>
                    <a:pt x="123" y="601"/>
                  </a:lnTo>
                  <a:lnTo>
                    <a:pt x="124" y="604"/>
                  </a:lnTo>
                  <a:lnTo>
                    <a:pt x="125" y="606"/>
                  </a:lnTo>
                  <a:lnTo>
                    <a:pt x="127" y="610"/>
                  </a:lnTo>
                  <a:lnTo>
                    <a:pt x="128" y="612"/>
                  </a:lnTo>
                  <a:lnTo>
                    <a:pt x="129" y="615"/>
                  </a:lnTo>
                  <a:lnTo>
                    <a:pt x="130" y="619"/>
                  </a:lnTo>
                  <a:lnTo>
                    <a:pt x="131" y="621"/>
                  </a:lnTo>
                  <a:lnTo>
                    <a:pt x="133" y="625"/>
                  </a:lnTo>
                  <a:lnTo>
                    <a:pt x="135" y="627"/>
                  </a:lnTo>
                  <a:lnTo>
                    <a:pt x="136" y="630"/>
                  </a:lnTo>
                  <a:lnTo>
                    <a:pt x="138" y="634"/>
                  </a:lnTo>
                  <a:lnTo>
                    <a:pt x="140" y="637"/>
                  </a:lnTo>
                  <a:lnTo>
                    <a:pt x="143" y="641"/>
                  </a:lnTo>
                  <a:lnTo>
                    <a:pt x="146" y="644"/>
                  </a:lnTo>
                  <a:lnTo>
                    <a:pt x="149" y="649"/>
                  </a:lnTo>
                  <a:lnTo>
                    <a:pt x="153" y="652"/>
                  </a:lnTo>
                  <a:lnTo>
                    <a:pt x="156" y="657"/>
                  </a:lnTo>
                  <a:lnTo>
                    <a:pt x="161" y="660"/>
                  </a:lnTo>
                  <a:lnTo>
                    <a:pt x="166" y="665"/>
                  </a:lnTo>
                  <a:lnTo>
                    <a:pt x="169" y="668"/>
                  </a:lnTo>
                  <a:lnTo>
                    <a:pt x="175" y="672"/>
                  </a:lnTo>
                  <a:lnTo>
                    <a:pt x="177" y="673"/>
                  </a:lnTo>
                  <a:lnTo>
                    <a:pt x="179" y="675"/>
                  </a:lnTo>
                  <a:lnTo>
                    <a:pt x="183" y="676"/>
                  </a:lnTo>
                  <a:lnTo>
                    <a:pt x="186" y="678"/>
                  </a:lnTo>
                  <a:lnTo>
                    <a:pt x="188" y="678"/>
                  </a:lnTo>
                  <a:lnTo>
                    <a:pt x="192" y="680"/>
                  </a:lnTo>
                  <a:lnTo>
                    <a:pt x="195" y="681"/>
                  </a:lnTo>
                  <a:lnTo>
                    <a:pt x="199" y="682"/>
                  </a:lnTo>
                  <a:lnTo>
                    <a:pt x="201" y="683"/>
                  </a:lnTo>
                  <a:lnTo>
                    <a:pt x="204" y="684"/>
                  </a:lnTo>
                  <a:lnTo>
                    <a:pt x="209" y="685"/>
                  </a:lnTo>
                  <a:lnTo>
                    <a:pt x="212" y="687"/>
                  </a:lnTo>
                  <a:lnTo>
                    <a:pt x="216" y="687"/>
                  </a:lnTo>
                  <a:lnTo>
                    <a:pt x="219" y="687"/>
                  </a:lnTo>
                  <a:lnTo>
                    <a:pt x="222" y="687"/>
                  </a:lnTo>
                  <a:lnTo>
                    <a:pt x="225" y="688"/>
                  </a:lnTo>
                  <a:lnTo>
                    <a:pt x="229" y="688"/>
                  </a:lnTo>
                  <a:lnTo>
                    <a:pt x="231" y="688"/>
                  </a:lnTo>
                  <a:lnTo>
                    <a:pt x="234" y="688"/>
                  </a:lnTo>
                  <a:lnTo>
                    <a:pt x="238" y="688"/>
                  </a:lnTo>
                  <a:lnTo>
                    <a:pt x="241" y="688"/>
                  </a:lnTo>
                  <a:lnTo>
                    <a:pt x="245" y="688"/>
                  </a:lnTo>
                  <a:lnTo>
                    <a:pt x="247" y="688"/>
                  </a:lnTo>
                  <a:lnTo>
                    <a:pt x="250" y="688"/>
                  </a:lnTo>
                  <a:lnTo>
                    <a:pt x="254" y="688"/>
                  </a:lnTo>
                  <a:lnTo>
                    <a:pt x="257" y="688"/>
                  </a:lnTo>
                  <a:lnTo>
                    <a:pt x="261" y="688"/>
                  </a:lnTo>
                  <a:lnTo>
                    <a:pt x="264" y="688"/>
                  </a:lnTo>
                  <a:lnTo>
                    <a:pt x="263" y="691"/>
                  </a:lnTo>
                  <a:lnTo>
                    <a:pt x="263" y="696"/>
                  </a:lnTo>
                  <a:lnTo>
                    <a:pt x="262" y="699"/>
                  </a:lnTo>
                  <a:lnTo>
                    <a:pt x="262" y="704"/>
                  </a:lnTo>
                  <a:lnTo>
                    <a:pt x="262" y="707"/>
                  </a:lnTo>
                  <a:lnTo>
                    <a:pt x="261" y="712"/>
                  </a:lnTo>
                  <a:lnTo>
                    <a:pt x="261" y="715"/>
                  </a:lnTo>
                  <a:lnTo>
                    <a:pt x="261" y="719"/>
                  </a:lnTo>
                  <a:lnTo>
                    <a:pt x="259" y="724"/>
                  </a:lnTo>
                  <a:lnTo>
                    <a:pt x="259" y="729"/>
                  </a:lnTo>
                  <a:lnTo>
                    <a:pt x="258" y="735"/>
                  </a:lnTo>
                  <a:lnTo>
                    <a:pt x="257" y="740"/>
                  </a:lnTo>
                  <a:lnTo>
                    <a:pt x="256" y="745"/>
                  </a:lnTo>
                  <a:lnTo>
                    <a:pt x="256" y="750"/>
                  </a:lnTo>
                  <a:lnTo>
                    <a:pt x="255" y="754"/>
                  </a:lnTo>
                  <a:lnTo>
                    <a:pt x="255" y="760"/>
                  </a:lnTo>
                  <a:lnTo>
                    <a:pt x="255" y="765"/>
                  </a:lnTo>
                  <a:lnTo>
                    <a:pt x="254" y="769"/>
                  </a:lnTo>
                  <a:lnTo>
                    <a:pt x="254" y="773"/>
                  </a:lnTo>
                  <a:lnTo>
                    <a:pt x="253" y="777"/>
                  </a:lnTo>
                  <a:lnTo>
                    <a:pt x="251" y="781"/>
                  </a:lnTo>
                  <a:lnTo>
                    <a:pt x="251" y="785"/>
                  </a:lnTo>
                  <a:lnTo>
                    <a:pt x="250" y="789"/>
                  </a:lnTo>
                  <a:lnTo>
                    <a:pt x="250" y="792"/>
                  </a:lnTo>
                  <a:lnTo>
                    <a:pt x="250" y="795"/>
                  </a:lnTo>
                  <a:lnTo>
                    <a:pt x="249" y="799"/>
                  </a:lnTo>
                  <a:lnTo>
                    <a:pt x="247" y="802"/>
                  </a:lnTo>
                  <a:lnTo>
                    <a:pt x="246" y="806"/>
                  </a:lnTo>
                  <a:lnTo>
                    <a:pt x="245" y="809"/>
                  </a:lnTo>
                  <a:lnTo>
                    <a:pt x="242" y="813"/>
                  </a:lnTo>
                  <a:lnTo>
                    <a:pt x="241" y="816"/>
                  </a:lnTo>
                  <a:lnTo>
                    <a:pt x="240" y="821"/>
                  </a:lnTo>
                  <a:lnTo>
                    <a:pt x="238" y="823"/>
                  </a:lnTo>
                  <a:lnTo>
                    <a:pt x="235" y="826"/>
                  </a:lnTo>
                  <a:lnTo>
                    <a:pt x="233" y="831"/>
                  </a:lnTo>
                  <a:lnTo>
                    <a:pt x="231" y="834"/>
                  </a:lnTo>
                  <a:lnTo>
                    <a:pt x="229" y="837"/>
                  </a:lnTo>
                  <a:lnTo>
                    <a:pt x="226" y="841"/>
                  </a:lnTo>
                  <a:lnTo>
                    <a:pt x="225" y="845"/>
                  </a:lnTo>
                  <a:lnTo>
                    <a:pt x="223" y="848"/>
                  </a:lnTo>
                  <a:lnTo>
                    <a:pt x="219" y="852"/>
                  </a:lnTo>
                  <a:lnTo>
                    <a:pt x="217" y="854"/>
                  </a:lnTo>
                  <a:lnTo>
                    <a:pt x="215" y="857"/>
                  </a:lnTo>
                  <a:lnTo>
                    <a:pt x="212" y="861"/>
                  </a:lnTo>
                  <a:lnTo>
                    <a:pt x="210" y="863"/>
                  </a:lnTo>
                  <a:lnTo>
                    <a:pt x="207" y="867"/>
                  </a:lnTo>
                  <a:lnTo>
                    <a:pt x="204" y="869"/>
                  </a:lnTo>
                  <a:lnTo>
                    <a:pt x="202" y="872"/>
                  </a:lnTo>
                  <a:lnTo>
                    <a:pt x="198" y="877"/>
                  </a:lnTo>
                  <a:lnTo>
                    <a:pt x="193" y="883"/>
                  </a:lnTo>
                  <a:lnTo>
                    <a:pt x="190" y="886"/>
                  </a:lnTo>
                  <a:lnTo>
                    <a:pt x="186" y="891"/>
                  </a:lnTo>
                  <a:lnTo>
                    <a:pt x="182" y="896"/>
                  </a:lnTo>
                  <a:lnTo>
                    <a:pt x="178" y="900"/>
                  </a:lnTo>
                  <a:lnTo>
                    <a:pt x="175" y="902"/>
                  </a:lnTo>
                  <a:lnTo>
                    <a:pt x="172" y="907"/>
                  </a:lnTo>
                  <a:lnTo>
                    <a:pt x="170" y="911"/>
                  </a:lnTo>
                  <a:lnTo>
                    <a:pt x="170" y="915"/>
                  </a:lnTo>
                  <a:lnTo>
                    <a:pt x="169" y="919"/>
                  </a:lnTo>
                  <a:lnTo>
                    <a:pt x="169" y="923"/>
                  </a:lnTo>
                  <a:lnTo>
                    <a:pt x="169" y="927"/>
                  </a:lnTo>
                  <a:lnTo>
                    <a:pt x="171" y="932"/>
                  </a:lnTo>
                  <a:lnTo>
                    <a:pt x="174" y="937"/>
                  </a:lnTo>
                  <a:lnTo>
                    <a:pt x="177" y="941"/>
                  </a:lnTo>
                  <a:lnTo>
                    <a:pt x="178" y="943"/>
                  </a:lnTo>
                  <a:lnTo>
                    <a:pt x="180" y="946"/>
                  </a:lnTo>
                  <a:lnTo>
                    <a:pt x="184" y="948"/>
                  </a:lnTo>
                  <a:lnTo>
                    <a:pt x="186" y="950"/>
                  </a:lnTo>
                  <a:lnTo>
                    <a:pt x="190" y="953"/>
                  </a:lnTo>
                  <a:lnTo>
                    <a:pt x="192" y="955"/>
                  </a:lnTo>
                  <a:lnTo>
                    <a:pt x="195" y="957"/>
                  </a:lnTo>
                  <a:lnTo>
                    <a:pt x="200" y="959"/>
                  </a:lnTo>
                  <a:lnTo>
                    <a:pt x="203" y="961"/>
                  </a:lnTo>
                  <a:lnTo>
                    <a:pt x="208" y="964"/>
                  </a:lnTo>
                  <a:lnTo>
                    <a:pt x="212" y="965"/>
                  </a:lnTo>
                  <a:lnTo>
                    <a:pt x="218" y="968"/>
                  </a:lnTo>
                  <a:lnTo>
                    <a:pt x="223" y="970"/>
                  </a:lnTo>
                  <a:lnTo>
                    <a:pt x="227" y="971"/>
                  </a:lnTo>
                  <a:lnTo>
                    <a:pt x="231" y="972"/>
                  </a:lnTo>
                  <a:lnTo>
                    <a:pt x="233" y="973"/>
                  </a:lnTo>
                  <a:lnTo>
                    <a:pt x="235" y="973"/>
                  </a:lnTo>
                  <a:lnTo>
                    <a:pt x="239" y="974"/>
                  </a:lnTo>
                  <a:lnTo>
                    <a:pt x="242" y="976"/>
                  </a:lnTo>
                  <a:lnTo>
                    <a:pt x="246" y="977"/>
                  </a:lnTo>
                  <a:lnTo>
                    <a:pt x="248" y="977"/>
                  </a:lnTo>
                  <a:lnTo>
                    <a:pt x="251" y="978"/>
                  </a:lnTo>
                  <a:lnTo>
                    <a:pt x="255" y="979"/>
                  </a:lnTo>
                  <a:lnTo>
                    <a:pt x="257" y="980"/>
                  </a:lnTo>
                  <a:lnTo>
                    <a:pt x="261" y="980"/>
                  </a:lnTo>
                  <a:lnTo>
                    <a:pt x="265" y="981"/>
                  </a:lnTo>
                  <a:lnTo>
                    <a:pt x="268" y="982"/>
                  </a:lnTo>
                  <a:lnTo>
                    <a:pt x="271" y="982"/>
                  </a:lnTo>
                  <a:lnTo>
                    <a:pt x="276" y="984"/>
                  </a:lnTo>
                  <a:lnTo>
                    <a:pt x="279" y="984"/>
                  </a:lnTo>
                  <a:lnTo>
                    <a:pt x="282" y="985"/>
                  </a:lnTo>
                  <a:lnTo>
                    <a:pt x="286" y="986"/>
                  </a:lnTo>
                  <a:lnTo>
                    <a:pt x="290" y="986"/>
                  </a:lnTo>
                  <a:lnTo>
                    <a:pt x="294" y="987"/>
                  </a:lnTo>
                  <a:lnTo>
                    <a:pt x="297" y="987"/>
                  </a:lnTo>
                  <a:lnTo>
                    <a:pt x="302" y="988"/>
                  </a:lnTo>
                  <a:lnTo>
                    <a:pt x="305" y="989"/>
                  </a:lnTo>
                  <a:lnTo>
                    <a:pt x="311" y="990"/>
                  </a:lnTo>
                  <a:lnTo>
                    <a:pt x="314" y="990"/>
                  </a:lnTo>
                  <a:lnTo>
                    <a:pt x="319" y="990"/>
                  </a:lnTo>
                  <a:lnTo>
                    <a:pt x="324" y="992"/>
                  </a:lnTo>
                  <a:lnTo>
                    <a:pt x="328" y="993"/>
                  </a:lnTo>
                  <a:lnTo>
                    <a:pt x="327" y="996"/>
                  </a:lnTo>
                  <a:lnTo>
                    <a:pt x="326" y="1001"/>
                  </a:lnTo>
                  <a:lnTo>
                    <a:pt x="325" y="1004"/>
                  </a:lnTo>
                  <a:lnTo>
                    <a:pt x="325" y="1010"/>
                  </a:lnTo>
                  <a:lnTo>
                    <a:pt x="324" y="1013"/>
                  </a:lnTo>
                  <a:lnTo>
                    <a:pt x="323" y="1018"/>
                  </a:lnTo>
                  <a:lnTo>
                    <a:pt x="321" y="1021"/>
                  </a:lnTo>
                  <a:lnTo>
                    <a:pt x="321" y="1026"/>
                  </a:lnTo>
                  <a:lnTo>
                    <a:pt x="321" y="1029"/>
                  </a:lnTo>
                  <a:lnTo>
                    <a:pt x="320" y="1034"/>
                  </a:lnTo>
                  <a:lnTo>
                    <a:pt x="319" y="1037"/>
                  </a:lnTo>
                  <a:lnTo>
                    <a:pt x="319" y="1041"/>
                  </a:lnTo>
                  <a:lnTo>
                    <a:pt x="318" y="1044"/>
                  </a:lnTo>
                  <a:lnTo>
                    <a:pt x="318" y="1049"/>
                  </a:lnTo>
                  <a:lnTo>
                    <a:pt x="317" y="1051"/>
                  </a:lnTo>
                  <a:lnTo>
                    <a:pt x="317" y="1056"/>
                  </a:lnTo>
                  <a:lnTo>
                    <a:pt x="317" y="1059"/>
                  </a:lnTo>
                  <a:lnTo>
                    <a:pt x="316" y="1062"/>
                  </a:lnTo>
                  <a:lnTo>
                    <a:pt x="316" y="1065"/>
                  </a:lnTo>
                  <a:lnTo>
                    <a:pt x="316" y="1068"/>
                  </a:lnTo>
                  <a:lnTo>
                    <a:pt x="316" y="1072"/>
                  </a:lnTo>
                  <a:lnTo>
                    <a:pt x="314" y="1074"/>
                  </a:lnTo>
                  <a:lnTo>
                    <a:pt x="314" y="1078"/>
                  </a:lnTo>
                  <a:lnTo>
                    <a:pt x="314" y="1081"/>
                  </a:lnTo>
                  <a:lnTo>
                    <a:pt x="314" y="1086"/>
                  </a:lnTo>
                  <a:lnTo>
                    <a:pt x="314" y="1091"/>
                  </a:lnTo>
                  <a:lnTo>
                    <a:pt x="314" y="1096"/>
                  </a:lnTo>
                  <a:lnTo>
                    <a:pt x="314" y="1101"/>
                  </a:lnTo>
                  <a:lnTo>
                    <a:pt x="339" y="1101"/>
                  </a:lnTo>
                  <a:lnTo>
                    <a:pt x="339" y="1096"/>
                  </a:lnTo>
                  <a:lnTo>
                    <a:pt x="339" y="1091"/>
                  </a:lnTo>
                  <a:lnTo>
                    <a:pt x="339" y="1086"/>
                  </a:lnTo>
                  <a:lnTo>
                    <a:pt x="339" y="1080"/>
                  </a:lnTo>
                  <a:lnTo>
                    <a:pt x="339" y="1076"/>
                  </a:lnTo>
                  <a:lnTo>
                    <a:pt x="339" y="1074"/>
                  </a:lnTo>
                  <a:lnTo>
                    <a:pt x="340" y="1071"/>
                  </a:lnTo>
                  <a:lnTo>
                    <a:pt x="340" y="1068"/>
                  </a:lnTo>
                  <a:lnTo>
                    <a:pt x="340" y="1065"/>
                  </a:lnTo>
                  <a:lnTo>
                    <a:pt x="341" y="1062"/>
                  </a:lnTo>
                  <a:lnTo>
                    <a:pt x="341" y="1058"/>
                  </a:lnTo>
                  <a:lnTo>
                    <a:pt x="342" y="1056"/>
                  </a:lnTo>
                  <a:lnTo>
                    <a:pt x="342" y="1051"/>
                  </a:lnTo>
                  <a:lnTo>
                    <a:pt x="342" y="1048"/>
                  </a:lnTo>
                  <a:lnTo>
                    <a:pt x="343" y="1044"/>
                  </a:lnTo>
                  <a:lnTo>
                    <a:pt x="343" y="1041"/>
                  </a:lnTo>
                  <a:lnTo>
                    <a:pt x="344" y="1036"/>
                  </a:lnTo>
                  <a:lnTo>
                    <a:pt x="344" y="1033"/>
                  </a:lnTo>
                  <a:lnTo>
                    <a:pt x="345" y="1029"/>
                  </a:lnTo>
                  <a:lnTo>
                    <a:pt x="345" y="1025"/>
                  </a:lnTo>
                  <a:lnTo>
                    <a:pt x="347" y="1021"/>
                  </a:lnTo>
                  <a:lnTo>
                    <a:pt x="348" y="1017"/>
                  </a:lnTo>
                  <a:lnTo>
                    <a:pt x="348" y="1013"/>
                  </a:lnTo>
                  <a:lnTo>
                    <a:pt x="349" y="1009"/>
                  </a:lnTo>
                  <a:lnTo>
                    <a:pt x="350" y="1004"/>
                  </a:lnTo>
                  <a:lnTo>
                    <a:pt x="351" y="1001"/>
                  </a:lnTo>
                  <a:lnTo>
                    <a:pt x="351" y="996"/>
                  </a:lnTo>
                  <a:lnTo>
                    <a:pt x="353" y="993"/>
                  </a:lnTo>
                  <a:lnTo>
                    <a:pt x="353" y="988"/>
                  </a:lnTo>
                  <a:lnTo>
                    <a:pt x="355" y="984"/>
                  </a:lnTo>
                  <a:lnTo>
                    <a:pt x="356" y="979"/>
                  </a:lnTo>
                  <a:lnTo>
                    <a:pt x="356" y="973"/>
                  </a:lnTo>
                  <a:lnTo>
                    <a:pt x="357" y="970"/>
                  </a:lnTo>
                  <a:lnTo>
                    <a:pt x="358" y="964"/>
                  </a:lnTo>
                  <a:lnTo>
                    <a:pt x="359" y="959"/>
                  </a:lnTo>
                  <a:lnTo>
                    <a:pt x="361" y="955"/>
                  </a:lnTo>
                  <a:lnTo>
                    <a:pt x="361" y="950"/>
                  </a:lnTo>
                  <a:lnTo>
                    <a:pt x="363" y="946"/>
                  </a:lnTo>
                  <a:lnTo>
                    <a:pt x="364" y="941"/>
                  </a:lnTo>
                  <a:lnTo>
                    <a:pt x="366" y="937"/>
                  </a:lnTo>
                  <a:lnTo>
                    <a:pt x="367" y="931"/>
                  </a:lnTo>
                  <a:lnTo>
                    <a:pt x="368" y="926"/>
                  </a:lnTo>
                  <a:lnTo>
                    <a:pt x="371" y="922"/>
                  </a:lnTo>
                  <a:lnTo>
                    <a:pt x="372" y="917"/>
                  </a:lnTo>
                  <a:lnTo>
                    <a:pt x="373" y="912"/>
                  </a:lnTo>
                  <a:lnTo>
                    <a:pt x="374" y="907"/>
                  </a:lnTo>
                  <a:lnTo>
                    <a:pt x="376" y="902"/>
                  </a:lnTo>
                  <a:lnTo>
                    <a:pt x="378" y="898"/>
                  </a:lnTo>
                  <a:lnTo>
                    <a:pt x="379" y="892"/>
                  </a:lnTo>
                  <a:lnTo>
                    <a:pt x="381" y="887"/>
                  </a:lnTo>
                  <a:lnTo>
                    <a:pt x="382" y="882"/>
                  </a:lnTo>
                  <a:lnTo>
                    <a:pt x="384" y="877"/>
                  </a:lnTo>
                  <a:lnTo>
                    <a:pt x="386" y="872"/>
                  </a:lnTo>
                  <a:lnTo>
                    <a:pt x="387" y="867"/>
                  </a:lnTo>
                  <a:lnTo>
                    <a:pt x="389" y="862"/>
                  </a:lnTo>
                  <a:lnTo>
                    <a:pt x="391" y="856"/>
                  </a:lnTo>
                  <a:lnTo>
                    <a:pt x="392" y="852"/>
                  </a:lnTo>
                  <a:lnTo>
                    <a:pt x="395" y="847"/>
                  </a:lnTo>
                  <a:lnTo>
                    <a:pt x="397" y="841"/>
                  </a:lnTo>
                  <a:lnTo>
                    <a:pt x="399" y="837"/>
                  </a:lnTo>
                  <a:lnTo>
                    <a:pt x="402" y="832"/>
                  </a:lnTo>
                  <a:lnTo>
                    <a:pt x="403" y="826"/>
                  </a:lnTo>
                  <a:lnTo>
                    <a:pt x="405" y="822"/>
                  </a:lnTo>
                  <a:lnTo>
                    <a:pt x="406" y="817"/>
                  </a:lnTo>
                  <a:lnTo>
                    <a:pt x="408" y="813"/>
                  </a:lnTo>
                  <a:lnTo>
                    <a:pt x="412" y="808"/>
                  </a:lnTo>
                  <a:lnTo>
                    <a:pt x="413" y="804"/>
                  </a:lnTo>
                  <a:lnTo>
                    <a:pt x="416" y="800"/>
                  </a:lnTo>
                  <a:lnTo>
                    <a:pt x="418" y="795"/>
                  </a:lnTo>
                  <a:lnTo>
                    <a:pt x="421" y="791"/>
                  </a:lnTo>
                  <a:lnTo>
                    <a:pt x="422" y="786"/>
                  </a:lnTo>
                  <a:lnTo>
                    <a:pt x="426" y="783"/>
                  </a:lnTo>
                  <a:lnTo>
                    <a:pt x="427" y="779"/>
                  </a:lnTo>
                  <a:lnTo>
                    <a:pt x="430" y="775"/>
                  </a:lnTo>
                  <a:lnTo>
                    <a:pt x="433" y="771"/>
                  </a:lnTo>
                  <a:lnTo>
                    <a:pt x="435" y="768"/>
                  </a:lnTo>
                  <a:lnTo>
                    <a:pt x="437" y="765"/>
                  </a:lnTo>
                  <a:lnTo>
                    <a:pt x="439" y="760"/>
                  </a:lnTo>
                  <a:lnTo>
                    <a:pt x="443" y="758"/>
                  </a:lnTo>
                  <a:lnTo>
                    <a:pt x="445" y="754"/>
                  </a:lnTo>
                  <a:lnTo>
                    <a:pt x="446" y="751"/>
                  </a:lnTo>
                  <a:lnTo>
                    <a:pt x="450" y="747"/>
                  </a:lnTo>
                  <a:lnTo>
                    <a:pt x="452" y="744"/>
                  </a:lnTo>
                  <a:lnTo>
                    <a:pt x="455" y="742"/>
                  </a:lnTo>
                  <a:lnTo>
                    <a:pt x="457" y="739"/>
                  </a:lnTo>
                  <a:lnTo>
                    <a:pt x="460" y="736"/>
                  </a:lnTo>
                  <a:lnTo>
                    <a:pt x="462" y="732"/>
                  </a:lnTo>
                  <a:lnTo>
                    <a:pt x="465" y="730"/>
                  </a:lnTo>
                  <a:lnTo>
                    <a:pt x="470" y="724"/>
                  </a:lnTo>
                  <a:lnTo>
                    <a:pt x="475" y="720"/>
                  </a:lnTo>
                  <a:lnTo>
                    <a:pt x="480" y="715"/>
                  </a:lnTo>
                  <a:lnTo>
                    <a:pt x="484" y="711"/>
                  </a:lnTo>
                  <a:lnTo>
                    <a:pt x="488" y="706"/>
                  </a:lnTo>
                  <a:lnTo>
                    <a:pt x="493" y="703"/>
                  </a:lnTo>
                  <a:lnTo>
                    <a:pt x="497" y="699"/>
                  </a:lnTo>
                  <a:lnTo>
                    <a:pt x="500" y="697"/>
                  </a:lnTo>
                  <a:lnTo>
                    <a:pt x="504" y="693"/>
                  </a:lnTo>
                  <a:lnTo>
                    <a:pt x="507" y="692"/>
                  </a:lnTo>
                  <a:lnTo>
                    <a:pt x="509" y="689"/>
                  </a:lnTo>
                  <a:lnTo>
                    <a:pt x="513" y="688"/>
                  </a:lnTo>
                  <a:lnTo>
                    <a:pt x="514" y="685"/>
                  </a:lnTo>
                  <a:lnTo>
                    <a:pt x="517" y="684"/>
                  </a:lnTo>
                  <a:lnTo>
                    <a:pt x="520" y="682"/>
                  </a:lnTo>
                  <a:lnTo>
                    <a:pt x="521" y="682"/>
                  </a:lnTo>
                  <a:lnTo>
                    <a:pt x="522" y="682"/>
                  </a:lnTo>
                  <a:lnTo>
                    <a:pt x="509" y="662"/>
                  </a:lnTo>
                  <a:lnTo>
                    <a:pt x="507" y="662"/>
                  </a:lnTo>
                  <a:lnTo>
                    <a:pt x="505" y="665"/>
                  </a:lnTo>
                  <a:lnTo>
                    <a:pt x="502" y="666"/>
                  </a:lnTo>
                  <a:lnTo>
                    <a:pt x="499" y="668"/>
                  </a:lnTo>
                  <a:lnTo>
                    <a:pt x="497" y="669"/>
                  </a:lnTo>
                  <a:lnTo>
                    <a:pt x="493" y="673"/>
                  </a:lnTo>
                  <a:lnTo>
                    <a:pt x="489" y="675"/>
                  </a:lnTo>
                  <a:lnTo>
                    <a:pt x="485" y="678"/>
                  </a:lnTo>
                  <a:lnTo>
                    <a:pt x="482" y="681"/>
                  </a:lnTo>
                  <a:lnTo>
                    <a:pt x="477" y="685"/>
                  </a:lnTo>
                  <a:lnTo>
                    <a:pt x="473" y="689"/>
                  </a:lnTo>
                  <a:lnTo>
                    <a:pt x="467" y="693"/>
                  </a:lnTo>
                  <a:lnTo>
                    <a:pt x="462" y="698"/>
                  </a:lnTo>
                  <a:lnTo>
                    <a:pt x="458" y="703"/>
                  </a:lnTo>
                  <a:lnTo>
                    <a:pt x="452" y="708"/>
                  </a:lnTo>
                  <a:lnTo>
                    <a:pt x="447" y="713"/>
                  </a:lnTo>
                  <a:lnTo>
                    <a:pt x="444" y="716"/>
                  </a:lnTo>
                  <a:lnTo>
                    <a:pt x="442" y="719"/>
                  </a:lnTo>
                  <a:lnTo>
                    <a:pt x="439" y="722"/>
                  </a:lnTo>
                  <a:lnTo>
                    <a:pt x="437" y="726"/>
                  </a:lnTo>
                  <a:lnTo>
                    <a:pt x="434" y="729"/>
                  </a:lnTo>
                  <a:lnTo>
                    <a:pt x="431" y="732"/>
                  </a:lnTo>
                  <a:lnTo>
                    <a:pt x="428" y="735"/>
                  </a:lnTo>
                  <a:lnTo>
                    <a:pt x="426" y="739"/>
                  </a:lnTo>
                  <a:lnTo>
                    <a:pt x="422" y="743"/>
                  </a:lnTo>
                  <a:lnTo>
                    <a:pt x="420" y="746"/>
                  </a:lnTo>
                  <a:lnTo>
                    <a:pt x="418" y="750"/>
                  </a:lnTo>
                  <a:lnTo>
                    <a:pt x="415" y="754"/>
                  </a:lnTo>
                  <a:lnTo>
                    <a:pt x="412" y="758"/>
                  </a:lnTo>
                  <a:lnTo>
                    <a:pt x="410" y="762"/>
                  </a:lnTo>
                  <a:lnTo>
                    <a:pt x="407" y="766"/>
                  </a:lnTo>
                  <a:lnTo>
                    <a:pt x="405" y="770"/>
                  </a:lnTo>
                  <a:lnTo>
                    <a:pt x="402" y="775"/>
                  </a:lnTo>
                  <a:lnTo>
                    <a:pt x="399" y="779"/>
                  </a:lnTo>
                  <a:lnTo>
                    <a:pt x="397" y="784"/>
                  </a:lnTo>
                  <a:lnTo>
                    <a:pt x="395" y="789"/>
                  </a:lnTo>
                  <a:lnTo>
                    <a:pt x="392" y="793"/>
                  </a:lnTo>
                  <a:lnTo>
                    <a:pt x="390" y="798"/>
                  </a:lnTo>
                  <a:lnTo>
                    <a:pt x="388" y="802"/>
                  </a:lnTo>
                  <a:lnTo>
                    <a:pt x="386" y="807"/>
                  </a:lnTo>
                  <a:lnTo>
                    <a:pt x="383" y="812"/>
                  </a:lnTo>
                  <a:lnTo>
                    <a:pt x="381" y="817"/>
                  </a:lnTo>
                  <a:lnTo>
                    <a:pt x="379" y="823"/>
                  </a:lnTo>
                  <a:lnTo>
                    <a:pt x="378" y="829"/>
                  </a:lnTo>
                  <a:lnTo>
                    <a:pt x="375" y="832"/>
                  </a:lnTo>
                  <a:lnTo>
                    <a:pt x="373" y="837"/>
                  </a:lnTo>
                  <a:lnTo>
                    <a:pt x="372" y="841"/>
                  </a:lnTo>
                  <a:lnTo>
                    <a:pt x="369" y="846"/>
                  </a:lnTo>
                  <a:lnTo>
                    <a:pt x="368" y="851"/>
                  </a:lnTo>
                  <a:lnTo>
                    <a:pt x="366" y="855"/>
                  </a:lnTo>
                  <a:lnTo>
                    <a:pt x="365" y="860"/>
                  </a:lnTo>
                  <a:lnTo>
                    <a:pt x="364" y="864"/>
                  </a:lnTo>
                  <a:lnTo>
                    <a:pt x="361" y="869"/>
                  </a:lnTo>
                  <a:lnTo>
                    <a:pt x="360" y="873"/>
                  </a:lnTo>
                  <a:lnTo>
                    <a:pt x="358" y="878"/>
                  </a:lnTo>
                  <a:lnTo>
                    <a:pt x="357" y="883"/>
                  </a:lnTo>
                  <a:lnTo>
                    <a:pt x="356" y="887"/>
                  </a:lnTo>
                  <a:lnTo>
                    <a:pt x="355" y="892"/>
                  </a:lnTo>
                  <a:lnTo>
                    <a:pt x="352" y="896"/>
                  </a:lnTo>
                  <a:lnTo>
                    <a:pt x="351" y="901"/>
                  </a:lnTo>
                  <a:lnTo>
                    <a:pt x="350" y="906"/>
                  </a:lnTo>
                  <a:lnTo>
                    <a:pt x="349" y="909"/>
                  </a:lnTo>
                  <a:lnTo>
                    <a:pt x="347" y="914"/>
                  </a:lnTo>
                  <a:lnTo>
                    <a:pt x="345" y="918"/>
                  </a:lnTo>
                  <a:lnTo>
                    <a:pt x="344" y="923"/>
                  </a:lnTo>
                  <a:lnTo>
                    <a:pt x="343" y="927"/>
                  </a:lnTo>
                  <a:lnTo>
                    <a:pt x="342" y="931"/>
                  </a:lnTo>
                  <a:lnTo>
                    <a:pt x="342" y="935"/>
                  </a:lnTo>
                  <a:lnTo>
                    <a:pt x="340" y="940"/>
                  </a:lnTo>
                  <a:lnTo>
                    <a:pt x="339" y="943"/>
                  </a:lnTo>
                  <a:lnTo>
                    <a:pt x="337" y="948"/>
                  </a:lnTo>
                  <a:lnTo>
                    <a:pt x="336" y="953"/>
                  </a:lnTo>
                  <a:lnTo>
                    <a:pt x="336" y="956"/>
                  </a:lnTo>
                  <a:lnTo>
                    <a:pt x="335" y="961"/>
                  </a:lnTo>
                  <a:lnTo>
                    <a:pt x="334" y="964"/>
                  </a:lnTo>
                  <a:lnTo>
                    <a:pt x="334" y="970"/>
                  </a:lnTo>
                  <a:lnTo>
                    <a:pt x="327" y="968"/>
                  </a:lnTo>
                  <a:lnTo>
                    <a:pt x="321" y="968"/>
                  </a:lnTo>
                  <a:lnTo>
                    <a:pt x="316" y="966"/>
                  </a:lnTo>
                  <a:lnTo>
                    <a:pt x="311" y="965"/>
                  </a:lnTo>
                  <a:lnTo>
                    <a:pt x="305" y="964"/>
                  </a:lnTo>
                  <a:lnTo>
                    <a:pt x="301" y="964"/>
                  </a:lnTo>
                  <a:lnTo>
                    <a:pt x="296" y="963"/>
                  </a:lnTo>
                  <a:lnTo>
                    <a:pt x="292" y="962"/>
                  </a:lnTo>
                  <a:lnTo>
                    <a:pt x="287" y="961"/>
                  </a:lnTo>
                  <a:lnTo>
                    <a:pt x="282" y="959"/>
                  </a:lnTo>
                  <a:lnTo>
                    <a:pt x="279" y="959"/>
                  </a:lnTo>
                  <a:lnTo>
                    <a:pt x="276" y="958"/>
                  </a:lnTo>
                  <a:lnTo>
                    <a:pt x="271" y="957"/>
                  </a:lnTo>
                  <a:lnTo>
                    <a:pt x="266" y="957"/>
                  </a:lnTo>
                  <a:lnTo>
                    <a:pt x="263" y="956"/>
                  </a:lnTo>
                  <a:lnTo>
                    <a:pt x="261" y="955"/>
                  </a:lnTo>
                  <a:lnTo>
                    <a:pt x="256" y="954"/>
                  </a:lnTo>
                  <a:lnTo>
                    <a:pt x="253" y="954"/>
                  </a:lnTo>
                  <a:lnTo>
                    <a:pt x="250" y="951"/>
                  </a:lnTo>
                  <a:lnTo>
                    <a:pt x="247" y="951"/>
                  </a:lnTo>
                  <a:lnTo>
                    <a:pt x="243" y="950"/>
                  </a:lnTo>
                  <a:lnTo>
                    <a:pt x="240" y="949"/>
                  </a:lnTo>
                  <a:lnTo>
                    <a:pt x="238" y="948"/>
                  </a:lnTo>
                  <a:lnTo>
                    <a:pt x="235" y="948"/>
                  </a:lnTo>
                  <a:lnTo>
                    <a:pt x="231" y="946"/>
                  </a:lnTo>
                  <a:lnTo>
                    <a:pt x="226" y="945"/>
                  </a:lnTo>
                  <a:lnTo>
                    <a:pt x="222" y="943"/>
                  </a:lnTo>
                  <a:lnTo>
                    <a:pt x="218" y="941"/>
                  </a:lnTo>
                  <a:lnTo>
                    <a:pt x="215" y="939"/>
                  </a:lnTo>
                  <a:lnTo>
                    <a:pt x="211" y="938"/>
                  </a:lnTo>
                  <a:lnTo>
                    <a:pt x="208" y="937"/>
                  </a:lnTo>
                  <a:lnTo>
                    <a:pt x="206" y="934"/>
                  </a:lnTo>
                  <a:lnTo>
                    <a:pt x="201" y="932"/>
                  </a:lnTo>
                  <a:lnTo>
                    <a:pt x="199" y="930"/>
                  </a:lnTo>
                  <a:lnTo>
                    <a:pt x="195" y="925"/>
                  </a:lnTo>
                  <a:lnTo>
                    <a:pt x="194" y="923"/>
                  </a:lnTo>
                  <a:lnTo>
                    <a:pt x="193" y="919"/>
                  </a:lnTo>
                  <a:lnTo>
                    <a:pt x="195" y="916"/>
                  </a:lnTo>
                  <a:lnTo>
                    <a:pt x="199" y="912"/>
                  </a:lnTo>
                  <a:lnTo>
                    <a:pt x="203" y="908"/>
                  </a:lnTo>
                  <a:lnTo>
                    <a:pt x="207" y="902"/>
                  </a:lnTo>
                  <a:lnTo>
                    <a:pt x="211" y="898"/>
                  </a:lnTo>
                  <a:lnTo>
                    <a:pt x="216" y="892"/>
                  </a:lnTo>
                  <a:lnTo>
                    <a:pt x="222" y="887"/>
                  </a:lnTo>
                  <a:lnTo>
                    <a:pt x="224" y="883"/>
                  </a:lnTo>
                  <a:lnTo>
                    <a:pt x="226" y="880"/>
                  </a:lnTo>
                  <a:lnTo>
                    <a:pt x="230" y="877"/>
                  </a:lnTo>
                  <a:lnTo>
                    <a:pt x="232" y="873"/>
                  </a:lnTo>
                  <a:lnTo>
                    <a:pt x="235" y="870"/>
                  </a:lnTo>
                  <a:lnTo>
                    <a:pt x="238" y="867"/>
                  </a:lnTo>
                  <a:lnTo>
                    <a:pt x="240" y="863"/>
                  </a:lnTo>
                  <a:lnTo>
                    <a:pt x="243" y="860"/>
                  </a:lnTo>
                  <a:lnTo>
                    <a:pt x="246" y="856"/>
                  </a:lnTo>
                  <a:lnTo>
                    <a:pt x="248" y="852"/>
                  </a:lnTo>
                  <a:lnTo>
                    <a:pt x="250" y="848"/>
                  </a:lnTo>
                  <a:lnTo>
                    <a:pt x="253" y="845"/>
                  </a:lnTo>
                  <a:lnTo>
                    <a:pt x="255" y="840"/>
                  </a:lnTo>
                  <a:lnTo>
                    <a:pt x="257" y="837"/>
                  </a:lnTo>
                  <a:lnTo>
                    <a:pt x="259" y="833"/>
                  </a:lnTo>
                  <a:lnTo>
                    <a:pt x="262" y="830"/>
                  </a:lnTo>
                  <a:lnTo>
                    <a:pt x="263" y="825"/>
                  </a:lnTo>
                  <a:lnTo>
                    <a:pt x="265" y="822"/>
                  </a:lnTo>
                  <a:lnTo>
                    <a:pt x="266" y="817"/>
                  </a:lnTo>
                  <a:lnTo>
                    <a:pt x="269" y="814"/>
                  </a:lnTo>
                  <a:lnTo>
                    <a:pt x="270" y="809"/>
                  </a:lnTo>
                  <a:lnTo>
                    <a:pt x="271" y="806"/>
                  </a:lnTo>
                  <a:lnTo>
                    <a:pt x="272" y="801"/>
                  </a:lnTo>
                  <a:lnTo>
                    <a:pt x="274" y="798"/>
                  </a:lnTo>
                  <a:lnTo>
                    <a:pt x="274" y="793"/>
                  </a:lnTo>
                  <a:lnTo>
                    <a:pt x="276" y="790"/>
                  </a:lnTo>
                  <a:lnTo>
                    <a:pt x="276" y="785"/>
                  </a:lnTo>
                  <a:lnTo>
                    <a:pt x="277" y="782"/>
                  </a:lnTo>
                  <a:lnTo>
                    <a:pt x="277" y="777"/>
                  </a:lnTo>
                  <a:lnTo>
                    <a:pt x="278" y="773"/>
                  </a:lnTo>
                  <a:lnTo>
                    <a:pt x="279" y="768"/>
                  </a:lnTo>
                  <a:lnTo>
                    <a:pt x="280" y="765"/>
                  </a:lnTo>
                  <a:lnTo>
                    <a:pt x="280" y="759"/>
                  </a:lnTo>
                  <a:lnTo>
                    <a:pt x="280" y="754"/>
                  </a:lnTo>
                  <a:lnTo>
                    <a:pt x="281" y="748"/>
                  </a:lnTo>
                  <a:lnTo>
                    <a:pt x="281" y="743"/>
                  </a:lnTo>
                  <a:lnTo>
                    <a:pt x="281" y="739"/>
                  </a:lnTo>
                  <a:lnTo>
                    <a:pt x="281" y="737"/>
                  </a:lnTo>
                  <a:lnTo>
                    <a:pt x="281" y="734"/>
                  </a:lnTo>
                  <a:lnTo>
                    <a:pt x="282" y="731"/>
                  </a:lnTo>
                  <a:lnTo>
                    <a:pt x="282" y="726"/>
                  </a:lnTo>
                  <a:lnTo>
                    <a:pt x="284" y="721"/>
                  </a:lnTo>
                  <a:lnTo>
                    <a:pt x="284" y="715"/>
                  </a:lnTo>
                  <a:lnTo>
                    <a:pt x="285" y="711"/>
                  </a:lnTo>
                  <a:lnTo>
                    <a:pt x="285" y="705"/>
                  </a:lnTo>
                  <a:lnTo>
                    <a:pt x="286" y="700"/>
                  </a:lnTo>
                  <a:lnTo>
                    <a:pt x="286" y="695"/>
                  </a:lnTo>
                  <a:lnTo>
                    <a:pt x="286" y="690"/>
                  </a:lnTo>
                  <a:lnTo>
                    <a:pt x="287" y="684"/>
                  </a:lnTo>
                  <a:lnTo>
                    <a:pt x="288" y="680"/>
                  </a:lnTo>
                  <a:lnTo>
                    <a:pt x="288" y="674"/>
                  </a:lnTo>
                  <a:lnTo>
                    <a:pt x="289" y="668"/>
                  </a:lnTo>
                  <a:lnTo>
                    <a:pt x="289" y="662"/>
                  </a:lnTo>
                  <a:lnTo>
                    <a:pt x="290" y="658"/>
                  </a:lnTo>
                  <a:lnTo>
                    <a:pt x="292" y="652"/>
                  </a:lnTo>
                  <a:lnTo>
                    <a:pt x="292" y="648"/>
                  </a:lnTo>
                  <a:lnTo>
                    <a:pt x="293" y="642"/>
                  </a:lnTo>
                  <a:lnTo>
                    <a:pt x="294" y="637"/>
                  </a:lnTo>
                  <a:lnTo>
                    <a:pt x="294" y="631"/>
                  </a:lnTo>
                  <a:lnTo>
                    <a:pt x="295" y="626"/>
                  </a:lnTo>
                  <a:lnTo>
                    <a:pt x="296" y="620"/>
                  </a:lnTo>
                  <a:lnTo>
                    <a:pt x="296" y="615"/>
                  </a:lnTo>
                  <a:lnTo>
                    <a:pt x="297" y="610"/>
                  </a:lnTo>
                  <a:lnTo>
                    <a:pt x="298" y="604"/>
                  </a:lnTo>
                  <a:lnTo>
                    <a:pt x="300" y="598"/>
                  </a:lnTo>
                  <a:lnTo>
                    <a:pt x="301" y="594"/>
                  </a:lnTo>
                  <a:lnTo>
                    <a:pt x="302" y="588"/>
                  </a:lnTo>
                  <a:lnTo>
                    <a:pt x="303" y="582"/>
                  </a:lnTo>
                  <a:lnTo>
                    <a:pt x="304" y="578"/>
                  </a:lnTo>
                  <a:lnTo>
                    <a:pt x="305" y="573"/>
                  </a:lnTo>
                  <a:lnTo>
                    <a:pt x="306" y="567"/>
                  </a:lnTo>
                  <a:lnTo>
                    <a:pt x="309" y="563"/>
                  </a:lnTo>
                  <a:lnTo>
                    <a:pt x="310" y="558"/>
                  </a:lnTo>
                  <a:lnTo>
                    <a:pt x="311" y="553"/>
                  </a:lnTo>
                  <a:lnTo>
                    <a:pt x="312" y="550"/>
                  </a:lnTo>
                  <a:lnTo>
                    <a:pt x="313" y="547"/>
                  </a:lnTo>
                  <a:lnTo>
                    <a:pt x="314" y="543"/>
                  </a:lnTo>
                  <a:lnTo>
                    <a:pt x="316" y="541"/>
                  </a:lnTo>
                  <a:lnTo>
                    <a:pt x="316" y="537"/>
                  </a:lnTo>
                  <a:lnTo>
                    <a:pt x="317" y="534"/>
                  </a:lnTo>
                  <a:lnTo>
                    <a:pt x="318" y="531"/>
                  </a:lnTo>
                  <a:lnTo>
                    <a:pt x="320" y="528"/>
                  </a:lnTo>
                  <a:lnTo>
                    <a:pt x="321" y="525"/>
                  </a:lnTo>
                  <a:lnTo>
                    <a:pt x="321" y="521"/>
                  </a:lnTo>
                  <a:lnTo>
                    <a:pt x="323" y="518"/>
                  </a:lnTo>
                  <a:lnTo>
                    <a:pt x="325" y="514"/>
                  </a:lnTo>
                  <a:lnTo>
                    <a:pt x="326" y="512"/>
                  </a:lnTo>
                  <a:lnTo>
                    <a:pt x="327" y="510"/>
                  </a:lnTo>
                  <a:lnTo>
                    <a:pt x="328" y="506"/>
                  </a:lnTo>
                  <a:lnTo>
                    <a:pt x="331" y="504"/>
                  </a:lnTo>
                  <a:lnTo>
                    <a:pt x="332" y="501"/>
                  </a:lnTo>
                  <a:lnTo>
                    <a:pt x="333" y="497"/>
                  </a:lnTo>
                  <a:lnTo>
                    <a:pt x="334" y="494"/>
                  </a:lnTo>
                  <a:lnTo>
                    <a:pt x="335" y="492"/>
                  </a:lnTo>
                  <a:lnTo>
                    <a:pt x="337" y="486"/>
                  </a:lnTo>
                  <a:lnTo>
                    <a:pt x="341" y="481"/>
                  </a:lnTo>
                  <a:lnTo>
                    <a:pt x="343" y="475"/>
                  </a:lnTo>
                  <a:lnTo>
                    <a:pt x="347" y="471"/>
                  </a:lnTo>
                  <a:lnTo>
                    <a:pt x="350" y="466"/>
                  </a:lnTo>
                  <a:lnTo>
                    <a:pt x="352" y="462"/>
                  </a:lnTo>
                  <a:lnTo>
                    <a:pt x="356" y="456"/>
                  </a:lnTo>
                  <a:lnTo>
                    <a:pt x="358" y="451"/>
                  </a:lnTo>
                  <a:lnTo>
                    <a:pt x="360" y="448"/>
                  </a:lnTo>
                  <a:lnTo>
                    <a:pt x="363" y="443"/>
                  </a:lnTo>
                  <a:lnTo>
                    <a:pt x="366" y="439"/>
                  </a:lnTo>
                  <a:lnTo>
                    <a:pt x="368" y="435"/>
                  </a:lnTo>
                  <a:lnTo>
                    <a:pt x="371" y="432"/>
                  </a:lnTo>
                  <a:lnTo>
                    <a:pt x="373" y="428"/>
                  </a:lnTo>
                  <a:lnTo>
                    <a:pt x="375" y="426"/>
                  </a:lnTo>
                  <a:lnTo>
                    <a:pt x="378" y="423"/>
                  </a:lnTo>
                  <a:lnTo>
                    <a:pt x="379" y="420"/>
                  </a:lnTo>
                  <a:lnTo>
                    <a:pt x="381" y="418"/>
                  </a:lnTo>
                  <a:lnTo>
                    <a:pt x="384" y="414"/>
                  </a:lnTo>
                  <a:lnTo>
                    <a:pt x="387" y="411"/>
                  </a:lnTo>
                  <a:lnTo>
                    <a:pt x="391" y="409"/>
                  </a:lnTo>
                  <a:lnTo>
                    <a:pt x="395" y="408"/>
                  </a:lnTo>
                  <a:lnTo>
                    <a:pt x="397" y="407"/>
                  </a:lnTo>
                  <a:lnTo>
                    <a:pt x="402" y="407"/>
                  </a:lnTo>
                  <a:lnTo>
                    <a:pt x="404" y="404"/>
                  </a:lnTo>
                  <a:lnTo>
                    <a:pt x="407" y="404"/>
                  </a:lnTo>
                  <a:lnTo>
                    <a:pt x="411" y="403"/>
                  </a:lnTo>
                  <a:lnTo>
                    <a:pt x="414" y="403"/>
                  </a:lnTo>
                  <a:lnTo>
                    <a:pt x="416" y="402"/>
                  </a:lnTo>
                  <a:lnTo>
                    <a:pt x="420" y="402"/>
                  </a:lnTo>
                  <a:lnTo>
                    <a:pt x="422" y="401"/>
                  </a:lnTo>
                  <a:lnTo>
                    <a:pt x="425" y="401"/>
                  </a:lnTo>
                  <a:lnTo>
                    <a:pt x="429" y="400"/>
                  </a:lnTo>
                  <a:lnTo>
                    <a:pt x="435" y="400"/>
                  </a:lnTo>
                  <a:lnTo>
                    <a:pt x="438" y="399"/>
                  </a:lnTo>
                  <a:lnTo>
                    <a:pt x="443" y="399"/>
                  </a:lnTo>
                  <a:lnTo>
                    <a:pt x="445" y="399"/>
                  </a:lnTo>
                  <a:lnTo>
                    <a:pt x="449" y="399"/>
                  </a:lnTo>
                  <a:lnTo>
                    <a:pt x="453" y="400"/>
                  </a:lnTo>
                  <a:lnTo>
                    <a:pt x="457" y="401"/>
                  </a:lnTo>
                  <a:lnTo>
                    <a:pt x="462" y="377"/>
                  </a:lnTo>
                  <a:lnTo>
                    <a:pt x="458" y="375"/>
                  </a:lnTo>
                  <a:lnTo>
                    <a:pt x="453" y="375"/>
                  </a:lnTo>
                  <a:lnTo>
                    <a:pt x="447" y="375"/>
                  </a:lnTo>
                  <a:lnTo>
                    <a:pt x="443" y="375"/>
                  </a:lnTo>
                  <a:lnTo>
                    <a:pt x="441" y="375"/>
                  </a:lnTo>
                  <a:lnTo>
                    <a:pt x="437" y="375"/>
                  </a:lnTo>
                  <a:lnTo>
                    <a:pt x="435" y="375"/>
                  </a:lnTo>
                  <a:lnTo>
                    <a:pt x="433" y="376"/>
                  </a:lnTo>
                  <a:lnTo>
                    <a:pt x="429" y="376"/>
                  </a:lnTo>
                  <a:lnTo>
                    <a:pt x="426" y="376"/>
                  </a:lnTo>
                  <a:lnTo>
                    <a:pt x="422" y="377"/>
                  </a:lnTo>
                  <a:lnTo>
                    <a:pt x="420" y="377"/>
                  </a:lnTo>
                  <a:lnTo>
                    <a:pt x="416" y="377"/>
                  </a:lnTo>
                  <a:lnTo>
                    <a:pt x="412" y="378"/>
                  </a:lnTo>
                  <a:lnTo>
                    <a:pt x="408" y="379"/>
                  </a:lnTo>
                  <a:lnTo>
                    <a:pt x="406" y="380"/>
                  </a:lnTo>
                  <a:lnTo>
                    <a:pt x="402" y="380"/>
                  </a:lnTo>
                  <a:lnTo>
                    <a:pt x="398" y="381"/>
                  </a:lnTo>
                  <a:lnTo>
                    <a:pt x="395" y="383"/>
                  </a:lnTo>
                  <a:lnTo>
                    <a:pt x="392" y="384"/>
                  </a:lnTo>
                  <a:lnTo>
                    <a:pt x="388" y="385"/>
                  </a:lnTo>
                  <a:lnTo>
                    <a:pt x="383" y="386"/>
                  </a:lnTo>
                  <a:lnTo>
                    <a:pt x="380" y="387"/>
                  </a:lnTo>
                  <a:lnTo>
                    <a:pt x="376" y="389"/>
                  </a:lnTo>
                  <a:lnTo>
                    <a:pt x="372" y="391"/>
                  </a:lnTo>
                  <a:lnTo>
                    <a:pt x="367" y="392"/>
                  </a:lnTo>
                  <a:lnTo>
                    <a:pt x="363" y="394"/>
                  </a:lnTo>
                  <a:lnTo>
                    <a:pt x="359" y="396"/>
                  </a:lnTo>
                  <a:lnTo>
                    <a:pt x="355" y="396"/>
                  </a:lnTo>
                  <a:lnTo>
                    <a:pt x="350" y="399"/>
                  </a:lnTo>
                  <a:lnTo>
                    <a:pt x="344" y="401"/>
                  </a:lnTo>
                  <a:lnTo>
                    <a:pt x="340" y="403"/>
                  </a:lnTo>
                  <a:lnTo>
                    <a:pt x="336" y="406"/>
                  </a:lnTo>
                  <a:lnTo>
                    <a:pt x="333" y="407"/>
                  </a:lnTo>
                  <a:lnTo>
                    <a:pt x="331" y="408"/>
                  </a:lnTo>
                  <a:lnTo>
                    <a:pt x="327" y="410"/>
                  </a:lnTo>
                  <a:lnTo>
                    <a:pt x="324" y="411"/>
                  </a:lnTo>
                  <a:lnTo>
                    <a:pt x="320" y="414"/>
                  </a:lnTo>
                  <a:lnTo>
                    <a:pt x="317" y="416"/>
                  </a:lnTo>
                  <a:lnTo>
                    <a:pt x="313" y="419"/>
                  </a:lnTo>
                  <a:lnTo>
                    <a:pt x="310" y="422"/>
                  </a:lnTo>
                  <a:lnTo>
                    <a:pt x="305" y="424"/>
                  </a:lnTo>
                  <a:lnTo>
                    <a:pt x="302" y="426"/>
                  </a:lnTo>
                  <a:lnTo>
                    <a:pt x="298" y="430"/>
                  </a:lnTo>
                  <a:lnTo>
                    <a:pt x="294" y="432"/>
                  </a:lnTo>
                  <a:lnTo>
                    <a:pt x="290" y="435"/>
                  </a:lnTo>
                  <a:lnTo>
                    <a:pt x="286" y="439"/>
                  </a:lnTo>
                  <a:lnTo>
                    <a:pt x="282" y="442"/>
                  </a:lnTo>
                  <a:lnTo>
                    <a:pt x="278" y="446"/>
                  </a:lnTo>
                  <a:lnTo>
                    <a:pt x="273" y="450"/>
                  </a:lnTo>
                  <a:lnTo>
                    <a:pt x="270" y="454"/>
                  </a:lnTo>
                  <a:lnTo>
                    <a:pt x="265" y="458"/>
                  </a:lnTo>
                  <a:lnTo>
                    <a:pt x="261" y="463"/>
                  </a:lnTo>
                  <a:lnTo>
                    <a:pt x="256" y="467"/>
                  </a:lnTo>
                  <a:lnTo>
                    <a:pt x="251" y="472"/>
                  </a:lnTo>
                  <a:lnTo>
                    <a:pt x="248" y="477"/>
                  </a:lnTo>
                  <a:lnTo>
                    <a:pt x="242" y="481"/>
                  </a:lnTo>
                  <a:lnTo>
                    <a:pt x="238" y="487"/>
                  </a:lnTo>
                  <a:lnTo>
                    <a:pt x="234" y="493"/>
                  </a:lnTo>
                  <a:lnTo>
                    <a:pt x="231" y="498"/>
                  </a:lnTo>
                  <a:lnTo>
                    <a:pt x="229" y="501"/>
                  </a:lnTo>
                  <a:lnTo>
                    <a:pt x="226" y="504"/>
                  </a:lnTo>
                  <a:lnTo>
                    <a:pt x="224" y="506"/>
                  </a:lnTo>
                  <a:lnTo>
                    <a:pt x="223" y="510"/>
                  </a:lnTo>
                  <a:lnTo>
                    <a:pt x="221" y="512"/>
                  </a:lnTo>
                  <a:lnTo>
                    <a:pt x="219" y="514"/>
                  </a:lnTo>
                  <a:lnTo>
                    <a:pt x="218" y="518"/>
                  </a:lnTo>
                  <a:lnTo>
                    <a:pt x="217" y="521"/>
                  </a:lnTo>
                  <a:lnTo>
                    <a:pt x="214" y="526"/>
                  </a:lnTo>
                  <a:lnTo>
                    <a:pt x="211" y="532"/>
                  </a:lnTo>
                  <a:lnTo>
                    <a:pt x="210" y="534"/>
                  </a:lnTo>
                  <a:lnTo>
                    <a:pt x="209" y="537"/>
                  </a:lnTo>
                  <a:lnTo>
                    <a:pt x="208" y="541"/>
                  </a:lnTo>
                  <a:lnTo>
                    <a:pt x="207" y="543"/>
                  </a:lnTo>
                  <a:lnTo>
                    <a:pt x="204" y="549"/>
                  </a:lnTo>
                  <a:lnTo>
                    <a:pt x="202" y="555"/>
                  </a:lnTo>
                  <a:lnTo>
                    <a:pt x="201" y="559"/>
                  </a:lnTo>
                  <a:lnTo>
                    <a:pt x="200" y="565"/>
                  </a:lnTo>
                  <a:lnTo>
                    <a:pt x="198" y="570"/>
                  </a:lnTo>
                  <a:lnTo>
                    <a:pt x="196" y="574"/>
                  </a:lnTo>
                  <a:lnTo>
                    <a:pt x="195" y="579"/>
                  </a:lnTo>
                  <a:lnTo>
                    <a:pt x="194" y="583"/>
                  </a:lnTo>
                  <a:lnTo>
                    <a:pt x="193" y="587"/>
                  </a:lnTo>
                  <a:lnTo>
                    <a:pt x="192" y="591"/>
                  </a:lnTo>
                  <a:lnTo>
                    <a:pt x="191" y="595"/>
                  </a:lnTo>
                  <a:lnTo>
                    <a:pt x="191" y="598"/>
                  </a:lnTo>
                  <a:lnTo>
                    <a:pt x="190" y="602"/>
                  </a:lnTo>
                  <a:lnTo>
                    <a:pt x="190" y="604"/>
                  </a:lnTo>
                  <a:lnTo>
                    <a:pt x="190" y="606"/>
                  </a:lnTo>
                  <a:lnTo>
                    <a:pt x="190" y="609"/>
                  </a:lnTo>
                  <a:lnTo>
                    <a:pt x="190" y="612"/>
                  </a:lnTo>
                  <a:lnTo>
                    <a:pt x="190" y="614"/>
                  </a:lnTo>
                  <a:lnTo>
                    <a:pt x="188" y="617"/>
                  </a:lnTo>
                  <a:lnTo>
                    <a:pt x="188" y="619"/>
                  </a:lnTo>
                  <a:lnTo>
                    <a:pt x="190" y="621"/>
                  </a:lnTo>
                  <a:lnTo>
                    <a:pt x="191" y="623"/>
                  </a:lnTo>
                  <a:lnTo>
                    <a:pt x="195" y="626"/>
                  </a:lnTo>
                  <a:lnTo>
                    <a:pt x="200" y="627"/>
                  </a:lnTo>
                  <a:lnTo>
                    <a:pt x="203" y="626"/>
                  </a:lnTo>
                  <a:lnTo>
                    <a:pt x="208" y="623"/>
                  </a:lnTo>
                  <a:lnTo>
                    <a:pt x="211" y="620"/>
                  </a:lnTo>
                  <a:lnTo>
                    <a:pt x="212" y="615"/>
                  </a:lnTo>
                  <a:lnTo>
                    <a:pt x="212" y="614"/>
                  </a:lnTo>
                  <a:lnTo>
                    <a:pt x="212" y="612"/>
                  </a:lnTo>
                  <a:lnTo>
                    <a:pt x="212" y="607"/>
                  </a:lnTo>
                  <a:lnTo>
                    <a:pt x="215" y="603"/>
                  </a:lnTo>
                  <a:lnTo>
                    <a:pt x="215" y="599"/>
                  </a:lnTo>
                  <a:lnTo>
                    <a:pt x="215" y="596"/>
                  </a:lnTo>
                  <a:lnTo>
                    <a:pt x="216" y="592"/>
                  </a:lnTo>
                  <a:lnTo>
                    <a:pt x="217" y="589"/>
                  </a:lnTo>
                  <a:lnTo>
                    <a:pt x="218" y="586"/>
                  </a:lnTo>
                  <a:lnTo>
                    <a:pt x="219" y="581"/>
                  </a:lnTo>
                  <a:lnTo>
                    <a:pt x="221" y="576"/>
                  </a:lnTo>
                  <a:lnTo>
                    <a:pt x="222" y="573"/>
                  </a:lnTo>
                  <a:lnTo>
                    <a:pt x="223" y="567"/>
                  </a:lnTo>
                  <a:lnTo>
                    <a:pt x="225" y="563"/>
                  </a:lnTo>
                  <a:lnTo>
                    <a:pt x="226" y="558"/>
                  </a:lnTo>
                  <a:lnTo>
                    <a:pt x="229" y="553"/>
                  </a:lnTo>
                  <a:lnTo>
                    <a:pt x="230" y="548"/>
                  </a:lnTo>
                  <a:lnTo>
                    <a:pt x="232" y="543"/>
                  </a:lnTo>
                  <a:lnTo>
                    <a:pt x="234" y="537"/>
                  </a:lnTo>
                  <a:lnTo>
                    <a:pt x="238" y="533"/>
                  </a:lnTo>
                  <a:lnTo>
                    <a:pt x="240" y="527"/>
                  </a:lnTo>
                  <a:lnTo>
                    <a:pt x="243" y="521"/>
                  </a:lnTo>
                  <a:lnTo>
                    <a:pt x="246" y="517"/>
                  </a:lnTo>
                  <a:lnTo>
                    <a:pt x="250" y="512"/>
                  </a:lnTo>
                  <a:lnTo>
                    <a:pt x="253" y="506"/>
                  </a:lnTo>
                  <a:lnTo>
                    <a:pt x="257" y="502"/>
                  </a:lnTo>
                  <a:lnTo>
                    <a:pt x="261" y="497"/>
                  </a:lnTo>
                  <a:lnTo>
                    <a:pt x="265" y="493"/>
                  </a:lnTo>
                  <a:lnTo>
                    <a:pt x="268" y="489"/>
                  </a:lnTo>
                  <a:lnTo>
                    <a:pt x="271" y="486"/>
                  </a:lnTo>
                  <a:lnTo>
                    <a:pt x="273" y="484"/>
                  </a:lnTo>
                  <a:lnTo>
                    <a:pt x="277" y="480"/>
                  </a:lnTo>
                  <a:lnTo>
                    <a:pt x="279" y="478"/>
                  </a:lnTo>
                  <a:lnTo>
                    <a:pt x="281" y="474"/>
                  </a:lnTo>
                  <a:lnTo>
                    <a:pt x="285" y="472"/>
                  </a:lnTo>
                  <a:lnTo>
                    <a:pt x="288" y="470"/>
                  </a:lnTo>
                  <a:lnTo>
                    <a:pt x="293" y="464"/>
                  </a:lnTo>
                  <a:lnTo>
                    <a:pt x="298" y="459"/>
                  </a:lnTo>
                  <a:lnTo>
                    <a:pt x="303" y="456"/>
                  </a:lnTo>
                  <a:lnTo>
                    <a:pt x="309" y="453"/>
                  </a:lnTo>
                  <a:lnTo>
                    <a:pt x="313" y="448"/>
                  </a:lnTo>
                  <a:lnTo>
                    <a:pt x="318" y="445"/>
                  </a:lnTo>
                  <a:lnTo>
                    <a:pt x="323" y="441"/>
                  </a:lnTo>
                  <a:lnTo>
                    <a:pt x="328" y="438"/>
                  </a:lnTo>
                  <a:lnTo>
                    <a:pt x="332" y="435"/>
                  </a:lnTo>
                  <a:lnTo>
                    <a:pt x="336" y="433"/>
                  </a:lnTo>
                  <a:lnTo>
                    <a:pt x="341" y="431"/>
                  </a:lnTo>
                  <a:lnTo>
                    <a:pt x="345" y="428"/>
                  </a:lnTo>
                  <a:lnTo>
                    <a:pt x="341" y="433"/>
                  </a:lnTo>
                  <a:lnTo>
                    <a:pt x="337" y="439"/>
                  </a:lnTo>
                  <a:lnTo>
                    <a:pt x="335" y="442"/>
                  </a:lnTo>
                  <a:lnTo>
                    <a:pt x="334" y="446"/>
                  </a:lnTo>
                  <a:lnTo>
                    <a:pt x="332" y="448"/>
                  </a:lnTo>
                  <a:lnTo>
                    <a:pt x="331" y="451"/>
                  </a:lnTo>
                  <a:lnTo>
                    <a:pt x="328" y="455"/>
                  </a:lnTo>
                  <a:lnTo>
                    <a:pt x="326" y="458"/>
                  </a:lnTo>
                  <a:lnTo>
                    <a:pt x="324" y="462"/>
                  </a:lnTo>
                  <a:lnTo>
                    <a:pt x="323" y="465"/>
                  </a:lnTo>
                  <a:lnTo>
                    <a:pt x="320" y="469"/>
                  </a:lnTo>
                  <a:lnTo>
                    <a:pt x="318" y="472"/>
                  </a:lnTo>
                  <a:lnTo>
                    <a:pt x="317" y="475"/>
                  </a:lnTo>
                  <a:lnTo>
                    <a:pt x="316" y="480"/>
                  </a:lnTo>
                  <a:lnTo>
                    <a:pt x="313" y="484"/>
                  </a:lnTo>
                  <a:lnTo>
                    <a:pt x="311" y="487"/>
                  </a:lnTo>
                  <a:lnTo>
                    <a:pt x="309" y="490"/>
                  </a:lnTo>
                  <a:lnTo>
                    <a:pt x="308" y="495"/>
                  </a:lnTo>
                  <a:lnTo>
                    <a:pt x="305" y="498"/>
                  </a:lnTo>
                  <a:lnTo>
                    <a:pt x="303" y="503"/>
                  </a:lnTo>
                  <a:lnTo>
                    <a:pt x="302" y="506"/>
                  </a:lnTo>
                  <a:lnTo>
                    <a:pt x="301" y="511"/>
                  </a:lnTo>
                  <a:lnTo>
                    <a:pt x="298" y="516"/>
                  </a:lnTo>
                  <a:lnTo>
                    <a:pt x="297" y="520"/>
                  </a:lnTo>
                  <a:lnTo>
                    <a:pt x="296" y="524"/>
                  </a:lnTo>
                  <a:lnTo>
                    <a:pt x="294" y="528"/>
                  </a:lnTo>
                  <a:lnTo>
                    <a:pt x="293" y="533"/>
                  </a:lnTo>
                  <a:lnTo>
                    <a:pt x="292" y="537"/>
                  </a:lnTo>
                  <a:lnTo>
                    <a:pt x="289" y="542"/>
                  </a:lnTo>
                  <a:lnTo>
                    <a:pt x="288" y="547"/>
                  </a:lnTo>
                  <a:lnTo>
                    <a:pt x="287" y="550"/>
                  </a:lnTo>
                  <a:lnTo>
                    <a:pt x="286" y="552"/>
                  </a:lnTo>
                  <a:lnTo>
                    <a:pt x="285" y="556"/>
                  </a:lnTo>
                  <a:lnTo>
                    <a:pt x="284" y="560"/>
                  </a:lnTo>
                  <a:lnTo>
                    <a:pt x="282" y="563"/>
                  </a:lnTo>
                  <a:lnTo>
                    <a:pt x="282" y="566"/>
                  </a:lnTo>
                  <a:lnTo>
                    <a:pt x="281" y="571"/>
                  </a:lnTo>
                  <a:lnTo>
                    <a:pt x="281" y="574"/>
                  </a:lnTo>
                  <a:lnTo>
                    <a:pt x="279" y="578"/>
                  </a:lnTo>
                  <a:lnTo>
                    <a:pt x="279" y="581"/>
                  </a:lnTo>
                  <a:lnTo>
                    <a:pt x="278" y="584"/>
                  </a:lnTo>
                  <a:lnTo>
                    <a:pt x="277" y="589"/>
                  </a:lnTo>
                  <a:lnTo>
                    <a:pt x="276" y="592"/>
                  </a:lnTo>
                  <a:lnTo>
                    <a:pt x="276" y="596"/>
                  </a:lnTo>
                  <a:lnTo>
                    <a:pt x="274" y="601"/>
                  </a:lnTo>
                  <a:lnTo>
                    <a:pt x="274" y="604"/>
                  </a:lnTo>
                  <a:lnTo>
                    <a:pt x="273" y="607"/>
                  </a:lnTo>
                  <a:lnTo>
                    <a:pt x="273" y="612"/>
                  </a:lnTo>
                  <a:lnTo>
                    <a:pt x="272" y="615"/>
                  </a:lnTo>
                  <a:lnTo>
                    <a:pt x="271" y="619"/>
                  </a:lnTo>
                  <a:lnTo>
                    <a:pt x="271" y="622"/>
                  </a:lnTo>
                  <a:lnTo>
                    <a:pt x="271" y="627"/>
                  </a:lnTo>
                  <a:lnTo>
                    <a:pt x="270" y="630"/>
                  </a:lnTo>
                  <a:lnTo>
                    <a:pt x="270" y="634"/>
                  </a:lnTo>
                  <a:lnTo>
                    <a:pt x="269" y="637"/>
                  </a:lnTo>
                  <a:lnTo>
                    <a:pt x="269" y="642"/>
                  </a:lnTo>
                  <a:lnTo>
                    <a:pt x="268" y="645"/>
                  </a:lnTo>
                  <a:lnTo>
                    <a:pt x="268" y="649"/>
                  </a:lnTo>
                  <a:lnTo>
                    <a:pt x="268" y="652"/>
                  </a:lnTo>
                  <a:lnTo>
                    <a:pt x="266" y="657"/>
                  </a:lnTo>
                  <a:lnTo>
                    <a:pt x="266" y="660"/>
                  </a:lnTo>
                  <a:lnTo>
                    <a:pt x="266" y="665"/>
                  </a:lnTo>
                  <a:lnTo>
                    <a:pt x="217" y="662"/>
                  </a:lnTo>
                  <a:lnTo>
                    <a:pt x="215" y="661"/>
                  </a:lnTo>
                  <a:lnTo>
                    <a:pt x="211" y="660"/>
                  </a:lnTo>
                  <a:lnTo>
                    <a:pt x="208" y="659"/>
                  </a:lnTo>
                  <a:lnTo>
                    <a:pt x="206" y="659"/>
                  </a:lnTo>
                  <a:lnTo>
                    <a:pt x="200" y="657"/>
                  </a:lnTo>
                  <a:lnTo>
                    <a:pt x="195" y="654"/>
                  </a:lnTo>
                  <a:lnTo>
                    <a:pt x="191" y="652"/>
                  </a:lnTo>
                  <a:lnTo>
                    <a:pt x="187" y="650"/>
                  </a:lnTo>
                  <a:lnTo>
                    <a:pt x="183" y="648"/>
                  </a:lnTo>
                  <a:lnTo>
                    <a:pt x="179" y="644"/>
                  </a:lnTo>
                  <a:lnTo>
                    <a:pt x="176" y="642"/>
                  </a:lnTo>
                  <a:lnTo>
                    <a:pt x="172" y="638"/>
                  </a:lnTo>
                  <a:lnTo>
                    <a:pt x="169" y="635"/>
                  </a:lnTo>
                  <a:lnTo>
                    <a:pt x="167" y="631"/>
                  </a:lnTo>
                  <a:lnTo>
                    <a:pt x="164" y="629"/>
                  </a:lnTo>
                  <a:lnTo>
                    <a:pt x="162" y="626"/>
                  </a:lnTo>
                  <a:lnTo>
                    <a:pt x="160" y="622"/>
                  </a:lnTo>
                  <a:lnTo>
                    <a:pt x="159" y="620"/>
                  </a:lnTo>
                  <a:lnTo>
                    <a:pt x="155" y="615"/>
                  </a:lnTo>
                  <a:lnTo>
                    <a:pt x="154" y="611"/>
                  </a:lnTo>
                  <a:lnTo>
                    <a:pt x="151" y="606"/>
                  </a:lnTo>
                  <a:lnTo>
                    <a:pt x="149" y="602"/>
                  </a:lnTo>
                  <a:lnTo>
                    <a:pt x="147" y="596"/>
                  </a:lnTo>
                  <a:lnTo>
                    <a:pt x="146" y="591"/>
                  </a:lnTo>
                  <a:lnTo>
                    <a:pt x="145" y="587"/>
                  </a:lnTo>
                  <a:lnTo>
                    <a:pt x="144" y="582"/>
                  </a:lnTo>
                  <a:lnTo>
                    <a:pt x="141" y="576"/>
                  </a:lnTo>
                  <a:lnTo>
                    <a:pt x="141" y="572"/>
                  </a:lnTo>
                  <a:lnTo>
                    <a:pt x="140" y="567"/>
                  </a:lnTo>
                  <a:lnTo>
                    <a:pt x="140" y="563"/>
                  </a:lnTo>
                  <a:lnTo>
                    <a:pt x="140" y="558"/>
                  </a:lnTo>
                  <a:lnTo>
                    <a:pt x="140" y="553"/>
                  </a:lnTo>
                  <a:lnTo>
                    <a:pt x="141" y="549"/>
                  </a:lnTo>
                  <a:lnTo>
                    <a:pt x="143" y="545"/>
                  </a:lnTo>
                  <a:lnTo>
                    <a:pt x="144" y="541"/>
                  </a:lnTo>
                  <a:lnTo>
                    <a:pt x="145" y="536"/>
                  </a:lnTo>
                  <a:lnTo>
                    <a:pt x="145" y="532"/>
                  </a:lnTo>
                  <a:lnTo>
                    <a:pt x="146" y="528"/>
                  </a:lnTo>
                  <a:lnTo>
                    <a:pt x="146" y="524"/>
                  </a:lnTo>
                  <a:lnTo>
                    <a:pt x="147" y="520"/>
                  </a:lnTo>
                  <a:lnTo>
                    <a:pt x="147" y="517"/>
                  </a:lnTo>
                  <a:lnTo>
                    <a:pt x="147" y="513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7" y="503"/>
                  </a:lnTo>
                  <a:lnTo>
                    <a:pt x="147" y="500"/>
                  </a:lnTo>
                  <a:lnTo>
                    <a:pt x="146" y="496"/>
                  </a:lnTo>
                  <a:lnTo>
                    <a:pt x="145" y="494"/>
                  </a:lnTo>
                  <a:lnTo>
                    <a:pt x="145" y="490"/>
                  </a:lnTo>
                  <a:lnTo>
                    <a:pt x="145" y="488"/>
                  </a:lnTo>
                  <a:lnTo>
                    <a:pt x="143" y="485"/>
                  </a:lnTo>
                  <a:lnTo>
                    <a:pt x="141" y="481"/>
                  </a:lnTo>
                  <a:lnTo>
                    <a:pt x="139" y="479"/>
                  </a:lnTo>
                  <a:lnTo>
                    <a:pt x="138" y="475"/>
                  </a:lnTo>
                  <a:lnTo>
                    <a:pt x="133" y="470"/>
                  </a:lnTo>
                  <a:lnTo>
                    <a:pt x="129" y="465"/>
                  </a:lnTo>
                  <a:lnTo>
                    <a:pt x="125" y="462"/>
                  </a:lnTo>
                  <a:lnTo>
                    <a:pt x="122" y="459"/>
                  </a:lnTo>
                  <a:lnTo>
                    <a:pt x="119" y="457"/>
                  </a:lnTo>
                  <a:lnTo>
                    <a:pt x="115" y="454"/>
                  </a:lnTo>
                  <a:lnTo>
                    <a:pt x="110" y="451"/>
                  </a:lnTo>
                  <a:lnTo>
                    <a:pt x="107" y="449"/>
                  </a:lnTo>
                  <a:lnTo>
                    <a:pt x="102" y="446"/>
                  </a:lnTo>
                  <a:lnTo>
                    <a:pt x="98" y="443"/>
                  </a:lnTo>
                  <a:lnTo>
                    <a:pt x="93" y="441"/>
                  </a:lnTo>
                  <a:lnTo>
                    <a:pt x="89" y="438"/>
                  </a:lnTo>
                  <a:lnTo>
                    <a:pt x="84" y="435"/>
                  </a:lnTo>
                  <a:lnTo>
                    <a:pt x="80" y="432"/>
                  </a:lnTo>
                  <a:lnTo>
                    <a:pt x="75" y="430"/>
                  </a:lnTo>
                  <a:lnTo>
                    <a:pt x="70" y="426"/>
                  </a:lnTo>
                  <a:lnTo>
                    <a:pt x="67" y="423"/>
                  </a:lnTo>
                  <a:lnTo>
                    <a:pt x="64" y="420"/>
                  </a:lnTo>
                  <a:lnTo>
                    <a:pt x="59" y="417"/>
                  </a:lnTo>
                  <a:lnTo>
                    <a:pt x="55" y="412"/>
                  </a:lnTo>
                  <a:lnTo>
                    <a:pt x="52" y="409"/>
                  </a:lnTo>
                  <a:lnTo>
                    <a:pt x="49" y="407"/>
                  </a:lnTo>
                  <a:lnTo>
                    <a:pt x="45" y="402"/>
                  </a:lnTo>
                  <a:lnTo>
                    <a:pt x="42" y="399"/>
                  </a:lnTo>
                  <a:lnTo>
                    <a:pt x="39" y="394"/>
                  </a:lnTo>
                  <a:lnTo>
                    <a:pt x="37" y="391"/>
                  </a:lnTo>
                  <a:lnTo>
                    <a:pt x="34" y="386"/>
                  </a:lnTo>
                  <a:lnTo>
                    <a:pt x="33" y="381"/>
                  </a:lnTo>
                  <a:lnTo>
                    <a:pt x="30" y="377"/>
                  </a:lnTo>
                  <a:lnTo>
                    <a:pt x="29" y="372"/>
                  </a:lnTo>
                  <a:lnTo>
                    <a:pt x="28" y="367"/>
                  </a:lnTo>
                  <a:lnTo>
                    <a:pt x="27" y="362"/>
                  </a:lnTo>
                  <a:lnTo>
                    <a:pt x="26" y="356"/>
                  </a:lnTo>
                  <a:lnTo>
                    <a:pt x="26" y="350"/>
                  </a:lnTo>
                  <a:lnTo>
                    <a:pt x="25" y="348"/>
                  </a:lnTo>
                  <a:lnTo>
                    <a:pt x="25" y="345"/>
                  </a:lnTo>
                  <a:lnTo>
                    <a:pt x="25" y="341"/>
                  </a:lnTo>
                  <a:lnTo>
                    <a:pt x="25" y="339"/>
                  </a:lnTo>
                  <a:lnTo>
                    <a:pt x="25" y="336"/>
                  </a:lnTo>
                  <a:lnTo>
                    <a:pt x="25" y="333"/>
                  </a:lnTo>
                  <a:lnTo>
                    <a:pt x="26" y="330"/>
                  </a:lnTo>
                  <a:lnTo>
                    <a:pt x="27" y="326"/>
                  </a:lnTo>
                  <a:lnTo>
                    <a:pt x="27" y="323"/>
                  </a:lnTo>
                  <a:lnTo>
                    <a:pt x="28" y="321"/>
                  </a:lnTo>
                  <a:lnTo>
                    <a:pt x="28" y="316"/>
                  </a:lnTo>
                  <a:lnTo>
                    <a:pt x="29" y="314"/>
                  </a:lnTo>
                  <a:lnTo>
                    <a:pt x="30" y="310"/>
                  </a:lnTo>
                  <a:lnTo>
                    <a:pt x="31" y="306"/>
                  </a:lnTo>
                  <a:lnTo>
                    <a:pt x="33" y="302"/>
                  </a:lnTo>
                  <a:lnTo>
                    <a:pt x="34" y="300"/>
                  </a:lnTo>
                  <a:lnTo>
                    <a:pt x="35" y="294"/>
                  </a:lnTo>
                  <a:lnTo>
                    <a:pt x="37" y="291"/>
                  </a:lnTo>
                  <a:lnTo>
                    <a:pt x="38" y="286"/>
                  </a:lnTo>
                  <a:lnTo>
                    <a:pt x="41" y="283"/>
                  </a:lnTo>
                  <a:lnTo>
                    <a:pt x="43" y="279"/>
                  </a:lnTo>
                  <a:lnTo>
                    <a:pt x="45" y="275"/>
                  </a:lnTo>
                  <a:lnTo>
                    <a:pt x="47" y="270"/>
                  </a:lnTo>
                  <a:lnTo>
                    <a:pt x="50" y="267"/>
                  </a:lnTo>
                  <a:lnTo>
                    <a:pt x="53" y="262"/>
                  </a:lnTo>
                  <a:lnTo>
                    <a:pt x="55" y="259"/>
                  </a:lnTo>
                  <a:lnTo>
                    <a:pt x="59" y="254"/>
                  </a:lnTo>
                  <a:lnTo>
                    <a:pt x="62" y="251"/>
                  </a:lnTo>
                  <a:lnTo>
                    <a:pt x="65" y="246"/>
                  </a:lnTo>
                  <a:lnTo>
                    <a:pt x="69" y="243"/>
                  </a:lnTo>
                  <a:lnTo>
                    <a:pt x="73" y="239"/>
                  </a:lnTo>
                  <a:lnTo>
                    <a:pt x="77" y="235"/>
                  </a:lnTo>
                  <a:lnTo>
                    <a:pt x="81" y="231"/>
                  </a:lnTo>
                  <a:lnTo>
                    <a:pt x="84" y="228"/>
                  </a:lnTo>
                  <a:lnTo>
                    <a:pt x="89" y="223"/>
                  </a:lnTo>
                  <a:lnTo>
                    <a:pt x="93" y="220"/>
                  </a:lnTo>
                  <a:lnTo>
                    <a:pt x="97" y="215"/>
                  </a:lnTo>
                  <a:lnTo>
                    <a:pt x="101" y="212"/>
                  </a:lnTo>
                  <a:lnTo>
                    <a:pt x="106" y="208"/>
                  </a:lnTo>
                  <a:lnTo>
                    <a:pt x="112" y="205"/>
                  </a:lnTo>
                  <a:lnTo>
                    <a:pt x="116" y="200"/>
                  </a:lnTo>
                  <a:lnTo>
                    <a:pt x="121" y="197"/>
                  </a:lnTo>
                  <a:lnTo>
                    <a:pt x="125" y="192"/>
                  </a:lnTo>
                  <a:lnTo>
                    <a:pt x="131" y="190"/>
                  </a:lnTo>
                  <a:lnTo>
                    <a:pt x="136" y="186"/>
                  </a:lnTo>
                  <a:lnTo>
                    <a:pt x="141" y="182"/>
                  </a:lnTo>
                  <a:lnTo>
                    <a:pt x="146" y="178"/>
                  </a:lnTo>
                  <a:lnTo>
                    <a:pt x="153" y="176"/>
                  </a:lnTo>
                  <a:lnTo>
                    <a:pt x="157" y="172"/>
                  </a:lnTo>
                  <a:lnTo>
                    <a:pt x="163" y="168"/>
                  </a:lnTo>
                  <a:lnTo>
                    <a:pt x="169" y="165"/>
                  </a:lnTo>
                  <a:lnTo>
                    <a:pt x="175" y="161"/>
                  </a:lnTo>
                  <a:lnTo>
                    <a:pt x="179" y="159"/>
                  </a:lnTo>
                  <a:lnTo>
                    <a:pt x="185" y="156"/>
                  </a:lnTo>
                  <a:lnTo>
                    <a:pt x="191" y="152"/>
                  </a:lnTo>
                  <a:lnTo>
                    <a:pt x="198" y="150"/>
                  </a:lnTo>
                  <a:lnTo>
                    <a:pt x="203" y="146"/>
                  </a:lnTo>
                  <a:lnTo>
                    <a:pt x="209" y="143"/>
                  </a:lnTo>
                  <a:lnTo>
                    <a:pt x="215" y="141"/>
                  </a:lnTo>
                  <a:lnTo>
                    <a:pt x="221" y="137"/>
                  </a:lnTo>
                  <a:lnTo>
                    <a:pt x="227" y="134"/>
                  </a:lnTo>
                  <a:lnTo>
                    <a:pt x="233" y="131"/>
                  </a:lnTo>
                  <a:lnTo>
                    <a:pt x="240" y="129"/>
                  </a:lnTo>
                  <a:lnTo>
                    <a:pt x="246" y="127"/>
                  </a:lnTo>
                  <a:lnTo>
                    <a:pt x="251" y="123"/>
                  </a:lnTo>
                  <a:lnTo>
                    <a:pt x="257" y="121"/>
                  </a:lnTo>
                  <a:lnTo>
                    <a:pt x="264" y="119"/>
                  </a:lnTo>
                  <a:lnTo>
                    <a:pt x="270" y="115"/>
                  </a:lnTo>
                  <a:lnTo>
                    <a:pt x="276" y="113"/>
                  </a:lnTo>
                  <a:lnTo>
                    <a:pt x="282" y="111"/>
                  </a:lnTo>
                  <a:lnTo>
                    <a:pt x="288" y="108"/>
                  </a:lnTo>
                  <a:lnTo>
                    <a:pt x="295" y="107"/>
                  </a:lnTo>
                  <a:lnTo>
                    <a:pt x="301" y="105"/>
                  </a:lnTo>
                  <a:lnTo>
                    <a:pt x="306" y="103"/>
                  </a:lnTo>
                  <a:lnTo>
                    <a:pt x="312" y="100"/>
                  </a:lnTo>
                  <a:lnTo>
                    <a:pt x="319" y="99"/>
                  </a:lnTo>
                  <a:lnTo>
                    <a:pt x="325" y="97"/>
                  </a:lnTo>
                  <a:lnTo>
                    <a:pt x="332" y="96"/>
                  </a:lnTo>
                  <a:lnTo>
                    <a:pt x="337" y="95"/>
                  </a:lnTo>
                  <a:lnTo>
                    <a:pt x="343" y="94"/>
                  </a:lnTo>
                  <a:lnTo>
                    <a:pt x="348" y="91"/>
                  </a:lnTo>
                  <a:lnTo>
                    <a:pt x="352" y="90"/>
                  </a:lnTo>
                  <a:lnTo>
                    <a:pt x="356" y="90"/>
                  </a:lnTo>
                  <a:lnTo>
                    <a:pt x="361" y="89"/>
                  </a:lnTo>
                  <a:lnTo>
                    <a:pt x="365" y="88"/>
                  </a:lnTo>
                  <a:lnTo>
                    <a:pt x="369" y="87"/>
                  </a:lnTo>
                  <a:lnTo>
                    <a:pt x="373" y="87"/>
                  </a:lnTo>
                  <a:lnTo>
                    <a:pt x="378" y="87"/>
                  </a:lnTo>
                  <a:lnTo>
                    <a:pt x="382" y="86"/>
                  </a:lnTo>
                  <a:lnTo>
                    <a:pt x="386" y="84"/>
                  </a:lnTo>
                  <a:lnTo>
                    <a:pt x="389" y="84"/>
                  </a:lnTo>
                  <a:lnTo>
                    <a:pt x="394" y="84"/>
                  </a:lnTo>
                  <a:lnTo>
                    <a:pt x="397" y="84"/>
                  </a:lnTo>
                  <a:lnTo>
                    <a:pt x="402" y="84"/>
                  </a:lnTo>
                  <a:lnTo>
                    <a:pt x="405" y="84"/>
                  </a:lnTo>
                  <a:lnTo>
                    <a:pt x="408" y="84"/>
                  </a:lnTo>
                  <a:lnTo>
                    <a:pt x="412" y="84"/>
                  </a:lnTo>
                  <a:lnTo>
                    <a:pt x="415" y="84"/>
                  </a:lnTo>
                  <a:lnTo>
                    <a:pt x="419" y="84"/>
                  </a:lnTo>
                  <a:lnTo>
                    <a:pt x="422" y="84"/>
                  </a:lnTo>
                  <a:lnTo>
                    <a:pt x="426" y="84"/>
                  </a:lnTo>
                  <a:lnTo>
                    <a:pt x="428" y="86"/>
                  </a:lnTo>
                  <a:lnTo>
                    <a:pt x="431" y="86"/>
                  </a:lnTo>
                  <a:lnTo>
                    <a:pt x="435" y="87"/>
                  </a:lnTo>
                  <a:lnTo>
                    <a:pt x="437" y="87"/>
                  </a:lnTo>
                  <a:lnTo>
                    <a:pt x="441" y="87"/>
                  </a:lnTo>
                  <a:lnTo>
                    <a:pt x="443" y="88"/>
                  </a:lnTo>
                  <a:lnTo>
                    <a:pt x="446" y="89"/>
                  </a:lnTo>
                  <a:lnTo>
                    <a:pt x="449" y="89"/>
                  </a:lnTo>
                  <a:lnTo>
                    <a:pt x="452" y="90"/>
                  </a:lnTo>
                  <a:lnTo>
                    <a:pt x="454" y="90"/>
                  </a:lnTo>
                  <a:lnTo>
                    <a:pt x="458" y="91"/>
                  </a:lnTo>
                  <a:lnTo>
                    <a:pt x="462" y="94"/>
                  </a:lnTo>
                  <a:lnTo>
                    <a:pt x="467" y="95"/>
                  </a:lnTo>
                  <a:lnTo>
                    <a:pt x="471" y="96"/>
                  </a:lnTo>
                  <a:lnTo>
                    <a:pt x="476" y="98"/>
                  </a:lnTo>
                  <a:lnTo>
                    <a:pt x="480" y="100"/>
                  </a:lnTo>
                  <a:lnTo>
                    <a:pt x="484" y="102"/>
                  </a:lnTo>
                  <a:lnTo>
                    <a:pt x="488" y="104"/>
                  </a:lnTo>
                  <a:lnTo>
                    <a:pt x="491" y="106"/>
                  </a:lnTo>
                  <a:lnTo>
                    <a:pt x="493" y="107"/>
                  </a:lnTo>
                  <a:lnTo>
                    <a:pt x="497" y="110"/>
                  </a:lnTo>
                  <a:lnTo>
                    <a:pt x="499" y="111"/>
                  </a:lnTo>
                  <a:lnTo>
                    <a:pt x="502" y="113"/>
                  </a:lnTo>
                  <a:lnTo>
                    <a:pt x="507" y="117"/>
                  </a:lnTo>
                  <a:lnTo>
                    <a:pt x="510" y="121"/>
                  </a:lnTo>
                  <a:lnTo>
                    <a:pt x="508" y="125"/>
                  </a:lnTo>
                  <a:lnTo>
                    <a:pt x="507" y="129"/>
                  </a:lnTo>
                  <a:lnTo>
                    <a:pt x="506" y="134"/>
                  </a:lnTo>
                  <a:lnTo>
                    <a:pt x="504" y="139"/>
                  </a:lnTo>
                  <a:lnTo>
                    <a:pt x="502" y="142"/>
                  </a:lnTo>
                  <a:lnTo>
                    <a:pt x="502" y="145"/>
                  </a:lnTo>
                  <a:lnTo>
                    <a:pt x="502" y="149"/>
                  </a:lnTo>
                  <a:lnTo>
                    <a:pt x="502" y="151"/>
                  </a:lnTo>
                  <a:lnTo>
                    <a:pt x="501" y="154"/>
                  </a:lnTo>
                  <a:lnTo>
                    <a:pt x="501" y="158"/>
                  </a:lnTo>
                  <a:lnTo>
                    <a:pt x="500" y="161"/>
                  </a:lnTo>
                  <a:lnTo>
                    <a:pt x="500" y="165"/>
                  </a:lnTo>
                  <a:lnTo>
                    <a:pt x="500" y="167"/>
                  </a:lnTo>
                  <a:lnTo>
                    <a:pt x="499" y="170"/>
                  </a:lnTo>
                  <a:lnTo>
                    <a:pt x="499" y="174"/>
                  </a:lnTo>
                  <a:lnTo>
                    <a:pt x="499" y="177"/>
                  </a:lnTo>
                  <a:lnTo>
                    <a:pt x="499" y="181"/>
                  </a:lnTo>
                  <a:lnTo>
                    <a:pt x="499" y="184"/>
                  </a:lnTo>
                  <a:lnTo>
                    <a:pt x="499" y="188"/>
                  </a:lnTo>
                  <a:lnTo>
                    <a:pt x="499" y="192"/>
                  </a:lnTo>
                  <a:lnTo>
                    <a:pt x="499" y="194"/>
                  </a:lnTo>
                  <a:lnTo>
                    <a:pt x="499" y="199"/>
                  </a:lnTo>
                  <a:lnTo>
                    <a:pt x="499" y="203"/>
                  </a:lnTo>
                  <a:lnTo>
                    <a:pt x="499" y="206"/>
                  </a:lnTo>
                  <a:lnTo>
                    <a:pt x="499" y="209"/>
                  </a:lnTo>
                  <a:lnTo>
                    <a:pt x="499" y="213"/>
                  </a:lnTo>
                  <a:lnTo>
                    <a:pt x="499" y="217"/>
                  </a:lnTo>
                  <a:lnTo>
                    <a:pt x="500" y="221"/>
                  </a:lnTo>
                  <a:lnTo>
                    <a:pt x="500" y="224"/>
                  </a:lnTo>
                  <a:lnTo>
                    <a:pt x="500" y="228"/>
                  </a:lnTo>
                  <a:lnTo>
                    <a:pt x="500" y="231"/>
                  </a:lnTo>
                  <a:lnTo>
                    <a:pt x="500" y="235"/>
                  </a:lnTo>
                  <a:lnTo>
                    <a:pt x="500" y="238"/>
                  </a:lnTo>
                  <a:lnTo>
                    <a:pt x="500" y="242"/>
                  </a:lnTo>
                  <a:lnTo>
                    <a:pt x="500" y="245"/>
                  </a:lnTo>
                  <a:lnTo>
                    <a:pt x="501" y="248"/>
                  </a:lnTo>
                  <a:lnTo>
                    <a:pt x="501" y="252"/>
                  </a:lnTo>
                  <a:lnTo>
                    <a:pt x="501" y="255"/>
                  </a:lnTo>
                  <a:lnTo>
                    <a:pt x="501" y="259"/>
                  </a:lnTo>
                  <a:lnTo>
                    <a:pt x="502" y="261"/>
                  </a:lnTo>
                  <a:lnTo>
                    <a:pt x="502" y="264"/>
                  </a:lnTo>
                  <a:lnTo>
                    <a:pt x="502" y="268"/>
                  </a:lnTo>
                  <a:lnTo>
                    <a:pt x="502" y="270"/>
                  </a:lnTo>
                  <a:lnTo>
                    <a:pt x="504" y="274"/>
                  </a:lnTo>
                  <a:lnTo>
                    <a:pt x="504" y="279"/>
                  </a:lnTo>
                  <a:lnTo>
                    <a:pt x="505" y="284"/>
                  </a:lnTo>
                  <a:lnTo>
                    <a:pt x="505" y="290"/>
                  </a:lnTo>
                  <a:lnTo>
                    <a:pt x="506" y="294"/>
                  </a:lnTo>
                  <a:lnTo>
                    <a:pt x="506" y="298"/>
                  </a:lnTo>
                  <a:lnTo>
                    <a:pt x="507" y="301"/>
                  </a:lnTo>
                  <a:lnTo>
                    <a:pt x="507" y="305"/>
                  </a:lnTo>
                  <a:lnTo>
                    <a:pt x="507" y="308"/>
                  </a:lnTo>
                  <a:lnTo>
                    <a:pt x="532" y="305"/>
                  </a:lnTo>
                  <a:lnTo>
                    <a:pt x="531" y="300"/>
                  </a:lnTo>
                  <a:lnTo>
                    <a:pt x="530" y="298"/>
                  </a:lnTo>
                  <a:lnTo>
                    <a:pt x="530" y="294"/>
                  </a:lnTo>
                  <a:lnTo>
                    <a:pt x="530" y="291"/>
                  </a:lnTo>
                  <a:lnTo>
                    <a:pt x="529" y="289"/>
                  </a:lnTo>
                  <a:lnTo>
                    <a:pt x="529" y="285"/>
                  </a:lnTo>
                  <a:lnTo>
                    <a:pt x="528" y="282"/>
                  </a:lnTo>
                  <a:lnTo>
                    <a:pt x="528" y="279"/>
                  </a:lnTo>
                  <a:lnTo>
                    <a:pt x="528" y="275"/>
                  </a:lnTo>
                  <a:lnTo>
                    <a:pt x="528" y="271"/>
                  </a:lnTo>
                  <a:lnTo>
                    <a:pt x="527" y="269"/>
                  </a:lnTo>
                  <a:lnTo>
                    <a:pt x="527" y="266"/>
                  </a:lnTo>
                  <a:lnTo>
                    <a:pt x="527" y="262"/>
                  </a:lnTo>
                  <a:lnTo>
                    <a:pt x="527" y="259"/>
                  </a:lnTo>
                  <a:lnTo>
                    <a:pt x="527" y="255"/>
                  </a:lnTo>
                  <a:lnTo>
                    <a:pt x="527" y="252"/>
                  </a:lnTo>
                  <a:lnTo>
                    <a:pt x="525" y="248"/>
                  </a:lnTo>
                  <a:lnTo>
                    <a:pt x="525" y="245"/>
                  </a:lnTo>
                  <a:lnTo>
                    <a:pt x="524" y="242"/>
                  </a:lnTo>
                  <a:lnTo>
                    <a:pt x="524" y="238"/>
                  </a:lnTo>
                  <a:lnTo>
                    <a:pt x="524" y="235"/>
                  </a:lnTo>
                  <a:lnTo>
                    <a:pt x="524" y="231"/>
                  </a:lnTo>
                  <a:lnTo>
                    <a:pt x="524" y="228"/>
                  </a:lnTo>
                  <a:lnTo>
                    <a:pt x="524" y="224"/>
                  </a:lnTo>
                  <a:lnTo>
                    <a:pt x="523" y="221"/>
                  </a:lnTo>
                  <a:lnTo>
                    <a:pt x="523" y="217"/>
                  </a:lnTo>
                  <a:lnTo>
                    <a:pt x="523" y="213"/>
                  </a:lnTo>
                  <a:lnTo>
                    <a:pt x="523" y="211"/>
                  </a:lnTo>
                  <a:lnTo>
                    <a:pt x="523" y="207"/>
                  </a:lnTo>
                  <a:lnTo>
                    <a:pt x="523" y="204"/>
                  </a:lnTo>
                  <a:lnTo>
                    <a:pt x="523" y="201"/>
                  </a:lnTo>
                  <a:lnTo>
                    <a:pt x="523" y="198"/>
                  </a:lnTo>
                  <a:lnTo>
                    <a:pt x="523" y="194"/>
                  </a:lnTo>
                  <a:lnTo>
                    <a:pt x="523" y="191"/>
                  </a:lnTo>
                  <a:lnTo>
                    <a:pt x="523" y="188"/>
                  </a:lnTo>
                  <a:lnTo>
                    <a:pt x="523" y="185"/>
                  </a:lnTo>
                  <a:lnTo>
                    <a:pt x="523" y="182"/>
                  </a:lnTo>
                  <a:lnTo>
                    <a:pt x="523" y="178"/>
                  </a:lnTo>
                  <a:lnTo>
                    <a:pt x="523" y="176"/>
                  </a:lnTo>
                  <a:lnTo>
                    <a:pt x="523" y="173"/>
                  </a:lnTo>
                  <a:lnTo>
                    <a:pt x="523" y="170"/>
                  </a:lnTo>
                  <a:lnTo>
                    <a:pt x="523" y="167"/>
                  </a:lnTo>
                  <a:lnTo>
                    <a:pt x="523" y="165"/>
                  </a:lnTo>
                  <a:lnTo>
                    <a:pt x="524" y="161"/>
                  </a:lnTo>
                  <a:lnTo>
                    <a:pt x="524" y="157"/>
                  </a:lnTo>
                  <a:lnTo>
                    <a:pt x="525" y="152"/>
                  </a:lnTo>
                  <a:lnTo>
                    <a:pt x="525" y="147"/>
                  </a:lnTo>
                  <a:lnTo>
                    <a:pt x="527" y="144"/>
                  </a:lnTo>
                  <a:lnTo>
                    <a:pt x="528" y="139"/>
                  </a:lnTo>
                  <a:lnTo>
                    <a:pt x="529" y="136"/>
                  </a:lnTo>
                  <a:lnTo>
                    <a:pt x="530" y="134"/>
                  </a:lnTo>
                  <a:lnTo>
                    <a:pt x="531" y="130"/>
                  </a:lnTo>
                  <a:lnTo>
                    <a:pt x="533" y="129"/>
                  </a:lnTo>
                  <a:lnTo>
                    <a:pt x="535" y="127"/>
                  </a:lnTo>
                  <a:lnTo>
                    <a:pt x="537" y="125"/>
                  </a:lnTo>
                  <a:lnTo>
                    <a:pt x="539" y="122"/>
                  </a:lnTo>
                  <a:lnTo>
                    <a:pt x="543" y="119"/>
                  </a:lnTo>
                  <a:lnTo>
                    <a:pt x="547" y="117"/>
                  </a:lnTo>
                  <a:lnTo>
                    <a:pt x="551" y="114"/>
                  </a:lnTo>
                  <a:lnTo>
                    <a:pt x="555" y="112"/>
                  </a:lnTo>
                  <a:lnTo>
                    <a:pt x="561" y="110"/>
                  </a:lnTo>
                  <a:lnTo>
                    <a:pt x="567" y="108"/>
                  </a:lnTo>
                  <a:lnTo>
                    <a:pt x="569" y="106"/>
                  </a:lnTo>
                  <a:lnTo>
                    <a:pt x="571" y="105"/>
                  </a:lnTo>
                  <a:lnTo>
                    <a:pt x="575" y="105"/>
                  </a:lnTo>
                  <a:lnTo>
                    <a:pt x="578" y="104"/>
                  </a:lnTo>
                  <a:lnTo>
                    <a:pt x="580" y="103"/>
                  </a:lnTo>
                  <a:lnTo>
                    <a:pt x="584" y="102"/>
                  </a:lnTo>
                  <a:lnTo>
                    <a:pt x="587" y="100"/>
                  </a:lnTo>
                  <a:lnTo>
                    <a:pt x="590" y="100"/>
                  </a:lnTo>
                  <a:lnTo>
                    <a:pt x="593" y="99"/>
                  </a:lnTo>
                  <a:lnTo>
                    <a:pt x="596" y="98"/>
                  </a:lnTo>
                  <a:lnTo>
                    <a:pt x="599" y="97"/>
                  </a:lnTo>
                  <a:lnTo>
                    <a:pt x="603" y="97"/>
                  </a:lnTo>
                  <a:lnTo>
                    <a:pt x="606" y="96"/>
                  </a:lnTo>
                  <a:lnTo>
                    <a:pt x="609" y="96"/>
                  </a:lnTo>
                  <a:lnTo>
                    <a:pt x="612" y="95"/>
                  </a:lnTo>
                  <a:lnTo>
                    <a:pt x="616" y="95"/>
                  </a:lnTo>
                  <a:lnTo>
                    <a:pt x="619" y="94"/>
                  </a:lnTo>
                  <a:lnTo>
                    <a:pt x="623" y="94"/>
                  </a:lnTo>
                  <a:lnTo>
                    <a:pt x="625" y="92"/>
                  </a:lnTo>
                  <a:lnTo>
                    <a:pt x="629" y="92"/>
                  </a:lnTo>
                  <a:lnTo>
                    <a:pt x="632" y="91"/>
                  </a:lnTo>
                  <a:lnTo>
                    <a:pt x="635" y="91"/>
                  </a:lnTo>
                  <a:lnTo>
                    <a:pt x="639" y="90"/>
                  </a:lnTo>
                  <a:lnTo>
                    <a:pt x="642" y="90"/>
                  </a:lnTo>
                  <a:lnTo>
                    <a:pt x="645" y="90"/>
                  </a:lnTo>
                  <a:lnTo>
                    <a:pt x="648" y="90"/>
                  </a:lnTo>
                  <a:lnTo>
                    <a:pt x="651" y="90"/>
                  </a:lnTo>
                  <a:lnTo>
                    <a:pt x="654" y="90"/>
                  </a:lnTo>
                  <a:lnTo>
                    <a:pt x="657" y="90"/>
                  </a:lnTo>
                  <a:lnTo>
                    <a:pt x="661" y="90"/>
                  </a:lnTo>
                  <a:lnTo>
                    <a:pt x="664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7" y="90"/>
                  </a:lnTo>
                  <a:lnTo>
                    <a:pt x="681" y="91"/>
                  </a:lnTo>
                  <a:lnTo>
                    <a:pt x="687" y="92"/>
                  </a:lnTo>
                  <a:lnTo>
                    <a:pt x="690" y="94"/>
                  </a:lnTo>
                  <a:lnTo>
                    <a:pt x="694" y="95"/>
                  </a:lnTo>
                  <a:lnTo>
                    <a:pt x="697" y="97"/>
                  </a:lnTo>
                  <a:lnTo>
                    <a:pt x="701" y="99"/>
                  </a:lnTo>
                  <a:lnTo>
                    <a:pt x="702" y="100"/>
                  </a:lnTo>
                  <a:lnTo>
                    <a:pt x="704" y="104"/>
                  </a:lnTo>
                  <a:lnTo>
                    <a:pt x="704" y="106"/>
                  </a:lnTo>
                  <a:lnTo>
                    <a:pt x="706" y="111"/>
                  </a:lnTo>
                  <a:lnTo>
                    <a:pt x="706" y="115"/>
                  </a:lnTo>
                  <a:lnTo>
                    <a:pt x="708" y="121"/>
                  </a:lnTo>
                  <a:lnTo>
                    <a:pt x="708" y="123"/>
                  </a:lnTo>
                  <a:lnTo>
                    <a:pt x="708" y="126"/>
                  </a:lnTo>
                  <a:lnTo>
                    <a:pt x="708" y="129"/>
                  </a:lnTo>
                  <a:lnTo>
                    <a:pt x="709" y="133"/>
                  </a:lnTo>
                  <a:lnTo>
                    <a:pt x="708" y="136"/>
                  </a:lnTo>
                  <a:lnTo>
                    <a:pt x="708" y="138"/>
                  </a:lnTo>
                  <a:lnTo>
                    <a:pt x="708" y="142"/>
                  </a:lnTo>
                  <a:lnTo>
                    <a:pt x="708" y="145"/>
                  </a:lnTo>
                  <a:lnTo>
                    <a:pt x="708" y="149"/>
                  </a:lnTo>
                  <a:lnTo>
                    <a:pt x="708" y="152"/>
                  </a:lnTo>
                  <a:lnTo>
                    <a:pt x="708" y="156"/>
                  </a:lnTo>
                  <a:lnTo>
                    <a:pt x="708" y="160"/>
                  </a:lnTo>
                  <a:lnTo>
                    <a:pt x="706" y="162"/>
                  </a:lnTo>
                  <a:lnTo>
                    <a:pt x="706" y="167"/>
                  </a:lnTo>
                  <a:lnTo>
                    <a:pt x="705" y="170"/>
                  </a:lnTo>
                  <a:lnTo>
                    <a:pt x="705" y="175"/>
                  </a:lnTo>
                  <a:lnTo>
                    <a:pt x="704" y="178"/>
                  </a:lnTo>
                  <a:lnTo>
                    <a:pt x="704" y="182"/>
                  </a:lnTo>
                  <a:lnTo>
                    <a:pt x="704" y="186"/>
                  </a:lnTo>
                  <a:lnTo>
                    <a:pt x="704" y="190"/>
                  </a:lnTo>
                  <a:lnTo>
                    <a:pt x="703" y="193"/>
                  </a:lnTo>
                  <a:lnTo>
                    <a:pt x="702" y="198"/>
                  </a:lnTo>
                  <a:lnTo>
                    <a:pt x="701" y="201"/>
                  </a:lnTo>
                  <a:lnTo>
                    <a:pt x="701" y="205"/>
                  </a:lnTo>
                  <a:lnTo>
                    <a:pt x="700" y="208"/>
                  </a:lnTo>
                  <a:lnTo>
                    <a:pt x="700" y="213"/>
                  </a:lnTo>
                  <a:lnTo>
                    <a:pt x="698" y="216"/>
                  </a:lnTo>
                  <a:lnTo>
                    <a:pt x="698" y="221"/>
                  </a:lnTo>
                  <a:lnTo>
                    <a:pt x="697" y="223"/>
                  </a:lnTo>
                  <a:lnTo>
                    <a:pt x="696" y="228"/>
                  </a:lnTo>
                  <a:lnTo>
                    <a:pt x="695" y="231"/>
                  </a:lnTo>
                  <a:lnTo>
                    <a:pt x="695" y="235"/>
                  </a:lnTo>
                  <a:lnTo>
                    <a:pt x="694" y="238"/>
                  </a:lnTo>
                  <a:lnTo>
                    <a:pt x="694" y="242"/>
                  </a:lnTo>
                  <a:lnTo>
                    <a:pt x="693" y="245"/>
                  </a:lnTo>
                  <a:lnTo>
                    <a:pt x="692" y="248"/>
                  </a:lnTo>
                  <a:lnTo>
                    <a:pt x="690" y="252"/>
                  </a:lnTo>
                  <a:lnTo>
                    <a:pt x="690" y="254"/>
                  </a:lnTo>
                  <a:lnTo>
                    <a:pt x="689" y="258"/>
                  </a:lnTo>
                  <a:lnTo>
                    <a:pt x="689" y="261"/>
                  </a:lnTo>
                  <a:lnTo>
                    <a:pt x="688" y="263"/>
                  </a:lnTo>
                  <a:lnTo>
                    <a:pt x="687" y="267"/>
                  </a:lnTo>
                  <a:lnTo>
                    <a:pt x="686" y="269"/>
                  </a:lnTo>
                  <a:lnTo>
                    <a:pt x="686" y="271"/>
                  </a:lnTo>
                  <a:lnTo>
                    <a:pt x="685" y="276"/>
                  </a:lnTo>
                  <a:lnTo>
                    <a:pt x="682" y="281"/>
                  </a:lnTo>
                  <a:lnTo>
                    <a:pt x="681" y="284"/>
                  </a:lnTo>
                  <a:lnTo>
                    <a:pt x="681" y="287"/>
                  </a:lnTo>
                  <a:lnTo>
                    <a:pt x="703" y="297"/>
                  </a:lnTo>
                  <a:lnTo>
                    <a:pt x="703" y="294"/>
                  </a:lnTo>
                  <a:lnTo>
                    <a:pt x="704" y="293"/>
                  </a:lnTo>
                  <a:lnTo>
                    <a:pt x="704" y="290"/>
                  </a:lnTo>
                  <a:lnTo>
                    <a:pt x="705" y="286"/>
                  </a:lnTo>
                  <a:lnTo>
                    <a:pt x="706" y="282"/>
                  </a:lnTo>
                  <a:lnTo>
                    <a:pt x="709" y="278"/>
                  </a:lnTo>
                  <a:lnTo>
                    <a:pt x="710" y="272"/>
                  </a:lnTo>
                  <a:lnTo>
                    <a:pt x="712" y="268"/>
                  </a:lnTo>
                  <a:lnTo>
                    <a:pt x="712" y="263"/>
                  </a:lnTo>
                  <a:lnTo>
                    <a:pt x="713" y="261"/>
                  </a:lnTo>
                  <a:lnTo>
                    <a:pt x="714" y="258"/>
                  </a:lnTo>
                  <a:lnTo>
                    <a:pt x="714" y="254"/>
                  </a:lnTo>
                  <a:lnTo>
                    <a:pt x="716" y="251"/>
                  </a:lnTo>
                  <a:lnTo>
                    <a:pt x="717" y="248"/>
                  </a:lnTo>
                  <a:lnTo>
                    <a:pt x="717" y="244"/>
                  </a:lnTo>
                  <a:lnTo>
                    <a:pt x="719" y="242"/>
                  </a:lnTo>
                  <a:lnTo>
                    <a:pt x="719" y="237"/>
                  </a:lnTo>
                  <a:lnTo>
                    <a:pt x="720" y="233"/>
                  </a:lnTo>
                  <a:lnTo>
                    <a:pt x="720" y="229"/>
                  </a:lnTo>
                  <a:lnTo>
                    <a:pt x="721" y="225"/>
                  </a:lnTo>
                  <a:lnTo>
                    <a:pt x="722" y="222"/>
                  </a:lnTo>
                  <a:lnTo>
                    <a:pt x="724" y="219"/>
                  </a:lnTo>
                  <a:lnTo>
                    <a:pt x="725" y="214"/>
                  </a:lnTo>
                  <a:lnTo>
                    <a:pt x="725" y="211"/>
                  </a:lnTo>
                  <a:lnTo>
                    <a:pt x="726" y="206"/>
                  </a:lnTo>
                  <a:lnTo>
                    <a:pt x="726" y="201"/>
                  </a:lnTo>
                  <a:lnTo>
                    <a:pt x="727" y="198"/>
                  </a:lnTo>
                  <a:lnTo>
                    <a:pt x="728" y="193"/>
                  </a:lnTo>
                  <a:lnTo>
                    <a:pt x="728" y="189"/>
                  </a:lnTo>
                  <a:lnTo>
                    <a:pt x="729" y="185"/>
                  </a:lnTo>
                  <a:lnTo>
                    <a:pt x="729" y="181"/>
                  </a:lnTo>
                  <a:lnTo>
                    <a:pt x="731" y="177"/>
                  </a:lnTo>
                  <a:lnTo>
                    <a:pt x="731" y="172"/>
                  </a:lnTo>
                  <a:lnTo>
                    <a:pt x="731" y="168"/>
                  </a:lnTo>
                  <a:lnTo>
                    <a:pt x="731" y="164"/>
                  </a:lnTo>
                  <a:lnTo>
                    <a:pt x="732" y="160"/>
                  </a:lnTo>
                  <a:lnTo>
                    <a:pt x="732" y="157"/>
                  </a:lnTo>
                  <a:lnTo>
                    <a:pt x="732" y="152"/>
                  </a:lnTo>
                  <a:lnTo>
                    <a:pt x="733" y="149"/>
                  </a:lnTo>
                  <a:lnTo>
                    <a:pt x="733" y="145"/>
                  </a:lnTo>
                  <a:lnTo>
                    <a:pt x="733" y="141"/>
                  </a:lnTo>
                  <a:lnTo>
                    <a:pt x="733" y="137"/>
                  </a:lnTo>
                  <a:lnTo>
                    <a:pt x="733" y="133"/>
                  </a:lnTo>
                  <a:lnTo>
                    <a:pt x="733" y="129"/>
                  </a:lnTo>
                  <a:lnTo>
                    <a:pt x="732" y="126"/>
                  </a:lnTo>
                  <a:lnTo>
                    <a:pt x="732" y="122"/>
                  </a:lnTo>
                  <a:lnTo>
                    <a:pt x="732" y="119"/>
                  </a:lnTo>
                  <a:lnTo>
                    <a:pt x="732" y="115"/>
                  </a:lnTo>
                  <a:lnTo>
                    <a:pt x="731" y="112"/>
                  </a:lnTo>
                  <a:lnTo>
                    <a:pt x="731" y="110"/>
                  </a:lnTo>
                  <a:lnTo>
                    <a:pt x="729" y="106"/>
                  </a:lnTo>
                  <a:lnTo>
                    <a:pt x="729" y="104"/>
                  </a:lnTo>
                  <a:lnTo>
                    <a:pt x="728" y="100"/>
                  </a:lnTo>
                  <a:lnTo>
                    <a:pt x="727" y="98"/>
                  </a:lnTo>
                  <a:lnTo>
                    <a:pt x="726" y="95"/>
                  </a:lnTo>
                  <a:lnTo>
                    <a:pt x="725" y="94"/>
                  </a:lnTo>
                  <a:lnTo>
                    <a:pt x="728" y="90"/>
                  </a:lnTo>
                  <a:lnTo>
                    <a:pt x="731" y="89"/>
                  </a:lnTo>
                  <a:lnTo>
                    <a:pt x="734" y="87"/>
                  </a:lnTo>
                  <a:lnTo>
                    <a:pt x="739" y="84"/>
                  </a:lnTo>
                  <a:lnTo>
                    <a:pt x="743" y="81"/>
                  </a:lnTo>
                  <a:lnTo>
                    <a:pt x="748" y="79"/>
                  </a:lnTo>
                  <a:lnTo>
                    <a:pt x="752" y="76"/>
                  </a:lnTo>
                  <a:lnTo>
                    <a:pt x="758" y="74"/>
                  </a:lnTo>
                  <a:lnTo>
                    <a:pt x="760" y="72"/>
                  </a:lnTo>
                  <a:lnTo>
                    <a:pt x="764" y="71"/>
                  </a:lnTo>
                  <a:lnTo>
                    <a:pt x="766" y="69"/>
                  </a:lnTo>
                  <a:lnTo>
                    <a:pt x="769" y="67"/>
                  </a:lnTo>
                  <a:lnTo>
                    <a:pt x="773" y="66"/>
                  </a:lnTo>
                  <a:lnTo>
                    <a:pt x="775" y="65"/>
                  </a:lnTo>
                  <a:lnTo>
                    <a:pt x="780" y="63"/>
                  </a:lnTo>
                  <a:lnTo>
                    <a:pt x="783" y="61"/>
                  </a:lnTo>
                  <a:lnTo>
                    <a:pt x="786" y="60"/>
                  </a:lnTo>
                  <a:lnTo>
                    <a:pt x="790" y="59"/>
                  </a:lnTo>
                  <a:lnTo>
                    <a:pt x="794" y="57"/>
                  </a:lnTo>
                  <a:lnTo>
                    <a:pt x="797" y="56"/>
                  </a:lnTo>
                  <a:lnTo>
                    <a:pt x="800" y="55"/>
                  </a:lnTo>
                  <a:lnTo>
                    <a:pt x="805" y="52"/>
                  </a:lnTo>
                  <a:lnTo>
                    <a:pt x="808" y="51"/>
                  </a:lnTo>
                  <a:lnTo>
                    <a:pt x="813" y="50"/>
                  </a:lnTo>
                  <a:lnTo>
                    <a:pt x="816" y="49"/>
                  </a:lnTo>
                  <a:lnTo>
                    <a:pt x="821" y="47"/>
                  </a:lnTo>
                  <a:lnTo>
                    <a:pt x="824" y="45"/>
                  </a:lnTo>
                  <a:lnTo>
                    <a:pt x="829" y="44"/>
                  </a:lnTo>
                  <a:lnTo>
                    <a:pt x="833" y="42"/>
                  </a:lnTo>
                  <a:lnTo>
                    <a:pt x="837" y="41"/>
                  </a:lnTo>
                  <a:lnTo>
                    <a:pt x="842" y="40"/>
                  </a:lnTo>
                  <a:lnTo>
                    <a:pt x="846" y="39"/>
                  </a:lnTo>
                  <a:lnTo>
                    <a:pt x="851" y="37"/>
                  </a:lnTo>
                  <a:lnTo>
                    <a:pt x="855" y="36"/>
                  </a:lnTo>
                  <a:lnTo>
                    <a:pt x="860" y="35"/>
                  </a:lnTo>
                  <a:lnTo>
                    <a:pt x="865" y="34"/>
                  </a:lnTo>
                  <a:lnTo>
                    <a:pt x="869" y="33"/>
                  </a:lnTo>
                  <a:lnTo>
                    <a:pt x="874" y="32"/>
                  </a:lnTo>
                  <a:lnTo>
                    <a:pt x="878" y="30"/>
                  </a:lnTo>
                  <a:lnTo>
                    <a:pt x="884" y="29"/>
                  </a:lnTo>
                  <a:lnTo>
                    <a:pt x="889" y="28"/>
                  </a:lnTo>
                  <a:lnTo>
                    <a:pt x="893" y="28"/>
                  </a:lnTo>
                  <a:lnTo>
                    <a:pt x="898" y="27"/>
                  </a:lnTo>
                  <a:lnTo>
                    <a:pt x="904" y="26"/>
                  </a:lnTo>
                  <a:lnTo>
                    <a:pt x="908" y="25"/>
                  </a:lnTo>
                  <a:lnTo>
                    <a:pt x="914" y="25"/>
                  </a:lnTo>
                  <a:lnTo>
                    <a:pt x="918" y="24"/>
                  </a:lnTo>
                  <a:lnTo>
                    <a:pt x="924" y="24"/>
                  </a:lnTo>
                  <a:lnTo>
                    <a:pt x="930" y="24"/>
                  </a:lnTo>
                  <a:lnTo>
                    <a:pt x="936" y="24"/>
                  </a:lnTo>
                  <a:lnTo>
                    <a:pt x="940" y="24"/>
                  </a:lnTo>
                  <a:lnTo>
                    <a:pt x="946" y="24"/>
                  </a:lnTo>
                  <a:lnTo>
                    <a:pt x="952" y="24"/>
                  </a:lnTo>
                  <a:lnTo>
                    <a:pt x="956" y="24"/>
                  </a:lnTo>
                  <a:lnTo>
                    <a:pt x="962" y="24"/>
                  </a:lnTo>
                  <a:lnTo>
                    <a:pt x="969" y="24"/>
                  </a:lnTo>
                  <a:lnTo>
                    <a:pt x="972" y="24"/>
                  </a:lnTo>
                  <a:lnTo>
                    <a:pt x="975" y="24"/>
                  </a:lnTo>
                  <a:lnTo>
                    <a:pt x="978" y="24"/>
                  </a:lnTo>
                  <a:lnTo>
                    <a:pt x="981" y="24"/>
                  </a:lnTo>
                  <a:lnTo>
                    <a:pt x="984" y="24"/>
                  </a:lnTo>
                  <a:lnTo>
                    <a:pt x="987" y="24"/>
                  </a:lnTo>
                  <a:lnTo>
                    <a:pt x="991" y="24"/>
                  </a:lnTo>
                  <a:lnTo>
                    <a:pt x="993" y="24"/>
                  </a:lnTo>
                  <a:lnTo>
                    <a:pt x="999" y="24"/>
                  </a:lnTo>
                  <a:lnTo>
                    <a:pt x="1004" y="24"/>
                  </a:lnTo>
                  <a:lnTo>
                    <a:pt x="1007" y="24"/>
                  </a:lnTo>
                  <a:lnTo>
                    <a:pt x="1010" y="24"/>
                  </a:lnTo>
                  <a:lnTo>
                    <a:pt x="1012" y="24"/>
                  </a:lnTo>
                  <a:lnTo>
                    <a:pt x="1016" y="25"/>
                  </a:lnTo>
                  <a:lnTo>
                    <a:pt x="1020" y="25"/>
                  </a:lnTo>
                  <a:lnTo>
                    <a:pt x="1025" y="25"/>
                  </a:lnTo>
                  <a:lnTo>
                    <a:pt x="1030" y="25"/>
                  </a:lnTo>
                  <a:lnTo>
                    <a:pt x="1035" y="25"/>
                  </a:lnTo>
                  <a:lnTo>
                    <a:pt x="1039" y="25"/>
                  </a:lnTo>
                  <a:lnTo>
                    <a:pt x="1043" y="25"/>
                  </a:lnTo>
                  <a:lnTo>
                    <a:pt x="1048" y="25"/>
                  </a:lnTo>
                  <a:lnTo>
                    <a:pt x="1053" y="26"/>
                  </a:lnTo>
                  <a:lnTo>
                    <a:pt x="1056" y="26"/>
                  </a:lnTo>
                  <a:lnTo>
                    <a:pt x="1059" y="26"/>
                  </a:lnTo>
                  <a:lnTo>
                    <a:pt x="1063" y="26"/>
                  </a:lnTo>
                  <a:lnTo>
                    <a:pt x="1065" y="26"/>
                  </a:lnTo>
                  <a:lnTo>
                    <a:pt x="1067" y="26"/>
                  </a:lnTo>
                  <a:lnTo>
                    <a:pt x="1071" y="26"/>
                  </a:lnTo>
                  <a:lnTo>
                    <a:pt x="1074" y="26"/>
                  </a:lnTo>
                  <a:lnTo>
                    <a:pt x="1078" y="26"/>
                  </a:lnTo>
                  <a:lnTo>
                    <a:pt x="1082" y="26"/>
                  </a:lnTo>
                  <a:lnTo>
                    <a:pt x="1088" y="26"/>
                  </a:lnTo>
                  <a:lnTo>
                    <a:pt x="1093" y="26"/>
                  </a:lnTo>
                  <a:lnTo>
                    <a:pt x="1097" y="26"/>
                  </a:lnTo>
                  <a:lnTo>
                    <a:pt x="1102" y="26"/>
                  </a:lnTo>
                  <a:lnTo>
                    <a:pt x="1105" y="26"/>
                  </a:lnTo>
                  <a:lnTo>
                    <a:pt x="1110" y="26"/>
                  </a:lnTo>
                  <a:lnTo>
                    <a:pt x="1113" y="27"/>
                  </a:lnTo>
                  <a:lnTo>
                    <a:pt x="1118" y="27"/>
                  </a:lnTo>
                  <a:lnTo>
                    <a:pt x="1121" y="27"/>
                  </a:lnTo>
                  <a:lnTo>
                    <a:pt x="1125" y="28"/>
                  </a:lnTo>
                  <a:lnTo>
                    <a:pt x="1128" y="29"/>
                  </a:lnTo>
                  <a:lnTo>
                    <a:pt x="1132" y="29"/>
                  </a:lnTo>
                  <a:lnTo>
                    <a:pt x="1134" y="29"/>
                  </a:lnTo>
                  <a:lnTo>
                    <a:pt x="1137" y="30"/>
                  </a:lnTo>
                  <a:lnTo>
                    <a:pt x="1141" y="32"/>
                  </a:lnTo>
                  <a:lnTo>
                    <a:pt x="1143" y="32"/>
                  </a:lnTo>
                  <a:lnTo>
                    <a:pt x="1147" y="33"/>
                  </a:lnTo>
                  <a:lnTo>
                    <a:pt x="1150" y="34"/>
                  </a:lnTo>
                  <a:lnTo>
                    <a:pt x="1153" y="36"/>
                  </a:lnTo>
                  <a:lnTo>
                    <a:pt x="1156" y="37"/>
                  </a:lnTo>
                  <a:lnTo>
                    <a:pt x="1159" y="40"/>
                  </a:lnTo>
                  <a:lnTo>
                    <a:pt x="1163" y="41"/>
                  </a:lnTo>
                  <a:lnTo>
                    <a:pt x="1166" y="43"/>
                  </a:lnTo>
                  <a:lnTo>
                    <a:pt x="1169" y="44"/>
                  </a:lnTo>
                  <a:lnTo>
                    <a:pt x="1173" y="47"/>
                  </a:lnTo>
                  <a:lnTo>
                    <a:pt x="1176" y="49"/>
                  </a:lnTo>
                  <a:lnTo>
                    <a:pt x="1181" y="51"/>
                  </a:lnTo>
                  <a:lnTo>
                    <a:pt x="1183" y="53"/>
                  </a:lnTo>
                  <a:lnTo>
                    <a:pt x="1187" y="55"/>
                  </a:lnTo>
                  <a:lnTo>
                    <a:pt x="1189" y="56"/>
                  </a:lnTo>
                  <a:lnTo>
                    <a:pt x="1192" y="58"/>
                  </a:lnTo>
                  <a:lnTo>
                    <a:pt x="1195" y="59"/>
                  </a:lnTo>
                  <a:lnTo>
                    <a:pt x="1198" y="61"/>
                  </a:lnTo>
                  <a:lnTo>
                    <a:pt x="1202" y="64"/>
                  </a:lnTo>
                  <a:lnTo>
                    <a:pt x="1204" y="65"/>
                  </a:lnTo>
                  <a:lnTo>
                    <a:pt x="1207" y="67"/>
                  </a:lnTo>
                  <a:lnTo>
                    <a:pt x="1210" y="69"/>
                  </a:lnTo>
                  <a:lnTo>
                    <a:pt x="1213" y="71"/>
                  </a:lnTo>
                  <a:lnTo>
                    <a:pt x="1215" y="73"/>
                  </a:lnTo>
                  <a:lnTo>
                    <a:pt x="1221" y="78"/>
                  </a:lnTo>
                  <a:lnTo>
                    <a:pt x="1227" y="82"/>
                  </a:lnTo>
                  <a:lnTo>
                    <a:pt x="1230" y="87"/>
                  </a:lnTo>
                  <a:lnTo>
                    <a:pt x="1235" y="91"/>
                  </a:lnTo>
                  <a:lnTo>
                    <a:pt x="1239" y="96"/>
                  </a:lnTo>
                  <a:lnTo>
                    <a:pt x="1243" y="100"/>
                  </a:lnTo>
                  <a:lnTo>
                    <a:pt x="1245" y="105"/>
                  </a:lnTo>
                  <a:lnTo>
                    <a:pt x="1247" y="111"/>
                  </a:lnTo>
                  <a:lnTo>
                    <a:pt x="1250" y="115"/>
                  </a:lnTo>
                  <a:lnTo>
                    <a:pt x="1251" y="121"/>
                  </a:lnTo>
                  <a:lnTo>
                    <a:pt x="1250" y="123"/>
                  </a:lnTo>
                  <a:lnTo>
                    <a:pt x="1250" y="127"/>
                  </a:lnTo>
                  <a:lnTo>
                    <a:pt x="1250" y="130"/>
                  </a:lnTo>
                  <a:lnTo>
                    <a:pt x="1250" y="133"/>
                  </a:lnTo>
                  <a:lnTo>
                    <a:pt x="1249" y="136"/>
                  </a:lnTo>
                  <a:lnTo>
                    <a:pt x="1247" y="139"/>
                  </a:lnTo>
                  <a:lnTo>
                    <a:pt x="1245" y="142"/>
                  </a:lnTo>
                  <a:lnTo>
                    <a:pt x="1244" y="146"/>
                  </a:lnTo>
                  <a:lnTo>
                    <a:pt x="1242" y="149"/>
                  </a:lnTo>
                  <a:lnTo>
                    <a:pt x="1239" y="152"/>
                  </a:lnTo>
                  <a:lnTo>
                    <a:pt x="1237" y="156"/>
                  </a:lnTo>
                  <a:lnTo>
                    <a:pt x="1235" y="159"/>
                  </a:lnTo>
                  <a:lnTo>
                    <a:pt x="1232" y="162"/>
                  </a:lnTo>
                  <a:lnTo>
                    <a:pt x="1229" y="166"/>
                  </a:lnTo>
                  <a:lnTo>
                    <a:pt x="1226" y="169"/>
                  </a:lnTo>
                  <a:lnTo>
                    <a:pt x="1222" y="173"/>
                  </a:lnTo>
                  <a:lnTo>
                    <a:pt x="1221" y="174"/>
                  </a:lnTo>
                  <a:lnTo>
                    <a:pt x="1219" y="177"/>
                  </a:lnTo>
                  <a:lnTo>
                    <a:pt x="1215" y="180"/>
                  </a:lnTo>
                  <a:lnTo>
                    <a:pt x="1214" y="182"/>
                  </a:lnTo>
                  <a:lnTo>
                    <a:pt x="1210" y="184"/>
                  </a:lnTo>
                  <a:lnTo>
                    <a:pt x="1206" y="188"/>
                  </a:lnTo>
                  <a:lnTo>
                    <a:pt x="1202" y="191"/>
                  </a:lnTo>
                  <a:lnTo>
                    <a:pt x="1198" y="194"/>
                  </a:lnTo>
                  <a:lnTo>
                    <a:pt x="1194" y="198"/>
                  </a:lnTo>
                  <a:lnTo>
                    <a:pt x="1190" y="201"/>
                  </a:lnTo>
                  <a:lnTo>
                    <a:pt x="1188" y="205"/>
                  </a:lnTo>
                  <a:lnTo>
                    <a:pt x="1184" y="208"/>
                  </a:lnTo>
                  <a:lnTo>
                    <a:pt x="1181" y="211"/>
                  </a:lnTo>
                  <a:lnTo>
                    <a:pt x="1177" y="214"/>
                  </a:lnTo>
                  <a:lnTo>
                    <a:pt x="1174" y="217"/>
                  </a:lnTo>
                  <a:lnTo>
                    <a:pt x="1172" y="220"/>
                  </a:lnTo>
                  <a:lnTo>
                    <a:pt x="1169" y="223"/>
                  </a:lnTo>
                  <a:lnTo>
                    <a:pt x="1166" y="227"/>
                  </a:lnTo>
                  <a:lnTo>
                    <a:pt x="1164" y="229"/>
                  </a:lnTo>
                  <a:lnTo>
                    <a:pt x="1161" y="232"/>
                  </a:lnTo>
                  <a:lnTo>
                    <a:pt x="1158" y="235"/>
                  </a:lnTo>
                  <a:lnTo>
                    <a:pt x="1156" y="238"/>
                  </a:lnTo>
                  <a:lnTo>
                    <a:pt x="1153" y="240"/>
                  </a:lnTo>
                  <a:lnTo>
                    <a:pt x="1152" y="244"/>
                  </a:lnTo>
                  <a:lnTo>
                    <a:pt x="1150" y="247"/>
                  </a:lnTo>
                  <a:lnTo>
                    <a:pt x="1149" y="250"/>
                  </a:lnTo>
                  <a:lnTo>
                    <a:pt x="1148" y="253"/>
                  </a:lnTo>
                  <a:lnTo>
                    <a:pt x="1147" y="256"/>
                  </a:lnTo>
                  <a:lnTo>
                    <a:pt x="1144" y="259"/>
                  </a:lnTo>
                  <a:lnTo>
                    <a:pt x="1143" y="262"/>
                  </a:lnTo>
                  <a:lnTo>
                    <a:pt x="1143" y="264"/>
                  </a:lnTo>
                  <a:lnTo>
                    <a:pt x="1142" y="268"/>
                  </a:lnTo>
                  <a:lnTo>
                    <a:pt x="1141" y="271"/>
                  </a:lnTo>
                  <a:lnTo>
                    <a:pt x="1141" y="274"/>
                  </a:lnTo>
                  <a:lnTo>
                    <a:pt x="1141" y="277"/>
                  </a:lnTo>
                  <a:lnTo>
                    <a:pt x="1141" y="281"/>
                  </a:lnTo>
                  <a:lnTo>
                    <a:pt x="1141" y="284"/>
                  </a:lnTo>
                  <a:lnTo>
                    <a:pt x="1141" y="289"/>
                  </a:lnTo>
                  <a:lnTo>
                    <a:pt x="1142" y="292"/>
                  </a:lnTo>
                  <a:lnTo>
                    <a:pt x="1143" y="295"/>
                  </a:lnTo>
                  <a:lnTo>
                    <a:pt x="1144" y="300"/>
                  </a:lnTo>
                  <a:lnTo>
                    <a:pt x="1145" y="303"/>
                  </a:lnTo>
                  <a:lnTo>
                    <a:pt x="1148" y="307"/>
                  </a:lnTo>
                  <a:lnTo>
                    <a:pt x="1150" y="311"/>
                  </a:lnTo>
                  <a:lnTo>
                    <a:pt x="1152" y="315"/>
                  </a:lnTo>
                  <a:lnTo>
                    <a:pt x="1156" y="320"/>
                  </a:lnTo>
                  <a:lnTo>
                    <a:pt x="1158" y="323"/>
                  </a:lnTo>
                  <a:lnTo>
                    <a:pt x="1163" y="326"/>
                  </a:lnTo>
                  <a:lnTo>
                    <a:pt x="1165" y="331"/>
                  </a:lnTo>
                  <a:lnTo>
                    <a:pt x="1169" y="336"/>
                  </a:lnTo>
                  <a:lnTo>
                    <a:pt x="1174" y="340"/>
                  </a:lnTo>
                  <a:lnTo>
                    <a:pt x="1179" y="345"/>
                  </a:lnTo>
                  <a:lnTo>
                    <a:pt x="1181" y="347"/>
                  </a:lnTo>
                  <a:lnTo>
                    <a:pt x="1184" y="349"/>
                  </a:lnTo>
                  <a:lnTo>
                    <a:pt x="1187" y="352"/>
                  </a:lnTo>
                  <a:lnTo>
                    <a:pt x="1189" y="355"/>
                  </a:lnTo>
                  <a:lnTo>
                    <a:pt x="1194" y="361"/>
                  </a:lnTo>
                  <a:lnTo>
                    <a:pt x="1199" y="367"/>
                  </a:lnTo>
                  <a:lnTo>
                    <a:pt x="1203" y="371"/>
                  </a:lnTo>
                  <a:lnTo>
                    <a:pt x="1206" y="377"/>
                  </a:lnTo>
                  <a:lnTo>
                    <a:pt x="1208" y="381"/>
                  </a:lnTo>
                  <a:lnTo>
                    <a:pt x="1212" y="387"/>
                  </a:lnTo>
                  <a:lnTo>
                    <a:pt x="1213" y="393"/>
                  </a:lnTo>
                  <a:lnTo>
                    <a:pt x="1215" y="399"/>
                  </a:lnTo>
                  <a:lnTo>
                    <a:pt x="1216" y="403"/>
                  </a:lnTo>
                  <a:lnTo>
                    <a:pt x="1218" y="409"/>
                  </a:lnTo>
                  <a:lnTo>
                    <a:pt x="1218" y="415"/>
                  </a:lnTo>
                  <a:lnTo>
                    <a:pt x="1219" y="420"/>
                  </a:lnTo>
                  <a:lnTo>
                    <a:pt x="1219" y="425"/>
                  </a:lnTo>
                  <a:lnTo>
                    <a:pt x="1219" y="431"/>
                  </a:lnTo>
                  <a:lnTo>
                    <a:pt x="1218" y="435"/>
                  </a:lnTo>
                  <a:lnTo>
                    <a:pt x="1216" y="441"/>
                  </a:lnTo>
                  <a:lnTo>
                    <a:pt x="1214" y="446"/>
                  </a:lnTo>
                  <a:lnTo>
                    <a:pt x="1214" y="451"/>
                  </a:lnTo>
                  <a:lnTo>
                    <a:pt x="1212" y="456"/>
                  </a:lnTo>
                  <a:lnTo>
                    <a:pt x="1210" y="461"/>
                  </a:lnTo>
                  <a:lnTo>
                    <a:pt x="1207" y="466"/>
                  </a:lnTo>
                  <a:lnTo>
                    <a:pt x="1205" y="471"/>
                  </a:lnTo>
                  <a:lnTo>
                    <a:pt x="1203" y="475"/>
                  </a:lnTo>
                  <a:lnTo>
                    <a:pt x="1200" y="480"/>
                  </a:lnTo>
                  <a:lnTo>
                    <a:pt x="1197" y="485"/>
                  </a:lnTo>
                  <a:lnTo>
                    <a:pt x="1195" y="489"/>
                  </a:lnTo>
                  <a:lnTo>
                    <a:pt x="1191" y="494"/>
                  </a:lnTo>
                  <a:lnTo>
                    <a:pt x="1189" y="497"/>
                  </a:lnTo>
                  <a:lnTo>
                    <a:pt x="1185" y="502"/>
                  </a:lnTo>
                  <a:lnTo>
                    <a:pt x="1182" y="506"/>
                  </a:lnTo>
                  <a:lnTo>
                    <a:pt x="1180" y="510"/>
                  </a:lnTo>
                  <a:lnTo>
                    <a:pt x="1176" y="512"/>
                  </a:lnTo>
                  <a:lnTo>
                    <a:pt x="1173" y="516"/>
                  </a:lnTo>
                  <a:lnTo>
                    <a:pt x="1171" y="519"/>
                  </a:lnTo>
                  <a:lnTo>
                    <a:pt x="1167" y="521"/>
                  </a:lnTo>
                  <a:lnTo>
                    <a:pt x="1165" y="525"/>
                  </a:lnTo>
                  <a:lnTo>
                    <a:pt x="1161" y="528"/>
                  </a:lnTo>
                  <a:lnTo>
                    <a:pt x="1159" y="531"/>
                  </a:lnTo>
                  <a:lnTo>
                    <a:pt x="1156" y="534"/>
                  </a:lnTo>
                  <a:lnTo>
                    <a:pt x="1153" y="536"/>
                  </a:lnTo>
                  <a:lnTo>
                    <a:pt x="1150" y="539"/>
                  </a:lnTo>
                  <a:lnTo>
                    <a:pt x="1148" y="542"/>
                  </a:lnTo>
                  <a:lnTo>
                    <a:pt x="1144" y="544"/>
                  </a:lnTo>
                  <a:lnTo>
                    <a:pt x="1142" y="547"/>
                  </a:lnTo>
                  <a:lnTo>
                    <a:pt x="1138" y="550"/>
                  </a:lnTo>
                  <a:lnTo>
                    <a:pt x="1136" y="552"/>
                  </a:lnTo>
                  <a:lnTo>
                    <a:pt x="1133" y="555"/>
                  </a:lnTo>
                  <a:lnTo>
                    <a:pt x="1129" y="557"/>
                  </a:lnTo>
                  <a:lnTo>
                    <a:pt x="1127" y="559"/>
                  </a:lnTo>
                  <a:lnTo>
                    <a:pt x="1124" y="562"/>
                  </a:lnTo>
                  <a:lnTo>
                    <a:pt x="1120" y="564"/>
                  </a:lnTo>
                  <a:lnTo>
                    <a:pt x="1118" y="565"/>
                  </a:lnTo>
                  <a:lnTo>
                    <a:pt x="1114" y="567"/>
                  </a:lnTo>
                  <a:lnTo>
                    <a:pt x="1112" y="571"/>
                  </a:lnTo>
                  <a:lnTo>
                    <a:pt x="1109" y="572"/>
                  </a:lnTo>
                  <a:lnTo>
                    <a:pt x="1106" y="574"/>
                  </a:lnTo>
                  <a:lnTo>
                    <a:pt x="1103" y="575"/>
                  </a:lnTo>
                  <a:lnTo>
                    <a:pt x="1101" y="578"/>
                  </a:lnTo>
                  <a:lnTo>
                    <a:pt x="1095" y="581"/>
                  </a:lnTo>
                  <a:lnTo>
                    <a:pt x="1089" y="584"/>
                  </a:lnTo>
                  <a:lnTo>
                    <a:pt x="1090" y="581"/>
                  </a:lnTo>
                  <a:lnTo>
                    <a:pt x="1092" y="579"/>
                  </a:lnTo>
                  <a:lnTo>
                    <a:pt x="1093" y="575"/>
                  </a:lnTo>
                  <a:lnTo>
                    <a:pt x="1094" y="573"/>
                  </a:lnTo>
                  <a:lnTo>
                    <a:pt x="1095" y="570"/>
                  </a:lnTo>
                  <a:lnTo>
                    <a:pt x="1096" y="566"/>
                  </a:lnTo>
                  <a:lnTo>
                    <a:pt x="1097" y="563"/>
                  </a:lnTo>
                  <a:lnTo>
                    <a:pt x="1098" y="560"/>
                  </a:lnTo>
                  <a:lnTo>
                    <a:pt x="1098" y="555"/>
                  </a:lnTo>
                  <a:lnTo>
                    <a:pt x="1098" y="550"/>
                  </a:lnTo>
                  <a:lnTo>
                    <a:pt x="1100" y="545"/>
                  </a:lnTo>
                  <a:lnTo>
                    <a:pt x="1100" y="541"/>
                  </a:lnTo>
                  <a:lnTo>
                    <a:pt x="1100" y="536"/>
                  </a:lnTo>
                  <a:lnTo>
                    <a:pt x="1100" y="532"/>
                  </a:lnTo>
                  <a:lnTo>
                    <a:pt x="1100" y="527"/>
                  </a:lnTo>
                  <a:lnTo>
                    <a:pt x="1100" y="523"/>
                  </a:lnTo>
                  <a:lnTo>
                    <a:pt x="1098" y="518"/>
                  </a:lnTo>
                  <a:lnTo>
                    <a:pt x="1097" y="513"/>
                  </a:lnTo>
                  <a:lnTo>
                    <a:pt x="1096" y="509"/>
                  </a:lnTo>
                  <a:lnTo>
                    <a:pt x="1095" y="504"/>
                  </a:lnTo>
                  <a:lnTo>
                    <a:pt x="1094" y="500"/>
                  </a:lnTo>
                  <a:lnTo>
                    <a:pt x="1093" y="496"/>
                  </a:lnTo>
                  <a:lnTo>
                    <a:pt x="1092" y="492"/>
                  </a:lnTo>
                  <a:lnTo>
                    <a:pt x="1090" y="487"/>
                  </a:lnTo>
                  <a:lnTo>
                    <a:pt x="1088" y="482"/>
                  </a:lnTo>
                  <a:lnTo>
                    <a:pt x="1086" y="478"/>
                  </a:lnTo>
                  <a:lnTo>
                    <a:pt x="1083" y="473"/>
                  </a:lnTo>
                  <a:lnTo>
                    <a:pt x="1082" y="470"/>
                  </a:lnTo>
                  <a:lnTo>
                    <a:pt x="1079" y="465"/>
                  </a:lnTo>
                  <a:lnTo>
                    <a:pt x="1078" y="461"/>
                  </a:lnTo>
                  <a:lnTo>
                    <a:pt x="1075" y="457"/>
                  </a:lnTo>
                  <a:lnTo>
                    <a:pt x="1073" y="453"/>
                  </a:lnTo>
                  <a:lnTo>
                    <a:pt x="1071" y="448"/>
                  </a:lnTo>
                  <a:lnTo>
                    <a:pt x="1067" y="445"/>
                  </a:lnTo>
                  <a:lnTo>
                    <a:pt x="1065" y="440"/>
                  </a:lnTo>
                  <a:lnTo>
                    <a:pt x="1063" y="436"/>
                  </a:lnTo>
                  <a:lnTo>
                    <a:pt x="1061" y="432"/>
                  </a:lnTo>
                  <a:lnTo>
                    <a:pt x="1058" y="428"/>
                  </a:lnTo>
                  <a:lnTo>
                    <a:pt x="1055" y="424"/>
                  </a:lnTo>
                  <a:lnTo>
                    <a:pt x="1053" y="420"/>
                  </a:lnTo>
                  <a:lnTo>
                    <a:pt x="1049" y="416"/>
                  </a:lnTo>
                  <a:lnTo>
                    <a:pt x="1047" y="411"/>
                  </a:lnTo>
                  <a:lnTo>
                    <a:pt x="1043" y="408"/>
                  </a:lnTo>
                  <a:lnTo>
                    <a:pt x="1040" y="404"/>
                  </a:lnTo>
                  <a:lnTo>
                    <a:pt x="1037" y="400"/>
                  </a:lnTo>
                  <a:lnTo>
                    <a:pt x="1033" y="396"/>
                  </a:lnTo>
                  <a:lnTo>
                    <a:pt x="1030" y="393"/>
                  </a:lnTo>
                  <a:lnTo>
                    <a:pt x="1027" y="389"/>
                  </a:lnTo>
                  <a:lnTo>
                    <a:pt x="1023" y="386"/>
                  </a:lnTo>
                  <a:lnTo>
                    <a:pt x="1019" y="383"/>
                  </a:lnTo>
                  <a:lnTo>
                    <a:pt x="1016" y="380"/>
                  </a:lnTo>
                  <a:lnTo>
                    <a:pt x="1012" y="377"/>
                  </a:lnTo>
                  <a:lnTo>
                    <a:pt x="1009" y="373"/>
                  </a:lnTo>
                  <a:lnTo>
                    <a:pt x="1006" y="371"/>
                  </a:lnTo>
                  <a:lnTo>
                    <a:pt x="1002" y="368"/>
                  </a:lnTo>
                  <a:lnTo>
                    <a:pt x="998" y="365"/>
                  </a:lnTo>
                  <a:lnTo>
                    <a:pt x="993" y="361"/>
                  </a:lnTo>
                  <a:lnTo>
                    <a:pt x="988" y="357"/>
                  </a:lnTo>
                  <a:lnTo>
                    <a:pt x="984" y="354"/>
                  </a:lnTo>
                  <a:lnTo>
                    <a:pt x="979" y="350"/>
                  </a:lnTo>
                  <a:lnTo>
                    <a:pt x="973" y="346"/>
                  </a:lnTo>
                  <a:lnTo>
                    <a:pt x="969" y="341"/>
                  </a:lnTo>
                  <a:lnTo>
                    <a:pt x="964" y="337"/>
                  </a:lnTo>
                  <a:lnTo>
                    <a:pt x="960" y="332"/>
                  </a:lnTo>
                  <a:lnTo>
                    <a:pt x="956" y="329"/>
                  </a:lnTo>
                  <a:lnTo>
                    <a:pt x="952" y="325"/>
                  </a:lnTo>
                  <a:lnTo>
                    <a:pt x="946" y="323"/>
                  </a:lnTo>
                  <a:lnTo>
                    <a:pt x="941" y="320"/>
                  </a:lnTo>
                  <a:lnTo>
                    <a:pt x="939" y="318"/>
                  </a:lnTo>
                  <a:lnTo>
                    <a:pt x="936" y="316"/>
                  </a:lnTo>
                  <a:lnTo>
                    <a:pt x="933" y="315"/>
                  </a:lnTo>
                  <a:lnTo>
                    <a:pt x="931" y="315"/>
                  </a:lnTo>
                  <a:lnTo>
                    <a:pt x="928" y="313"/>
                  </a:lnTo>
                  <a:lnTo>
                    <a:pt x="924" y="311"/>
                  </a:lnTo>
                  <a:lnTo>
                    <a:pt x="922" y="310"/>
                  </a:lnTo>
                  <a:lnTo>
                    <a:pt x="918" y="310"/>
                  </a:lnTo>
                  <a:lnTo>
                    <a:pt x="915" y="309"/>
                  </a:lnTo>
                  <a:lnTo>
                    <a:pt x="912" y="308"/>
                  </a:lnTo>
                  <a:lnTo>
                    <a:pt x="907" y="307"/>
                  </a:lnTo>
                  <a:lnTo>
                    <a:pt x="905" y="306"/>
                  </a:lnTo>
                  <a:lnTo>
                    <a:pt x="901" y="305"/>
                  </a:lnTo>
                  <a:lnTo>
                    <a:pt x="898" y="305"/>
                  </a:lnTo>
                  <a:lnTo>
                    <a:pt x="894" y="303"/>
                  </a:lnTo>
                  <a:lnTo>
                    <a:pt x="891" y="303"/>
                  </a:lnTo>
                  <a:lnTo>
                    <a:pt x="888" y="302"/>
                  </a:lnTo>
                  <a:lnTo>
                    <a:pt x="884" y="301"/>
                  </a:lnTo>
                  <a:lnTo>
                    <a:pt x="881" y="300"/>
                  </a:lnTo>
                  <a:lnTo>
                    <a:pt x="877" y="300"/>
                  </a:lnTo>
                  <a:lnTo>
                    <a:pt x="874" y="300"/>
                  </a:lnTo>
                  <a:lnTo>
                    <a:pt x="870" y="299"/>
                  </a:lnTo>
                  <a:lnTo>
                    <a:pt x="866" y="299"/>
                  </a:lnTo>
                  <a:lnTo>
                    <a:pt x="863" y="299"/>
                  </a:lnTo>
                  <a:lnTo>
                    <a:pt x="860" y="298"/>
                  </a:lnTo>
                  <a:lnTo>
                    <a:pt x="855" y="297"/>
                  </a:lnTo>
                  <a:lnTo>
                    <a:pt x="852" y="297"/>
                  </a:lnTo>
                  <a:lnTo>
                    <a:pt x="850" y="295"/>
                  </a:lnTo>
                  <a:lnTo>
                    <a:pt x="845" y="295"/>
                  </a:lnTo>
                  <a:lnTo>
                    <a:pt x="842" y="294"/>
                  </a:lnTo>
                  <a:lnTo>
                    <a:pt x="839" y="294"/>
                  </a:lnTo>
                  <a:lnTo>
                    <a:pt x="836" y="294"/>
                  </a:lnTo>
                  <a:lnTo>
                    <a:pt x="833" y="294"/>
                  </a:lnTo>
                  <a:lnTo>
                    <a:pt x="829" y="294"/>
                  </a:lnTo>
                  <a:lnTo>
                    <a:pt x="826" y="293"/>
                  </a:lnTo>
                  <a:lnTo>
                    <a:pt x="823" y="293"/>
                  </a:lnTo>
                  <a:lnTo>
                    <a:pt x="818" y="293"/>
                  </a:lnTo>
                  <a:lnTo>
                    <a:pt x="812" y="293"/>
                  </a:lnTo>
                  <a:lnTo>
                    <a:pt x="806" y="292"/>
                  </a:lnTo>
                  <a:lnTo>
                    <a:pt x="802" y="292"/>
                  </a:lnTo>
                  <a:lnTo>
                    <a:pt x="797" y="292"/>
                  </a:lnTo>
                  <a:lnTo>
                    <a:pt x="795" y="292"/>
                  </a:lnTo>
                  <a:lnTo>
                    <a:pt x="790" y="292"/>
                  </a:lnTo>
                  <a:lnTo>
                    <a:pt x="788" y="292"/>
                  </a:lnTo>
                  <a:lnTo>
                    <a:pt x="786" y="292"/>
                  </a:lnTo>
                  <a:lnTo>
                    <a:pt x="784" y="292"/>
                  </a:lnTo>
                  <a:lnTo>
                    <a:pt x="781" y="292"/>
                  </a:lnTo>
                  <a:lnTo>
                    <a:pt x="779" y="293"/>
                  </a:lnTo>
                  <a:lnTo>
                    <a:pt x="776" y="294"/>
                  </a:lnTo>
                  <a:lnTo>
                    <a:pt x="775" y="295"/>
                  </a:lnTo>
                  <a:lnTo>
                    <a:pt x="772" y="299"/>
                  </a:lnTo>
                  <a:lnTo>
                    <a:pt x="772" y="303"/>
                  </a:lnTo>
                  <a:lnTo>
                    <a:pt x="772" y="308"/>
                  </a:lnTo>
                  <a:lnTo>
                    <a:pt x="775" y="311"/>
                  </a:lnTo>
                  <a:lnTo>
                    <a:pt x="776" y="313"/>
                  </a:lnTo>
                  <a:lnTo>
                    <a:pt x="779" y="315"/>
                  </a:lnTo>
                  <a:lnTo>
                    <a:pt x="781" y="315"/>
                  </a:lnTo>
                  <a:lnTo>
                    <a:pt x="784" y="316"/>
                  </a:lnTo>
                  <a:lnTo>
                    <a:pt x="787" y="316"/>
                  </a:lnTo>
                  <a:lnTo>
                    <a:pt x="790" y="316"/>
                  </a:lnTo>
                  <a:lnTo>
                    <a:pt x="795" y="316"/>
                  </a:lnTo>
                  <a:lnTo>
                    <a:pt x="799" y="316"/>
                  </a:lnTo>
                  <a:lnTo>
                    <a:pt x="804" y="316"/>
                  </a:lnTo>
                  <a:lnTo>
                    <a:pt x="808" y="316"/>
                  </a:lnTo>
                  <a:lnTo>
                    <a:pt x="811" y="316"/>
                  </a:lnTo>
                  <a:lnTo>
                    <a:pt x="814" y="317"/>
                  </a:lnTo>
                  <a:lnTo>
                    <a:pt x="816" y="317"/>
                  </a:lnTo>
                  <a:lnTo>
                    <a:pt x="820" y="317"/>
                  </a:lnTo>
                  <a:lnTo>
                    <a:pt x="826" y="317"/>
                  </a:lnTo>
                  <a:lnTo>
                    <a:pt x="831" y="318"/>
                  </a:lnTo>
                  <a:lnTo>
                    <a:pt x="834" y="318"/>
                  </a:lnTo>
                  <a:lnTo>
                    <a:pt x="836" y="318"/>
                  </a:lnTo>
                  <a:lnTo>
                    <a:pt x="839" y="320"/>
                  </a:lnTo>
                  <a:lnTo>
                    <a:pt x="843" y="320"/>
                  </a:lnTo>
                  <a:lnTo>
                    <a:pt x="845" y="320"/>
                  </a:lnTo>
                  <a:lnTo>
                    <a:pt x="849" y="321"/>
                  </a:lnTo>
                  <a:lnTo>
                    <a:pt x="851" y="321"/>
                  </a:lnTo>
                  <a:lnTo>
                    <a:pt x="854" y="321"/>
                  </a:lnTo>
                  <a:lnTo>
                    <a:pt x="858" y="321"/>
                  </a:lnTo>
                  <a:lnTo>
                    <a:pt x="861" y="322"/>
                  </a:lnTo>
                  <a:lnTo>
                    <a:pt x="863" y="322"/>
                  </a:lnTo>
                  <a:lnTo>
                    <a:pt x="867" y="323"/>
                  </a:lnTo>
                  <a:lnTo>
                    <a:pt x="869" y="323"/>
                  </a:lnTo>
                  <a:lnTo>
                    <a:pt x="873" y="324"/>
                  </a:lnTo>
                  <a:lnTo>
                    <a:pt x="875" y="324"/>
                  </a:lnTo>
                  <a:lnTo>
                    <a:pt x="878" y="325"/>
                  </a:lnTo>
                  <a:lnTo>
                    <a:pt x="881" y="325"/>
                  </a:lnTo>
                  <a:lnTo>
                    <a:pt x="884" y="325"/>
                  </a:lnTo>
                  <a:lnTo>
                    <a:pt x="886" y="326"/>
                  </a:lnTo>
                  <a:lnTo>
                    <a:pt x="890" y="328"/>
                  </a:lnTo>
                  <a:lnTo>
                    <a:pt x="892" y="328"/>
                  </a:lnTo>
                  <a:lnTo>
                    <a:pt x="896" y="329"/>
                  </a:lnTo>
                  <a:lnTo>
                    <a:pt x="898" y="329"/>
                  </a:lnTo>
                  <a:lnTo>
                    <a:pt x="901" y="330"/>
                  </a:lnTo>
                  <a:lnTo>
                    <a:pt x="906" y="331"/>
                  </a:lnTo>
                  <a:lnTo>
                    <a:pt x="912" y="333"/>
                  </a:lnTo>
                  <a:lnTo>
                    <a:pt x="916" y="334"/>
                  </a:lnTo>
                  <a:lnTo>
                    <a:pt x="922" y="336"/>
                  </a:lnTo>
                  <a:lnTo>
                    <a:pt x="925" y="338"/>
                  </a:lnTo>
                  <a:lnTo>
                    <a:pt x="930" y="340"/>
                  </a:lnTo>
                  <a:lnTo>
                    <a:pt x="933" y="341"/>
                  </a:lnTo>
                  <a:lnTo>
                    <a:pt x="937" y="345"/>
                  </a:lnTo>
                  <a:lnTo>
                    <a:pt x="940" y="346"/>
                  </a:lnTo>
                  <a:lnTo>
                    <a:pt x="943" y="349"/>
                  </a:lnTo>
                  <a:lnTo>
                    <a:pt x="948" y="354"/>
                  </a:lnTo>
                  <a:lnTo>
                    <a:pt x="953" y="360"/>
                  </a:lnTo>
                  <a:lnTo>
                    <a:pt x="959" y="363"/>
                  </a:lnTo>
                  <a:lnTo>
                    <a:pt x="963" y="368"/>
                  </a:lnTo>
                  <a:lnTo>
                    <a:pt x="968" y="371"/>
                  </a:lnTo>
                  <a:lnTo>
                    <a:pt x="973" y="376"/>
                  </a:lnTo>
                  <a:lnTo>
                    <a:pt x="978" y="380"/>
                  </a:lnTo>
                  <a:lnTo>
                    <a:pt x="983" y="384"/>
                  </a:lnTo>
                  <a:lnTo>
                    <a:pt x="986" y="387"/>
                  </a:lnTo>
                  <a:lnTo>
                    <a:pt x="990" y="389"/>
                  </a:lnTo>
                  <a:lnTo>
                    <a:pt x="993" y="392"/>
                  </a:lnTo>
                  <a:lnTo>
                    <a:pt x="998" y="395"/>
                  </a:lnTo>
                  <a:lnTo>
                    <a:pt x="1000" y="398"/>
                  </a:lnTo>
                  <a:lnTo>
                    <a:pt x="1003" y="401"/>
                  </a:lnTo>
                  <a:lnTo>
                    <a:pt x="1007" y="403"/>
                  </a:lnTo>
                  <a:lnTo>
                    <a:pt x="1010" y="407"/>
                  </a:lnTo>
                  <a:lnTo>
                    <a:pt x="1012" y="409"/>
                  </a:lnTo>
                  <a:lnTo>
                    <a:pt x="1016" y="412"/>
                  </a:lnTo>
                  <a:lnTo>
                    <a:pt x="1019" y="416"/>
                  </a:lnTo>
                  <a:lnTo>
                    <a:pt x="1023" y="419"/>
                  </a:lnTo>
                  <a:lnTo>
                    <a:pt x="1025" y="422"/>
                  </a:lnTo>
                  <a:lnTo>
                    <a:pt x="1027" y="426"/>
                  </a:lnTo>
                  <a:lnTo>
                    <a:pt x="1030" y="430"/>
                  </a:lnTo>
                  <a:lnTo>
                    <a:pt x="1033" y="434"/>
                  </a:lnTo>
                  <a:lnTo>
                    <a:pt x="1035" y="438"/>
                  </a:lnTo>
                  <a:lnTo>
                    <a:pt x="1038" y="441"/>
                  </a:lnTo>
                  <a:lnTo>
                    <a:pt x="1039" y="445"/>
                  </a:lnTo>
                  <a:lnTo>
                    <a:pt x="1042" y="448"/>
                  </a:lnTo>
                  <a:lnTo>
                    <a:pt x="1043" y="451"/>
                  </a:lnTo>
                  <a:lnTo>
                    <a:pt x="1047" y="455"/>
                  </a:lnTo>
                  <a:lnTo>
                    <a:pt x="1048" y="458"/>
                  </a:lnTo>
                  <a:lnTo>
                    <a:pt x="1051" y="463"/>
                  </a:lnTo>
                  <a:lnTo>
                    <a:pt x="1053" y="466"/>
                  </a:lnTo>
                  <a:lnTo>
                    <a:pt x="1055" y="470"/>
                  </a:lnTo>
                  <a:lnTo>
                    <a:pt x="1057" y="473"/>
                  </a:lnTo>
                  <a:lnTo>
                    <a:pt x="1058" y="478"/>
                  </a:lnTo>
                  <a:lnTo>
                    <a:pt x="1061" y="481"/>
                  </a:lnTo>
                  <a:lnTo>
                    <a:pt x="1063" y="486"/>
                  </a:lnTo>
                  <a:lnTo>
                    <a:pt x="1064" y="489"/>
                  </a:lnTo>
                  <a:lnTo>
                    <a:pt x="1066" y="494"/>
                  </a:lnTo>
                  <a:lnTo>
                    <a:pt x="1067" y="496"/>
                  </a:lnTo>
                  <a:lnTo>
                    <a:pt x="1069" y="501"/>
                  </a:lnTo>
                  <a:lnTo>
                    <a:pt x="1070" y="504"/>
                  </a:lnTo>
                  <a:lnTo>
                    <a:pt x="1071" y="509"/>
                  </a:lnTo>
                  <a:lnTo>
                    <a:pt x="1072" y="512"/>
                  </a:lnTo>
                  <a:lnTo>
                    <a:pt x="1073" y="516"/>
                  </a:lnTo>
                  <a:lnTo>
                    <a:pt x="1073" y="520"/>
                  </a:lnTo>
                  <a:lnTo>
                    <a:pt x="1074" y="524"/>
                  </a:lnTo>
                  <a:lnTo>
                    <a:pt x="1075" y="527"/>
                  </a:lnTo>
                  <a:lnTo>
                    <a:pt x="1075" y="531"/>
                  </a:lnTo>
                  <a:lnTo>
                    <a:pt x="1075" y="534"/>
                  </a:lnTo>
                  <a:lnTo>
                    <a:pt x="1077" y="539"/>
                  </a:lnTo>
                  <a:lnTo>
                    <a:pt x="1075" y="542"/>
                  </a:lnTo>
                  <a:lnTo>
                    <a:pt x="1075" y="547"/>
                  </a:lnTo>
                  <a:lnTo>
                    <a:pt x="1075" y="550"/>
                  </a:lnTo>
                  <a:lnTo>
                    <a:pt x="1074" y="555"/>
                  </a:lnTo>
                  <a:lnTo>
                    <a:pt x="1073" y="559"/>
                  </a:lnTo>
                  <a:lnTo>
                    <a:pt x="1071" y="565"/>
                  </a:lnTo>
                  <a:lnTo>
                    <a:pt x="1070" y="570"/>
                  </a:lnTo>
                  <a:lnTo>
                    <a:pt x="1067" y="574"/>
                  </a:lnTo>
                  <a:lnTo>
                    <a:pt x="1066" y="578"/>
                  </a:lnTo>
                  <a:lnTo>
                    <a:pt x="1064" y="581"/>
                  </a:lnTo>
                  <a:lnTo>
                    <a:pt x="1063" y="584"/>
                  </a:lnTo>
                  <a:lnTo>
                    <a:pt x="1062" y="588"/>
                  </a:lnTo>
                  <a:lnTo>
                    <a:pt x="1058" y="591"/>
                  </a:lnTo>
                  <a:lnTo>
                    <a:pt x="1055" y="596"/>
                  </a:lnTo>
                  <a:lnTo>
                    <a:pt x="1053" y="597"/>
                  </a:lnTo>
                  <a:lnTo>
                    <a:pt x="1051" y="599"/>
                  </a:lnTo>
                  <a:lnTo>
                    <a:pt x="1048" y="599"/>
                  </a:lnTo>
                  <a:lnTo>
                    <a:pt x="1043" y="599"/>
                  </a:lnTo>
                  <a:lnTo>
                    <a:pt x="1040" y="601"/>
                  </a:lnTo>
                  <a:lnTo>
                    <a:pt x="1037" y="601"/>
                  </a:lnTo>
                  <a:lnTo>
                    <a:pt x="1032" y="601"/>
                  </a:lnTo>
                  <a:lnTo>
                    <a:pt x="1028" y="602"/>
                  </a:lnTo>
                  <a:lnTo>
                    <a:pt x="1025" y="602"/>
                  </a:lnTo>
                  <a:lnTo>
                    <a:pt x="1022" y="602"/>
                  </a:lnTo>
                  <a:lnTo>
                    <a:pt x="1017" y="602"/>
                  </a:lnTo>
                  <a:lnTo>
                    <a:pt x="1012" y="602"/>
                  </a:lnTo>
                  <a:lnTo>
                    <a:pt x="1009" y="602"/>
                  </a:lnTo>
                  <a:lnTo>
                    <a:pt x="1004" y="602"/>
                  </a:lnTo>
                  <a:lnTo>
                    <a:pt x="1001" y="601"/>
                  </a:lnTo>
                  <a:lnTo>
                    <a:pt x="996" y="601"/>
                  </a:lnTo>
                  <a:lnTo>
                    <a:pt x="992" y="599"/>
                  </a:lnTo>
                  <a:lnTo>
                    <a:pt x="988" y="599"/>
                  </a:lnTo>
                  <a:lnTo>
                    <a:pt x="984" y="598"/>
                  </a:lnTo>
                  <a:lnTo>
                    <a:pt x="979" y="598"/>
                  </a:lnTo>
                  <a:lnTo>
                    <a:pt x="976" y="597"/>
                  </a:lnTo>
                  <a:lnTo>
                    <a:pt x="971" y="596"/>
                  </a:lnTo>
                  <a:lnTo>
                    <a:pt x="967" y="595"/>
                  </a:lnTo>
                  <a:lnTo>
                    <a:pt x="963" y="594"/>
                  </a:lnTo>
                  <a:lnTo>
                    <a:pt x="959" y="592"/>
                  </a:lnTo>
                  <a:lnTo>
                    <a:pt x="955" y="591"/>
                  </a:lnTo>
                  <a:lnTo>
                    <a:pt x="951" y="590"/>
                  </a:lnTo>
                  <a:lnTo>
                    <a:pt x="947" y="589"/>
                  </a:lnTo>
                  <a:lnTo>
                    <a:pt x="943" y="587"/>
                  </a:lnTo>
                  <a:lnTo>
                    <a:pt x="940" y="586"/>
                  </a:lnTo>
                  <a:lnTo>
                    <a:pt x="936" y="583"/>
                  </a:lnTo>
                  <a:lnTo>
                    <a:pt x="932" y="582"/>
                  </a:lnTo>
                  <a:lnTo>
                    <a:pt x="930" y="580"/>
                  </a:lnTo>
                  <a:lnTo>
                    <a:pt x="926" y="579"/>
                  </a:lnTo>
                  <a:lnTo>
                    <a:pt x="922" y="575"/>
                  </a:lnTo>
                  <a:lnTo>
                    <a:pt x="918" y="573"/>
                  </a:lnTo>
                  <a:lnTo>
                    <a:pt x="915" y="571"/>
                  </a:lnTo>
                  <a:lnTo>
                    <a:pt x="912" y="568"/>
                  </a:lnTo>
                  <a:lnTo>
                    <a:pt x="907" y="565"/>
                  </a:lnTo>
                  <a:lnTo>
                    <a:pt x="904" y="563"/>
                  </a:lnTo>
                  <a:lnTo>
                    <a:pt x="899" y="560"/>
                  </a:lnTo>
                  <a:lnTo>
                    <a:pt x="896" y="557"/>
                  </a:lnTo>
                  <a:lnTo>
                    <a:pt x="891" y="555"/>
                  </a:lnTo>
                  <a:lnTo>
                    <a:pt x="886" y="551"/>
                  </a:lnTo>
                  <a:lnTo>
                    <a:pt x="883" y="548"/>
                  </a:lnTo>
                  <a:lnTo>
                    <a:pt x="879" y="545"/>
                  </a:lnTo>
                  <a:lnTo>
                    <a:pt x="875" y="542"/>
                  </a:lnTo>
                  <a:lnTo>
                    <a:pt x="871" y="540"/>
                  </a:lnTo>
                  <a:lnTo>
                    <a:pt x="867" y="537"/>
                  </a:lnTo>
                  <a:lnTo>
                    <a:pt x="863" y="535"/>
                  </a:lnTo>
                  <a:lnTo>
                    <a:pt x="860" y="532"/>
                  </a:lnTo>
                  <a:lnTo>
                    <a:pt x="855" y="529"/>
                  </a:lnTo>
                  <a:lnTo>
                    <a:pt x="852" y="527"/>
                  </a:lnTo>
                  <a:lnTo>
                    <a:pt x="850" y="525"/>
                  </a:lnTo>
                  <a:lnTo>
                    <a:pt x="846" y="523"/>
                  </a:lnTo>
                  <a:lnTo>
                    <a:pt x="843" y="520"/>
                  </a:lnTo>
                  <a:lnTo>
                    <a:pt x="841" y="519"/>
                  </a:lnTo>
                  <a:lnTo>
                    <a:pt x="838" y="517"/>
                  </a:lnTo>
                  <a:lnTo>
                    <a:pt x="834" y="514"/>
                  </a:lnTo>
                  <a:lnTo>
                    <a:pt x="831" y="512"/>
                  </a:lnTo>
                  <a:lnTo>
                    <a:pt x="829" y="510"/>
                  </a:lnTo>
                  <a:lnTo>
                    <a:pt x="814" y="531"/>
                  </a:lnTo>
                  <a:lnTo>
                    <a:pt x="815" y="531"/>
                  </a:lnTo>
                  <a:lnTo>
                    <a:pt x="816" y="532"/>
                  </a:lnTo>
                  <a:lnTo>
                    <a:pt x="820" y="534"/>
                  </a:lnTo>
                  <a:lnTo>
                    <a:pt x="824" y="537"/>
                  </a:lnTo>
                  <a:lnTo>
                    <a:pt x="827" y="539"/>
                  </a:lnTo>
                  <a:lnTo>
                    <a:pt x="830" y="541"/>
                  </a:lnTo>
                  <a:lnTo>
                    <a:pt x="833" y="542"/>
                  </a:lnTo>
                  <a:lnTo>
                    <a:pt x="836" y="544"/>
                  </a:lnTo>
                  <a:lnTo>
                    <a:pt x="839" y="547"/>
                  </a:lnTo>
                  <a:lnTo>
                    <a:pt x="843" y="549"/>
                  </a:lnTo>
                  <a:lnTo>
                    <a:pt x="846" y="551"/>
                  </a:lnTo>
                  <a:lnTo>
                    <a:pt x="851" y="555"/>
                  </a:lnTo>
                  <a:lnTo>
                    <a:pt x="853" y="557"/>
                  </a:lnTo>
                  <a:lnTo>
                    <a:pt x="858" y="559"/>
                  </a:lnTo>
                  <a:lnTo>
                    <a:pt x="861" y="562"/>
                  </a:lnTo>
                  <a:lnTo>
                    <a:pt x="866" y="565"/>
                  </a:lnTo>
                  <a:lnTo>
                    <a:pt x="869" y="567"/>
                  </a:lnTo>
                  <a:lnTo>
                    <a:pt x="874" y="571"/>
                  </a:lnTo>
                  <a:lnTo>
                    <a:pt x="877" y="574"/>
                  </a:lnTo>
                  <a:lnTo>
                    <a:pt x="882" y="576"/>
                  </a:lnTo>
                  <a:lnTo>
                    <a:pt x="885" y="580"/>
                  </a:lnTo>
                  <a:lnTo>
                    <a:pt x="890" y="582"/>
                  </a:lnTo>
                  <a:lnTo>
                    <a:pt x="894" y="584"/>
                  </a:lnTo>
                  <a:lnTo>
                    <a:pt x="898" y="588"/>
                  </a:lnTo>
                  <a:lnTo>
                    <a:pt x="901" y="590"/>
                  </a:lnTo>
                  <a:lnTo>
                    <a:pt x="906" y="592"/>
                  </a:lnTo>
                  <a:lnTo>
                    <a:pt x="909" y="596"/>
                  </a:lnTo>
                  <a:lnTo>
                    <a:pt x="913" y="598"/>
                  </a:lnTo>
                  <a:lnTo>
                    <a:pt x="916" y="599"/>
                  </a:lnTo>
                  <a:lnTo>
                    <a:pt x="920" y="602"/>
                  </a:lnTo>
                  <a:lnTo>
                    <a:pt x="923" y="604"/>
                  </a:lnTo>
                  <a:lnTo>
                    <a:pt x="926" y="606"/>
                  </a:lnTo>
                  <a:lnTo>
                    <a:pt x="930" y="607"/>
                  </a:lnTo>
                  <a:lnTo>
                    <a:pt x="935" y="609"/>
                  </a:lnTo>
                  <a:lnTo>
                    <a:pt x="938" y="611"/>
                  </a:lnTo>
                  <a:lnTo>
                    <a:pt x="941" y="612"/>
                  </a:lnTo>
                  <a:lnTo>
                    <a:pt x="946" y="613"/>
                  </a:lnTo>
                  <a:lnTo>
                    <a:pt x="949" y="615"/>
                  </a:lnTo>
                  <a:lnTo>
                    <a:pt x="954" y="617"/>
                  </a:lnTo>
                  <a:lnTo>
                    <a:pt x="959" y="618"/>
                  </a:lnTo>
                  <a:lnTo>
                    <a:pt x="962" y="619"/>
                  </a:lnTo>
                  <a:lnTo>
                    <a:pt x="967" y="620"/>
                  </a:lnTo>
                  <a:lnTo>
                    <a:pt x="971" y="621"/>
                  </a:lnTo>
                  <a:lnTo>
                    <a:pt x="976" y="621"/>
                  </a:lnTo>
                  <a:lnTo>
                    <a:pt x="975" y="623"/>
                  </a:lnTo>
                  <a:lnTo>
                    <a:pt x="975" y="626"/>
                  </a:lnTo>
                  <a:lnTo>
                    <a:pt x="975" y="628"/>
                  </a:lnTo>
                  <a:lnTo>
                    <a:pt x="975" y="631"/>
                  </a:lnTo>
                  <a:lnTo>
                    <a:pt x="975" y="635"/>
                  </a:lnTo>
                  <a:lnTo>
                    <a:pt x="975" y="640"/>
                  </a:lnTo>
                  <a:lnTo>
                    <a:pt x="973" y="643"/>
                  </a:lnTo>
                  <a:lnTo>
                    <a:pt x="973" y="649"/>
                  </a:lnTo>
                  <a:lnTo>
                    <a:pt x="973" y="651"/>
                  </a:lnTo>
                  <a:lnTo>
                    <a:pt x="972" y="653"/>
                  </a:lnTo>
                  <a:lnTo>
                    <a:pt x="972" y="656"/>
                  </a:lnTo>
                  <a:lnTo>
                    <a:pt x="972" y="659"/>
                  </a:lnTo>
                  <a:lnTo>
                    <a:pt x="972" y="661"/>
                  </a:lnTo>
                  <a:lnTo>
                    <a:pt x="972" y="665"/>
                  </a:lnTo>
                  <a:lnTo>
                    <a:pt x="972" y="668"/>
                  </a:lnTo>
                  <a:lnTo>
                    <a:pt x="972" y="670"/>
                  </a:lnTo>
                  <a:lnTo>
                    <a:pt x="971" y="674"/>
                  </a:lnTo>
                  <a:lnTo>
                    <a:pt x="971" y="677"/>
                  </a:lnTo>
                  <a:lnTo>
                    <a:pt x="970" y="681"/>
                  </a:lnTo>
                  <a:lnTo>
                    <a:pt x="970" y="684"/>
                  </a:lnTo>
                  <a:lnTo>
                    <a:pt x="969" y="688"/>
                  </a:lnTo>
                  <a:lnTo>
                    <a:pt x="969" y="692"/>
                  </a:lnTo>
                  <a:lnTo>
                    <a:pt x="968" y="696"/>
                  </a:lnTo>
                  <a:lnTo>
                    <a:pt x="968" y="700"/>
                  </a:lnTo>
                  <a:lnTo>
                    <a:pt x="962" y="727"/>
                  </a:lnTo>
                  <a:lnTo>
                    <a:pt x="962" y="730"/>
                  </a:lnTo>
                  <a:lnTo>
                    <a:pt x="961" y="734"/>
                  </a:lnTo>
                  <a:lnTo>
                    <a:pt x="960" y="738"/>
                  </a:lnTo>
                  <a:lnTo>
                    <a:pt x="960" y="742"/>
                  </a:lnTo>
                  <a:lnTo>
                    <a:pt x="959" y="744"/>
                  </a:lnTo>
                  <a:lnTo>
                    <a:pt x="959" y="748"/>
                  </a:lnTo>
                  <a:lnTo>
                    <a:pt x="957" y="751"/>
                  </a:lnTo>
                  <a:lnTo>
                    <a:pt x="957" y="754"/>
                  </a:lnTo>
                  <a:lnTo>
                    <a:pt x="956" y="760"/>
                  </a:lnTo>
                  <a:lnTo>
                    <a:pt x="956" y="766"/>
                  </a:lnTo>
                  <a:lnTo>
                    <a:pt x="956" y="770"/>
                  </a:lnTo>
                  <a:lnTo>
                    <a:pt x="957" y="776"/>
                  </a:lnTo>
                  <a:lnTo>
                    <a:pt x="957" y="781"/>
                  </a:lnTo>
                  <a:lnTo>
                    <a:pt x="959" y="785"/>
                  </a:lnTo>
                  <a:lnTo>
                    <a:pt x="960" y="791"/>
                  </a:lnTo>
                  <a:lnTo>
                    <a:pt x="962" y="795"/>
                  </a:lnTo>
                  <a:lnTo>
                    <a:pt x="964" y="799"/>
                  </a:lnTo>
                  <a:lnTo>
                    <a:pt x="967" y="804"/>
                  </a:lnTo>
                  <a:lnTo>
                    <a:pt x="970" y="808"/>
                  </a:lnTo>
                  <a:lnTo>
                    <a:pt x="975" y="814"/>
                  </a:lnTo>
                  <a:lnTo>
                    <a:pt x="978" y="817"/>
                  </a:lnTo>
                  <a:lnTo>
                    <a:pt x="983" y="821"/>
                  </a:lnTo>
                  <a:lnTo>
                    <a:pt x="985" y="822"/>
                  </a:lnTo>
                  <a:lnTo>
                    <a:pt x="987" y="824"/>
                  </a:lnTo>
                  <a:lnTo>
                    <a:pt x="991" y="826"/>
                  </a:lnTo>
                  <a:lnTo>
                    <a:pt x="993" y="828"/>
                  </a:lnTo>
                  <a:lnTo>
                    <a:pt x="996" y="830"/>
                  </a:lnTo>
                  <a:lnTo>
                    <a:pt x="999" y="831"/>
                  </a:lnTo>
                  <a:lnTo>
                    <a:pt x="1002" y="832"/>
                  </a:lnTo>
                  <a:lnTo>
                    <a:pt x="1006" y="834"/>
                  </a:lnTo>
                  <a:lnTo>
                    <a:pt x="1008" y="836"/>
                  </a:lnTo>
                  <a:lnTo>
                    <a:pt x="1011" y="838"/>
                  </a:lnTo>
                  <a:lnTo>
                    <a:pt x="1015" y="839"/>
                  </a:lnTo>
                  <a:lnTo>
                    <a:pt x="1018" y="841"/>
                  </a:lnTo>
                  <a:lnTo>
                    <a:pt x="1022" y="841"/>
                  </a:lnTo>
                  <a:lnTo>
                    <a:pt x="1025" y="843"/>
                  </a:lnTo>
                  <a:lnTo>
                    <a:pt x="1028" y="844"/>
                  </a:lnTo>
                  <a:lnTo>
                    <a:pt x="1032" y="846"/>
                  </a:lnTo>
                  <a:lnTo>
                    <a:pt x="1035" y="846"/>
                  </a:lnTo>
                  <a:lnTo>
                    <a:pt x="1039" y="847"/>
                  </a:lnTo>
                  <a:lnTo>
                    <a:pt x="1042" y="848"/>
                  </a:lnTo>
                  <a:lnTo>
                    <a:pt x="1047" y="849"/>
                  </a:lnTo>
                  <a:lnTo>
                    <a:pt x="1049" y="849"/>
                  </a:lnTo>
                  <a:lnTo>
                    <a:pt x="1053" y="849"/>
                  </a:lnTo>
                  <a:lnTo>
                    <a:pt x="1056" y="851"/>
                  </a:lnTo>
                  <a:lnTo>
                    <a:pt x="1059" y="851"/>
                  </a:lnTo>
                  <a:lnTo>
                    <a:pt x="1063" y="851"/>
                  </a:lnTo>
                  <a:lnTo>
                    <a:pt x="1066" y="852"/>
                  </a:lnTo>
                  <a:lnTo>
                    <a:pt x="1069" y="852"/>
                  </a:lnTo>
                  <a:lnTo>
                    <a:pt x="1073" y="852"/>
                  </a:lnTo>
                  <a:lnTo>
                    <a:pt x="1069" y="854"/>
                  </a:lnTo>
                  <a:lnTo>
                    <a:pt x="1065" y="856"/>
                  </a:lnTo>
                  <a:lnTo>
                    <a:pt x="1062" y="860"/>
                  </a:lnTo>
                  <a:lnTo>
                    <a:pt x="1057" y="863"/>
                  </a:lnTo>
                  <a:lnTo>
                    <a:pt x="1053" y="867"/>
                  </a:lnTo>
                  <a:lnTo>
                    <a:pt x="1047" y="869"/>
                  </a:lnTo>
                  <a:lnTo>
                    <a:pt x="1043" y="871"/>
                  </a:lnTo>
                  <a:lnTo>
                    <a:pt x="1041" y="872"/>
                  </a:lnTo>
                  <a:lnTo>
                    <a:pt x="1038" y="875"/>
                  </a:lnTo>
                  <a:lnTo>
                    <a:pt x="1035" y="877"/>
                  </a:lnTo>
                  <a:lnTo>
                    <a:pt x="1032" y="877"/>
                  </a:lnTo>
                  <a:lnTo>
                    <a:pt x="1030" y="879"/>
                  </a:lnTo>
                  <a:lnTo>
                    <a:pt x="1026" y="880"/>
                  </a:lnTo>
                  <a:lnTo>
                    <a:pt x="1024" y="883"/>
                  </a:lnTo>
                  <a:lnTo>
                    <a:pt x="1018" y="885"/>
                  </a:lnTo>
                  <a:lnTo>
                    <a:pt x="1014" y="887"/>
                  </a:lnTo>
                  <a:lnTo>
                    <a:pt x="1009" y="890"/>
                  </a:lnTo>
                  <a:lnTo>
                    <a:pt x="1004" y="892"/>
                  </a:lnTo>
                  <a:lnTo>
                    <a:pt x="1000" y="895"/>
                  </a:lnTo>
                  <a:lnTo>
                    <a:pt x="996" y="898"/>
                  </a:lnTo>
                  <a:lnTo>
                    <a:pt x="992" y="899"/>
                  </a:lnTo>
                  <a:lnTo>
                    <a:pt x="988" y="901"/>
                  </a:lnTo>
                  <a:lnTo>
                    <a:pt x="985" y="902"/>
                  </a:lnTo>
                  <a:lnTo>
                    <a:pt x="981" y="904"/>
                  </a:lnTo>
                  <a:lnTo>
                    <a:pt x="978" y="907"/>
                  </a:lnTo>
                  <a:lnTo>
                    <a:pt x="976" y="908"/>
                  </a:lnTo>
                  <a:lnTo>
                    <a:pt x="972" y="909"/>
                  </a:lnTo>
                  <a:lnTo>
                    <a:pt x="971" y="911"/>
                  </a:lnTo>
                  <a:lnTo>
                    <a:pt x="965" y="912"/>
                  </a:lnTo>
                  <a:lnTo>
                    <a:pt x="961" y="915"/>
                  </a:lnTo>
                  <a:lnTo>
                    <a:pt x="956" y="916"/>
                  </a:lnTo>
                  <a:lnTo>
                    <a:pt x="953" y="918"/>
                  </a:lnTo>
                  <a:lnTo>
                    <a:pt x="948" y="918"/>
                  </a:lnTo>
                  <a:lnTo>
                    <a:pt x="945" y="919"/>
                  </a:lnTo>
                  <a:lnTo>
                    <a:pt x="940" y="920"/>
                  </a:lnTo>
                  <a:lnTo>
                    <a:pt x="937" y="922"/>
                  </a:lnTo>
                  <a:lnTo>
                    <a:pt x="933" y="922"/>
                  </a:lnTo>
                  <a:lnTo>
                    <a:pt x="930" y="923"/>
                  </a:lnTo>
                  <a:lnTo>
                    <a:pt x="926" y="923"/>
                  </a:lnTo>
                  <a:lnTo>
                    <a:pt x="924" y="924"/>
                  </a:lnTo>
                  <a:lnTo>
                    <a:pt x="921" y="924"/>
                  </a:lnTo>
                  <a:lnTo>
                    <a:pt x="917" y="925"/>
                  </a:lnTo>
                  <a:lnTo>
                    <a:pt x="915" y="925"/>
                  </a:lnTo>
                  <a:lnTo>
                    <a:pt x="912" y="926"/>
                  </a:lnTo>
                  <a:lnTo>
                    <a:pt x="908" y="926"/>
                  </a:lnTo>
                  <a:lnTo>
                    <a:pt x="906" y="927"/>
                  </a:lnTo>
                  <a:lnTo>
                    <a:pt x="902" y="927"/>
                  </a:lnTo>
                  <a:lnTo>
                    <a:pt x="900" y="929"/>
                  </a:lnTo>
                  <a:lnTo>
                    <a:pt x="896" y="929"/>
                  </a:lnTo>
                  <a:lnTo>
                    <a:pt x="891" y="930"/>
                  </a:lnTo>
                  <a:lnTo>
                    <a:pt x="891" y="927"/>
                  </a:lnTo>
                  <a:lnTo>
                    <a:pt x="891" y="924"/>
                  </a:lnTo>
                  <a:lnTo>
                    <a:pt x="890" y="920"/>
                  </a:lnTo>
                  <a:lnTo>
                    <a:pt x="890" y="918"/>
                  </a:lnTo>
                  <a:lnTo>
                    <a:pt x="889" y="915"/>
                  </a:lnTo>
                  <a:lnTo>
                    <a:pt x="889" y="911"/>
                  </a:lnTo>
                  <a:lnTo>
                    <a:pt x="888" y="908"/>
                  </a:lnTo>
                  <a:lnTo>
                    <a:pt x="888" y="906"/>
                  </a:lnTo>
                  <a:lnTo>
                    <a:pt x="886" y="902"/>
                  </a:lnTo>
                  <a:lnTo>
                    <a:pt x="886" y="899"/>
                  </a:lnTo>
                  <a:lnTo>
                    <a:pt x="885" y="896"/>
                  </a:lnTo>
                  <a:lnTo>
                    <a:pt x="885" y="893"/>
                  </a:lnTo>
                  <a:lnTo>
                    <a:pt x="885" y="890"/>
                  </a:lnTo>
                  <a:lnTo>
                    <a:pt x="885" y="887"/>
                  </a:lnTo>
                  <a:lnTo>
                    <a:pt x="884" y="884"/>
                  </a:lnTo>
                  <a:lnTo>
                    <a:pt x="884" y="882"/>
                  </a:lnTo>
                  <a:lnTo>
                    <a:pt x="883" y="878"/>
                  </a:lnTo>
                  <a:lnTo>
                    <a:pt x="883" y="875"/>
                  </a:lnTo>
                  <a:lnTo>
                    <a:pt x="882" y="872"/>
                  </a:lnTo>
                  <a:lnTo>
                    <a:pt x="882" y="869"/>
                  </a:lnTo>
                  <a:lnTo>
                    <a:pt x="882" y="865"/>
                  </a:lnTo>
                  <a:lnTo>
                    <a:pt x="881" y="862"/>
                  </a:lnTo>
                  <a:lnTo>
                    <a:pt x="881" y="860"/>
                  </a:lnTo>
                  <a:lnTo>
                    <a:pt x="881" y="856"/>
                  </a:lnTo>
                  <a:lnTo>
                    <a:pt x="879" y="853"/>
                  </a:lnTo>
                  <a:lnTo>
                    <a:pt x="879" y="851"/>
                  </a:lnTo>
                  <a:lnTo>
                    <a:pt x="878" y="847"/>
                  </a:lnTo>
                  <a:lnTo>
                    <a:pt x="878" y="845"/>
                  </a:lnTo>
                  <a:lnTo>
                    <a:pt x="877" y="841"/>
                  </a:lnTo>
                  <a:lnTo>
                    <a:pt x="877" y="839"/>
                  </a:lnTo>
                  <a:lnTo>
                    <a:pt x="876" y="836"/>
                  </a:lnTo>
                  <a:lnTo>
                    <a:pt x="876" y="833"/>
                  </a:lnTo>
                  <a:lnTo>
                    <a:pt x="875" y="828"/>
                  </a:lnTo>
                  <a:lnTo>
                    <a:pt x="874" y="822"/>
                  </a:lnTo>
                  <a:lnTo>
                    <a:pt x="871" y="816"/>
                  </a:lnTo>
                  <a:lnTo>
                    <a:pt x="871" y="812"/>
                  </a:lnTo>
                  <a:lnTo>
                    <a:pt x="869" y="807"/>
                  </a:lnTo>
                  <a:lnTo>
                    <a:pt x="868" y="801"/>
                  </a:lnTo>
                  <a:lnTo>
                    <a:pt x="866" y="797"/>
                  </a:lnTo>
                  <a:lnTo>
                    <a:pt x="865" y="792"/>
                  </a:lnTo>
                  <a:lnTo>
                    <a:pt x="862" y="787"/>
                  </a:lnTo>
                  <a:lnTo>
                    <a:pt x="861" y="783"/>
                  </a:lnTo>
                  <a:lnTo>
                    <a:pt x="858" y="778"/>
                  </a:lnTo>
                  <a:lnTo>
                    <a:pt x="857" y="774"/>
                  </a:lnTo>
                  <a:lnTo>
                    <a:pt x="854" y="769"/>
                  </a:lnTo>
                  <a:lnTo>
                    <a:pt x="852" y="765"/>
                  </a:lnTo>
                  <a:lnTo>
                    <a:pt x="850" y="760"/>
                  </a:lnTo>
                  <a:lnTo>
                    <a:pt x="847" y="756"/>
                  </a:lnTo>
                  <a:lnTo>
                    <a:pt x="845" y="752"/>
                  </a:lnTo>
                  <a:lnTo>
                    <a:pt x="843" y="748"/>
                  </a:lnTo>
                  <a:lnTo>
                    <a:pt x="841" y="744"/>
                  </a:lnTo>
                  <a:lnTo>
                    <a:pt x="837" y="740"/>
                  </a:lnTo>
                  <a:lnTo>
                    <a:pt x="835" y="736"/>
                  </a:lnTo>
                  <a:lnTo>
                    <a:pt x="833" y="732"/>
                  </a:lnTo>
                  <a:lnTo>
                    <a:pt x="830" y="729"/>
                  </a:lnTo>
                  <a:lnTo>
                    <a:pt x="828" y="726"/>
                  </a:lnTo>
                  <a:lnTo>
                    <a:pt x="824" y="722"/>
                  </a:lnTo>
                  <a:lnTo>
                    <a:pt x="822" y="719"/>
                  </a:lnTo>
                  <a:lnTo>
                    <a:pt x="820" y="715"/>
                  </a:lnTo>
                  <a:lnTo>
                    <a:pt x="816" y="713"/>
                  </a:lnTo>
                  <a:lnTo>
                    <a:pt x="814" y="709"/>
                  </a:lnTo>
                  <a:lnTo>
                    <a:pt x="811" y="706"/>
                  </a:lnTo>
                  <a:lnTo>
                    <a:pt x="808" y="703"/>
                  </a:lnTo>
                  <a:lnTo>
                    <a:pt x="806" y="700"/>
                  </a:lnTo>
                  <a:lnTo>
                    <a:pt x="804" y="698"/>
                  </a:lnTo>
                  <a:lnTo>
                    <a:pt x="800" y="695"/>
                  </a:lnTo>
                  <a:lnTo>
                    <a:pt x="798" y="692"/>
                  </a:lnTo>
                  <a:lnTo>
                    <a:pt x="796" y="689"/>
                  </a:lnTo>
                  <a:lnTo>
                    <a:pt x="790" y="684"/>
                  </a:lnTo>
                  <a:lnTo>
                    <a:pt x="786" y="680"/>
                  </a:lnTo>
                  <a:lnTo>
                    <a:pt x="781" y="675"/>
                  </a:lnTo>
                  <a:lnTo>
                    <a:pt x="775" y="672"/>
                  </a:lnTo>
                  <a:lnTo>
                    <a:pt x="772" y="668"/>
                  </a:lnTo>
                  <a:lnTo>
                    <a:pt x="768" y="665"/>
                  </a:lnTo>
                  <a:lnTo>
                    <a:pt x="764" y="662"/>
                  </a:lnTo>
                  <a:lnTo>
                    <a:pt x="760" y="659"/>
                  </a:lnTo>
                  <a:lnTo>
                    <a:pt x="757" y="657"/>
                  </a:lnTo>
                  <a:lnTo>
                    <a:pt x="755" y="656"/>
                  </a:lnTo>
                  <a:lnTo>
                    <a:pt x="751" y="652"/>
                  </a:lnTo>
                  <a:lnTo>
                    <a:pt x="750" y="652"/>
                  </a:lnTo>
                  <a:lnTo>
                    <a:pt x="737" y="672"/>
                  </a:lnTo>
                  <a:lnTo>
                    <a:pt x="739" y="673"/>
                  </a:lnTo>
                  <a:lnTo>
                    <a:pt x="741" y="674"/>
                  </a:lnTo>
                  <a:lnTo>
                    <a:pt x="743" y="676"/>
                  </a:lnTo>
                  <a:lnTo>
                    <a:pt x="745" y="678"/>
                  </a:lnTo>
                  <a:lnTo>
                    <a:pt x="749" y="680"/>
                  </a:lnTo>
                  <a:lnTo>
                    <a:pt x="752" y="683"/>
                  </a:lnTo>
                  <a:lnTo>
                    <a:pt x="756" y="685"/>
                  </a:lnTo>
                  <a:lnTo>
                    <a:pt x="760" y="689"/>
                  </a:lnTo>
                  <a:lnTo>
                    <a:pt x="764" y="692"/>
                  </a:lnTo>
                  <a:lnTo>
                    <a:pt x="768" y="697"/>
                  </a:lnTo>
                  <a:lnTo>
                    <a:pt x="773" y="701"/>
                  </a:lnTo>
                  <a:lnTo>
                    <a:pt x="777" y="706"/>
                  </a:lnTo>
                  <a:lnTo>
                    <a:pt x="782" y="711"/>
                  </a:lnTo>
                  <a:lnTo>
                    <a:pt x="788" y="716"/>
                  </a:lnTo>
                  <a:lnTo>
                    <a:pt x="790" y="719"/>
                  </a:lnTo>
                  <a:lnTo>
                    <a:pt x="792" y="721"/>
                  </a:lnTo>
                  <a:lnTo>
                    <a:pt x="795" y="724"/>
                  </a:lnTo>
                  <a:lnTo>
                    <a:pt x="797" y="728"/>
                  </a:lnTo>
                  <a:lnTo>
                    <a:pt x="799" y="730"/>
                  </a:lnTo>
                  <a:lnTo>
                    <a:pt x="802" y="734"/>
                  </a:lnTo>
                  <a:lnTo>
                    <a:pt x="804" y="736"/>
                  </a:lnTo>
                  <a:lnTo>
                    <a:pt x="807" y="739"/>
                  </a:lnTo>
                  <a:lnTo>
                    <a:pt x="810" y="743"/>
                  </a:lnTo>
                  <a:lnTo>
                    <a:pt x="812" y="746"/>
                  </a:lnTo>
                  <a:lnTo>
                    <a:pt x="814" y="750"/>
                  </a:lnTo>
                  <a:lnTo>
                    <a:pt x="816" y="753"/>
                  </a:lnTo>
                  <a:lnTo>
                    <a:pt x="819" y="756"/>
                  </a:lnTo>
                  <a:lnTo>
                    <a:pt x="821" y="760"/>
                  </a:lnTo>
                  <a:lnTo>
                    <a:pt x="823" y="765"/>
                  </a:lnTo>
                  <a:lnTo>
                    <a:pt x="826" y="768"/>
                  </a:lnTo>
                  <a:lnTo>
                    <a:pt x="828" y="771"/>
                  </a:lnTo>
                  <a:lnTo>
                    <a:pt x="830" y="775"/>
                  </a:lnTo>
                  <a:lnTo>
                    <a:pt x="831" y="779"/>
                  </a:lnTo>
                  <a:lnTo>
                    <a:pt x="834" y="783"/>
                  </a:lnTo>
                  <a:lnTo>
                    <a:pt x="835" y="787"/>
                  </a:lnTo>
                  <a:lnTo>
                    <a:pt x="837" y="791"/>
                  </a:lnTo>
                  <a:lnTo>
                    <a:pt x="839" y="795"/>
                  </a:lnTo>
                  <a:lnTo>
                    <a:pt x="842" y="800"/>
                  </a:lnTo>
                  <a:lnTo>
                    <a:pt x="843" y="805"/>
                  </a:lnTo>
                  <a:lnTo>
                    <a:pt x="844" y="809"/>
                  </a:lnTo>
                  <a:lnTo>
                    <a:pt x="845" y="814"/>
                  </a:lnTo>
                  <a:lnTo>
                    <a:pt x="847" y="818"/>
                  </a:lnTo>
                  <a:lnTo>
                    <a:pt x="849" y="823"/>
                  </a:lnTo>
                  <a:lnTo>
                    <a:pt x="850" y="828"/>
                  </a:lnTo>
                  <a:lnTo>
                    <a:pt x="851" y="832"/>
                  </a:lnTo>
                  <a:lnTo>
                    <a:pt x="852" y="837"/>
                  </a:lnTo>
                  <a:lnTo>
                    <a:pt x="853" y="841"/>
                  </a:lnTo>
                  <a:lnTo>
                    <a:pt x="854" y="846"/>
                  </a:lnTo>
                  <a:lnTo>
                    <a:pt x="854" y="852"/>
                  </a:lnTo>
                  <a:lnTo>
                    <a:pt x="855" y="856"/>
                  </a:lnTo>
                  <a:lnTo>
                    <a:pt x="857" y="862"/>
                  </a:lnTo>
                  <a:lnTo>
                    <a:pt x="858" y="867"/>
                  </a:lnTo>
                  <a:lnTo>
                    <a:pt x="858" y="872"/>
                  </a:lnTo>
                  <a:lnTo>
                    <a:pt x="860" y="877"/>
                  </a:lnTo>
                  <a:lnTo>
                    <a:pt x="860" y="883"/>
                  </a:lnTo>
                  <a:lnTo>
                    <a:pt x="861" y="887"/>
                  </a:lnTo>
                  <a:lnTo>
                    <a:pt x="861" y="892"/>
                  </a:lnTo>
                  <a:lnTo>
                    <a:pt x="862" y="898"/>
                  </a:lnTo>
                  <a:lnTo>
                    <a:pt x="863" y="903"/>
                  </a:lnTo>
                  <a:lnTo>
                    <a:pt x="865" y="908"/>
                  </a:lnTo>
                  <a:lnTo>
                    <a:pt x="865" y="914"/>
                  </a:lnTo>
                  <a:lnTo>
                    <a:pt x="866" y="919"/>
                  </a:lnTo>
                  <a:lnTo>
                    <a:pt x="866" y="924"/>
                  </a:lnTo>
                  <a:lnTo>
                    <a:pt x="867" y="929"/>
                  </a:lnTo>
                  <a:lnTo>
                    <a:pt x="867" y="934"/>
                  </a:lnTo>
                  <a:lnTo>
                    <a:pt x="868" y="939"/>
                  </a:lnTo>
                  <a:lnTo>
                    <a:pt x="869" y="943"/>
                  </a:lnTo>
                  <a:lnTo>
                    <a:pt x="870" y="949"/>
                  </a:lnTo>
                  <a:lnTo>
                    <a:pt x="870" y="954"/>
                  </a:lnTo>
                  <a:lnTo>
                    <a:pt x="871" y="959"/>
                  </a:lnTo>
                  <a:lnTo>
                    <a:pt x="871" y="964"/>
                  </a:lnTo>
                  <a:lnTo>
                    <a:pt x="873" y="969"/>
                  </a:lnTo>
                  <a:lnTo>
                    <a:pt x="873" y="973"/>
                  </a:lnTo>
                  <a:lnTo>
                    <a:pt x="874" y="979"/>
                  </a:lnTo>
                  <a:lnTo>
                    <a:pt x="874" y="984"/>
                  </a:lnTo>
                  <a:lnTo>
                    <a:pt x="875" y="988"/>
                  </a:lnTo>
                  <a:lnTo>
                    <a:pt x="876" y="993"/>
                  </a:lnTo>
                  <a:lnTo>
                    <a:pt x="876" y="997"/>
                  </a:lnTo>
                  <a:lnTo>
                    <a:pt x="876" y="1001"/>
                  </a:lnTo>
                  <a:lnTo>
                    <a:pt x="877" y="1005"/>
                  </a:lnTo>
                  <a:lnTo>
                    <a:pt x="877" y="1009"/>
                  </a:lnTo>
                  <a:lnTo>
                    <a:pt x="878" y="1013"/>
                  </a:lnTo>
                  <a:lnTo>
                    <a:pt x="878" y="1017"/>
                  </a:lnTo>
                  <a:lnTo>
                    <a:pt x="878" y="1021"/>
                  </a:lnTo>
                  <a:lnTo>
                    <a:pt x="879" y="1025"/>
                  </a:lnTo>
                  <a:lnTo>
                    <a:pt x="879" y="1029"/>
                  </a:lnTo>
                  <a:lnTo>
                    <a:pt x="879" y="1032"/>
                  </a:lnTo>
                  <a:lnTo>
                    <a:pt x="881" y="1035"/>
                  </a:lnTo>
                  <a:lnTo>
                    <a:pt x="881" y="1039"/>
                  </a:lnTo>
                  <a:lnTo>
                    <a:pt x="882" y="1042"/>
                  </a:lnTo>
                  <a:lnTo>
                    <a:pt x="882" y="1046"/>
                  </a:lnTo>
                  <a:lnTo>
                    <a:pt x="882" y="1049"/>
                  </a:lnTo>
                  <a:lnTo>
                    <a:pt x="882" y="1051"/>
                  </a:lnTo>
                  <a:lnTo>
                    <a:pt x="883" y="1055"/>
                  </a:lnTo>
                  <a:lnTo>
                    <a:pt x="883" y="1059"/>
                  </a:lnTo>
                  <a:lnTo>
                    <a:pt x="883" y="1064"/>
                  </a:lnTo>
                  <a:lnTo>
                    <a:pt x="884" y="1068"/>
                  </a:lnTo>
                  <a:lnTo>
                    <a:pt x="884" y="1072"/>
                  </a:lnTo>
                  <a:lnTo>
                    <a:pt x="884" y="1074"/>
                  </a:lnTo>
                  <a:lnTo>
                    <a:pt x="885" y="1076"/>
                  </a:lnTo>
                  <a:lnTo>
                    <a:pt x="885" y="1078"/>
                  </a:lnTo>
                  <a:lnTo>
                    <a:pt x="885" y="1079"/>
                  </a:lnTo>
                  <a:lnTo>
                    <a:pt x="909" y="1076"/>
                  </a:lnTo>
                  <a:lnTo>
                    <a:pt x="909" y="1075"/>
                  </a:lnTo>
                  <a:lnTo>
                    <a:pt x="909" y="1074"/>
                  </a:lnTo>
                  <a:lnTo>
                    <a:pt x="908" y="1071"/>
                  </a:lnTo>
                  <a:lnTo>
                    <a:pt x="908" y="1066"/>
                  </a:lnTo>
                  <a:lnTo>
                    <a:pt x="907" y="1064"/>
                  </a:lnTo>
                  <a:lnTo>
                    <a:pt x="907" y="1062"/>
                  </a:lnTo>
                  <a:lnTo>
                    <a:pt x="906" y="1058"/>
                  </a:lnTo>
                  <a:lnTo>
                    <a:pt x="906" y="1055"/>
                  </a:lnTo>
                  <a:lnTo>
                    <a:pt x="906" y="1051"/>
                  </a:lnTo>
                  <a:lnTo>
                    <a:pt x="906" y="1048"/>
                  </a:lnTo>
                  <a:lnTo>
                    <a:pt x="906" y="1044"/>
                  </a:lnTo>
                  <a:lnTo>
                    <a:pt x="906" y="1041"/>
                  </a:lnTo>
                  <a:lnTo>
                    <a:pt x="905" y="1035"/>
                  </a:lnTo>
                  <a:lnTo>
                    <a:pt x="904" y="1031"/>
                  </a:lnTo>
                  <a:lnTo>
                    <a:pt x="904" y="1026"/>
                  </a:lnTo>
                  <a:lnTo>
                    <a:pt x="902" y="1021"/>
                  </a:lnTo>
                  <a:lnTo>
                    <a:pt x="901" y="1017"/>
                  </a:lnTo>
                  <a:lnTo>
                    <a:pt x="901" y="1011"/>
                  </a:lnTo>
                  <a:lnTo>
                    <a:pt x="901" y="1007"/>
                  </a:lnTo>
                  <a:lnTo>
                    <a:pt x="901" y="1001"/>
                  </a:lnTo>
                  <a:lnTo>
                    <a:pt x="900" y="998"/>
                  </a:lnTo>
                  <a:lnTo>
                    <a:pt x="900" y="995"/>
                  </a:lnTo>
                  <a:lnTo>
                    <a:pt x="899" y="993"/>
                  </a:lnTo>
                  <a:lnTo>
                    <a:pt x="899" y="990"/>
                  </a:lnTo>
                  <a:lnTo>
                    <a:pt x="899" y="987"/>
                  </a:lnTo>
                  <a:lnTo>
                    <a:pt x="898" y="984"/>
                  </a:lnTo>
                  <a:lnTo>
                    <a:pt x="898" y="980"/>
                  </a:lnTo>
                  <a:lnTo>
                    <a:pt x="898" y="978"/>
                  </a:lnTo>
                  <a:lnTo>
                    <a:pt x="897" y="974"/>
                  </a:lnTo>
                  <a:lnTo>
                    <a:pt x="897" y="972"/>
                  </a:lnTo>
                  <a:lnTo>
                    <a:pt x="896" y="969"/>
                  </a:lnTo>
                  <a:lnTo>
                    <a:pt x="896" y="965"/>
                  </a:lnTo>
                  <a:lnTo>
                    <a:pt x="896" y="963"/>
                  </a:lnTo>
                  <a:lnTo>
                    <a:pt x="896" y="959"/>
                  </a:lnTo>
                  <a:lnTo>
                    <a:pt x="896" y="956"/>
                  </a:lnTo>
                  <a:lnTo>
                    <a:pt x="896" y="954"/>
                  </a:lnTo>
                  <a:lnTo>
                    <a:pt x="899" y="953"/>
                  </a:lnTo>
                  <a:lnTo>
                    <a:pt x="904" y="951"/>
                  </a:lnTo>
                  <a:lnTo>
                    <a:pt x="906" y="950"/>
                  </a:lnTo>
                  <a:lnTo>
                    <a:pt x="908" y="950"/>
                  </a:lnTo>
                  <a:lnTo>
                    <a:pt x="912" y="949"/>
                  </a:lnTo>
                  <a:lnTo>
                    <a:pt x="915" y="949"/>
                  </a:lnTo>
                  <a:lnTo>
                    <a:pt x="917" y="949"/>
                  </a:lnTo>
                  <a:lnTo>
                    <a:pt x="921" y="948"/>
                  </a:lnTo>
                  <a:lnTo>
                    <a:pt x="924" y="947"/>
                  </a:lnTo>
                  <a:lnTo>
                    <a:pt x="926" y="947"/>
                  </a:lnTo>
                  <a:lnTo>
                    <a:pt x="930" y="946"/>
                  </a:lnTo>
                  <a:lnTo>
                    <a:pt x="933" y="946"/>
                  </a:lnTo>
                  <a:lnTo>
                    <a:pt x="937" y="945"/>
                  </a:lnTo>
                  <a:lnTo>
                    <a:pt x="940" y="945"/>
                  </a:lnTo>
                  <a:lnTo>
                    <a:pt x="945" y="943"/>
                  </a:lnTo>
                  <a:lnTo>
                    <a:pt x="949" y="943"/>
                  </a:lnTo>
                  <a:lnTo>
                    <a:pt x="954" y="941"/>
                  </a:lnTo>
                  <a:lnTo>
                    <a:pt x="960" y="940"/>
                  </a:lnTo>
                  <a:lnTo>
                    <a:pt x="964" y="939"/>
                  </a:lnTo>
                  <a:lnTo>
                    <a:pt x="969" y="938"/>
                  </a:lnTo>
                  <a:lnTo>
                    <a:pt x="971" y="935"/>
                  </a:lnTo>
                  <a:lnTo>
                    <a:pt x="973" y="934"/>
                  </a:lnTo>
                  <a:lnTo>
                    <a:pt x="977" y="933"/>
                  </a:lnTo>
                  <a:lnTo>
                    <a:pt x="980" y="933"/>
                  </a:lnTo>
                  <a:lnTo>
                    <a:pt x="983" y="931"/>
                  </a:lnTo>
                  <a:lnTo>
                    <a:pt x="985" y="930"/>
                  </a:lnTo>
                  <a:lnTo>
                    <a:pt x="988" y="929"/>
                  </a:lnTo>
                  <a:lnTo>
                    <a:pt x="992" y="926"/>
                  </a:lnTo>
                  <a:lnTo>
                    <a:pt x="995" y="924"/>
                  </a:lnTo>
                  <a:lnTo>
                    <a:pt x="999" y="923"/>
                  </a:lnTo>
                  <a:lnTo>
                    <a:pt x="1002" y="920"/>
                  </a:lnTo>
                  <a:lnTo>
                    <a:pt x="1007" y="919"/>
                  </a:lnTo>
                  <a:lnTo>
                    <a:pt x="1010" y="917"/>
                  </a:lnTo>
                  <a:lnTo>
                    <a:pt x="1015" y="914"/>
                  </a:lnTo>
                  <a:lnTo>
                    <a:pt x="1019" y="911"/>
                  </a:lnTo>
                  <a:lnTo>
                    <a:pt x="1025" y="909"/>
                  </a:lnTo>
                  <a:lnTo>
                    <a:pt x="1030" y="907"/>
                  </a:lnTo>
                  <a:lnTo>
                    <a:pt x="1035" y="903"/>
                  </a:lnTo>
                  <a:lnTo>
                    <a:pt x="1038" y="902"/>
                  </a:lnTo>
                  <a:lnTo>
                    <a:pt x="1041" y="901"/>
                  </a:lnTo>
                  <a:lnTo>
                    <a:pt x="1043" y="899"/>
                  </a:lnTo>
                  <a:lnTo>
                    <a:pt x="1047" y="898"/>
                  </a:lnTo>
                  <a:lnTo>
                    <a:pt x="1050" y="895"/>
                  </a:lnTo>
                  <a:lnTo>
                    <a:pt x="1054" y="893"/>
                  </a:lnTo>
                  <a:lnTo>
                    <a:pt x="1057" y="892"/>
                  </a:lnTo>
                  <a:lnTo>
                    <a:pt x="1061" y="890"/>
                  </a:lnTo>
                  <a:lnTo>
                    <a:pt x="1064" y="887"/>
                  </a:lnTo>
                  <a:lnTo>
                    <a:pt x="1067" y="885"/>
                  </a:lnTo>
                  <a:lnTo>
                    <a:pt x="1070" y="883"/>
                  </a:lnTo>
                  <a:lnTo>
                    <a:pt x="1073" y="882"/>
                  </a:lnTo>
                  <a:lnTo>
                    <a:pt x="1078" y="877"/>
                  </a:lnTo>
                  <a:lnTo>
                    <a:pt x="1083" y="872"/>
                  </a:lnTo>
                  <a:lnTo>
                    <a:pt x="1088" y="869"/>
                  </a:lnTo>
                  <a:lnTo>
                    <a:pt x="1094" y="865"/>
                  </a:lnTo>
                  <a:lnTo>
                    <a:pt x="1097" y="861"/>
                  </a:lnTo>
                  <a:lnTo>
                    <a:pt x="1101" y="856"/>
                  </a:lnTo>
                  <a:lnTo>
                    <a:pt x="1103" y="853"/>
                  </a:lnTo>
                  <a:lnTo>
                    <a:pt x="1106" y="849"/>
                  </a:lnTo>
                  <a:lnTo>
                    <a:pt x="1108" y="846"/>
                  </a:lnTo>
                  <a:lnTo>
                    <a:pt x="1110" y="843"/>
                  </a:lnTo>
                  <a:lnTo>
                    <a:pt x="1111" y="839"/>
                  </a:lnTo>
                  <a:lnTo>
                    <a:pt x="1111" y="837"/>
                  </a:lnTo>
                  <a:lnTo>
                    <a:pt x="1110" y="832"/>
                  </a:lnTo>
                  <a:lnTo>
                    <a:pt x="1109" y="829"/>
                  </a:lnTo>
                  <a:lnTo>
                    <a:pt x="1106" y="825"/>
                  </a:lnTo>
                  <a:lnTo>
                    <a:pt x="1104" y="823"/>
                  </a:lnTo>
                  <a:lnTo>
                    <a:pt x="1098" y="822"/>
                  </a:lnTo>
                  <a:lnTo>
                    <a:pt x="1094" y="822"/>
                  </a:lnTo>
                  <a:lnTo>
                    <a:pt x="1090" y="822"/>
                  </a:lnTo>
                  <a:lnTo>
                    <a:pt x="1088" y="823"/>
                  </a:lnTo>
                  <a:lnTo>
                    <a:pt x="1085" y="824"/>
                  </a:lnTo>
                  <a:lnTo>
                    <a:pt x="1082" y="826"/>
                  </a:lnTo>
                  <a:lnTo>
                    <a:pt x="1078" y="826"/>
                  </a:lnTo>
                  <a:lnTo>
                    <a:pt x="1074" y="828"/>
                  </a:lnTo>
                  <a:lnTo>
                    <a:pt x="1069" y="828"/>
                  </a:lnTo>
                  <a:lnTo>
                    <a:pt x="1064" y="828"/>
                  </a:lnTo>
                  <a:lnTo>
                    <a:pt x="1061" y="826"/>
                  </a:lnTo>
                  <a:lnTo>
                    <a:pt x="1057" y="826"/>
                  </a:lnTo>
                  <a:lnTo>
                    <a:pt x="1054" y="826"/>
                  </a:lnTo>
                  <a:lnTo>
                    <a:pt x="1051" y="825"/>
                  </a:lnTo>
                  <a:lnTo>
                    <a:pt x="1048" y="824"/>
                  </a:lnTo>
                  <a:lnTo>
                    <a:pt x="1045" y="824"/>
                  </a:lnTo>
                  <a:lnTo>
                    <a:pt x="1041" y="823"/>
                  </a:lnTo>
                  <a:lnTo>
                    <a:pt x="1038" y="822"/>
                  </a:lnTo>
                  <a:lnTo>
                    <a:pt x="1034" y="821"/>
                  </a:lnTo>
                  <a:lnTo>
                    <a:pt x="1031" y="820"/>
                  </a:lnTo>
                  <a:lnTo>
                    <a:pt x="1027" y="818"/>
                  </a:lnTo>
                  <a:lnTo>
                    <a:pt x="1024" y="817"/>
                  </a:lnTo>
                  <a:lnTo>
                    <a:pt x="1022" y="816"/>
                  </a:lnTo>
                  <a:lnTo>
                    <a:pt x="1018" y="815"/>
                  </a:lnTo>
                  <a:lnTo>
                    <a:pt x="1015" y="813"/>
                  </a:lnTo>
                  <a:lnTo>
                    <a:pt x="1012" y="812"/>
                  </a:lnTo>
                  <a:lnTo>
                    <a:pt x="1009" y="809"/>
                  </a:lnTo>
                  <a:lnTo>
                    <a:pt x="1006" y="808"/>
                  </a:lnTo>
                  <a:lnTo>
                    <a:pt x="1003" y="806"/>
                  </a:lnTo>
                  <a:lnTo>
                    <a:pt x="1001" y="805"/>
                  </a:lnTo>
                  <a:lnTo>
                    <a:pt x="996" y="801"/>
                  </a:lnTo>
                  <a:lnTo>
                    <a:pt x="993" y="798"/>
                  </a:lnTo>
                  <a:lnTo>
                    <a:pt x="990" y="794"/>
                  </a:lnTo>
                  <a:lnTo>
                    <a:pt x="987" y="791"/>
                  </a:lnTo>
                  <a:lnTo>
                    <a:pt x="986" y="789"/>
                  </a:lnTo>
                  <a:lnTo>
                    <a:pt x="985" y="785"/>
                  </a:lnTo>
                  <a:lnTo>
                    <a:pt x="983" y="783"/>
                  </a:lnTo>
                  <a:lnTo>
                    <a:pt x="981" y="781"/>
                  </a:lnTo>
                  <a:lnTo>
                    <a:pt x="981" y="777"/>
                  </a:lnTo>
                  <a:lnTo>
                    <a:pt x="981" y="774"/>
                  </a:lnTo>
                  <a:lnTo>
                    <a:pt x="981" y="770"/>
                  </a:lnTo>
                  <a:lnTo>
                    <a:pt x="981" y="766"/>
                  </a:lnTo>
                  <a:lnTo>
                    <a:pt x="981" y="761"/>
                  </a:lnTo>
                  <a:lnTo>
                    <a:pt x="983" y="756"/>
                  </a:lnTo>
                  <a:lnTo>
                    <a:pt x="983" y="754"/>
                  </a:lnTo>
                  <a:lnTo>
                    <a:pt x="983" y="751"/>
                  </a:lnTo>
                  <a:lnTo>
                    <a:pt x="983" y="748"/>
                  </a:lnTo>
                  <a:lnTo>
                    <a:pt x="984" y="745"/>
                  </a:lnTo>
                  <a:lnTo>
                    <a:pt x="984" y="742"/>
                  </a:lnTo>
                  <a:lnTo>
                    <a:pt x="985" y="739"/>
                  </a:lnTo>
                  <a:lnTo>
                    <a:pt x="986" y="735"/>
                  </a:lnTo>
                  <a:lnTo>
                    <a:pt x="987" y="731"/>
                  </a:lnTo>
                  <a:lnTo>
                    <a:pt x="992" y="704"/>
                  </a:lnTo>
                  <a:lnTo>
                    <a:pt x="992" y="699"/>
                  </a:lnTo>
                  <a:lnTo>
                    <a:pt x="992" y="696"/>
                  </a:lnTo>
                  <a:lnTo>
                    <a:pt x="992" y="692"/>
                  </a:lnTo>
                  <a:lnTo>
                    <a:pt x="993" y="689"/>
                  </a:lnTo>
                  <a:lnTo>
                    <a:pt x="993" y="685"/>
                  </a:lnTo>
                  <a:lnTo>
                    <a:pt x="994" y="682"/>
                  </a:lnTo>
                  <a:lnTo>
                    <a:pt x="994" y="680"/>
                  </a:lnTo>
                  <a:lnTo>
                    <a:pt x="995" y="676"/>
                  </a:lnTo>
                  <a:lnTo>
                    <a:pt x="995" y="673"/>
                  </a:lnTo>
                  <a:lnTo>
                    <a:pt x="995" y="670"/>
                  </a:lnTo>
                  <a:lnTo>
                    <a:pt x="995" y="667"/>
                  </a:lnTo>
                  <a:lnTo>
                    <a:pt x="996" y="665"/>
                  </a:lnTo>
                  <a:lnTo>
                    <a:pt x="996" y="659"/>
                  </a:lnTo>
                  <a:lnTo>
                    <a:pt x="998" y="654"/>
                  </a:lnTo>
                  <a:lnTo>
                    <a:pt x="998" y="649"/>
                  </a:lnTo>
                  <a:lnTo>
                    <a:pt x="998" y="645"/>
                  </a:lnTo>
                  <a:lnTo>
                    <a:pt x="998" y="641"/>
                  </a:lnTo>
                  <a:lnTo>
                    <a:pt x="999" y="637"/>
                  </a:lnTo>
                  <a:lnTo>
                    <a:pt x="999" y="634"/>
                  </a:lnTo>
                  <a:lnTo>
                    <a:pt x="999" y="630"/>
                  </a:lnTo>
                  <a:lnTo>
                    <a:pt x="999" y="627"/>
                  </a:lnTo>
                  <a:lnTo>
                    <a:pt x="999" y="626"/>
                  </a:lnTo>
                  <a:lnTo>
                    <a:pt x="1002" y="626"/>
                  </a:lnTo>
                  <a:lnTo>
                    <a:pt x="1007" y="626"/>
                  </a:lnTo>
                  <a:lnTo>
                    <a:pt x="1010" y="626"/>
                  </a:lnTo>
                  <a:lnTo>
                    <a:pt x="1015" y="626"/>
                  </a:lnTo>
                  <a:lnTo>
                    <a:pt x="1018" y="626"/>
                  </a:lnTo>
                  <a:lnTo>
                    <a:pt x="1023" y="626"/>
                  </a:lnTo>
                  <a:lnTo>
                    <a:pt x="1026" y="626"/>
                  </a:lnTo>
                  <a:lnTo>
                    <a:pt x="1030" y="626"/>
                  </a:lnTo>
                  <a:lnTo>
                    <a:pt x="1033" y="625"/>
                  </a:lnTo>
                  <a:lnTo>
                    <a:pt x="1037" y="625"/>
                  </a:lnTo>
                  <a:lnTo>
                    <a:pt x="1040" y="623"/>
                  </a:lnTo>
                  <a:lnTo>
                    <a:pt x="1043" y="623"/>
                  </a:lnTo>
                  <a:lnTo>
                    <a:pt x="1047" y="622"/>
                  </a:lnTo>
                  <a:lnTo>
                    <a:pt x="1050" y="622"/>
                  </a:lnTo>
                  <a:lnTo>
                    <a:pt x="1054" y="621"/>
                  </a:lnTo>
                  <a:lnTo>
                    <a:pt x="1058" y="621"/>
                  </a:lnTo>
                  <a:lnTo>
                    <a:pt x="1062" y="620"/>
                  </a:lnTo>
                  <a:lnTo>
                    <a:pt x="1065" y="619"/>
                  </a:lnTo>
                  <a:lnTo>
                    <a:pt x="1070" y="618"/>
                  </a:lnTo>
                  <a:lnTo>
                    <a:pt x="1074" y="617"/>
                  </a:lnTo>
                  <a:lnTo>
                    <a:pt x="1078" y="614"/>
                  </a:lnTo>
                  <a:lnTo>
                    <a:pt x="1082" y="613"/>
                  </a:lnTo>
                  <a:lnTo>
                    <a:pt x="1087" y="612"/>
                  </a:lnTo>
                  <a:lnTo>
                    <a:pt x="1092" y="610"/>
                  </a:lnTo>
                  <a:lnTo>
                    <a:pt x="1096" y="607"/>
                  </a:lnTo>
                  <a:lnTo>
                    <a:pt x="1101" y="605"/>
                  </a:lnTo>
                  <a:lnTo>
                    <a:pt x="1104" y="602"/>
                  </a:lnTo>
                  <a:lnTo>
                    <a:pt x="1109" y="601"/>
                  </a:lnTo>
                  <a:lnTo>
                    <a:pt x="1113" y="597"/>
                  </a:lnTo>
                  <a:lnTo>
                    <a:pt x="1119" y="595"/>
                  </a:lnTo>
                  <a:lnTo>
                    <a:pt x="1124" y="591"/>
                  </a:lnTo>
                  <a:lnTo>
                    <a:pt x="1128" y="589"/>
                  </a:lnTo>
                  <a:lnTo>
                    <a:pt x="1132" y="586"/>
                  </a:lnTo>
                  <a:lnTo>
                    <a:pt x="1136" y="581"/>
                  </a:lnTo>
                  <a:lnTo>
                    <a:pt x="1141" y="578"/>
                  </a:lnTo>
                  <a:lnTo>
                    <a:pt x="1145" y="574"/>
                  </a:lnTo>
                  <a:lnTo>
                    <a:pt x="1150" y="571"/>
                  </a:lnTo>
                  <a:lnTo>
                    <a:pt x="1155" y="566"/>
                  </a:lnTo>
                  <a:lnTo>
                    <a:pt x="1159" y="563"/>
                  </a:lnTo>
                  <a:lnTo>
                    <a:pt x="1164" y="559"/>
                  </a:lnTo>
                  <a:lnTo>
                    <a:pt x="1168" y="555"/>
                  </a:lnTo>
                  <a:lnTo>
                    <a:pt x="1173" y="550"/>
                  </a:lnTo>
                  <a:lnTo>
                    <a:pt x="1177" y="544"/>
                  </a:lnTo>
                  <a:lnTo>
                    <a:pt x="1182" y="541"/>
                  </a:lnTo>
                  <a:lnTo>
                    <a:pt x="1185" y="535"/>
                  </a:lnTo>
                  <a:lnTo>
                    <a:pt x="1190" y="531"/>
                  </a:lnTo>
                  <a:lnTo>
                    <a:pt x="1195" y="526"/>
                  </a:lnTo>
                  <a:lnTo>
                    <a:pt x="1199" y="521"/>
                  </a:lnTo>
                  <a:lnTo>
                    <a:pt x="1202" y="518"/>
                  </a:lnTo>
                  <a:lnTo>
                    <a:pt x="1205" y="514"/>
                  </a:lnTo>
                  <a:lnTo>
                    <a:pt x="1207" y="511"/>
                  </a:lnTo>
                  <a:lnTo>
                    <a:pt x="1210" y="508"/>
                  </a:lnTo>
                  <a:lnTo>
                    <a:pt x="1212" y="504"/>
                  </a:lnTo>
                  <a:lnTo>
                    <a:pt x="1214" y="501"/>
                  </a:lnTo>
                  <a:lnTo>
                    <a:pt x="1216" y="498"/>
                  </a:lnTo>
                  <a:lnTo>
                    <a:pt x="1219" y="495"/>
                  </a:lnTo>
                  <a:lnTo>
                    <a:pt x="1220" y="492"/>
                  </a:lnTo>
                  <a:lnTo>
                    <a:pt x="1222" y="488"/>
                  </a:lnTo>
                  <a:lnTo>
                    <a:pt x="1224" y="485"/>
                  </a:lnTo>
                  <a:lnTo>
                    <a:pt x="1227" y="481"/>
                  </a:lnTo>
                  <a:lnTo>
                    <a:pt x="1228" y="479"/>
                  </a:lnTo>
                  <a:lnTo>
                    <a:pt x="1229" y="475"/>
                  </a:lnTo>
                  <a:lnTo>
                    <a:pt x="1231" y="472"/>
                  </a:lnTo>
                  <a:lnTo>
                    <a:pt x="1232" y="469"/>
                  </a:lnTo>
                  <a:lnTo>
                    <a:pt x="1234" y="465"/>
                  </a:lnTo>
                  <a:lnTo>
                    <a:pt x="1235" y="463"/>
                  </a:lnTo>
                  <a:lnTo>
                    <a:pt x="1236" y="458"/>
                  </a:lnTo>
                  <a:lnTo>
                    <a:pt x="1237" y="456"/>
                  </a:lnTo>
                  <a:lnTo>
                    <a:pt x="1238" y="453"/>
                  </a:lnTo>
                  <a:lnTo>
                    <a:pt x="1239" y="449"/>
                  </a:lnTo>
                  <a:lnTo>
                    <a:pt x="1239" y="446"/>
                  </a:lnTo>
                  <a:lnTo>
                    <a:pt x="1240" y="442"/>
                  </a:lnTo>
                  <a:lnTo>
                    <a:pt x="1240" y="440"/>
                  </a:lnTo>
                  <a:lnTo>
                    <a:pt x="1242" y="436"/>
                  </a:lnTo>
                  <a:lnTo>
                    <a:pt x="1242" y="433"/>
                  </a:lnTo>
                  <a:lnTo>
                    <a:pt x="1243" y="431"/>
                  </a:lnTo>
                  <a:lnTo>
                    <a:pt x="1243" y="427"/>
                  </a:lnTo>
                  <a:lnTo>
                    <a:pt x="1243" y="424"/>
                  </a:lnTo>
                  <a:lnTo>
                    <a:pt x="1243" y="422"/>
                  </a:lnTo>
                  <a:lnTo>
                    <a:pt x="1243" y="418"/>
                  </a:lnTo>
                  <a:lnTo>
                    <a:pt x="1243" y="415"/>
                  </a:lnTo>
                  <a:lnTo>
                    <a:pt x="1242" y="411"/>
                  </a:lnTo>
                  <a:lnTo>
                    <a:pt x="1242" y="408"/>
                  </a:lnTo>
                  <a:lnTo>
                    <a:pt x="1242" y="406"/>
                  </a:lnTo>
                  <a:lnTo>
                    <a:pt x="1240" y="402"/>
                  </a:lnTo>
                  <a:lnTo>
                    <a:pt x="1240" y="399"/>
                  </a:lnTo>
                  <a:lnTo>
                    <a:pt x="1239" y="396"/>
                  </a:lnTo>
                  <a:lnTo>
                    <a:pt x="1239" y="393"/>
                  </a:lnTo>
                  <a:lnTo>
                    <a:pt x="1238" y="389"/>
                  </a:lnTo>
                  <a:lnTo>
                    <a:pt x="1237" y="387"/>
                  </a:lnTo>
                  <a:lnTo>
                    <a:pt x="1236" y="384"/>
                  </a:lnTo>
                  <a:lnTo>
                    <a:pt x="1235" y="381"/>
                  </a:lnTo>
                  <a:lnTo>
                    <a:pt x="1234" y="378"/>
                  </a:lnTo>
                  <a:lnTo>
                    <a:pt x="1232" y="376"/>
                  </a:lnTo>
                  <a:lnTo>
                    <a:pt x="1231" y="372"/>
                  </a:lnTo>
                  <a:lnTo>
                    <a:pt x="1230" y="370"/>
                  </a:lnTo>
                  <a:lnTo>
                    <a:pt x="1228" y="367"/>
                  </a:lnTo>
                  <a:lnTo>
                    <a:pt x="1227" y="363"/>
                  </a:lnTo>
                  <a:lnTo>
                    <a:pt x="1224" y="361"/>
                  </a:lnTo>
                  <a:lnTo>
                    <a:pt x="1223" y="357"/>
                  </a:lnTo>
                  <a:lnTo>
                    <a:pt x="1219" y="352"/>
                  </a:lnTo>
                  <a:lnTo>
                    <a:pt x="1214" y="347"/>
                  </a:lnTo>
                  <a:lnTo>
                    <a:pt x="1212" y="344"/>
                  </a:lnTo>
                  <a:lnTo>
                    <a:pt x="1210" y="340"/>
                  </a:lnTo>
                  <a:lnTo>
                    <a:pt x="1207" y="338"/>
                  </a:lnTo>
                  <a:lnTo>
                    <a:pt x="1205" y="336"/>
                  </a:lnTo>
                  <a:lnTo>
                    <a:pt x="1199" y="331"/>
                  </a:lnTo>
                  <a:lnTo>
                    <a:pt x="1195" y="3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8" name="Freeform 127">
              <a:extLst>
                <a:ext uri="{FF2B5EF4-FFF2-40B4-BE49-F238E27FC236}">
                  <a16:creationId xmlns:a16="http://schemas.microsoft.com/office/drawing/2014/main" id="{E98FA2C2-F811-6A82-C5EB-285B415DA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588" y="2728913"/>
              <a:ext cx="1030288" cy="717550"/>
            </a:xfrm>
            <a:custGeom>
              <a:avLst/>
              <a:gdLst>
                <a:gd name="T0" fmla="*/ 2147483647 w 1297"/>
                <a:gd name="T1" fmla="*/ 2147483647 h 902"/>
                <a:gd name="T2" fmla="*/ 2147483647 w 1297"/>
                <a:gd name="T3" fmla="*/ 2147483647 h 902"/>
                <a:gd name="T4" fmla="*/ 2147483647 w 1297"/>
                <a:gd name="T5" fmla="*/ 2147483647 h 902"/>
                <a:gd name="T6" fmla="*/ 2147483647 w 1297"/>
                <a:gd name="T7" fmla="*/ 2147483647 h 902"/>
                <a:gd name="T8" fmla="*/ 2147483647 w 1297"/>
                <a:gd name="T9" fmla="*/ 2147483647 h 902"/>
                <a:gd name="T10" fmla="*/ 2147483647 w 1297"/>
                <a:gd name="T11" fmla="*/ 2147483647 h 902"/>
                <a:gd name="T12" fmla="*/ 2147483647 w 1297"/>
                <a:gd name="T13" fmla="*/ 2147483647 h 902"/>
                <a:gd name="T14" fmla="*/ 2147483647 w 1297"/>
                <a:gd name="T15" fmla="*/ 2147483647 h 902"/>
                <a:gd name="T16" fmla="*/ 2147483647 w 1297"/>
                <a:gd name="T17" fmla="*/ 2147483647 h 902"/>
                <a:gd name="T18" fmla="*/ 2147483647 w 1297"/>
                <a:gd name="T19" fmla="*/ 2147483647 h 902"/>
                <a:gd name="T20" fmla="*/ 2147483647 w 1297"/>
                <a:gd name="T21" fmla="*/ 2147483647 h 902"/>
                <a:gd name="T22" fmla="*/ 2147483647 w 1297"/>
                <a:gd name="T23" fmla="*/ 2147483647 h 902"/>
                <a:gd name="T24" fmla="*/ 2147483647 w 1297"/>
                <a:gd name="T25" fmla="*/ 2147483647 h 902"/>
                <a:gd name="T26" fmla="*/ 2147483647 w 1297"/>
                <a:gd name="T27" fmla="*/ 2147483647 h 902"/>
                <a:gd name="T28" fmla="*/ 2147483647 w 1297"/>
                <a:gd name="T29" fmla="*/ 2147483647 h 902"/>
                <a:gd name="T30" fmla="*/ 2147483647 w 1297"/>
                <a:gd name="T31" fmla="*/ 2147483647 h 902"/>
                <a:gd name="T32" fmla="*/ 2147483647 w 1297"/>
                <a:gd name="T33" fmla="*/ 2147483647 h 902"/>
                <a:gd name="T34" fmla="*/ 2147483647 w 1297"/>
                <a:gd name="T35" fmla="*/ 2147483647 h 902"/>
                <a:gd name="T36" fmla="*/ 2147483647 w 1297"/>
                <a:gd name="T37" fmla="*/ 2147483647 h 902"/>
                <a:gd name="T38" fmla="*/ 2147483647 w 1297"/>
                <a:gd name="T39" fmla="*/ 2147483647 h 902"/>
                <a:gd name="T40" fmla="*/ 2147483647 w 1297"/>
                <a:gd name="T41" fmla="*/ 2147483647 h 902"/>
                <a:gd name="T42" fmla="*/ 2147483647 w 1297"/>
                <a:gd name="T43" fmla="*/ 2147483647 h 902"/>
                <a:gd name="T44" fmla="*/ 2147483647 w 1297"/>
                <a:gd name="T45" fmla="*/ 2147483647 h 902"/>
                <a:gd name="T46" fmla="*/ 2147483647 w 1297"/>
                <a:gd name="T47" fmla="*/ 2147483647 h 902"/>
                <a:gd name="T48" fmla="*/ 2147483647 w 1297"/>
                <a:gd name="T49" fmla="*/ 2147483647 h 902"/>
                <a:gd name="T50" fmla="*/ 2147483647 w 1297"/>
                <a:gd name="T51" fmla="*/ 2147483647 h 902"/>
                <a:gd name="T52" fmla="*/ 2147483647 w 1297"/>
                <a:gd name="T53" fmla="*/ 2147483647 h 902"/>
                <a:gd name="T54" fmla="*/ 2147483647 w 1297"/>
                <a:gd name="T55" fmla="*/ 2147483647 h 902"/>
                <a:gd name="T56" fmla="*/ 2147483647 w 1297"/>
                <a:gd name="T57" fmla="*/ 2147483647 h 902"/>
                <a:gd name="T58" fmla="*/ 2147483647 w 1297"/>
                <a:gd name="T59" fmla="*/ 2147483647 h 902"/>
                <a:gd name="T60" fmla="*/ 2147483647 w 1297"/>
                <a:gd name="T61" fmla="*/ 2147483647 h 902"/>
                <a:gd name="T62" fmla="*/ 2147483647 w 1297"/>
                <a:gd name="T63" fmla="*/ 2147483647 h 902"/>
                <a:gd name="T64" fmla="*/ 2147483647 w 1297"/>
                <a:gd name="T65" fmla="*/ 2147483647 h 902"/>
                <a:gd name="T66" fmla="*/ 2147483647 w 1297"/>
                <a:gd name="T67" fmla="*/ 2147483647 h 902"/>
                <a:gd name="T68" fmla="*/ 2147483647 w 1297"/>
                <a:gd name="T69" fmla="*/ 2147483647 h 902"/>
                <a:gd name="T70" fmla="*/ 2147483647 w 1297"/>
                <a:gd name="T71" fmla="*/ 2147483647 h 902"/>
                <a:gd name="T72" fmla="*/ 2147483647 w 1297"/>
                <a:gd name="T73" fmla="*/ 2147483647 h 902"/>
                <a:gd name="T74" fmla="*/ 2147483647 w 1297"/>
                <a:gd name="T75" fmla="*/ 2147483647 h 902"/>
                <a:gd name="T76" fmla="*/ 2147483647 w 1297"/>
                <a:gd name="T77" fmla="*/ 2147483647 h 902"/>
                <a:gd name="T78" fmla="*/ 2147483647 w 1297"/>
                <a:gd name="T79" fmla="*/ 2147483647 h 902"/>
                <a:gd name="T80" fmla="*/ 2147483647 w 1297"/>
                <a:gd name="T81" fmla="*/ 2147483647 h 902"/>
                <a:gd name="T82" fmla="*/ 2147483647 w 1297"/>
                <a:gd name="T83" fmla="*/ 2147483647 h 902"/>
                <a:gd name="T84" fmla="*/ 2147483647 w 1297"/>
                <a:gd name="T85" fmla="*/ 2147483647 h 902"/>
                <a:gd name="T86" fmla="*/ 2147483647 w 1297"/>
                <a:gd name="T87" fmla="*/ 2147483647 h 902"/>
                <a:gd name="T88" fmla="*/ 2147483647 w 1297"/>
                <a:gd name="T89" fmla="*/ 2147483647 h 902"/>
                <a:gd name="T90" fmla="*/ 2147483647 w 1297"/>
                <a:gd name="T91" fmla="*/ 2147483647 h 902"/>
                <a:gd name="T92" fmla="*/ 2147483647 w 1297"/>
                <a:gd name="T93" fmla="*/ 2147483647 h 902"/>
                <a:gd name="T94" fmla="*/ 2147483647 w 1297"/>
                <a:gd name="T95" fmla="*/ 2147483647 h 902"/>
                <a:gd name="T96" fmla="*/ 2147483647 w 1297"/>
                <a:gd name="T97" fmla="*/ 2147483647 h 902"/>
                <a:gd name="T98" fmla="*/ 2147483647 w 1297"/>
                <a:gd name="T99" fmla="*/ 2147483647 h 902"/>
                <a:gd name="T100" fmla="*/ 2147483647 w 1297"/>
                <a:gd name="T101" fmla="*/ 2147483647 h 902"/>
                <a:gd name="T102" fmla="*/ 2147483647 w 1297"/>
                <a:gd name="T103" fmla="*/ 2147483647 h 902"/>
                <a:gd name="T104" fmla="*/ 2147483647 w 1297"/>
                <a:gd name="T105" fmla="*/ 2147483647 h 902"/>
                <a:gd name="T106" fmla="*/ 2147483647 w 1297"/>
                <a:gd name="T107" fmla="*/ 2147483647 h 902"/>
                <a:gd name="T108" fmla="*/ 2147483647 w 1297"/>
                <a:gd name="T109" fmla="*/ 2147483647 h 902"/>
                <a:gd name="T110" fmla="*/ 2147483647 w 1297"/>
                <a:gd name="T111" fmla="*/ 2147483647 h 902"/>
                <a:gd name="T112" fmla="*/ 2147483647 w 1297"/>
                <a:gd name="T113" fmla="*/ 2147483647 h 902"/>
                <a:gd name="T114" fmla="*/ 2147483647 w 1297"/>
                <a:gd name="T115" fmla="*/ 2147483647 h 902"/>
                <a:gd name="T116" fmla="*/ 2147483647 w 1297"/>
                <a:gd name="T117" fmla="*/ 2147483647 h 902"/>
                <a:gd name="T118" fmla="*/ 2147483647 w 1297"/>
                <a:gd name="T119" fmla="*/ 2147483647 h 902"/>
                <a:gd name="T120" fmla="*/ 2147483647 w 1297"/>
                <a:gd name="T121" fmla="*/ 2147483647 h 902"/>
                <a:gd name="T122" fmla="*/ 2147483647 w 1297"/>
                <a:gd name="T123" fmla="*/ 2147483647 h 9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97"/>
                <a:gd name="T187" fmla="*/ 0 h 902"/>
                <a:gd name="T188" fmla="*/ 1297 w 1297"/>
                <a:gd name="T189" fmla="*/ 902 h 9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97" h="902">
                  <a:moveTo>
                    <a:pt x="1297" y="23"/>
                  </a:moveTo>
                  <a:lnTo>
                    <a:pt x="1282" y="0"/>
                  </a:lnTo>
                  <a:lnTo>
                    <a:pt x="1280" y="1"/>
                  </a:lnTo>
                  <a:lnTo>
                    <a:pt x="1276" y="3"/>
                  </a:lnTo>
                  <a:lnTo>
                    <a:pt x="1273" y="4"/>
                  </a:lnTo>
                  <a:lnTo>
                    <a:pt x="1271" y="7"/>
                  </a:lnTo>
                  <a:lnTo>
                    <a:pt x="1267" y="8"/>
                  </a:lnTo>
                  <a:lnTo>
                    <a:pt x="1265" y="11"/>
                  </a:lnTo>
                  <a:lnTo>
                    <a:pt x="1260" y="12"/>
                  </a:lnTo>
                  <a:lnTo>
                    <a:pt x="1256" y="16"/>
                  </a:lnTo>
                  <a:lnTo>
                    <a:pt x="1251" y="18"/>
                  </a:lnTo>
                  <a:lnTo>
                    <a:pt x="1248" y="22"/>
                  </a:lnTo>
                  <a:lnTo>
                    <a:pt x="1242" y="25"/>
                  </a:lnTo>
                  <a:lnTo>
                    <a:pt x="1237" y="27"/>
                  </a:lnTo>
                  <a:lnTo>
                    <a:pt x="1233" y="32"/>
                  </a:lnTo>
                  <a:lnTo>
                    <a:pt x="1228" y="35"/>
                  </a:lnTo>
                  <a:lnTo>
                    <a:pt x="1222" y="38"/>
                  </a:lnTo>
                  <a:lnTo>
                    <a:pt x="1218" y="42"/>
                  </a:lnTo>
                  <a:lnTo>
                    <a:pt x="1212" y="46"/>
                  </a:lnTo>
                  <a:lnTo>
                    <a:pt x="1208" y="49"/>
                  </a:lnTo>
                  <a:lnTo>
                    <a:pt x="1202" y="53"/>
                  </a:lnTo>
                  <a:lnTo>
                    <a:pt x="1196" y="56"/>
                  </a:lnTo>
                  <a:lnTo>
                    <a:pt x="1192" y="59"/>
                  </a:lnTo>
                  <a:lnTo>
                    <a:pt x="1187" y="63"/>
                  </a:lnTo>
                  <a:lnTo>
                    <a:pt x="1182" y="66"/>
                  </a:lnTo>
                  <a:lnTo>
                    <a:pt x="1178" y="69"/>
                  </a:lnTo>
                  <a:lnTo>
                    <a:pt x="1173" y="72"/>
                  </a:lnTo>
                  <a:lnTo>
                    <a:pt x="1169" y="75"/>
                  </a:lnTo>
                  <a:lnTo>
                    <a:pt x="1164" y="78"/>
                  </a:lnTo>
                  <a:lnTo>
                    <a:pt x="1161" y="81"/>
                  </a:lnTo>
                  <a:lnTo>
                    <a:pt x="1158" y="83"/>
                  </a:lnTo>
                  <a:lnTo>
                    <a:pt x="1155" y="86"/>
                  </a:lnTo>
                  <a:lnTo>
                    <a:pt x="1151" y="88"/>
                  </a:lnTo>
                  <a:lnTo>
                    <a:pt x="1148" y="90"/>
                  </a:lnTo>
                  <a:lnTo>
                    <a:pt x="1145" y="93"/>
                  </a:lnTo>
                  <a:lnTo>
                    <a:pt x="1140" y="96"/>
                  </a:lnTo>
                  <a:lnTo>
                    <a:pt x="1134" y="98"/>
                  </a:lnTo>
                  <a:lnTo>
                    <a:pt x="1130" y="102"/>
                  </a:lnTo>
                  <a:lnTo>
                    <a:pt x="1124" y="105"/>
                  </a:lnTo>
                  <a:lnTo>
                    <a:pt x="1119" y="109"/>
                  </a:lnTo>
                  <a:lnTo>
                    <a:pt x="1116" y="111"/>
                  </a:lnTo>
                  <a:lnTo>
                    <a:pt x="1114" y="112"/>
                  </a:lnTo>
                  <a:lnTo>
                    <a:pt x="1110" y="114"/>
                  </a:lnTo>
                  <a:lnTo>
                    <a:pt x="1107" y="117"/>
                  </a:lnTo>
                  <a:lnTo>
                    <a:pt x="1104" y="118"/>
                  </a:lnTo>
                  <a:lnTo>
                    <a:pt x="1101" y="120"/>
                  </a:lnTo>
                  <a:lnTo>
                    <a:pt x="1098" y="122"/>
                  </a:lnTo>
                  <a:lnTo>
                    <a:pt x="1095" y="125"/>
                  </a:lnTo>
                  <a:lnTo>
                    <a:pt x="1092" y="126"/>
                  </a:lnTo>
                  <a:lnTo>
                    <a:pt x="1088" y="128"/>
                  </a:lnTo>
                  <a:lnTo>
                    <a:pt x="1086" y="131"/>
                  </a:lnTo>
                  <a:lnTo>
                    <a:pt x="1083" y="133"/>
                  </a:lnTo>
                  <a:lnTo>
                    <a:pt x="1079" y="134"/>
                  </a:lnTo>
                  <a:lnTo>
                    <a:pt x="1077" y="136"/>
                  </a:lnTo>
                  <a:lnTo>
                    <a:pt x="1073" y="139"/>
                  </a:lnTo>
                  <a:lnTo>
                    <a:pt x="1070" y="141"/>
                  </a:lnTo>
                  <a:lnTo>
                    <a:pt x="1067" y="142"/>
                  </a:lnTo>
                  <a:lnTo>
                    <a:pt x="1064" y="144"/>
                  </a:lnTo>
                  <a:lnTo>
                    <a:pt x="1061" y="145"/>
                  </a:lnTo>
                  <a:lnTo>
                    <a:pt x="1057" y="148"/>
                  </a:lnTo>
                  <a:lnTo>
                    <a:pt x="1054" y="149"/>
                  </a:lnTo>
                  <a:lnTo>
                    <a:pt x="1052" y="151"/>
                  </a:lnTo>
                  <a:lnTo>
                    <a:pt x="1048" y="153"/>
                  </a:lnTo>
                  <a:lnTo>
                    <a:pt x="1046" y="155"/>
                  </a:lnTo>
                  <a:lnTo>
                    <a:pt x="1043" y="157"/>
                  </a:lnTo>
                  <a:lnTo>
                    <a:pt x="1039" y="158"/>
                  </a:lnTo>
                  <a:lnTo>
                    <a:pt x="1037" y="159"/>
                  </a:lnTo>
                  <a:lnTo>
                    <a:pt x="1033" y="161"/>
                  </a:lnTo>
                  <a:lnTo>
                    <a:pt x="1029" y="165"/>
                  </a:lnTo>
                  <a:lnTo>
                    <a:pt x="1024" y="168"/>
                  </a:lnTo>
                  <a:lnTo>
                    <a:pt x="1018" y="171"/>
                  </a:lnTo>
                  <a:lnTo>
                    <a:pt x="1015" y="173"/>
                  </a:lnTo>
                  <a:lnTo>
                    <a:pt x="1010" y="175"/>
                  </a:lnTo>
                  <a:lnTo>
                    <a:pt x="1007" y="178"/>
                  </a:lnTo>
                  <a:lnTo>
                    <a:pt x="1004" y="180"/>
                  </a:lnTo>
                  <a:lnTo>
                    <a:pt x="1001" y="181"/>
                  </a:lnTo>
                  <a:lnTo>
                    <a:pt x="999" y="182"/>
                  </a:lnTo>
                  <a:lnTo>
                    <a:pt x="998" y="183"/>
                  </a:lnTo>
                  <a:lnTo>
                    <a:pt x="996" y="183"/>
                  </a:lnTo>
                  <a:lnTo>
                    <a:pt x="993" y="183"/>
                  </a:lnTo>
                  <a:lnTo>
                    <a:pt x="990" y="184"/>
                  </a:lnTo>
                  <a:lnTo>
                    <a:pt x="986" y="184"/>
                  </a:lnTo>
                  <a:lnTo>
                    <a:pt x="982" y="184"/>
                  </a:lnTo>
                  <a:lnTo>
                    <a:pt x="977" y="186"/>
                  </a:lnTo>
                  <a:lnTo>
                    <a:pt x="972" y="186"/>
                  </a:lnTo>
                  <a:lnTo>
                    <a:pt x="966" y="186"/>
                  </a:lnTo>
                  <a:lnTo>
                    <a:pt x="962" y="186"/>
                  </a:lnTo>
                  <a:lnTo>
                    <a:pt x="960" y="186"/>
                  </a:lnTo>
                  <a:lnTo>
                    <a:pt x="957" y="186"/>
                  </a:lnTo>
                  <a:lnTo>
                    <a:pt x="953" y="187"/>
                  </a:lnTo>
                  <a:lnTo>
                    <a:pt x="950" y="187"/>
                  </a:lnTo>
                  <a:lnTo>
                    <a:pt x="947" y="187"/>
                  </a:lnTo>
                  <a:lnTo>
                    <a:pt x="944" y="187"/>
                  </a:lnTo>
                  <a:lnTo>
                    <a:pt x="941" y="187"/>
                  </a:lnTo>
                  <a:lnTo>
                    <a:pt x="937" y="187"/>
                  </a:lnTo>
                  <a:lnTo>
                    <a:pt x="934" y="187"/>
                  </a:lnTo>
                  <a:lnTo>
                    <a:pt x="930" y="187"/>
                  </a:lnTo>
                  <a:lnTo>
                    <a:pt x="927" y="188"/>
                  </a:lnTo>
                  <a:lnTo>
                    <a:pt x="923" y="188"/>
                  </a:lnTo>
                  <a:lnTo>
                    <a:pt x="921" y="188"/>
                  </a:lnTo>
                  <a:lnTo>
                    <a:pt x="918" y="188"/>
                  </a:lnTo>
                  <a:lnTo>
                    <a:pt x="914" y="189"/>
                  </a:lnTo>
                  <a:lnTo>
                    <a:pt x="911" y="189"/>
                  </a:lnTo>
                  <a:lnTo>
                    <a:pt x="907" y="189"/>
                  </a:lnTo>
                  <a:lnTo>
                    <a:pt x="905" y="189"/>
                  </a:lnTo>
                  <a:lnTo>
                    <a:pt x="902" y="189"/>
                  </a:lnTo>
                  <a:lnTo>
                    <a:pt x="898" y="189"/>
                  </a:lnTo>
                  <a:lnTo>
                    <a:pt x="895" y="189"/>
                  </a:lnTo>
                  <a:lnTo>
                    <a:pt x="891" y="189"/>
                  </a:lnTo>
                  <a:lnTo>
                    <a:pt x="889" y="190"/>
                  </a:lnTo>
                  <a:lnTo>
                    <a:pt x="886" y="190"/>
                  </a:lnTo>
                  <a:lnTo>
                    <a:pt x="882" y="190"/>
                  </a:lnTo>
                  <a:lnTo>
                    <a:pt x="879" y="190"/>
                  </a:lnTo>
                  <a:lnTo>
                    <a:pt x="876" y="190"/>
                  </a:lnTo>
                  <a:lnTo>
                    <a:pt x="872" y="190"/>
                  </a:lnTo>
                  <a:lnTo>
                    <a:pt x="870" y="190"/>
                  </a:lnTo>
                  <a:lnTo>
                    <a:pt x="866" y="190"/>
                  </a:lnTo>
                  <a:lnTo>
                    <a:pt x="863" y="190"/>
                  </a:lnTo>
                  <a:lnTo>
                    <a:pt x="859" y="190"/>
                  </a:lnTo>
                  <a:lnTo>
                    <a:pt x="857" y="190"/>
                  </a:lnTo>
                  <a:lnTo>
                    <a:pt x="853" y="190"/>
                  </a:lnTo>
                  <a:lnTo>
                    <a:pt x="850" y="191"/>
                  </a:lnTo>
                  <a:lnTo>
                    <a:pt x="847" y="191"/>
                  </a:lnTo>
                  <a:lnTo>
                    <a:pt x="844" y="191"/>
                  </a:lnTo>
                  <a:lnTo>
                    <a:pt x="841" y="191"/>
                  </a:lnTo>
                  <a:lnTo>
                    <a:pt x="837" y="192"/>
                  </a:lnTo>
                  <a:lnTo>
                    <a:pt x="835" y="192"/>
                  </a:lnTo>
                  <a:lnTo>
                    <a:pt x="832" y="192"/>
                  </a:lnTo>
                  <a:lnTo>
                    <a:pt x="828" y="192"/>
                  </a:lnTo>
                  <a:lnTo>
                    <a:pt x="826" y="194"/>
                  </a:lnTo>
                  <a:lnTo>
                    <a:pt x="820" y="194"/>
                  </a:lnTo>
                  <a:lnTo>
                    <a:pt x="816" y="195"/>
                  </a:lnTo>
                  <a:lnTo>
                    <a:pt x="811" y="195"/>
                  </a:lnTo>
                  <a:lnTo>
                    <a:pt x="806" y="195"/>
                  </a:lnTo>
                  <a:lnTo>
                    <a:pt x="802" y="196"/>
                  </a:lnTo>
                  <a:lnTo>
                    <a:pt x="797" y="196"/>
                  </a:lnTo>
                  <a:lnTo>
                    <a:pt x="792" y="196"/>
                  </a:lnTo>
                  <a:lnTo>
                    <a:pt x="787" y="196"/>
                  </a:lnTo>
                  <a:lnTo>
                    <a:pt x="781" y="196"/>
                  </a:lnTo>
                  <a:lnTo>
                    <a:pt x="776" y="197"/>
                  </a:lnTo>
                  <a:lnTo>
                    <a:pt x="772" y="197"/>
                  </a:lnTo>
                  <a:lnTo>
                    <a:pt x="770" y="197"/>
                  </a:lnTo>
                  <a:lnTo>
                    <a:pt x="766" y="197"/>
                  </a:lnTo>
                  <a:lnTo>
                    <a:pt x="763" y="197"/>
                  </a:lnTo>
                  <a:lnTo>
                    <a:pt x="759" y="197"/>
                  </a:lnTo>
                  <a:lnTo>
                    <a:pt x="756" y="197"/>
                  </a:lnTo>
                  <a:lnTo>
                    <a:pt x="754" y="197"/>
                  </a:lnTo>
                  <a:lnTo>
                    <a:pt x="750" y="198"/>
                  </a:lnTo>
                  <a:lnTo>
                    <a:pt x="746" y="198"/>
                  </a:lnTo>
                  <a:lnTo>
                    <a:pt x="743" y="198"/>
                  </a:lnTo>
                  <a:lnTo>
                    <a:pt x="739" y="198"/>
                  </a:lnTo>
                  <a:lnTo>
                    <a:pt x="735" y="198"/>
                  </a:lnTo>
                  <a:lnTo>
                    <a:pt x="732" y="198"/>
                  </a:lnTo>
                  <a:lnTo>
                    <a:pt x="729" y="199"/>
                  </a:lnTo>
                  <a:lnTo>
                    <a:pt x="725" y="199"/>
                  </a:lnTo>
                  <a:lnTo>
                    <a:pt x="722" y="199"/>
                  </a:lnTo>
                  <a:lnTo>
                    <a:pt x="717" y="199"/>
                  </a:lnTo>
                  <a:lnTo>
                    <a:pt x="714" y="199"/>
                  </a:lnTo>
                  <a:lnTo>
                    <a:pt x="709" y="199"/>
                  </a:lnTo>
                  <a:lnTo>
                    <a:pt x="706" y="199"/>
                  </a:lnTo>
                  <a:lnTo>
                    <a:pt x="701" y="199"/>
                  </a:lnTo>
                  <a:lnTo>
                    <a:pt x="698" y="200"/>
                  </a:lnTo>
                  <a:lnTo>
                    <a:pt x="693" y="200"/>
                  </a:lnTo>
                  <a:lnTo>
                    <a:pt x="690" y="200"/>
                  </a:lnTo>
                  <a:lnTo>
                    <a:pt x="685" y="200"/>
                  </a:lnTo>
                  <a:lnTo>
                    <a:pt x="680" y="200"/>
                  </a:lnTo>
                  <a:lnTo>
                    <a:pt x="676" y="200"/>
                  </a:lnTo>
                  <a:lnTo>
                    <a:pt x="672" y="200"/>
                  </a:lnTo>
                  <a:lnTo>
                    <a:pt x="668" y="200"/>
                  </a:lnTo>
                  <a:lnTo>
                    <a:pt x="663" y="200"/>
                  </a:lnTo>
                  <a:lnTo>
                    <a:pt x="660" y="200"/>
                  </a:lnTo>
                  <a:lnTo>
                    <a:pt x="655" y="202"/>
                  </a:lnTo>
                  <a:lnTo>
                    <a:pt x="651" y="202"/>
                  </a:lnTo>
                  <a:lnTo>
                    <a:pt x="646" y="202"/>
                  </a:lnTo>
                  <a:lnTo>
                    <a:pt x="641" y="202"/>
                  </a:lnTo>
                  <a:lnTo>
                    <a:pt x="637" y="202"/>
                  </a:lnTo>
                  <a:lnTo>
                    <a:pt x="632" y="202"/>
                  </a:lnTo>
                  <a:lnTo>
                    <a:pt x="629" y="203"/>
                  </a:lnTo>
                  <a:lnTo>
                    <a:pt x="624" y="203"/>
                  </a:lnTo>
                  <a:lnTo>
                    <a:pt x="620" y="203"/>
                  </a:lnTo>
                  <a:lnTo>
                    <a:pt x="615" y="203"/>
                  </a:lnTo>
                  <a:lnTo>
                    <a:pt x="610" y="203"/>
                  </a:lnTo>
                  <a:lnTo>
                    <a:pt x="606" y="203"/>
                  </a:lnTo>
                  <a:lnTo>
                    <a:pt x="601" y="204"/>
                  </a:lnTo>
                  <a:lnTo>
                    <a:pt x="597" y="204"/>
                  </a:lnTo>
                  <a:lnTo>
                    <a:pt x="592" y="204"/>
                  </a:lnTo>
                  <a:lnTo>
                    <a:pt x="588" y="204"/>
                  </a:lnTo>
                  <a:lnTo>
                    <a:pt x="583" y="205"/>
                  </a:lnTo>
                  <a:lnTo>
                    <a:pt x="580" y="205"/>
                  </a:lnTo>
                  <a:lnTo>
                    <a:pt x="576" y="205"/>
                  </a:lnTo>
                  <a:lnTo>
                    <a:pt x="574" y="205"/>
                  </a:lnTo>
                  <a:lnTo>
                    <a:pt x="570" y="205"/>
                  </a:lnTo>
                  <a:lnTo>
                    <a:pt x="567" y="205"/>
                  </a:lnTo>
                  <a:lnTo>
                    <a:pt x="564" y="205"/>
                  </a:lnTo>
                  <a:lnTo>
                    <a:pt x="561" y="205"/>
                  </a:lnTo>
                  <a:lnTo>
                    <a:pt x="558" y="205"/>
                  </a:lnTo>
                  <a:lnTo>
                    <a:pt x="554" y="205"/>
                  </a:lnTo>
                  <a:lnTo>
                    <a:pt x="551" y="205"/>
                  </a:lnTo>
                  <a:lnTo>
                    <a:pt x="549" y="205"/>
                  </a:lnTo>
                  <a:lnTo>
                    <a:pt x="545" y="205"/>
                  </a:lnTo>
                  <a:lnTo>
                    <a:pt x="542" y="205"/>
                  </a:lnTo>
                  <a:lnTo>
                    <a:pt x="538" y="205"/>
                  </a:lnTo>
                  <a:lnTo>
                    <a:pt x="536" y="205"/>
                  </a:lnTo>
                  <a:lnTo>
                    <a:pt x="533" y="206"/>
                  </a:lnTo>
                  <a:lnTo>
                    <a:pt x="529" y="206"/>
                  </a:lnTo>
                  <a:lnTo>
                    <a:pt x="527" y="206"/>
                  </a:lnTo>
                  <a:lnTo>
                    <a:pt x="523" y="206"/>
                  </a:lnTo>
                  <a:lnTo>
                    <a:pt x="520" y="206"/>
                  </a:lnTo>
                  <a:lnTo>
                    <a:pt x="518" y="206"/>
                  </a:lnTo>
                  <a:lnTo>
                    <a:pt x="514" y="206"/>
                  </a:lnTo>
                  <a:lnTo>
                    <a:pt x="511" y="206"/>
                  </a:lnTo>
                  <a:lnTo>
                    <a:pt x="508" y="206"/>
                  </a:lnTo>
                  <a:lnTo>
                    <a:pt x="505" y="206"/>
                  </a:lnTo>
                  <a:lnTo>
                    <a:pt x="502" y="206"/>
                  </a:lnTo>
                  <a:lnTo>
                    <a:pt x="498" y="206"/>
                  </a:lnTo>
                  <a:lnTo>
                    <a:pt x="496" y="206"/>
                  </a:lnTo>
                  <a:lnTo>
                    <a:pt x="492" y="206"/>
                  </a:lnTo>
                  <a:lnTo>
                    <a:pt x="489" y="206"/>
                  </a:lnTo>
                  <a:lnTo>
                    <a:pt x="487" y="206"/>
                  </a:lnTo>
                  <a:lnTo>
                    <a:pt x="483" y="207"/>
                  </a:lnTo>
                  <a:lnTo>
                    <a:pt x="481" y="207"/>
                  </a:lnTo>
                  <a:lnTo>
                    <a:pt x="478" y="207"/>
                  </a:lnTo>
                  <a:lnTo>
                    <a:pt x="474" y="207"/>
                  </a:lnTo>
                  <a:lnTo>
                    <a:pt x="472" y="207"/>
                  </a:lnTo>
                  <a:lnTo>
                    <a:pt x="468" y="207"/>
                  </a:lnTo>
                  <a:lnTo>
                    <a:pt x="465" y="207"/>
                  </a:lnTo>
                  <a:lnTo>
                    <a:pt x="463" y="207"/>
                  </a:lnTo>
                  <a:lnTo>
                    <a:pt x="459" y="207"/>
                  </a:lnTo>
                  <a:lnTo>
                    <a:pt x="456" y="207"/>
                  </a:lnTo>
                  <a:lnTo>
                    <a:pt x="452" y="207"/>
                  </a:lnTo>
                  <a:lnTo>
                    <a:pt x="450" y="207"/>
                  </a:lnTo>
                  <a:lnTo>
                    <a:pt x="448" y="209"/>
                  </a:lnTo>
                  <a:lnTo>
                    <a:pt x="444" y="209"/>
                  </a:lnTo>
                  <a:lnTo>
                    <a:pt x="442" y="209"/>
                  </a:lnTo>
                  <a:lnTo>
                    <a:pt x="439" y="209"/>
                  </a:lnTo>
                  <a:lnTo>
                    <a:pt x="436" y="209"/>
                  </a:lnTo>
                  <a:lnTo>
                    <a:pt x="433" y="209"/>
                  </a:lnTo>
                  <a:lnTo>
                    <a:pt x="429" y="209"/>
                  </a:lnTo>
                  <a:lnTo>
                    <a:pt x="427" y="209"/>
                  </a:lnTo>
                  <a:lnTo>
                    <a:pt x="424" y="209"/>
                  </a:lnTo>
                  <a:lnTo>
                    <a:pt x="418" y="209"/>
                  </a:lnTo>
                  <a:lnTo>
                    <a:pt x="413" y="210"/>
                  </a:lnTo>
                  <a:lnTo>
                    <a:pt x="408" y="210"/>
                  </a:lnTo>
                  <a:lnTo>
                    <a:pt x="402" y="210"/>
                  </a:lnTo>
                  <a:lnTo>
                    <a:pt x="397" y="211"/>
                  </a:lnTo>
                  <a:lnTo>
                    <a:pt x="392" y="211"/>
                  </a:lnTo>
                  <a:lnTo>
                    <a:pt x="386" y="211"/>
                  </a:lnTo>
                  <a:lnTo>
                    <a:pt x="379" y="211"/>
                  </a:lnTo>
                  <a:lnTo>
                    <a:pt x="372" y="211"/>
                  </a:lnTo>
                  <a:lnTo>
                    <a:pt x="365" y="211"/>
                  </a:lnTo>
                  <a:lnTo>
                    <a:pt x="357" y="211"/>
                  </a:lnTo>
                  <a:lnTo>
                    <a:pt x="350" y="211"/>
                  </a:lnTo>
                  <a:lnTo>
                    <a:pt x="343" y="211"/>
                  </a:lnTo>
                  <a:lnTo>
                    <a:pt x="337" y="211"/>
                  </a:lnTo>
                  <a:lnTo>
                    <a:pt x="329" y="211"/>
                  </a:lnTo>
                  <a:lnTo>
                    <a:pt x="321" y="211"/>
                  </a:lnTo>
                  <a:lnTo>
                    <a:pt x="313" y="211"/>
                  </a:lnTo>
                  <a:lnTo>
                    <a:pt x="306" y="211"/>
                  </a:lnTo>
                  <a:lnTo>
                    <a:pt x="298" y="211"/>
                  </a:lnTo>
                  <a:lnTo>
                    <a:pt x="290" y="211"/>
                  </a:lnTo>
                  <a:lnTo>
                    <a:pt x="282" y="211"/>
                  </a:lnTo>
                  <a:lnTo>
                    <a:pt x="275" y="211"/>
                  </a:lnTo>
                  <a:lnTo>
                    <a:pt x="267" y="211"/>
                  </a:lnTo>
                  <a:lnTo>
                    <a:pt x="258" y="210"/>
                  </a:lnTo>
                  <a:lnTo>
                    <a:pt x="249" y="210"/>
                  </a:lnTo>
                  <a:lnTo>
                    <a:pt x="241" y="210"/>
                  </a:lnTo>
                  <a:lnTo>
                    <a:pt x="233" y="209"/>
                  </a:lnTo>
                  <a:lnTo>
                    <a:pt x="225" y="209"/>
                  </a:lnTo>
                  <a:lnTo>
                    <a:pt x="217" y="207"/>
                  </a:lnTo>
                  <a:lnTo>
                    <a:pt x="209" y="207"/>
                  </a:lnTo>
                  <a:lnTo>
                    <a:pt x="201" y="207"/>
                  </a:lnTo>
                  <a:lnTo>
                    <a:pt x="193" y="206"/>
                  </a:lnTo>
                  <a:lnTo>
                    <a:pt x="185" y="206"/>
                  </a:lnTo>
                  <a:lnTo>
                    <a:pt x="177" y="206"/>
                  </a:lnTo>
                  <a:lnTo>
                    <a:pt x="170" y="206"/>
                  </a:lnTo>
                  <a:lnTo>
                    <a:pt x="162" y="206"/>
                  </a:lnTo>
                  <a:lnTo>
                    <a:pt x="154" y="205"/>
                  </a:lnTo>
                  <a:lnTo>
                    <a:pt x="147" y="205"/>
                  </a:lnTo>
                  <a:lnTo>
                    <a:pt x="139" y="204"/>
                  </a:lnTo>
                  <a:lnTo>
                    <a:pt x="131" y="204"/>
                  </a:lnTo>
                  <a:lnTo>
                    <a:pt x="125" y="203"/>
                  </a:lnTo>
                  <a:lnTo>
                    <a:pt x="118" y="203"/>
                  </a:lnTo>
                  <a:lnTo>
                    <a:pt x="110" y="202"/>
                  </a:lnTo>
                  <a:lnTo>
                    <a:pt x="104" y="202"/>
                  </a:lnTo>
                  <a:lnTo>
                    <a:pt x="97" y="200"/>
                  </a:lnTo>
                  <a:lnTo>
                    <a:pt x="90" y="200"/>
                  </a:lnTo>
                  <a:lnTo>
                    <a:pt x="84" y="200"/>
                  </a:lnTo>
                  <a:lnTo>
                    <a:pt x="78" y="200"/>
                  </a:lnTo>
                  <a:lnTo>
                    <a:pt x="72" y="199"/>
                  </a:lnTo>
                  <a:lnTo>
                    <a:pt x="66" y="199"/>
                  </a:lnTo>
                  <a:lnTo>
                    <a:pt x="59" y="199"/>
                  </a:lnTo>
                  <a:lnTo>
                    <a:pt x="55" y="198"/>
                  </a:lnTo>
                  <a:lnTo>
                    <a:pt x="49" y="198"/>
                  </a:lnTo>
                  <a:lnTo>
                    <a:pt x="44" y="198"/>
                  </a:lnTo>
                  <a:lnTo>
                    <a:pt x="40" y="197"/>
                  </a:lnTo>
                  <a:lnTo>
                    <a:pt x="35" y="197"/>
                  </a:lnTo>
                  <a:lnTo>
                    <a:pt x="31" y="196"/>
                  </a:lnTo>
                  <a:lnTo>
                    <a:pt x="27" y="196"/>
                  </a:lnTo>
                  <a:lnTo>
                    <a:pt x="23" y="196"/>
                  </a:lnTo>
                  <a:lnTo>
                    <a:pt x="19" y="196"/>
                  </a:lnTo>
                  <a:lnTo>
                    <a:pt x="16" y="196"/>
                  </a:lnTo>
                  <a:lnTo>
                    <a:pt x="13" y="196"/>
                  </a:lnTo>
                  <a:lnTo>
                    <a:pt x="9" y="195"/>
                  </a:lnTo>
                  <a:lnTo>
                    <a:pt x="4" y="195"/>
                  </a:lnTo>
                  <a:lnTo>
                    <a:pt x="3" y="195"/>
                  </a:lnTo>
                  <a:lnTo>
                    <a:pt x="2" y="195"/>
                  </a:lnTo>
                  <a:lnTo>
                    <a:pt x="0" y="221"/>
                  </a:lnTo>
                  <a:lnTo>
                    <a:pt x="2" y="221"/>
                  </a:lnTo>
                  <a:lnTo>
                    <a:pt x="5" y="221"/>
                  </a:lnTo>
                  <a:lnTo>
                    <a:pt x="10" y="221"/>
                  </a:lnTo>
                  <a:lnTo>
                    <a:pt x="13" y="221"/>
                  </a:lnTo>
                  <a:lnTo>
                    <a:pt x="16" y="221"/>
                  </a:lnTo>
                  <a:lnTo>
                    <a:pt x="19" y="222"/>
                  </a:lnTo>
                  <a:lnTo>
                    <a:pt x="23" y="222"/>
                  </a:lnTo>
                  <a:lnTo>
                    <a:pt x="26" y="222"/>
                  </a:lnTo>
                  <a:lnTo>
                    <a:pt x="31" y="223"/>
                  </a:lnTo>
                  <a:lnTo>
                    <a:pt x="35" y="223"/>
                  </a:lnTo>
                  <a:lnTo>
                    <a:pt x="40" y="225"/>
                  </a:lnTo>
                  <a:lnTo>
                    <a:pt x="44" y="225"/>
                  </a:lnTo>
                  <a:lnTo>
                    <a:pt x="49" y="225"/>
                  </a:lnTo>
                  <a:lnTo>
                    <a:pt x="55" y="225"/>
                  </a:lnTo>
                  <a:lnTo>
                    <a:pt x="60" y="226"/>
                  </a:lnTo>
                  <a:lnTo>
                    <a:pt x="65" y="226"/>
                  </a:lnTo>
                  <a:lnTo>
                    <a:pt x="71" y="226"/>
                  </a:lnTo>
                  <a:lnTo>
                    <a:pt x="78" y="226"/>
                  </a:lnTo>
                  <a:lnTo>
                    <a:pt x="83" y="227"/>
                  </a:lnTo>
                  <a:lnTo>
                    <a:pt x="89" y="227"/>
                  </a:lnTo>
                  <a:lnTo>
                    <a:pt x="96" y="227"/>
                  </a:lnTo>
                  <a:lnTo>
                    <a:pt x="103" y="228"/>
                  </a:lnTo>
                  <a:lnTo>
                    <a:pt x="110" y="229"/>
                  </a:lnTo>
                  <a:lnTo>
                    <a:pt x="115" y="229"/>
                  </a:lnTo>
                  <a:lnTo>
                    <a:pt x="123" y="229"/>
                  </a:lnTo>
                  <a:lnTo>
                    <a:pt x="130" y="230"/>
                  </a:lnTo>
                  <a:lnTo>
                    <a:pt x="138" y="231"/>
                  </a:lnTo>
                  <a:lnTo>
                    <a:pt x="145" y="231"/>
                  </a:lnTo>
                  <a:lnTo>
                    <a:pt x="152" y="231"/>
                  </a:lnTo>
                  <a:lnTo>
                    <a:pt x="160" y="231"/>
                  </a:lnTo>
                  <a:lnTo>
                    <a:pt x="167" y="233"/>
                  </a:lnTo>
                  <a:lnTo>
                    <a:pt x="175" y="233"/>
                  </a:lnTo>
                  <a:lnTo>
                    <a:pt x="183" y="233"/>
                  </a:lnTo>
                  <a:lnTo>
                    <a:pt x="190" y="234"/>
                  </a:lnTo>
                  <a:lnTo>
                    <a:pt x="198" y="234"/>
                  </a:lnTo>
                  <a:lnTo>
                    <a:pt x="206" y="234"/>
                  </a:lnTo>
                  <a:lnTo>
                    <a:pt x="214" y="235"/>
                  </a:lnTo>
                  <a:lnTo>
                    <a:pt x="221" y="235"/>
                  </a:lnTo>
                  <a:lnTo>
                    <a:pt x="230" y="236"/>
                  </a:lnTo>
                  <a:lnTo>
                    <a:pt x="237" y="236"/>
                  </a:lnTo>
                  <a:lnTo>
                    <a:pt x="246" y="236"/>
                  </a:lnTo>
                  <a:lnTo>
                    <a:pt x="253" y="236"/>
                  </a:lnTo>
                  <a:lnTo>
                    <a:pt x="261" y="237"/>
                  </a:lnTo>
                  <a:lnTo>
                    <a:pt x="269" y="237"/>
                  </a:lnTo>
                  <a:lnTo>
                    <a:pt x="277" y="237"/>
                  </a:lnTo>
                  <a:lnTo>
                    <a:pt x="285" y="237"/>
                  </a:lnTo>
                  <a:lnTo>
                    <a:pt x="292" y="237"/>
                  </a:lnTo>
                  <a:lnTo>
                    <a:pt x="300" y="237"/>
                  </a:lnTo>
                  <a:lnTo>
                    <a:pt x="308" y="237"/>
                  </a:lnTo>
                  <a:lnTo>
                    <a:pt x="316" y="237"/>
                  </a:lnTo>
                  <a:lnTo>
                    <a:pt x="323" y="238"/>
                  </a:lnTo>
                  <a:lnTo>
                    <a:pt x="331" y="238"/>
                  </a:lnTo>
                  <a:lnTo>
                    <a:pt x="338" y="238"/>
                  </a:lnTo>
                  <a:lnTo>
                    <a:pt x="345" y="238"/>
                  </a:lnTo>
                  <a:lnTo>
                    <a:pt x="351" y="238"/>
                  </a:lnTo>
                  <a:lnTo>
                    <a:pt x="358" y="238"/>
                  </a:lnTo>
                  <a:lnTo>
                    <a:pt x="366" y="238"/>
                  </a:lnTo>
                  <a:lnTo>
                    <a:pt x="372" y="238"/>
                  </a:lnTo>
                  <a:lnTo>
                    <a:pt x="380" y="238"/>
                  </a:lnTo>
                  <a:lnTo>
                    <a:pt x="380" y="242"/>
                  </a:lnTo>
                  <a:lnTo>
                    <a:pt x="380" y="248"/>
                  </a:lnTo>
                  <a:lnTo>
                    <a:pt x="380" y="250"/>
                  </a:lnTo>
                  <a:lnTo>
                    <a:pt x="380" y="253"/>
                  </a:lnTo>
                  <a:lnTo>
                    <a:pt x="380" y="257"/>
                  </a:lnTo>
                  <a:lnTo>
                    <a:pt x="380" y="260"/>
                  </a:lnTo>
                  <a:lnTo>
                    <a:pt x="380" y="262"/>
                  </a:lnTo>
                  <a:lnTo>
                    <a:pt x="380" y="267"/>
                  </a:lnTo>
                  <a:lnTo>
                    <a:pt x="380" y="270"/>
                  </a:lnTo>
                  <a:lnTo>
                    <a:pt x="380" y="274"/>
                  </a:lnTo>
                  <a:lnTo>
                    <a:pt x="380" y="277"/>
                  </a:lnTo>
                  <a:lnTo>
                    <a:pt x="380" y="282"/>
                  </a:lnTo>
                  <a:lnTo>
                    <a:pt x="380" y="286"/>
                  </a:lnTo>
                  <a:lnTo>
                    <a:pt x="381" y="291"/>
                  </a:lnTo>
                  <a:lnTo>
                    <a:pt x="381" y="296"/>
                  </a:lnTo>
                  <a:lnTo>
                    <a:pt x="381" y="299"/>
                  </a:lnTo>
                  <a:lnTo>
                    <a:pt x="381" y="304"/>
                  </a:lnTo>
                  <a:lnTo>
                    <a:pt x="381" y="308"/>
                  </a:lnTo>
                  <a:lnTo>
                    <a:pt x="381" y="313"/>
                  </a:lnTo>
                  <a:lnTo>
                    <a:pt x="381" y="317"/>
                  </a:lnTo>
                  <a:lnTo>
                    <a:pt x="381" y="323"/>
                  </a:lnTo>
                  <a:lnTo>
                    <a:pt x="381" y="328"/>
                  </a:lnTo>
                  <a:lnTo>
                    <a:pt x="381" y="334"/>
                  </a:lnTo>
                  <a:lnTo>
                    <a:pt x="381" y="338"/>
                  </a:lnTo>
                  <a:lnTo>
                    <a:pt x="381" y="344"/>
                  </a:lnTo>
                  <a:lnTo>
                    <a:pt x="381" y="348"/>
                  </a:lnTo>
                  <a:lnTo>
                    <a:pt x="381" y="354"/>
                  </a:lnTo>
                  <a:lnTo>
                    <a:pt x="381" y="360"/>
                  </a:lnTo>
                  <a:lnTo>
                    <a:pt x="381" y="364"/>
                  </a:lnTo>
                  <a:lnTo>
                    <a:pt x="382" y="371"/>
                  </a:lnTo>
                  <a:lnTo>
                    <a:pt x="382" y="376"/>
                  </a:lnTo>
                  <a:lnTo>
                    <a:pt x="382" y="382"/>
                  </a:lnTo>
                  <a:lnTo>
                    <a:pt x="382" y="387"/>
                  </a:lnTo>
                  <a:lnTo>
                    <a:pt x="382" y="393"/>
                  </a:lnTo>
                  <a:lnTo>
                    <a:pt x="382" y="399"/>
                  </a:lnTo>
                  <a:lnTo>
                    <a:pt x="382" y="405"/>
                  </a:lnTo>
                  <a:lnTo>
                    <a:pt x="382" y="409"/>
                  </a:lnTo>
                  <a:lnTo>
                    <a:pt x="382" y="416"/>
                  </a:lnTo>
                  <a:lnTo>
                    <a:pt x="382" y="422"/>
                  </a:lnTo>
                  <a:lnTo>
                    <a:pt x="382" y="428"/>
                  </a:lnTo>
                  <a:lnTo>
                    <a:pt x="382" y="433"/>
                  </a:lnTo>
                  <a:lnTo>
                    <a:pt x="382" y="439"/>
                  </a:lnTo>
                  <a:lnTo>
                    <a:pt x="382" y="445"/>
                  </a:lnTo>
                  <a:lnTo>
                    <a:pt x="382" y="451"/>
                  </a:lnTo>
                  <a:lnTo>
                    <a:pt x="382" y="456"/>
                  </a:lnTo>
                  <a:lnTo>
                    <a:pt x="382" y="462"/>
                  </a:lnTo>
                  <a:lnTo>
                    <a:pt x="381" y="468"/>
                  </a:lnTo>
                  <a:lnTo>
                    <a:pt x="381" y="473"/>
                  </a:lnTo>
                  <a:lnTo>
                    <a:pt x="381" y="479"/>
                  </a:lnTo>
                  <a:lnTo>
                    <a:pt x="381" y="485"/>
                  </a:lnTo>
                  <a:lnTo>
                    <a:pt x="381" y="491"/>
                  </a:lnTo>
                  <a:lnTo>
                    <a:pt x="381" y="496"/>
                  </a:lnTo>
                  <a:lnTo>
                    <a:pt x="381" y="502"/>
                  </a:lnTo>
                  <a:lnTo>
                    <a:pt x="381" y="508"/>
                  </a:lnTo>
                  <a:lnTo>
                    <a:pt x="381" y="512"/>
                  </a:lnTo>
                  <a:lnTo>
                    <a:pt x="381" y="518"/>
                  </a:lnTo>
                  <a:lnTo>
                    <a:pt x="380" y="523"/>
                  </a:lnTo>
                  <a:lnTo>
                    <a:pt x="380" y="528"/>
                  </a:lnTo>
                  <a:lnTo>
                    <a:pt x="380" y="534"/>
                  </a:lnTo>
                  <a:lnTo>
                    <a:pt x="380" y="540"/>
                  </a:lnTo>
                  <a:lnTo>
                    <a:pt x="380" y="545"/>
                  </a:lnTo>
                  <a:lnTo>
                    <a:pt x="380" y="550"/>
                  </a:lnTo>
                  <a:lnTo>
                    <a:pt x="379" y="556"/>
                  </a:lnTo>
                  <a:lnTo>
                    <a:pt x="378" y="563"/>
                  </a:lnTo>
                  <a:lnTo>
                    <a:pt x="378" y="567"/>
                  </a:lnTo>
                  <a:lnTo>
                    <a:pt x="378" y="574"/>
                  </a:lnTo>
                  <a:lnTo>
                    <a:pt x="378" y="580"/>
                  </a:lnTo>
                  <a:lnTo>
                    <a:pt x="377" y="586"/>
                  </a:lnTo>
                  <a:lnTo>
                    <a:pt x="377" y="592"/>
                  </a:lnTo>
                  <a:lnTo>
                    <a:pt x="377" y="598"/>
                  </a:lnTo>
                  <a:lnTo>
                    <a:pt x="376" y="604"/>
                  </a:lnTo>
                  <a:lnTo>
                    <a:pt x="376" y="609"/>
                  </a:lnTo>
                  <a:lnTo>
                    <a:pt x="376" y="615"/>
                  </a:lnTo>
                  <a:lnTo>
                    <a:pt x="376" y="621"/>
                  </a:lnTo>
                  <a:lnTo>
                    <a:pt x="374" y="627"/>
                  </a:lnTo>
                  <a:lnTo>
                    <a:pt x="374" y="633"/>
                  </a:lnTo>
                  <a:lnTo>
                    <a:pt x="374" y="639"/>
                  </a:lnTo>
                  <a:lnTo>
                    <a:pt x="374" y="644"/>
                  </a:lnTo>
                  <a:lnTo>
                    <a:pt x="374" y="650"/>
                  </a:lnTo>
                  <a:lnTo>
                    <a:pt x="374" y="656"/>
                  </a:lnTo>
                  <a:lnTo>
                    <a:pt x="374" y="660"/>
                  </a:lnTo>
                  <a:lnTo>
                    <a:pt x="374" y="666"/>
                  </a:lnTo>
                  <a:lnTo>
                    <a:pt x="373" y="671"/>
                  </a:lnTo>
                  <a:lnTo>
                    <a:pt x="373" y="676"/>
                  </a:lnTo>
                  <a:lnTo>
                    <a:pt x="373" y="682"/>
                  </a:lnTo>
                  <a:lnTo>
                    <a:pt x="373" y="688"/>
                  </a:lnTo>
                  <a:lnTo>
                    <a:pt x="373" y="693"/>
                  </a:lnTo>
                  <a:lnTo>
                    <a:pt x="373" y="698"/>
                  </a:lnTo>
                  <a:lnTo>
                    <a:pt x="373" y="703"/>
                  </a:lnTo>
                  <a:lnTo>
                    <a:pt x="373" y="709"/>
                  </a:lnTo>
                  <a:lnTo>
                    <a:pt x="373" y="713"/>
                  </a:lnTo>
                  <a:lnTo>
                    <a:pt x="373" y="718"/>
                  </a:lnTo>
                  <a:lnTo>
                    <a:pt x="373" y="723"/>
                  </a:lnTo>
                  <a:lnTo>
                    <a:pt x="374" y="728"/>
                  </a:lnTo>
                  <a:lnTo>
                    <a:pt x="374" y="733"/>
                  </a:lnTo>
                  <a:lnTo>
                    <a:pt x="374" y="737"/>
                  </a:lnTo>
                  <a:lnTo>
                    <a:pt x="374" y="742"/>
                  </a:lnTo>
                  <a:lnTo>
                    <a:pt x="374" y="748"/>
                  </a:lnTo>
                  <a:lnTo>
                    <a:pt x="374" y="751"/>
                  </a:lnTo>
                  <a:lnTo>
                    <a:pt x="374" y="756"/>
                  </a:lnTo>
                  <a:lnTo>
                    <a:pt x="374" y="760"/>
                  </a:lnTo>
                  <a:lnTo>
                    <a:pt x="374" y="765"/>
                  </a:lnTo>
                  <a:lnTo>
                    <a:pt x="374" y="768"/>
                  </a:lnTo>
                  <a:lnTo>
                    <a:pt x="374" y="773"/>
                  </a:lnTo>
                  <a:lnTo>
                    <a:pt x="374" y="777"/>
                  </a:lnTo>
                  <a:lnTo>
                    <a:pt x="374" y="782"/>
                  </a:lnTo>
                  <a:lnTo>
                    <a:pt x="374" y="785"/>
                  </a:lnTo>
                  <a:lnTo>
                    <a:pt x="376" y="789"/>
                  </a:lnTo>
                  <a:lnTo>
                    <a:pt x="376" y="793"/>
                  </a:lnTo>
                  <a:lnTo>
                    <a:pt x="376" y="797"/>
                  </a:lnTo>
                  <a:lnTo>
                    <a:pt x="376" y="800"/>
                  </a:lnTo>
                  <a:lnTo>
                    <a:pt x="376" y="804"/>
                  </a:lnTo>
                  <a:lnTo>
                    <a:pt x="376" y="807"/>
                  </a:lnTo>
                  <a:lnTo>
                    <a:pt x="377" y="811"/>
                  </a:lnTo>
                  <a:lnTo>
                    <a:pt x="377" y="814"/>
                  </a:lnTo>
                  <a:lnTo>
                    <a:pt x="377" y="818"/>
                  </a:lnTo>
                  <a:lnTo>
                    <a:pt x="377" y="820"/>
                  </a:lnTo>
                  <a:lnTo>
                    <a:pt x="378" y="824"/>
                  </a:lnTo>
                  <a:lnTo>
                    <a:pt x="378" y="827"/>
                  </a:lnTo>
                  <a:lnTo>
                    <a:pt x="378" y="829"/>
                  </a:lnTo>
                  <a:lnTo>
                    <a:pt x="378" y="832"/>
                  </a:lnTo>
                  <a:lnTo>
                    <a:pt x="378" y="835"/>
                  </a:lnTo>
                  <a:lnTo>
                    <a:pt x="379" y="840"/>
                  </a:lnTo>
                  <a:lnTo>
                    <a:pt x="380" y="845"/>
                  </a:lnTo>
                  <a:lnTo>
                    <a:pt x="380" y="848"/>
                  </a:lnTo>
                  <a:lnTo>
                    <a:pt x="380" y="853"/>
                  </a:lnTo>
                  <a:lnTo>
                    <a:pt x="381" y="857"/>
                  </a:lnTo>
                  <a:lnTo>
                    <a:pt x="381" y="860"/>
                  </a:lnTo>
                  <a:lnTo>
                    <a:pt x="381" y="863"/>
                  </a:lnTo>
                  <a:lnTo>
                    <a:pt x="381" y="867"/>
                  </a:lnTo>
                  <a:lnTo>
                    <a:pt x="382" y="869"/>
                  </a:lnTo>
                  <a:lnTo>
                    <a:pt x="382" y="873"/>
                  </a:lnTo>
                  <a:lnTo>
                    <a:pt x="384" y="877"/>
                  </a:lnTo>
                  <a:lnTo>
                    <a:pt x="384" y="882"/>
                  </a:lnTo>
                  <a:lnTo>
                    <a:pt x="385" y="886"/>
                  </a:lnTo>
                  <a:lnTo>
                    <a:pt x="386" y="890"/>
                  </a:lnTo>
                  <a:lnTo>
                    <a:pt x="386" y="892"/>
                  </a:lnTo>
                  <a:lnTo>
                    <a:pt x="386" y="896"/>
                  </a:lnTo>
                  <a:lnTo>
                    <a:pt x="386" y="897"/>
                  </a:lnTo>
                  <a:lnTo>
                    <a:pt x="387" y="899"/>
                  </a:lnTo>
                  <a:lnTo>
                    <a:pt x="387" y="900"/>
                  </a:lnTo>
                  <a:lnTo>
                    <a:pt x="387" y="902"/>
                  </a:lnTo>
                  <a:lnTo>
                    <a:pt x="415" y="896"/>
                  </a:lnTo>
                  <a:lnTo>
                    <a:pt x="413" y="894"/>
                  </a:lnTo>
                  <a:lnTo>
                    <a:pt x="413" y="892"/>
                  </a:lnTo>
                  <a:lnTo>
                    <a:pt x="412" y="890"/>
                  </a:lnTo>
                  <a:lnTo>
                    <a:pt x="412" y="885"/>
                  </a:lnTo>
                  <a:lnTo>
                    <a:pt x="411" y="881"/>
                  </a:lnTo>
                  <a:lnTo>
                    <a:pt x="411" y="877"/>
                  </a:lnTo>
                  <a:lnTo>
                    <a:pt x="410" y="873"/>
                  </a:lnTo>
                  <a:lnTo>
                    <a:pt x="410" y="869"/>
                  </a:lnTo>
                  <a:lnTo>
                    <a:pt x="409" y="866"/>
                  </a:lnTo>
                  <a:lnTo>
                    <a:pt x="409" y="862"/>
                  </a:lnTo>
                  <a:lnTo>
                    <a:pt x="408" y="859"/>
                  </a:lnTo>
                  <a:lnTo>
                    <a:pt x="408" y="857"/>
                  </a:lnTo>
                  <a:lnTo>
                    <a:pt x="408" y="853"/>
                  </a:lnTo>
                  <a:lnTo>
                    <a:pt x="408" y="848"/>
                  </a:lnTo>
                  <a:lnTo>
                    <a:pt x="406" y="845"/>
                  </a:lnTo>
                  <a:lnTo>
                    <a:pt x="406" y="842"/>
                  </a:lnTo>
                  <a:lnTo>
                    <a:pt x="405" y="837"/>
                  </a:lnTo>
                  <a:lnTo>
                    <a:pt x="405" y="831"/>
                  </a:lnTo>
                  <a:lnTo>
                    <a:pt x="404" y="826"/>
                  </a:lnTo>
                  <a:lnTo>
                    <a:pt x="404" y="821"/>
                  </a:lnTo>
                  <a:lnTo>
                    <a:pt x="403" y="818"/>
                  </a:lnTo>
                  <a:lnTo>
                    <a:pt x="403" y="814"/>
                  </a:lnTo>
                  <a:lnTo>
                    <a:pt x="403" y="811"/>
                  </a:lnTo>
                  <a:lnTo>
                    <a:pt x="403" y="808"/>
                  </a:lnTo>
                  <a:lnTo>
                    <a:pt x="402" y="804"/>
                  </a:lnTo>
                  <a:lnTo>
                    <a:pt x="402" y="801"/>
                  </a:lnTo>
                  <a:lnTo>
                    <a:pt x="402" y="798"/>
                  </a:lnTo>
                  <a:lnTo>
                    <a:pt x="402" y="795"/>
                  </a:lnTo>
                  <a:lnTo>
                    <a:pt x="402" y="790"/>
                  </a:lnTo>
                  <a:lnTo>
                    <a:pt x="402" y="787"/>
                  </a:lnTo>
                  <a:lnTo>
                    <a:pt x="402" y="783"/>
                  </a:lnTo>
                  <a:lnTo>
                    <a:pt x="402" y="779"/>
                  </a:lnTo>
                  <a:lnTo>
                    <a:pt x="401" y="774"/>
                  </a:lnTo>
                  <a:lnTo>
                    <a:pt x="401" y="770"/>
                  </a:lnTo>
                  <a:lnTo>
                    <a:pt x="401" y="766"/>
                  </a:lnTo>
                  <a:lnTo>
                    <a:pt x="401" y="762"/>
                  </a:lnTo>
                  <a:lnTo>
                    <a:pt x="401" y="758"/>
                  </a:lnTo>
                  <a:lnTo>
                    <a:pt x="401" y="753"/>
                  </a:lnTo>
                  <a:lnTo>
                    <a:pt x="401" y="750"/>
                  </a:lnTo>
                  <a:lnTo>
                    <a:pt x="401" y="745"/>
                  </a:lnTo>
                  <a:lnTo>
                    <a:pt x="401" y="741"/>
                  </a:lnTo>
                  <a:lnTo>
                    <a:pt x="401" y="736"/>
                  </a:lnTo>
                  <a:lnTo>
                    <a:pt x="401" y="732"/>
                  </a:lnTo>
                  <a:lnTo>
                    <a:pt x="401" y="727"/>
                  </a:lnTo>
                  <a:lnTo>
                    <a:pt x="401" y="722"/>
                  </a:lnTo>
                  <a:lnTo>
                    <a:pt x="401" y="717"/>
                  </a:lnTo>
                  <a:lnTo>
                    <a:pt x="401" y="712"/>
                  </a:lnTo>
                  <a:lnTo>
                    <a:pt x="401" y="707"/>
                  </a:lnTo>
                  <a:lnTo>
                    <a:pt x="401" y="702"/>
                  </a:lnTo>
                  <a:lnTo>
                    <a:pt x="401" y="697"/>
                  </a:lnTo>
                  <a:lnTo>
                    <a:pt x="401" y="693"/>
                  </a:lnTo>
                  <a:lnTo>
                    <a:pt x="401" y="688"/>
                  </a:lnTo>
                  <a:lnTo>
                    <a:pt x="401" y="682"/>
                  </a:lnTo>
                  <a:lnTo>
                    <a:pt x="401" y="676"/>
                  </a:lnTo>
                  <a:lnTo>
                    <a:pt x="401" y="671"/>
                  </a:lnTo>
                  <a:lnTo>
                    <a:pt x="401" y="666"/>
                  </a:lnTo>
                  <a:lnTo>
                    <a:pt x="401" y="660"/>
                  </a:lnTo>
                  <a:lnTo>
                    <a:pt x="402" y="656"/>
                  </a:lnTo>
                  <a:lnTo>
                    <a:pt x="402" y="650"/>
                  </a:lnTo>
                  <a:lnTo>
                    <a:pt x="402" y="645"/>
                  </a:lnTo>
                  <a:lnTo>
                    <a:pt x="402" y="639"/>
                  </a:lnTo>
                  <a:lnTo>
                    <a:pt x="402" y="634"/>
                  </a:lnTo>
                  <a:lnTo>
                    <a:pt x="402" y="627"/>
                  </a:lnTo>
                  <a:lnTo>
                    <a:pt x="402" y="623"/>
                  </a:lnTo>
                  <a:lnTo>
                    <a:pt x="402" y="616"/>
                  </a:lnTo>
                  <a:lnTo>
                    <a:pt x="403" y="611"/>
                  </a:lnTo>
                  <a:lnTo>
                    <a:pt x="403" y="604"/>
                  </a:lnTo>
                  <a:lnTo>
                    <a:pt x="403" y="600"/>
                  </a:lnTo>
                  <a:lnTo>
                    <a:pt x="403" y="594"/>
                  </a:lnTo>
                  <a:lnTo>
                    <a:pt x="404" y="588"/>
                  </a:lnTo>
                  <a:lnTo>
                    <a:pt x="404" y="581"/>
                  </a:lnTo>
                  <a:lnTo>
                    <a:pt x="405" y="576"/>
                  </a:lnTo>
                  <a:lnTo>
                    <a:pt x="405" y="570"/>
                  </a:lnTo>
                  <a:lnTo>
                    <a:pt x="405" y="564"/>
                  </a:lnTo>
                  <a:lnTo>
                    <a:pt x="406" y="558"/>
                  </a:lnTo>
                  <a:lnTo>
                    <a:pt x="406" y="553"/>
                  </a:lnTo>
                  <a:lnTo>
                    <a:pt x="406" y="547"/>
                  </a:lnTo>
                  <a:lnTo>
                    <a:pt x="406" y="542"/>
                  </a:lnTo>
                  <a:lnTo>
                    <a:pt x="406" y="537"/>
                  </a:lnTo>
                  <a:lnTo>
                    <a:pt x="408" y="531"/>
                  </a:lnTo>
                  <a:lnTo>
                    <a:pt x="408" y="525"/>
                  </a:lnTo>
                  <a:lnTo>
                    <a:pt x="408" y="519"/>
                  </a:lnTo>
                  <a:lnTo>
                    <a:pt x="408" y="514"/>
                  </a:lnTo>
                  <a:lnTo>
                    <a:pt x="408" y="509"/>
                  </a:lnTo>
                  <a:lnTo>
                    <a:pt x="408" y="502"/>
                  </a:lnTo>
                  <a:lnTo>
                    <a:pt x="408" y="498"/>
                  </a:lnTo>
                  <a:lnTo>
                    <a:pt x="408" y="492"/>
                  </a:lnTo>
                  <a:lnTo>
                    <a:pt x="409" y="486"/>
                  </a:lnTo>
                  <a:lnTo>
                    <a:pt x="409" y="480"/>
                  </a:lnTo>
                  <a:lnTo>
                    <a:pt x="409" y="475"/>
                  </a:lnTo>
                  <a:lnTo>
                    <a:pt x="409" y="469"/>
                  </a:lnTo>
                  <a:lnTo>
                    <a:pt x="409" y="463"/>
                  </a:lnTo>
                  <a:lnTo>
                    <a:pt x="409" y="457"/>
                  </a:lnTo>
                  <a:lnTo>
                    <a:pt x="409" y="451"/>
                  </a:lnTo>
                  <a:lnTo>
                    <a:pt x="409" y="446"/>
                  </a:lnTo>
                  <a:lnTo>
                    <a:pt x="409" y="440"/>
                  </a:lnTo>
                  <a:lnTo>
                    <a:pt x="409" y="433"/>
                  </a:lnTo>
                  <a:lnTo>
                    <a:pt x="409" y="428"/>
                  </a:lnTo>
                  <a:lnTo>
                    <a:pt x="409" y="422"/>
                  </a:lnTo>
                  <a:lnTo>
                    <a:pt x="409" y="416"/>
                  </a:lnTo>
                  <a:lnTo>
                    <a:pt x="409" y="410"/>
                  </a:lnTo>
                  <a:lnTo>
                    <a:pt x="409" y="405"/>
                  </a:lnTo>
                  <a:lnTo>
                    <a:pt x="409" y="399"/>
                  </a:lnTo>
                  <a:lnTo>
                    <a:pt x="409" y="393"/>
                  </a:lnTo>
                  <a:lnTo>
                    <a:pt x="409" y="387"/>
                  </a:lnTo>
                  <a:lnTo>
                    <a:pt x="409" y="382"/>
                  </a:lnTo>
                  <a:lnTo>
                    <a:pt x="409" y="376"/>
                  </a:lnTo>
                  <a:lnTo>
                    <a:pt x="410" y="371"/>
                  </a:lnTo>
                  <a:lnTo>
                    <a:pt x="409" y="364"/>
                  </a:lnTo>
                  <a:lnTo>
                    <a:pt x="409" y="360"/>
                  </a:lnTo>
                  <a:lnTo>
                    <a:pt x="409" y="354"/>
                  </a:lnTo>
                  <a:lnTo>
                    <a:pt x="409" y="348"/>
                  </a:lnTo>
                  <a:lnTo>
                    <a:pt x="409" y="344"/>
                  </a:lnTo>
                  <a:lnTo>
                    <a:pt x="409" y="338"/>
                  </a:lnTo>
                  <a:lnTo>
                    <a:pt x="409" y="332"/>
                  </a:lnTo>
                  <a:lnTo>
                    <a:pt x="409" y="328"/>
                  </a:lnTo>
                  <a:lnTo>
                    <a:pt x="408" y="323"/>
                  </a:lnTo>
                  <a:lnTo>
                    <a:pt x="408" y="317"/>
                  </a:lnTo>
                  <a:lnTo>
                    <a:pt x="408" y="313"/>
                  </a:lnTo>
                  <a:lnTo>
                    <a:pt x="408" y="308"/>
                  </a:lnTo>
                  <a:lnTo>
                    <a:pt x="408" y="303"/>
                  </a:lnTo>
                  <a:lnTo>
                    <a:pt x="408" y="298"/>
                  </a:lnTo>
                  <a:lnTo>
                    <a:pt x="408" y="295"/>
                  </a:lnTo>
                  <a:lnTo>
                    <a:pt x="408" y="290"/>
                  </a:lnTo>
                  <a:lnTo>
                    <a:pt x="408" y="285"/>
                  </a:lnTo>
                  <a:lnTo>
                    <a:pt x="408" y="282"/>
                  </a:lnTo>
                  <a:lnTo>
                    <a:pt x="408" y="277"/>
                  </a:lnTo>
                  <a:lnTo>
                    <a:pt x="408" y="274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2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8" y="252"/>
                  </a:lnTo>
                  <a:lnTo>
                    <a:pt x="408" y="250"/>
                  </a:lnTo>
                  <a:lnTo>
                    <a:pt x="408" y="246"/>
                  </a:lnTo>
                  <a:lnTo>
                    <a:pt x="408" y="242"/>
                  </a:lnTo>
                  <a:lnTo>
                    <a:pt x="408" y="237"/>
                  </a:lnTo>
                  <a:lnTo>
                    <a:pt x="412" y="237"/>
                  </a:lnTo>
                  <a:lnTo>
                    <a:pt x="417" y="236"/>
                  </a:lnTo>
                  <a:lnTo>
                    <a:pt x="421" y="236"/>
                  </a:lnTo>
                  <a:lnTo>
                    <a:pt x="427" y="236"/>
                  </a:lnTo>
                  <a:lnTo>
                    <a:pt x="432" y="236"/>
                  </a:lnTo>
                  <a:lnTo>
                    <a:pt x="437" y="236"/>
                  </a:lnTo>
                  <a:lnTo>
                    <a:pt x="442" y="235"/>
                  </a:lnTo>
                  <a:lnTo>
                    <a:pt x="448" y="235"/>
                  </a:lnTo>
                  <a:lnTo>
                    <a:pt x="452" y="235"/>
                  </a:lnTo>
                  <a:lnTo>
                    <a:pt x="458" y="235"/>
                  </a:lnTo>
                  <a:lnTo>
                    <a:pt x="464" y="234"/>
                  </a:lnTo>
                  <a:lnTo>
                    <a:pt x="470" y="234"/>
                  </a:lnTo>
                  <a:lnTo>
                    <a:pt x="472" y="234"/>
                  </a:lnTo>
                  <a:lnTo>
                    <a:pt x="474" y="234"/>
                  </a:lnTo>
                  <a:lnTo>
                    <a:pt x="478" y="234"/>
                  </a:lnTo>
                  <a:lnTo>
                    <a:pt x="481" y="234"/>
                  </a:lnTo>
                  <a:lnTo>
                    <a:pt x="483" y="234"/>
                  </a:lnTo>
                  <a:lnTo>
                    <a:pt x="486" y="234"/>
                  </a:lnTo>
                  <a:lnTo>
                    <a:pt x="489" y="234"/>
                  </a:lnTo>
                  <a:lnTo>
                    <a:pt x="492" y="234"/>
                  </a:lnTo>
                  <a:lnTo>
                    <a:pt x="497" y="233"/>
                  </a:lnTo>
                  <a:lnTo>
                    <a:pt x="503" y="233"/>
                  </a:lnTo>
                  <a:lnTo>
                    <a:pt x="505" y="233"/>
                  </a:lnTo>
                  <a:lnTo>
                    <a:pt x="508" y="233"/>
                  </a:lnTo>
                  <a:lnTo>
                    <a:pt x="512" y="233"/>
                  </a:lnTo>
                  <a:lnTo>
                    <a:pt x="514" y="233"/>
                  </a:lnTo>
                  <a:lnTo>
                    <a:pt x="518" y="231"/>
                  </a:lnTo>
                  <a:lnTo>
                    <a:pt x="520" y="231"/>
                  </a:lnTo>
                  <a:lnTo>
                    <a:pt x="523" y="231"/>
                  </a:lnTo>
                  <a:lnTo>
                    <a:pt x="526" y="231"/>
                  </a:lnTo>
                  <a:lnTo>
                    <a:pt x="528" y="231"/>
                  </a:lnTo>
                  <a:lnTo>
                    <a:pt x="531" y="231"/>
                  </a:lnTo>
                  <a:lnTo>
                    <a:pt x="535" y="231"/>
                  </a:lnTo>
                  <a:lnTo>
                    <a:pt x="538" y="231"/>
                  </a:lnTo>
                  <a:lnTo>
                    <a:pt x="541" y="231"/>
                  </a:lnTo>
                  <a:lnTo>
                    <a:pt x="544" y="231"/>
                  </a:lnTo>
                  <a:lnTo>
                    <a:pt x="546" y="231"/>
                  </a:lnTo>
                  <a:lnTo>
                    <a:pt x="549" y="231"/>
                  </a:lnTo>
                  <a:lnTo>
                    <a:pt x="552" y="231"/>
                  </a:lnTo>
                  <a:lnTo>
                    <a:pt x="554" y="231"/>
                  </a:lnTo>
                  <a:lnTo>
                    <a:pt x="558" y="231"/>
                  </a:lnTo>
                  <a:lnTo>
                    <a:pt x="561" y="231"/>
                  </a:lnTo>
                  <a:lnTo>
                    <a:pt x="564" y="231"/>
                  </a:lnTo>
                  <a:lnTo>
                    <a:pt x="567" y="231"/>
                  </a:lnTo>
                  <a:lnTo>
                    <a:pt x="569" y="231"/>
                  </a:lnTo>
                  <a:lnTo>
                    <a:pt x="573" y="231"/>
                  </a:lnTo>
                  <a:lnTo>
                    <a:pt x="575" y="231"/>
                  </a:lnTo>
                  <a:lnTo>
                    <a:pt x="578" y="231"/>
                  </a:lnTo>
                  <a:lnTo>
                    <a:pt x="581" y="231"/>
                  </a:lnTo>
                  <a:lnTo>
                    <a:pt x="584" y="231"/>
                  </a:lnTo>
                  <a:lnTo>
                    <a:pt x="589" y="230"/>
                  </a:lnTo>
                  <a:lnTo>
                    <a:pt x="592" y="230"/>
                  </a:lnTo>
                  <a:lnTo>
                    <a:pt x="597" y="230"/>
                  </a:lnTo>
                  <a:lnTo>
                    <a:pt x="601" y="230"/>
                  </a:lnTo>
                  <a:lnTo>
                    <a:pt x="606" y="230"/>
                  </a:lnTo>
                  <a:lnTo>
                    <a:pt x="610" y="230"/>
                  </a:lnTo>
                  <a:lnTo>
                    <a:pt x="615" y="230"/>
                  </a:lnTo>
                  <a:lnTo>
                    <a:pt x="620" y="230"/>
                  </a:lnTo>
                  <a:lnTo>
                    <a:pt x="619" y="235"/>
                  </a:lnTo>
                  <a:lnTo>
                    <a:pt x="619" y="239"/>
                  </a:lnTo>
                  <a:lnTo>
                    <a:pt x="619" y="242"/>
                  </a:lnTo>
                  <a:lnTo>
                    <a:pt x="617" y="245"/>
                  </a:lnTo>
                  <a:lnTo>
                    <a:pt x="617" y="249"/>
                  </a:lnTo>
                  <a:lnTo>
                    <a:pt x="617" y="252"/>
                  </a:lnTo>
                  <a:lnTo>
                    <a:pt x="617" y="256"/>
                  </a:lnTo>
                  <a:lnTo>
                    <a:pt x="616" y="259"/>
                  </a:lnTo>
                  <a:lnTo>
                    <a:pt x="616" y="262"/>
                  </a:lnTo>
                  <a:lnTo>
                    <a:pt x="616" y="267"/>
                  </a:lnTo>
                  <a:lnTo>
                    <a:pt x="615" y="270"/>
                  </a:lnTo>
                  <a:lnTo>
                    <a:pt x="615" y="274"/>
                  </a:lnTo>
                  <a:lnTo>
                    <a:pt x="615" y="278"/>
                  </a:lnTo>
                  <a:lnTo>
                    <a:pt x="615" y="283"/>
                  </a:lnTo>
                  <a:lnTo>
                    <a:pt x="615" y="286"/>
                  </a:lnTo>
                  <a:lnTo>
                    <a:pt x="614" y="291"/>
                  </a:lnTo>
                  <a:lnTo>
                    <a:pt x="614" y="296"/>
                  </a:lnTo>
                  <a:lnTo>
                    <a:pt x="614" y="300"/>
                  </a:lnTo>
                  <a:lnTo>
                    <a:pt x="613" y="305"/>
                  </a:lnTo>
                  <a:lnTo>
                    <a:pt x="613" y="309"/>
                  </a:lnTo>
                  <a:lnTo>
                    <a:pt x="613" y="314"/>
                  </a:lnTo>
                  <a:lnTo>
                    <a:pt x="613" y="319"/>
                  </a:lnTo>
                  <a:lnTo>
                    <a:pt x="612" y="323"/>
                  </a:lnTo>
                  <a:lnTo>
                    <a:pt x="612" y="328"/>
                  </a:lnTo>
                  <a:lnTo>
                    <a:pt x="610" y="334"/>
                  </a:lnTo>
                  <a:lnTo>
                    <a:pt x="610" y="338"/>
                  </a:lnTo>
                  <a:lnTo>
                    <a:pt x="610" y="343"/>
                  </a:lnTo>
                  <a:lnTo>
                    <a:pt x="609" y="348"/>
                  </a:lnTo>
                  <a:lnTo>
                    <a:pt x="609" y="353"/>
                  </a:lnTo>
                  <a:lnTo>
                    <a:pt x="609" y="359"/>
                  </a:lnTo>
                  <a:lnTo>
                    <a:pt x="609" y="363"/>
                  </a:lnTo>
                  <a:lnTo>
                    <a:pt x="609" y="369"/>
                  </a:lnTo>
                  <a:lnTo>
                    <a:pt x="608" y="374"/>
                  </a:lnTo>
                  <a:lnTo>
                    <a:pt x="608" y="379"/>
                  </a:lnTo>
                  <a:lnTo>
                    <a:pt x="608" y="384"/>
                  </a:lnTo>
                  <a:lnTo>
                    <a:pt x="608" y="389"/>
                  </a:lnTo>
                  <a:lnTo>
                    <a:pt x="607" y="394"/>
                  </a:lnTo>
                  <a:lnTo>
                    <a:pt x="607" y="399"/>
                  </a:lnTo>
                  <a:lnTo>
                    <a:pt x="607" y="403"/>
                  </a:lnTo>
                  <a:lnTo>
                    <a:pt x="606" y="408"/>
                  </a:lnTo>
                  <a:lnTo>
                    <a:pt x="606" y="413"/>
                  </a:lnTo>
                  <a:lnTo>
                    <a:pt x="606" y="418"/>
                  </a:lnTo>
                  <a:lnTo>
                    <a:pt x="606" y="423"/>
                  </a:lnTo>
                  <a:lnTo>
                    <a:pt x="605" y="428"/>
                  </a:lnTo>
                  <a:lnTo>
                    <a:pt x="605" y="432"/>
                  </a:lnTo>
                  <a:lnTo>
                    <a:pt x="605" y="438"/>
                  </a:lnTo>
                  <a:lnTo>
                    <a:pt x="605" y="441"/>
                  </a:lnTo>
                  <a:lnTo>
                    <a:pt x="605" y="446"/>
                  </a:lnTo>
                  <a:lnTo>
                    <a:pt x="605" y="451"/>
                  </a:lnTo>
                  <a:lnTo>
                    <a:pt x="605" y="456"/>
                  </a:lnTo>
                  <a:lnTo>
                    <a:pt x="604" y="460"/>
                  </a:lnTo>
                  <a:lnTo>
                    <a:pt x="604" y="464"/>
                  </a:lnTo>
                  <a:lnTo>
                    <a:pt x="604" y="468"/>
                  </a:lnTo>
                  <a:lnTo>
                    <a:pt x="604" y="472"/>
                  </a:lnTo>
                  <a:lnTo>
                    <a:pt x="604" y="477"/>
                  </a:lnTo>
                  <a:lnTo>
                    <a:pt x="604" y="480"/>
                  </a:lnTo>
                  <a:lnTo>
                    <a:pt x="604" y="484"/>
                  </a:lnTo>
                  <a:lnTo>
                    <a:pt x="604" y="487"/>
                  </a:lnTo>
                  <a:lnTo>
                    <a:pt x="604" y="492"/>
                  </a:lnTo>
                  <a:lnTo>
                    <a:pt x="604" y="495"/>
                  </a:lnTo>
                  <a:lnTo>
                    <a:pt x="604" y="498"/>
                  </a:lnTo>
                  <a:lnTo>
                    <a:pt x="604" y="502"/>
                  </a:lnTo>
                  <a:lnTo>
                    <a:pt x="604" y="506"/>
                  </a:lnTo>
                  <a:lnTo>
                    <a:pt x="604" y="510"/>
                  </a:lnTo>
                  <a:lnTo>
                    <a:pt x="604" y="516"/>
                  </a:lnTo>
                  <a:lnTo>
                    <a:pt x="604" y="520"/>
                  </a:lnTo>
                  <a:lnTo>
                    <a:pt x="604" y="525"/>
                  </a:lnTo>
                  <a:lnTo>
                    <a:pt x="604" y="531"/>
                  </a:lnTo>
                  <a:lnTo>
                    <a:pt x="604" y="537"/>
                  </a:lnTo>
                  <a:lnTo>
                    <a:pt x="604" y="542"/>
                  </a:lnTo>
                  <a:lnTo>
                    <a:pt x="602" y="547"/>
                  </a:lnTo>
                  <a:lnTo>
                    <a:pt x="602" y="553"/>
                  </a:lnTo>
                  <a:lnTo>
                    <a:pt x="602" y="555"/>
                  </a:lnTo>
                  <a:lnTo>
                    <a:pt x="602" y="558"/>
                  </a:lnTo>
                  <a:lnTo>
                    <a:pt x="602" y="561"/>
                  </a:lnTo>
                  <a:lnTo>
                    <a:pt x="602" y="564"/>
                  </a:lnTo>
                  <a:lnTo>
                    <a:pt x="602" y="566"/>
                  </a:lnTo>
                  <a:lnTo>
                    <a:pt x="602" y="570"/>
                  </a:lnTo>
                  <a:lnTo>
                    <a:pt x="602" y="572"/>
                  </a:lnTo>
                  <a:lnTo>
                    <a:pt x="602" y="576"/>
                  </a:lnTo>
                  <a:lnTo>
                    <a:pt x="602" y="578"/>
                  </a:lnTo>
                  <a:lnTo>
                    <a:pt x="602" y="581"/>
                  </a:lnTo>
                  <a:lnTo>
                    <a:pt x="602" y="584"/>
                  </a:lnTo>
                  <a:lnTo>
                    <a:pt x="602" y="587"/>
                  </a:lnTo>
                  <a:lnTo>
                    <a:pt x="602" y="590"/>
                  </a:lnTo>
                  <a:lnTo>
                    <a:pt x="602" y="594"/>
                  </a:lnTo>
                  <a:lnTo>
                    <a:pt x="602" y="596"/>
                  </a:lnTo>
                  <a:lnTo>
                    <a:pt x="602" y="600"/>
                  </a:lnTo>
                  <a:lnTo>
                    <a:pt x="601" y="603"/>
                  </a:lnTo>
                  <a:lnTo>
                    <a:pt x="601" y="605"/>
                  </a:lnTo>
                  <a:lnTo>
                    <a:pt x="601" y="609"/>
                  </a:lnTo>
                  <a:lnTo>
                    <a:pt x="601" y="612"/>
                  </a:lnTo>
                  <a:lnTo>
                    <a:pt x="601" y="616"/>
                  </a:lnTo>
                  <a:lnTo>
                    <a:pt x="601" y="619"/>
                  </a:lnTo>
                  <a:lnTo>
                    <a:pt x="601" y="621"/>
                  </a:lnTo>
                  <a:lnTo>
                    <a:pt x="601" y="625"/>
                  </a:lnTo>
                  <a:lnTo>
                    <a:pt x="601" y="628"/>
                  </a:lnTo>
                  <a:lnTo>
                    <a:pt x="601" y="631"/>
                  </a:lnTo>
                  <a:lnTo>
                    <a:pt x="601" y="634"/>
                  </a:lnTo>
                  <a:lnTo>
                    <a:pt x="601" y="637"/>
                  </a:lnTo>
                  <a:lnTo>
                    <a:pt x="600" y="641"/>
                  </a:lnTo>
                  <a:lnTo>
                    <a:pt x="600" y="644"/>
                  </a:lnTo>
                  <a:lnTo>
                    <a:pt x="600" y="647"/>
                  </a:lnTo>
                  <a:lnTo>
                    <a:pt x="600" y="650"/>
                  </a:lnTo>
                  <a:lnTo>
                    <a:pt x="600" y="654"/>
                  </a:lnTo>
                  <a:lnTo>
                    <a:pt x="600" y="656"/>
                  </a:lnTo>
                  <a:lnTo>
                    <a:pt x="600" y="659"/>
                  </a:lnTo>
                  <a:lnTo>
                    <a:pt x="600" y="663"/>
                  </a:lnTo>
                  <a:lnTo>
                    <a:pt x="600" y="665"/>
                  </a:lnTo>
                  <a:lnTo>
                    <a:pt x="600" y="668"/>
                  </a:lnTo>
                  <a:lnTo>
                    <a:pt x="600" y="671"/>
                  </a:lnTo>
                  <a:lnTo>
                    <a:pt x="600" y="674"/>
                  </a:lnTo>
                  <a:lnTo>
                    <a:pt x="600" y="676"/>
                  </a:lnTo>
                  <a:lnTo>
                    <a:pt x="600" y="680"/>
                  </a:lnTo>
                  <a:lnTo>
                    <a:pt x="600" y="683"/>
                  </a:lnTo>
                  <a:lnTo>
                    <a:pt x="600" y="687"/>
                  </a:lnTo>
                  <a:lnTo>
                    <a:pt x="600" y="691"/>
                  </a:lnTo>
                  <a:lnTo>
                    <a:pt x="600" y="697"/>
                  </a:lnTo>
                  <a:lnTo>
                    <a:pt x="600" y="702"/>
                  </a:lnTo>
                  <a:lnTo>
                    <a:pt x="600" y="707"/>
                  </a:lnTo>
                  <a:lnTo>
                    <a:pt x="600" y="713"/>
                  </a:lnTo>
                  <a:lnTo>
                    <a:pt x="600" y="718"/>
                  </a:lnTo>
                  <a:lnTo>
                    <a:pt x="600" y="723"/>
                  </a:lnTo>
                  <a:lnTo>
                    <a:pt x="601" y="728"/>
                  </a:lnTo>
                  <a:lnTo>
                    <a:pt x="601" y="733"/>
                  </a:lnTo>
                  <a:lnTo>
                    <a:pt x="601" y="737"/>
                  </a:lnTo>
                  <a:lnTo>
                    <a:pt x="601" y="742"/>
                  </a:lnTo>
                  <a:lnTo>
                    <a:pt x="601" y="746"/>
                  </a:lnTo>
                  <a:lnTo>
                    <a:pt x="601" y="750"/>
                  </a:lnTo>
                  <a:lnTo>
                    <a:pt x="602" y="753"/>
                  </a:lnTo>
                  <a:lnTo>
                    <a:pt x="602" y="757"/>
                  </a:lnTo>
                  <a:lnTo>
                    <a:pt x="604" y="761"/>
                  </a:lnTo>
                  <a:lnTo>
                    <a:pt x="604" y="765"/>
                  </a:lnTo>
                  <a:lnTo>
                    <a:pt x="605" y="769"/>
                  </a:lnTo>
                  <a:lnTo>
                    <a:pt x="605" y="774"/>
                  </a:lnTo>
                  <a:lnTo>
                    <a:pt x="605" y="779"/>
                  </a:lnTo>
                  <a:lnTo>
                    <a:pt x="605" y="783"/>
                  </a:lnTo>
                  <a:lnTo>
                    <a:pt x="606" y="789"/>
                  </a:lnTo>
                  <a:lnTo>
                    <a:pt x="606" y="793"/>
                  </a:lnTo>
                  <a:lnTo>
                    <a:pt x="606" y="799"/>
                  </a:lnTo>
                  <a:lnTo>
                    <a:pt x="606" y="804"/>
                  </a:lnTo>
                  <a:lnTo>
                    <a:pt x="606" y="809"/>
                  </a:lnTo>
                  <a:lnTo>
                    <a:pt x="606" y="814"/>
                  </a:lnTo>
                  <a:lnTo>
                    <a:pt x="606" y="820"/>
                  </a:lnTo>
                  <a:lnTo>
                    <a:pt x="606" y="824"/>
                  </a:lnTo>
                  <a:lnTo>
                    <a:pt x="606" y="830"/>
                  </a:lnTo>
                  <a:lnTo>
                    <a:pt x="606" y="835"/>
                  </a:lnTo>
                  <a:lnTo>
                    <a:pt x="606" y="840"/>
                  </a:lnTo>
                  <a:lnTo>
                    <a:pt x="605" y="845"/>
                  </a:lnTo>
                  <a:lnTo>
                    <a:pt x="605" y="848"/>
                  </a:lnTo>
                  <a:lnTo>
                    <a:pt x="605" y="853"/>
                  </a:lnTo>
                  <a:lnTo>
                    <a:pt x="605" y="858"/>
                  </a:lnTo>
                  <a:lnTo>
                    <a:pt x="605" y="861"/>
                  </a:lnTo>
                  <a:lnTo>
                    <a:pt x="605" y="866"/>
                  </a:lnTo>
                  <a:lnTo>
                    <a:pt x="605" y="868"/>
                  </a:lnTo>
                  <a:lnTo>
                    <a:pt x="605" y="871"/>
                  </a:lnTo>
                  <a:lnTo>
                    <a:pt x="604" y="875"/>
                  </a:lnTo>
                  <a:lnTo>
                    <a:pt x="604" y="877"/>
                  </a:lnTo>
                  <a:lnTo>
                    <a:pt x="604" y="879"/>
                  </a:lnTo>
                  <a:lnTo>
                    <a:pt x="604" y="881"/>
                  </a:lnTo>
                  <a:lnTo>
                    <a:pt x="604" y="884"/>
                  </a:lnTo>
                  <a:lnTo>
                    <a:pt x="604" y="885"/>
                  </a:lnTo>
                  <a:lnTo>
                    <a:pt x="630" y="887"/>
                  </a:lnTo>
                  <a:lnTo>
                    <a:pt x="630" y="885"/>
                  </a:lnTo>
                  <a:lnTo>
                    <a:pt x="630" y="883"/>
                  </a:lnTo>
                  <a:lnTo>
                    <a:pt x="630" y="879"/>
                  </a:lnTo>
                  <a:lnTo>
                    <a:pt x="630" y="878"/>
                  </a:lnTo>
                  <a:lnTo>
                    <a:pt x="630" y="875"/>
                  </a:lnTo>
                  <a:lnTo>
                    <a:pt x="631" y="873"/>
                  </a:lnTo>
                  <a:lnTo>
                    <a:pt x="631" y="869"/>
                  </a:lnTo>
                  <a:lnTo>
                    <a:pt x="631" y="866"/>
                  </a:lnTo>
                  <a:lnTo>
                    <a:pt x="631" y="861"/>
                  </a:lnTo>
                  <a:lnTo>
                    <a:pt x="631" y="858"/>
                  </a:lnTo>
                  <a:lnTo>
                    <a:pt x="631" y="853"/>
                  </a:lnTo>
                  <a:lnTo>
                    <a:pt x="632" y="848"/>
                  </a:lnTo>
                  <a:lnTo>
                    <a:pt x="632" y="844"/>
                  </a:lnTo>
                  <a:lnTo>
                    <a:pt x="632" y="839"/>
                  </a:lnTo>
                  <a:lnTo>
                    <a:pt x="632" y="835"/>
                  </a:lnTo>
                  <a:lnTo>
                    <a:pt x="632" y="829"/>
                  </a:lnTo>
                  <a:lnTo>
                    <a:pt x="632" y="824"/>
                  </a:lnTo>
                  <a:lnTo>
                    <a:pt x="632" y="819"/>
                  </a:lnTo>
                  <a:lnTo>
                    <a:pt x="632" y="814"/>
                  </a:lnTo>
                  <a:lnTo>
                    <a:pt x="632" y="808"/>
                  </a:lnTo>
                  <a:lnTo>
                    <a:pt x="632" y="804"/>
                  </a:lnTo>
                  <a:lnTo>
                    <a:pt x="633" y="798"/>
                  </a:lnTo>
                  <a:lnTo>
                    <a:pt x="632" y="792"/>
                  </a:lnTo>
                  <a:lnTo>
                    <a:pt x="632" y="788"/>
                  </a:lnTo>
                  <a:lnTo>
                    <a:pt x="632" y="782"/>
                  </a:lnTo>
                  <a:lnTo>
                    <a:pt x="632" y="777"/>
                  </a:lnTo>
                  <a:lnTo>
                    <a:pt x="631" y="772"/>
                  </a:lnTo>
                  <a:lnTo>
                    <a:pt x="631" y="767"/>
                  </a:lnTo>
                  <a:lnTo>
                    <a:pt x="630" y="762"/>
                  </a:lnTo>
                  <a:lnTo>
                    <a:pt x="630" y="758"/>
                  </a:lnTo>
                  <a:lnTo>
                    <a:pt x="630" y="753"/>
                  </a:lnTo>
                  <a:lnTo>
                    <a:pt x="629" y="750"/>
                  </a:lnTo>
                  <a:lnTo>
                    <a:pt x="629" y="746"/>
                  </a:lnTo>
                  <a:lnTo>
                    <a:pt x="629" y="743"/>
                  </a:lnTo>
                  <a:lnTo>
                    <a:pt x="629" y="738"/>
                  </a:lnTo>
                  <a:lnTo>
                    <a:pt x="629" y="735"/>
                  </a:lnTo>
                  <a:lnTo>
                    <a:pt x="629" y="730"/>
                  </a:lnTo>
                  <a:lnTo>
                    <a:pt x="629" y="726"/>
                  </a:lnTo>
                  <a:lnTo>
                    <a:pt x="628" y="721"/>
                  </a:lnTo>
                  <a:lnTo>
                    <a:pt x="628" y="717"/>
                  </a:lnTo>
                  <a:lnTo>
                    <a:pt x="628" y="711"/>
                  </a:lnTo>
                  <a:lnTo>
                    <a:pt x="628" y="706"/>
                  </a:lnTo>
                  <a:lnTo>
                    <a:pt x="628" y="701"/>
                  </a:lnTo>
                  <a:lnTo>
                    <a:pt x="628" y="695"/>
                  </a:lnTo>
                  <a:lnTo>
                    <a:pt x="628" y="689"/>
                  </a:lnTo>
                  <a:lnTo>
                    <a:pt x="628" y="684"/>
                  </a:lnTo>
                  <a:lnTo>
                    <a:pt x="628" y="681"/>
                  </a:lnTo>
                  <a:lnTo>
                    <a:pt x="628" y="678"/>
                  </a:lnTo>
                  <a:lnTo>
                    <a:pt x="628" y="675"/>
                  </a:lnTo>
                  <a:lnTo>
                    <a:pt x="628" y="672"/>
                  </a:lnTo>
                  <a:lnTo>
                    <a:pt x="628" y="670"/>
                  </a:lnTo>
                  <a:lnTo>
                    <a:pt x="628" y="666"/>
                  </a:lnTo>
                  <a:lnTo>
                    <a:pt x="628" y="664"/>
                  </a:lnTo>
                  <a:lnTo>
                    <a:pt x="628" y="660"/>
                  </a:lnTo>
                  <a:lnTo>
                    <a:pt x="628" y="658"/>
                  </a:lnTo>
                  <a:lnTo>
                    <a:pt x="628" y="655"/>
                  </a:lnTo>
                  <a:lnTo>
                    <a:pt x="628" y="651"/>
                  </a:lnTo>
                  <a:lnTo>
                    <a:pt x="628" y="649"/>
                  </a:lnTo>
                  <a:lnTo>
                    <a:pt x="628" y="645"/>
                  </a:lnTo>
                  <a:lnTo>
                    <a:pt x="628" y="642"/>
                  </a:lnTo>
                  <a:lnTo>
                    <a:pt x="628" y="640"/>
                  </a:lnTo>
                  <a:lnTo>
                    <a:pt x="628" y="636"/>
                  </a:lnTo>
                  <a:lnTo>
                    <a:pt x="628" y="634"/>
                  </a:lnTo>
                  <a:lnTo>
                    <a:pt x="628" y="631"/>
                  </a:lnTo>
                  <a:lnTo>
                    <a:pt x="628" y="627"/>
                  </a:lnTo>
                  <a:lnTo>
                    <a:pt x="628" y="625"/>
                  </a:lnTo>
                  <a:lnTo>
                    <a:pt x="628" y="621"/>
                  </a:lnTo>
                  <a:lnTo>
                    <a:pt x="628" y="618"/>
                  </a:lnTo>
                  <a:lnTo>
                    <a:pt x="628" y="615"/>
                  </a:lnTo>
                  <a:lnTo>
                    <a:pt x="629" y="612"/>
                  </a:lnTo>
                  <a:lnTo>
                    <a:pt x="629" y="609"/>
                  </a:lnTo>
                  <a:lnTo>
                    <a:pt x="629" y="606"/>
                  </a:lnTo>
                  <a:lnTo>
                    <a:pt x="629" y="603"/>
                  </a:lnTo>
                  <a:lnTo>
                    <a:pt x="629" y="600"/>
                  </a:lnTo>
                  <a:lnTo>
                    <a:pt x="629" y="597"/>
                  </a:lnTo>
                  <a:lnTo>
                    <a:pt x="629" y="594"/>
                  </a:lnTo>
                  <a:lnTo>
                    <a:pt x="629" y="590"/>
                  </a:lnTo>
                  <a:lnTo>
                    <a:pt x="629" y="588"/>
                  </a:lnTo>
                  <a:lnTo>
                    <a:pt x="629" y="585"/>
                  </a:lnTo>
                  <a:lnTo>
                    <a:pt x="629" y="582"/>
                  </a:lnTo>
                  <a:lnTo>
                    <a:pt x="629" y="579"/>
                  </a:lnTo>
                  <a:lnTo>
                    <a:pt x="629" y="576"/>
                  </a:lnTo>
                  <a:lnTo>
                    <a:pt x="629" y="573"/>
                  </a:lnTo>
                  <a:lnTo>
                    <a:pt x="629" y="570"/>
                  </a:lnTo>
                  <a:lnTo>
                    <a:pt x="629" y="566"/>
                  </a:lnTo>
                  <a:lnTo>
                    <a:pt x="629" y="564"/>
                  </a:lnTo>
                  <a:lnTo>
                    <a:pt x="629" y="561"/>
                  </a:lnTo>
                  <a:lnTo>
                    <a:pt x="629" y="558"/>
                  </a:lnTo>
                  <a:lnTo>
                    <a:pt x="629" y="555"/>
                  </a:lnTo>
                  <a:lnTo>
                    <a:pt x="629" y="553"/>
                  </a:lnTo>
                  <a:lnTo>
                    <a:pt x="629" y="547"/>
                  </a:lnTo>
                  <a:lnTo>
                    <a:pt x="630" y="542"/>
                  </a:lnTo>
                  <a:lnTo>
                    <a:pt x="630" y="537"/>
                  </a:lnTo>
                  <a:lnTo>
                    <a:pt x="630" y="531"/>
                  </a:lnTo>
                  <a:lnTo>
                    <a:pt x="630" y="525"/>
                  </a:lnTo>
                  <a:lnTo>
                    <a:pt x="630" y="520"/>
                  </a:lnTo>
                  <a:lnTo>
                    <a:pt x="630" y="516"/>
                  </a:lnTo>
                  <a:lnTo>
                    <a:pt x="630" y="510"/>
                  </a:lnTo>
                  <a:lnTo>
                    <a:pt x="630" y="506"/>
                  </a:lnTo>
                  <a:lnTo>
                    <a:pt x="630" y="502"/>
                  </a:lnTo>
                  <a:lnTo>
                    <a:pt x="630" y="498"/>
                  </a:lnTo>
                  <a:lnTo>
                    <a:pt x="630" y="495"/>
                  </a:lnTo>
                  <a:lnTo>
                    <a:pt x="630" y="492"/>
                  </a:lnTo>
                  <a:lnTo>
                    <a:pt x="630" y="487"/>
                  </a:lnTo>
                  <a:lnTo>
                    <a:pt x="630" y="484"/>
                  </a:lnTo>
                  <a:lnTo>
                    <a:pt x="630" y="480"/>
                  </a:lnTo>
                  <a:lnTo>
                    <a:pt x="630" y="476"/>
                  </a:lnTo>
                  <a:lnTo>
                    <a:pt x="630" y="472"/>
                  </a:lnTo>
                  <a:lnTo>
                    <a:pt x="630" y="468"/>
                  </a:lnTo>
                  <a:lnTo>
                    <a:pt x="630" y="463"/>
                  </a:lnTo>
                  <a:lnTo>
                    <a:pt x="630" y="460"/>
                  </a:lnTo>
                  <a:lnTo>
                    <a:pt x="631" y="455"/>
                  </a:lnTo>
                  <a:lnTo>
                    <a:pt x="631" y="451"/>
                  </a:lnTo>
                  <a:lnTo>
                    <a:pt x="631" y="446"/>
                  </a:lnTo>
                  <a:lnTo>
                    <a:pt x="631" y="441"/>
                  </a:lnTo>
                  <a:lnTo>
                    <a:pt x="632" y="437"/>
                  </a:lnTo>
                  <a:lnTo>
                    <a:pt x="632" y="432"/>
                  </a:lnTo>
                  <a:lnTo>
                    <a:pt x="632" y="426"/>
                  </a:lnTo>
                  <a:lnTo>
                    <a:pt x="632" y="422"/>
                  </a:lnTo>
                  <a:lnTo>
                    <a:pt x="633" y="417"/>
                  </a:lnTo>
                  <a:lnTo>
                    <a:pt x="633" y="412"/>
                  </a:lnTo>
                  <a:lnTo>
                    <a:pt x="633" y="407"/>
                  </a:lnTo>
                  <a:lnTo>
                    <a:pt x="633" y="402"/>
                  </a:lnTo>
                  <a:lnTo>
                    <a:pt x="635" y="398"/>
                  </a:lnTo>
                  <a:lnTo>
                    <a:pt x="635" y="392"/>
                  </a:lnTo>
                  <a:lnTo>
                    <a:pt x="635" y="387"/>
                  </a:lnTo>
                  <a:lnTo>
                    <a:pt x="635" y="382"/>
                  </a:lnTo>
                  <a:lnTo>
                    <a:pt x="636" y="377"/>
                  </a:lnTo>
                  <a:lnTo>
                    <a:pt x="636" y="371"/>
                  </a:lnTo>
                  <a:lnTo>
                    <a:pt x="636" y="367"/>
                  </a:lnTo>
                  <a:lnTo>
                    <a:pt x="637" y="361"/>
                  </a:lnTo>
                  <a:lnTo>
                    <a:pt x="637" y="356"/>
                  </a:lnTo>
                  <a:lnTo>
                    <a:pt x="637" y="351"/>
                  </a:lnTo>
                  <a:lnTo>
                    <a:pt x="638" y="346"/>
                  </a:lnTo>
                  <a:lnTo>
                    <a:pt x="638" y="340"/>
                  </a:lnTo>
                  <a:lnTo>
                    <a:pt x="638" y="336"/>
                  </a:lnTo>
                  <a:lnTo>
                    <a:pt x="638" y="331"/>
                  </a:lnTo>
                  <a:lnTo>
                    <a:pt x="639" y="325"/>
                  </a:lnTo>
                  <a:lnTo>
                    <a:pt x="639" y="321"/>
                  </a:lnTo>
                  <a:lnTo>
                    <a:pt x="639" y="316"/>
                  </a:lnTo>
                  <a:lnTo>
                    <a:pt x="639" y="312"/>
                  </a:lnTo>
                  <a:lnTo>
                    <a:pt x="640" y="307"/>
                  </a:lnTo>
                  <a:lnTo>
                    <a:pt x="640" y="303"/>
                  </a:lnTo>
                  <a:lnTo>
                    <a:pt x="641" y="297"/>
                  </a:lnTo>
                  <a:lnTo>
                    <a:pt x="641" y="292"/>
                  </a:lnTo>
                  <a:lnTo>
                    <a:pt x="641" y="288"/>
                  </a:lnTo>
                  <a:lnTo>
                    <a:pt x="643" y="284"/>
                  </a:lnTo>
                  <a:lnTo>
                    <a:pt x="643" y="280"/>
                  </a:lnTo>
                  <a:lnTo>
                    <a:pt x="643" y="275"/>
                  </a:lnTo>
                  <a:lnTo>
                    <a:pt x="643" y="272"/>
                  </a:lnTo>
                  <a:lnTo>
                    <a:pt x="644" y="267"/>
                  </a:lnTo>
                  <a:lnTo>
                    <a:pt x="644" y="264"/>
                  </a:lnTo>
                  <a:lnTo>
                    <a:pt x="644" y="260"/>
                  </a:lnTo>
                  <a:lnTo>
                    <a:pt x="644" y="257"/>
                  </a:lnTo>
                  <a:lnTo>
                    <a:pt x="645" y="253"/>
                  </a:lnTo>
                  <a:lnTo>
                    <a:pt x="645" y="250"/>
                  </a:lnTo>
                  <a:lnTo>
                    <a:pt x="645" y="246"/>
                  </a:lnTo>
                  <a:lnTo>
                    <a:pt x="645" y="243"/>
                  </a:lnTo>
                  <a:lnTo>
                    <a:pt x="645" y="241"/>
                  </a:lnTo>
                  <a:lnTo>
                    <a:pt x="646" y="238"/>
                  </a:lnTo>
                  <a:lnTo>
                    <a:pt x="646" y="233"/>
                  </a:lnTo>
                  <a:lnTo>
                    <a:pt x="647" y="229"/>
                  </a:lnTo>
                  <a:lnTo>
                    <a:pt x="649" y="229"/>
                  </a:lnTo>
                  <a:lnTo>
                    <a:pt x="654" y="229"/>
                  </a:lnTo>
                  <a:lnTo>
                    <a:pt x="656" y="228"/>
                  </a:lnTo>
                  <a:lnTo>
                    <a:pt x="660" y="228"/>
                  </a:lnTo>
                  <a:lnTo>
                    <a:pt x="663" y="228"/>
                  </a:lnTo>
                  <a:lnTo>
                    <a:pt x="667" y="228"/>
                  </a:lnTo>
                  <a:lnTo>
                    <a:pt x="670" y="228"/>
                  </a:lnTo>
                  <a:lnTo>
                    <a:pt x="675" y="228"/>
                  </a:lnTo>
                  <a:lnTo>
                    <a:pt x="677" y="227"/>
                  </a:lnTo>
                  <a:lnTo>
                    <a:pt x="680" y="227"/>
                  </a:lnTo>
                  <a:lnTo>
                    <a:pt x="684" y="227"/>
                  </a:lnTo>
                  <a:lnTo>
                    <a:pt x="687" y="227"/>
                  </a:lnTo>
                  <a:lnTo>
                    <a:pt x="690" y="227"/>
                  </a:lnTo>
                  <a:lnTo>
                    <a:pt x="694" y="227"/>
                  </a:lnTo>
                  <a:lnTo>
                    <a:pt x="696" y="227"/>
                  </a:lnTo>
                  <a:lnTo>
                    <a:pt x="700" y="227"/>
                  </a:lnTo>
                  <a:lnTo>
                    <a:pt x="703" y="227"/>
                  </a:lnTo>
                  <a:lnTo>
                    <a:pt x="707" y="227"/>
                  </a:lnTo>
                  <a:lnTo>
                    <a:pt x="710" y="226"/>
                  </a:lnTo>
                  <a:lnTo>
                    <a:pt x="712" y="226"/>
                  </a:lnTo>
                  <a:lnTo>
                    <a:pt x="716" y="226"/>
                  </a:lnTo>
                  <a:lnTo>
                    <a:pt x="719" y="226"/>
                  </a:lnTo>
                  <a:lnTo>
                    <a:pt x="722" y="226"/>
                  </a:lnTo>
                  <a:lnTo>
                    <a:pt x="725" y="226"/>
                  </a:lnTo>
                  <a:lnTo>
                    <a:pt x="727" y="226"/>
                  </a:lnTo>
                  <a:lnTo>
                    <a:pt x="731" y="226"/>
                  </a:lnTo>
                  <a:lnTo>
                    <a:pt x="733" y="226"/>
                  </a:lnTo>
                  <a:lnTo>
                    <a:pt x="737" y="226"/>
                  </a:lnTo>
                  <a:lnTo>
                    <a:pt x="739" y="226"/>
                  </a:lnTo>
                  <a:lnTo>
                    <a:pt x="742" y="226"/>
                  </a:lnTo>
                  <a:lnTo>
                    <a:pt x="746" y="226"/>
                  </a:lnTo>
                  <a:lnTo>
                    <a:pt x="748" y="226"/>
                  </a:lnTo>
                  <a:lnTo>
                    <a:pt x="754" y="225"/>
                  </a:lnTo>
                  <a:lnTo>
                    <a:pt x="758" y="225"/>
                  </a:lnTo>
                  <a:lnTo>
                    <a:pt x="764" y="223"/>
                  </a:lnTo>
                  <a:lnTo>
                    <a:pt x="769" y="223"/>
                  </a:lnTo>
                  <a:lnTo>
                    <a:pt x="773" y="223"/>
                  </a:lnTo>
                  <a:lnTo>
                    <a:pt x="778" y="223"/>
                  </a:lnTo>
                  <a:lnTo>
                    <a:pt x="782" y="223"/>
                  </a:lnTo>
                  <a:lnTo>
                    <a:pt x="787" y="223"/>
                  </a:lnTo>
                  <a:lnTo>
                    <a:pt x="792" y="222"/>
                  </a:lnTo>
                  <a:lnTo>
                    <a:pt x="796" y="222"/>
                  </a:lnTo>
                  <a:lnTo>
                    <a:pt x="800" y="221"/>
                  </a:lnTo>
                  <a:lnTo>
                    <a:pt x="803" y="221"/>
                  </a:lnTo>
                  <a:lnTo>
                    <a:pt x="806" y="221"/>
                  </a:lnTo>
                  <a:lnTo>
                    <a:pt x="810" y="221"/>
                  </a:lnTo>
                  <a:lnTo>
                    <a:pt x="813" y="221"/>
                  </a:lnTo>
                  <a:lnTo>
                    <a:pt x="817" y="221"/>
                  </a:lnTo>
                  <a:lnTo>
                    <a:pt x="821" y="220"/>
                  </a:lnTo>
                  <a:lnTo>
                    <a:pt x="827" y="220"/>
                  </a:lnTo>
                  <a:lnTo>
                    <a:pt x="831" y="219"/>
                  </a:lnTo>
                  <a:lnTo>
                    <a:pt x="833" y="219"/>
                  </a:lnTo>
                  <a:lnTo>
                    <a:pt x="836" y="219"/>
                  </a:lnTo>
                  <a:lnTo>
                    <a:pt x="840" y="219"/>
                  </a:lnTo>
                  <a:lnTo>
                    <a:pt x="842" y="219"/>
                  </a:lnTo>
                  <a:lnTo>
                    <a:pt x="845" y="219"/>
                  </a:lnTo>
                  <a:lnTo>
                    <a:pt x="849" y="218"/>
                  </a:lnTo>
                  <a:lnTo>
                    <a:pt x="851" y="218"/>
                  </a:lnTo>
                  <a:lnTo>
                    <a:pt x="855" y="218"/>
                  </a:lnTo>
                  <a:lnTo>
                    <a:pt x="858" y="218"/>
                  </a:lnTo>
                  <a:lnTo>
                    <a:pt x="861" y="218"/>
                  </a:lnTo>
                  <a:lnTo>
                    <a:pt x="865" y="218"/>
                  </a:lnTo>
                  <a:lnTo>
                    <a:pt x="867" y="217"/>
                  </a:lnTo>
                  <a:lnTo>
                    <a:pt x="871" y="217"/>
                  </a:lnTo>
                  <a:lnTo>
                    <a:pt x="874" y="217"/>
                  </a:lnTo>
                  <a:lnTo>
                    <a:pt x="876" y="217"/>
                  </a:lnTo>
                  <a:lnTo>
                    <a:pt x="880" y="217"/>
                  </a:lnTo>
                  <a:lnTo>
                    <a:pt x="883" y="217"/>
                  </a:lnTo>
                  <a:lnTo>
                    <a:pt x="887" y="217"/>
                  </a:lnTo>
                  <a:lnTo>
                    <a:pt x="890" y="217"/>
                  </a:lnTo>
                  <a:lnTo>
                    <a:pt x="892" y="217"/>
                  </a:lnTo>
                  <a:lnTo>
                    <a:pt x="896" y="217"/>
                  </a:lnTo>
                  <a:lnTo>
                    <a:pt x="899" y="217"/>
                  </a:lnTo>
                  <a:lnTo>
                    <a:pt x="903" y="217"/>
                  </a:lnTo>
                  <a:lnTo>
                    <a:pt x="906" y="217"/>
                  </a:lnTo>
                  <a:lnTo>
                    <a:pt x="908" y="217"/>
                  </a:lnTo>
                  <a:lnTo>
                    <a:pt x="912" y="217"/>
                  </a:lnTo>
                  <a:lnTo>
                    <a:pt x="915" y="217"/>
                  </a:lnTo>
                  <a:lnTo>
                    <a:pt x="919" y="215"/>
                  </a:lnTo>
                  <a:lnTo>
                    <a:pt x="922" y="215"/>
                  </a:lnTo>
                  <a:lnTo>
                    <a:pt x="925" y="215"/>
                  </a:lnTo>
                  <a:lnTo>
                    <a:pt x="928" y="215"/>
                  </a:lnTo>
                  <a:lnTo>
                    <a:pt x="931" y="214"/>
                  </a:lnTo>
                  <a:lnTo>
                    <a:pt x="935" y="214"/>
                  </a:lnTo>
                  <a:lnTo>
                    <a:pt x="937" y="214"/>
                  </a:lnTo>
                  <a:lnTo>
                    <a:pt x="941" y="214"/>
                  </a:lnTo>
                  <a:lnTo>
                    <a:pt x="946" y="214"/>
                  </a:lnTo>
                  <a:lnTo>
                    <a:pt x="952" y="214"/>
                  </a:lnTo>
                  <a:lnTo>
                    <a:pt x="957" y="213"/>
                  </a:lnTo>
                  <a:lnTo>
                    <a:pt x="962" y="213"/>
                  </a:lnTo>
                  <a:lnTo>
                    <a:pt x="967" y="213"/>
                  </a:lnTo>
                  <a:lnTo>
                    <a:pt x="972" y="212"/>
                  </a:lnTo>
                  <a:lnTo>
                    <a:pt x="975" y="212"/>
                  </a:lnTo>
                  <a:lnTo>
                    <a:pt x="980" y="212"/>
                  </a:lnTo>
                  <a:lnTo>
                    <a:pt x="983" y="211"/>
                  </a:lnTo>
                  <a:lnTo>
                    <a:pt x="986" y="211"/>
                  </a:lnTo>
                  <a:lnTo>
                    <a:pt x="989" y="211"/>
                  </a:lnTo>
                  <a:lnTo>
                    <a:pt x="993" y="211"/>
                  </a:lnTo>
                  <a:lnTo>
                    <a:pt x="993" y="214"/>
                  </a:lnTo>
                  <a:lnTo>
                    <a:pt x="993" y="218"/>
                  </a:lnTo>
                  <a:lnTo>
                    <a:pt x="994" y="222"/>
                  </a:lnTo>
                  <a:lnTo>
                    <a:pt x="996" y="228"/>
                  </a:lnTo>
                  <a:lnTo>
                    <a:pt x="996" y="230"/>
                  </a:lnTo>
                  <a:lnTo>
                    <a:pt x="996" y="234"/>
                  </a:lnTo>
                  <a:lnTo>
                    <a:pt x="996" y="237"/>
                  </a:lnTo>
                  <a:lnTo>
                    <a:pt x="997" y="241"/>
                  </a:lnTo>
                  <a:lnTo>
                    <a:pt x="997" y="244"/>
                  </a:lnTo>
                  <a:lnTo>
                    <a:pt x="997" y="249"/>
                  </a:lnTo>
                  <a:lnTo>
                    <a:pt x="998" y="253"/>
                  </a:lnTo>
                  <a:lnTo>
                    <a:pt x="998" y="258"/>
                  </a:lnTo>
                  <a:lnTo>
                    <a:pt x="998" y="261"/>
                  </a:lnTo>
                  <a:lnTo>
                    <a:pt x="998" y="267"/>
                  </a:lnTo>
                  <a:lnTo>
                    <a:pt x="998" y="272"/>
                  </a:lnTo>
                  <a:lnTo>
                    <a:pt x="998" y="277"/>
                  </a:lnTo>
                  <a:lnTo>
                    <a:pt x="998" y="280"/>
                  </a:lnTo>
                  <a:lnTo>
                    <a:pt x="998" y="282"/>
                  </a:lnTo>
                  <a:lnTo>
                    <a:pt x="998" y="285"/>
                  </a:lnTo>
                  <a:lnTo>
                    <a:pt x="999" y="289"/>
                  </a:lnTo>
                  <a:lnTo>
                    <a:pt x="999" y="292"/>
                  </a:lnTo>
                  <a:lnTo>
                    <a:pt x="999" y="295"/>
                  </a:lnTo>
                  <a:lnTo>
                    <a:pt x="999" y="298"/>
                  </a:lnTo>
                  <a:lnTo>
                    <a:pt x="999" y="301"/>
                  </a:lnTo>
                  <a:lnTo>
                    <a:pt x="999" y="305"/>
                  </a:lnTo>
                  <a:lnTo>
                    <a:pt x="999" y="307"/>
                  </a:lnTo>
                  <a:lnTo>
                    <a:pt x="999" y="312"/>
                  </a:lnTo>
                  <a:lnTo>
                    <a:pt x="999" y="315"/>
                  </a:lnTo>
                  <a:lnTo>
                    <a:pt x="999" y="317"/>
                  </a:lnTo>
                  <a:lnTo>
                    <a:pt x="999" y="322"/>
                  </a:lnTo>
                  <a:lnTo>
                    <a:pt x="999" y="325"/>
                  </a:lnTo>
                  <a:lnTo>
                    <a:pt x="999" y="330"/>
                  </a:lnTo>
                  <a:lnTo>
                    <a:pt x="999" y="334"/>
                  </a:lnTo>
                  <a:lnTo>
                    <a:pt x="999" y="338"/>
                  </a:lnTo>
                  <a:lnTo>
                    <a:pt x="999" y="342"/>
                  </a:lnTo>
                  <a:lnTo>
                    <a:pt x="999" y="346"/>
                  </a:lnTo>
                  <a:lnTo>
                    <a:pt x="999" y="350"/>
                  </a:lnTo>
                  <a:lnTo>
                    <a:pt x="999" y="354"/>
                  </a:lnTo>
                  <a:lnTo>
                    <a:pt x="999" y="359"/>
                  </a:lnTo>
                  <a:lnTo>
                    <a:pt x="1000" y="364"/>
                  </a:lnTo>
                  <a:lnTo>
                    <a:pt x="999" y="367"/>
                  </a:lnTo>
                  <a:lnTo>
                    <a:pt x="999" y="370"/>
                  </a:lnTo>
                  <a:lnTo>
                    <a:pt x="999" y="374"/>
                  </a:lnTo>
                  <a:lnTo>
                    <a:pt x="999" y="377"/>
                  </a:lnTo>
                  <a:lnTo>
                    <a:pt x="999" y="381"/>
                  </a:lnTo>
                  <a:lnTo>
                    <a:pt x="999" y="384"/>
                  </a:lnTo>
                  <a:lnTo>
                    <a:pt x="999" y="387"/>
                  </a:lnTo>
                  <a:lnTo>
                    <a:pt x="999" y="391"/>
                  </a:lnTo>
                  <a:lnTo>
                    <a:pt x="998" y="394"/>
                  </a:lnTo>
                  <a:lnTo>
                    <a:pt x="998" y="398"/>
                  </a:lnTo>
                  <a:lnTo>
                    <a:pt x="998" y="401"/>
                  </a:lnTo>
                  <a:lnTo>
                    <a:pt x="998" y="405"/>
                  </a:lnTo>
                  <a:lnTo>
                    <a:pt x="998" y="408"/>
                  </a:lnTo>
                  <a:lnTo>
                    <a:pt x="998" y="410"/>
                  </a:lnTo>
                  <a:lnTo>
                    <a:pt x="998" y="414"/>
                  </a:lnTo>
                  <a:lnTo>
                    <a:pt x="998" y="417"/>
                  </a:lnTo>
                  <a:lnTo>
                    <a:pt x="998" y="421"/>
                  </a:lnTo>
                  <a:lnTo>
                    <a:pt x="998" y="424"/>
                  </a:lnTo>
                  <a:lnTo>
                    <a:pt x="998" y="426"/>
                  </a:lnTo>
                  <a:lnTo>
                    <a:pt x="998" y="430"/>
                  </a:lnTo>
                  <a:lnTo>
                    <a:pt x="998" y="433"/>
                  </a:lnTo>
                  <a:lnTo>
                    <a:pt x="998" y="436"/>
                  </a:lnTo>
                  <a:lnTo>
                    <a:pt x="998" y="439"/>
                  </a:lnTo>
                  <a:lnTo>
                    <a:pt x="998" y="442"/>
                  </a:lnTo>
                  <a:lnTo>
                    <a:pt x="998" y="445"/>
                  </a:lnTo>
                  <a:lnTo>
                    <a:pt x="998" y="448"/>
                  </a:lnTo>
                  <a:lnTo>
                    <a:pt x="998" y="451"/>
                  </a:lnTo>
                  <a:lnTo>
                    <a:pt x="998" y="454"/>
                  </a:lnTo>
                  <a:lnTo>
                    <a:pt x="998" y="456"/>
                  </a:lnTo>
                  <a:lnTo>
                    <a:pt x="998" y="460"/>
                  </a:lnTo>
                  <a:lnTo>
                    <a:pt x="998" y="462"/>
                  </a:lnTo>
                  <a:lnTo>
                    <a:pt x="998" y="465"/>
                  </a:lnTo>
                  <a:lnTo>
                    <a:pt x="998" y="471"/>
                  </a:lnTo>
                  <a:lnTo>
                    <a:pt x="998" y="477"/>
                  </a:lnTo>
                  <a:lnTo>
                    <a:pt x="998" y="481"/>
                  </a:lnTo>
                  <a:lnTo>
                    <a:pt x="998" y="487"/>
                  </a:lnTo>
                  <a:lnTo>
                    <a:pt x="998" y="492"/>
                  </a:lnTo>
                  <a:lnTo>
                    <a:pt x="998" y="498"/>
                  </a:lnTo>
                  <a:lnTo>
                    <a:pt x="998" y="502"/>
                  </a:lnTo>
                  <a:lnTo>
                    <a:pt x="999" y="508"/>
                  </a:lnTo>
                  <a:lnTo>
                    <a:pt x="999" y="512"/>
                  </a:lnTo>
                  <a:lnTo>
                    <a:pt x="999" y="517"/>
                  </a:lnTo>
                  <a:lnTo>
                    <a:pt x="999" y="523"/>
                  </a:lnTo>
                  <a:lnTo>
                    <a:pt x="999" y="527"/>
                  </a:lnTo>
                  <a:lnTo>
                    <a:pt x="999" y="532"/>
                  </a:lnTo>
                  <a:lnTo>
                    <a:pt x="999" y="537"/>
                  </a:lnTo>
                  <a:lnTo>
                    <a:pt x="999" y="541"/>
                  </a:lnTo>
                  <a:lnTo>
                    <a:pt x="1000" y="547"/>
                  </a:lnTo>
                  <a:lnTo>
                    <a:pt x="1000" y="550"/>
                  </a:lnTo>
                  <a:lnTo>
                    <a:pt x="1000" y="554"/>
                  </a:lnTo>
                  <a:lnTo>
                    <a:pt x="1000" y="557"/>
                  </a:lnTo>
                  <a:lnTo>
                    <a:pt x="1000" y="562"/>
                  </a:lnTo>
                  <a:lnTo>
                    <a:pt x="1000" y="565"/>
                  </a:lnTo>
                  <a:lnTo>
                    <a:pt x="1000" y="569"/>
                  </a:lnTo>
                  <a:lnTo>
                    <a:pt x="1000" y="573"/>
                  </a:lnTo>
                  <a:lnTo>
                    <a:pt x="1000" y="577"/>
                  </a:lnTo>
                  <a:lnTo>
                    <a:pt x="1000" y="580"/>
                  </a:lnTo>
                  <a:lnTo>
                    <a:pt x="1000" y="584"/>
                  </a:lnTo>
                  <a:lnTo>
                    <a:pt x="1000" y="588"/>
                  </a:lnTo>
                  <a:lnTo>
                    <a:pt x="1000" y="592"/>
                  </a:lnTo>
                  <a:lnTo>
                    <a:pt x="1000" y="595"/>
                  </a:lnTo>
                  <a:lnTo>
                    <a:pt x="1000" y="598"/>
                  </a:lnTo>
                  <a:lnTo>
                    <a:pt x="1000" y="603"/>
                  </a:lnTo>
                  <a:lnTo>
                    <a:pt x="1000" y="606"/>
                  </a:lnTo>
                  <a:lnTo>
                    <a:pt x="1000" y="610"/>
                  </a:lnTo>
                  <a:lnTo>
                    <a:pt x="1000" y="613"/>
                  </a:lnTo>
                  <a:lnTo>
                    <a:pt x="1000" y="617"/>
                  </a:lnTo>
                  <a:lnTo>
                    <a:pt x="1000" y="620"/>
                  </a:lnTo>
                  <a:lnTo>
                    <a:pt x="1000" y="624"/>
                  </a:lnTo>
                  <a:lnTo>
                    <a:pt x="1000" y="628"/>
                  </a:lnTo>
                  <a:lnTo>
                    <a:pt x="1000" y="631"/>
                  </a:lnTo>
                  <a:lnTo>
                    <a:pt x="1000" y="635"/>
                  </a:lnTo>
                  <a:lnTo>
                    <a:pt x="1000" y="639"/>
                  </a:lnTo>
                  <a:lnTo>
                    <a:pt x="1000" y="642"/>
                  </a:lnTo>
                  <a:lnTo>
                    <a:pt x="1000" y="645"/>
                  </a:lnTo>
                  <a:lnTo>
                    <a:pt x="1000" y="650"/>
                  </a:lnTo>
                  <a:lnTo>
                    <a:pt x="1000" y="654"/>
                  </a:lnTo>
                  <a:lnTo>
                    <a:pt x="1000" y="657"/>
                  </a:lnTo>
                  <a:lnTo>
                    <a:pt x="1000" y="660"/>
                  </a:lnTo>
                  <a:lnTo>
                    <a:pt x="1000" y="665"/>
                  </a:lnTo>
                  <a:lnTo>
                    <a:pt x="999" y="667"/>
                  </a:lnTo>
                  <a:lnTo>
                    <a:pt x="999" y="672"/>
                  </a:lnTo>
                  <a:lnTo>
                    <a:pt x="999" y="675"/>
                  </a:lnTo>
                  <a:lnTo>
                    <a:pt x="999" y="680"/>
                  </a:lnTo>
                  <a:lnTo>
                    <a:pt x="998" y="683"/>
                  </a:lnTo>
                  <a:lnTo>
                    <a:pt x="998" y="688"/>
                  </a:lnTo>
                  <a:lnTo>
                    <a:pt x="998" y="691"/>
                  </a:lnTo>
                  <a:lnTo>
                    <a:pt x="998" y="696"/>
                  </a:lnTo>
                  <a:lnTo>
                    <a:pt x="998" y="701"/>
                  </a:lnTo>
                  <a:lnTo>
                    <a:pt x="997" y="704"/>
                  </a:lnTo>
                  <a:lnTo>
                    <a:pt x="997" y="709"/>
                  </a:lnTo>
                  <a:lnTo>
                    <a:pt x="997" y="713"/>
                  </a:lnTo>
                  <a:lnTo>
                    <a:pt x="997" y="717"/>
                  </a:lnTo>
                  <a:lnTo>
                    <a:pt x="996" y="721"/>
                  </a:lnTo>
                  <a:lnTo>
                    <a:pt x="996" y="726"/>
                  </a:lnTo>
                  <a:lnTo>
                    <a:pt x="996" y="730"/>
                  </a:lnTo>
                  <a:lnTo>
                    <a:pt x="996" y="735"/>
                  </a:lnTo>
                  <a:lnTo>
                    <a:pt x="994" y="738"/>
                  </a:lnTo>
                  <a:lnTo>
                    <a:pt x="994" y="743"/>
                  </a:lnTo>
                  <a:lnTo>
                    <a:pt x="994" y="748"/>
                  </a:lnTo>
                  <a:lnTo>
                    <a:pt x="993" y="752"/>
                  </a:lnTo>
                  <a:lnTo>
                    <a:pt x="993" y="757"/>
                  </a:lnTo>
                  <a:lnTo>
                    <a:pt x="993" y="760"/>
                  </a:lnTo>
                  <a:lnTo>
                    <a:pt x="993" y="765"/>
                  </a:lnTo>
                  <a:lnTo>
                    <a:pt x="992" y="769"/>
                  </a:lnTo>
                  <a:lnTo>
                    <a:pt x="992" y="773"/>
                  </a:lnTo>
                  <a:lnTo>
                    <a:pt x="991" y="777"/>
                  </a:lnTo>
                  <a:lnTo>
                    <a:pt x="991" y="782"/>
                  </a:lnTo>
                  <a:lnTo>
                    <a:pt x="991" y="785"/>
                  </a:lnTo>
                  <a:lnTo>
                    <a:pt x="991" y="790"/>
                  </a:lnTo>
                  <a:lnTo>
                    <a:pt x="990" y="793"/>
                  </a:lnTo>
                  <a:lnTo>
                    <a:pt x="990" y="798"/>
                  </a:lnTo>
                  <a:lnTo>
                    <a:pt x="990" y="803"/>
                  </a:lnTo>
                  <a:lnTo>
                    <a:pt x="989" y="806"/>
                  </a:lnTo>
                  <a:lnTo>
                    <a:pt x="989" y="809"/>
                  </a:lnTo>
                  <a:lnTo>
                    <a:pt x="989" y="814"/>
                  </a:lnTo>
                  <a:lnTo>
                    <a:pt x="988" y="816"/>
                  </a:lnTo>
                  <a:lnTo>
                    <a:pt x="988" y="820"/>
                  </a:lnTo>
                  <a:lnTo>
                    <a:pt x="988" y="824"/>
                  </a:lnTo>
                  <a:lnTo>
                    <a:pt x="988" y="828"/>
                  </a:lnTo>
                  <a:lnTo>
                    <a:pt x="986" y="830"/>
                  </a:lnTo>
                  <a:lnTo>
                    <a:pt x="986" y="834"/>
                  </a:lnTo>
                  <a:lnTo>
                    <a:pt x="986" y="837"/>
                  </a:lnTo>
                  <a:lnTo>
                    <a:pt x="986" y="839"/>
                  </a:lnTo>
                  <a:lnTo>
                    <a:pt x="985" y="843"/>
                  </a:lnTo>
                  <a:lnTo>
                    <a:pt x="985" y="845"/>
                  </a:lnTo>
                  <a:lnTo>
                    <a:pt x="985" y="848"/>
                  </a:lnTo>
                  <a:lnTo>
                    <a:pt x="985" y="851"/>
                  </a:lnTo>
                  <a:lnTo>
                    <a:pt x="984" y="855"/>
                  </a:lnTo>
                  <a:lnTo>
                    <a:pt x="983" y="859"/>
                  </a:lnTo>
                  <a:lnTo>
                    <a:pt x="983" y="863"/>
                  </a:lnTo>
                  <a:lnTo>
                    <a:pt x="983" y="867"/>
                  </a:lnTo>
                  <a:lnTo>
                    <a:pt x="983" y="870"/>
                  </a:lnTo>
                  <a:lnTo>
                    <a:pt x="983" y="873"/>
                  </a:lnTo>
                  <a:lnTo>
                    <a:pt x="1009" y="875"/>
                  </a:lnTo>
                  <a:lnTo>
                    <a:pt x="1009" y="874"/>
                  </a:lnTo>
                  <a:lnTo>
                    <a:pt x="1009" y="871"/>
                  </a:lnTo>
                  <a:lnTo>
                    <a:pt x="1010" y="869"/>
                  </a:lnTo>
                  <a:lnTo>
                    <a:pt x="1010" y="866"/>
                  </a:lnTo>
                  <a:lnTo>
                    <a:pt x="1010" y="862"/>
                  </a:lnTo>
                  <a:lnTo>
                    <a:pt x="1012" y="858"/>
                  </a:lnTo>
                  <a:lnTo>
                    <a:pt x="1013" y="853"/>
                  </a:lnTo>
                  <a:lnTo>
                    <a:pt x="1013" y="850"/>
                  </a:lnTo>
                  <a:lnTo>
                    <a:pt x="1013" y="847"/>
                  </a:lnTo>
                  <a:lnTo>
                    <a:pt x="1013" y="845"/>
                  </a:lnTo>
                  <a:lnTo>
                    <a:pt x="1013" y="842"/>
                  </a:lnTo>
                  <a:lnTo>
                    <a:pt x="1013" y="839"/>
                  </a:lnTo>
                  <a:lnTo>
                    <a:pt x="1013" y="836"/>
                  </a:lnTo>
                  <a:lnTo>
                    <a:pt x="1014" y="832"/>
                  </a:lnTo>
                  <a:lnTo>
                    <a:pt x="1014" y="829"/>
                  </a:lnTo>
                  <a:lnTo>
                    <a:pt x="1014" y="826"/>
                  </a:lnTo>
                  <a:lnTo>
                    <a:pt x="1015" y="822"/>
                  </a:lnTo>
                  <a:lnTo>
                    <a:pt x="1015" y="819"/>
                  </a:lnTo>
                  <a:lnTo>
                    <a:pt x="1016" y="815"/>
                  </a:lnTo>
                  <a:lnTo>
                    <a:pt x="1016" y="811"/>
                  </a:lnTo>
                  <a:lnTo>
                    <a:pt x="1016" y="807"/>
                  </a:lnTo>
                  <a:lnTo>
                    <a:pt x="1017" y="804"/>
                  </a:lnTo>
                  <a:lnTo>
                    <a:pt x="1017" y="800"/>
                  </a:lnTo>
                  <a:lnTo>
                    <a:pt x="1017" y="796"/>
                  </a:lnTo>
                  <a:lnTo>
                    <a:pt x="1017" y="791"/>
                  </a:lnTo>
                  <a:lnTo>
                    <a:pt x="1017" y="788"/>
                  </a:lnTo>
                  <a:lnTo>
                    <a:pt x="1018" y="783"/>
                  </a:lnTo>
                  <a:lnTo>
                    <a:pt x="1018" y="779"/>
                  </a:lnTo>
                  <a:lnTo>
                    <a:pt x="1018" y="775"/>
                  </a:lnTo>
                  <a:lnTo>
                    <a:pt x="1020" y="770"/>
                  </a:lnTo>
                  <a:lnTo>
                    <a:pt x="1020" y="767"/>
                  </a:lnTo>
                  <a:lnTo>
                    <a:pt x="1020" y="762"/>
                  </a:lnTo>
                  <a:lnTo>
                    <a:pt x="1021" y="758"/>
                  </a:lnTo>
                  <a:lnTo>
                    <a:pt x="1021" y="753"/>
                  </a:lnTo>
                  <a:lnTo>
                    <a:pt x="1022" y="749"/>
                  </a:lnTo>
                  <a:lnTo>
                    <a:pt x="1022" y="744"/>
                  </a:lnTo>
                  <a:lnTo>
                    <a:pt x="1022" y="741"/>
                  </a:lnTo>
                  <a:lnTo>
                    <a:pt x="1023" y="736"/>
                  </a:lnTo>
                  <a:lnTo>
                    <a:pt x="1023" y="732"/>
                  </a:lnTo>
                  <a:lnTo>
                    <a:pt x="1023" y="727"/>
                  </a:lnTo>
                  <a:lnTo>
                    <a:pt x="1023" y="722"/>
                  </a:lnTo>
                  <a:lnTo>
                    <a:pt x="1023" y="718"/>
                  </a:lnTo>
                  <a:lnTo>
                    <a:pt x="1024" y="713"/>
                  </a:lnTo>
                  <a:lnTo>
                    <a:pt x="1024" y="709"/>
                  </a:lnTo>
                  <a:lnTo>
                    <a:pt x="1024" y="705"/>
                  </a:lnTo>
                  <a:lnTo>
                    <a:pt x="1024" y="701"/>
                  </a:lnTo>
                  <a:lnTo>
                    <a:pt x="1025" y="697"/>
                  </a:lnTo>
                  <a:lnTo>
                    <a:pt x="1025" y="691"/>
                  </a:lnTo>
                  <a:lnTo>
                    <a:pt x="1025" y="688"/>
                  </a:lnTo>
                  <a:lnTo>
                    <a:pt x="1025" y="683"/>
                  </a:lnTo>
                  <a:lnTo>
                    <a:pt x="1025" y="680"/>
                  </a:lnTo>
                  <a:lnTo>
                    <a:pt x="1025" y="675"/>
                  </a:lnTo>
                  <a:lnTo>
                    <a:pt x="1027" y="672"/>
                  </a:lnTo>
                  <a:lnTo>
                    <a:pt x="1027" y="667"/>
                  </a:lnTo>
                  <a:lnTo>
                    <a:pt x="1027" y="665"/>
                  </a:lnTo>
                  <a:lnTo>
                    <a:pt x="1027" y="660"/>
                  </a:lnTo>
                  <a:lnTo>
                    <a:pt x="1027" y="657"/>
                  </a:lnTo>
                  <a:lnTo>
                    <a:pt x="1027" y="654"/>
                  </a:lnTo>
                  <a:lnTo>
                    <a:pt x="1027" y="650"/>
                  </a:lnTo>
                  <a:lnTo>
                    <a:pt x="1027" y="645"/>
                  </a:lnTo>
                  <a:lnTo>
                    <a:pt x="1027" y="642"/>
                  </a:lnTo>
                  <a:lnTo>
                    <a:pt x="1027" y="639"/>
                  </a:lnTo>
                  <a:lnTo>
                    <a:pt x="1027" y="635"/>
                  </a:lnTo>
                  <a:lnTo>
                    <a:pt x="1027" y="631"/>
                  </a:lnTo>
                  <a:lnTo>
                    <a:pt x="1027" y="628"/>
                  </a:lnTo>
                  <a:lnTo>
                    <a:pt x="1027" y="624"/>
                  </a:lnTo>
                  <a:lnTo>
                    <a:pt x="1027" y="620"/>
                  </a:lnTo>
                  <a:lnTo>
                    <a:pt x="1027" y="617"/>
                  </a:lnTo>
                  <a:lnTo>
                    <a:pt x="1027" y="613"/>
                  </a:lnTo>
                  <a:lnTo>
                    <a:pt x="1027" y="610"/>
                  </a:lnTo>
                  <a:lnTo>
                    <a:pt x="1027" y="606"/>
                  </a:lnTo>
                  <a:lnTo>
                    <a:pt x="1027" y="603"/>
                  </a:lnTo>
                  <a:lnTo>
                    <a:pt x="1027" y="598"/>
                  </a:lnTo>
                  <a:lnTo>
                    <a:pt x="1027" y="595"/>
                  </a:lnTo>
                  <a:lnTo>
                    <a:pt x="1027" y="592"/>
                  </a:lnTo>
                  <a:lnTo>
                    <a:pt x="1027" y="588"/>
                  </a:lnTo>
                  <a:lnTo>
                    <a:pt x="1027" y="584"/>
                  </a:lnTo>
                  <a:lnTo>
                    <a:pt x="1027" y="580"/>
                  </a:lnTo>
                  <a:lnTo>
                    <a:pt x="1027" y="577"/>
                  </a:lnTo>
                  <a:lnTo>
                    <a:pt x="1027" y="573"/>
                  </a:lnTo>
                  <a:lnTo>
                    <a:pt x="1027" y="569"/>
                  </a:lnTo>
                  <a:lnTo>
                    <a:pt x="1027" y="565"/>
                  </a:lnTo>
                  <a:lnTo>
                    <a:pt x="1027" y="562"/>
                  </a:lnTo>
                  <a:lnTo>
                    <a:pt x="1027" y="557"/>
                  </a:lnTo>
                  <a:lnTo>
                    <a:pt x="1027" y="554"/>
                  </a:lnTo>
                  <a:lnTo>
                    <a:pt x="1027" y="550"/>
                  </a:lnTo>
                  <a:lnTo>
                    <a:pt x="1027" y="547"/>
                  </a:lnTo>
                  <a:lnTo>
                    <a:pt x="1027" y="541"/>
                  </a:lnTo>
                  <a:lnTo>
                    <a:pt x="1027" y="537"/>
                  </a:lnTo>
                  <a:lnTo>
                    <a:pt x="1027" y="532"/>
                  </a:lnTo>
                  <a:lnTo>
                    <a:pt x="1027" y="527"/>
                  </a:lnTo>
                  <a:lnTo>
                    <a:pt x="1025" y="523"/>
                  </a:lnTo>
                  <a:lnTo>
                    <a:pt x="1025" y="517"/>
                  </a:lnTo>
                  <a:lnTo>
                    <a:pt x="1025" y="512"/>
                  </a:lnTo>
                  <a:lnTo>
                    <a:pt x="1025" y="508"/>
                  </a:lnTo>
                  <a:lnTo>
                    <a:pt x="1025" y="502"/>
                  </a:lnTo>
                  <a:lnTo>
                    <a:pt x="1025" y="498"/>
                  </a:lnTo>
                  <a:lnTo>
                    <a:pt x="1025" y="492"/>
                  </a:lnTo>
                  <a:lnTo>
                    <a:pt x="1025" y="487"/>
                  </a:lnTo>
                  <a:lnTo>
                    <a:pt x="1025" y="481"/>
                  </a:lnTo>
                  <a:lnTo>
                    <a:pt x="1025" y="477"/>
                  </a:lnTo>
                  <a:lnTo>
                    <a:pt x="1025" y="471"/>
                  </a:lnTo>
                  <a:lnTo>
                    <a:pt x="1025" y="465"/>
                  </a:lnTo>
                  <a:lnTo>
                    <a:pt x="1025" y="462"/>
                  </a:lnTo>
                  <a:lnTo>
                    <a:pt x="1025" y="460"/>
                  </a:lnTo>
                  <a:lnTo>
                    <a:pt x="1025" y="456"/>
                  </a:lnTo>
                  <a:lnTo>
                    <a:pt x="1025" y="454"/>
                  </a:lnTo>
                  <a:lnTo>
                    <a:pt x="1025" y="451"/>
                  </a:lnTo>
                  <a:lnTo>
                    <a:pt x="1025" y="448"/>
                  </a:lnTo>
                  <a:lnTo>
                    <a:pt x="1025" y="445"/>
                  </a:lnTo>
                  <a:lnTo>
                    <a:pt x="1025" y="442"/>
                  </a:lnTo>
                  <a:lnTo>
                    <a:pt x="1025" y="439"/>
                  </a:lnTo>
                  <a:lnTo>
                    <a:pt x="1025" y="436"/>
                  </a:lnTo>
                  <a:lnTo>
                    <a:pt x="1025" y="433"/>
                  </a:lnTo>
                  <a:lnTo>
                    <a:pt x="1025" y="430"/>
                  </a:lnTo>
                  <a:lnTo>
                    <a:pt x="1025" y="426"/>
                  </a:lnTo>
                  <a:lnTo>
                    <a:pt x="1025" y="424"/>
                  </a:lnTo>
                  <a:lnTo>
                    <a:pt x="1025" y="421"/>
                  </a:lnTo>
                  <a:lnTo>
                    <a:pt x="1025" y="418"/>
                  </a:lnTo>
                  <a:lnTo>
                    <a:pt x="1025" y="415"/>
                  </a:lnTo>
                  <a:lnTo>
                    <a:pt x="1025" y="412"/>
                  </a:lnTo>
                  <a:lnTo>
                    <a:pt x="1025" y="408"/>
                  </a:lnTo>
                  <a:lnTo>
                    <a:pt x="1025" y="405"/>
                  </a:lnTo>
                  <a:lnTo>
                    <a:pt x="1025" y="401"/>
                  </a:lnTo>
                  <a:lnTo>
                    <a:pt x="1025" y="398"/>
                  </a:lnTo>
                  <a:lnTo>
                    <a:pt x="1025" y="395"/>
                  </a:lnTo>
                  <a:lnTo>
                    <a:pt x="1027" y="392"/>
                  </a:lnTo>
                  <a:lnTo>
                    <a:pt x="1027" y="389"/>
                  </a:lnTo>
                  <a:lnTo>
                    <a:pt x="1027" y="385"/>
                  </a:lnTo>
                  <a:lnTo>
                    <a:pt x="1027" y="381"/>
                  </a:lnTo>
                  <a:lnTo>
                    <a:pt x="1027" y="378"/>
                  </a:lnTo>
                  <a:lnTo>
                    <a:pt x="1027" y="375"/>
                  </a:lnTo>
                  <a:lnTo>
                    <a:pt x="1027" y="371"/>
                  </a:lnTo>
                  <a:lnTo>
                    <a:pt x="1027" y="368"/>
                  </a:lnTo>
                  <a:lnTo>
                    <a:pt x="1027" y="364"/>
                  </a:lnTo>
                  <a:lnTo>
                    <a:pt x="1027" y="360"/>
                  </a:lnTo>
                  <a:lnTo>
                    <a:pt x="1027" y="355"/>
                  </a:lnTo>
                  <a:lnTo>
                    <a:pt x="1027" y="351"/>
                  </a:lnTo>
                  <a:lnTo>
                    <a:pt x="1027" y="346"/>
                  </a:lnTo>
                  <a:lnTo>
                    <a:pt x="1027" y="342"/>
                  </a:lnTo>
                  <a:lnTo>
                    <a:pt x="1027" y="337"/>
                  </a:lnTo>
                  <a:lnTo>
                    <a:pt x="1027" y="334"/>
                  </a:lnTo>
                  <a:lnTo>
                    <a:pt x="1027" y="329"/>
                  </a:lnTo>
                  <a:lnTo>
                    <a:pt x="1025" y="324"/>
                  </a:lnTo>
                  <a:lnTo>
                    <a:pt x="1025" y="321"/>
                  </a:lnTo>
                  <a:lnTo>
                    <a:pt x="1025" y="317"/>
                  </a:lnTo>
                  <a:lnTo>
                    <a:pt x="1025" y="314"/>
                  </a:lnTo>
                  <a:lnTo>
                    <a:pt x="1025" y="309"/>
                  </a:lnTo>
                  <a:lnTo>
                    <a:pt x="1025" y="306"/>
                  </a:lnTo>
                  <a:lnTo>
                    <a:pt x="1025" y="303"/>
                  </a:lnTo>
                  <a:lnTo>
                    <a:pt x="1025" y="300"/>
                  </a:lnTo>
                  <a:lnTo>
                    <a:pt x="1025" y="297"/>
                  </a:lnTo>
                  <a:lnTo>
                    <a:pt x="1025" y="292"/>
                  </a:lnTo>
                  <a:lnTo>
                    <a:pt x="1025" y="289"/>
                  </a:lnTo>
                  <a:lnTo>
                    <a:pt x="1025" y="286"/>
                  </a:lnTo>
                  <a:lnTo>
                    <a:pt x="1024" y="283"/>
                  </a:lnTo>
                  <a:lnTo>
                    <a:pt x="1024" y="280"/>
                  </a:lnTo>
                  <a:lnTo>
                    <a:pt x="1024" y="277"/>
                  </a:lnTo>
                  <a:lnTo>
                    <a:pt x="1024" y="274"/>
                  </a:lnTo>
                  <a:lnTo>
                    <a:pt x="1024" y="268"/>
                  </a:lnTo>
                  <a:lnTo>
                    <a:pt x="1024" y="264"/>
                  </a:lnTo>
                  <a:lnTo>
                    <a:pt x="1024" y="258"/>
                  </a:lnTo>
                  <a:lnTo>
                    <a:pt x="1024" y="253"/>
                  </a:lnTo>
                  <a:lnTo>
                    <a:pt x="1023" y="249"/>
                  </a:lnTo>
                  <a:lnTo>
                    <a:pt x="1023" y="244"/>
                  </a:lnTo>
                  <a:lnTo>
                    <a:pt x="1023" y="239"/>
                  </a:lnTo>
                  <a:lnTo>
                    <a:pt x="1023" y="236"/>
                  </a:lnTo>
                  <a:lnTo>
                    <a:pt x="1022" y="231"/>
                  </a:lnTo>
                  <a:lnTo>
                    <a:pt x="1022" y="228"/>
                  </a:lnTo>
                  <a:lnTo>
                    <a:pt x="1021" y="225"/>
                  </a:lnTo>
                  <a:lnTo>
                    <a:pt x="1021" y="221"/>
                  </a:lnTo>
                  <a:lnTo>
                    <a:pt x="1021" y="219"/>
                  </a:lnTo>
                  <a:lnTo>
                    <a:pt x="1020" y="215"/>
                  </a:lnTo>
                  <a:lnTo>
                    <a:pt x="1020" y="213"/>
                  </a:lnTo>
                  <a:lnTo>
                    <a:pt x="1020" y="211"/>
                  </a:lnTo>
                  <a:lnTo>
                    <a:pt x="1018" y="206"/>
                  </a:lnTo>
                  <a:lnTo>
                    <a:pt x="1018" y="203"/>
                  </a:lnTo>
                  <a:lnTo>
                    <a:pt x="1022" y="200"/>
                  </a:lnTo>
                  <a:lnTo>
                    <a:pt x="1025" y="198"/>
                  </a:lnTo>
                  <a:lnTo>
                    <a:pt x="1029" y="196"/>
                  </a:lnTo>
                  <a:lnTo>
                    <a:pt x="1033" y="194"/>
                  </a:lnTo>
                  <a:lnTo>
                    <a:pt x="1038" y="190"/>
                  </a:lnTo>
                  <a:lnTo>
                    <a:pt x="1043" y="188"/>
                  </a:lnTo>
                  <a:lnTo>
                    <a:pt x="1047" y="186"/>
                  </a:lnTo>
                  <a:lnTo>
                    <a:pt x="1053" y="182"/>
                  </a:lnTo>
                  <a:lnTo>
                    <a:pt x="1057" y="179"/>
                  </a:lnTo>
                  <a:lnTo>
                    <a:pt x="1063" y="175"/>
                  </a:lnTo>
                  <a:lnTo>
                    <a:pt x="1065" y="174"/>
                  </a:lnTo>
                  <a:lnTo>
                    <a:pt x="1068" y="172"/>
                  </a:lnTo>
                  <a:lnTo>
                    <a:pt x="1071" y="171"/>
                  </a:lnTo>
                  <a:lnTo>
                    <a:pt x="1075" y="170"/>
                  </a:lnTo>
                  <a:lnTo>
                    <a:pt x="1079" y="165"/>
                  </a:lnTo>
                  <a:lnTo>
                    <a:pt x="1085" y="161"/>
                  </a:lnTo>
                  <a:lnTo>
                    <a:pt x="1088" y="159"/>
                  </a:lnTo>
                  <a:lnTo>
                    <a:pt x="1091" y="158"/>
                  </a:lnTo>
                  <a:lnTo>
                    <a:pt x="1094" y="157"/>
                  </a:lnTo>
                  <a:lnTo>
                    <a:pt x="1098" y="155"/>
                  </a:lnTo>
                  <a:lnTo>
                    <a:pt x="1102" y="151"/>
                  </a:lnTo>
                  <a:lnTo>
                    <a:pt x="1108" y="148"/>
                  </a:lnTo>
                  <a:lnTo>
                    <a:pt x="1110" y="145"/>
                  </a:lnTo>
                  <a:lnTo>
                    <a:pt x="1114" y="144"/>
                  </a:lnTo>
                  <a:lnTo>
                    <a:pt x="1116" y="142"/>
                  </a:lnTo>
                  <a:lnTo>
                    <a:pt x="1119" y="141"/>
                  </a:lnTo>
                  <a:lnTo>
                    <a:pt x="1124" y="137"/>
                  </a:lnTo>
                  <a:lnTo>
                    <a:pt x="1130" y="134"/>
                  </a:lnTo>
                  <a:lnTo>
                    <a:pt x="1134" y="131"/>
                  </a:lnTo>
                  <a:lnTo>
                    <a:pt x="1140" y="127"/>
                  </a:lnTo>
                  <a:lnTo>
                    <a:pt x="1145" y="124"/>
                  </a:lnTo>
                  <a:lnTo>
                    <a:pt x="1149" y="121"/>
                  </a:lnTo>
                  <a:lnTo>
                    <a:pt x="1153" y="118"/>
                  </a:lnTo>
                  <a:lnTo>
                    <a:pt x="1157" y="116"/>
                  </a:lnTo>
                  <a:lnTo>
                    <a:pt x="1161" y="113"/>
                  </a:lnTo>
                  <a:lnTo>
                    <a:pt x="1164" y="111"/>
                  </a:lnTo>
                  <a:lnTo>
                    <a:pt x="1167" y="109"/>
                  </a:lnTo>
                  <a:lnTo>
                    <a:pt x="1170" y="108"/>
                  </a:lnTo>
                  <a:lnTo>
                    <a:pt x="1173" y="104"/>
                  </a:lnTo>
                  <a:lnTo>
                    <a:pt x="1175" y="102"/>
                  </a:lnTo>
                  <a:lnTo>
                    <a:pt x="1179" y="100"/>
                  </a:lnTo>
                  <a:lnTo>
                    <a:pt x="1184" y="97"/>
                  </a:lnTo>
                  <a:lnTo>
                    <a:pt x="1188" y="94"/>
                  </a:lnTo>
                  <a:lnTo>
                    <a:pt x="1193" y="90"/>
                  </a:lnTo>
                  <a:lnTo>
                    <a:pt x="1197" y="87"/>
                  </a:lnTo>
                  <a:lnTo>
                    <a:pt x="1202" y="83"/>
                  </a:lnTo>
                  <a:lnTo>
                    <a:pt x="1206" y="80"/>
                  </a:lnTo>
                  <a:lnTo>
                    <a:pt x="1212" y="77"/>
                  </a:lnTo>
                  <a:lnTo>
                    <a:pt x="1217" y="73"/>
                  </a:lnTo>
                  <a:lnTo>
                    <a:pt x="1222" y="70"/>
                  </a:lnTo>
                  <a:lnTo>
                    <a:pt x="1228" y="66"/>
                  </a:lnTo>
                  <a:lnTo>
                    <a:pt x="1234" y="63"/>
                  </a:lnTo>
                  <a:lnTo>
                    <a:pt x="1239" y="59"/>
                  </a:lnTo>
                  <a:lnTo>
                    <a:pt x="1244" y="56"/>
                  </a:lnTo>
                  <a:lnTo>
                    <a:pt x="1249" y="53"/>
                  </a:lnTo>
                  <a:lnTo>
                    <a:pt x="1255" y="49"/>
                  </a:lnTo>
                  <a:lnTo>
                    <a:pt x="1259" y="46"/>
                  </a:lnTo>
                  <a:lnTo>
                    <a:pt x="1264" y="42"/>
                  </a:lnTo>
                  <a:lnTo>
                    <a:pt x="1268" y="40"/>
                  </a:lnTo>
                  <a:lnTo>
                    <a:pt x="1273" y="36"/>
                  </a:lnTo>
                  <a:lnTo>
                    <a:pt x="1276" y="34"/>
                  </a:lnTo>
                  <a:lnTo>
                    <a:pt x="1280" y="32"/>
                  </a:lnTo>
                  <a:lnTo>
                    <a:pt x="1283" y="30"/>
                  </a:lnTo>
                  <a:lnTo>
                    <a:pt x="1287" y="27"/>
                  </a:lnTo>
                  <a:lnTo>
                    <a:pt x="1289" y="26"/>
                  </a:lnTo>
                  <a:lnTo>
                    <a:pt x="1291" y="25"/>
                  </a:lnTo>
                  <a:lnTo>
                    <a:pt x="1295" y="23"/>
                  </a:lnTo>
                  <a:lnTo>
                    <a:pt x="129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79" name="Freeform 128">
              <a:extLst>
                <a:ext uri="{FF2B5EF4-FFF2-40B4-BE49-F238E27FC236}">
                  <a16:creationId xmlns:a16="http://schemas.microsoft.com/office/drawing/2014/main" id="{AF6FECDB-BDF6-8922-BD0E-C3494915E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50" y="2725738"/>
              <a:ext cx="1077913" cy="735013"/>
            </a:xfrm>
            <a:custGeom>
              <a:avLst/>
              <a:gdLst>
                <a:gd name="T0" fmla="*/ 2147483647 w 1358"/>
                <a:gd name="T1" fmla="*/ 2147483647 h 928"/>
                <a:gd name="T2" fmla="*/ 2147483647 w 1358"/>
                <a:gd name="T3" fmla="*/ 2147483647 h 928"/>
                <a:gd name="T4" fmla="*/ 2147483647 w 1358"/>
                <a:gd name="T5" fmla="*/ 2147483647 h 928"/>
                <a:gd name="T6" fmla="*/ 2147483647 w 1358"/>
                <a:gd name="T7" fmla="*/ 2147483647 h 928"/>
                <a:gd name="T8" fmla="*/ 2147483647 w 1358"/>
                <a:gd name="T9" fmla="*/ 2147483647 h 928"/>
                <a:gd name="T10" fmla="*/ 2147483647 w 1358"/>
                <a:gd name="T11" fmla="*/ 2147483647 h 928"/>
                <a:gd name="T12" fmla="*/ 2147483647 w 1358"/>
                <a:gd name="T13" fmla="*/ 2147483647 h 928"/>
                <a:gd name="T14" fmla="*/ 2147483647 w 1358"/>
                <a:gd name="T15" fmla="*/ 2147483647 h 928"/>
                <a:gd name="T16" fmla="*/ 2147483647 w 1358"/>
                <a:gd name="T17" fmla="*/ 2147483647 h 928"/>
                <a:gd name="T18" fmla="*/ 2147483647 w 1358"/>
                <a:gd name="T19" fmla="*/ 2147483647 h 928"/>
                <a:gd name="T20" fmla="*/ 2147483647 w 1358"/>
                <a:gd name="T21" fmla="*/ 2147483647 h 928"/>
                <a:gd name="T22" fmla="*/ 2147483647 w 1358"/>
                <a:gd name="T23" fmla="*/ 2147483647 h 928"/>
                <a:gd name="T24" fmla="*/ 2147483647 w 1358"/>
                <a:gd name="T25" fmla="*/ 2147483647 h 928"/>
                <a:gd name="T26" fmla="*/ 2147483647 w 1358"/>
                <a:gd name="T27" fmla="*/ 2147483647 h 928"/>
                <a:gd name="T28" fmla="*/ 2147483647 w 1358"/>
                <a:gd name="T29" fmla="*/ 2147483647 h 928"/>
                <a:gd name="T30" fmla="*/ 2147483647 w 1358"/>
                <a:gd name="T31" fmla="*/ 2147483647 h 928"/>
                <a:gd name="T32" fmla="*/ 2147483647 w 1358"/>
                <a:gd name="T33" fmla="*/ 2147483647 h 928"/>
                <a:gd name="T34" fmla="*/ 2147483647 w 1358"/>
                <a:gd name="T35" fmla="*/ 2147483647 h 928"/>
                <a:gd name="T36" fmla="*/ 2147483647 w 1358"/>
                <a:gd name="T37" fmla="*/ 2147483647 h 928"/>
                <a:gd name="T38" fmla="*/ 2147483647 w 1358"/>
                <a:gd name="T39" fmla="*/ 2147483647 h 928"/>
                <a:gd name="T40" fmla="*/ 2147483647 w 1358"/>
                <a:gd name="T41" fmla="*/ 2147483647 h 928"/>
                <a:gd name="T42" fmla="*/ 2147483647 w 1358"/>
                <a:gd name="T43" fmla="*/ 2147483647 h 928"/>
                <a:gd name="T44" fmla="*/ 2147483647 w 1358"/>
                <a:gd name="T45" fmla="*/ 2147483647 h 928"/>
                <a:gd name="T46" fmla="*/ 2147483647 w 1358"/>
                <a:gd name="T47" fmla="*/ 2147483647 h 928"/>
                <a:gd name="T48" fmla="*/ 2147483647 w 1358"/>
                <a:gd name="T49" fmla="*/ 2147483647 h 928"/>
                <a:gd name="T50" fmla="*/ 2147483647 w 1358"/>
                <a:gd name="T51" fmla="*/ 2147483647 h 928"/>
                <a:gd name="T52" fmla="*/ 2147483647 w 1358"/>
                <a:gd name="T53" fmla="*/ 2147483647 h 928"/>
                <a:gd name="T54" fmla="*/ 2147483647 w 1358"/>
                <a:gd name="T55" fmla="*/ 2147483647 h 928"/>
                <a:gd name="T56" fmla="*/ 2147483647 w 1358"/>
                <a:gd name="T57" fmla="*/ 2147483647 h 928"/>
                <a:gd name="T58" fmla="*/ 2147483647 w 1358"/>
                <a:gd name="T59" fmla="*/ 2147483647 h 928"/>
                <a:gd name="T60" fmla="*/ 2147483647 w 1358"/>
                <a:gd name="T61" fmla="*/ 2147483647 h 928"/>
                <a:gd name="T62" fmla="*/ 2147483647 w 1358"/>
                <a:gd name="T63" fmla="*/ 2147483647 h 928"/>
                <a:gd name="T64" fmla="*/ 2147483647 w 1358"/>
                <a:gd name="T65" fmla="*/ 2147483647 h 928"/>
                <a:gd name="T66" fmla="*/ 2147483647 w 1358"/>
                <a:gd name="T67" fmla="*/ 2147483647 h 928"/>
                <a:gd name="T68" fmla="*/ 2147483647 w 1358"/>
                <a:gd name="T69" fmla="*/ 2147483647 h 928"/>
                <a:gd name="T70" fmla="*/ 2147483647 w 1358"/>
                <a:gd name="T71" fmla="*/ 2147483647 h 928"/>
                <a:gd name="T72" fmla="*/ 2147483647 w 1358"/>
                <a:gd name="T73" fmla="*/ 2147483647 h 928"/>
                <a:gd name="T74" fmla="*/ 2147483647 w 1358"/>
                <a:gd name="T75" fmla="*/ 2147483647 h 928"/>
                <a:gd name="T76" fmla="*/ 2147483647 w 1358"/>
                <a:gd name="T77" fmla="*/ 2147483647 h 928"/>
                <a:gd name="T78" fmla="*/ 2147483647 w 1358"/>
                <a:gd name="T79" fmla="*/ 2147483647 h 928"/>
                <a:gd name="T80" fmla="*/ 2147483647 w 1358"/>
                <a:gd name="T81" fmla="*/ 2147483647 h 928"/>
                <a:gd name="T82" fmla="*/ 0 w 1358"/>
                <a:gd name="T83" fmla="*/ 2147483647 h 928"/>
                <a:gd name="T84" fmla="*/ 2147483647 w 1358"/>
                <a:gd name="T85" fmla="*/ 2147483647 h 928"/>
                <a:gd name="T86" fmla="*/ 2147483647 w 1358"/>
                <a:gd name="T87" fmla="*/ 2147483647 h 928"/>
                <a:gd name="T88" fmla="*/ 2147483647 w 1358"/>
                <a:gd name="T89" fmla="*/ 2147483647 h 928"/>
                <a:gd name="T90" fmla="*/ 2147483647 w 1358"/>
                <a:gd name="T91" fmla="*/ 2147483647 h 928"/>
                <a:gd name="T92" fmla="*/ 2147483647 w 1358"/>
                <a:gd name="T93" fmla="*/ 2147483647 h 928"/>
                <a:gd name="T94" fmla="*/ 2147483647 w 1358"/>
                <a:gd name="T95" fmla="*/ 2147483647 h 928"/>
                <a:gd name="T96" fmla="*/ 2147483647 w 1358"/>
                <a:gd name="T97" fmla="*/ 2147483647 h 928"/>
                <a:gd name="T98" fmla="*/ 2147483647 w 1358"/>
                <a:gd name="T99" fmla="*/ 2147483647 h 928"/>
                <a:gd name="T100" fmla="*/ 2147483647 w 1358"/>
                <a:gd name="T101" fmla="*/ 2147483647 h 928"/>
                <a:gd name="T102" fmla="*/ 2147483647 w 1358"/>
                <a:gd name="T103" fmla="*/ 2147483647 h 928"/>
                <a:gd name="T104" fmla="*/ 2147483647 w 1358"/>
                <a:gd name="T105" fmla="*/ 2147483647 h 928"/>
                <a:gd name="T106" fmla="*/ 2147483647 w 1358"/>
                <a:gd name="T107" fmla="*/ 2147483647 h 928"/>
                <a:gd name="T108" fmla="*/ 2147483647 w 1358"/>
                <a:gd name="T109" fmla="*/ 2147483647 h 928"/>
                <a:gd name="T110" fmla="*/ 2147483647 w 1358"/>
                <a:gd name="T111" fmla="*/ 2147483647 h 928"/>
                <a:gd name="T112" fmla="*/ 2147483647 w 1358"/>
                <a:gd name="T113" fmla="*/ 2147483647 h 928"/>
                <a:gd name="T114" fmla="*/ 2147483647 w 1358"/>
                <a:gd name="T115" fmla="*/ 2147483647 h 928"/>
                <a:gd name="T116" fmla="*/ 2147483647 w 1358"/>
                <a:gd name="T117" fmla="*/ 2147483647 h 928"/>
                <a:gd name="T118" fmla="*/ 2147483647 w 1358"/>
                <a:gd name="T119" fmla="*/ 2147483647 h 928"/>
                <a:gd name="T120" fmla="*/ 2147483647 w 1358"/>
                <a:gd name="T121" fmla="*/ 2147483647 h 928"/>
                <a:gd name="T122" fmla="*/ 2147483647 w 1358"/>
                <a:gd name="T123" fmla="*/ 2147483647 h 9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8"/>
                <a:gd name="T187" fmla="*/ 0 h 928"/>
                <a:gd name="T188" fmla="*/ 1358 w 1358"/>
                <a:gd name="T189" fmla="*/ 928 h 9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8" h="928">
                  <a:moveTo>
                    <a:pt x="1343" y="55"/>
                  </a:moveTo>
                  <a:lnTo>
                    <a:pt x="1342" y="53"/>
                  </a:lnTo>
                  <a:lnTo>
                    <a:pt x="1342" y="49"/>
                  </a:lnTo>
                  <a:lnTo>
                    <a:pt x="1342" y="46"/>
                  </a:lnTo>
                  <a:lnTo>
                    <a:pt x="1342" y="44"/>
                  </a:lnTo>
                  <a:lnTo>
                    <a:pt x="1341" y="38"/>
                  </a:lnTo>
                  <a:lnTo>
                    <a:pt x="1340" y="34"/>
                  </a:lnTo>
                  <a:lnTo>
                    <a:pt x="1339" y="30"/>
                  </a:lnTo>
                  <a:lnTo>
                    <a:pt x="1339" y="26"/>
                  </a:lnTo>
                  <a:lnTo>
                    <a:pt x="1338" y="23"/>
                  </a:lnTo>
                  <a:lnTo>
                    <a:pt x="1338" y="21"/>
                  </a:lnTo>
                  <a:lnTo>
                    <a:pt x="1334" y="16"/>
                  </a:lnTo>
                  <a:lnTo>
                    <a:pt x="1332" y="12"/>
                  </a:lnTo>
                  <a:lnTo>
                    <a:pt x="1329" y="8"/>
                  </a:lnTo>
                  <a:lnTo>
                    <a:pt x="1324" y="5"/>
                  </a:lnTo>
                  <a:lnTo>
                    <a:pt x="1321" y="2"/>
                  </a:lnTo>
                  <a:lnTo>
                    <a:pt x="1317" y="1"/>
                  </a:lnTo>
                  <a:lnTo>
                    <a:pt x="1314" y="1"/>
                  </a:lnTo>
                  <a:lnTo>
                    <a:pt x="1310" y="0"/>
                  </a:lnTo>
                  <a:lnTo>
                    <a:pt x="1307" y="0"/>
                  </a:lnTo>
                  <a:lnTo>
                    <a:pt x="1302" y="1"/>
                  </a:lnTo>
                  <a:lnTo>
                    <a:pt x="1299" y="1"/>
                  </a:lnTo>
                  <a:lnTo>
                    <a:pt x="1295" y="1"/>
                  </a:lnTo>
                  <a:lnTo>
                    <a:pt x="1292" y="1"/>
                  </a:lnTo>
                  <a:lnTo>
                    <a:pt x="1288" y="1"/>
                  </a:lnTo>
                  <a:lnTo>
                    <a:pt x="1285" y="1"/>
                  </a:lnTo>
                  <a:lnTo>
                    <a:pt x="1280" y="2"/>
                  </a:lnTo>
                  <a:lnTo>
                    <a:pt x="1276" y="2"/>
                  </a:lnTo>
                  <a:lnTo>
                    <a:pt x="1272" y="2"/>
                  </a:lnTo>
                  <a:lnTo>
                    <a:pt x="1267" y="2"/>
                  </a:lnTo>
                  <a:lnTo>
                    <a:pt x="1261" y="3"/>
                  </a:lnTo>
                  <a:lnTo>
                    <a:pt x="1258" y="3"/>
                  </a:lnTo>
                  <a:lnTo>
                    <a:pt x="1255" y="3"/>
                  </a:lnTo>
                  <a:lnTo>
                    <a:pt x="1252" y="5"/>
                  </a:lnTo>
                  <a:lnTo>
                    <a:pt x="1249" y="5"/>
                  </a:lnTo>
                  <a:lnTo>
                    <a:pt x="1246" y="5"/>
                  </a:lnTo>
                  <a:lnTo>
                    <a:pt x="1243" y="6"/>
                  </a:lnTo>
                  <a:lnTo>
                    <a:pt x="1240" y="6"/>
                  </a:lnTo>
                  <a:lnTo>
                    <a:pt x="1237" y="7"/>
                  </a:lnTo>
                  <a:lnTo>
                    <a:pt x="1233" y="7"/>
                  </a:lnTo>
                  <a:lnTo>
                    <a:pt x="1230" y="7"/>
                  </a:lnTo>
                  <a:lnTo>
                    <a:pt x="1227" y="7"/>
                  </a:lnTo>
                  <a:lnTo>
                    <a:pt x="1222" y="8"/>
                  </a:lnTo>
                  <a:lnTo>
                    <a:pt x="1219" y="8"/>
                  </a:lnTo>
                  <a:lnTo>
                    <a:pt x="1215" y="9"/>
                  </a:lnTo>
                  <a:lnTo>
                    <a:pt x="1212" y="9"/>
                  </a:lnTo>
                  <a:lnTo>
                    <a:pt x="1208" y="9"/>
                  </a:lnTo>
                  <a:lnTo>
                    <a:pt x="1205" y="9"/>
                  </a:lnTo>
                  <a:lnTo>
                    <a:pt x="1201" y="10"/>
                  </a:lnTo>
                  <a:lnTo>
                    <a:pt x="1197" y="10"/>
                  </a:lnTo>
                  <a:lnTo>
                    <a:pt x="1194" y="12"/>
                  </a:lnTo>
                  <a:lnTo>
                    <a:pt x="1191" y="12"/>
                  </a:lnTo>
                  <a:lnTo>
                    <a:pt x="1186" y="12"/>
                  </a:lnTo>
                  <a:lnTo>
                    <a:pt x="1183" y="12"/>
                  </a:lnTo>
                  <a:lnTo>
                    <a:pt x="1181" y="13"/>
                  </a:lnTo>
                  <a:lnTo>
                    <a:pt x="1176" y="13"/>
                  </a:lnTo>
                  <a:lnTo>
                    <a:pt x="1174" y="13"/>
                  </a:lnTo>
                  <a:lnTo>
                    <a:pt x="1170" y="13"/>
                  </a:lnTo>
                  <a:lnTo>
                    <a:pt x="1167" y="14"/>
                  </a:lnTo>
                  <a:lnTo>
                    <a:pt x="1164" y="14"/>
                  </a:lnTo>
                  <a:lnTo>
                    <a:pt x="1161" y="14"/>
                  </a:lnTo>
                  <a:lnTo>
                    <a:pt x="1158" y="14"/>
                  </a:lnTo>
                  <a:lnTo>
                    <a:pt x="1154" y="14"/>
                  </a:lnTo>
                  <a:lnTo>
                    <a:pt x="1149" y="15"/>
                  </a:lnTo>
                  <a:lnTo>
                    <a:pt x="1144" y="15"/>
                  </a:lnTo>
                  <a:lnTo>
                    <a:pt x="1138" y="15"/>
                  </a:lnTo>
                  <a:lnTo>
                    <a:pt x="1134" y="16"/>
                  </a:lnTo>
                  <a:lnTo>
                    <a:pt x="1129" y="16"/>
                  </a:lnTo>
                  <a:lnTo>
                    <a:pt x="1126" y="16"/>
                  </a:lnTo>
                  <a:lnTo>
                    <a:pt x="1125" y="16"/>
                  </a:lnTo>
                  <a:lnTo>
                    <a:pt x="1122" y="16"/>
                  </a:lnTo>
                  <a:lnTo>
                    <a:pt x="1120" y="16"/>
                  </a:lnTo>
                  <a:lnTo>
                    <a:pt x="1117" y="16"/>
                  </a:lnTo>
                  <a:lnTo>
                    <a:pt x="1113" y="16"/>
                  </a:lnTo>
                  <a:lnTo>
                    <a:pt x="1110" y="16"/>
                  </a:lnTo>
                  <a:lnTo>
                    <a:pt x="1105" y="16"/>
                  </a:lnTo>
                  <a:lnTo>
                    <a:pt x="1100" y="16"/>
                  </a:lnTo>
                  <a:lnTo>
                    <a:pt x="1097" y="16"/>
                  </a:lnTo>
                  <a:lnTo>
                    <a:pt x="1095" y="16"/>
                  </a:lnTo>
                  <a:lnTo>
                    <a:pt x="1091" y="16"/>
                  </a:lnTo>
                  <a:lnTo>
                    <a:pt x="1089" y="16"/>
                  </a:lnTo>
                  <a:lnTo>
                    <a:pt x="1086" y="16"/>
                  </a:lnTo>
                  <a:lnTo>
                    <a:pt x="1082" y="16"/>
                  </a:lnTo>
                  <a:lnTo>
                    <a:pt x="1080" y="16"/>
                  </a:lnTo>
                  <a:lnTo>
                    <a:pt x="1076" y="16"/>
                  </a:lnTo>
                  <a:lnTo>
                    <a:pt x="1073" y="16"/>
                  </a:lnTo>
                  <a:lnTo>
                    <a:pt x="1071" y="16"/>
                  </a:lnTo>
                  <a:lnTo>
                    <a:pt x="1067" y="16"/>
                  </a:lnTo>
                  <a:lnTo>
                    <a:pt x="1064" y="16"/>
                  </a:lnTo>
                  <a:lnTo>
                    <a:pt x="1060" y="16"/>
                  </a:lnTo>
                  <a:lnTo>
                    <a:pt x="1058" y="16"/>
                  </a:lnTo>
                  <a:lnTo>
                    <a:pt x="1055" y="16"/>
                  </a:lnTo>
                  <a:lnTo>
                    <a:pt x="1051" y="16"/>
                  </a:lnTo>
                  <a:lnTo>
                    <a:pt x="1048" y="16"/>
                  </a:lnTo>
                  <a:lnTo>
                    <a:pt x="1044" y="16"/>
                  </a:lnTo>
                  <a:lnTo>
                    <a:pt x="1041" y="16"/>
                  </a:lnTo>
                  <a:lnTo>
                    <a:pt x="1039" y="16"/>
                  </a:lnTo>
                  <a:lnTo>
                    <a:pt x="1035" y="16"/>
                  </a:lnTo>
                  <a:lnTo>
                    <a:pt x="1032" y="16"/>
                  </a:lnTo>
                  <a:lnTo>
                    <a:pt x="1029" y="16"/>
                  </a:lnTo>
                  <a:lnTo>
                    <a:pt x="1026" y="16"/>
                  </a:lnTo>
                  <a:lnTo>
                    <a:pt x="1023" y="16"/>
                  </a:lnTo>
                  <a:lnTo>
                    <a:pt x="1020" y="16"/>
                  </a:lnTo>
                  <a:lnTo>
                    <a:pt x="1017" y="16"/>
                  </a:lnTo>
                  <a:lnTo>
                    <a:pt x="1015" y="16"/>
                  </a:lnTo>
                  <a:lnTo>
                    <a:pt x="1010" y="16"/>
                  </a:lnTo>
                  <a:lnTo>
                    <a:pt x="1004" y="16"/>
                  </a:lnTo>
                  <a:lnTo>
                    <a:pt x="1000" y="16"/>
                  </a:lnTo>
                  <a:lnTo>
                    <a:pt x="996" y="16"/>
                  </a:lnTo>
                  <a:lnTo>
                    <a:pt x="993" y="16"/>
                  </a:lnTo>
                  <a:lnTo>
                    <a:pt x="989" y="16"/>
                  </a:lnTo>
                  <a:lnTo>
                    <a:pt x="985" y="16"/>
                  </a:lnTo>
                  <a:lnTo>
                    <a:pt x="973" y="40"/>
                  </a:lnTo>
                  <a:lnTo>
                    <a:pt x="974" y="40"/>
                  </a:lnTo>
                  <a:lnTo>
                    <a:pt x="979" y="40"/>
                  </a:lnTo>
                  <a:lnTo>
                    <a:pt x="981" y="40"/>
                  </a:lnTo>
                  <a:lnTo>
                    <a:pt x="985" y="40"/>
                  </a:lnTo>
                  <a:lnTo>
                    <a:pt x="989" y="40"/>
                  </a:lnTo>
                  <a:lnTo>
                    <a:pt x="994" y="40"/>
                  </a:lnTo>
                  <a:lnTo>
                    <a:pt x="999" y="40"/>
                  </a:lnTo>
                  <a:lnTo>
                    <a:pt x="1004" y="40"/>
                  </a:lnTo>
                  <a:lnTo>
                    <a:pt x="1008" y="40"/>
                  </a:lnTo>
                  <a:lnTo>
                    <a:pt x="1010" y="40"/>
                  </a:lnTo>
                  <a:lnTo>
                    <a:pt x="1013" y="40"/>
                  </a:lnTo>
                  <a:lnTo>
                    <a:pt x="1017" y="40"/>
                  </a:lnTo>
                  <a:lnTo>
                    <a:pt x="1020" y="40"/>
                  </a:lnTo>
                  <a:lnTo>
                    <a:pt x="1023" y="40"/>
                  </a:lnTo>
                  <a:lnTo>
                    <a:pt x="1026" y="40"/>
                  </a:lnTo>
                  <a:lnTo>
                    <a:pt x="1029" y="40"/>
                  </a:lnTo>
                  <a:lnTo>
                    <a:pt x="1033" y="40"/>
                  </a:lnTo>
                  <a:lnTo>
                    <a:pt x="1036" y="40"/>
                  </a:lnTo>
                  <a:lnTo>
                    <a:pt x="1040" y="40"/>
                  </a:lnTo>
                  <a:lnTo>
                    <a:pt x="1043" y="40"/>
                  </a:lnTo>
                  <a:lnTo>
                    <a:pt x="1047" y="40"/>
                  </a:lnTo>
                  <a:lnTo>
                    <a:pt x="1050" y="40"/>
                  </a:lnTo>
                  <a:lnTo>
                    <a:pt x="1054" y="40"/>
                  </a:lnTo>
                  <a:lnTo>
                    <a:pt x="1057" y="40"/>
                  </a:lnTo>
                  <a:lnTo>
                    <a:pt x="1060" y="40"/>
                  </a:lnTo>
                  <a:lnTo>
                    <a:pt x="1063" y="40"/>
                  </a:lnTo>
                  <a:lnTo>
                    <a:pt x="1066" y="40"/>
                  </a:lnTo>
                  <a:lnTo>
                    <a:pt x="1071" y="40"/>
                  </a:lnTo>
                  <a:lnTo>
                    <a:pt x="1073" y="40"/>
                  </a:lnTo>
                  <a:lnTo>
                    <a:pt x="1076" y="40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6" y="40"/>
                  </a:lnTo>
                  <a:lnTo>
                    <a:pt x="1089" y="40"/>
                  </a:lnTo>
                  <a:lnTo>
                    <a:pt x="1091" y="40"/>
                  </a:lnTo>
                  <a:lnTo>
                    <a:pt x="1095" y="40"/>
                  </a:lnTo>
                  <a:lnTo>
                    <a:pt x="1100" y="40"/>
                  </a:lnTo>
                  <a:lnTo>
                    <a:pt x="1105" y="40"/>
                  </a:lnTo>
                  <a:lnTo>
                    <a:pt x="1110" y="40"/>
                  </a:lnTo>
                  <a:lnTo>
                    <a:pt x="1114" y="40"/>
                  </a:lnTo>
                  <a:lnTo>
                    <a:pt x="1118" y="40"/>
                  </a:lnTo>
                  <a:lnTo>
                    <a:pt x="1121" y="40"/>
                  </a:lnTo>
                  <a:lnTo>
                    <a:pt x="1125" y="40"/>
                  </a:lnTo>
                  <a:lnTo>
                    <a:pt x="1126" y="40"/>
                  </a:lnTo>
                  <a:lnTo>
                    <a:pt x="1130" y="40"/>
                  </a:lnTo>
                  <a:lnTo>
                    <a:pt x="1135" y="40"/>
                  </a:lnTo>
                  <a:lnTo>
                    <a:pt x="1139" y="39"/>
                  </a:lnTo>
                  <a:lnTo>
                    <a:pt x="1145" y="39"/>
                  </a:lnTo>
                  <a:lnTo>
                    <a:pt x="1147" y="39"/>
                  </a:lnTo>
                  <a:lnTo>
                    <a:pt x="1151" y="39"/>
                  </a:lnTo>
                  <a:lnTo>
                    <a:pt x="1153" y="38"/>
                  </a:lnTo>
                  <a:lnTo>
                    <a:pt x="1157" y="38"/>
                  </a:lnTo>
                  <a:lnTo>
                    <a:pt x="1160" y="38"/>
                  </a:lnTo>
                  <a:lnTo>
                    <a:pt x="1162" y="38"/>
                  </a:lnTo>
                  <a:lnTo>
                    <a:pt x="1166" y="38"/>
                  </a:lnTo>
                  <a:lnTo>
                    <a:pt x="1169" y="38"/>
                  </a:lnTo>
                  <a:lnTo>
                    <a:pt x="1173" y="38"/>
                  </a:lnTo>
                  <a:lnTo>
                    <a:pt x="1176" y="37"/>
                  </a:lnTo>
                  <a:lnTo>
                    <a:pt x="1178" y="37"/>
                  </a:lnTo>
                  <a:lnTo>
                    <a:pt x="1182" y="37"/>
                  </a:lnTo>
                  <a:lnTo>
                    <a:pt x="1185" y="36"/>
                  </a:lnTo>
                  <a:lnTo>
                    <a:pt x="1189" y="36"/>
                  </a:lnTo>
                  <a:lnTo>
                    <a:pt x="1192" y="34"/>
                  </a:lnTo>
                  <a:lnTo>
                    <a:pt x="1196" y="34"/>
                  </a:lnTo>
                  <a:lnTo>
                    <a:pt x="1199" y="34"/>
                  </a:lnTo>
                  <a:lnTo>
                    <a:pt x="1202" y="33"/>
                  </a:lnTo>
                  <a:lnTo>
                    <a:pt x="1206" y="33"/>
                  </a:lnTo>
                  <a:lnTo>
                    <a:pt x="1211" y="33"/>
                  </a:lnTo>
                  <a:lnTo>
                    <a:pt x="1214" y="32"/>
                  </a:lnTo>
                  <a:lnTo>
                    <a:pt x="1217" y="32"/>
                  </a:lnTo>
                  <a:lnTo>
                    <a:pt x="1221" y="32"/>
                  </a:lnTo>
                  <a:lnTo>
                    <a:pt x="1225" y="32"/>
                  </a:lnTo>
                  <a:lnTo>
                    <a:pt x="1228" y="32"/>
                  </a:lnTo>
                  <a:lnTo>
                    <a:pt x="1231" y="31"/>
                  </a:lnTo>
                  <a:lnTo>
                    <a:pt x="1235" y="31"/>
                  </a:lnTo>
                  <a:lnTo>
                    <a:pt x="1237" y="31"/>
                  </a:lnTo>
                  <a:lnTo>
                    <a:pt x="1240" y="30"/>
                  </a:lnTo>
                  <a:lnTo>
                    <a:pt x="1244" y="30"/>
                  </a:lnTo>
                  <a:lnTo>
                    <a:pt x="1247" y="29"/>
                  </a:lnTo>
                  <a:lnTo>
                    <a:pt x="1251" y="29"/>
                  </a:lnTo>
                  <a:lnTo>
                    <a:pt x="1254" y="29"/>
                  </a:lnTo>
                  <a:lnTo>
                    <a:pt x="1256" y="28"/>
                  </a:lnTo>
                  <a:lnTo>
                    <a:pt x="1260" y="28"/>
                  </a:lnTo>
                  <a:lnTo>
                    <a:pt x="1263" y="28"/>
                  </a:lnTo>
                  <a:lnTo>
                    <a:pt x="1267" y="28"/>
                  </a:lnTo>
                  <a:lnTo>
                    <a:pt x="1270" y="28"/>
                  </a:lnTo>
                  <a:lnTo>
                    <a:pt x="1272" y="28"/>
                  </a:lnTo>
                  <a:lnTo>
                    <a:pt x="1277" y="28"/>
                  </a:lnTo>
                  <a:lnTo>
                    <a:pt x="1279" y="26"/>
                  </a:lnTo>
                  <a:lnTo>
                    <a:pt x="1283" y="26"/>
                  </a:lnTo>
                  <a:lnTo>
                    <a:pt x="1285" y="25"/>
                  </a:lnTo>
                  <a:lnTo>
                    <a:pt x="1287" y="25"/>
                  </a:lnTo>
                  <a:lnTo>
                    <a:pt x="1293" y="25"/>
                  </a:lnTo>
                  <a:lnTo>
                    <a:pt x="1298" y="25"/>
                  </a:lnTo>
                  <a:lnTo>
                    <a:pt x="1302" y="25"/>
                  </a:lnTo>
                  <a:lnTo>
                    <a:pt x="1306" y="25"/>
                  </a:lnTo>
                  <a:lnTo>
                    <a:pt x="1309" y="25"/>
                  </a:lnTo>
                  <a:lnTo>
                    <a:pt x="1313" y="25"/>
                  </a:lnTo>
                  <a:lnTo>
                    <a:pt x="1313" y="26"/>
                  </a:lnTo>
                  <a:lnTo>
                    <a:pt x="1314" y="28"/>
                  </a:lnTo>
                  <a:lnTo>
                    <a:pt x="1314" y="29"/>
                  </a:lnTo>
                  <a:lnTo>
                    <a:pt x="1316" y="32"/>
                  </a:lnTo>
                  <a:lnTo>
                    <a:pt x="1316" y="34"/>
                  </a:lnTo>
                  <a:lnTo>
                    <a:pt x="1316" y="37"/>
                  </a:lnTo>
                  <a:lnTo>
                    <a:pt x="1317" y="39"/>
                  </a:lnTo>
                  <a:lnTo>
                    <a:pt x="1317" y="42"/>
                  </a:lnTo>
                  <a:lnTo>
                    <a:pt x="1317" y="46"/>
                  </a:lnTo>
                  <a:lnTo>
                    <a:pt x="1318" y="49"/>
                  </a:lnTo>
                  <a:lnTo>
                    <a:pt x="1319" y="54"/>
                  </a:lnTo>
                  <a:lnTo>
                    <a:pt x="1321" y="59"/>
                  </a:lnTo>
                  <a:lnTo>
                    <a:pt x="1321" y="62"/>
                  </a:lnTo>
                  <a:lnTo>
                    <a:pt x="1321" y="67"/>
                  </a:lnTo>
                  <a:lnTo>
                    <a:pt x="1321" y="69"/>
                  </a:lnTo>
                  <a:lnTo>
                    <a:pt x="1321" y="72"/>
                  </a:lnTo>
                  <a:lnTo>
                    <a:pt x="1321" y="76"/>
                  </a:lnTo>
                  <a:lnTo>
                    <a:pt x="1322" y="79"/>
                  </a:lnTo>
                  <a:lnTo>
                    <a:pt x="1322" y="83"/>
                  </a:lnTo>
                  <a:lnTo>
                    <a:pt x="1322" y="86"/>
                  </a:lnTo>
                  <a:lnTo>
                    <a:pt x="1322" y="89"/>
                  </a:lnTo>
                  <a:lnTo>
                    <a:pt x="1323" y="94"/>
                  </a:lnTo>
                  <a:lnTo>
                    <a:pt x="1323" y="99"/>
                  </a:lnTo>
                  <a:lnTo>
                    <a:pt x="1323" y="103"/>
                  </a:lnTo>
                  <a:lnTo>
                    <a:pt x="1323" y="108"/>
                  </a:lnTo>
                  <a:lnTo>
                    <a:pt x="1324" y="114"/>
                  </a:lnTo>
                  <a:lnTo>
                    <a:pt x="1319" y="116"/>
                  </a:lnTo>
                  <a:lnTo>
                    <a:pt x="1315" y="119"/>
                  </a:lnTo>
                  <a:lnTo>
                    <a:pt x="1310" y="122"/>
                  </a:lnTo>
                  <a:lnTo>
                    <a:pt x="1306" y="124"/>
                  </a:lnTo>
                  <a:lnTo>
                    <a:pt x="1301" y="126"/>
                  </a:lnTo>
                  <a:lnTo>
                    <a:pt x="1298" y="128"/>
                  </a:lnTo>
                  <a:lnTo>
                    <a:pt x="1294" y="130"/>
                  </a:lnTo>
                  <a:lnTo>
                    <a:pt x="1292" y="130"/>
                  </a:lnTo>
                  <a:lnTo>
                    <a:pt x="1287" y="131"/>
                  </a:lnTo>
                  <a:lnTo>
                    <a:pt x="1283" y="133"/>
                  </a:lnTo>
                  <a:lnTo>
                    <a:pt x="1280" y="135"/>
                  </a:lnTo>
                  <a:lnTo>
                    <a:pt x="1278" y="138"/>
                  </a:lnTo>
                  <a:lnTo>
                    <a:pt x="1276" y="142"/>
                  </a:lnTo>
                  <a:lnTo>
                    <a:pt x="1276" y="148"/>
                  </a:lnTo>
                  <a:lnTo>
                    <a:pt x="1278" y="151"/>
                  </a:lnTo>
                  <a:lnTo>
                    <a:pt x="1283" y="155"/>
                  </a:lnTo>
                  <a:lnTo>
                    <a:pt x="1286" y="156"/>
                  </a:lnTo>
                  <a:lnTo>
                    <a:pt x="1290" y="157"/>
                  </a:lnTo>
                  <a:lnTo>
                    <a:pt x="1292" y="157"/>
                  </a:lnTo>
                  <a:lnTo>
                    <a:pt x="1296" y="157"/>
                  </a:lnTo>
                  <a:lnTo>
                    <a:pt x="1300" y="156"/>
                  </a:lnTo>
                  <a:lnTo>
                    <a:pt x="1303" y="155"/>
                  </a:lnTo>
                  <a:lnTo>
                    <a:pt x="1307" y="154"/>
                  </a:lnTo>
                  <a:lnTo>
                    <a:pt x="1310" y="151"/>
                  </a:lnTo>
                  <a:lnTo>
                    <a:pt x="1314" y="150"/>
                  </a:lnTo>
                  <a:lnTo>
                    <a:pt x="1317" y="148"/>
                  </a:lnTo>
                  <a:lnTo>
                    <a:pt x="1322" y="146"/>
                  </a:lnTo>
                  <a:lnTo>
                    <a:pt x="1325" y="145"/>
                  </a:lnTo>
                  <a:lnTo>
                    <a:pt x="1325" y="148"/>
                  </a:lnTo>
                  <a:lnTo>
                    <a:pt x="1325" y="153"/>
                  </a:lnTo>
                  <a:lnTo>
                    <a:pt x="1325" y="156"/>
                  </a:lnTo>
                  <a:lnTo>
                    <a:pt x="1326" y="161"/>
                  </a:lnTo>
                  <a:lnTo>
                    <a:pt x="1326" y="164"/>
                  </a:lnTo>
                  <a:lnTo>
                    <a:pt x="1326" y="167"/>
                  </a:lnTo>
                  <a:lnTo>
                    <a:pt x="1326" y="171"/>
                  </a:lnTo>
                  <a:lnTo>
                    <a:pt x="1327" y="176"/>
                  </a:lnTo>
                  <a:lnTo>
                    <a:pt x="1327" y="180"/>
                  </a:lnTo>
                  <a:lnTo>
                    <a:pt x="1327" y="185"/>
                  </a:lnTo>
                  <a:lnTo>
                    <a:pt x="1327" y="188"/>
                  </a:lnTo>
                  <a:lnTo>
                    <a:pt x="1327" y="193"/>
                  </a:lnTo>
                  <a:lnTo>
                    <a:pt x="1327" y="196"/>
                  </a:lnTo>
                  <a:lnTo>
                    <a:pt x="1327" y="201"/>
                  </a:lnTo>
                  <a:lnTo>
                    <a:pt x="1329" y="205"/>
                  </a:lnTo>
                  <a:lnTo>
                    <a:pt x="1329" y="210"/>
                  </a:lnTo>
                  <a:lnTo>
                    <a:pt x="1324" y="212"/>
                  </a:lnTo>
                  <a:lnTo>
                    <a:pt x="1321" y="215"/>
                  </a:lnTo>
                  <a:lnTo>
                    <a:pt x="1316" y="217"/>
                  </a:lnTo>
                  <a:lnTo>
                    <a:pt x="1313" y="219"/>
                  </a:lnTo>
                  <a:lnTo>
                    <a:pt x="1307" y="221"/>
                  </a:lnTo>
                  <a:lnTo>
                    <a:pt x="1303" y="224"/>
                  </a:lnTo>
                  <a:lnTo>
                    <a:pt x="1299" y="225"/>
                  </a:lnTo>
                  <a:lnTo>
                    <a:pt x="1294" y="227"/>
                  </a:lnTo>
                  <a:lnTo>
                    <a:pt x="1290" y="228"/>
                  </a:lnTo>
                  <a:lnTo>
                    <a:pt x="1286" y="231"/>
                  </a:lnTo>
                  <a:lnTo>
                    <a:pt x="1283" y="232"/>
                  </a:lnTo>
                  <a:lnTo>
                    <a:pt x="1282" y="235"/>
                  </a:lnTo>
                  <a:lnTo>
                    <a:pt x="1278" y="240"/>
                  </a:lnTo>
                  <a:lnTo>
                    <a:pt x="1278" y="245"/>
                  </a:lnTo>
                  <a:lnTo>
                    <a:pt x="1280" y="249"/>
                  </a:lnTo>
                  <a:lnTo>
                    <a:pt x="1284" y="252"/>
                  </a:lnTo>
                  <a:lnTo>
                    <a:pt x="1286" y="252"/>
                  </a:lnTo>
                  <a:lnTo>
                    <a:pt x="1291" y="254"/>
                  </a:lnTo>
                  <a:lnTo>
                    <a:pt x="1294" y="254"/>
                  </a:lnTo>
                  <a:lnTo>
                    <a:pt x="1299" y="254"/>
                  </a:lnTo>
                  <a:lnTo>
                    <a:pt x="1302" y="252"/>
                  </a:lnTo>
                  <a:lnTo>
                    <a:pt x="1306" y="251"/>
                  </a:lnTo>
                  <a:lnTo>
                    <a:pt x="1309" y="250"/>
                  </a:lnTo>
                  <a:lnTo>
                    <a:pt x="1314" y="248"/>
                  </a:lnTo>
                  <a:lnTo>
                    <a:pt x="1317" y="247"/>
                  </a:lnTo>
                  <a:lnTo>
                    <a:pt x="1322" y="244"/>
                  </a:lnTo>
                  <a:lnTo>
                    <a:pt x="1326" y="242"/>
                  </a:lnTo>
                  <a:lnTo>
                    <a:pt x="1330" y="240"/>
                  </a:lnTo>
                  <a:lnTo>
                    <a:pt x="1330" y="243"/>
                  </a:lnTo>
                  <a:lnTo>
                    <a:pt x="1330" y="248"/>
                  </a:lnTo>
                  <a:lnTo>
                    <a:pt x="1330" y="252"/>
                  </a:lnTo>
                  <a:lnTo>
                    <a:pt x="1330" y="256"/>
                  </a:lnTo>
                  <a:lnTo>
                    <a:pt x="1330" y="259"/>
                  </a:lnTo>
                  <a:lnTo>
                    <a:pt x="1331" y="264"/>
                  </a:lnTo>
                  <a:lnTo>
                    <a:pt x="1331" y="267"/>
                  </a:lnTo>
                  <a:lnTo>
                    <a:pt x="1331" y="272"/>
                  </a:lnTo>
                  <a:lnTo>
                    <a:pt x="1331" y="275"/>
                  </a:lnTo>
                  <a:lnTo>
                    <a:pt x="1331" y="279"/>
                  </a:lnTo>
                  <a:lnTo>
                    <a:pt x="1331" y="283"/>
                  </a:lnTo>
                  <a:lnTo>
                    <a:pt x="1332" y="287"/>
                  </a:lnTo>
                  <a:lnTo>
                    <a:pt x="1332" y="290"/>
                  </a:lnTo>
                  <a:lnTo>
                    <a:pt x="1332" y="294"/>
                  </a:lnTo>
                  <a:lnTo>
                    <a:pt x="1332" y="297"/>
                  </a:lnTo>
                  <a:lnTo>
                    <a:pt x="1333" y="302"/>
                  </a:lnTo>
                  <a:lnTo>
                    <a:pt x="1327" y="304"/>
                  </a:lnTo>
                  <a:lnTo>
                    <a:pt x="1323" y="307"/>
                  </a:lnTo>
                  <a:lnTo>
                    <a:pt x="1318" y="310"/>
                  </a:lnTo>
                  <a:lnTo>
                    <a:pt x="1314" y="313"/>
                  </a:lnTo>
                  <a:lnTo>
                    <a:pt x="1309" y="314"/>
                  </a:lnTo>
                  <a:lnTo>
                    <a:pt x="1304" y="317"/>
                  </a:lnTo>
                  <a:lnTo>
                    <a:pt x="1302" y="318"/>
                  </a:lnTo>
                  <a:lnTo>
                    <a:pt x="1300" y="319"/>
                  </a:lnTo>
                  <a:lnTo>
                    <a:pt x="1294" y="319"/>
                  </a:lnTo>
                  <a:lnTo>
                    <a:pt x="1292" y="321"/>
                  </a:lnTo>
                  <a:lnTo>
                    <a:pt x="1287" y="322"/>
                  </a:lnTo>
                  <a:lnTo>
                    <a:pt x="1286" y="325"/>
                  </a:lnTo>
                  <a:lnTo>
                    <a:pt x="1284" y="329"/>
                  </a:lnTo>
                  <a:lnTo>
                    <a:pt x="1284" y="335"/>
                  </a:lnTo>
                  <a:lnTo>
                    <a:pt x="1286" y="340"/>
                  </a:lnTo>
                  <a:lnTo>
                    <a:pt x="1291" y="344"/>
                  </a:lnTo>
                  <a:lnTo>
                    <a:pt x="1293" y="344"/>
                  </a:lnTo>
                  <a:lnTo>
                    <a:pt x="1296" y="345"/>
                  </a:lnTo>
                  <a:lnTo>
                    <a:pt x="1300" y="345"/>
                  </a:lnTo>
                  <a:lnTo>
                    <a:pt x="1304" y="345"/>
                  </a:lnTo>
                  <a:lnTo>
                    <a:pt x="1307" y="344"/>
                  </a:lnTo>
                  <a:lnTo>
                    <a:pt x="1310" y="343"/>
                  </a:lnTo>
                  <a:lnTo>
                    <a:pt x="1314" y="341"/>
                  </a:lnTo>
                  <a:lnTo>
                    <a:pt x="1318" y="340"/>
                  </a:lnTo>
                  <a:lnTo>
                    <a:pt x="1322" y="338"/>
                  </a:lnTo>
                  <a:lnTo>
                    <a:pt x="1326" y="336"/>
                  </a:lnTo>
                  <a:lnTo>
                    <a:pt x="1330" y="334"/>
                  </a:lnTo>
                  <a:lnTo>
                    <a:pt x="1333" y="333"/>
                  </a:lnTo>
                  <a:lnTo>
                    <a:pt x="1333" y="336"/>
                  </a:lnTo>
                  <a:lnTo>
                    <a:pt x="1333" y="340"/>
                  </a:lnTo>
                  <a:lnTo>
                    <a:pt x="1333" y="343"/>
                  </a:lnTo>
                  <a:lnTo>
                    <a:pt x="1333" y="346"/>
                  </a:lnTo>
                  <a:lnTo>
                    <a:pt x="1333" y="350"/>
                  </a:lnTo>
                  <a:lnTo>
                    <a:pt x="1333" y="352"/>
                  </a:lnTo>
                  <a:lnTo>
                    <a:pt x="1333" y="354"/>
                  </a:lnTo>
                  <a:lnTo>
                    <a:pt x="1334" y="358"/>
                  </a:lnTo>
                  <a:lnTo>
                    <a:pt x="1334" y="364"/>
                  </a:lnTo>
                  <a:lnTo>
                    <a:pt x="1334" y="368"/>
                  </a:lnTo>
                  <a:lnTo>
                    <a:pt x="1334" y="374"/>
                  </a:lnTo>
                  <a:lnTo>
                    <a:pt x="1334" y="379"/>
                  </a:lnTo>
                  <a:lnTo>
                    <a:pt x="1334" y="383"/>
                  </a:lnTo>
                  <a:lnTo>
                    <a:pt x="1334" y="389"/>
                  </a:lnTo>
                  <a:lnTo>
                    <a:pt x="1334" y="393"/>
                  </a:lnTo>
                  <a:lnTo>
                    <a:pt x="1334" y="398"/>
                  </a:lnTo>
                  <a:lnTo>
                    <a:pt x="1333" y="398"/>
                  </a:lnTo>
                  <a:lnTo>
                    <a:pt x="1329" y="401"/>
                  </a:lnTo>
                  <a:lnTo>
                    <a:pt x="1324" y="404"/>
                  </a:lnTo>
                  <a:lnTo>
                    <a:pt x="1318" y="406"/>
                  </a:lnTo>
                  <a:lnTo>
                    <a:pt x="1314" y="409"/>
                  </a:lnTo>
                  <a:lnTo>
                    <a:pt x="1309" y="412"/>
                  </a:lnTo>
                  <a:lnTo>
                    <a:pt x="1306" y="414"/>
                  </a:lnTo>
                  <a:lnTo>
                    <a:pt x="1302" y="415"/>
                  </a:lnTo>
                  <a:lnTo>
                    <a:pt x="1300" y="416"/>
                  </a:lnTo>
                  <a:lnTo>
                    <a:pt x="1295" y="418"/>
                  </a:lnTo>
                  <a:lnTo>
                    <a:pt x="1292" y="419"/>
                  </a:lnTo>
                  <a:lnTo>
                    <a:pt x="1288" y="421"/>
                  </a:lnTo>
                  <a:lnTo>
                    <a:pt x="1286" y="423"/>
                  </a:lnTo>
                  <a:lnTo>
                    <a:pt x="1284" y="427"/>
                  </a:lnTo>
                  <a:lnTo>
                    <a:pt x="1285" y="432"/>
                  </a:lnTo>
                  <a:lnTo>
                    <a:pt x="1286" y="437"/>
                  </a:lnTo>
                  <a:lnTo>
                    <a:pt x="1292" y="440"/>
                  </a:lnTo>
                  <a:lnTo>
                    <a:pt x="1293" y="442"/>
                  </a:lnTo>
                  <a:lnTo>
                    <a:pt x="1296" y="442"/>
                  </a:lnTo>
                  <a:lnTo>
                    <a:pt x="1300" y="442"/>
                  </a:lnTo>
                  <a:lnTo>
                    <a:pt x="1304" y="443"/>
                  </a:lnTo>
                  <a:lnTo>
                    <a:pt x="1308" y="442"/>
                  </a:lnTo>
                  <a:lnTo>
                    <a:pt x="1311" y="442"/>
                  </a:lnTo>
                  <a:lnTo>
                    <a:pt x="1315" y="439"/>
                  </a:lnTo>
                  <a:lnTo>
                    <a:pt x="1318" y="438"/>
                  </a:lnTo>
                  <a:lnTo>
                    <a:pt x="1323" y="436"/>
                  </a:lnTo>
                  <a:lnTo>
                    <a:pt x="1326" y="434"/>
                  </a:lnTo>
                  <a:lnTo>
                    <a:pt x="1330" y="431"/>
                  </a:lnTo>
                  <a:lnTo>
                    <a:pt x="1333" y="430"/>
                  </a:lnTo>
                  <a:lnTo>
                    <a:pt x="1333" y="436"/>
                  </a:lnTo>
                  <a:lnTo>
                    <a:pt x="1333" y="443"/>
                  </a:lnTo>
                  <a:lnTo>
                    <a:pt x="1333" y="448"/>
                  </a:lnTo>
                  <a:lnTo>
                    <a:pt x="1333" y="455"/>
                  </a:lnTo>
                  <a:lnTo>
                    <a:pt x="1333" y="461"/>
                  </a:lnTo>
                  <a:lnTo>
                    <a:pt x="1333" y="467"/>
                  </a:lnTo>
                  <a:lnTo>
                    <a:pt x="1333" y="473"/>
                  </a:lnTo>
                  <a:lnTo>
                    <a:pt x="1333" y="478"/>
                  </a:lnTo>
                  <a:lnTo>
                    <a:pt x="1333" y="483"/>
                  </a:lnTo>
                  <a:lnTo>
                    <a:pt x="1333" y="489"/>
                  </a:lnTo>
                  <a:lnTo>
                    <a:pt x="1333" y="493"/>
                  </a:lnTo>
                  <a:lnTo>
                    <a:pt x="1333" y="499"/>
                  </a:lnTo>
                  <a:lnTo>
                    <a:pt x="1333" y="504"/>
                  </a:lnTo>
                  <a:lnTo>
                    <a:pt x="1333" y="508"/>
                  </a:lnTo>
                  <a:lnTo>
                    <a:pt x="1333" y="513"/>
                  </a:lnTo>
                  <a:lnTo>
                    <a:pt x="1333" y="517"/>
                  </a:lnTo>
                  <a:lnTo>
                    <a:pt x="1332" y="521"/>
                  </a:lnTo>
                  <a:lnTo>
                    <a:pt x="1332" y="525"/>
                  </a:lnTo>
                  <a:lnTo>
                    <a:pt x="1332" y="529"/>
                  </a:lnTo>
                  <a:lnTo>
                    <a:pt x="1332" y="533"/>
                  </a:lnTo>
                  <a:lnTo>
                    <a:pt x="1332" y="537"/>
                  </a:lnTo>
                  <a:lnTo>
                    <a:pt x="1332" y="540"/>
                  </a:lnTo>
                  <a:lnTo>
                    <a:pt x="1332" y="544"/>
                  </a:lnTo>
                  <a:lnTo>
                    <a:pt x="1332" y="547"/>
                  </a:lnTo>
                  <a:lnTo>
                    <a:pt x="1332" y="551"/>
                  </a:lnTo>
                  <a:lnTo>
                    <a:pt x="1332" y="554"/>
                  </a:lnTo>
                  <a:lnTo>
                    <a:pt x="1332" y="556"/>
                  </a:lnTo>
                  <a:lnTo>
                    <a:pt x="1332" y="560"/>
                  </a:lnTo>
                  <a:lnTo>
                    <a:pt x="1332" y="564"/>
                  </a:lnTo>
                  <a:lnTo>
                    <a:pt x="1332" y="570"/>
                  </a:lnTo>
                  <a:lnTo>
                    <a:pt x="1331" y="575"/>
                  </a:lnTo>
                  <a:lnTo>
                    <a:pt x="1331" y="579"/>
                  </a:lnTo>
                  <a:lnTo>
                    <a:pt x="1330" y="583"/>
                  </a:lnTo>
                  <a:lnTo>
                    <a:pt x="1330" y="586"/>
                  </a:lnTo>
                  <a:lnTo>
                    <a:pt x="1330" y="590"/>
                  </a:lnTo>
                  <a:lnTo>
                    <a:pt x="1330" y="592"/>
                  </a:lnTo>
                  <a:lnTo>
                    <a:pt x="1330" y="594"/>
                  </a:lnTo>
                  <a:lnTo>
                    <a:pt x="1330" y="598"/>
                  </a:lnTo>
                  <a:lnTo>
                    <a:pt x="1329" y="600"/>
                  </a:lnTo>
                  <a:lnTo>
                    <a:pt x="1329" y="604"/>
                  </a:lnTo>
                  <a:lnTo>
                    <a:pt x="1327" y="606"/>
                  </a:lnTo>
                  <a:lnTo>
                    <a:pt x="1327" y="608"/>
                  </a:lnTo>
                  <a:lnTo>
                    <a:pt x="1327" y="609"/>
                  </a:lnTo>
                  <a:lnTo>
                    <a:pt x="1326" y="611"/>
                  </a:lnTo>
                  <a:lnTo>
                    <a:pt x="1324" y="614"/>
                  </a:lnTo>
                  <a:lnTo>
                    <a:pt x="1323" y="616"/>
                  </a:lnTo>
                  <a:lnTo>
                    <a:pt x="1321" y="619"/>
                  </a:lnTo>
                  <a:lnTo>
                    <a:pt x="1318" y="622"/>
                  </a:lnTo>
                  <a:lnTo>
                    <a:pt x="1315" y="625"/>
                  </a:lnTo>
                  <a:lnTo>
                    <a:pt x="1313" y="630"/>
                  </a:lnTo>
                  <a:lnTo>
                    <a:pt x="1309" y="633"/>
                  </a:lnTo>
                  <a:lnTo>
                    <a:pt x="1306" y="637"/>
                  </a:lnTo>
                  <a:lnTo>
                    <a:pt x="1302" y="641"/>
                  </a:lnTo>
                  <a:lnTo>
                    <a:pt x="1298" y="646"/>
                  </a:lnTo>
                  <a:lnTo>
                    <a:pt x="1293" y="650"/>
                  </a:lnTo>
                  <a:lnTo>
                    <a:pt x="1290" y="655"/>
                  </a:lnTo>
                  <a:lnTo>
                    <a:pt x="1285" y="660"/>
                  </a:lnTo>
                  <a:lnTo>
                    <a:pt x="1282" y="665"/>
                  </a:lnTo>
                  <a:lnTo>
                    <a:pt x="1277" y="670"/>
                  </a:lnTo>
                  <a:lnTo>
                    <a:pt x="1272" y="674"/>
                  </a:lnTo>
                  <a:lnTo>
                    <a:pt x="1267" y="679"/>
                  </a:lnTo>
                  <a:lnTo>
                    <a:pt x="1262" y="684"/>
                  </a:lnTo>
                  <a:lnTo>
                    <a:pt x="1258" y="687"/>
                  </a:lnTo>
                  <a:lnTo>
                    <a:pt x="1253" y="693"/>
                  </a:lnTo>
                  <a:lnTo>
                    <a:pt x="1248" y="697"/>
                  </a:lnTo>
                  <a:lnTo>
                    <a:pt x="1245" y="702"/>
                  </a:lnTo>
                  <a:lnTo>
                    <a:pt x="1240" y="705"/>
                  </a:lnTo>
                  <a:lnTo>
                    <a:pt x="1236" y="710"/>
                  </a:lnTo>
                  <a:lnTo>
                    <a:pt x="1232" y="713"/>
                  </a:lnTo>
                  <a:lnTo>
                    <a:pt x="1228" y="718"/>
                  </a:lnTo>
                  <a:lnTo>
                    <a:pt x="1224" y="721"/>
                  </a:lnTo>
                  <a:lnTo>
                    <a:pt x="1221" y="725"/>
                  </a:lnTo>
                  <a:lnTo>
                    <a:pt x="1217" y="727"/>
                  </a:lnTo>
                  <a:lnTo>
                    <a:pt x="1215" y="732"/>
                  </a:lnTo>
                  <a:lnTo>
                    <a:pt x="1198" y="748"/>
                  </a:lnTo>
                  <a:lnTo>
                    <a:pt x="1194" y="751"/>
                  </a:lnTo>
                  <a:lnTo>
                    <a:pt x="1191" y="754"/>
                  </a:lnTo>
                  <a:lnTo>
                    <a:pt x="1186" y="758"/>
                  </a:lnTo>
                  <a:lnTo>
                    <a:pt x="1182" y="762"/>
                  </a:lnTo>
                  <a:lnTo>
                    <a:pt x="1176" y="765"/>
                  </a:lnTo>
                  <a:lnTo>
                    <a:pt x="1172" y="770"/>
                  </a:lnTo>
                  <a:lnTo>
                    <a:pt x="1166" y="774"/>
                  </a:lnTo>
                  <a:lnTo>
                    <a:pt x="1161" y="779"/>
                  </a:lnTo>
                  <a:lnTo>
                    <a:pt x="1157" y="781"/>
                  </a:lnTo>
                  <a:lnTo>
                    <a:pt x="1154" y="783"/>
                  </a:lnTo>
                  <a:lnTo>
                    <a:pt x="1151" y="786"/>
                  </a:lnTo>
                  <a:lnTo>
                    <a:pt x="1147" y="788"/>
                  </a:lnTo>
                  <a:lnTo>
                    <a:pt x="1145" y="790"/>
                  </a:lnTo>
                  <a:lnTo>
                    <a:pt x="1142" y="793"/>
                  </a:lnTo>
                  <a:lnTo>
                    <a:pt x="1138" y="795"/>
                  </a:lnTo>
                  <a:lnTo>
                    <a:pt x="1135" y="798"/>
                  </a:lnTo>
                  <a:lnTo>
                    <a:pt x="1131" y="799"/>
                  </a:lnTo>
                  <a:lnTo>
                    <a:pt x="1128" y="803"/>
                  </a:lnTo>
                  <a:lnTo>
                    <a:pt x="1126" y="804"/>
                  </a:lnTo>
                  <a:lnTo>
                    <a:pt x="1122" y="807"/>
                  </a:lnTo>
                  <a:lnTo>
                    <a:pt x="1119" y="810"/>
                  </a:lnTo>
                  <a:lnTo>
                    <a:pt x="1115" y="812"/>
                  </a:lnTo>
                  <a:lnTo>
                    <a:pt x="1112" y="814"/>
                  </a:lnTo>
                  <a:lnTo>
                    <a:pt x="1109" y="818"/>
                  </a:lnTo>
                  <a:lnTo>
                    <a:pt x="1105" y="820"/>
                  </a:lnTo>
                  <a:lnTo>
                    <a:pt x="1102" y="821"/>
                  </a:lnTo>
                  <a:lnTo>
                    <a:pt x="1098" y="824"/>
                  </a:lnTo>
                  <a:lnTo>
                    <a:pt x="1095" y="826"/>
                  </a:lnTo>
                  <a:lnTo>
                    <a:pt x="1091" y="828"/>
                  </a:lnTo>
                  <a:lnTo>
                    <a:pt x="1089" y="830"/>
                  </a:lnTo>
                  <a:lnTo>
                    <a:pt x="1086" y="833"/>
                  </a:lnTo>
                  <a:lnTo>
                    <a:pt x="1082" y="835"/>
                  </a:lnTo>
                  <a:lnTo>
                    <a:pt x="1079" y="836"/>
                  </a:lnTo>
                  <a:lnTo>
                    <a:pt x="1075" y="838"/>
                  </a:lnTo>
                  <a:lnTo>
                    <a:pt x="1073" y="841"/>
                  </a:lnTo>
                  <a:lnTo>
                    <a:pt x="1071" y="843"/>
                  </a:lnTo>
                  <a:lnTo>
                    <a:pt x="1067" y="844"/>
                  </a:lnTo>
                  <a:lnTo>
                    <a:pt x="1064" y="846"/>
                  </a:lnTo>
                  <a:lnTo>
                    <a:pt x="1062" y="849"/>
                  </a:lnTo>
                  <a:lnTo>
                    <a:pt x="1059" y="851"/>
                  </a:lnTo>
                  <a:lnTo>
                    <a:pt x="1054" y="853"/>
                  </a:lnTo>
                  <a:lnTo>
                    <a:pt x="1049" y="857"/>
                  </a:lnTo>
                  <a:lnTo>
                    <a:pt x="1044" y="859"/>
                  </a:lnTo>
                  <a:lnTo>
                    <a:pt x="1040" y="861"/>
                  </a:lnTo>
                  <a:lnTo>
                    <a:pt x="1036" y="864"/>
                  </a:lnTo>
                  <a:lnTo>
                    <a:pt x="1033" y="866"/>
                  </a:lnTo>
                  <a:lnTo>
                    <a:pt x="1029" y="867"/>
                  </a:lnTo>
                  <a:lnTo>
                    <a:pt x="1028" y="869"/>
                  </a:lnTo>
                  <a:lnTo>
                    <a:pt x="1025" y="871"/>
                  </a:lnTo>
                  <a:lnTo>
                    <a:pt x="1020" y="872"/>
                  </a:lnTo>
                  <a:lnTo>
                    <a:pt x="1017" y="872"/>
                  </a:lnTo>
                  <a:lnTo>
                    <a:pt x="1013" y="872"/>
                  </a:lnTo>
                  <a:lnTo>
                    <a:pt x="1010" y="872"/>
                  </a:lnTo>
                  <a:lnTo>
                    <a:pt x="1007" y="873"/>
                  </a:lnTo>
                  <a:lnTo>
                    <a:pt x="1002" y="873"/>
                  </a:lnTo>
                  <a:lnTo>
                    <a:pt x="997" y="874"/>
                  </a:lnTo>
                  <a:lnTo>
                    <a:pt x="993" y="874"/>
                  </a:lnTo>
                  <a:lnTo>
                    <a:pt x="988" y="874"/>
                  </a:lnTo>
                  <a:lnTo>
                    <a:pt x="984" y="874"/>
                  </a:lnTo>
                  <a:lnTo>
                    <a:pt x="978" y="875"/>
                  </a:lnTo>
                  <a:lnTo>
                    <a:pt x="973" y="875"/>
                  </a:lnTo>
                  <a:lnTo>
                    <a:pt x="968" y="875"/>
                  </a:lnTo>
                  <a:lnTo>
                    <a:pt x="964" y="875"/>
                  </a:lnTo>
                  <a:lnTo>
                    <a:pt x="962" y="875"/>
                  </a:lnTo>
                  <a:lnTo>
                    <a:pt x="958" y="875"/>
                  </a:lnTo>
                  <a:lnTo>
                    <a:pt x="956" y="875"/>
                  </a:lnTo>
                  <a:lnTo>
                    <a:pt x="953" y="875"/>
                  </a:lnTo>
                  <a:lnTo>
                    <a:pt x="950" y="875"/>
                  </a:lnTo>
                  <a:lnTo>
                    <a:pt x="947" y="875"/>
                  </a:lnTo>
                  <a:lnTo>
                    <a:pt x="945" y="876"/>
                  </a:lnTo>
                  <a:lnTo>
                    <a:pt x="941" y="876"/>
                  </a:lnTo>
                  <a:lnTo>
                    <a:pt x="939" y="876"/>
                  </a:lnTo>
                  <a:lnTo>
                    <a:pt x="935" y="876"/>
                  </a:lnTo>
                  <a:lnTo>
                    <a:pt x="933" y="876"/>
                  </a:lnTo>
                  <a:lnTo>
                    <a:pt x="930" y="876"/>
                  </a:lnTo>
                  <a:lnTo>
                    <a:pt x="927" y="876"/>
                  </a:lnTo>
                  <a:lnTo>
                    <a:pt x="924" y="876"/>
                  </a:lnTo>
                  <a:lnTo>
                    <a:pt x="922" y="877"/>
                  </a:lnTo>
                  <a:lnTo>
                    <a:pt x="918" y="877"/>
                  </a:lnTo>
                  <a:lnTo>
                    <a:pt x="915" y="877"/>
                  </a:lnTo>
                  <a:lnTo>
                    <a:pt x="913" y="877"/>
                  </a:lnTo>
                  <a:lnTo>
                    <a:pt x="909" y="877"/>
                  </a:lnTo>
                  <a:lnTo>
                    <a:pt x="906" y="877"/>
                  </a:lnTo>
                  <a:lnTo>
                    <a:pt x="903" y="877"/>
                  </a:lnTo>
                  <a:lnTo>
                    <a:pt x="900" y="877"/>
                  </a:lnTo>
                  <a:lnTo>
                    <a:pt x="898" y="877"/>
                  </a:lnTo>
                  <a:lnTo>
                    <a:pt x="892" y="877"/>
                  </a:lnTo>
                  <a:lnTo>
                    <a:pt x="887" y="877"/>
                  </a:lnTo>
                  <a:lnTo>
                    <a:pt x="882" y="877"/>
                  </a:lnTo>
                  <a:lnTo>
                    <a:pt x="877" y="879"/>
                  </a:lnTo>
                  <a:lnTo>
                    <a:pt x="872" y="879"/>
                  </a:lnTo>
                  <a:lnTo>
                    <a:pt x="868" y="879"/>
                  </a:lnTo>
                  <a:lnTo>
                    <a:pt x="863" y="879"/>
                  </a:lnTo>
                  <a:lnTo>
                    <a:pt x="859" y="879"/>
                  </a:lnTo>
                  <a:lnTo>
                    <a:pt x="854" y="879"/>
                  </a:lnTo>
                  <a:lnTo>
                    <a:pt x="850" y="879"/>
                  </a:lnTo>
                  <a:lnTo>
                    <a:pt x="846" y="879"/>
                  </a:lnTo>
                  <a:lnTo>
                    <a:pt x="843" y="879"/>
                  </a:lnTo>
                  <a:lnTo>
                    <a:pt x="838" y="879"/>
                  </a:lnTo>
                  <a:lnTo>
                    <a:pt x="835" y="879"/>
                  </a:lnTo>
                  <a:lnTo>
                    <a:pt x="830" y="879"/>
                  </a:lnTo>
                  <a:lnTo>
                    <a:pt x="828" y="879"/>
                  </a:lnTo>
                  <a:lnTo>
                    <a:pt x="823" y="879"/>
                  </a:lnTo>
                  <a:lnTo>
                    <a:pt x="820" y="879"/>
                  </a:lnTo>
                  <a:lnTo>
                    <a:pt x="817" y="879"/>
                  </a:lnTo>
                  <a:lnTo>
                    <a:pt x="814" y="879"/>
                  </a:lnTo>
                  <a:lnTo>
                    <a:pt x="811" y="879"/>
                  </a:lnTo>
                  <a:lnTo>
                    <a:pt x="808" y="879"/>
                  </a:lnTo>
                  <a:lnTo>
                    <a:pt x="805" y="879"/>
                  </a:lnTo>
                  <a:lnTo>
                    <a:pt x="803" y="879"/>
                  </a:lnTo>
                  <a:lnTo>
                    <a:pt x="798" y="879"/>
                  </a:lnTo>
                  <a:lnTo>
                    <a:pt x="795" y="879"/>
                  </a:lnTo>
                  <a:lnTo>
                    <a:pt x="790" y="879"/>
                  </a:lnTo>
                  <a:lnTo>
                    <a:pt x="786" y="880"/>
                  </a:lnTo>
                  <a:lnTo>
                    <a:pt x="782" y="880"/>
                  </a:lnTo>
                  <a:lnTo>
                    <a:pt x="777" y="880"/>
                  </a:lnTo>
                  <a:lnTo>
                    <a:pt x="772" y="880"/>
                  </a:lnTo>
                  <a:lnTo>
                    <a:pt x="767" y="880"/>
                  </a:lnTo>
                  <a:lnTo>
                    <a:pt x="761" y="880"/>
                  </a:lnTo>
                  <a:lnTo>
                    <a:pt x="757" y="881"/>
                  </a:lnTo>
                  <a:lnTo>
                    <a:pt x="751" y="881"/>
                  </a:lnTo>
                  <a:lnTo>
                    <a:pt x="745" y="881"/>
                  </a:lnTo>
                  <a:lnTo>
                    <a:pt x="738" y="881"/>
                  </a:lnTo>
                  <a:lnTo>
                    <a:pt x="733" y="881"/>
                  </a:lnTo>
                  <a:lnTo>
                    <a:pt x="727" y="881"/>
                  </a:lnTo>
                  <a:lnTo>
                    <a:pt x="720" y="881"/>
                  </a:lnTo>
                  <a:lnTo>
                    <a:pt x="713" y="881"/>
                  </a:lnTo>
                  <a:lnTo>
                    <a:pt x="707" y="882"/>
                  </a:lnTo>
                  <a:lnTo>
                    <a:pt x="701" y="882"/>
                  </a:lnTo>
                  <a:lnTo>
                    <a:pt x="694" y="882"/>
                  </a:lnTo>
                  <a:lnTo>
                    <a:pt x="687" y="882"/>
                  </a:lnTo>
                  <a:lnTo>
                    <a:pt x="680" y="883"/>
                  </a:lnTo>
                  <a:lnTo>
                    <a:pt x="673" y="883"/>
                  </a:lnTo>
                  <a:lnTo>
                    <a:pt x="666" y="883"/>
                  </a:lnTo>
                  <a:lnTo>
                    <a:pt x="659" y="883"/>
                  </a:lnTo>
                  <a:lnTo>
                    <a:pt x="651" y="884"/>
                  </a:lnTo>
                  <a:lnTo>
                    <a:pt x="644" y="884"/>
                  </a:lnTo>
                  <a:lnTo>
                    <a:pt x="637" y="885"/>
                  </a:lnTo>
                  <a:lnTo>
                    <a:pt x="631" y="885"/>
                  </a:lnTo>
                  <a:lnTo>
                    <a:pt x="623" y="885"/>
                  </a:lnTo>
                  <a:lnTo>
                    <a:pt x="616" y="885"/>
                  </a:lnTo>
                  <a:lnTo>
                    <a:pt x="609" y="885"/>
                  </a:lnTo>
                  <a:lnTo>
                    <a:pt x="601" y="885"/>
                  </a:lnTo>
                  <a:lnTo>
                    <a:pt x="594" y="885"/>
                  </a:lnTo>
                  <a:lnTo>
                    <a:pt x="587" y="887"/>
                  </a:lnTo>
                  <a:lnTo>
                    <a:pt x="580" y="887"/>
                  </a:lnTo>
                  <a:lnTo>
                    <a:pt x="572" y="887"/>
                  </a:lnTo>
                  <a:lnTo>
                    <a:pt x="565" y="888"/>
                  </a:lnTo>
                  <a:lnTo>
                    <a:pt x="558" y="888"/>
                  </a:lnTo>
                  <a:lnTo>
                    <a:pt x="553" y="888"/>
                  </a:lnTo>
                  <a:lnTo>
                    <a:pt x="546" y="888"/>
                  </a:lnTo>
                  <a:lnTo>
                    <a:pt x="539" y="889"/>
                  </a:lnTo>
                  <a:lnTo>
                    <a:pt x="532" y="889"/>
                  </a:lnTo>
                  <a:lnTo>
                    <a:pt x="526" y="890"/>
                  </a:lnTo>
                  <a:lnTo>
                    <a:pt x="519" y="890"/>
                  </a:lnTo>
                  <a:lnTo>
                    <a:pt x="514" y="890"/>
                  </a:lnTo>
                  <a:lnTo>
                    <a:pt x="507" y="890"/>
                  </a:lnTo>
                  <a:lnTo>
                    <a:pt x="501" y="891"/>
                  </a:lnTo>
                  <a:lnTo>
                    <a:pt x="495" y="891"/>
                  </a:lnTo>
                  <a:lnTo>
                    <a:pt x="490" y="891"/>
                  </a:lnTo>
                  <a:lnTo>
                    <a:pt x="485" y="891"/>
                  </a:lnTo>
                  <a:lnTo>
                    <a:pt x="479" y="892"/>
                  </a:lnTo>
                  <a:lnTo>
                    <a:pt x="475" y="892"/>
                  </a:lnTo>
                  <a:lnTo>
                    <a:pt x="469" y="892"/>
                  </a:lnTo>
                  <a:lnTo>
                    <a:pt x="464" y="892"/>
                  </a:lnTo>
                  <a:lnTo>
                    <a:pt x="461" y="893"/>
                  </a:lnTo>
                  <a:lnTo>
                    <a:pt x="456" y="893"/>
                  </a:lnTo>
                  <a:lnTo>
                    <a:pt x="453" y="893"/>
                  </a:lnTo>
                  <a:lnTo>
                    <a:pt x="450" y="895"/>
                  </a:lnTo>
                  <a:lnTo>
                    <a:pt x="446" y="895"/>
                  </a:lnTo>
                  <a:lnTo>
                    <a:pt x="442" y="895"/>
                  </a:lnTo>
                  <a:lnTo>
                    <a:pt x="438" y="895"/>
                  </a:lnTo>
                  <a:lnTo>
                    <a:pt x="433" y="896"/>
                  </a:lnTo>
                  <a:lnTo>
                    <a:pt x="429" y="896"/>
                  </a:lnTo>
                  <a:lnTo>
                    <a:pt x="424" y="896"/>
                  </a:lnTo>
                  <a:lnTo>
                    <a:pt x="419" y="896"/>
                  </a:lnTo>
                  <a:lnTo>
                    <a:pt x="413" y="896"/>
                  </a:lnTo>
                  <a:lnTo>
                    <a:pt x="408" y="897"/>
                  </a:lnTo>
                  <a:lnTo>
                    <a:pt x="401" y="897"/>
                  </a:lnTo>
                  <a:lnTo>
                    <a:pt x="396" y="897"/>
                  </a:lnTo>
                  <a:lnTo>
                    <a:pt x="389" y="897"/>
                  </a:lnTo>
                  <a:lnTo>
                    <a:pt x="384" y="898"/>
                  </a:lnTo>
                  <a:lnTo>
                    <a:pt x="376" y="898"/>
                  </a:lnTo>
                  <a:lnTo>
                    <a:pt x="369" y="898"/>
                  </a:lnTo>
                  <a:lnTo>
                    <a:pt x="364" y="899"/>
                  </a:lnTo>
                  <a:lnTo>
                    <a:pt x="357" y="899"/>
                  </a:lnTo>
                  <a:lnTo>
                    <a:pt x="349" y="899"/>
                  </a:lnTo>
                  <a:lnTo>
                    <a:pt x="341" y="899"/>
                  </a:lnTo>
                  <a:lnTo>
                    <a:pt x="334" y="899"/>
                  </a:lnTo>
                  <a:lnTo>
                    <a:pt x="326" y="900"/>
                  </a:lnTo>
                  <a:lnTo>
                    <a:pt x="318" y="900"/>
                  </a:lnTo>
                  <a:lnTo>
                    <a:pt x="310" y="900"/>
                  </a:lnTo>
                  <a:lnTo>
                    <a:pt x="303" y="900"/>
                  </a:lnTo>
                  <a:lnTo>
                    <a:pt x="295" y="902"/>
                  </a:lnTo>
                  <a:lnTo>
                    <a:pt x="287" y="902"/>
                  </a:lnTo>
                  <a:lnTo>
                    <a:pt x="278" y="902"/>
                  </a:lnTo>
                  <a:lnTo>
                    <a:pt x="270" y="902"/>
                  </a:lnTo>
                  <a:lnTo>
                    <a:pt x="263" y="902"/>
                  </a:lnTo>
                  <a:lnTo>
                    <a:pt x="254" y="902"/>
                  </a:lnTo>
                  <a:lnTo>
                    <a:pt x="246" y="903"/>
                  </a:lnTo>
                  <a:lnTo>
                    <a:pt x="238" y="903"/>
                  </a:lnTo>
                  <a:lnTo>
                    <a:pt x="230" y="903"/>
                  </a:lnTo>
                  <a:lnTo>
                    <a:pt x="221" y="903"/>
                  </a:lnTo>
                  <a:lnTo>
                    <a:pt x="212" y="903"/>
                  </a:lnTo>
                  <a:lnTo>
                    <a:pt x="204" y="903"/>
                  </a:lnTo>
                  <a:lnTo>
                    <a:pt x="197" y="903"/>
                  </a:lnTo>
                  <a:lnTo>
                    <a:pt x="188" y="903"/>
                  </a:lnTo>
                  <a:lnTo>
                    <a:pt x="181" y="903"/>
                  </a:lnTo>
                  <a:lnTo>
                    <a:pt x="173" y="903"/>
                  </a:lnTo>
                  <a:lnTo>
                    <a:pt x="165" y="904"/>
                  </a:lnTo>
                  <a:lnTo>
                    <a:pt x="157" y="904"/>
                  </a:lnTo>
                  <a:lnTo>
                    <a:pt x="150" y="904"/>
                  </a:lnTo>
                  <a:lnTo>
                    <a:pt x="142" y="904"/>
                  </a:lnTo>
                  <a:lnTo>
                    <a:pt x="137" y="904"/>
                  </a:lnTo>
                  <a:lnTo>
                    <a:pt x="129" y="904"/>
                  </a:lnTo>
                  <a:lnTo>
                    <a:pt x="122" y="904"/>
                  </a:lnTo>
                  <a:lnTo>
                    <a:pt x="116" y="904"/>
                  </a:lnTo>
                  <a:lnTo>
                    <a:pt x="109" y="904"/>
                  </a:lnTo>
                  <a:lnTo>
                    <a:pt x="102" y="903"/>
                  </a:lnTo>
                  <a:lnTo>
                    <a:pt x="97" y="903"/>
                  </a:lnTo>
                  <a:lnTo>
                    <a:pt x="91" y="903"/>
                  </a:lnTo>
                  <a:lnTo>
                    <a:pt x="86" y="903"/>
                  </a:lnTo>
                  <a:lnTo>
                    <a:pt x="81" y="903"/>
                  </a:lnTo>
                  <a:lnTo>
                    <a:pt x="75" y="903"/>
                  </a:lnTo>
                  <a:lnTo>
                    <a:pt x="70" y="903"/>
                  </a:lnTo>
                  <a:lnTo>
                    <a:pt x="67" y="903"/>
                  </a:lnTo>
                  <a:lnTo>
                    <a:pt x="61" y="902"/>
                  </a:lnTo>
                  <a:lnTo>
                    <a:pt x="58" y="902"/>
                  </a:lnTo>
                  <a:lnTo>
                    <a:pt x="54" y="902"/>
                  </a:lnTo>
                  <a:lnTo>
                    <a:pt x="51" y="902"/>
                  </a:lnTo>
                  <a:lnTo>
                    <a:pt x="47" y="902"/>
                  </a:lnTo>
                  <a:lnTo>
                    <a:pt x="45" y="902"/>
                  </a:lnTo>
                  <a:lnTo>
                    <a:pt x="43" y="902"/>
                  </a:lnTo>
                  <a:lnTo>
                    <a:pt x="42" y="902"/>
                  </a:lnTo>
                  <a:lnTo>
                    <a:pt x="40" y="897"/>
                  </a:lnTo>
                  <a:lnTo>
                    <a:pt x="39" y="892"/>
                  </a:lnTo>
                  <a:lnTo>
                    <a:pt x="38" y="890"/>
                  </a:lnTo>
                  <a:lnTo>
                    <a:pt x="38" y="887"/>
                  </a:lnTo>
                  <a:lnTo>
                    <a:pt x="37" y="884"/>
                  </a:lnTo>
                  <a:lnTo>
                    <a:pt x="37" y="881"/>
                  </a:lnTo>
                  <a:lnTo>
                    <a:pt x="36" y="877"/>
                  </a:lnTo>
                  <a:lnTo>
                    <a:pt x="36" y="874"/>
                  </a:lnTo>
                  <a:lnTo>
                    <a:pt x="36" y="871"/>
                  </a:lnTo>
                  <a:lnTo>
                    <a:pt x="36" y="866"/>
                  </a:lnTo>
                  <a:lnTo>
                    <a:pt x="35" y="863"/>
                  </a:lnTo>
                  <a:lnTo>
                    <a:pt x="35" y="858"/>
                  </a:lnTo>
                  <a:lnTo>
                    <a:pt x="34" y="853"/>
                  </a:lnTo>
                  <a:lnTo>
                    <a:pt x="34" y="850"/>
                  </a:lnTo>
                  <a:lnTo>
                    <a:pt x="32" y="844"/>
                  </a:lnTo>
                  <a:lnTo>
                    <a:pt x="32" y="840"/>
                  </a:lnTo>
                  <a:lnTo>
                    <a:pt x="31" y="834"/>
                  </a:lnTo>
                  <a:lnTo>
                    <a:pt x="31" y="829"/>
                  </a:lnTo>
                  <a:lnTo>
                    <a:pt x="31" y="824"/>
                  </a:lnTo>
                  <a:lnTo>
                    <a:pt x="30" y="819"/>
                  </a:lnTo>
                  <a:lnTo>
                    <a:pt x="30" y="813"/>
                  </a:lnTo>
                  <a:lnTo>
                    <a:pt x="30" y="807"/>
                  </a:lnTo>
                  <a:lnTo>
                    <a:pt x="30" y="802"/>
                  </a:lnTo>
                  <a:lnTo>
                    <a:pt x="29" y="796"/>
                  </a:lnTo>
                  <a:lnTo>
                    <a:pt x="29" y="790"/>
                  </a:lnTo>
                  <a:lnTo>
                    <a:pt x="29" y="785"/>
                  </a:lnTo>
                  <a:lnTo>
                    <a:pt x="29" y="779"/>
                  </a:lnTo>
                  <a:lnTo>
                    <a:pt x="28" y="773"/>
                  </a:lnTo>
                  <a:lnTo>
                    <a:pt x="28" y="767"/>
                  </a:lnTo>
                  <a:lnTo>
                    <a:pt x="28" y="762"/>
                  </a:lnTo>
                  <a:lnTo>
                    <a:pt x="28" y="755"/>
                  </a:lnTo>
                  <a:lnTo>
                    <a:pt x="27" y="749"/>
                  </a:lnTo>
                  <a:lnTo>
                    <a:pt x="27" y="743"/>
                  </a:lnTo>
                  <a:lnTo>
                    <a:pt x="27" y="738"/>
                  </a:lnTo>
                  <a:lnTo>
                    <a:pt x="26" y="731"/>
                  </a:lnTo>
                  <a:lnTo>
                    <a:pt x="26" y="725"/>
                  </a:lnTo>
                  <a:lnTo>
                    <a:pt x="26" y="718"/>
                  </a:lnTo>
                  <a:lnTo>
                    <a:pt x="26" y="712"/>
                  </a:lnTo>
                  <a:lnTo>
                    <a:pt x="26" y="707"/>
                  </a:lnTo>
                  <a:lnTo>
                    <a:pt x="26" y="701"/>
                  </a:lnTo>
                  <a:lnTo>
                    <a:pt x="26" y="695"/>
                  </a:lnTo>
                  <a:lnTo>
                    <a:pt x="26" y="689"/>
                  </a:lnTo>
                  <a:lnTo>
                    <a:pt x="26" y="684"/>
                  </a:lnTo>
                  <a:lnTo>
                    <a:pt x="26" y="678"/>
                  </a:lnTo>
                  <a:lnTo>
                    <a:pt x="26" y="672"/>
                  </a:lnTo>
                  <a:lnTo>
                    <a:pt x="26" y="668"/>
                  </a:lnTo>
                  <a:lnTo>
                    <a:pt x="24" y="662"/>
                  </a:lnTo>
                  <a:lnTo>
                    <a:pt x="24" y="657"/>
                  </a:lnTo>
                  <a:lnTo>
                    <a:pt x="24" y="653"/>
                  </a:lnTo>
                  <a:lnTo>
                    <a:pt x="24" y="648"/>
                  </a:lnTo>
                  <a:lnTo>
                    <a:pt x="24" y="642"/>
                  </a:lnTo>
                  <a:lnTo>
                    <a:pt x="24" y="638"/>
                  </a:lnTo>
                  <a:lnTo>
                    <a:pt x="24" y="634"/>
                  </a:lnTo>
                  <a:lnTo>
                    <a:pt x="24" y="630"/>
                  </a:lnTo>
                  <a:lnTo>
                    <a:pt x="24" y="625"/>
                  </a:lnTo>
                  <a:lnTo>
                    <a:pt x="24" y="622"/>
                  </a:lnTo>
                  <a:lnTo>
                    <a:pt x="24" y="618"/>
                  </a:lnTo>
                  <a:lnTo>
                    <a:pt x="24" y="615"/>
                  </a:lnTo>
                  <a:lnTo>
                    <a:pt x="24" y="611"/>
                  </a:lnTo>
                  <a:lnTo>
                    <a:pt x="26" y="608"/>
                  </a:lnTo>
                  <a:lnTo>
                    <a:pt x="26" y="604"/>
                  </a:lnTo>
                  <a:lnTo>
                    <a:pt x="26" y="603"/>
                  </a:lnTo>
                  <a:lnTo>
                    <a:pt x="26" y="600"/>
                  </a:lnTo>
                  <a:lnTo>
                    <a:pt x="26" y="596"/>
                  </a:lnTo>
                  <a:lnTo>
                    <a:pt x="26" y="593"/>
                  </a:lnTo>
                  <a:lnTo>
                    <a:pt x="26" y="590"/>
                  </a:lnTo>
                  <a:lnTo>
                    <a:pt x="26" y="585"/>
                  </a:lnTo>
                  <a:lnTo>
                    <a:pt x="26" y="580"/>
                  </a:lnTo>
                  <a:lnTo>
                    <a:pt x="26" y="575"/>
                  </a:lnTo>
                  <a:lnTo>
                    <a:pt x="26" y="570"/>
                  </a:lnTo>
                  <a:lnTo>
                    <a:pt x="26" y="567"/>
                  </a:lnTo>
                  <a:lnTo>
                    <a:pt x="26" y="564"/>
                  </a:lnTo>
                  <a:lnTo>
                    <a:pt x="26" y="561"/>
                  </a:lnTo>
                  <a:lnTo>
                    <a:pt x="26" y="557"/>
                  </a:lnTo>
                  <a:lnTo>
                    <a:pt x="26" y="554"/>
                  </a:lnTo>
                  <a:lnTo>
                    <a:pt x="26" y="551"/>
                  </a:lnTo>
                  <a:lnTo>
                    <a:pt x="26" y="548"/>
                  </a:lnTo>
                  <a:lnTo>
                    <a:pt x="27" y="545"/>
                  </a:lnTo>
                  <a:lnTo>
                    <a:pt x="27" y="541"/>
                  </a:lnTo>
                  <a:lnTo>
                    <a:pt x="27" y="538"/>
                  </a:lnTo>
                  <a:lnTo>
                    <a:pt x="27" y="533"/>
                  </a:lnTo>
                  <a:lnTo>
                    <a:pt x="27" y="531"/>
                  </a:lnTo>
                  <a:lnTo>
                    <a:pt x="27" y="526"/>
                  </a:lnTo>
                  <a:lnTo>
                    <a:pt x="27" y="523"/>
                  </a:lnTo>
                  <a:lnTo>
                    <a:pt x="27" y="520"/>
                  </a:lnTo>
                  <a:lnTo>
                    <a:pt x="28" y="516"/>
                  </a:lnTo>
                  <a:lnTo>
                    <a:pt x="28" y="510"/>
                  </a:lnTo>
                  <a:lnTo>
                    <a:pt x="28" y="506"/>
                  </a:lnTo>
                  <a:lnTo>
                    <a:pt x="28" y="501"/>
                  </a:lnTo>
                  <a:lnTo>
                    <a:pt x="28" y="497"/>
                  </a:lnTo>
                  <a:lnTo>
                    <a:pt x="28" y="491"/>
                  </a:lnTo>
                  <a:lnTo>
                    <a:pt x="28" y="486"/>
                  </a:lnTo>
                  <a:lnTo>
                    <a:pt x="28" y="481"/>
                  </a:lnTo>
                  <a:lnTo>
                    <a:pt x="28" y="476"/>
                  </a:lnTo>
                  <a:lnTo>
                    <a:pt x="28" y="470"/>
                  </a:lnTo>
                  <a:lnTo>
                    <a:pt x="28" y="466"/>
                  </a:lnTo>
                  <a:lnTo>
                    <a:pt x="28" y="460"/>
                  </a:lnTo>
                  <a:lnTo>
                    <a:pt x="28" y="454"/>
                  </a:lnTo>
                  <a:lnTo>
                    <a:pt x="28" y="448"/>
                  </a:lnTo>
                  <a:lnTo>
                    <a:pt x="28" y="443"/>
                  </a:lnTo>
                  <a:lnTo>
                    <a:pt x="28" y="437"/>
                  </a:lnTo>
                  <a:lnTo>
                    <a:pt x="29" y="432"/>
                  </a:lnTo>
                  <a:lnTo>
                    <a:pt x="29" y="426"/>
                  </a:lnTo>
                  <a:lnTo>
                    <a:pt x="29" y="421"/>
                  </a:lnTo>
                  <a:lnTo>
                    <a:pt x="29" y="415"/>
                  </a:lnTo>
                  <a:lnTo>
                    <a:pt x="29" y="409"/>
                  </a:lnTo>
                  <a:lnTo>
                    <a:pt x="29" y="404"/>
                  </a:lnTo>
                  <a:lnTo>
                    <a:pt x="30" y="398"/>
                  </a:lnTo>
                  <a:lnTo>
                    <a:pt x="30" y="392"/>
                  </a:lnTo>
                  <a:lnTo>
                    <a:pt x="30" y="387"/>
                  </a:lnTo>
                  <a:lnTo>
                    <a:pt x="30" y="381"/>
                  </a:lnTo>
                  <a:lnTo>
                    <a:pt x="30" y="375"/>
                  </a:lnTo>
                  <a:lnTo>
                    <a:pt x="30" y="369"/>
                  </a:lnTo>
                  <a:lnTo>
                    <a:pt x="30" y="364"/>
                  </a:lnTo>
                  <a:lnTo>
                    <a:pt x="30" y="358"/>
                  </a:lnTo>
                  <a:lnTo>
                    <a:pt x="31" y="352"/>
                  </a:lnTo>
                  <a:lnTo>
                    <a:pt x="31" y="346"/>
                  </a:lnTo>
                  <a:lnTo>
                    <a:pt x="31" y="342"/>
                  </a:lnTo>
                  <a:lnTo>
                    <a:pt x="31" y="335"/>
                  </a:lnTo>
                  <a:lnTo>
                    <a:pt x="31" y="330"/>
                  </a:lnTo>
                  <a:lnTo>
                    <a:pt x="31" y="325"/>
                  </a:lnTo>
                  <a:lnTo>
                    <a:pt x="31" y="319"/>
                  </a:lnTo>
                  <a:lnTo>
                    <a:pt x="31" y="314"/>
                  </a:lnTo>
                  <a:lnTo>
                    <a:pt x="32" y="309"/>
                  </a:lnTo>
                  <a:lnTo>
                    <a:pt x="32" y="304"/>
                  </a:lnTo>
                  <a:lnTo>
                    <a:pt x="32" y="299"/>
                  </a:lnTo>
                  <a:lnTo>
                    <a:pt x="32" y="294"/>
                  </a:lnTo>
                  <a:lnTo>
                    <a:pt x="32" y="289"/>
                  </a:lnTo>
                  <a:lnTo>
                    <a:pt x="32" y="284"/>
                  </a:lnTo>
                  <a:lnTo>
                    <a:pt x="34" y="280"/>
                  </a:lnTo>
                  <a:lnTo>
                    <a:pt x="34" y="275"/>
                  </a:lnTo>
                  <a:lnTo>
                    <a:pt x="34" y="271"/>
                  </a:lnTo>
                  <a:lnTo>
                    <a:pt x="34" y="267"/>
                  </a:lnTo>
                  <a:lnTo>
                    <a:pt x="35" y="263"/>
                  </a:lnTo>
                  <a:lnTo>
                    <a:pt x="35" y="258"/>
                  </a:lnTo>
                  <a:lnTo>
                    <a:pt x="35" y="255"/>
                  </a:lnTo>
                  <a:lnTo>
                    <a:pt x="35" y="251"/>
                  </a:lnTo>
                  <a:lnTo>
                    <a:pt x="35" y="248"/>
                  </a:lnTo>
                  <a:lnTo>
                    <a:pt x="35" y="244"/>
                  </a:lnTo>
                  <a:lnTo>
                    <a:pt x="36" y="242"/>
                  </a:lnTo>
                  <a:lnTo>
                    <a:pt x="36" y="239"/>
                  </a:lnTo>
                  <a:lnTo>
                    <a:pt x="36" y="236"/>
                  </a:lnTo>
                  <a:lnTo>
                    <a:pt x="36" y="231"/>
                  </a:lnTo>
                  <a:lnTo>
                    <a:pt x="37" y="227"/>
                  </a:lnTo>
                  <a:lnTo>
                    <a:pt x="37" y="223"/>
                  </a:lnTo>
                  <a:lnTo>
                    <a:pt x="38" y="220"/>
                  </a:lnTo>
                  <a:lnTo>
                    <a:pt x="39" y="219"/>
                  </a:lnTo>
                  <a:lnTo>
                    <a:pt x="40" y="217"/>
                  </a:lnTo>
                  <a:lnTo>
                    <a:pt x="44" y="216"/>
                  </a:lnTo>
                  <a:lnTo>
                    <a:pt x="47" y="213"/>
                  </a:lnTo>
                  <a:lnTo>
                    <a:pt x="51" y="211"/>
                  </a:lnTo>
                  <a:lnTo>
                    <a:pt x="54" y="209"/>
                  </a:lnTo>
                  <a:lnTo>
                    <a:pt x="59" y="206"/>
                  </a:lnTo>
                  <a:lnTo>
                    <a:pt x="63" y="204"/>
                  </a:lnTo>
                  <a:lnTo>
                    <a:pt x="68" y="202"/>
                  </a:lnTo>
                  <a:lnTo>
                    <a:pt x="74" y="198"/>
                  </a:lnTo>
                  <a:lnTo>
                    <a:pt x="76" y="196"/>
                  </a:lnTo>
                  <a:lnTo>
                    <a:pt x="79" y="195"/>
                  </a:lnTo>
                  <a:lnTo>
                    <a:pt x="83" y="194"/>
                  </a:lnTo>
                  <a:lnTo>
                    <a:pt x="86" y="192"/>
                  </a:lnTo>
                  <a:lnTo>
                    <a:pt x="89" y="190"/>
                  </a:lnTo>
                  <a:lnTo>
                    <a:pt x="92" y="188"/>
                  </a:lnTo>
                  <a:lnTo>
                    <a:pt x="95" y="186"/>
                  </a:lnTo>
                  <a:lnTo>
                    <a:pt x="99" y="185"/>
                  </a:lnTo>
                  <a:lnTo>
                    <a:pt x="101" y="182"/>
                  </a:lnTo>
                  <a:lnTo>
                    <a:pt x="106" y="181"/>
                  </a:lnTo>
                  <a:lnTo>
                    <a:pt x="109" y="180"/>
                  </a:lnTo>
                  <a:lnTo>
                    <a:pt x="113" y="178"/>
                  </a:lnTo>
                  <a:lnTo>
                    <a:pt x="116" y="176"/>
                  </a:lnTo>
                  <a:lnTo>
                    <a:pt x="119" y="174"/>
                  </a:lnTo>
                  <a:lnTo>
                    <a:pt x="123" y="171"/>
                  </a:lnTo>
                  <a:lnTo>
                    <a:pt x="128" y="170"/>
                  </a:lnTo>
                  <a:lnTo>
                    <a:pt x="131" y="167"/>
                  </a:lnTo>
                  <a:lnTo>
                    <a:pt x="136" y="165"/>
                  </a:lnTo>
                  <a:lnTo>
                    <a:pt x="139" y="164"/>
                  </a:lnTo>
                  <a:lnTo>
                    <a:pt x="142" y="162"/>
                  </a:lnTo>
                  <a:lnTo>
                    <a:pt x="147" y="159"/>
                  </a:lnTo>
                  <a:lnTo>
                    <a:pt x="150" y="157"/>
                  </a:lnTo>
                  <a:lnTo>
                    <a:pt x="155" y="155"/>
                  </a:lnTo>
                  <a:lnTo>
                    <a:pt x="158" y="154"/>
                  </a:lnTo>
                  <a:lnTo>
                    <a:pt x="163" y="151"/>
                  </a:lnTo>
                  <a:lnTo>
                    <a:pt x="166" y="149"/>
                  </a:lnTo>
                  <a:lnTo>
                    <a:pt x="171" y="147"/>
                  </a:lnTo>
                  <a:lnTo>
                    <a:pt x="176" y="146"/>
                  </a:lnTo>
                  <a:lnTo>
                    <a:pt x="180" y="143"/>
                  </a:lnTo>
                  <a:lnTo>
                    <a:pt x="184" y="141"/>
                  </a:lnTo>
                  <a:lnTo>
                    <a:pt x="188" y="139"/>
                  </a:lnTo>
                  <a:lnTo>
                    <a:pt x="193" y="137"/>
                  </a:lnTo>
                  <a:lnTo>
                    <a:pt x="197" y="134"/>
                  </a:lnTo>
                  <a:lnTo>
                    <a:pt x="201" y="132"/>
                  </a:lnTo>
                  <a:lnTo>
                    <a:pt x="205" y="130"/>
                  </a:lnTo>
                  <a:lnTo>
                    <a:pt x="210" y="128"/>
                  </a:lnTo>
                  <a:lnTo>
                    <a:pt x="213" y="125"/>
                  </a:lnTo>
                  <a:lnTo>
                    <a:pt x="218" y="124"/>
                  </a:lnTo>
                  <a:lnTo>
                    <a:pt x="223" y="122"/>
                  </a:lnTo>
                  <a:lnTo>
                    <a:pt x="227" y="119"/>
                  </a:lnTo>
                  <a:lnTo>
                    <a:pt x="231" y="117"/>
                  </a:lnTo>
                  <a:lnTo>
                    <a:pt x="235" y="115"/>
                  </a:lnTo>
                  <a:lnTo>
                    <a:pt x="240" y="114"/>
                  </a:lnTo>
                  <a:lnTo>
                    <a:pt x="244" y="111"/>
                  </a:lnTo>
                  <a:lnTo>
                    <a:pt x="233" y="91"/>
                  </a:lnTo>
                  <a:lnTo>
                    <a:pt x="231" y="92"/>
                  </a:lnTo>
                  <a:lnTo>
                    <a:pt x="227" y="93"/>
                  </a:lnTo>
                  <a:lnTo>
                    <a:pt x="224" y="94"/>
                  </a:lnTo>
                  <a:lnTo>
                    <a:pt x="221" y="95"/>
                  </a:lnTo>
                  <a:lnTo>
                    <a:pt x="219" y="96"/>
                  </a:lnTo>
                  <a:lnTo>
                    <a:pt x="217" y="98"/>
                  </a:lnTo>
                  <a:lnTo>
                    <a:pt x="213" y="100"/>
                  </a:lnTo>
                  <a:lnTo>
                    <a:pt x="211" y="101"/>
                  </a:lnTo>
                  <a:lnTo>
                    <a:pt x="208" y="102"/>
                  </a:lnTo>
                  <a:lnTo>
                    <a:pt x="204" y="103"/>
                  </a:lnTo>
                  <a:lnTo>
                    <a:pt x="201" y="106"/>
                  </a:lnTo>
                  <a:lnTo>
                    <a:pt x="197" y="108"/>
                  </a:lnTo>
                  <a:lnTo>
                    <a:pt x="193" y="109"/>
                  </a:lnTo>
                  <a:lnTo>
                    <a:pt x="189" y="111"/>
                  </a:lnTo>
                  <a:lnTo>
                    <a:pt x="186" y="114"/>
                  </a:lnTo>
                  <a:lnTo>
                    <a:pt x="181" y="115"/>
                  </a:lnTo>
                  <a:lnTo>
                    <a:pt x="177" y="118"/>
                  </a:lnTo>
                  <a:lnTo>
                    <a:pt x="172" y="120"/>
                  </a:lnTo>
                  <a:lnTo>
                    <a:pt x="169" y="123"/>
                  </a:lnTo>
                  <a:lnTo>
                    <a:pt x="164" y="124"/>
                  </a:lnTo>
                  <a:lnTo>
                    <a:pt x="160" y="127"/>
                  </a:lnTo>
                  <a:lnTo>
                    <a:pt x="155" y="130"/>
                  </a:lnTo>
                  <a:lnTo>
                    <a:pt x="150" y="132"/>
                  </a:lnTo>
                  <a:lnTo>
                    <a:pt x="146" y="134"/>
                  </a:lnTo>
                  <a:lnTo>
                    <a:pt x="141" y="137"/>
                  </a:lnTo>
                  <a:lnTo>
                    <a:pt x="137" y="139"/>
                  </a:lnTo>
                  <a:lnTo>
                    <a:pt x="131" y="142"/>
                  </a:lnTo>
                  <a:lnTo>
                    <a:pt x="126" y="145"/>
                  </a:lnTo>
                  <a:lnTo>
                    <a:pt x="122" y="147"/>
                  </a:lnTo>
                  <a:lnTo>
                    <a:pt x="116" y="149"/>
                  </a:lnTo>
                  <a:lnTo>
                    <a:pt x="113" y="151"/>
                  </a:lnTo>
                  <a:lnTo>
                    <a:pt x="108" y="154"/>
                  </a:lnTo>
                  <a:lnTo>
                    <a:pt x="103" y="155"/>
                  </a:lnTo>
                  <a:lnTo>
                    <a:pt x="99" y="157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87" y="164"/>
                  </a:lnTo>
                  <a:lnTo>
                    <a:pt x="84" y="165"/>
                  </a:lnTo>
                  <a:lnTo>
                    <a:pt x="81" y="167"/>
                  </a:lnTo>
                  <a:lnTo>
                    <a:pt x="77" y="169"/>
                  </a:lnTo>
                  <a:lnTo>
                    <a:pt x="75" y="171"/>
                  </a:lnTo>
                  <a:lnTo>
                    <a:pt x="71" y="172"/>
                  </a:lnTo>
                  <a:lnTo>
                    <a:pt x="69" y="174"/>
                  </a:lnTo>
                  <a:lnTo>
                    <a:pt x="66" y="176"/>
                  </a:lnTo>
                  <a:lnTo>
                    <a:pt x="62" y="177"/>
                  </a:lnTo>
                  <a:lnTo>
                    <a:pt x="60" y="179"/>
                  </a:lnTo>
                  <a:lnTo>
                    <a:pt x="58" y="180"/>
                  </a:lnTo>
                  <a:lnTo>
                    <a:pt x="53" y="182"/>
                  </a:lnTo>
                  <a:lnTo>
                    <a:pt x="48" y="186"/>
                  </a:lnTo>
                  <a:lnTo>
                    <a:pt x="44" y="187"/>
                  </a:lnTo>
                  <a:lnTo>
                    <a:pt x="40" y="189"/>
                  </a:lnTo>
                  <a:lnTo>
                    <a:pt x="38" y="192"/>
                  </a:lnTo>
                  <a:lnTo>
                    <a:pt x="36" y="194"/>
                  </a:lnTo>
                  <a:lnTo>
                    <a:pt x="32" y="195"/>
                  </a:lnTo>
                  <a:lnTo>
                    <a:pt x="30" y="196"/>
                  </a:lnTo>
                  <a:lnTo>
                    <a:pt x="28" y="197"/>
                  </a:lnTo>
                  <a:lnTo>
                    <a:pt x="26" y="198"/>
                  </a:lnTo>
                  <a:lnTo>
                    <a:pt x="22" y="201"/>
                  </a:lnTo>
                  <a:lnTo>
                    <a:pt x="21" y="202"/>
                  </a:lnTo>
                  <a:lnTo>
                    <a:pt x="19" y="205"/>
                  </a:lnTo>
                  <a:lnTo>
                    <a:pt x="17" y="206"/>
                  </a:lnTo>
                  <a:lnTo>
                    <a:pt x="16" y="209"/>
                  </a:lnTo>
                  <a:lnTo>
                    <a:pt x="15" y="212"/>
                  </a:lnTo>
                  <a:lnTo>
                    <a:pt x="15" y="213"/>
                  </a:lnTo>
                  <a:lnTo>
                    <a:pt x="14" y="217"/>
                  </a:lnTo>
                  <a:lnTo>
                    <a:pt x="14" y="219"/>
                  </a:lnTo>
                  <a:lnTo>
                    <a:pt x="14" y="223"/>
                  </a:lnTo>
                  <a:lnTo>
                    <a:pt x="13" y="226"/>
                  </a:lnTo>
                  <a:lnTo>
                    <a:pt x="12" y="231"/>
                  </a:lnTo>
                  <a:lnTo>
                    <a:pt x="12" y="233"/>
                  </a:lnTo>
                  <a:lnTo>
                    <a:pt x="12" y="235"/>
                  </a:lnTo>
                  <a:lnTo>
                    <a:pt x="12" y="239"/>
                  </a:lnTo>
                  <a:lnTo>
                    <a:pt x="12" y="242"/>
                  </a:lnTo>
                  <a:lnTo>
                    <a:pt x="11" y="244"/>
                  </a:lnTo>
                  <a:lnTo>
                    <a:pt x="11" y="248"/>
                  </a:lnTo>
                  <a:lnTo>
                    <a:pt x="11" y="250"/>
                  </a:lnTo>
                  <a:lnTo>
                    <a:pt x="11" y="254"/>
                  </a:lnTo>
                  <a:lnTo>
                    <a:pt x="11" y="258"/>
                  </a:lnTo>
                  <a:lnTo>
                    <a:pt x="11" y="262"/>
                  </a:lnTo>
                  <a:lnTo>
                    <a:pt x="11" y="265"/>
                  </a:lnTo>
                  <a:lnTo>
                    <a:pt x="11" y="270"/>
                  </a:lnTo>
                  <a:lnTo>
                    <a:pt x="9" y="273"/>
                  </a:lnTo>
                  <a:lnTo>
                    <a:pt x="9" y="278"/>
                  </a:lnTo>
                  <a:lnTo>
                    <a:pt x="9" y="283"/>
                  </a:lnTo>
                  <a:lnTo>
                    <a:pt x="9" y="288"/>
                  </a:lnTo>
                  <a:lnTo>
                    <a:pt x="8" y="292"/>
                  </a:lnTo>
                  <a:lnTo>
                    <a:pt x="8" y="297"/>
                  </a:lnTo>
                  <a:lnTo>
                    <a:pt x="8" y="303"/>
                  </a:lnTo>
                  <a:lnTo>
                    <a:pt x="8" y="309"/>
                  </a:lnTo>
                  <a:lnTo>
                    <a:pt x="7" y="314"/>
                  </a:lnTo>
                  <a:lnTo>
                    <a:pt x="7" y="320"/>
                  </a:lnTo>
                  <a:lnTo>
                    <a:pt x="7" y="327"/>
                  </a:lnTo>
                  <a:lnTo>
                    <a:pt x="7" y="334"/>
                  </a:lnTo>
                  <a:lnTo>
                    <a:pt x="6" y="340"/>
                  </a:lnTo>
                  <a:lnTo>
                    <a:pt x="6" y="346"/>
                  </a:lnTo>
                  <a:lnTo>
                    <a:pt x="6" y="354"/>
                  </a:lnTo>
                  <a:lnTo>
                    <a:pt x="6" y="361"/>
                  </a:lnTo>
                  <a:lnTo>
                    <a:pt x="6" y="369"/>
                  </a:lnTo>
                  <a:lnTo>
                    <a:pt x="6" y="376"/>
                  </a:lnTo>
                  <a:lnTo>
                    <a:pt x="6" y="384"/>
                  </a:lnTo>
                  <a:lnTo>
                    <a:pt x="6" y="393"/>
                  </a:lnTo>
                  <a:lnTo>
                    <a:pt x="5" y="401"/>
                  </a:lnTo>
                  <a:lnTo>
                    <a:pt x="5" y="411"/>
                  </a:lnTo>
                  <a:lnTo>
                    <a:pt x="5" y="420"/>
                  </a:lnTo>
                  <a:lnTo>
                    <a:pt x="5" y="429"/>
                  </a:lnTo>
                  <a:lnTo>
                    <a:pt x="5" y="438"/>
                  </a:lnTo>
                  <a:lnTo>
                    <a:pt x="5" y="448"/>
                  </a:lnTo>
                  <a:lnTo>
                    <a:pt x="4" y="459"/>
                  </a:lnTo>
                  <a:lnTo>
                    <a:pt x="4" y="469"/>
                  </a:lnTo>
                  <a:lnTo>
                    <a:pt x="4" y="481"/>
                  </a:lnTo>
                  <a:lnTo>
                    <a:pt x="4" y="491"/>
                  </a:lnTo>
                  <a:lnTo>
                    <a:pt x="4" y="502"/>
                  </a:lnTo>
                  <a:lnTo>
                    <a:pt x="4" y="515"/>
                  </a:lnTo>
                  <a:lnTo>
                    <a:pt x="3" y="518"/>
                  </a:lnTo>
                  <a:lnTo>
                    <a:pt x="3" y="522"/>
                  </a:lnTo>
                  <a:lnTo>
                    <a:pt x="3" y="525"/>
                  </a:lnTo>
                  <a:lnTo>
                    <a:pt x="3" y="530"/>
                  </a:lnTo>
                  <a:lnTo>
                    <a:pt x="3" y="533"/>
                  </a:lnTo>
                  <a:lnTo>
                    <a:pt x="3" y="537"/>
                  </a:lnTo>
                  <a:lnTo>
                    <a:pt x="3" y="540"/>
                  </a:lnTo>
                  <a:lnTo>
                    <a:pt x="3" y="544"/>
                  </a:lnTo>
                  <a:lnTo>
                    <a:pt x="1" y="547"/>
                  </a:lnTo>
                  <a:lnTo>
                    <a:pt x="1" y="549"/>
                  </a:lnTo>
                  <a:lnTo>
                    <a:pt x="1" y="553"/>
                  </a:lnTo>
                  <a:lnTo>
                    <a:pt x="1" y="556"/>
                  </a:lnTo>
                  <a:lnTo>
                    <a:pt x="1" y="560"/>
                  </a:lnTo>
                  <a:lnTo>
                    <a:pt x="1" y="563"/>
                  </a:lnTo>
                  <a:lnTo>
                    <a:pt x="1" y="565"/>
                  </a:lnTo>
                  <a:lnTo>
                    <a:pt x="1" y="569"/>
                  </a:lnTo>
                  <a:lnTo>
                    <a:pt x="1" y="573"/>
                  </a:lnTo>
                  <a:lnTo>
                    <a:pt x="1" y="579"/>
                  </a:lnTo>
                  <a:lnTo>
                    <a:pt x="1" y="584"/>
                  </a:lnTo>
                  <a:lnTo>
                    <a:pt x="1" y="588"/>
                  </a:lnTo>
                  <a:lnTo>
                    <a:pt x="1" y="592"/>
                  </a:lnTo>
                  <a:lnTo>
                    <a:pt x="1" y="595"/>
                  </a:lnTo>
                  <a:lnTo>
                    <a:pt x="1" y="599"/>
                  </a:lnTo>
                  <a:lnTo>
                    <a:pt x="1" y="602"/>
                  </a:lnTo>
                  <a:lnTo>
                    <a:pt x="0" y="604"/>
                  </a:lnTo>
                  <a:lnTo>
                    <a:pt x="0" y="607"/>
                  </a:lnTo>
                  <a:lnTo>
                    <a:pt x="0" y="610"/>
                  </a:lnTo>
                  <a:lnTo>
                    <a:pt x="0" y="614"/>
                  </a:lnTo>
                  <a:lnTo>
                    <a:pt x="0" y="616"/>
                  </a:lnTo>
                  <a:lnTo>
                    <a:pt x="0" y="621"/>
                  </a:lnTo>
                  <a:lnTo>
                    <a:pt x="0" y="624"/>
                  </a:lnTo>
                  <a:lnTo>
                    <a:pt x="0" y="629"/>
                  </a:lnTo>
                  <a:lnTo>
                    <a:pt x="0" y="633"/>
                  </a:lnTo>
                  <a:lnTo>
                    <a:pt x="0" y="638"/>
                  </a:lnTo>
                  <a:lnTo>
                    <a:pt x="0" y="642"/>
                  </a:lnTo>
                  <a:lnTo>
                    <a:pt x="0" y="648"/>
                  </a:lnTo>
                  <a:lnTo>
                    <a:pt x="0" y="653"/>
                  </a:lnTo>
                  <a:lnTo>
                    <a:pt x="0" y="658"/>
                  </a:lnTo>
                  <a:lnTo>
                    <a:pt x="0" y="661"/>
                  </a:lnTo>
                  <a:lnTo>
                    <a:pt x="0" y="664"/>
                  </a:lnTo>
                  <a:lnTo>
                    <a:pt x="0" y="666"/>
                  </a:lnTo>
                  <a:lnTo>
                    <a:pt x="1" y="670"/>
                  </a:lnTo>
                  <a:lnTo>
                    <a:pt x="1" y="676"/>
                  </a:lnTo>
                  <a:lnTo>
                    <a:pt x="1" y="681"/>
                  </a:lnTo>
                  <a:lnTo>
                    <a:pt x="1" y="684"/>
                  </a:lnTo>
                  <a:lnTo>
                    <a:pt x="1" y="687"/>
                  </a:lnTo>
                  <a:lnTo>
                    <a:pt x="1" y="690"/>
                  </a:lnTo>
                  <a:lnTo>
                    <a:pt x="1" y="693"/>
                  </a:lnTo>
                  <a:lnTo>
                    <a:pt x="1" y="696"/>
                  </a:lnTo>
                  <a:lnTo>
                    <a:pt x="1" y="700"/>
                  </a:lnTo>
                  <a:lnTo>
                    <a:pt x="1" y="703"/>
                  </a:lnTo>
                  <a:lnTo>
                    <a:pt x="1" y="705"/>
                  </a:lnTo>
                  <a:lnTo>
                    <a:pt x="1" y="709"/>
                  </a:lnTo>
                  <a:lnTo>
                    <a:pt x="1" y="712"/>
                  </a:lnTo>
                  <a:lnTo>
                    <a:pt x="1" y="716"/>
                  </a:lnTo>
                  <a:lnTo>
                    <a:pt x="3" y="719"/>
                  </a:lnTo>
                  <a:lnTo>
                    <a:pt x="3" y="723"/>
                  </a:lnTo>
                  <a:lnTo>
                    <a:pt x="3" y="725"/>
                  </a:lnTo>
                  <a:lnTo>
                    <a:pt x="3" y="728"/>
                  </a:lnTo>
                  <a:lnTo>
                    <a:pt x="3" y="732"/>
                  </a:lnTo>
                  <a:lnTo>
                    <a:pt x="3" y="734"/>
                  </a:lnTo>
                  <a:lnTo>
                    <a:pt x="3" y="738"/>
                  </a:lnTo>
                  <a:lnTo>
                    <a:pt x="3" y="741"/>
                  </a:lnTo>
                  <a:lnTo>
                    <a:pt x="3" y="744"/>
                  </a:lnTo>
                  <a:lnTo>
                    <a:pt x="3" y="748"/>
                  </a:lnTo>
                  <a:lnTo>
                    <a:pt x="3" y="751"/>
                  </a:lnTo>
                  <a:lnTo>
                    <a:pt x="3" y="754"/>
                  </a:lnTo>
                  <a:lnTo>
                    <a:pt x="4" y="758"/>
                  </a:lnTo>
                  <a:lnTo>
                    <a:pt x="4" y="760"/>
                  </a:lnTo>
                  <a:lnTo>
                    <a:pt x="4" y="764"/>
                  </a:lnTo>
                  <a:lnTo>
                    <a:pt x="4" y="767"/>
                  </a:lnTo>
                  <a:lnTo>
                    <a:pt x="5" y="771"/>
                  </a:lnTo>
                  <a:lnTo>
                    <a:pt x="5" y="776"/>
                  </a:lnTo>
                  <a:lnTo>
                    <a:pt x="5" y="783"/>
                  </a:lnTo>
                  <a:lnTo>
                    <a:pt x="5" y="789"/>
                  </a:lnTo>
                  <a:lnTo>
                    <a:pt x="6" y="795"/>
                  </a:lnTo>
                  <a:lnTo>
                    <a:pt x="6" y="801"/>
                  </a:lnTo>
                  <a:lnTo>
                    <a:pt x="6" y="806"/>
                  </a:lnTo>
                  <a:lnTo>
                    <a:pt x="6" y="811"/>
                  </a:lnTo>
                  <a:lnTo>
                    <a:pt x="6" y="817"/>
                  </a:lnTo>
                  <a:lnTo>
                    <a:pt x="6" y="821"/>
                  </a:lnTo>
                  <a:lnTo>
                    <a:pt x="7" y="826"/>
                  </a:lnTo>
                  <a:lnTo>
                    <a:pt x="7" y="830"/>
                  </a:lnTo>
                  <a:lnTo>
                    <a:pt x="8" y="835"/>
                  </a:lnTo>
                  <a:lnTo>
                    <a:pt x="8" y="840"/>
                  </a:lnTo>
                  <a:lnTo>
                    <a:pt x="8" y="844"/>
                  </a:lnTo>
                  <a:lnTo>
                    <a:pt x="9" y="849"/>
                  </a:lnTo>
                  <a:lnTo>
                    <a:pt x="9" y="852"/>
                  </a:lnTo>
                  <a:lnTo>
                    <a:pt x="9" y="856"/>
                  </a:lnTo>
                  <a:lnTo>
                    <a:pt x="11" y="859"/>
                  </a:lnTo>
                  <a:lnTo>
                    <a:pt x="11" y="863"/>
                  </a:lnTo>
                  <a:lnTo>
                    <a:pt x="11" y="866"/>
                  </a:lnTo>
                  <a:lnTo>
                    <a:pt x="11" y="869"/>
                  </a:lnTo>
                  <a:lnTo>
                    <a:pt x="12" y="872"/>
                  </a:lnTo>
                  <a:lnTo>
                    <a:pt x="12" y="875"/>
                  </a:lnTo>
                  <a:lnTo>
                    <a:pt x="13" y="879"/>
                  </a:lnTo>
                  <a:lnTo>
                    <a:pt x="13" y="883"/>
                  </a:lnTo>
                  <a:lnTo>
                    <a:pt x="14" y="888"/>
                  </a:lnTo>
                  <a:lnTo>
                    <a:pt x="15" y="892"/>
                  </a:lnTo>
                  <a:lnTo>
                    <a:pt x="16" y="897"/>
                  </a:lnTo>
                  <a:lnTo>
                    <a:pt x="16" y="900"/>
                  </a:lnTo>
                  <a:lnTo>
                    <a:pt x="16" y="903"/>
                  </a:lnTo>
                  <a:lnTo>
                    <a:pt x="17" y="906"/>
                  </a:lnTo>
                  <a:lnTo>
                    <a:pt x="19" y="908"/>
                  </a:lnTo>
                  <a:lnTo>
                    <a:pt x="20" y="912"/>
                  </a:lnTo>
                  <a:lnTo>
                    <a:pt x="21" y="915"/>
                  </a:lnTo>
                  <a:lnTo>
                    <a:pt x="24" y="919"/>
                  </a:lnTo>
                  <a:lnTo>
                    <a:pt x="28" y="922"/>
                  </a:lnTo>
                  <a:lnTo>
                    <a:pt x="29" y="922"/>
                  </a:lnTo>
                  <a:lnTo>
                    <a:pt x="30" y="922"/>
                  </a:lnTo>
                  <a:lnTo>
                    <a:pt x="34" y="923"/>
                  </a:lnTo>
                  <a:lnTo>
                    <a:pt x="36" y="923"/>
                  </a:lnTo>
                  <a:lnTo>
                    <a:pt x="37" y="923"/>
                  </a:lnTo>
                  <a:lnTo>
                    <a:pt x="39" y="924"/>
                  </a:lnTo>
                  <a:lnTo>
                    <a:pt x="43" y="924"/>
                  </a:lnTo>
                  <a:lnTo>
                    <a:pt x="45" y="924"/>
                  </a:lnTo>
                  <a:lnTo>
                    <a:pt x="48" y="926"/>
                  </a:lnTo>
                  <a:lnTo>
                    <a:pt x="53" y="926"/>
                  </a:lnTo>
                  <a:lnTo>
                    <a:pt x="58" y="927"/>
                  </a:lnTo>
                  <a:lnTo>
                    <a:pt x="60" y="927"/>
                  </a:lnTo>
                  <a:lnTo>
                    <a:pt x="62" y="927"/>
                  </a:lnTo>
                  <a:lnTo>
                    <a:pt x="66" y="927"/>
                  </a:lnTo>
                  <a:lnTo>
                    <a:pt x="68" y="927"/>
                  </a:lnTo>
                  <a:lnTo>
                    <a:pt x="70" y="927"/>
                  </a:lnTo>
                  <a:lnTo>
                    <a:pt x="74" y="927"/>
                  </a:lnTo>
                  <a:lnTo>
                    <a:pt x="77" y="927"/>
                  </a:lnTo>
                  <a:lnTo>
                    <a:pt x="81" y="927"/>
                  </a:lnTo>
                  <a:lnTo>
                    <a:pt x="84" y="927"/>
                  </a:lnTo>
                  <a:lnTo>
                    <a:pt x="89" y="927"/>
                  </a:lnTo>
                  <a:lnTo>
                    <a:pt x="92" y="927"/>
                  </a:lnTo>
                  <a:lnTo>
                    <a:pt x="97" y="927"/>
                  </a:lnTo>
                  <a:lnTo>
                    <a:pt x="101" y="927"/>
                  </a:lnTo>
                  <a:lnTo>
                    <a:pt x="106" y="927"/>
                  </a:lnTo>
                  <a:lnTo>
                    <a:pt x="110" y="927"/>
                  </a:lnTo>
                  <a:lnTo>
                    <a:pt x="115" y="928"/>
                  </a:lnTo>
                  <a:lnTo>
                    <a:pt x="119" y="927"/>
                  </a:lnTo>
                  <a:lnTo>
                    <a:pt x="125" y="927"/>
                  </a:lnTo>
                  <a:lnTo>
                    <a:pt x="130" y="927"/>
                  </a:lnTo>
                  <a:lnTo>
                    <a:pt x="136" y="927"/>
                  </a:lnTo>
                  <a:lnTo>
                    <a:pt x="141" y="927"/>
                  </a:lnTo>
                  <a:lnTo>
                    <a:pt x="147" y="927"/>
                  </a:lnTo>
                  <a:lnTo>
                    <a:pt x="154" y="927"/>
                  </a:lnTo>
                  <a:lnTo>
                    <a:pt x="161" y="927"/>
                  </a:lnTo>
                  <a:lnTo>
                    <a:pt x="166" y="927"/>
                  </a:lnTo>
                  <a:lnTo>
                    <a:pt x="173" y="927"/>
                  </a:lnTo>
                  <a:lnTo>
                    <a:pt x="180" y="927"/>
                  </a:lnTo>
                  <a:lnTo>
                    <a:pt x="188" y="927"/>
                  </a:lnTo>
                  <a:lnTo>
                    <a:pt x="195" y="927"/>
                  </a:lnTo>
                  <a:lnTo>
                    <a:pt x="203" y="927"/>
                  </a:lnTo>
                  <a:lnTo>
                    <a:pt x="211" y="927"/>
                  </a:lnTo>
                  <a:lnTo>
                    <a:pt x="220" y="927"/>
                  </a:lnTo>
                  <a:lnTo>
                    <a:pt x="224" y="927"/>
                  </a:lnTo>
                  <a:lnTo>
                    <a:pt x="228" y="927"/>
                  </a:lnTo>
                  <a:lnTo>
                    <a:pt x="233" y="927"/>
                  </a:lnTo>
                  <a:lnTo>
                    <a:pt x="238" y="927"/>
                  </a:lnTo>
                  <a:lnTo>
                    <a:pt x="241" y="927"/>
                  </a:lnTo>
                  <a:lnTo>
                    <a:pt x="246" y="927"/>
                  </a:lnTo>
                  <a:lnTo>
                    <a:pt x="250" y="927"/>
                  </a:lnTo>
                  <a:lnTo>
                    <a:pt x="255" y="927"/>
                  </a:lnTo>
                  <a:lnTo>
                    <a:pt x="258" y="926"/>
                  </a:lnTo>
                  <a:lnTo>
                    <a:pt x="263" y="926"/>
                  </a:lnTo>
                  <a:lnTo>
                    <a:pt x="267" y="926"/>
                  </a:lnTo>
                  <a:lnTo>
                    <a:pt x="272" y="926"/>
                  </a:lnTo>
                  <a:lnTo>
                    <a:pt x="276" y="926"/>
                  </a:lnTo>
                  <a:lnTo>
                    <a:pt x="280" y="926"/>
                  </a:lnTo>
                  <a:lnTo>
                    <a:pt x="285" y="926"/>
                  </a:lnTo>
                  <a:lnTo>
                    <a:pt x="289" y="926"/>
                  </a:lnTo>
                  <a:lnTo>
                    <a:pt x="294" y="926"/>
                  </a:lnTo>
                  <a:lnTo>
                    <a:pt x="298" y="926"/>
                  </a:lnTo>
                  <a:lnTo>
                    <a:pt x="302" y="924"/>
                  </a:lnTo>
                  <a:lnTo>
                    <a:pt x="306" y="924"/>
                  </a:lnTo>
                  <a:lnTo>
                    <a:pt x="310" y="924"/>
                  </a:lnTo>
                  <a:lnTo>
                    <a:pt x="314" y="924"/>
                  </a:lnTo>
                  <a:lnTo>
                    <a:pt x="318" y="924"/>
                  </a:lnTo>
                  <a:lnTo>
                    <a:pt x="323" y="924"/>
                  </a:lnTo>
                  <a:lnTo>
                    <a:pt x="327" y="924"/>
                  </a:lnTo>
                  <a:lnTo>
                    <a:pt x="331" y="924"/>
                  </a:lnTo>
                  <a:lnTo>
                    <a:pt x="335" y="923"/>
                  </a:lnTo>
                  <a:lnTo>
                    <a:pt x="340" y="923"/>
                  </a:lnTo>
                  <a:lnTo>
                    <a:pt x="343" y="923"/>
                  </a:lnTo>
                  <a:lnTo>
                    <a:pt x="348" y="923"/>
                  </a:lnTo>
                  <a:lnTo>
                    <a:pt x="351" y="923"/>
                  </a:lnTo>
                  <a:lnTo>
                    <a:pt x="356" y="923"/>
                  </a:lnTo>
                  <a:lnTo>
                    <a:pt x="359" y="923"/>
                  </a:lnTo>
                  <a:lnTo>
                    <a:pt x="362" y="923"/>
                  </a:lnTo>
                  <a:lnTo>
                    <a:pt x="366" y="922"/>
                  </a:lnTo>
                  <a:lnTo>
                    <a:pt x="370" y="922"/>
                  </a:lnTo>
                  <a:lnTo>
                    <a:pt x="374" y="922"/>
                  </a:lnTo>
                  <a:lnTo>
                    <a:pt x="377" y="922"/>
                  </a:lnTo>
                  <a:lnTo>
                    <a:pt x="381" y="922"/>
                  </a:lnTo>
                  <a:lnTo>
                    <a:pt x="384" y="922"/>
                  </a:lnTo>
                  <a:lnTo>
                    <a:pt x="388" y="922"/>
                  </a:lnTo>
                  <a:lnTo>
                    <a:pt x="391" y="922"/>
                  </a:lnTo>
                  <a:lnTo>
                    <a:pt x="395" y="922"/>
                  </a:lnTo>
                  <a:lnTo>
                    <a:pt x="398" y="922"/>
                  </a:lnTo>
                  <a:lnTo>
                    <a:pt x="400" y="921"/>
                  </a:lnTo>
                  <a:lnTo>
                    <a:pt x="404" y="921"/>
                  </a:lnTo>
                  <a:lnTo>
                    <a:pt x="407" y="921"/>
                  </a:lnTo>
                  <a:lnTo>
                    <a:pt x="409" y="921"/>
                  </a:lnTo>
                  <a:lnTo>
                    <a:pt x="415" y="921"/>
                  </a:lnTo>
                  <a:lnTo>
                    <a:pt x="421" y="920"/>
                  </a:lnTo>
                  <a:lnTo>
                    <a:pt x="425" y="920"/>
                  </a:lnTo>
                  <a:lnTo>
                    <a:pt x="431" y="920"/>
                  </a:lnTo>
                  <a:lnTo>
                    <a:pt x="435" y="920"/>
                  </a:lnTo>
                  <a:lnTo>
                    <a:pt x="439" y="919"/>
                  </a:lnTo>
                  <a:lnTo>
                    <a:pt x="444" y="919"/>
                  </a:lnTo>
                  <a:lnTo>
                    <a:pt x="447" y="919"/>
                  </a:lnTo>
                  <a:lnTo>
                    <a:pt x="451" y="919"/>
                  </a:lnTo>
                  <a:lnTo>
                    <a:pt x="454" y="918"/>
                  </a:lnTo>
                  <a:lnTo>
                    <a:pt x="458" y="918"/>
                  </a:lnTo>
                  <a:lnTo>
                    <a:pt x="462" y="918"/>
                  </a:lnTo>
                  <a:lnTo>
                    <a:pt x="467" y="916"/>
                  </a:lnTo>
                  <a:lnTo>
                    <a:pt x="471" y="916"/>
                  </a:lnTo>
                  <a:lnTo>
                    <a:pt x="476" y="916"/>
                  </a:lnTo>
                  <a:lnTo>
                    <a:pt x="482" y="916"/>
                  </a:lnTo>
                  <a:lnTo>
                    <a:pt x="486" y="916"/>
                  </a:lnTo>
                  <a:lnTo>
                    <a:pt x="492" y="915"/>
                  </a:lnTo>
                  <a:lnTo>
                    <a:pt x="497" y="915"/>
                  </a:lnTo>
                  <a:lnTo>
                    <a:pt x="503" y="915"/>
                  </a:lnTo>
                  <a:lnTo>
                    <a:pt x="509" y="914"/>
                  </a:lnTo>
                  <a:lnTo>
                    <a:pt x="515" y="914"/>
                  </a:lnTo>
                  <a:lnTo>
                    <a:pt x="521" y="914"/>
                  </a:lnTo>
                  <a:lnTo>
                    <a:pt x="527" y="914"/>
                  </a:lnTo>
                  <a:lnTo>
                    <a:pt x="534" y="913"/>
                  </a:lnTo>
                  <a:lnTo>
                    <a:pt x="540" y="913"/>
                  </a:lnTo>
                  <a:lnTo>
                    <a:pt x="546" y="912"/>
                  </a:lnTo>
                  <a:lnTo>
                    <a:pt x="554" y="912"/>
                  </a:lnTo>
                  <a:lnTo>
                    <a:pt x="560" y="912"/>
                  </a:lnTo>
                  <a:lnTo>
                    <a:pt x="566" y="912"/>
                  </a:lnTo>
                  <a:lnTo>
                    <a:pt x="573" y="912"/>
                  </a:lnTo>
                  <a:lnTo>
                    <a:pt x="581" y="912"/>
                  </a:lnTo>
                  <a:lnTo>
                    <a:pt x="588" y="911"/>
                  </a:lnTo>
                  <a:lnTo>
                    <a:pt x="595" y="911"/>
                  </a:lnTo>
                  <a:lnTo>
                    <a:pt x="602" y="911"/>
                  </a:lnTo>
                  <a:lnTo>
                    <a:pt x="610" y="911"/>
                  </a:lnTo>
                  <a:lnTo>
                    <a:pt x="617" y="910"/>
                  </a:lnTo>
                  <a:lnTo>
                    <a:pt x="624" y="910"/>
                  </a:lnTo>
                  <a:lnTo>
                    <a:pt x="632" y="910"/>
                  </a:lnTo>
                  <a:lnTo>
                    <a:pt x="639" y="910"/>
                  </a:lnTo>
                  <a:lnTo>
                    <a:pt x="646" y="908"/>
                  </a:lnTo>
                  <a:lnTo>
                    <a:pt x="652" y="908"/>
                  </a:lnTo>
                  <a:lnTo>
                    <a:pt x="659" y="907"/>
                  </a:lnTo>
                  <a:lnTo>
                    <a:pt x="666" y="907"/>
                  </a:lnTo>
                  <a:lnTo>
                    <a:pt x="673" y="907"/>
                  </a:lnTo>
                  <a:lnTo>
                    <a:pt x="681" y="907"/>
                  </a:lnTo>
                  <a:lnTo>
                    <a:pt x="687" y="906"/>
                  </a:lnTo>
                  <a:lnTo>
                    <a:pt x="695" y="906"/>
                  </a:lnTo>
                  <a:lnTo>
                    <a:pt x="702" y="906"/>
                  </a:lnTo>
                  <a:lnTo>
                    <a:pt x="707" y="906"/>
                  </a:lnTo>
                  <a:lnTo>
                    <a:pt x="714" y="906"/>
                  </a:lnTo>
                  <a:lnTo>
                    <a:pt x="721" y="906"/>
                  </a:lnTo>
                  <a:lnTo>
                    <a:pt x="727" y="905"/>
                  </a:lnTo>
                  <a:lnTo>
                    <a:pt x="733" y="905"/>
                  </a:lnTo>
                  <a:lnTo>
                    <a:pt x="739" y="905"/>
                  </a:lnTo>
                  <a:lnTo>
                    <a:pt x="746" y="905"/>
                  </a:lnTo>
                  <a:lnTo>
                    <a:pt x="751" y="905"/>
                  </a:lnTo>
                  <a:lnTo>
                    <a:pt x="757" y="905"/>
                  </a:lnTo>
                  <a:lnTo>
                    <a:pt x="762" y="904"/>
                  </a:lnTo>
                  <a:lnTo>
                    <a:pt x="767" y="904"/>
                  </a:lnTo>
                  <a:lnTo>
                    <a:pt x="773" y="904"/>
                  </a:lnTo>
                  <a:lnTo>
                    <a:pt x="777" y="904"/>
                  </a:lnTo>
                  <a:lnTo>
                    <a:pt x="782" y="904"/>
                  </a:lnTo>
                  <a:lnTo>
                    <a:pt x="788" y="904"/>
                  </a:lnTo>
                  <a:lnTo>
                    <a:pt x="791" y="903"/>
                  </a:lnTo>
                  <a:lnTo>
                    <a:pt x="795" y="903"/>
                  </a:lnTo>
                  <a:lnTo>
                    <a:pt x="798" y="903"/>
                  </a:lnTo>
                  <a:lnTo>
                    <a:pt x="803" y="903"/>
                  </a:lnTo>
                  <a:lnTo>
                    <a:pt x="806" y="903"/>
                  </a:lnTo>
                  <a:lnTo>
                    <a:pt x="808" y="903"/>
                  </a:lnTo>
                  <a:lnTo>
                    <a:pt x="812" y="903"/>
                  </a:lnTo>
                  <a:lnTo>
                    <a:pt x="814" y="903"/>
                  </a:lnTo>
                  <a:lnTo>
                    <a:pt x="817" y="903"/>
                  </a:lnTo>
                  <a:lnTo>
                    <a:pt x="821" y="903"/>
                  </a:lnTo>
                  <a:lnTo>
                    <a:pt x="823" y="902"/>
                  </a:lnTo>
                  <a:lnTo>
                    <a:pt x="828" y="902"/>
                  </a:lnTo>
                  <a:lnTo>
                    <a:pt x="831" y="902"/>
                  </a:lnTo>
                  <a:lnTo>
                    <a:pt x="835" y="902"/>
                  </a:lnTo>
                  <a:lnTo>
                    <a:pt x="838" y="902"/>
                  </a:lnTo>
                  <a:lnTo>
                    <a:pt x="844" y="902"/>
                  </a:lnTo>
                  <a:lnTo>
                    <a:pt x="847" y="902"/>
                  </a:lnTo>
                  <a:lnTo>
                    <a:pt x="851" y="902"/>
                  </a:lnTo>
                  <a:lnTo>
                    <a:pt x="854" y="902"/>
                  </a:lnTo>
                  <a:lnTo>
                    <a:pt x="859" y="902"/>
                  </a:lnTo>
                  <a:lnTo>
                    <a:pt x="863" y="902"/>
                  </a:lnTo>
                  <a:lnTo>
                    <a:pt x="868" y="902"/>
                  </a:lnTo>
                  <a:lnTo>
                    <a:pt x="872" y="902"/>
                  </a:lnTo>
                  <a:lnTo>
                    <a:pt x="877" y="902"/>
                  </a:lnTo>
                  <a:lnTo>
                    <a:pt x="880" y="900"/>
                  </a:lnTo>
                  <a:lnTo>
                    <a:pt x="884" y="900"/>
                  </a:lnTo>
                  <a:lnTo>
                    <a:pt x="887" y="900"/>
                  </a:lnTo>
                  <a:lnTo>
                    <a:pt x="892" y="900"/>
                  </a:lnTo>
                  <a:lnTo>
                    <a:pt x="895" y="900"/>
                  </a:lnTo>
                  <a:lnTo>
                    <a:pt x="899" y="900"/>
                  </a:lnTo>
                  <a:lnTo>
                    <a:pt x="902" y="900"/>
                  </a:lnTo>
                  <a:lnTo>
                    <a:pt x="907" y="900"/>
                  </a:lnTo>
                  <a:lnTo>
                    <a:pt x="909" y="900"/>
                  </a:lnTo>
                  <a:lnTo>
                    <a:pt x="914" y="900"/>
                  </a:lnTo>
                  <a:lnTo>
                    <a:pt x="917" y="900"/>
                  </a:lnTo>
                  <a:lnTo>
                    <a:pt x="921" y="900"/>
                  </a:lnTo>
                  <a:lnTo>
                    <a:pt x="924" y="900"/>
                  </a:lnTo>
                  <a:lnTo>
                    <a:pt x="927" y="900"/>
                  </a:lnTo>
                  <a:lnTo>
                    <a:pt x="931" y="900"/>
                  </a:lnTo>
                  <a:lnTo>
                    <a:pt x="934" y="900"/>
                  </a:lnTo>
                  <a:lnTo>
                    <a:pt x="938" y="899"/>
                  </a:lnTo>
                  <a:lnTo>
                    <a:pt x="940" y="899"/>
                  </a:lnTo>
                  <a:lnTo>
                    <a:pt x="943" y="899"/>
                  </a:lnTo>
                  <a:lnTo>
                    <a:pt x="947" y="899"/>
                  </a:lnTo>
                  <a:lnTo>
                    <a:pt x="950" y="899"/>
                  </a:lnTo>
                  <a:lnTo>
                    <a:pt x="954" y="899"/>
                  </a:lnTo>
                  <a:lnTo>
                    <a:pt x="956" y="899"/>
                  </a:lnTo>
                  <a:lnTo>
                    <a:pt x="960" y="899"/>
                  </a:lnTo>
                  <a:lnTo>
                    <a:pt x="962" y="899"/>
                  </a:lnTo>
                  <a:lnTo>
                    <a:pt x="965" y="899"/>
                  </a:lnTo>
                  <a:lnTo>
                    <a:pt x="968" y="899"/>
                  </a:lnTo>
                  <a:lnTo>
                    <a:pt x="971" y="899"/>
                  </a:lnTo>
                  <a:lnTo>
                    <a:pt x="973" y="899"/>
                  </a:lnTo>
                  <a:lnTo>
                    <a:pt x="977" y="899"/>
                  </a:lnTo>
                  <a:lnTo>
                    <a:pt x="979" y="899"/>
                  </a:lnTo>
                  <a:lnTo>
                    <a:pt x="982" y="899"/>
                  </a:lnTo>
                  <a:lnTo>
                    <a:pt x="987" y="898"/>
                  </a:lnTo>
                  <a:lnTo>
                    <a:pt x="992" y="898"/>
                  </a:lnTo>
                  <a:lnTo>
                    <a:pt x="996" y="897"/>
                  </a:lnTo>
                  <a:lnTo>
                    <a:pt x="1001" y="897"/>
                  </a:lnTo>
                  <a:lnTo>
                    <a:pt x="1005" y="897"/>
                  </a:lnTo>
                  <a:lnTo>
                    <a:pt x="1010" y="896"/>
                  </a:lnTo>
                  <a:lnTo>
                    <a:pt x="1013" y="896"/>
                  </a:lnTo>
                  <a:lnTo>
                    <a:pt x="1018" y="896"/>
                  </a:lnTo>
                  <a:lnTo>
                    <a:pt x="1020" y="895"/>
                  </a:lnTo>
                  <a:lnTo>
                    <a:pt x="1024" y="895"/>
                  </a:lnTo>
                  <a:lnTo>
                    <a:pt x="1026" y="893"/>
                  </a:lnTo>
                  <a:lnTo>
                    <a:pt x="1029" y="893"/>
                  </a:lnTo>
                  <a:lnTo>
                    <a:pt x="1034" y="892"/>
                  </a:lnTo>
                  <a:lnTo>
                    <a:pt x="1039" y="891"/>
                  </a:lnTo>
                  <a:lnTo>
                    <a:pt x="1040" y="890"/>
                  </a:lnTo>
                  <a:lnTo>
                    <a:pt x="1043" y="888"/>
                  </a:lnTo>
                  <a:lnTo>
                    <a:pt x="1047" y="885"/>
                  </a:lnTo>
                  <a:lnTo>
                    <a:pt x="1050" y="884"/>
                  </a:lnTo>
                  <a:lnTo>
                    <a:pt x="1055" y="881"/>
                  </a:lnTo>
                  <a:lnTo>
                    <a:pt x="1060" y="877"/>
                  </a:lnTo>
                  <a:lnTo>
                    <a:pt x="1062" y="876"/>
                  </a:lnTo>
                  <a:lnTo>
                    <a:pt x="1065" y="875"/>
                  </a:lnTo>
                  <a:lnTo>
                    <a:pt x="1067" y="873"/>
                  </a:lnTo>
                  <a:lnTo>
                    <a:pt x="1071" y="872"/>
                  </a:lnTo>
                  <a:lnTo>
                    <a:pt x="1073" y="869"/>
                  </a:lnTo>
                  <a:lnTo>
                    <a:pt x="1075" y="867"/>
                  </a:lnTo>
                  <a:lnTo>
                    <a:pt x="1079" y="865"/>
                  </a:lnTo>
                  <a:lnTo>
                    <a:pt x="1082" y="864"/>
                  </a:lnTo>
                  <a:lnTo>
                    <a:pt x="1086" y="861"/>
                  </a:lnTo>
                  <a:lnTo>
                    <a:pt x="1088" y="859"/>
                  </a:lnTo>
                  <a:lnTo>
                    <a:pt x="1091" y="857"/>
                  </a:lnTo>
                  <a:lnTo>
                    <a:pt x="1095" y="854"/>
                  </a:lnTo>
                  <a:lnTo>
                    <a:pt x="1098" y="852"/>
                  </a:lnTo>
                  <a:lnTo>
                    <a:pt x="1102" y="851"/>
                  </a:lnTo>
                  <a:lnTo>
                    <a:pt x="1105" y="848"/>
                  </a:lnTo>
                  <a:lnTo>
                    <a:pt x="1109" y="845"/>
                  </a:lnTo>
                  <a:lnTo>
                    <a:pt x="1112" y="843"/>
                  </a:lnTo>
                  <a:lnTo>
                    <a:pt x="1115" y="841"/>
                  </a:lnTo>
                  <a:lnTo>
                    <a:pt x="1119" y="840"/>
                  </a:lnTo>
                  <a:lnTo>
                    <a:pt x="1122" y="837"/>
                  </a:lnTo>
                  <a:lnTo>
                    <a:pt x="1126" y="834"/>
                  </a:lnTo>
                  <a:lnTo>
                    <a:pt x="1129" y="832"/>
                  </a:lnTo>
                  <a:lnTo>
                    <a:pt x="1133" y="829"/>
                  </a:lnTo>
                  <a:lnTo>
                    <a:pt x="1136" y="827"/>
                  </a:lnTo>
                  <a:lnTo>
                    <a:pt x="1139" y="825"/>
                  </a:lnTo>
                  <a:lnTo>
                    <a:pt x="1143" y="821"/>
                  </a:lnTo>
                  <a:lnTo>
                    <a:pt x="1146" y="819"/>
                  </a:lnTo>
                  <a:lnTo>
                    <a:pt x="1150" y="817"/>
                  </a:lnTo>
                  <a:lnTo>
                    <a:pt x="1153" y="814"/>
                  </a:lnTo>
                  <a:lnTo>
                    <a:pt x="1157" y="812"/>
                  </a:lnTo>
                  <a:lnTo>
                    <a:pt x="1160" y="810"/>
                  </a:lnTo>
                  <a:lnTo>
                    <a:pt x="1164" y="807"/>
                  </a:lnTo>
                  <a:lnTo>
                    <a:pt x="1166" y="804"/>
                  </a:lnTo>
                  <a:lnTo>
                    <a:pt x="1169" y="803"/>
                  </a:lnTo>
                  <a:lnTo>
                    <a:pt x="1173" y="799"/>
                  </a:lnTo>
                  <a:lnTo>
                    <a:pt x="1176" y="798"/>
                  </a:lnTo>
                  <a:lnTo>
                    <a:pt x="1178" y="795"/>
                  </a:lnTo>
                  <a:lnTo>
                    <a:pt x="1182" y="794"/>
                  </a:lnTo>
                  <a:lnTo>
                    <a:pt x="1184" y="790"/>
                  </a:lnTo>
                  <a:lnTo>
                    <a:pt x="1188" y="789"/>
                  </a:lnTo>
                  <a:lnTo>
                    <a:pt x="1192" y="783"/>
                  </a:lnTo>
                  <a:lnTo>
                    <a:pt x="1198" y="780"/>
                  </a:lnTo>
                  <a:lnTo>
                    <a:pt x="1202" y="775"/>
                  </a:lnTo>
                  <a:lnTo>
                    <a:pt x="1207" y="772"/>
                  </a:lnTo>
                  <a:lnTo>
                    <a:pt x="1212" y="768"/>
                  </a:lnTo>
                  <a:lnTo>
                    <a:pt x="1215" y="766"/>
                  </a:lnTo>
                  <a:lnTo>
                    <a:pt x="1232" y="748"/>
                  </a:lnTo>
                  <a:lnTo>
                    <a:pt x="1236" y="744"/>
                  </a:lnTo>
                  <a:lnTo>
                    <a:pt x="1238" y="741"/>
                  </a:lnTo>
                  <a:lnTo>
                    <a:pt x="1241" y="738"/>
                  </a:lnTo>
                  <a:lnTo>
                    <a:pt x="1245" y="735"/>
                  </a:lnTo>
                  <a:lnTo>
                    <a:pt x="1248" y="732"/>
                  </a:lnTo>
                  <a:lnTo>
                    <a:pt x="1252" y="728"/>
                  </a:lnTo>
                  <a:lnTo>
                    <a:pt x="1254" y="726"/>
                  </a:lnTo>
                  <a:lnTo>
                    <a:pt x="1258" y="723"/>
                  </a:lnTo>
                  <a:lnTo>
                    <a:pt x="1260" y="719"/>
                  </a:lnTo>
                  <a:lnTo>
                    <a:pt x="1263" y="717"/>
                  </a:lnTo>
                  <a:lnTo>
                    <a:pt x="1266" y="713"/>
                  </a:lnTo>
                  <a:lnTo>
                    <a:pt x="1269" y="711"/>
                  </a:lnTo>
                  <a:lnTo>
                    <a:pt x="1271" y="708"/>
                  </a:lnTo>
                  <a:lnTo>
                    <a:pt x="1275" y="705"/>
                  </a:lnTo>
                  <a:lnTo>
                    <a:pt x="1277" y="703"/>
                  </a:lnTo>
                  <a:lnTo>
                    <a:pt x="1280" y="700"/>
                  </a:lnTo>
                  <a:lnTo>
                    <a:pt x="1285" y="694"/>
                  </a:lnTo>
                  <a:lnTo>
                    <a:pt x="1290" y="689"/>
                  </a:lnTo>
                  <a:lnTo>
                    <a:pt x="1294" y="684"/>
                  </a:lnTo>
                  <a:lnTo>
                    <a:pt x="1300" y="679"/>
                  </a:lnTo>
                  <a:lnTo>
                    <a:pt x="1303" y="674"/>
                  </a:lnTo>
                  <a:lnTo>
                    <a:pt x="1308" y="670"/>
                  </a:lnTo>
                  <a:lnTo>
                    <a:pt x="1313" y="665"/>
                  </a:lnTo>
                  <a:lnTo>
                    <a:pt x="1317" y="662"/>
                  </a:lnTo>
                  <a:lnTo>
                    <a:pt x="1319" y="657"/>
                  </a:lnTo>
                  <a:lnTo>
                    <a:pt x="1323" y="654"/>
                  </a:lnTo>
                  <a:lnTo>
                    <a:pt x="1326" y="649"/>
                  </a:lnTo>
                  <a:lnTo>
                    <a:pt x="1330" y="646"/>
                  </a:lnTo>
                  <a:lnTo>
                    <a:pt x="1333" y="642"/>
                  </a:lnTo>
                  <a:lnTo>
                    <a:pt x="1335" y="639"/>
                  </a:lnTo>
                  <a:lnTo>
                    <a:pt x="1338" y="635"/>
                  </a:lnTo>
                  <a:lnTo>
                    <a:pt x="1340" y="633"/>
                  </a:lnTo>
                  <a:lnTo>
                    <a:pt x="1342" y="630"/>
                  </a:lnTo>
                  <a:lnTo>
                    <a:pt x="1343" y="626"/>
                  </a:lnTo>
                  <a:lnTo>
                    <a:pt x="1346" y="624"/>
                  </a:lnTo>
                  <a:lnTo>
                    <a:pt x="1347" y="622"/>
                  </a:lnTo>
                  <a:lnTo>
                    <a:pt x="1349" y="617"/>
                  </a:lnTo>
                  <a:lnTo>
                    <a:pt x="1351" y="614"/>
                  </a:lnTo>
                  <a:lnTo>
                    <a:pt x="1351" y="611"/>
                  </a:lnTo>
                  <a:lnTo>
                    <a:pt x="1351" y="610"/>
                  </a:lnTo>
                  <a:lnTo>
                    <a:pt x="1353" y="607"/>
                  </a:lnTo>
                  <a:lnTo>
                    <a:pt x="1353" y="603"/>
                  </a:lnTo>
                  <a:lnTo>
                    <a:pt x="1353" y="600"/>
                  </a:lnTo>
                  <a:lnTo>
                    <a:pt x="1353" y="598"/>
                  </a:lnTo>
                  <a:lnTo>
                    <a:pt x="1353" y="594"/>
                  </a:lnTo>
                  <a:lnTo>
                    <a:pt x="1354" y="591"/>
                  </a:lnTo>
                  <a:lnTo>
                    <a:pt x="1354" y="586"/>
                  </a:lnTo>
                  <a:lnTo>
                    <a:pt x="1354" y="582"/>
                  </a:lnTo>
                  <a:lnTo>
                    <a:pt x="1354" y="579"/>
                  </a:lnTo>
                  <a:lnTo>
                    <a:pt x="1355" y="576"/>
                  </a:lnTo>
                  <a:lnTo>
                    <a:pt x="1355" y="573"/>
                  </a:lnTo>
                  <a:lnTo>
                    <a:pt x="1355" y="570"/>
                  </a:lnTo>
                  <a:lnTo>
                    <a:pt x="1355" y="567"/>
                  </a:lnTo>
                  <a:lnTo>
                    <a:pt x="1355" y="563"/>
                  </a:lnTo>
                  <a:lnTo>
                    <a:pt x="1355" y="560"/>
                  </a:lnTo>
                  <a:lnTo>
                    <a:pt x="1355" y="555"/>
                  </a:lnTo>
                  <a:lnTo>
                    <a:pt x="1355" y="552"/>
                  </a:lnTo>
                  <a:lnTo>
                    <a:pt x="1356" y="547"/>
                  </a:lnTo>
                  <a:lnTo>
                    <a:pt x="1356" y="543"/>
                  </a:lnTo>
                  <a:lnTo>
                    <a:pt x="1356" y="539"/>
                  </a:lnTo>
                  <a:lnTo>
                    <a:pt x="1356" y="533"/>
                  </a:lnTo>
                  <a:lnTo>
                    <a:pt x="1356" y="529"/>
                  </a:lnTo>
                  <a:lnTo>
                    <a:pt x="1356" y="523"/>
                  </a:lnTo>
                  <a:lnTo>
                    <a:pt x="1356" y="518"/>
                  </a:lnTo>
                  <a:lnTo>
                    <a:pt x="1356" y="512"/>
                  </a:lnTo>
                  <a:lnTo>
                    <a:pt x="1357" y="506"/>
                  </a:lnTo>
                  <a:lnTo>
                    <a:pt x="1357" y="500"/>
                  </a:lnTo>
                  <a:lnTo>
                    <a:pt x="1357" y="494"/>
                  </a:lnTo>
                  <a:lnTo>
                    <a:pt x="1357" y="487"/>
                  </a:lnTo>
                  <a:lnTo>
                    <a:pt x="1357" y="481"/>
                  </a:lnTo>
                  <a:lnTo>
                    <a:pt x="1357" y="473"/>
                  </a:lnTo>
                  <a:lnTo>
                    <a:pt x="1357" y="467"/>
                  </a:lnTo>
                  <a:lnTo>
                    <a:pt x="1357" y="459"/>
                  </a:lnTo>
                  <a:lnTo>
                    <a:pt x="1357" y="451"/>
                  </a:lnTo>
                  <a:lnTo>
                    <a:pt x="1357" y="443"/>
                  </a:lnTo>
                  <a:lnTo>
                    <a:pt x="1357" y="435"/>
                  </a:lnTo>
                  <a:lnTo>
                    <a:pt x="1357" y="426"/>
                  </a:lnTo>
                  <a:lnTo>
                    <a:pt x="1357" y="416"/>
                  </a:lnTo>
                  <a:lnTo>
                    <a:pt x="1357" y="407"/>
                  </a:lnTo>
                  <a:lnTo>
                    <a:pt x="1357" y="399"/>
                  </a:lnTo>
                  <a:lnTo>
                    <a:pt x="1357" y="389"/>
                  </a:lnTo>
                  <a:lnTo>
                    <a:pt x="1357" y="379"/>
                  </a:lnTo>
                  <a:lnTo>
                    <a:pt x="1357" y="368"/>
                  </a:lnTo>
                  <a:lnTo>
                    <a:pt x="1358" y="358"/>
                  </a:lnTo>
                  <a:lnTo>
                    <a:pt x="1357" y="356"/>
                  </a:lnTo>
                  <a:lnTo>
                    <a:pt x="1357" y="353"/>
                  </a:lnTo>
                  <a:lnTo>
                    <a:pt x="1357" y="350"/>
                  </a:lnTo>
                  <a:lnTo>
                    <a:pt x="1357" y="348"/>
                  </a:lnTo>
                  <a:lnTo>
                    <a:pt x="1357" y="344"/>
                  </a:lnTo>
                  <a:lnTo>
                    <a:pt x="1357" y="341"/>
                  </a:lnTo>
                  <a:lnTo>
                    <a:pt x="1357" y="337"/>
                  </a:lnTo>
                  <a:lnTo>
                    <a:pt x="1357" y="334"/>
                  </a:lnTo>
                  <a:lnTo>
                    <a:pt x="1357" y="329"/>
                  </a:lnTo>
                  <a:lnTo>
                    <a:pt x="1357" y="325"/>
                  </a:lnTo>
                  <a:lnTo>
                    <a:pt x="1357" y="320"/>
                  </a:lnTo>
                  <a:lnTo>
                    <a:pt x="1357" y="317"/>
                  </a:lnTo>
                  <a:lnTo>
                    <a:pt x="1356" y="311"/>
                  </a:lnTo>
                  <a:lnTo>
                    <a:pt x="1356" y="306"/>
                  </a:lnTo>
                  <a:lnTo>
                    <a:pt x="1356" y="302"/>
                  </a:lnTo>
                  <a:lnTo>
                    <a:pt x="1356" y="297"/>
                  </a:lnTo>
                  <a:lnTo>
                    <a:pt x="1356" y="291"/>
                  </a:lnTo>
                  <a:lnTo>
                    <a:pt x="1355" y="286"/>
                  </a:lnTo>
                  <a:lnTo>
                    <a:pt x="1355" y="280"/>
                  </a:lnTo>
                  <a:lnTo>
                    <a:pt x="1355" y="274"/>
                  </a:lnTo>
                  <a:lnTo>
                    <a:pt x="1355" y="268"/>
                  </a:lnTo>
                  <a:lnTo>
                    <a:pt x="1354" y="263"/>
                  </a:lnTo>
                  <a:lnTo>
                    <a:pt x="1354" y="257"/>
                  </a:lnTo>
                  <a:lnTo>
                    <a:pt x="1354" y="251"/>
                  </a:lnTo>
                  <a:lnTo>
                    <a:pt x="1354" y="245"/>
                  </a:lnTo>
                  <a:lnTo>
                    <a:pt x="1353" y="239"/>
                  </a:lnTo>
                  <a:lnTo>
                    <a:pt x="1353" y="233"/>
                  </a:lnTo>
                  <a:lnTo>
                    <a:pt x="1353" y="227"/>
                  </a:lnTo>
                  <a:lnTo>
                    <a:pt x="1353" y="221"/>
                  </a:lnTo>
                  <a:lnTo>
                    <a:pt x="1353" y="215"/>
                  </a:lnTo>
                  <a:lnTo>
                    <a:pt x="1353" y="209"/>
                  </a:lnTo>
                  <a:lnTo>
                    <a:pt x="1353" y="203"/>
                  </a:lnTo>
                  <a:lnTo>
                    <a:pt x="1351" y="196"/>
                  </a:lnTo>
                  <a:lnTo>
                    <a:pt x="1351" y="190"/>
                  </a:lnTo>
                  <a:lnTo>
                    <a:pt x="1350" y="185"/>
                  </a:lnTo>
                  <a:lnTo>
                    <a:pt x="1350" y="178"/>
                  </a:lnTo>
                  <a:lnTo>
                    <a:pt x="1350" y="172"/>
                  </a:lnTo>
                  <a:lnTo>
                    <a:pt x="1349" y="165"/>
                  </a:lnTo>
                  <a:lnTo>
                    <a:pt x="1349" y="159"/>
                  </a:lnTo>
                  <a:lnTo>
                    <a:pt x="1349" y="154"/>
                  </a:lnTo>
                  <a:lnTo>
                    <a:pt x="1349" y="148"/>
                  </a:lnTo>
                  <a:lnTo>
                    <a:pt x="1348" y="142"/>
                  </a:lnTo>
                  <a:lnTo>
                    <a:pt x="1348" y="137"/>
                  </a:lnTo>
                  <a:lnTo>
                    <a:pt x="1348" y="131"/>
                  </a:lnTo>
                  <a:lnTo>
                    <a:pt x="1347" y="125"/>
                  </a:lnTo>
                  <a:lnTo>
                    <a:pt x="1347" y="120"/>
                  </a:lnTo>
                  <a:lnTo>
                    <a:pt x="1347" y="115"/>
                  </a:lnTo>
                  <a:lnTo>
                    <a:pt x="1347" y="110"/>
                  </a:lnTo>
                  <a:lnTo>
                    <a:pt x="1347" y="106"/>
                  </a:lnTo>
                  <a:lnTo>
                    <a:pt x="1346" y="100"/>
                  </a:lnTo>
                  <a:lnTo>
                    <a:pt x="1346" y="95"/>
                  </a:lnTo>
                  <a:lnTo>
                    <a:pt x="1346" y="92"/>
                  </a:lnTo>
                  <a:lnTo>
                    <a:pt x="1345" y="87"/>
                  </a:lnTo>
                  <a:lnTo>
                    <a:pt x="1345" y="84"/>
                  </a:lnTo>
                  <a:lnTo>
                    <a:pt x="1345" y="79"/>
                  </a:lnTo>
                  <a:lnTo>
                    <a:pt x="1345" y="76"/>
                  </a:lnTo>
                  <a:lnTo>
                    <a:pt x="1345" y="72"/>
                  </a:lnTo>
                  <a:lnTo>
                    <a:pt x="1345" y="69"/>
                  </a:lnTo>
                  <a:lnTo>
                    <a:pt x="1343" y="67"/>
                  </a:lnTo>
                  <a:lnTo>
                    <a:pt x="1343" y="63"/>
                  </a:lnTo>
                  <a:lnTo>
                    <a:pt x="1343" y="59"/>
                  </a:lnTo>
                  <a:lnTo>
                    <a:pt x="134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4380" name="Freeform 129">
              <a:extLst>
                <a:ext uri="{FF2B5EF4-FFF2-40B4-BE49-F238E27FC236}">
                  <a16:creationId xmlns:a16="http://schemas.microsoft.com/office/drawing/2014/main" id="{7F88C5FA-3C29-A126-BDAF-A93B4CC1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150" y="2794000"/>
              <a:ext cx="38100" cy="42863"/>
            </a:xfrm>
            <a:custGeom>
              <a:avLst/>
              <a:gdLst>
                <a:gd name="T0" fmla="*/ 2147483647 w 48"/>
                <a:gd name="T1" fmla="*/ 2147483647 h 54"/>
                <a:gd name="T2" fmla="*/ 2147483647 w 48"/>
                <a:gd name="T3" fmla="*/ 0 h 54"/>
                <a:gd name="T4" fmla="*/ 2147483647 w 48"/>
                <a:gd name="T5" fmla="*/ 2147483647 h 54"/>
                <a:gd name="T6" fmla="*/ 2147483647 w 48"/>
                <a:gd name="T7" fmla="*/ 2147483647 h 54"/>
                <a:gd name="T8" fmla="*/ 2147483647 w 48"/>
                <a:gd name="T9" fmla="*/ 2147483647 h 54"/>
                <a:gd name="T10" fmla="*/ 2147483647 w 48"/>
                <a:gd name="T11" fmla="*/ 2147483647 h 54"/>
                <a:gd name="T12" fmla="*/ 2147483647 w 48"/>
                <a:gd name="T13" fmla="*/ 2147483647 h 54"/>
                <a:gd name="T14" fmla="*/ 2147483647 w 48"/>
                <a:gd name="T15" fmla="*/ 2147483647 h 54"/>
                <a:gd name="T16" fmla="*/ 2147483647 w 48"/>
                <a:gd name="T17" fmla="*/ 2147483647 h 54"/>
                <a:gd name="T18" fmla="*/ 2147483647 w 48"/>
                <a:gd name="T19" fmla="*/ 2147483647 h 54"/>
                <a:gd name="T20" fmla="*/ 0 w 48"/>
                <a:gd name="T21" fmla="*/ 2147483647 h 54"/>
                <a:gd name="T22" fmla="*/ 2147483647 w 48"/>
                <a:gd name="T23" fmla="*/ 2147483647 h 54"/>
                <a:gd name="T24" fmla="*/ 2147483647 w 48"/>
                <a:gd name="T25" fmla="*/ 2147483647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54"/>
                <a:gd name="T41" fmla="*/ 48 w 48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54">
                  <a:moveTo>
                    <a:pt x="28" y="2"/>
                  </a:moveTo>
                  <a:lnTo>
                    <a:pt x="43" y="0"/>
                  </a:lnTo>
                  <a:lnTo>
                    <a:pt x="48" y="19"/>
                  </a:lnTo>
                  <a:lnTo>
                    <a:pt x="19" y="50"/>
                  </a:lnTo>
                  <a:lnTo>
                    <a:pt x="18" y="51"/>
                  </a:lnTo>
                  <a:lnTo>
                    <a:pt x="14" y="53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3" y="53"/>
                  </a:lnTo>
                  <a:lnTo>
                    <a:pt x="1" y="50"/>
                  </a:lnTo>
                  <a:lnTo>
                    <a:pt x="0" y="36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477">
            <a:extLst>
              <a:ext uri="{FF2B5EF4-FFF2-40B4-BE49-F238E27FC236}">
                <a16:creationId xmlns:a16="http://schemas.microsoft.com/office/drawing/2014/main" id="{D9F190E5-C1A2-0311-F926-491DA2660694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2491BBE6-CA53-48E2-77C1-405C378D2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450" y="476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Lanċa Ġejja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008579D-7B8C-926B-3F4A-B7BC64E63A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8229600" cy="4387850"/>
          </a:xfrm>
        </p:spPr>
        <p:txBody>
          <a:bodyPr rtlCol="0">
            <a:normAutofit lnSpcReduction="10000"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Lanċa ġejja u oħra sejra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minn Tas-Sliema għal Marsamxett,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il-kaptan bil-pipa f’ħalqu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jidderieġi l-bastiment.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mt-MT" sz="1100" dirty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Sewwa sewwa f’nofs ta’ baħar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il-kaptan ħassu ħażin,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ma kellux min idur miegħu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daru miegħu l-baħrin.</a:t>
            </a:r>
            <a:endParaRPr lang="en-GB" sz="2400" dirty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mt-MT" sz="1000" dirty="0"/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Agħmillu karta, agħmillu karta,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mt-MT" sz="2400" dirty="0"/>
              <a:t>agħmillu karta għal tax-xjuħ!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GB" sz="2400" dirty="0"/>
          </a:p>
        </p:txBody>
      </p:sp>
      <p:sp>
        <p:nvSpPr>
          <p:cNvPr id="15365" name="AutoShape 53">
            <a:extLst>
              <a:ext uri="{FF2B5EF4-FFF2-40B4-BE49-F238E27FC236}">
                <a16:creationId xmlns:a16="http://schemas.microsoft.com/office/drawing/2014/main" id="{D80CB1BC-46A7-66D8-342D-DCFF0403529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0" y="3886200"/>
            <a:ext cx="303688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15366" name="Group 165">
            <a:extLst>
              <a:ext uri="{FF2B5EF4-FFF2-40B4-BE49-F238E27FC236}">
                <a16:creationId xmlns:a16="http://schemas.microsoft.com/office/drawing/2014/main" id="{59899335-E47B-6B21-B5D7-103A97201967}"/>
              </a:ext>
            </a:extLst>
          </p:cNvPr>
          <p:cNvGrpSpPr>
            <a:grpSpLocks/>
          </p:cNvGrpSpPr>
          <p:nvPr/>
        </p:nvGrpSpPr>
        <p:grpSpPr bwMode="auto">
          <a:xfrm>
            <a:off x="68263" y="5486400"/>
            <a:ext cx="8923337" cy="1331913"/>
            <a:chOff x="68263" y="6100825"/>
            <a:chExt cx="3541325" cy="717488"/>
          </a:xfrm>
        </p:grpSpPr>
        <p:grpSp>
          <p:nvGrpSpPr>
            <p:cNvPr id="15551" name="Group 159">
              <a:extLst>
                <a:ext uri="{FF2B5EF4-FFF2-40B4-BE49-F238E27FC236}">
                  <a16:creationId xmlns:a16="http://schemas.microsoft.com/office/drawing/2014/main" id="{BC8AC004-DD3A-7171-A331-BF8CF5E9C6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63" y="6103938"/>
              <a:ext cx="1912938" cy="714375"/>
              <a:chOff x="68263" y="6103938"/>
              <a:chExt cx="1912938" cy="714375"/>
            </a:xfrm>
          </p:grpSpPr>
          <p:sp>
            <p:nvSpPr>
              <p:cNvPr id="15557" name="Freeform 137">
                <a:extLst>
                  <a:ext uri="{FF2B5EF4-FFF2-40B4-BE49-F238E27FC236}">
                    <a16:creationId xmlns:a16="http://schemas.microsoft.com/office/drawing/2014/main" id="{0EE516A9-A764-1402-8902-3E693194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3" y="6103938"/>
                <a:ext cx="1912938" cy="714375"/>
              </a:xfrm>
              <a:custGeom>
                <a:avLst/>
                <a:gdLst>
                  <a:gd name="T0" fmla="*/ 2147483647 w 2410"/>
                  <a:gd name="T1" fmla="*/ 2147483647 h 899"/>
                  <a:gd name="T2" fmla="*/ 2147483647 w 2410"/>
                  <a:gd name="T3" fmla="*/ 2147483647 h 899"/>
                  <a:gd name="T4" fmla="*/ 2147483647 w 2410"/>
                  <a:gd name="T5" fmla="*/ 2147483647 h 899"/>
                  <a:gd name="T6" fmla="*/ 2147483647 w 2410"/>
                  <a:gd name="T7" fmla="*/ 2147483647 h 899"/>
                  <a:gd name="T8" fmla="*/ 2147483647 w 2410"/>
                  <a:gd name="T9" fmla="*/ 2147483647 h 899"/>
                  <a:gd name="T10" fmla="*/ 2147483647 w 2410"/>
                  <a:gd name="T11" fmla="*/ 2147483647 h 899"/>
                  <a:gd name="T12" fmla="*/ 2147483647 w 2410"/>
                  <a:gd name="T13" fmla="*/ 2147483647 h 899"/>
                  <a:gd name="T14" fmla="*/ 2147483647 w 2410"/>
                  <a:gd name="T15" fmla="*/ 2147483647 h 899"/>
                  <a:gd name="T16" fmla="*/ 2147483647 w 2410"/>
                  <a:gd name="T17" fmla="*/ 2147483647 h 899"/>
                  <a:gd name="T18" fmla="*/ 2147483647 w 2410"/>
                  <a:gd name="T19" fmla="*/ 2147483647 h 899"/>
                  <a:gd name="T20" fmla="*/ 2147483647 w 2410"/>
                  <a:gd name="T21" fmla="*/ 2147483647 h 899"/>
                  <a:gd name="T22" fmla="*/ 2147483647 w 2410"/>
                  <a:gd name="T23" fmla="*/ 2147483647 h 899"/>
                  <a:gd name="T24" fmla="*/ 2147483647 w 2410"/>
                  <a:gd name="T25" fmla="*/ 2147483647 h 899"/>
                  <a:gd name="T26" fmla="*/ 2147483647 w 2410"/>
                  <a:gd name="T27" fmla="*/ 2147483647 h 899"/>
                  <a:gd name="T28" fmla="*/ 2147483647 w 2410"/>
                  <a:gd name="T29" fmla="*/ 2147483647 h 899"/>
                  <a:gd name="T30" fmla="*/ 2147483647 w 2410"/>
                  <a:gd name="T31" fmla="*/ 2147483647 h 899"/>
                  <a:gd name="T32" fmla="*/ 2147483647 w 2410"/>
                  <a:gd name="T33" fmla="*/ 2147483647 h 899"/>
                  <a:gd name="T34" fmla="*/ 2147483647 w 2410"/>
                  <a:gd name="T35" fmla="*/ 2147483647 h 899"/>
                  <a:gd name="T36" fmla="*/ 2147483647 w 2410"/>
                  <a:gd name="T37" fmla="*/ 2147483647 h 899"/>
                  <a:gd name="T38" fmla="*/ 2147483647 w 2410"/>
                  <a:gd name="T39" fmla="*/ 2147483647 h 899"/>
                  <a:gd name="T40" fmla="*/ 2147483647 w 2410"/>
                  <a:gd name="T41" fmla="*/ 2147483647 h 899"/>
                  <a:gd name="T42" fmla="*/ 2147483647 w 2410"/>
                  <a:gd name="T43" fmla="*/ 2147483647 h 899"/>
                  <a:gd name="T44" fmla="*/ 2147483647 w 2410"/>
                  <a:gd name="T45" fmla="*/ 2147483647 h 899"/>
                  <a:gd name="T46" fmla="*/ 2147483647 w 2410"/>
                  <a:gd name="T47" fmla="*/ 2147483647 h 899"/>
                  <a:gd name="T48" fmla="*/ 2147483647 w 2410"/>
                  <a:gd name="T49" fmla="*/ 2147483647 h 899"/>
                  <a:gd name="T50" fmla="*/ 2147483647 w 2410"/>
                  <a:gd name="T51" fmla="*/ 2147483647 h 899"/>
                  <a:gd name="T52" fmla="*/ 2147483647 w 2410"/>
                  <a:gd name="T53" fmla="*/ 2147483647 h 899"/>
                  <a:gd name="T54" fmla="*/ 2147483647 w 2410"/>
                  <a:gd name="T55" fmla="*/ 2147483647 h 899"/>
                  <a:gd name="T56" fmla="*/ 2147483647 w 2410"/>
                  <a:gd name="T57" fmla="*/ 2147483647 h 899"/>
                  <a:gd name="T58" fmla="*/ 2147483647 w 2410"/>
                  <a:gd name="T59" fmla="*/ 2147483647 h 899"/>
                  <a:gd name="T60" fmla="*/ 2147483647 w 2410"/>
                  <a:gd name="T61" fmla="*/ 2147483647 h 899"/>
                  <a:gd name="T62" fmla="*/ 2147483647 w 2410"/>
                  <a:gd name="T63" fmla="*/ 2147483647 h 899"/>
                  <a:gd name="T64" fmla="*/ 2147483647 w 2410"/>
                  <a:gd name="T65" fmla="*/ 2147483647 h 899"/>
                  <a:gd name="T66" fmla="*/ 2147483647 w 2410"/>
                  <a:gd name="T67" fmla="*/ 2147483647 h 899"/>
                  <a:gd name="T68" fmla="*/ 2147483647 w 2410"/>
                  <a:gd name="T69" fmla="*/ 2147483647 h 899"/>
                  <a:gd name="T70" fmla="*/ 2147483647 w 2410"/>
                  <a:gd name="T71" fmla="*/ 2147483647 h 899"/>
                  <a:gd name="T72" fmla="*/ 2147483647 w 2410"/>
                  <a:gd name="T73" fmla="*/ 2147483647 h 899"/>
                  <a:gd name="T74" fmla="*/ 2147483647 w 2410"/>
                  <a:gd name="T75" fmla="*/ 2147483647 h 899"/>
                  <a:gd name="T76" fmla="*/ 2147483647 w 2410"/>
                  <a:gd name="T77" fmla="*/ 2147483647 h 899"/>
                  <a:gd name="T78" fmla="*/ 2147483647 w 2410"/>
                  <a:gd name="T79" fmla="*/ 2147483647 h 899"/>
                  <a:gd name="T80" fmla="*/ 2147483647 w 2410"/>
                  <a:gd name="T81" fmla="*/ 2147483647 h 899"/>
                  <a:gd name="T82" fmla="*/ 2147483647 w 2410"/>
                  <a:gd name="T83" fmla="*/ 2147483647 h 899"/>
                  <a:gd name="T84" fmla="*/ 2147483647 w 2410"/>
                  <a:gd name="T85" fmla="*/ 2147483647 h 899"/>
                  <a:gd name="T86" fmla="*/ 2147483647 w 2410"/>
                  <a:gd name="T87" fmla="*/ 2147483647 h 899"/>
                  <a:gd name="T88" fmla="*/ 2147483647 w 2410"/>
                  <a:gd name="T89" fmla="*/ 2147483647 h 899"/>
                  <a:gd name="T90" fmla="*/ 2147483647 w 2410"/>
                  <a:gd name="T91" fmla="*/ 2147483647 h 899"/>
                  <a:gd name="T92" fmla="*/ 2147483647 w 2410"/>
                  <a:gd name="T93" fmla="*/ 2147483647 h 899"/>
                  <a:gd name="T94" fmla="*/ 2147483647 w 2410"/>
                  <a:gd name="T95" fmla="*/ 2147483647 h 899"/>
                  <a:gd name="T96" fmla="*/ 2147483647 w 2410"/>
                  <a:gd name="T97" fmla="*/ 2147483647 h 899"/>
                  <a:gd name="T98" fmla="*/ 2147483647 w 2410"/>
                  <a:gd name="T99" fmla="*/ 2147483647 h 899"/>
                  <a:gd name="T100" fmla="*/ 2147483647 w 2410"/>
                  <a:gd name="T101" fmla="*/ 2147483647 h 899"/>
                  <a:gd name="T102" fmla="*/ 2147483647 w 2410"/>
                  <a:gd name="T103" fmla="*/ 2147483647 h 899"/>
                  <a:gd name="T104" fmla="*/ 2147483647 w 2410"/>
                  <a:gd name="T105" fmla="*/ 2147483647 h 899"/>
                  <a:gd name="T106" fmla="*/ 2147483647 w 2410"/>
                  <a:gd name="T107" fmla="*/ 2147483647 h 899"/>
                  <a:gd name="T108" fmla="*/ 2147483647 w 2410"/>
                  <a:gd name="T109" fmla="*/ 2147483647 h 899"/>
                  <a:gd name="T110" fmla="*/ 2147483647 w 2410"/>
                  <a:gd name="T111" fmla="*/ 2147483647 h 8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0"/>
                  <a:gd name="T169" fmla="*/ 0 h 899"/>
                  <a:gd name="T170" fmla="*/ 2410 w 2410"/>
                  <a:gd name="T171" fmla="*/ 899 h 8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0" h="899">
                    <a:moveTo>
                      <a:pt x="2410" y="218"/>
                    </a:moveTo>
                    <a:lnTo>
                      <a:pt x="2388" y="211"/>
                    </a:lnTo>
                    <a:lnTo>
                      <a:pt x="2368" y="203"/>
                    </a:lnTo>
                    <a:lnTo>
                      <a:pt x="2347" y="194"/>
                    </a:lnTo>
                    <a:lnTo>
                      <a:pt x="2327" y="185"/>
                    </a:lnTo>
                    <a:lnTo>
                      <a:pt x="2309" y="175"/>
                    </a:lnTo>
                    <a:lnTo>
                      <a:pt x="2291" y="165"/>
                    </a:lnTo>
                    <a:lnTo>
                      <a:pt x="2273" y="153"/>
                    </a:lnTo>
                    <a:lnTo>
                      <a:pt x="2257" y="141"/>
                    </a:lnTo>
                    <a:lnTo>
                      <a:pt x="2242" y="128"/>
                    </a:lnTo>
                    <a:lnTo>
                      <a:pt x="2228" y="115"/>
                    </a:lnTo>
                    <a:lnTo>
                      <a:pt x="2215" y="102"/>
                    </a:lnTo>
                    <a:lnTo>
                      <a:pt x="2203" y="88"/>
                    </a:lnTo>
                    <a:lnTo>
                      <a:pt x="2193" y="73"/>
                    </a:lnTo>
                    <a:lnTo>
                      <a:pt x="2182" y="57"/>
                    </a:lnTo>
                    <a:lnTo>
                      <a:pt x="2174" y="41"/>
                    </a:lnTo>
                    <a:lnTo>
                      <a:pt x="2167" y="26"/>
                    </a:lnTo>
                    <a:lnTo>
                      <a:pt x="2155" y="49"/>
                    </a:lnTo>
                    <a:lnTo>
                      <a:pt x="2142" y="71"/>
                    </a:lnTo>
                    <a:lnTo>
                      <a:pt x="2126" y="92"/>
                    </a:lnTo>
                    <a:lnTo>
                      <a:pt x="2108" y="111"/>
                    </a:lnTo>
                    <a:lnTo>
                      <a:pt x="2088" y="131"/>
                    </a:lnTo>
                    <a:lnTo>
                      <a:pt x="2066" y="149"/>
                    </a:lnTo>
                    <a:lnTo>
                      <a:pt x="2041" y="165"/>
                    </a:lnTo>
                    <a:lnTo>
                      <a:pt x="2015" y="180"/>
                    </a:lnTo>
                    <a:lnTo>
                      <a:pt x="1986" y="193"/>
                    </a:lnTo>
                    <a:lnTo>
                      <a:pt x="1957" y="206"/>
                    </a:lnTo>
                    <a:lnTo>
                      <a:pt x="1926" y="216"/>
                    </a:lnTo>
                    <a:lnTo>
                      <a:pt x="1893" y="226"/>
                    </a:lnTo>
                    <a:lnTo>
                      <a:pt x="1859" y="232"/>
                    </a:lnTo>
                    <a:lnTo>
                      <a:pt x="1826" y="237"/>
                    </a:lnTo>
                    <a:lnTo>
                      <a:pt x="1789" y="240"/>
                    </a:lnTo>
                    <a:lnTo>
                      <a:pt x="1753" y="241"/>
                    </a:lnTo>
                    <a:lnTo>
                      <a:pt x="1714" y="240"/>
                    </a:lnTo>
                    <a:lnTo>
                      <a:pt x="1677" y="236"/>
                    </a:lnTo>
                    <a:lnTo>
                      <a:pt x="1640" y="231"/>
                    </a:lnTo>
                    <a:lnTo>
                      <a:pt x="1604" y="223"/>
                    </a:lnTo>
                    <a:lnTo>
                      <a:pt x="1570" y="213"/>
                    </a:lnTo>
                    <a:lnTo>
                      <a:pt x="1538" y="201"/>
                    </a:lnTo>
                    <a:lnTo>
                      <a:pt x="1507" y="188"/>
                    </a:lnTo>
                    <a:lnTo>
                      <a:pt x="1478" y="172"/>
                    </a:lnTo>
                    <a:lnTo>
                      <a:pt x="1451" y="156"/>
                    </a:lnTo>
                    <a:lnTo>
                      <a:pt x="1427" y="136"/>
                    </a:lnTo>
                    <a:lnTo>
                      <a:pt x="1405" y="117"/>
                    </a:lnTo>
                    <a:lnTo>
                      <a:pt x="1384" y="96"/>
                    </a:lnTo>
                    <a:lnTo>
                      <a:pt x="1367" y="74"/>
                    </a:lnTo>
                    <a:lnTo>
                      <a:pt x="1353" y="49"/>
                    </a:lnTo>
                    <a:lnTo>
                      <a:pt x="1341" y="26"/>
                    </a:lnTo>
                    <a:lnTo>
                      <a:pt x="1332" y="0"/>
                    </a:lnTo>
                    <a:lnTo>
                      <a:pt x="1324" y="26"/>
                    </a:lnTo>
                    <a:lnTo>
                      <a:pt x="1313" y="49"/>
                    </a:lnTo>
                    <a:lnTo>
                      <a:pt x="1297" y="74"/>
                    </a:lnTo>
                    <a:lnTo>
                      <a:pt x="1280" y="96"/>
                    </a:lnTo>
                    <a:lnTo>
                      <a:pt x="1261" y="117"/>
                    </a:lnTo>
                    <a:lnTo>
                      <a:pt x="1239" y="136"/>
                    </a:lnTo>
                    <a:lnTo>
                      <a:pt x="1214" y="156"/>
                    </a:lnTo>
                    <a:lnTo>
                      <a:pt x="1187" y="172"/>
                    </a:lnTo>
                    <a:lnTo>
                      <a:pt x="1157" y="188"/>
                    </a:lnTo>
                    <a:lnTo>
                      <a:pt x="1127" y="201"/>
                    </a:lnTo>
                    <a:lnTo>
                      <a:pt x="1095" y="213"/>
                    </a:lnTo>
                    <a:lnTo>
                      <a:pt x="1060" y="223"/>
                    </a:lnTo>
                    <a:lnTo>
                      <a:pt x="1025" y="231"/>
                    </a:lnTo>
                    <a:lnTo>
                      <a:pt x="987" y="236"/>
                    </a:lnTo>
                    <a:lnTo>
                      <a:pt x="950" y="240"/>
                    </a:lnTo>
                    <a:lnTo>
                      <a:pt x="911" y="241"/>
                    </a:lnTo>
                    <a:lnTo>
                      <a:pt x="874" y="240"/>
                    </a:lnTo>
                    <a:lnTo>
                      <a:pt x="838" y="237"/>
                    </a:lnTo>
                    <a:lnTo>
                      <a:pt x="803" y="232"/>
                    </a:lnTo>
                    <a:lnTo>
                      <a:pt x="771" y="226"/>
                    </a:lnTo>
                    <a:lnTo>
                      <a:pt x="738" y="216"/>
                    </a:lnTo>
                    <a:lnTo>
                      <a:pt x="707" y="206"/>
                    </a:lnTo>
                    <a:lnTo>
                      <a:pt x="677" y="193"/>
                    </a:lnTo>
                    <a:lnTo>
                      <a:pt x="649" y="180"/>
                    </a:lnTo>
                    <a:lnTo>
                      <a:pt x="623" y="165"/>
                    </a:lnTo>
                    <a:lnTo>
                      <a:pt x="598" y="149"/>
                    </a:lnTo>
                    <a:lnTo>
                      <a:pt x="576" y="131"/>
                    </a:lnTo>
                    <a:lnTo>
                      <a:pt x="556" y="111"/>
                    </a:lnTo>
                    <a:lnTo>
                      <a:pt x="537" y="92"/>
                    </a:lnTo>
                    <a:lnTo>
                      <a:pt x="522" y="71"/>
                    </a:lnTo>
                    <a:lnTo>
                      <a:pt x="508" y="49"/>
                    </a:lnTo>
                    <a:lnTo>
                      <a:pt x="497" y="26"/>
                    </a:lnTo>
                    <a:lnTo>
                      <a:pt x="486" y="49"/>
                    </a:lnTo>
                    <a:lnTo>
                      <a:pt x="473" y="71"/>
                    </a:lnTo>
                    <a:lnTo>
                      <a:pt x="457" y="92"/>
                    </a:lnTo>
                    <a:lnTo>
                      <a:pt x="439" y="111"/>
                    </a:lnTo>
                    <a:lnTo>
                      <a:pt x="418" y="131"/>
                    </a:lnTo>
                    <a:lnTo>
                      <a:pt x="396" y="149"/>
                    </a:lnTo>
                    <a:lnTo>
                      <a:pt x="372" y="165"/>
                    </a:lnTo>
                    <a:lnTo>
                      <a:pt x="346" y="180"/>
                    </a:lnTo>
                    <a:lnTo>
                      <a:pt x="317" y="193"/>
                    </a:lnTo>
                    <a:lnTo>
                      <a:pt x="287" y="206"/>
                    </a:lnTo>
                    <a:lnTo>
                      <a:pt x="256" y="216"/>
                    </a:lnTo>
                    <a:lnTo>
                      <a:pt x="224" y="226"/>
                    </a:lnTo>
                    <a:lnTo>
                      <a:pt x="190" y="232"/>
                    </a:lnTo>
                    <a:lnTo>
                      <a:pt x="156" y="237"/>
                    </a:lnTo>
                    <a:lnTo>
                      <a:pt x="120" y="240"/>
                    </a:lnTo>
                    <a:lnTo>
                      <a:pt x="84" y="241"/>
                    </a:lnTo>
                    <a:lnTo>
                      <a:pt x="76" y="241"/>
                    </a:lnTo>
                    <a:lnTo>
                      <a:pt x="68" y="241"/>
                    </a:lnTo>
                    <a:lnTo>
                      <a:pt x="60" y="241"/>
                    </a:lnTo>
                    <a:lnTo>
                      <a:pt x="54" y="241"/>
                    </a:lnTo>
                    <a:lnTo>
                      <a:pt x="63" y="279"/>
                    </a:lnTo>
                    <a:lnTo>
                      <a:pt x="72" y="321"/>
                    </a:lnTo>
                    <a:lnTo>
                      <a:pt x="77" y="375"/>
                    </a:lnTo>
                    <a:lnTo>
                      <a:pt x="80" y="441"/>
                    </a:lnTo>
                    <a:lnTo>
                      <a:pt x="73" y="508"/>
                    </a:lnTo>
                    <a:lnTo>
                      <a:pt x="57" y="562"/>
                    </a:lnTo>
                    <a:lnTo>
                      <a:pt x="35" y="608"/>
                    </a:lnTo>
                    <a:lnTo>
                      <a:pt x="15" y="647"/>
                    </a:lnTo>
                    <a:lnTo>
                      <a:pt x="1" y="684"/>
                    </a:lnTo>
                    <a:lnTo>
                      <a:pt x="0" y="721"/>
                    </a:lnTo>
                    <a:lnTo>
                      <a:pt x="16" y="762"/>
                    </a:lnTo>
                    <a:lnTo>
                      <a:pt x="55" y="810"/>
                    </a:lnTo>
                    <a:lnTo>
                      <a:pt x="80" y="833"/>
                    </a:lnTo>
                    <a:lnTo>
                      <a:pt x="103" y="853"/>
                    </a:lnTo>
                    <a:lnTo>
                      <a:pt x="124" y="867"/>
                    </a:lnTo>
                    <a:lnTo>
                      <a:pt x="145" y="877"/>
                    </a:lnTo>
                    <a:lnTo>
                      <a:pt x="163" y="884"/>
                    </a:lnTo>
                    <a:lnTo>
                      <a:pt x="181" y="888"/>
                    </a:lnTo>
                    <a:lnTo>
                      <a:pt x="199" y="889"/>
                    </a:lnTo>
                    <a:lnTo>
                      <a:pt x="219" y="888"/>
                    </a:lnTo>
                    <a:lnTo>
                      <a:pt x="237" y="886"/>
                    </a:lnTo>
                    <a:lnTo>
                      <a:pt x="257" y="883"/>
                    </a:lnTo>
                    <a:lnTo>
                      <a:pt x="280" y="877"/>
                    </a:lnTo>
                    <a:lnTo>
                      <a:pt x="303" y="874"/>
                    </a:lnTo>
                    <a:lnTo>
                      <a:pt x="329" y="870"/>
                    </a:lnTo>
                    <a:lnTo>
                      <a:pt x="357" y="866"/>
                    </a:lnTo>
                    <a:lnTo>
                      <a:pt x="390" y="863"/>
                    </a:lnTo>
                    <a:lnTo>
                      <a:pt x="425" y="862"/>
                    </a:lnTo>
                    <a:lnTo>
                      <a:pt x="460" y="862"/>
                    </a:lnTo>
                    <a:lnTo>
                      <a:pt x="489" y="863"/>
                    </a:lnTo>
                    <a:lnTo>
                      <a:pt x="517" y="866"/>
                    </a:lnTo>
                    <a:lnTo>
                      <a:pt x="541" y="868"/>
                    </a:lnTo>
                    <a:lnTo>
                      <a:pt x="563" y="871"/>
                    </a:lnTo>
                    <a:lnTo>
                      <a:pt x="583" y="874"/>
                    </a:lnTo>
                    <a:lnTo>
                      <a:pt x="602" y="877"/>
                    </a:lnTo>
                    <a:lnTo>
                      <a:pt x="620" y="880"/>
                    </a:lnTo>
                    <a:lnTo>
                      <a:pt x="639" y="884"/>
                    </a:lnTo>
                    <a:lnTo>
                      <a:pt x="658" y="888"/>
                    </a:lnTo>
                    <a:lnTo>
                      <a:pt x="679" y="890"/>
                    </a:lnTo>
                    <a:lnTo>
                      <a:pt x="701" y="893"/>
                    </a:lnTo>
                    <a:lnTo>
                      <a:pt x="725" y="896"/>
                    </a:lnTo>
                    <a:lnTo>
                      <a:pt x="753" y="898"/>
                    </a:lnTo>
                    <a:lnTo>
                      <a:pt x="782" y="899"/>
                    </a:lnTo>
                    <a:lnTo>
                      <a:pt x="817" y="899"/>
                    </a:lnTo>
                    <a:lnTo>
                      <a:pt x="852" y="898"/>
                    </a:lnTo>
                    <a:lnTo>
                      <a:pt x="882" y="897"/>
                    </a:lnTo>
                    <a:lnTo>
                      <a:pt x="909" y="894"/>
                    </a:lnTo>
                    <a:lnTo>
                      <a:pt x="934" y="890"/>
                    </a:lnTo>
                    <a:lnTo>
                      <a:pt x="956" y="885"/>
                    </a:lnTo>
                    <a:lnTo>
                      <a:pt x="977" y="880"/>
                    </a:lnTo>
                    <a:lnTo>
                      <a:pt x="996" y="875"/>
                    </a:lnTo>
                    <a:lnTo>
                      <a:pt x="1014" y="868"/>
                    </a:lnTo>
                    <a:lnTo>
                      <a:pt x="1033" y="863"/>
                    </a:lnTo>
                    <a:lnTo>
                      <a:pt x="1052" y="858"/>
                    </a:lnTo>
                    <a:lnTo>
                      <a:pt x="1073" y="853"/>
                    </a:lnTo>
                    <a:lnTo>
                      <a:pt x="1095" y="848"/>
                    </a:lnTo>
                    <a:lnTo>
                      <a:pt x="1119" y="844"/>
                    </a:lnTo>
                    <a:lnTo>
                      <a:pt x="1147" y="841"/>
                    </a:lnTo>
                    <a:lnTo>
                      <a:pt x="1176" y="840"/>
                    </a:lnTo>
                    <a:lnTo>
                      <a:pt x="1211" y="839"/>
                    </a:lnTo>
                    <a:lnTo>
                      <a:pt x="1246" y="839"/>
                    </a:lnTo>
                    <a:lnTo>
                      <a:pt x="1278" y="837"/>
                    </a:lnTo>
                    <a:lnTo>
                      <a:pt x="1305" y="837"/>
                    </a:lnTo>
                    <a:lnTo>
                      <a:pt x="1329" y="836"/>
                    </a:lnTo>
                    <a:lnTo>
                      <a:pt x="1351" y="835"/>
                    </a:lnTo>
                    <a:lnTo>
                      <a:pt x="1372" y="833"/>
                    </a:lnTo>
                    <a:lnTo>
                      <a:pt x="1390" y="832"/>
                    </a:lnTo>
                    <a:lnTo>
                      <a:pt x="1410" y="831"/>
                    </a:lnTo>
                    <a:lnTo>
                      <a:pt x="1428" y="829"/>
                    </a:lnTo>
                    <a:lnTo>
                      <a:pt x="1447" y="828"/>
                    </a:lnTo>
                    <a:lnTo>
                      <a:pt x="1468" y="827"/>
                    </a:lnTo>
                    <a:lnTo>
                      <a:pt x="1490" y="826"/>
                    </a:lnTo>
                    <a:lnTo>
                      <a:pt x="1515" y="824"/>
                    </a:lnTo>
                    <a:lnTo>
                      <a:pt x="1542" y="824"/>
                    </a:lnTo>
                    <a:lnTo>
                      <a:pt x="1572" y="823"/>
                    </a:lnTo>
                    <a:lnTo>
                      <a:pt x="1607" y="823"/>
                    </a:lnTo>
                    <a:lnTo>
                      <a:pt x="1642" y="823"/>
                    </a:lnTo>
                    <a:lnTo>
                      <a:pt x="1673" y="824"/>
                    </a:lnTo>
                    <a:lnTo>
                      <a:pt x="1700" y="826"/>
                    </a:lnTo>
                    <a:lnTo>
                      <a:pt x="1725" y="828"/>
                    </a:lnTo>
                    <a:lnTo>
                      <a:pt x="1747" y="831"/>
                    </a:lnTo>
                    <a:lnTo>
                      <a:pt x="1766" y="833"/>
                    </a:lnTo>
                    <a:lnTo>
                      <a:pt x="1786" y="837"/>
                    </a:lnTo>
                    <a:lnTo>
                      <a:pt x="1805" y="841"/>
                    </a:lnTo>
                    <a:lnTo>
                      <a:pt x="1823" y="845"/>
                    </a:lnTo>
                    <a:lnTo>
                      <a:pt x="1843" y="850"/>
                    </a:lnTo>
                    <a:lnTo>
                      <a:pt x="1863" y="854"/>
                    </a:lnTo>
                    <a:lnTo>
                      <a:pt x="1885" y="859"/>
                    </a:lnTo>
                    <a:lnTo>
                      <a:pt x="1909" y="864"/>
                    </a:lnTo>
                    <a:lnTo>
                      <a:pt x="1936" y="870"/>
                    </a:lnTo>
                    <a:lnTo>
                      <a:pt x="1967" y="876"/>
                    </a:lnTo>
                    <a:lnTo>
                      <a:pt x="2001" y="881"/>
                    </a:lnTo>
                    <a:lnTo>
                      <a:pt x="2032" y="886"/>
                    </a:lnTo>
                    <a:lnTo>
                      <a:pt x="2062" y="889"/>
                    </a:lnTo>
                    <a:lnTo>
                      <a:pt x="2090" y="892"/>
                    </a:lnTo>
                    <a:lnTo>
                      <a:pt x="2116" y="893"/>
                    </a:lnTo>
                    <a:lnTo>
                      <a:pt x="2141" y="893"/>
                    </a:lnTo>
                    <a:lnTo>
                      <a:pt x="2164" y="892"/>
                    </a:lnTo>
                    <a:lnTo>
                      <a:pt x="2186" y="888"/>
                    </a:lnTo>
                    <a:lnTo>
                      <a:pt x="2208" y="883"/>
                    </a:lnTo>
                    <a:lnTo>
                      <a:pt x="2229" y="875"/>
                    </a:lnTo>
                    <a:lnTo>
                      <a:pt x="2250" y="866"/>
                    </a:lnTo>
                    <a:lnTo>
                      <a:pt x="2270" y="854"/>
                    </a:lnTo>
                    <a:lnTo>
                      <a:pt x="2291" y="841"/>
                    </a:lnTo>
                    <a:lnTo>
                      <a:pt x="2312" y="824"/>
                    </a:lnTo>
                    <a:lnTo>
                      <a:pt x="2334" y="806"/>
                    </a:lnTo>
                    <a:lnTo>
                      <a:pt x="2357" y="784"/>
                    </a:lnTo>
                    <a:lnTo>
                      <a:pt x="2381" y="759"/>
                    </a:lnTo>
                    <a:lnTo>
                      <a:pt x="2395" y="741"/>
                    </a:lnTo>
                    <a:lnTo>
                      <a:pt x="2400" y="724"/>
                    </a:lnTo>
                    <a:lnTo>
                      <a:pt x="2399" y="705"/>
                    </a:lnTo>
                    <a:lnTo>
                      <a:pt x="2393" y="683"/>
                    </a:lnTo>
                    <a:lnTo>
                      <a:pt x="2386" y="652"/>
                    </a:lnTo>
                    <a:lnTo>
                      <a:pt x="2378" y="610"/>
                    </a:lnTo>
                    <a:lnTo>
                      <a:pt x="2371" y="555"/>
                    </a:lnTo>
                    <a:lnTo>
                      <a:pt x="2369" y="482"/>
                    </a:lnTo>
                    <a:lnTo>
                      <a:pt x="2370" y="439"/>
                    </a:lnTo>
                    <a:lnTo>
                      <a:pt x="2373" y="400"/>
                    </a:lnTo>
                    <a:lnTo>
                      <a:pt x="2377" y="365"/>
                    </a:lnTo>
                    <a:lnTo>
                      <a:pt x="2382" y="333"/>
                    </a:lnTo>
                    <a:lnTo>
                      <a:pt x="2388" y="303"/>
                    </a:lnTo>
                    <a:lnTo>
                      <a:pt x="2396" y="275"/>
                    </a:lnTo>
                    <a:lnTo>
                      <a:pt x="2403" y="246"/>
                    </a:lnTo>
                    <a:lnTo>
                      <a:pt x="2410" y="218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8" name="Freeform 138">
                <a:extLst>
                  <a:ext uri="{FF2B5EF4-FFF2-40B4-BE49-F238E27FC236}">
                    <a16:creationId xmlns:a16="http://schemas.microsoft.com/office/drawing/2014/main" id="{9E79D320-2590-B044-4FAF-E3ACEE9E5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00" y="6354763"/>
                <a:ext cx="1830388" cy="98425"/>
              </a:xfrm>
              <a:custGeom>
                <a:avLst/>
                <a:gdLst>
                  <a:gd name="T0" fmla="*/ 2147483647 w 2306"/>
                  <a:gd name="T1" fmla="*/ 2147483647 h 123"/>
                  <a:gd name="T2" fmla="*/ 2147483647 w 2306"/>
                  <a:gd name="T3" fmla="*/ 2147483647 h 123"/>
                  <a:gd name="T4" fmla="*/ 2147483647 w 2306"/>
                  <a:gd name="T5" fmla="*/ 2147483647 h 123"/>
                  <a:gd name="T6" fmla="*/ 2147483647 w 2306"/>
                  <a:gd name="T7" fmla="*/ 2147483647 h 123"/>
                  <a:gd name="T8" fmla="*/ 2147483647 w 2306"/>
                  <a:gd name="T9" fmla="*/ 2147483647 h 123"/>
                  <a:gd name="T10" fmla="*/ 2147483647 w 2306"/>
                  <a:gd name="T11" fmla="*/ 2147483647 h 123"/>
                  <a:gd name="T12" fmla="*/ 2147483647 w 2306"/>
                  <a:gd name="T13" fmla="*/ 2147483647 h 123"/>
                  <a:gd name="T14" fmla="*/ 2147483647 w 2306"/>
                  <a:gd name="T15" fmla="*/ 2147483647 h 123"/>
                  <a:gd name="T16" fmla="*/ 2147483647 w 2306"/>
                  <a:gd name="T17" fmla="*/ 2147483647 h 123"/>
                  <a:gd name="T18" fmla="*/ 2147483647 w 2306"/>
                  <a:gd name="T19" fmla="*/ 2147483647 h 123"/>
                  <a:gd name="T20" fmla="*/ 2147483647 w 2306"/>
                  <a:gd name="T21" fmla="*/ 2147483647 h 123"/>
                  <a:gd name="T22" fmla="*/ 2147483647 w 2306"/>
                  <a:gd name="T23" fmla="*/ 2147483647 h 123"/>
                  <a:gd name="T24" fmla="*/ 2147483647 w 2306"/>
                  <a:gd name="T25" fmla="*/ 2147483647 h 123"/>
                  <a:gd name="T26" fmla="*/ 2147483647 w 2306"/>
                  <a:gd name="T27" fmla="*/ 2147483647 h 123"/>
                  <a:gd name="T28" fmla="*/ 2147483647 w 2306"/>
                  <a:gd name="T29" fmla="*/ 2147483647 h 123"/>
                  <a:gd name="T30" fmla="*/ 2147483647 w 2306"/>
                  <a:gd name="T31" fmla="*/ 2147483647 h 123"/>
                  <a:gd name="T32" fmla="*/ 2147483647 w 2306"/>
                  <a:gd name="T33" fmla="*/ 2147483647 h 123"/>
                  <a:gd name="T34" fmla="*/ 2147483647 w 2306"/>
                  <a:gd name="T35" fmla="*/ 2147483647 h 123"/>
                  <a:gd name="T36" fmla="*/ 2147483647 w 2306"/>
                  <a:gd name="T37" fmla="*/ 2147483647 h 123"/>
                  <a:gd name="T38" fmla="*/ 2147483647 w 2306"/>
                  <a:gd name="T39" fmla="*/ 2147483647 h 123"/>
                  <a:gd name="T40" fmla="*/ 2147483647 w 2306"/>
                  <a:gd name="T41" fmla="*/ 2147483647 h 123"/>
                  <a:gd name="T42" fmla="*/ 2147483647 w 2306"/>
                  <a:gd name="T43" fmla="*/ 2147483647 h 123"/>
                  <a:gd name="T44" fmla="*/ 2147483647 w 2306"/>
                  <a:gd name="T45" fmla="*/ 2147483647 h 123"/>
                  <a:gd name="T46" fmla="*/ 2147483647 w 2306"/>
                  <a:gd name="T47" fmla="*/ 2147483647 h 123"/>
                  <a:gd name="T48" fmla="*/ 2147483647 w 2306"/>
                  <a:gd name="T49" fmla="*/ 2147483647 h 123"/>
                  <a:gd name="T50" fmla="*/ 2147483647 w 2306"/>
                  <a:gd name="T51" fmla="*/ 2147483647 h 123"/>
                  <a:gd name="T52" fmla="*/ 2147483647 w 2306"/>
                  <a:gd name="T53" fmla="*/ 2147483647 h 123"/>
                  <a:gd name="T54" fmla="*/ 2147483647 w 2306"/>
                  <a:gd name="T55" fmla="*/ 2147483647 h 123"/>
                  <a:gd name="T56" fmla="*/ 2147483647 w 2306"/>
                  <a:gd name="T57" fmla="*/ 2147483647 h 123"/>
                  <a:gd name="T58" fmla="*/ 2147483647 w 2306"/>
                  <a:gd name="T59" fmla="*/ 2147483647 h 123"/>
                  <a:gd name="T60" fmla="*/ 2147483647 w 2306"/>
                  <a:gd name="T61" fmla="*/ 2147483647 h 123"/>
                  <a:gd name="T62" fmla="*/ 2147483647 w 2306"/>
                  <a:gd name="T63" fmla="*/ 2147483647 h 123"/>
                  <a:gd name="T64" fmla="*/ 2147483647 w 2306"/>
                  <a:gd name="T65" fmla="*/ 2147483647 h 123"/>
                  <a:gd name="T66" fmla="*/ 2147483647 w 2306"/>
                  <a:gd name="T67" fmla="*/ 2147483647 h 123"/>
                  <a:gd name="T68" fmla="*/ 2147483647 w 2306"/>
                  <a:gd name="T69" fmla="*/ 2147483647 h 123"/>
                  <a:gd name="T70" fmla="*/ 2147483647 w 2306"/>
                  <a:gd name="T71" fmla="*/ 2147483647 h 123"/>
                  <a:gd name="T72" fmla="*/ 2147483647 w 2306"/>
                  <a:gd name="T73" fmla="*/ 2147483647 h 123"/>
                  <a:gd name="T74" fmla="*/ 2147483647 w 2306"/>
                  <a:gd name="T75" fmla="*/ 2147483647 h 123"/>
                  <a:gd name="T76" fmla="*/ 2147483647 w 2306"/>
                  <a:gd name="T77" fmla="*/ 2147483647 h 123"/>
                  <a:gd name="T78" fmla="*/ 2147483647 w 2306"/>
                  <a:gd name="T79" fmla="*/ 2147483647 h 123"/>
                  <a:gd name="T80" fmla="*/ 2147483647 w 2306"/>
                  <a:gd name="T81" fmla="*/ 2147483647 h 123"/>
                  <a:gd name="T82" fmla="*/ 2147483647 w 2306"/>
                  <a:gd name="T83" fmla="*/ 2147483647 h 123"/>
                  <a:gd name="T84" fmla="*/ 2147483647 w 2306"/>
                  <a:gd name="T85" fmla="*/ 2147483647 h 123"/>
                  <a:gd name="T86" fmla="*/ 2147483647 w 2306"/>
                  <a:gd name="T87" fmla="*/ 2147483647 h 123"/>
                  <a:gd name="T88" fmla="*/ 2147483647 w 2306"/>
                  <a:gd name="T89" fmla="*/ 2147483647 h 123"/>
                  <a:gd name="T90" fmla="*/ 2147483647 w 2306"/>
                  <a:gd name="T91" fmla="*/ 2147483647 h 123"/>
                  <a:gd name="T92" fmla="*/ 2147483647 w 2306"/>
                  <a:gd name="T93" fmla="*/ 2147483647 h 123"/>
                  <a:gd name="T94" fmla="*/ 2147483647 w 2306"/>
                  <a:gd name="T95" fmla="*/ 2147483647 h 123"/>
                  <a:gd name="T96" fmla="*/ 2147483647 w 2306"/>
                  <a:gd name="T97" fmla="*/ 2147483647 h 123"/>
                  <a:gd name="T98" fmla="*/ 2147483647 w 2306"/>
                  <a:gd name="T99" fmla="*/ 2147483647 h 123"/>
                  <a:gd name="T100" fmla="*/ 2147483647 w 2306"/>
                  <a:gd name="T101" fmla="*/ 2147483647 h 123"/>
                  <a:gd name="T102" fmla="*/ 2147483647 w 2306"/>
                  <a:gd name="T103" fmla="*/ 2147483647 h 123"/>
                  <a:gd name="T104" fmla="*/ 2147483647 w 2306"/>
                  <a:gd name="T105" fmla="*/ 2147483647 h 123"/>
                  <a:gd name="T106" fmla="*/ 2147483647 w 2306"/>
                  <a:gd name="T107" fmla="*/ 2147483647 h 123"/>
                  <a:gd name="T108" fmla="*/ 2147483647 w 2306"/>
                  <a:gd name="T109" fmla="*/ 2147483647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6"/>
                  <a:gd name="T166" fmla="*/ 0 h 123"/>
                  <a:gd name="T167" fmla="*/ 2306 w 2306"/>
                  <a:gd name="T168" fmla="*/ 123 h 1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6" h="123">
                    <a:moveTo>
                      <a:pt x="154" y="104"/>
                    </a:moveTo>
                    <a:lnTo>
                      <a:pt x="160" y="101"/>
                    </a:lnTo>
                    <a:lnTo>
                      <a:pt x="166" y="99"/>
                    </a:lnTo>
                    <a:lnTo>
                      <a:pt x="172" y="96"/>
                    </a:lnTo>
                    <a:lnTo>
                      <a:pt x="177" y="92"/>
                    </a:lnTo>
                    <a:lnTo>
                      <a:pt x="184" y="90"/>
                    </a:lnTo>
                    <a:lnTo>
                      <a:pt x="189" y="86"/>
                    </a:lnTo>
                    <a:lnTo>
                      <a:pt x="195" y="82"/>
                    </a:lnTo>
                    <a:lnTo>
                      <a:pt x="202" y="78"/>
                    </a:lnTo>
                    <a:lnTo>
                      <a:pt x="217" y="68"/>
                    </a:lnTo>
                    <a:lnTo>
                      <a:pt x="233" y="59"/>
                    </a:lnTo>
                    <a:lnTo>
                      <a:pt x="250" y="49"/>
                    </a:lnTo>
                    <a:lnTo>
                      <a:pt x="268" y="43"/>
                    </a:lnTo>
                    <a:lnTo>
                      <a:pt x="287" y="38"/>
                    </a:lnTo>
                    <a:lnTo>
                      <a:pt x="308" y="34"/>
                    </a:lnTo>
                    <a:lnTo>
                      <a:pt x="330" y="35"/>
                    </a:lnTo>
                    <a:lnTo>
                      <a:pt x="355" y="39"/>
                    </a:lnTo>
                    <a:lnTo>
                      <a:pt x="373" y="46"/>
                    </a:lnTo>
                    <a:lnTo>
                      <a:pt x="390" y="55"/>
                    </a:lnTo>
                    <a:lnTo>
                      <a:pt x="405" y="65"/>
                    </a:lnTo>
                    <a:lnTo>
                      <a:pt x="421" y="77"/>
                    </a:lnTo>
                    <a:lnTo>
                      <a:pt x="435" y="88"/>
                    </a:lnTo>
                    <a:lnTo>
                      <a:pt x="452" y="100"/>
                    </a:lnTo>
                    <a:lnTo>
                      <a:pt x="470" y="110"/>
                    </a:lnTo>
                    <a:lnTo>
                      <a:pt x="491" y="118"/>
                    </a:lnTo>
                    <a:lnTo>
                      <a:pt x="516" y="123"/>
                    </a:lnTo>
                    <a:lnTo>
                      <a:pt x="539" y="123"/>
                    </a:lnTo>
                    <a:lnTo>
                      <a:pt x="561" y="121"/>
                    </a:lnTo>
                    <a:lnTo>
                      <a:pt x="580" y="114"/>
                    </a:lnTo>
                    <a:lnTo>
                      <a:pt x="599" y="107"/>
                    </a:lnTo>
                    <a:lnTo>
                      <a:pt x="615" y="97"/>
                    </a:lnTo>
                    <a:lnTo>
                      <a:pt x="631" y="87"/>
                    </a:lnTo>
                    <a:lnTo>
                      <a:pt x="646" y="77"/>
                    </a:lnTo>
                    <a:lnTo>
                      <a:pt x="656" y="70"/>
                    </a:lnTo>
                    <a:lnTo>
                      <a:pt x="663" y="65"/>
                    </a:lnTo>
                    <a:lnTo>
                      <a:pt x="672" y="59"/>
                    </a:lnTo>
                    <a:lnTo>
                      <a:pt x="681" y="53"/>
                    </a:lnTo>
                    <a:lnTo>
                      <a:pt x="691" y="48"/>
                    </a:lnTo>
                    <a:lnTo>
                      <a:pt x="700" y="44"/>
                    </a:lnTo>
                    <a:lnTo>
                      <a:pt x="709" y="40"/>
                    </a:lnTo>
                    <a:lnTo>
                      <a:pt x="719" y="37"/>
                    </a:lnTo>
                    <a:lnTo>
                      <a:pt x="735" y="33"/>
                    </a:lnTo>
                    <a:lnTo>
                      <a:pt x="750" y="33"/>
                    </a:lnTo>
                    <a:lnTo>
                      <a:pt x="763" y="35"/>
                    </a:lnTo>
                    <a:lnTo>
                      <a:pt x="777" y="39"/>
                    </a:lnTo>
                    <a:lnTo>
                      <a:pt x="790" y="46"/>
                    </a:lnTo>
                    <a:lnTo>
                      <a:pt x="802" y="53"/>
                    </a:lnTo>
                    <a:lnTo>
                      <a:pt x="815" y="62"/>
                    </a:lnTo>
                    <a:lnTo>
                      <a:pt x="828" y="72"/>
                    </a:lnTo>
                    <a:lnTo>
                      <a:pt x="841" y="82"/>
                    </a:lnTo>
                    <a:lnTo>
                      <a:pt x="854" y="91"/>
                    </a:lnTo>
                    <a:lnTo>
                      <a:pt x="868" y="100"/>
                    </a:lnTo>
                    <a:lnTo>
                      <a:pt x="884" y="108"/>
                    </a:lnTo>
                    <a:lnTo>
                      <a:pt x="901" y="114"/>
                    </a:lnTo>
                    <a:lnTo>
                      <a:pt x="917" y="118"/>
                    </a:lnTo>
                    <a:lnTo>
                      <a:pt x="937" y="121"/>
                    </a:lnTo>
                    <a:lnTo>
                      <a:pt x="958" y="119"/>
                    </a:lnTo>
                    <a:lnTo>
                      <a:pt x="969" y="117"/>
                    </a:lnTo>
                    <a:lnTo>
                      <a:pt x="981" y="114"/>
                    </a:lnTo>
                    <a:lnTo>
                      <a:pt x="993" y="110"/>
                    </a:lnTo>
                    <a:lnTo>
                      <a:pt x="1004" y="105"/>
                    </a:lnTo>
                    <a:lnTo>
                      <a:pt x="1016" y="99"/>
                    </a:lnTo>
                    <a:lnTo>
                      <a:pt x="1028" y="92"/>
                    </a:lnTo>
                    <a:lnTo>
                      <a:pt x="1039" y="86"/>
                    </a:lnTo>
                    <a:lnTo>
                      <a:pt x="1051" y="79"/>
                    </a:lnTo>
                    <a:lnTo>
                      <a:pt x="1066" y="70"/>
                    </a:lnTo>
                    <a:lnTo>
                      <a:pt x="1081" y="61"/>
                    </a:lnTo>
                    <a:lnTo>
                      <a:pt x="1096" y="53"/>
                    </a:lnTo>
                    <a:lnTo>
                      <a:pt x="1113" y="46"/>
                    </a:lnTo>
                    <a:lnTo>
                      <a:pt x="1129" y="40"/>
                    </a:lnTo>
                    <a:lnTo>
                      <a:pt x="1145" y="38"/>
                    </a:lnTo>
                    <a:lnTo>
                      <a:pt x="1162" y="37"/>
                    </a:lnTo>
                    <a:lnTo>
                      <a:pt x="1179" y="39"/>
                    </a:lnTo>
                    <a:lnTo>
                      <a:pt x="1196" y="46"/>
                    </a:lnTo>
                    <a:lnTo>
                      <a:pt x="1213" y="55"/>
                    </a:lnTo>
                    <a:lnTo>
                      <a:pt x="1227" y="65"/>
                    </a:lnTo>
                    <a:lnTo>
                      <a:pt x="1243" y="77"/>
                    </a:lnTo>
                    <a:lnTo>
                      <a:pt x="1257" y="88"/>
                    </a:lnTo>
                    <a:lnTo>
                      <a:pt x="1274" y="99"/>
                    </a:lnTo>
                    <a:lnTo>
                      <a:pt x="1293" y="109"/>
                    </a:lnTo>
                    <a:lnTo>
                      <a:pt x="1314" y="117"/>
                    </a:lnTo>
                    <a:lnTo>
                      <a:pt x="1339" y="122"/>
                    </a:lnTo>
                    <a:lnTo>
                      <a:pt x="1362" y="122"/>
                    </a:lnTo>
                    <a:lnTo>
                      <a:pt x="1383" y="119"/>
                    </a:lnTo>
                    <a:lnTo>
                      <a:pt x="1403" y="113"/>
                    </a:lnTo>
                    <a:lnTo>
                      <a:pt x="1420" y="105"/>
                    </a:lnTo>
                    <a:lnTo>
                      <a:pt x="1437" y="96"/>
                    </a:lnTo>
                    <a:lnTo>
                      <a:pt x="1453" y="86"/>
                    </a:lnTo>
                    <a:lnTo>
                      <a:pt x="1468" y="75"/>
                    </a:lnTo>
                    <a:lnTo>
                      <a:pt x="1477" y="69"/>
                    </a:lnTo>
                    <a:lnTo>
                      <a:pt x="1485" y="64"/>
                    </a:lnTo>
                    <a:lnTo>
                      <a:pt x="1494" y="57"/>
                    </a:lnTo>
                    <a:lnTo>
                      <a:pt x="1503" y="52"/>
                    </a:lnTo>
                    <a:lnTo>
                      <a:pt x="1512" y="47"/>
                    </a:lnTo>
                    <a:lnTo>
                      <a:pt x="1521" y="43"/>
                    </a:lnTo>
                    <a:lnTo>
                      <a:pt x="1530" y="39"/>
                    </a:lnTo>
                    <a:lnTo>
                      <a:pt x="1541" y="35"/>
                    </a:lnTo>
                    <a:lnTo>
                      <a:pt x="1556" y="33"/>
                    </a:lnTo>
                    <a:lnTo>
                      <a:pt x="1573" y="31"/>
                    </a:lnTo>
                    <a:lnTo>
                      <a:pt x="1587" y="34"/>
                    </a:lnTo>
                    <a:lnTo>
                      <a:pt x="1603" y="38"/>
                    </a:lnTo>
                    <a:lnTo>
                      <a:pt x="1617" y="44"/>
                    </a:lnTo>
                    <a:lnTo>
                      <a:pt x="1632" y="52"/>
                    </a:lnTo>
                    <a:lnTo>
                      <a:pt x="1646" y="60"/>
                    </a:lnTo>
                    <a:lnTo>
                      <a:pt x="1660" y="69"/>
                    </a:lnTo>
                    <a:lnTo>
                      <a:pt x="1676" y="78"/>
                    </a:lnTo>
                    <a:lnTo>
                      <a:pt x="1691" y="87"/>
                    </a:lnTo>
                    <a:lnTo>
                      <a:pt x="1708" y="96"/>
                    </a:lnTo>
                    <a:lnTo>
                      <a:pt x="1726" y="103"/>
                    </a:lnTo>
                    <a:lnTo>
                      <a:pt x="1743" y="107"/>
                    </a:lnTo>
                    <a:lnTo>
                      <a:pt x="1762" y="109"/>
                    </a:lnTo>
                    <a:lnTo>
                      <a:pt x="1782" y="108"/>
                    </a:lnTo>
                    <a:lnTo>
                      <a:pt x="1803" y="103"/>
                    </a:lnTo>
                    <a:lnTo>
                      <a:pt x="1809" y="100"/>
                    </a:lnTo>
                    <a:lnTo>
                      <a:pt x="1814" y="97"/>
                    </a:lnTo>
                    <a:lnTo>
                      <a:pt x="1821" y="95"/>
                    </a:lnTo>
                    <a:lnTo>
                      <a:pt x="1826" y="91"/>
                    </a:lnTo>
                    <a:lnTo>
                      <a:pt x="1832" y="88"/>
                    </a:lnTo>
                    <a:lnTo>
                      <a:pt x="1838" y="84"/>
                    </a:lnTo>
                    <a:lnTo>
                      <a:pt x="1844" y="81"/>
                    </a:lnTo>
                    <a:lnTo>
                      <a:pt x="1849" y="77"/>
                    </a:lnTo>
                    <a:lnTo>
                      <a:pt x="1865" y="66"/>
                    </a:lnTo>
                    <a:lnTo>
                      <a:pt x="1880" y="57"/>
                    </a:lnTo>
                    <a:lnTo>
                      <a:pt x="1897" y="48"/>
                    </a:lnTo>
                    <a:lnTo>
                      <a:pt x="1915" y="42"/>
                    </a:lnTo>
                    <a:lnTo>
                      <a:pt x="1935" y="37"/>
                    </a:lnTo>
                    <a:lnTo>
                      <a:pt x="1956" y="33"/>
                    </a:lnTo>
                    <a:lnTo>
                      <a:pt x="1979" y="34"/>
                    </a:lnTo>
                    <a:lnTo>
                      <a:pt x="2004" y="38"/>
                    </a:lnTo>
                    <a:lnTo>
                      <a:pt x="2022" y="44"/>
                    </a:lnTo>
                    <a:lnTo>
                      <a:pt x="2039" y="53"/>
                    </a:lnTo>
                    <a:lnTo>
                      <a:pt x="2054" y="64"/>
                    </a:lnTo>
                    <a:lnTo>
                      <a:pt x="2068" y="75"/>
                    </a:lnTo>
                    <a:lnTo>
                      <a:pt x="2084" y="87"/>
                    </a:lnTo>
                    <a:lnTo>
                      <a:pt x="2101" y="99"/>
                    </a:lnTo>
                    <a:lnTo>
                      <a:pt x="2119" y="109"/>
                    </a:lnTo>
                    <a:lnTo>
                      <a:pt x="2140" y="117"/>
                    </a:lnTo>
                    <a:lnTo>
                      <a:pt x="2159" y="121"/>
                    </a:lnTo>
                    <a:lnTo>
                      <a:pt x="2178" y="121"/>
                    </a:lnTo>
                    <a:lnTo>
                      <a:pt x="2197" y="118"/>
                    </a:lnTo>
                    <a:lnTo>
                      <a:pt x="2213" y="113"/>
                    </a:lnTo>
                    <a:lnTo>
                      <a:pt x="2229" y="107"/>
                    </a:lnTo>
                    <a:lnTo>
                      <a:pt x="2245" y="99"/>
                    </a:lnTo>
                    <a:lnTo>
                      <a:pt x="2259" y="90"/>
                    </a:lnTo>
                    <a:lnTo>
                      <a:pt x="2273" y="81"/>
                    </a:lnTo>
                    <a:lnTo>
                      <a:pt x="2280" y="77"/>
                    </a:lnTo>
                    <a:lnTo>
                      <a:pt x="2287" y="73"/>
                    </a:lnTo>
                    <a:lnTo>
                      <a:pt x="2294" y="69"/>
                    </a:lnTo>
                    <a:lnTo>
                      <a:pt x="2300" y="65"/>
                    </a:lnTo>
                    <a:lnTo>
                      <a:pt x="2302" y="56"/>
                    </a:lnTo>
                    <a:lnTo>
                      <a:pt x="2303" y="46"/>
                    </a:lnTo>
                    <a:lnTo>
                      <a:pt x="2304" y="37"/>
                    </a:lnTo>
                    <a:lnTo>
                      <a:pt x="2306" y="27"/>
                    </a:lnTo>
                    <a:lnTo>
                      <a:pt x="2299" y="30"/>
                    </a:lnTo>
                    <a:lnTo>
                      <a:pt x="2293" y="34"/>
                    </a:lnTo>
                    <a:lnTo>
                      <a:pt x="2286" y="37"/>
                    </a:lnTo>
                    <a:lnTo>
                      <a:pt x="2280" y="40"/>
                    </a:lnTo>
                    <a:lnTo>
                      <a:pt x="2273" y="44"/>
                    </a:lnTo>
                    <a:lnTo>
                      <a:pt x="2267" y="48"/>
                    </a:lnTo>
                    <a:lnTo>
                      <a:pt x="2260" y="52"/>
                    </a:lnTo>
                    <a:lnTo>
                      <a:pt x="2254" y="56"/>
                    </a:lnTo>
                    <a:lnTo>
                      <a:pt x="2241" y="64"/>
                    </a:lnTo>
                    <a:lnTo>
                      <a:pt x="2228" y="72"/>
                    </a:lnTo>
                    <a:lnTo>
                      <a:pt x="2215" y="78"/>
                    </a:lnTo>
                    <a:lnTo>
                      <a:pt x="2203" y="83"/>
                    </a:lnTo>
                    <a:lnTo>
                      <a:pt x="2190" y="87"/>
                    </a:lnTo>
                    <a:lnTo>
                      <a:pt x="2177" y="90"/>
                    </a:lnTo>
                    <a:lnTo>
                      <a:pt x="2164" y="90"/>
                    </a:lnTo>
                    <a:lnTo>
                      <a:pt x="2150" y="87"/>
                    </a:lnTo>
                    <a:lnTo>
                      <a:pt x="2132" y="79"/>
                    </a:lnTo>
                    <a:lnTo>
                      <a:pt x="2115" y="70"/>
                    </a:lnTo>
                    <a:lnTo>
                      <a:pt x="2101" y="60"/>
                    </a:lnTo>
                    <a:lnTo>
                      <a:pt x="2085" y="47"/>
                    </a:lnTo>
                    <a:lnTo>
                      <a:pt x="2070" y="35"/>
                    </a:lnTo>
                    <a:lnTo>
                      <a:pt x="2053" y="25"/>
                    </a:lnTo>
                    <a:lnTo>
                      <a:pt x="2035" y="16"/>
                    </a:lnTo>
                    <a:lnTo>
                      <a:pt x="2013" y="8"/>
                    </a:lnTo>
                    <a:lnTo>
                      <a:pt x="1992" y="4"/>
                    </a:lnTo>
                    <a:lnTo>
                      <a:pt x="1971" y="2"/>
                    </a:lnTo>
                    <a:lnTo>
                      <a:pt x="1953" y="3"/>
                    </a:lnTo>
                    <a:lnTo>
                      <a:pt x="1935" y="4"/>
                    </a:lnTo>
                    <a:lnTo>
                      <a:pt x="1918" y="8"/>
                    </a:lnTo>
                    <a:lnTo>
                      <a:pt x="1902" y="12"/>
                    </a:lnTo>
                    <a:lnTo>
                      <a:pt x="1888" y="18"/>
                    </a:lnTo>
                    <a:lnTo>
                      <a:pt x="1874" y="25"/>
                    </a:lnTo>
                    <a:lnTo>
                      <a:pt x="1861" y="31"/>
                    </a:lnTo>
                    <a:lnTo>
                      <a:pt x="1848" y="39"/>
                    </a:lnTo>
                    <a:lnTo>
                      <a:pt x="1838" y="46"/>
                    </a:lnTo>
                    <a:lnTo>
                      <a:pt x="1826" y="52"/>
                    </a:lnTo>
                    <a:lnTo>
                      <a:pt x="1817" y="59"/>
                    </a:lnTo>
                    <a:lnTo>
                      <a:pt x="1806" y="65"/>
                    </a:lnTo>
                    <a:lnTo>
                      <a:pt x="1797" y="69"/>
                    </a:lnTo>
                    <a:lnTo>
                      <a:pt x="1790" y="73"/>
                    </a:lnTo>
                    <a:lnTo>
                      <a:pt x="1775" y="77"/>
                    </a:lnTo>
                    <a:lnTo>
                      <a:pt x="1761" y="78"/>
                    </a:lnTo>
                    <a:lnTo>
                      <a:pt x="1748" y="75"/>
                    </a:lnTo>
                    <a:lnTo>
                      <a:pt x="1735" y="72"/>
                    </a:lnTo>
                    <a:lnTo>
                      <a:pt x="1721" y="66"/>
                    </a:lnTo>
                    <a:lnTo>
                      <a:pt x="1708" y="60"/>
                    </a:lnTo>
                    <a:lnTo>
                      <a:pt x="1694" y="52"/>
                    </a:lnTo>
                    <a:lnTo>
                      <a:pt x="1679" y="43"/>
                    </a:lnTo>
                    <a:lnTo>
                      <a:pt x="1664" y="33"/>
                    </a:lnTo>
                    <a:lnTo>
                      <a:pt x="1647" y="24"/>
                    </a:lnTo>
                    <a:lnTo>
                      <a:pt x="1630" y="16"/>
                    </a:lnTo>
                    <a:lnTo>
                      <a:pt x="1612" y="8"/>
                    </a:lnTo>
                    <a:lnTo>
                      <a:pt x="1593" y="3"/>
                    </a:lnTo>
                    <a:lnTo>
                      <a:pt x="1573" y="0"/>
                    </a:lnTo>
                    <a:lnTo>
                      <a:pt x="1552" y="2"/>
                    </a:lnTo>
                    <a:lnTo>
                      <a:pt x="1530" y="5"/>
                    </a:lnTo>
                    <a:lnTo>
                      <a:pt x="1519" y="9"/>
                    </a:lnTo>
                    <a:lnTo>
                      <a:pt x="1507" y="13"/>
                    </a:lnTo>
                    <a:lnTo>
                      <a:pt x="1495" y="18"/>
                    </a:lnTo>
                    <a:lnTo>
                      <a:pt x="1485" y="25"/>
                    </a:lnTo>
                    <a:lnTo>
                      <a:pt x="1476" y="31"/>
                    </a:lnTo>
                    <a:lnTo>
                      <a:pt x="1466" y="38"/>
                    </a:lnTo>
                    <a:lnTo>
                      <a:pt x="1457" y="44"/>
                    </a:lnTo>
                    <a:lnTo>
                      <a:pt x="1447" y="51"/>
                    </a:lnTo>
                    <a:lnTo>
                      <a:pt x="1433" y="61"/>
                    </a:lnTo>
                    <a:lnTo>
                      <a:pt x="1420" y="70"/>
                    </a:lnTo>
                    <a:lnTo>
                      <a:pt x="1406" y="78"/>
                    </a:lnTo>
                    <a:lnTo>
                      <a:pt x="1392" y="84"/>
                    </a:lnTo>
                    <a:lnTo>
                      <a:pt x="1376" y="90"/>
                    </a:lnTo>
                    <a:lnTo>
                      <a:pt x="1361" y="91"/>
                    </a:lnTo>
                    <a:lnTo>
                      <a:pt x="1342" y="91"/>
                    </a:lnTo>
                    <a:lnTo>
                      <a:pt x="1324" y="87"/>
                    </a:lnTo>
                    <a:lnTo>
                      <a:pt x="1306" y="81"/>
                    </a:lnTo>
                    <a:lnTo>
                      <a:pt x="1289" y="70"/>
                    </a:lnTo>
                    <a:lnTo>
                      <a:pt x="1275" y="60"/>
                    </a:lnTo>
                    <a:lnTo>
                      <a:pt x="1260" y="48"/>
                    </a:lnTo>
                    <a:lnTo>
                      <a:pt x="1244" y="37"/>
                    </a:lnTo>
                    <a:lnTo>
                      <a:pt x="1228" y="26"/>
                    </a:lnTo>
                    <a:lnTo>
                      <a:pt x="1209" y="16"/>
                    </a:lnTo>
                    <a:lnTo>
                      <a:pt x="1188" y="8"/>
                    </a:lnTo>
                    <a:lnTo>
                      <a:pt x="1165" y="5"/>
                    </a:lnTo>
                    <a:lnTo>
                      <a:pt x="1144" y="7"/>
                    </a:lnTo>
                    <a:lnTo>
                      <a:pt x="1123" y="11"/>
                    </a:lnTo>
                    <a:lnTo>
                      <a:pt x="1103" y="16"/>
                    </a:lnTo>
                    <a:lnTo>
                      <a:pt x="1085" y="24"/>
                    </a:lnTo>
                    <a:lnTo>
                      <a:pt x="1066" y="33"/>
                    </a:lnTo>
                    <a:lnTo>
                      <a:pt x="1048" y="43"/>
                    </a:lnTo>
                    <a:lnTo>
                      <a:pt x="1031" y="53"/>
                    </a:lnTo>
                    <a:lnTo>
                      <a:pt x="1021" y="60"/>
                    </a:lnTo>
                    <a:lnTo>
                      <a:pt x="1011" y="65"/>
                    </a:lnTo>
                    <a:lnTo>
                      <a:pt x="1000" y="72"/>
                    </a:lnTo>
                    <a:lnTo>
                      <a:pt x="991" y="77"/>
                    </a:lnTo>
                    <a:lnTo>
                      <a:pt x="981" y="81"/>
                    </a:lnTo>
                    <a:lnTo>
                      <a:pt x="972" y="84"/>
                    </a:lnTo>
                    <a:lnTo>
                      <a:pt x="961" y="87"/>
                    </a:lnTo>
                    <a:lnTo>
                      <a:pt x="952" y="88"/>
                    </a:lnTo>
                    <a:lnTo>
                      <a:pt x="937" y="90"/>
                    </a:lnTo>
                    <a:lnTo>
                      <a:pt x="923" y="87"/>
                    </a:lnTo>
                    <a:lnTo>
                      <a:pt x="910" y="84"/>
                    </a:lnTo>
                    <a:lnTo>
                      <a:pt x="897" y="79"/>
                    </a:lnTo>
                    <a:lnTo>
                      <a:pt x="885" y="73"/>
                    </a:lnTo>
                    <a:lnTo>
                      <a:pt x="873" y="65"/>
                    </a:lnTo>
                    <a:lnTo>
                      <a:pt x="862" y="57"/>
                    </a:lnTo>
                    <a:lnTo>
                      <a:pt x="850" y="48"/>
                    </a:lnTo>
                    <a:lnTo>
                      <a:pt x="836" y="38"/>
                    </a:lnTo>
                    <a:lnTo>
                      <a:pt x="820" y="27"/>
                    </a:lnTo>
                    <a:lnTo>
                      <a:pt x="805" y="18"/>
                    </a:lnTo>
                    <a:lnTo>
                      <a:pt x="789" y="9"/>
                    </a:lnTo>
                    <a:lnTo>
                      <a:pt x="771" y="4"/>
                    </a:lnTo>
                    <a:lnTo>
                      <a:pt x="751" y="2"/>
                    </a:lnTo>
                    <a:lnTo>
                      <a:pt x="731" y="2"/>
                    </a:lnTo>
                    <a:lnTo>
                      <a:pt x="709" y="7"/>
                    </a:lnTo>
                    <a:lnTo>
                      <a:pt x="697" y="11"/>
                    </a:lnTo>
                    <a:lnTo>
                      <a:pt x="685" y="14"/>
                    </a:lnTo>
                    <a:lnTo>
                      <a:pt x="674" y="20"/>
                    </a:lnTo>
                    <a:lnTo>
                      <a:pt x="663" y="26"/>
                    </a:lnTo>
                    <a:lnTo>
                      <a:pt x="654" y="33"/>
                    </a:lnTo>
                    <a:lnTo>
                      <a:pt x="644" y="39"/>
                    </a:lnTo>
                    <a:lnTo>
                      <a:pt x="634" y="46"/>
                    </a:lnTo>
                    <a:lnTo>
                      <a:pt x="624" y="52"/>
                    </a:lnTo>
                    <a:lnTo>
                      <a:pt x="610" y="62"/>
                    </a:lnTo>
                    <a:lnTo>
                      <a:pt x="597" y="72"/>
                    </a:lnTo>
                    <a:lnTo>
                      <a:pt x="583" y="79"/>
                    </a:lnTo>
                    <a:lnTo>
                      <a:pt x="569" y="86"/>
                    </a:lnTo>
                    <a:lnTo>
                      <a:pt x="553" y="91"/>
                    </a:lnTo>
                    <a:lnTo>
                      <a:pt x="538" y="92"/>
                    </a:lnTo>
                    <a:lnTo>
                      <a:pt x="521" y="92"/>
                    </a:lnTo>
                    <a:lnTo>
                      <a:pt x="501" y="88"/>
                    </a:lnTo>
                    <a:lnTo>
                      <a:pt x="483" y="81"/>
                    </a:lnTo>
                    <a:lnTo>
                      <a:pt x="468" y="72"/>
                    </a:lnTo>
                    <a:lnTo>
                      <a:pt x="452" y="61"/>
                    </a:lnTo>
                    <a:lnTo>
                      <a:pt x="438" y="48"/>
                    </a:lnTo>
                    <a:lnTo>
                      <a:pt x="422" y="37"/>
                    </a:lnTo>
                    <a:lnTo>
                      <a:pt x="405" y="26"/>
                    </a:lnTo>
                    <a:lnTo>
                      <a:pt x="386" y="17"/>
                    </a:lnTo>
                    <a:lnTo>
                      <a:pt x="364" y="9"/>
                    </a:lnTo>
                    <a:lnTo>
                      <a:pt x="343" y="5"/>
                    </a:lnTo>
                    <a:lnTo>
                      <a:pt x="324" y="3"/>
                    </a:lnTo>
                    <a:lnTo>
                      <a:pt x="304" y="4"/>
                    </a:lnTo>
                    <a:lnTo>
                      <a:pt x="287" y="5"/>
                    </a:lnTo>
                    <a:lnTo>
                      <a:pt x="271" y="9"/>
                    </a:lnTo>
                    <a:lnTo>
                      <a:pt x="255" y="13"/>
                    </a:lnTo>
                    <a:lnTo>
                      <a:pt x="241" y="20"/>
                    </a:lnTo>
                    <a:lnTo>
                      <a:pt x="227" y="26"/>
                    </a:lnTo>
                    <a:lnTo>
                      <a:pt x="214" y="33"/>
                    </a:lnTo>
                    <a:lnTo>
                      <a:pt x="201" y="40"/>
                    </a:lnTo>
                    <a:lnTo>
                      <a:pt x="190" y="47"/>
                    </a:lnTo>
                    <a:lnTo>
                      <a:pt x="179" y="55"/>
                    </a:lnTo>
                    <a:lnTo>
                      <a:pt x="168" y="61"/>
                    </a:lnTo>
                    <a:lnTo>
                      <a:pt x="159" y="66"/>
                    </a:lnTo>
                    <a:lnTo>
                      <a:pt x="150" y="72"/>
                    </a:lnTo>
                    <a:lnTo>
                      <a:pt x="142" y="75"/>
                    </a:lnTo>
                    <a:lnTo>
                      <a:pt x="128" y="79"/>
                    </a:lnTo>
                    <a:lnTo>
                      <a:pt x="114" y="79"/>
                    </a:lnTo>
                    <a:lnTo>
                      <a:pt x="101" y="78"/>
                    </a:lnTo>
                    <a:lnTo>
                      <a:pt x="87" y="73"/>
                    </a:lnTo>
                    <a:lnTo>
                      <a:pt x="72" y="68"/>
                    </a:lnTo>
                    <a:lnTo>
                      <a:pt x="59" y="61"/>
                    </a:lnTo>
                    <a:lnTo>
                      <a:pt x="45" y="53"/>
                    </a:lnTo>
                    <a:lnTo>
                      <a:pt x="31" y="44"/>
                    </a:lnTo>
                    <a:lnTo>
                      <a:pt x="23" y="39"/>
                    </a:lnTo>
                    <a:lnTo>
                      <a:pt x="15" y="35"/>
                    </a:lnTo>
                    <a:lnTo>
                      <a:pt x="7" y="3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2" y="44"/>
                    </a:lnTo>
                    <a:lnTo>
                      <a:pt x="2" y="55"/>
                    </a:lnTo>
                    <a:lnTo>
                      <a:pt x="4" y="65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3" y="70"/>
                    </a:lnTo>
                    <a:lnTo>
                      <a:pt x="28" y="79"/>
                    </a:lnTo>
                    <a:lnTo>
                      <a:pt x="44" y="88"/>
                    </a:lnTo>
                    <a:lnTo>
                      <a:pt x="61" y="97"/>
                    </a:lnTo>
                    <a:lnTo>
                      <a:pt x="77" y="104"/>
                    </a:lnTo>
                    <a:lnTo>
                      <a:pt x="96" y="108"/>
                    </a:lnTo>
                    <a:lnTo>
                      <a:pt x="115" y="110"/>
                    </a:lnTo>
                    <a:lnTo>
                      <a:pt x="135" y="109"/>
                    </a:lnTo>
                    <a:lnTo>
                      <a:pt x="154" y="104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9" name="Freeform 139">
                <a:extLst>
                  <a:ext uri="{FF2B5EF4-FFF2-40B4-BE49-F238E27FC236}">
                    <a16:creationId xmlns:a16="http://schemas.microsoft.com/office/drawing/2014/main" id="{672350F6-0310-AC70-F3D4-7F802F160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50" y="6481763"/>
                <a:ext cx="1830388" cy="98425"/>
              </a:xfrm>
              <a:custGeom>
                <a:avLst/>
                <a:gdLst>
                  <a:gd name="T0" fmla="*/ 2147483647 w 2305"/>
                  <a:gd name="T1" fmla="*/ 2147483647 h 123"/>
                  <a:gd name="T2" fmla="*/ 2147483647 w 2305"/>
                  <a:gd name="T3" fmla="*/ 2147483647 h 123"/>
                  <a:gd name="T4" fmla="*/ 2147483647 w 2305"/>
                  <a:gd name="T5" fmla="*/ 2147483647 h 123"/>
                  <a:gd name="T6" fmla="*/ 2147483647 w 2305"/>
                  <a:gd name="T7" fmla="*/ 2147483647 h 123"/>
                  <a:gd name="T8" fmla="*/ 2147483647 w 2305"/>
                  <a:gd name="T9" fmla="*/ 2147483647 h 123"/>
                  <a:gd name="T10" fmla="*/ 2147483647 w 2305"/>
                  <a:gd name="T11" fmla="*/ 2147483647 h 123"/>
                  <a:gd name="T12" fmla="*/ 2147483647 w 2305"/>
                  <a:gd name="T13" fmla="*/ 2147483647 h 123"/>
                  <a:gd name="T14" fmla="*/ 2147483647 w 2305"/>
                  <a:gd name="T15" fmla="*/ 2147483647 h 123"/>
                  <a:gd name="T16" fmla="*/ 2147483647 w 2305"/>
                  <a:gd name="T17" fmla="*/ 2147483647 h 123"/>
                  <a:gd name="T18" fmla="*/ 2147483647 w 2305"/>
                  <a:gd name="T19" fmla="*/ 2147483647 h 123"/>
                  <a:gd name="T20" fmla="*/ 2147483647 w 2305"/>
                  <a:gd name="T21" fmla="*/ 2147483647 h 123"/>
                  <a:gd name="T22" fmla="*/ 2147483647 w 2305"/>
                  <a:gd name="T23" fmla="*/ 2147483647 h 123"/>
                  <a:gd name="T24" fmla="*/ 2147483647 w 2305"/>
                  <a:gd name="T25" fmla="*/ 2147483647 h 123"/>
                  <a:gd name="T26" fmla="*/ 2147483647 w 2305"/>
                  <a:gd name="T27" fmla="*/ 2147483647 h 123"/>
                  <a:gd name="T28" fmla="*/ 2147483647 w 2305"/>
                  <a:gd name="T29" fmla="*/ 2147483647 h 123"/>
                  <a:gd name="T30" fmla="*/ 2147483647 w 2305"/>
                  <a:gd name="T31" fmla="*/ 2147483647 h 123"/>
                  <a:gd name="T32" fmla="*/ 2147483647 w 2305"/>
                  <a:gd name="T33" fmla="*/ 2147483647 h 123"/>
                  <a:gd name="T34" fmla="*/ 2147483647 w 2305"/>
                  <a:gd name="T35" fmla="*/ 2147483647 h 123"/>
                  <a:gd name="T36" fmla="*/ 2147483647 w 2305"/>
                  <a:gd name="T37" fmla="*/ 2147483647 h 123"/>
                  <a:gd name="T38" fmla="*/ 2147483647 w 2305"/>
                  <a:gd name="T39" fmla="*/ 2147483647 h 123"/>
                  <a:gd name="T40" fmla="*/ 2147483647 w 2305"/>
                  <a:gd name="T41" fmla="*/ 2147483647 h 123"/>
                  <a:gd name="T42" fmla="*/ 2147483647 w 2305"/>
                  <a:gd name="T43" fmla="*/ 2147483647 h 123"/>
                  <a:gd name="T44" fmla="*/ 2147483647 w 2305"/>
                  <a:gd name="T45" fmla="*/ 2147483647 h 123"/>
                  <a:gd name="T46" fmla="*/ 2147483647 w 2305"/>
                  <a:gd name="T47" fmla="*/ 2147483647 h 123"/>
                  <a:gd name="T48" fmla="*/ 2147483647 w 2305"/>
                  <a:gd name="T49" fmla="*/ 2147483647 h 123"/>
                  <a:gd name="T50" fmla="*/ 2147483647 w 2305"/>
                  <a:gd name="T51" fmla="*/ 2147483647 h 123"/>
                  <a:gd name="T52" fmla="*/ 2147483647 w 2305"/>
                  <a:gd name="T53" fmla="*/ 2147483647 h 123"/>
                  <a:gd name="T54" fmla="*/ 2147483647 w 2305"/>
                  <a:gd name="T55" fmla="*/ 2147483647 h 123"/>
                  <a:gd name="T56" fmla="*/ 2147483647 w 2305"/>
                  <a:gd name="T57" fmla="*/ 2147483647 h 123"/>
                  <a:gd name="T58" fmla="*/ 2147483647 w 2305"/>
                  <a:gd name="T59" fmla="*/ 2147483647 h 123"/>
                  <a:gd name="T60" fmla="*/ 2147483647 w 2305"/>
                  <a:gd name="T61" fmla="*/ 2147483647 h 123"/>
                  <a:gd name="T62" fmla="*/ 2147483647 w 2305"/>
                  <a:gd name="T63" fmla="*/ 2147483647 h 123"/>
                  <a:gd name="T64" fmla="*/ 2147483647 w 2305"/>
                  <a:gd name="T65" fmla="*/ 2147483647 h 123"/>
                  <a:gd name="T66" fmla="*/ 2147483647 w 2305"/>
                  <a:gd name="T67" fmla="*/ 2147483647 h 123"/>
                  <a:gd name="T68" fmla="*/ 2147483647 w 2305"/>
                  <a:gd name="T69" fmla="*/ 2147483647 h 123"/>
                  <a:gd name="T70" fmla="*/ 2147483647 w 2305"/>
                  <a:gd name="T71" fmla="*/ 2147483647 h 123"/>
                  <a:gd name="T72" fmla="*/ 2147483647 w 2305"/>
                  <a:gd name="T73" fmla="*/ 2147483647 h 123"/>
                  <a:gd name="T74" fmla="*/ 2147483647 w 2305"/>
                  <a:gd name="T75" fmla="*/ 2147483647 h 123"/>
                  <a:gd name="T76" fmla="*/ 2147483647 w 2305"/>
                  <a:gd name="T77" fmla="*/ 2147483647 h 123"/>
                  <a:gd name="T78" fmla="*/ 2147483647 w 2305"/>
                  <a:gd name="T79" fmla="*/ 2147483647 h 123"/>
                  <a:gd name="T80" fmla="*/ 2147483647 w 2305"/>
                  <a:gd name="T81" fmla="*/ 2147483647 h 123"/>
                  <a:gd name="T82" fmla="*/ 2147483647 w 2305"/>
                  <a:gd name="T83" fmla="*/ 2147483647 h 123"/>
                  <a:gd name="T84" fmla="*/ 2147483647 w 2305"/>
                  <a:gd name="T85" fmla="*/ 2147483647 h 123"/>
                  <a:gd name="T86" fmla="*/ 2147483647 w 2305"/>
                  <a:gd name="T87" fmla="*/ 2147483647 h 123"/>
                  <a:gd name="T88" fmla="*/ 2147483647 w 2305"/>
                  <a:gd name="T89" fmla="*/ 2147483647 h 123"/>
                  <a:gd name="T90" fmla="*/ 2147483647 w 2305"/>
                  <a:gd name="T91" fmla="*/ 2147483647 h 123"/>
                  <a:gd name="T92" fmla="*/ 2147483647 w 2305"/>
                  <a:gd name="T93" fmla="*/ 2147483647 h 123"/>
                  <a:gd name="T94" fmla="*/ 2147483647 w 2305"/>
                  <a:gd name="T95" fmla="*/ 2147483647 h 123"/>
                  <a:gd name="T96" fmla="*/ 2147483647 w 2305"/>
                  <a:gd name="T97" fmla="*/ 2147483647 h 123"/>
                  <a:gd name="T98" fmla="*/ 2147483647 w 2305"/>
                  <a:gd name="T99" fmla="*/ 2147483647 h 123"/>
                  <a:gd name="T100" fmla="*/ 2147483647 w 2305"/>
                  <a:gd name="T101" fmla="*/ 2147483647 h 123"/>
                  <a:gd name="T102" fmla="*/ 2147483647 w 2305"/>
                  <a:gd name="T103" fmla="*/ 2147483647 h 123"/>
                  <a:gd name="T104" fmla="*/ 2147483647 w 2305"/>
                  <a:gd name="T105" fmla="*/ 2147483647 h 123"/>
                  <a:gd name="T106" fmla="*/ 2147483647 w 2305"/>
                  <a:gd name="T107" fmla="*/ 2147483647 h 123"/>
                  <a:gd name="T108" fmla="*/ 2147483647 w 2305"/>
                  <a:gd name="T109" fmla="*/ 2147483647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5"/>
                  <a:gd name="T166" fmla="*/ 0 h 123"/>
                  <a:gd name="T167" fmla="*/ 2305 w 2305"/>
                  <a:gd name="T168" fmla="*/ 123 h 1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5" h="123">
                    <a:moveTo>
                      <a:pt x="163" y="104"/>
                    </a:moveTo>
                    <a:lnTo>
                      <a:pt x="169" y="101"/>
                    </a:lnTo>
                    <a:lnTo>
                      <a:pt x="175" y="98"/>
                    </a:lnTo>
                    <a:lnTo>
                      <a:pt x="181" y="96"/>
                    </a:lnTo>
                    <a:lnTo>
                      <a:pt x="186" y="92"/>
                    </a:lnTo>
                    <a:lnTo>
                      <a:pt x="193" y="88"/>
                    </a:lnTo>
                    <a:lnTo>
                      <a:pt x="198" y="84"/>
                    </a:lnTo>
                    <a:lnTo>
                      <a:pt x="204" y="80"/>
                    </a:lnTo>
                    <a:lnTo>
                      <a:pt x="211" y="76"/>
                    </a:lnTo>
                    <a:lnTo>
                      <a:pt x="226" y="67"/>
                    </a:lnTo>
                    <a:lnTo>
                      <a:pt x="242" y="58"/>
                    </a:lnTo>
                    <a:lnTo>
                      <a:pt x="259" y="49"/>
                    </a:lnTo>
                    <a:lnTo>
                      <a:pt x="277" y="43"/>
                    </a:lnTo>
                    <a:lnTo>
                      <a:pt x="296" y="38"/>
                    </a:lnTo>
                    <a:lnTo>
                      <a:pt x="317" y="35"/>
                    </a:lnTo>
                    <a:lnTo>
                      <a:pt x="339" y="36"/>
                    </a:lnTo>
                    <a:lnTo>
                      <a:pt x="364" y="40"/>
                    </a:lnTo>
                    <a:lnTo>
                      <a:pt x="382" y="47"/>
                    </a:lnTo>
                    <a:lnTo>
                      <a:pt x="399" y="54"/>
                    </a:lnTo>
                    <a:lnTo>
                      <a:pt x="414" y="65"/>
                    </a:lnTo>
                    <a:lnTo>
                      <a:pt x="430" y="76"/>
                    </a:lnTo>
                    <a:lnTo>
                      <a:pt x="444" y="88"/>
                    </a:lnTo>
                    <a:lnTo>
                      <a:pt x="461" y="100"/>
                    </a:lnTo>
                    <a:lnTo>
                      <a:pt x="479" y="110"/>
                    </a:lnTo>
                    <a:lnTo>
                      <a:pt x="500" y="118"/>
                    </a:lnTo>
                    <a:lnTo>
                      <a:pt x="525" y="123"/>
                    </a:lnTo>
                    <a:lnTo>
                      <a:pt x="548" y="123"/>
                    </a:lnTo>
                    <a:lnTo>
                      <a:pt x="570" y="120"/>
                    </a:lnTo>
                    <a:lnTo>
                      <a:pt x="589" y="114"/>
                    </a:lnTo>
                    <a:lnTo>
                      <a:pt x="608" y="106"/>
                    </a:lnTo>
                    <a:lnTo>
                      <a:pt x="624" y="96"/>
                    </a:lnTo>
                    <a:lnTo>
                      <a:pt x="640" y="85"/>
                    </a:lnTo>
                    <a:lnTo>
                      <a:pt x="655" y="75"/>
                    </a:lnTo>
                    <a:lnTo>
                      <a:pt x="665" y="69"/>
                    </a:lnTo>
                    <a:lnTo>
                      <a:pt x="672" y="63"/>
                    </a:lnTo>
                    <a:lnTo>
                      <a:pt x="681" y="57"/>
                    </a:lnTo>
                    <a:lnTo>
                      <a:pt x="690" y="52"/>
                    </a:lnTo>
                    <a:lnTo>
                      <a:pt x="700" y="47"/>
                    </a:lnTo>
                    <a:lnTo>
                      <a:pt x="709" y="43"/>
                    </a:lnTo>
                    <a:lnTo>
                      <a:pt x="718" y="39"/>
                    </a:lnTo>
                    <a:lnTo>
                      <a:pt x="728" y="36"/>
                    </a:lnTo>
                    <a:lnTo>
                      <a:pt x="744" y="34"/>
                    </a:lnTo>
                    <a:lnTo>
                      <a:pt x="759" y="34"/>
                    </a:lnTo>
                    <a:lnTo>
                      <a:pt x="772" y="35"/>
                    </a:lnTo>
                    <a:lnTo>
                      <a:pt x="786" y="40"/>
                    </a:lnTo>
                    <a:lnTo>
                      <a:pt x="799" y="45"/>
                    </a:lnTo>
                    <a:lnTo>
                      <a:pt x="811" y="53"/>
                    </a:lnTo>
                    <a:lnTo>
                      <a:pt x="824" y="62"/>
                    </a:lnTo>
                    <a:lnTo>
                      <a:pt x="837" y="71"/>
                    </a:lnTo>
                    <a:lnTo>
                      <a:pt x="850" y="82"/>
                    </a:lnTo>
                    <a:lnTo>
                      <a:pt x="863" y="91"/>
                    </a:lnTo>
                    <a:lnTo>
                      <a:pt x="877" y="100"/>
                    </a:lnTo>
                    <a:lnTo>
                      <a:pt x="893" y="108"/>
                    </a:lnTo>
                    <a:lnTo>
                      <a:pt x="910" y="114"/>
                    </a:lnTo>
                    <a:lnTo>
                      <a:pt x="926" y="118"/>
                    </a:lnTo>
                    <a:lnTo>
                      <a:pt x="946" y="120"/>
                    </a:lnTo>
                    <a:lnTo>
                      <a:pt x="967" y="119"/>
                    </a:lnTo>
                    <a:lnTo>
                      <a:pt x="978" y="117"/>
                    </a:lnTo>
                    <a:lnTo>
                      <a:pt x="990" y="113"/>
                    </a:lnTo>
                    <a:lnTo>
                      <a:pt x="1002" y="109"/>
                    </a:lnTo>
                    <a:lnTo>
                      <a:pt x="1013" y="104"/>
                    </a:lnTo>
                    <a:lnTo>
                      <a:pt x="1025" y="98"/>
                    </a:lnTo>
                    <a:lnTo>
                      <a:pt x="1037" y="92"/>
                    </a:lnTo>
                    <a:lnTo>
                      <a:pt x="1048" y="85"/>
                    </a:lnTo>
                    <a:lnTo>
                      <a:pt x="1060" y="78"/>
                    </a:lnTo>
                    <a:lnTo>
                      <a:pt x="1075" y="69"/>
                    </a:lnTo>
                    <a:lnTo>
                      <a:pt x="1090" y="60"/>
                    </a:lnTo>
                    <a:lnTo>
                      <a:pt x="1105" y="52"/>
                    </a:lnTo>
                    <a:lnTo>
                      <a:pt x="1122" y="45"/>
                    </a:lnTo>
                    <a:lnTo>
                      <a:pt x="1138" y="40"/>
                    </a:lnTo>
                    <a:lnTo>
                      <a:pt x="1154" y="38"/>
                    </a:lnTo>
                    <a:lnTo>
                      <a:pt x="1171" y="36"/>
                    </a:lnTo>
                    <a:lnTo>
                      <a:pt x="1188" y="39"/>
                    </a:lnTo>
                    <a:lnTo>
                      <a:pt x="1205" y="45"/>
                    </a:lnTo>
                    <a:lnTo>
                      <a:pt x="1222" y="54"/>
                    </a:lnTo>
                    <a:lnTo>
                      <a:pt x="1236" y="65"/>
                    </a:lnTo>
                    <a:lnTo>
                      <a:pt x="1252" y="75"/>
                    </a:lnTo>
                    <a:lnTo>
                      <a:pt x="1266" y="87"/>
                    </a:lnTo>
                    <a:lnTo>
                      <a:pt x="1283" y="98"/>
                    </a:lnTo>
                    <a:lnTo>
                      <a:pt x="1302" y="109"/>
                    </a:lnTo>
                    <a:lnTo>
                      <a:pt x="1323" y="117"/>
                    </a:lnTo>
                    <a:lnTo>
                      <a:pt x="1348" y="122"/>
                    </a:lnTo>
                    <a:lnTo>
                      <a:pt x="1371" y="122"/>
                    </a:lnTo>
                    <a:lnTo>
                      <a:pt x="1392" y="119"/>
                    </a:lnTo>
                    <a:lnTo>
                      <a:pt x="1412" y="113"/>
                    </a:lnTo>
                    <a:lnTo>
                      <a:pt x="1429" y="105"/>
                    </a:lnTo>
                    <a:lnTo>
                      <a:pt x="1446" y="95"/>
                    </a:lnTo>
                    <a:lnTo>
                      <a:pt x="1462" y="84"/>
                    </a:lnTo>
                    <a:lnTo>
                      <a:pt x="1477" y="74"/>
                    </a:lnTo>
                    <a:lnTo>
                      <a:pt x="1486" y="67"/>
                    </a:lnTo>
                    <a:lnTo>
                      <a:pt x="1494" y="62"/>
                    </a:lnTo>
                    <a:lnTo>
                      <a:pt x="1503" y="56"/>
                    </a:lnTo>
                    <a:lnTo>
                      <a:pt x="1512" y="50"/>
                    </a:lnTo>
                    <a:lnTo>
                      <a:pt x="1521" y="47"/>
                    </a:lnTo>
                    <a:lnTo>
                      <a:pt x="1530" y="41"/>
                    </a:lnTo>
                    <a:lnTo>
                      <a:pt x="1539" y="38"/>
                    </a:lnTo>
                    <a:lnTo>
                      <a:pt x="1550" y="35"/>
                    </a:lnTo>
                    <a:lnTo>
                      <a:pt x="1565" y="32"/>
                    </a:lnTo>
                    <a:lnTo>
                      <a:pt x="1582" y="32"/>
                    </a:lnTo>
                    <a:lnTo>
                      <a:pt x="1596" y="34"/>
                    </a:lnTo>
                    <a:lnTo>
                      <a:pt x="1612" y="38"/>
                    </a:lnTo>
                    <a:lnTo>
                      <a:pt x="1626" y="44"/>
                    </a:lnTo>
                    <a:lnTo>
                      <a:pt x="1641" y="50"/>
                    </a:lnTo>
                    <a:lnTo>
                      <a:pt x="1655" y="58"/>
                    </a:lnTo>
                    <a:lnTo>
                      <a:pt x="1669" y="67"/>
                    </a:lnTo>
                    <a:lnTo>
                      <a:pt x="1685" y="76"/>
                    </a:lnTo>
                    <a:lnTo>
                      <a:pt x="1700" y="87"/>
                    </a:lnTo>
                    <a:lnTo>
                      <a:pt x="1717" y="95"/>
                    </a:lnTo>
                    <a:lnTo>
                      <a:pt x="1735" y="101"/>
                    </a:lnTo>
                    <a:lnTo>
                      <a:pt x="1752" y="106"/>
                    </a:lnTo>
                    <a:lnTo>
                      <a:pt x="1771" y="108"/>
                    </a:lnTo>
                    <a:lnTo>
                      <a:pt x="1791" y="108"/>
                    </a:lnTo>
                    <a:lnTo>
                      <a:pt x="1812" y="102"/>
                    </a:lnTo>
                    <a:lnTo>
                      <a:pt x="1818" y="100"/>
                    </a:lnTo>
                    <a:lnTo>
                      <a:pt x="1823" y="97"/>
                    </a:lnTo>
                    <a:lnTo>
                      <a:pt x="1830" y="95"/>
                    </a:lnTo>
                    <a:lnTo>
                      <a:pt x="1835" y="91"/>
                    </a:lnTo>
                    <a:lnTo>
                      <a:pt x="1841" y="87"/>
                    </a:lnTo>
                    <a:lnTo>
                      <a:pt x="1847" y="83"/>
                    </a:lnTo>
                    <a:lnTo>
                      <a:pt x="1853" y="79"/>
                    </a:lnTo>
                    <a:lnTo>
                      <a:pt x="1858" y="75"/>
                    </a:lnTo>
                    <a:lnTo>
                      <a:pt x="1874" y="66"/>
                    </a:lnTo>
                    <a:lnTo>
                      <a:pt x="1889" y="56"/>
                    </a:lnTo>
                    <a:lnTo>
                      <a:pt x="1906" y="48"/>
                    </a:lnTo>
                    <a:lnTo>
                      <a:pt x="1924" y="41"/>
                    </a:lnTo>
                    <a:lnTo>
                      <a:pt x="1944" y="36"/>
                    </a:lnTo>
                    <a:lnTo>
                      <a:pt x="1965" y="34"/>
                    </a:lnTo>
                    <a:lnTo>
                      <a:pt x="1988" y="35"/>
                    </a:lnTo>
                    <a:lnTo>
                      <a:pt x="2013" y="39"/>
                    </a:lnTo>
                    <a:lnTo>
                      <a:pt x="2031" y="45"/>
                    </a:lnTo>
                    <a:lnTo>
                      <a:pt x="2048" y="53"/>
                    </a:lnTo>
                    <a:lnTo>
                      <a:pt x="2063" y="63"/>
                    </a:lnTo>
                    <a:lnTo>
                      <a:pt x="2077" y="75"/>
                    </a:lnTo>
                    <a:lnTo>
                      <a:pt x="2093" y="87"/>
                    </a:lnTo>
                    <a:lnTo>
                      <a:pt x="2110" y="98"/>
                    </a:lnTo>
                    <a:lnTo>
                      <a:pt x="2128" y="109"/>
                    </a:lnTo>
                    <a:lnTo>
                      <a:pt x="2149" y="117"/>
                    </a:lnTo>
                    <a:lnTo>
                      <a:pt x="2168" y="120"/>
                    </a:lnTo>
                    <a:lnTo>
                      <a:pt x="2187" y="120"/>
                    </a:lnTo>
                    <a:lnTo>
                      <a:pt x="2206" y="118"/>
                    </a:lnTo>
                    <a:lnTo>
                      <a:pt x="2222" y="113"/>
                    </a:lnTo>
                    <a:lnTo>
                      <a:pt x="2238" y="106"/>
                    </a:lnTo>
                    <a:lnTo>
                      <a:pt x="2254" y="98"/>
                    </a:lnTo>
                    <a:lnTo>
                      <a:pt x="2268" y="89"/>
                    </a:lnTo>
                    <a:lnTo>
                      <a:pt x="2282" y="80"/>
                    </a:lnTo>
                    <a:lnTo>
                      <a:pt x="2289" y="76"/>
                    </a:lnTo>
                    <a:lnTo>
                      <a:pt x="2294" y="73"/>
                    </a:lnTo>
                    <a:lnTo>
                      <a:pt x="2300" y="70"/>
                    </a:lnTo>
                    <a:lnTo>
                      <a:pt x="2305" y="66"/>
                    </a:lnTo>
                    <a:lnTo>
                      <a:pt x="2304" y="58"/>
                    </a:lnTo>
                    <a:lnTo>
                      <a:pt x="2304" y="49"/>
                    </a:lnTo>
                    <a:lnTo>
                      <a:pt x="2304" y="41"/>
                    </a:lnTo>
                    <a:lnTo>
                      <a:pt x="2303" y="32"/>
                    </a:lnTo>
                    <a:lnTo>
                      <a:pt x="2298" y="35"/>
                    </a:lnTo>
                    <a:lnTo>
                      <a:pt x="2292" y="38"/>
                    </a:lnTo>
                    <a:lnTo>
                      <a:pt x="2287" y="40"/>
                    </a:lnTo>
                    <a:lnTo>
                      <a:pt x="2283" y="43"/>
                    </a:lnTo>
                    <a:lnTo>
                      <a:pt x="2278" y="45"/>
                    </a:lnTo>
                    <a:lnTo>
                      <a:pt x="2273" y="49"/>
                    </a:lnTo>
                    <a:lnTo>
                      <a:pt x="2268" y="52"/>
                    </a:lnTo>
                    <a:lnTo>
                      <a:pt x="2263" y="54"/>
                    </a:lnTo>
                    <a:lnTo>
                      <a:pt x="2250" y="62"/>
                    </a:lnTo>
                    <a:lnTo>
                      <a:pt x="2237" y="70"/>
                    </a:lnTo>
                    <a:lnTo>
                      <a:pt x="2224" y="76"/>
                    </a:lnTo>
                    <a:lnTo>
                      <a:pt x="2212" y="82"/>
                    </a:lnTo>
                    <a:lnTo>
                      <a:pt x="2199" y="85"/>
                    </a:lnTo>
                    <a:lnTo>
                      <a:pt x="2186" y="88"/>
                    </a:lnTo>
                    <a:lnTo>
                      <a:pt x="2173" y="88"/>
                    </a:lnTo>
                    <a:lnTo>
                      <a:pt x="2159" y="85"/>
                    </a:lnTo>
                    <a:lnTo>
                      <a:pt x="2141" y="79"/>
                    </a:lnTo>
                    <a:lnTo>
                      <a:pt x="2124" y="70"/>
                    </a:lnTo>
                    <a:lnTo>
                      <a:pt x="2110" y="58"/>
                    </a:lnTo>
                    <a:lnTo>
                      <a:pt x="2094" y="47"/>
                    </a:lnTo>
                    <a:lnTo>
                      <a:pt x="2079" y="36"/>
                    </a:lnTo>
                    <a:lnTo>
                      <a:pt x="2062" y="25"/>
                    </a:lnTo>
                    <a:lnTo>
                      <a:pt x="2044" y="15"/>
                    </a:lnTo>
                    <a:lnTo>
                      <a:pt x="2022" y="9"/>
                    </a:lnTo>
                    <a:lnTo>
                      <a:pt x="2001" y="5"/>
                    </a:lnTo>
                    <a:lnTo>
                      <a:pt x="1980" y="3"/>
                    </a:lnTo>
                    <a:lnTo>
                      <a:pt x="1962" y="3"/>
                    </a:lnTo>
                    <a:lnTo>
                      <a:pt x="1944" y="5"/>
                    </a:lnTo>
                    <a:lnTo>
                      <a:pt x="1927" y="8"/>
                    </a:lnTo>
                    <a:lnTo>
                      <a:pt x="1911" y="13"/>
                    </a:lnTo>
                    <a:lnTo>
                      <a:pt x="1897" y="18"/>
                    </a:lnTo>
                    <a:lnTo>
                      <a:pt x="1883" y="25"/>
                    </a:lnTo>
                    <a:lnTo>
                      <a:pt x="1870" y="31"/>
                    </a:lnTo>
                    <a:lnTo>
                      <a:pt x="1857" y="39"/>
                    </a:lnTo>
                    <a:lnTo>
                      <a:pt x="1847" y="45"/>
                    </a:lnTo>
                    <a:lnTo>
                      <a:pt x="1835" y="53"/>
                    </a:lnTo>
                    <a:lnTo>
                      <a:pt x="1826" y="60"/>
                    </a:lnTo>
                    <a:lnTo>
                      <a:pt x="1815" y="65"/>
                    </a:lnTo>
                    <a:lnTo>
                      <a:pt x="1806" y="69"/>
                    </a:lnTo>
                    <a:lnTo>
                      <a:pt x="1799" y="73"/>
                    </a:lnTo>
                    <a:lnTo>
                      <a:pt x="1784" y="76"/>
                    </a:lnTo>
                    <a:lnTo>
                      <a:pt x="1770" y="76"/>
                    </a:lnTo>
                    <a:lnTo>
                      <a:pt x="1757" y="75"/>
                    </a:lnTo>
                    <a:lnTo>
                      <a:pt x="1744" y="71"/>
                    </a:lnTo>
                    <a:lnTo>
                      <a:pt x="1730" y="66"/>
                    </a:lnTo>
                    <a:lnTo>
                      <a:pt x="1717" y="60"/>
                    </a:lnTo>
                    <a:lnTo>
                      <a:pt x="1703" y="52"/>
                    </a:lnTo>
                    <a:lnTo>
                      <a:pt x="1688" y="43"/>
                    </a:lnTo>
                    <a:lnTo>
                      <a:pt x="1673" y="34"/>
                    </a:lnTo>
                    <a:lnTo>
                      <a:pt x="1656" y="25"/>
                    </a:lnTo>
                    <a:lnTo>
                      <a:pt x="1639" y="15"/>
                    </a:lnTo>
                    <a:lnTo>
                      <a:pt x="1621" y="8"/>
                    </a:lnTo>
                    <a:lnTo>
                      <a:pt x="1602" y="3"/>
                    </a:lnTo>
                    <a:lnTo>
                      <a:pt x="1582" y="0"/>
                    </a:lnTo>
                    <a:lnTo>
                      <a:pt x="1561" y="1"/>
                    </a:lnTo>
                    <a:lnTo>
                      <a:pt x="1539" y="5"/>
                    </a:lnTo>
                    <a:lnTo>
                      <a:pt x="1528" y="9"/>
                    </a:lnTo>
                    <a:lnTo>
                      <a:pt x="1516" y="13"/>
                    </a:lnTo>
                    <a:lnTo>
                      <a:pt x="1504" y="18"/>
                    </a:lnTo>
                    <a:lnTo>
                      <a:pt x="1494" y="25"/>
                    </a:lnTo>
                    <a:lnTo>
                      <a:pt x="1485" y="30"/>
                    </a:lnTo>
                    <a:lnTo>
                      <a:pt x="1475" y="36"/>
                    </a:lnTo>
                    <a:lnTo>
                      <a:pt x="1466" y="43"/>
                    </a:lnTo>
                    <a:lnTo>
                      <a:pt x="1456" y="49"/>
                    </a:lnTo>
                    <a:lnTo>
                      <a:pt x="1442" y="60"/>
                    </a:lnTo>
                    <a:lnTo>
                      <a:pt x="1429" y="69"/>
                    </a:lnTo>
                    <a:lnTo>
                      <a:pt x="1415" y="76"/>
                    </a:lnTo>
                    <a:lnTo>
                      <a:pt x="1401" y="83"/>
                    </a:lnTo>
                    <a:lnTo>
                      <a:pt x="1385" y="88"/>
                    </a:lnTo>
                    <a:lnTo>
                      <a:pt x="1370" y="89"/>
                    </a:lnTo>
                    <a:lnTo>
                      <a:pt x="1351" y="89"/>
                    </a:lnTo>
                    <a:lnTo>
                      <a:pt x="1333" y="85"/>
                    </a:lnTo>
                    <a:lnTo>
                      <a:pt x="1315" y="79"/>
                    </a:lnTo>
                    <a:lnTo>
                      <a:pt x="1298" y="70"/>
                    </a:lnTo>
                    <a:lnTo>
                      <a:pt x="1284" y="60"/>
                    </a:lnTo>
                    <a:lnTo>
                      <a:pt x="1269" y="49"/>
                    </a:lnTo>
                    <a:lnTo>
                      <a:pt x="1253" y="38"/>
                    </a:lnTo>
                    <a:lnTo>
                      <a:pt x="1237" y="27"/>
                    </a:lnTo>
                    <a:lnTo>
                      <a:pt x="1218" y="17"/>
                    </a:lnTo>
                    <a:lnTo>
                      <a:pt x="1197" y="9"/>
                    </a:lnTo>
                    <a:lnTo>
                      <a:pt x="1174" y="6"/>
                    </a:lnTo>
                    <a:lnTo>
                      <a:pt x="1153" y="6"/>
                    </a:lnTo>
                    <a:lnTo>
                      <a:pt x="1132" y="10"/>
                    </a:lnTo>
                    <a:lnTo>
                      <a:pt x="1112" y="15"/>
                    </a:lnTo>
                    <a:lnTo>
                      <a:pt x="1094" y="23"/>
                    </a:lnTo>
                    <a:lnTo>
                      <a:pt x="1075" y="32"/>
                    </a:lnTo>
                    <a:lnTo>
                      <a:pt x="1057" y="41"/>
                    </a:lnTo>
                    <a:lnTo>
                      <a:pt x="1040" y="52"/>
                    </a:lnTo>
                    <a:lnTo>
                      <a:pt x="1030" y="58"/>
                    </a:lnTo>
                    <a:lnTo>
                      <a:pt x="1020" y="63"/>
                    </a:lnTo>
                    <a:lnTo>
                      <a:pt x="1009" y="70"/>
                    </a:lnTo>
                    <a:lnTo>
                      <a:pt x="1000" y="75"/>
                    </a:lnTo>
                    <a:lnTo>
                      <a:pt x="990" y="79"/>
                    </a:lnTo>
                    <a:lnTo>
                      <a:pt x="981" y="83"/>
                    </a:lnTo>
                    <a:lnTo>
                      <a:pt x="970" y="85"/>
                    </a:lnTo>
                    <a:lnTo>
                      <a:pt x="961" y="88"/>
                    </a:lnTo>
                    <a:lnTo>
                      <a:pt x="946" y="89"/>
                    </a:lnTo>
                    <a:lnTo>
                      <a:pt x="932" y="87"/>
                    </a:lnTo>
                    <a:lnTo>
                      <a:pt x="919" y="83"/>
                    </a:lnTo>
                    <a:lnTo>
                      <a:pt x="906" y="78"/>
                    </a:lnTo>
                    <a:lnTo>
                      <a:pt x="894" y="71"/>
                    </a:lnTo>
                    <a:lnTo>
                      <a:pt x="882" y="63"/>
                    </a:lnTo>
                    <a:lnTo>
                      <a:pt x="871" y="56"/>
                    </a:lnTo>
                    <a:lnTo>
                      <a:pt x="859" y="47"/>
                    </a:lnTo>
                    <a:lnTo>
                      <a:pt x="845" y="36"/>
                    </a:lnTo>
                    <a:lnTo>
                      <a:pt x="829" y="27"/>
                    </a:lnTo>
                    <a:lnTo>
                      <a:pt x="814" y="18"/>
                    </a:lnTo>
                    <a:lnTo>
                      <a:pt x="798" y="10"/>
                    </a:lnTo>
                    <a:lnTo>
                      <a:pt x="780" y="5"/>
                    </a:lnTo>
                    <a:lnTo>
                      <a:pt x="760" y="3"/>
                    </a:lnTo>
                    <a:lnTo>
                      <a:pt x="740" y="3"/>
                    </a:lnTo>
                    <a:lnTo>
                      <a:pt x="718" y="6"/>
                    </a:lnTo>
                    <a:lnTo>
                      <a:pt x="706" y="10"/>
                    </a:lnTo>
                    <a:lnTo>
                      <a:pt x="694" y="15"/>
                    </a:lnTo>
                    <a:lnTo>
                      <a:pt x="683" y="21"/>
                    </a:lnTo>
                    <a:lnTo>
                      <a:pt x="672" y="26"/>
                    </a:lnTo>
                    <a:lnTo>
                      <a:pt x="663" y="32"/>
                    </a:lnTo>
                    <a:lnTo>
                      <a:pt x="653" y="39"/>
                    </a:lnTo>
                    <a:lnTo>
                      <a:pt x="643" y="44"/>
                    </a:lnTo>
                    <a:lnTo>
                      <a:pt x="633" y="50"/>
                    </a:lnTo>
                    <a:lnTo>
                      <a:pt x="619" y="61"/>
                    </a:lnTo>
                    <a:lnTo>
                      <a:pt x="606" y="70"/>
                    </a:lnTo>
                    <a:lnTo>
                      <a:pt x="592" y="78"/>
                    </a:lnTo>
                    <a:lnTo>
                      <a:pt x="578" y="84"/>
                    </a:lnTo>
                    <a:lnTo>
                      <a:pt x="562" y="89"/>
                    </a:lnTo>
                    <a:lnTo>
                      <a:pt x="547" y="92"/>
                    </a:lnTo>
                    <a:lnTo>
                      <a:pt x="530" y="91"/>
                    </a:lnTo>
                    <a:lnTo>
                      <a:pt x="510" y="88"/>
                    </a:lnTo>
                    <a:lnTo>
                      <a:pt x="492" y="80"/>
                    </a:lnTo>
                    <a:lnTo>
                      <a:pt x="477" y="71"/>
                    </a:lnTo>
                    <a:lnTo>
                      <a:pt x="461" y="61"/>
                    </a:lnTo>
                    <a:lnTo>
                      <a:pt x="447" y="49"/>
                    </a:lnTo>
                    <a:lnTo>
                      <a:pt x="431" y="38"/>
                    </a:lnTo>
                    <a:lnTo>
                      <a:pt x="414" y="26"/>
                    </a:lnTo>
                    <a:lnTo>
                      <a:pt x="395" y="17"/>
                    </a:lnTo>
                    <a:lnTo>
                      <a:pt x="373" y="10"/>
                    </a:lnTo>
                    <a:lnTo>
                      <a:pt x="352" y="6"/>
                    </a:lnTo>
                    <a:lnTo>
                      <a:pt x="333" y="4"/>
                    </a:lnTo>
                    <a:lnTo>
                      <a:pt x="313" y="4"/>
                    </a:lnTo>
                    <a:lnTo>
                      <a:pt x="296" y="6"/>
                    </a:lnTo>
                    <a:lnTo>
                      <a:pt x="280" y="9"/>
                    </a:lnTo>
                    <a:lnTo>
                      <a:pt x="264" y="14"/>
                    </a:lnTo>
                    <a:lnTo>
                      <a:pt x="250" y="19"/>
                    </a:lnTo>
                    <a:lnTo>
                      <a:pt x="236" y="26"/>
                    </a:lnTo>
                    <a:lnTo>
                      <a:pt x="223" y="32"/>
                    </a:lnTo>
                    <a:lnTo>
                      <a:pt x="210" y="40"/>
                    </a:lnTo>
                    <a:lnTo>
                      <a:pt x="199" y="47"/>
                    </a:lnTo>
                    <a:lnTo>
                      <a:pt x="188" y="54"/>
                    </a:lnTo>
                    <a:lnTo>
                      <a:pt x="177" y="61"/>
                    </a:lnTo>
                    <a:lnTo>
                      <a:pt x="168" y="66"/>
                    </a:lnTo>
                    <a:lnTo>
                      <a:pt x="159" y="70"/>
                    </a:lnTo>
                    <a:lnTo>
                      <a:pt x="151" y="74"/>
                    </a:lnTo>
                    <a:lnTo>
                      <a:pt x="137" y="78"/>
                    </a:lnTo>
                    <a:lnTo>
                      <a:pt x="123" y="78"/>
                    </a:lnTo>
                    <a:lnTo>
                      <a:pt x="110" y="76"/>
                    </a:lnTo>
                    <a:lnTo>
                      <a:pt x="96" y="73"/>
                    </a:lnTo>
                    <a:lnTo>
                      <a:pt x="81" y="67"/>
                    </a:lnTo>
                    <a:lnTo>
                      <a:pt x="68" y="60"/>
                    </a:lnTo>
                    <a:lnTo>
                      <a:pt x="54" y="52"/>
                    </a:lnTo>
                    <a:lnTo>
                      <a:pt x="40" y="43"/>
                    </a:lnTo>
                    <a:lnTo>
                      <a:pt x="32" y="39"/>
                    </a:lnTo>
                    <a:lnTo>
                      <a:pt x="24" y="35"/>
                    </a:lnTo>
                    <a:lnTo>
                      <a:pt x="16" y="31"/>
                    </a:lnTo>
                    <a:lnTo>
                      <a:pt x="7" y="26"/>
                    </a:lnTo>
                    <a:lnTo>
                      <a:pt x="6" y="34"/>
                    </a:lnTo>
                    <a:lnTo>
                      <a:pt x="5" y="41"/>
                    </a:lnTo>
                    <a:lnTo>
                      <a:pt x="2" y="49"/>
                    </a:lnTo>
                    <a:lnTo>
                      <a:pt x="0" y="57"/>
                    </a:lnTo>
                    <a:lnTo>
                      <a:pt x="5" y="60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7" y="78"/>
                    </a:lnTo>
                    <a:lnTo>
                      <a:pt x="53" y="88"/>
                    </a:lnTo>
                    <a:lnTo>
                      <a:pt x="70" y="96"/>
                    </a:lnTo>
                    <a:lnTo>
                      <a:pt x="86" y="102"/>
                    </a:lnTo>
                    <a:lnTo>
                      <a:pt x="105" y="108"/>
                    </a:lnTo>
                    <a:lnTo>
                      <a:pt x="124" y="109"/>
                    </a:lnTo>
                    <a:lnTo>
                      <a:pt x="144" y="109"/>
                    </a:lnTo>
                    <a:lnTo>
                      <a:pt x="163" y="104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60" name="Freeform 140">
                <a:extLst>
                  <a:ext uri="{FF2B5EF4-FFF2-40B4-BE49-F238E27FC236}">
                    <a16:creationId xmlns:a16="http://schemas.microsoft.com/office/drawing/2014/main" id="{5BC6C282-28B6-86BC-8BF7-AAE9F171A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" y="6616700"/>
                <a:ext cx="1901825" cy="98425"/>
              </a:xfrm>
              <a:custGeom>
                <a:avLst/>
                <a:gdLst>
                  <a:gd name="T0" fmla="*/ 2147483647 w 2395"/>
                  <a:gd name="T1" fmla="*/ 2147483647 h 123"/>
                  <a:gd name="T2" fmla="*/ 2147483647 w 2395"/>
                  <a:gd name="T3" fmla="*/ 2147483647 h 123"/>
                  <a:gd name="T4" fmla="*/ 2147483647 w 2395"/>
                  <a:gd name="T5" fmla="*/ 2147483647 h 123"/>
                  <a:gd name="T6" fmla="*/ 2147483647 w 2395"/>
                  <a:gd name="T7" fmla="*/ 2147483647 h 123"/>
                  <a:gd name="T8" fmla="*/ 2147483647 w 2395"/>
                  <a:gd name="T9" fmla="*/ 2147483647 h 123"/>
                  <a:gd name="T10" fmla="*/ 2147483647 w 2395"/>
                  <a:gd name="T11" fmla="*/ 2147483647 h 123"/>
                  <a:gd name="T12" fmla="*/ 2147483647 w 2395"/>
                  <a:gd name="T13" fmla="*/ 2147483647 h 123"/>
                  <a:gd name="T14" fmla="*/ 2147483647 w 2395"/>
                  <a:gd name="T15" fmla="*/ 2147483647 h 123"/>
                  <a:gd name="T16" fmla="*/ 2147483647 w 2395"/>
                  <a:gd name="T17" fmla="*/ 2147483647 h 123"/>
                  <a:gd name="T18" fmla="*/ 2147483647 w 2395"/>
                  <a:gd name="T19" fmla="*/ 2147483647 h 123"/>
                  <a:gd name="T20" fmla="*/ 2147483647 w 2395"/>
                  <a:gd name="T21" fmla="*/ 2147483647 h 123"/>
                  <a:gd name="T22" fmla="*/ 2147483647 w 2395"/>
                  <a:gd name="T23" fmla="*/ 2147483647 h 123"/>
                  <a:gd name="T24" fmla="*/ 2147483647 w 2395"/>
                  <a:gd name="T25" fmla="*/ 2147483647 h 123"/>
                  <a:gd name="T26" fmla="*/ 2147483647 w 2395"/>
                  <a:gd name="T27" fmla="*/ 2147483647 h 123"/>
                  <a:gd name="T28" fmla="*/ 2147483647 w 2395"/>
                  <a:gd name="T29" fmla="*/ 2147483647 h 123"/>
                  <a:gd name="T30" fmla="*/ 2147483647 w 2395"/>
                  <a:gd name="T31" fmla="*/ 2147483647 h 123"/>
                  <a:gd name="T32" fmla="*/ 2147483647 w 2395"/>
                  <a:gd name="T33" fmla="*/ 2147483647 h 123"/>
                  <a:gd name="T34" fmla="*/ 2147483647 w 2395"/>
                  <a:gd name="T35" fmla="*/ 2147483647 h 123"/>
                  <a:gd name="T36" fmla="*/ 2147483647 w 2395"/>
                  <a:gd name="T37" fmla="*/ 2147483647 h 123"/>
                  <a:gd name="T38" fmla="*/ 2147483647 w 2395"/>
                  <a:gd name="T39" fmla="*/ 2147483647 h 123"/>
                  <a:gd name="T40" fmla="*/ 2147483647 w 2395"/>
                  <a:gd name="T41" fmla="*/ 2147483647 h 123"/>
                  <a:gd name="T42" fmla="*/ 2147483647 w 2395"/>
                  <a:gd name="T43" fmla="*/ 2147483647 h 123"/>
                  <a:gd name="T44" fmla="*/ 2147483647 w 2395"/>
                  <a:gd name="T45" fmla="*/ 2147483647 h 123"/>
                  <a:gd name="T46" fmla="*/ 2147483647 w 2395"/>
                  <a:gd name="T47" fmla="*/ 2147483647 h 123"/>
                  <a:gd name="T48" fmla="*/ 2147483647 w 2395"/>
                  <a:gd name="T49" fmla="*/ 2147483647 h 123"/>
                  <a:gd name="T50" fmla="*/ 2147483647 w 2395"/>
                  <a:gd name="T51" fmla="*/ 2147483647 h 123"/>
                  <a:gd name="T52" fmla="*/ 2147483647 w 2395"/>
                  <a:gd name="T53" fmla="*/ 2147483647 h 123"/>
                  <a:gd name="T54" fmla="*/ 2147483647 w 2395"/>
                  <a:gd name="T55" fmla="*/ 2147483647 h 123"/>
                  <a:gd name="T56" fmla="*/ 2147483647 w 2395"/>
                  <a:gd name="T57" fmla="*/ 2147483647 h 123"/>
                  <a:gd name="T58" fmla="*/ 2147483647 w 2395"/>
                  <a:gd name="T59" fmla="*/ 2147483647 h 123"/>
                  <a:gd name="T60" fmla="*/ 2147483647 w 2395"/>
                  <a:gd name="T61" fmla="*/ 2147483647 h 123"/>
                  <a:gd name="T62" fmla="*/ 2147483647 w 2395"/>
                  <a:gd name="T63" fmla="*/ 2147483647 h 123"/>
                  <a:gd name="T64" fmla="*/ 2147483647 w 2395"/>
                  <a:gd name="T65" fmla="*/ 2147483647 h 123"/>
                  <a:gd name="T66" fmla="*/ 2147483647 w 2395"/>
                  <a:gd name="T67" fmla="*/ 2147483647 h 123"/>
                  <a:gd name="T68" fmla="*/ 2147483647 w 2395"/>
                  <a:gd name="T69" fmla="*/ 2147483647 h 123"/>
                  <a:gd name="T70" fmla="*/ 2147483647 w 2395"/>
                  <a:gd name="T71" fmla="*/ 2147483647 h 123"/>
                  <a:gd name="T72" fmla="*/ 2147483647 w 2395"/>
                  <a:gd name="T73" fmla="*/ 2147483647 h 123"/>
                  <a:gd name="T74" fmla="*/ 2147483647 w 2395"/>
                  <a:gd name="T75" fmla="*/ 2147483647 h 123"/>
                  <a:gd name="T76" fmla="*/ 2147483647 w 2395"/>
                  <a:gd name="T77" fmla="*/ 2147483647 h 123"/>
                  <a:gd name="T78" fmla="*/ 2147483647 w 2395"/>
                  <a:gd name="T79" fmla="*/ 2147483647 h 123"/>
                  <a:gd name="T80" fmla="*/ 2147483647 w 2395"/>
                  <a:gd name="T81" fmla="*/ 2147483647 h 123"/>
                  <a:gd name="T82" fmla="*/ 2147483647 w 2395"/>
                  <a:gd name="T83" fmla="*/ 2147483647 h 123"/>
                  <a:gd name="T84" fmla="*/ 2147483647 w 2395"/>
                  <a:gd name="T85" fmla="*/ 2147483647 h 123"/>
                  <a:gd name="T86" fmla="*/ 2147483647 w 2395"/>
                  <a:gd name="T87" fmla="*/ 2147483647 h 123"/>
                  <a:gd name="T88" fmla="*/ 2147483647 w 2395"/>
                  <a:gd name="T89" fmla="*/ 2147483647 h 123"/>
                  <a:gd name="T90" fmla="*/ 2147483647 w 2395"/>
                  <a:gd name="T91" fmla="*/ 2147483647 h 123"/>
                  <a:gd name="T92" fmla="*/ 2147483647 w 2395"/>
                  <a:gd name="T93" fmla="*/ 2147483647 h 123"/>
                  <a:gd name="T94" fmla="*/ 2147483647 w 2395"/>
                  <a:gd name="T95" fmla="*/ 2147483647 h 123"/>
                  <a:gd name="T96" fmla="*/ 2147483647 w 2395"/>
                  <a:gd name="T97" fmla="*/ 2147483647 h 123"/>
                  <a:gd name="T98" fmla="*/ 2147483647 w 2395"/>
                  <a:gd name="T99" fmla="*/ 2147483647 h 123"/>
                  <a:gd name="T100" fmla="*/ 2147483647 w 2395"/>
                  <a:gd name="T101" fmla="*/ 2147483647 h 123"/>
                  <a:gd name="T102" fmla="*/ 2147483647 w 2395"/>
                  <a:gd name="T103" fmla="*/ 2147483647 h 123"/>
                  <a:gd name="T104" fmla="*/ 2147483647 w 2395"/>
                  <a:gd name="T105" fmla="*/ 2147483647 h 123"/>
                  <a:gd name="T106" fmla="*/ 2147483647 w 2395"/>
                  <a:gd name="T107" fmla="*/ 2147483647 h 123"/>
                  <a:gd name="T108" fmla="*/ 2147483647 w 2395"/>
                  <a:gd name="T109" fmla="*/ 2147483647 h 123"/>
                  <a:gd name="T110" fmla="*/ 2147483647 w 2395"/>
                  <a:gd name="T111" fmla="*/ 2147483647 h 123"/>
                  <a:gd name="T112" fmla="*/ 2147483647 w 2395"/>
                  <a:gd name="T113" fmla="*/ 2147483647 h 1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95"/>
                  <a:gd name="T172" fmla="*/ 0 h 123"/>
                  <a:gd name="T173" fmla="*/ 2395 w 2395"/>
                  <a:gd name="T174" fmla="*/ 123 h 1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95" h="123">
                    <a:moveTo>
                      <a:pt x="227" y="103"/>
                    </a:moveTo>
                    <a:lnTo>
                      <a:pt x="233" y="101"/>
                    </a:lnTo>
                    <a:lnTo>
                      <a:pt x="239" y="98"/>
                    </a:lnTo>
                    <a:lnTo>
                      <a:pt x="245" y="96"/>
                    </a:lnTo>
                    <a:lnTo>
                      <a:pt x="250" y="92"/>
                    </a:lnTo>
                    <a:lnTo>
                      <a:pt x="257" y="89"/>
                    </a:lnTo>
                    <a:lnTo>
                      <a:pt x="262" y="85"/>
                    </a:lnTo>
                    <a:lnTo>
                      <a:pt x="268" y="81"/>
                    </a:lnTo>
                    <a:lnTo>
                      <a:pt x="275" y="77"/>
                    </a:lnTo>
                    <a:lnTo>
                      <a:pt x="290" y="67"/>
                    </a:lnTo>
                    <a:lnTo>
                      <a:pt x="306" y="58"/>
                    </a:lnTo>
                    <a:lnTo>
                      <a:pt x="323" y="49"/>
                    </a:lnTo>
                    <a:lnTo>
                      <a:pt x="341" y="42"/>
                    </a:lnTo>
                    <a:lnTo>
                      <a:pt x="360" y="37"/>
                    </a:lnTo>
                    <a:lnTo>
                      <a:pt x="381" y="33"/>
                    </a:lnTo>
                    <a:lnTo>
                      <a:pt x="403" y="35"/>
                    </a:lnTo>
                    <a:lnTo>
                      <a:pt x="428" y="39"/>
                    </a:lnTo>
                    <a:lnTo>
                      <a:pt x="446" y="45"/>
                    </a:lnTo>
                    <a:lnTo>
                      <a:pt x="463" y="54"/>
                    </a:lnTo>
                    <a:lnTo>
                      <a:pt x="478" y="65"/>
                    </a:lnTo>
                    <a:lnTo>
                      <a:pt x="494" y="76"/>
                    </a:lnTo>
                    <a:lnTo>
                      <a:pt x="508" y="88"/>
                    </a:lnTo>
                    <a:lnTo>
                      <a:pt x="525" y="100"/>
                    </a:lnTo>
                    <a:lnTo>
                      <a:pt x="543" y="110"/>
                    </a:lnTo>
                    <a:lnTo>
                      <a:pt x="564" y="118"/>
                    </a:lnTo>
                    <a:lnTo>
                      <a:pt x="589" y="123"/>
                    </a:lnTo>
                    <a:lnTo>
                      <a:pt x="612" y="123"/>
                    </a:lnTo>
                    <a:lnTo>
                      <a:pt x="634" y="120"/>
                    </a:lnTo>
                    <a:lnTo>
                      <a:pt x="653" y="114"/>
                    </a:lnTo>
                    <a:lnTo>
                      <a:pt x="672" y="106"/>
                    </a:lnTo>
                    <a:lnTo>
                      <a:pt x="688" y="97"/>
                    </a:lnTo>
                    <a:lnTo>
                      <a:pt x="704" y="87"/>
                    </a:lnTo>
                    <a:lnTo>
                      <a:pt x="719" y="76"/>
                    </a:lnTo>
                    <a:lnTo>
                      <a:pt x="729" y="70"/>
                    </a:lnTo>
                    <a:lnTo>
                      <a:pt x="736" y="63"/>
                    </a:lnTo>
                    <a:lnTo>
                      <a:pt x="745" y="58"/>
                    </a:lnTo>
                    <a:lnTo>
                      <a:pt x="754" y="52"/>
                    </a:lnTo>
                    <a:lnTo>
                      <a:pt x="764" y="48"/>
                    </a:lnTo>
                    <a:lnTo>
                      <a:pt x="773" y="42"/>
                    </a:lnTo>
                    <a:lnTo>
                      <a:pt x="782" y="39"/>
                    </a:lnTo>
                    <a:lnTo>
                      <a:pt x="792" y="36"/>
                    </a:lnTo>
                    <a:lnTo>
                      <a:pt x="808" y="32"/>
                    </a:lnTo>
                    <a:lnTo>
                      <a:pt x="823" y="32"/>
                    </a:lnTo>
                    <a:lnTo>
                      <a:pt x="836" y="35"/>
                    </a:lnTo>
                    <a:lnTo>
                      <a:pt x="850" y="39"/>
                    </a:lnTo>
                    <a:lnTo>
                      <a:pt x="863" y="45"/>
                    </a:lnTo>
                    <a:lnTo>
                      <a:pt x="875" y="53"/>
                    </a:lnTo>
                    <a:lnTo>
                      <a:pt x="888" y="62"/>
                    </a:lnTo>
                    <a:lnTo>
                      <a:pt x="901" y="71"/>
                    </a:lnTo>
                    <a:lnTo>
                      <a:pt x="914" y="81"/>
                    </a:lnTo>
                    <a:lnTo>
                      <a:pt x="927" y="90"/>
                    </a:lnTo>
                    <a:lnTo>
                      <a:pt x="941" y="100"/>
                    </a:lnTo>
                    <a:lnTo>
                      <a:pt x="957" y="107"/>
                    </a:lnTo>
                    <a:lnTo>
                      <a:pt x="974" y="114"/>
                    </a:lnTo>
                    <a:lnTo>
                      <a:pt x="990" y="118"/>
                    </a:lnTo>
                    <a:lnTo>
                      <a:pt x="1010" y="120"/>
                    </a:lnTo>
                    <a:lnTo>
                      <a:pt x="1031" y="119"/>
                    </a:lnTo>
                    <a:lnTo>
                      <a:pt x="1042" y="116"/>
                    </a:lnTo>
                    <a:lnTo>
                      <a:pt x="1054" y="114"/>
                    </a:lnTo>
                    <a:lnTo>
                      <a:pt x="1066" y="110"/>
                    </a:lnTo>
                    <a:lnTo>
                      <a:pt x="1077" y="103"/>
                    </a:lnTo>
                    <a:lnTo>
                      <a:pt x="1089" y="98"/>
                    </a:lnTo>
                    <a:lnTo>
                      <a:pt x="1101" y="92"/>
                    </a:lnTo>
                    <a:lnTo>
                      <a:pt x="1112" y="85"/>
                    </a:lnTo>
                    <a:lnTo>
                      <a:pt x="1124" y="77"/>
                    </a:lnTo>
                    <a:lnTo>
                      <a:pt x="1139" y="68"/>
                    </a:lnTo>
                    <a:lnTo>
                      <a:pt x="1154" y="61"/>
                    </a:lnTo>
                    <a:lnTo>
                      <a:pt x="1169" y="52"/>
                    </a:lnTo>
                    <a:lnTo>
                      <a:pt x="1186" y="45"/>
                    </a:lnTo>
                    <a:lnTo>
                      <a:pt x="1202" y="40"/>
                    </a:lnTo>
                    <a:lnTo>
                      <a:pt x="1218" y="36"/>
                    </a:lnTo>
                    <a:lnTo>
                      <a:pt x="1235" y="36"/>
                    </a:lnTo>
                    <a:lnTo>
                      <a:pt x="1252" y="37"/>
                    </a:lnTo>
                    <a:lnTo>
                      <a:pt x="1269" y="44"/>
                    </a:lnTo>
                    <a:lnTo>
                      <a:pt x="1286" y="54"/>
                    </a:lnTo>
                    <a:lnTo>
                      <a:pt x="1300" y="65"/>
                    </a:lnTo>
                    <a:lnTo>
                      <a:pt x="1316" y="76"/>
                    </a:lnTo>
                    <a:lnTo>
                      <a:pt x="1330" y="88"/>
                    </a:lnTo>
                    <a:lnTo>
                      <a:pt x="1347" y="98"/>
                    </a:lnTo>
                    <a:lnTo>
                      <a:pt x="1366" y="109"/>
                    </a:lnTo>
                    <a:lnTo>
                      <a:pt x="1387" y="116"/>
                    </a:lnTo>
                    <a:lnTo>
                      <a:pt x="1412" y="122"/>
                    </a:lnTo>
                    <a:lnTo>
                      <a:pt x="1435" y="122"/>
                    </a:lnTo>
                    <a:lnTo>
                      <a:pt x="1456" y="119"/>
                    </a:lnTo>
                    <a:lnTo>
                      <a:pt x="1476" y="112"/>
                    </a:lnTo>
                    <a:lnTo>
                      <a:pt x="1493" y="105"/>
                    </a:lnTo>
                    <a:lnTo>
                      <a:pt x="1510" y="94"/>
                    </a:lnTo>
                    <a:lnTo>
                      <a:pt x="1526" y="84"/>
                    </a:lnTo>
                    <a:lnTo>
                      <a:pt x="1541" y="74"/>
                    </a:lnTo>
                    <a:lnTo>
                      <a:pt x="1550" y="67"/>
                    </a:lnTo>
                    <a:lnTo>
                      <a:pt x="1558" y="62"/>
                    </a:lnTo>
                    <a:lnTo>
                      <a:pt x="1567" y="55"/>
                    </a:lnTo>
                    <a:lnTo>
                      <a:pt x="1576" y="50"/>
                    </a:lnTo>
                    <a:lnTo>
                      <a:pt x="1585" y="45"/>
                    </a:lnTo>
                    <a:lnTo>
                      <a:pt x="1594" y="41"/>
                    </a:lnTo>
                    <a:lnTo>
                      <a:pt x="1603" y="37"/>
                    </a:lnTo>
                    <a:lnTo>
                      <a:pt x="1614" y="33"/>
                    </a:lnTo>
                    <a:lnTo>
                      <a:pt x="1629" y="31"/>
                    </a:lnTo>
                    <a:lnTo>
                      <a:pt x="1646" y="31"/>
                    </a:lnTo>
                    <a:lnTo>
                      <a:pt x="1660" y="33"/>
                    </a:lnTo>
                    <a:lnTo>
                      <a:pt x="1676" y="37"/>
                    </a:lnTo>
                    <a:lnTo>
                      <a:pt x="1690" y="44"/>
                    </a:lnTo>
                    <a:lnTo>
                      <a:pt x="1705" y="50"/>
                    </a:lnTo>
                    <a:lnTo>
                      <a:pt x="1719" y="59"/>
                    </a:lnTo>
                    <a:lnTo>
                      <a:pt x="1733" y="68"/>
                    </a:lnTo>
                    <a:lnTo>
                      <a:pt x="1749" y="77"/>
                    </a:lnTo>
                    <a:lnTo>
                      <a:pt x="1764" y="87"/>
                    </a:lnTo>
                    <a:lnTo>
                      <a:pt x="1781" y="96"/>
                    </a:lnTo>
                    <a:lnTo>
                      <a:pt x="1799" y="102"/>
                    </a:lnTo>
                    <a:lnTo>
                      <a:pt x="1816" y="106"/>
                    </a:lnTo>
                    <a:lnTo>
                      <a:pt x="1835" y="109"/>
                    </a:lnTo>
                    <a:lnTo>
                      <a:pt x="1855" y="107"/>
                    </a:lnTo>
                    <a:lnTo>
                      <a:pt x="1876" y="102"/>
                    </a:lnTo>
                    <a:lnTo>
                      <a:pt x="1882" y="100"/>
                    </a:lnTo>
                    <a:lnTo>
                      <a:pt x="1887" y="97"/>
                    </a:lnTo>
                    <a:lnTo>
                      <a:pt x="1894" y="94"/>
                    </a:lnTo>
                    <a:lnTo>
                      <a:pt x="1899" y="90"/>
                    </a:lnTo>
                    <a:lnTo>
                      <a:pt x="1905" y="88"/>
                    </a:lnTo>
                    <a:lnTo>
                      <a:pt x="1911" y="84"/>
                    </a:lnTo>
                    <a:lnTo>
                      <a:pt x="1917" y="80"/>
                    </a:lnTo>
                    <a:lnTo>
                      <a:pt x="1922" y="76"/>
                    </a:lnTo>
                    <a:lnTo>
                      <a:pt x="1938" y="66"/>
                    </a:lnTo>
                    <a:lnTo>
                      <a:pt x="1953" y="57"/>
                    </a:lnTo>
                    <a:lnTo>
                      <a:pt x="1970" y="48"/>
                    </a:lnTo>
                    <a:lnTo>
                      <a:pt x="1988" y="41"/>
                    </a:lnTo>
                    <a:lnTo>
                      <a:pt x="2008" y="36"/>
                    </a:lnTo>
                    <a:lnTo>
                      <a:pt x="2029" y="32"/>
                    </a:lnTo>
                    <a:lnTo>
                      <a:pt x="2052" y="33"/>
                    </a:lnTo>
                    <a:lnTo>
                      <a:pt x="2077" y="37"/>
                    </a:lnTo>
                    <a:lnTo>
                      <a:pt x="2095" y="44"/>
                    </a:lnTo>
                    <a:lnTo>
                      <a:pt x="2112" y="53"/>
                    </a:lnTo>
                    <a:lnTo>
                      <a:pt x="2127" y="63"/>
                    </a:lnTo>
                    <a:lnTo>
                      <a:pt x="2141" y="75"/>
                    </a:lnTo>
                    <a:lnTo>
                      <a:pt x="2157" y="87"/>
                    </a:lnTo>
                    <a:lnTo>
                      <a:pt x="2174" y="98"/>
                    </a:lnTo>
                    <a:lnTo>
                      <a:pt x="2192" y="109"/>
                    </a:lnTo>
                    <a:lnTo>
                      <a:pt x="2213" y="116"/>
                    </a:lnTo>
                    <a:lnTo>
                      <a:pt x="2232" y="120"/>
                    </a:lnTo>
                    <a:lnTo>
                      <a:pt x="2251" y="120"/>
                    </a:lnTo>
                    <a:lnTo>
                      <a:pt x="2270" y="118"/>
                    </a:lnTo>
                    <a:lnTo>
                      <a:pt x="2286" y="112"/>
                    </a:lnTo>
                    <a:lnTo>
                      <a:pt x="2302" y="106"/>
                    </a:lnTo>
                    <a:lnTo>
                      <a:pt x="2318" y="98"/>
                    </a:lnTo>
                    <a:lnTo>
                      <a:pt x="2332" y="89"/>
                    </a:lnTo>
                    <a:lnTo>
                      <a:pt x="2346" y="80"/>
                    </a:lnTo>
                    <a:lnTo>
                      <a:pt x="2353" y="76"/>
                    </a:lnTo>
                    <a:lnTo>
                      <a:pt x="2359" y="72"/>
                    </a:lnTo>
                    <a:lnTo>
                      <a:pt x="2366" y="68"/>
                    </a:lnTo>
                    <a:lnTo>
                      <a:pt x="2371" y="65"/>
                    </a:lnTo>
                    <a:lnTo>
                      <a:pt x="2377" y="62"/>
                    </a:lnTo>
                    <a:lnTo>
                      <a:pt x="2384" y="58"/>
                    </a:lnTo>
                    <a:lnTo>
                      <a:pt x="2389" y="55"/>
                    </a:lnTo>
                    <a:lnTo>
                      <a:pt x="2395" y="53"/>
                    </a:lnTo>
                    <a:lnTo>
                      <a:pt x="2394" y="46"/>
                    </a:lnTo>
                    <a:lnTo>
                      <a:pt x="2393" y="39"/>
                    </a:lnTo>
                    <a:lnTo>
                      <a:pt x="2390" y="31"/>
                    </a:lnTo>
                    <a:lnTo>
                      <a:pt x="2388" y="22"/>
                    </a:lnTo>
                    <a:lnTo>
                      <a:pt x="2380" y="26"/>
                    </a:lnTo>
                    <a:lnTo>
                      <a:pt x="2372" y="30"/>
                    </a:lnTo>
                    <a:lnTo>
                      <a:pt x="2364" y="33"/>
                    </a:lnTo>
                    <a:lnTo>
                      <a:pt x="2356" y="37"/>
                    </a:lnTo>
                    <a:lnTo>
                      <a:pt x="2349" y="41"/>
                    </a:lnTo>
                    <a:lnTo>
                      <a:pt x="2341" y="45"/>
                    </a:lnTo>
                    <a:lnTo>
                      <a:pt x="2334" y="50"/>
                    </a:lnTo>
                    <a:lnTo>
                      <a:pt x="2327" y="54"/>
                    </a:lnTo>
                    <a:lnTo>
                      <a:pt x="2314" y="63"/>
                    </a:lnTo>
                    <a:lnTo>
                      <a:pt x="2301" y="70"/>
                    </a:lnTo>
                    <a:lnTo>
                      <a:pt x="2288" y="77"/>
                    </a:lnTo>
                    <a:lnTo>
                      <a:pt x="2276" y="83"/>
                    </a:lnTo>
                    <a:lnTo>
                      <a:pt x="2263" y="87"/>
                    </a:lnTo>
                    <a:lnTo>
                      <a:pt x="2250" y="89"/>
                    </a:lnTo>
                    <a:lnTo>
                      <a:pt x="2237" y="89"/>
                    </a:lnTo>
                    <a:lnTo>
                      <a:pt x="2223" y="87"/>
                    </a:lnTo>
                    <a:lnTo>
                      <a:pt x="2205" y="79"/>
                    </a:lnTo>
                    <a:lnTo>
                      <a:pt x="2188" y="70"/>
                    </a:lnTo>
                    <a:lnTo>
                      <a:pt x="2174" y="59"/>
                    </a:lnTo>
                    <a:lnTo>
                      <a:pt x="2158" y="46"/>
                    </a:lnTo>
                    <a:lnTo>
                      <a:pt x="2143" y="35"/>
                    </a:lnTo>
                    <a:lnTo>
                      <a:pt x="2126" y="24"/>
                    </a:lnTo>
                    <a:lnTo>
                      <a:pt x="2108" y="15"/>
                    </a:lnTo>
                    <a:lnTo>
                      <a:pt x="2086" y="8"/>
                    </a:lnTo>
                    <a:lnTo>
                      <a:pt x="2065" y="4"/>
                    </a:lnTo>
                    <a:lnTo>
                      <a:pt x="2044" y="1"/>
                    </a:lnTo>
                    <a:lnTo>
                      <a:pt x="2026" y="2"/>
                    </a:lnTo>
                    <a:lnTo>
                      <a:pt x="2008" y="4"/>
                    </a:lnTo>
                    <a:lnTo>
                      <a:pt x="1991" y="8"/>
                    </a:lnTo>
                    <a:lnTo>
                      <a:pt x="1975" y="11"/>
                    </a:lnTo>
                    <a:lnTo>
                      <a:pt x="1961" y="18"/>
                    </a:lnTo>
                    <a:lnTo>
                      <a:pt x="1947" y="24"/>
                    </a:lnTo>
                    <a:lnTo>
                      <a:pt x="1934" y="31"/>
                    </a:lnTo>
                    <a:lnTo>
                      <a:pt x="1921" y="39"/>
                    </a:lnTo>
                    <a:lnTo>
                      <a:pt x="1911" y="45"/>
                    </a:lnTo>
                    <a:lnTo>
                      <a:pt x="1899" y="52"/>
                    </a:lnTo>
                    <a:lnTo>
                      <a:pt x="1890" y="58"/>
                    </a:lnTo>
                    <a:lnTo>
                      <a:pt x="1879" y="65"/>
                    </a:lnTo>
                    <a:lnTo>
                      <a:pt x="1870" y="68"/>
                    </a:lnTo>
                    <a:lnTo>
                      <a:pt x="1863" y="72"/>
                    </a:lnTo>
                    <a:lnTo>
                      <a:pt x="1848" y="76"/>
                    </a:lnTo>
                    <a:lnTo>
                      <a:pt x="1834" y="77"/>
                    </a:lnTo>
                    <a:lnTo>
                      <a:pt x="1821" y="75"/>
                    </a:lnTo>
                    <a:lnTo>
                      <a:pt x="1808" y="71"/>
                    </a:lnTo>
                    <a:lnTo>
                      <a:pt x="1794" y="66"/>
                    </a:lnTo>
                    <a:lnTo>
                      <a:pt x="1781" y="59"/>
                    </a:lnTo>
                    <a:lnTo>
                      <a:pt x="1767" y="52"/>
                    </a:lnTo>
                    <a:lnTo>
                      <a:pt x="1752" y="42"/>
                    </a:lnTo>
                    <a:lnTo>
                      <a:pt x="1737" y="32"/>
                    </a:lnTo>
                    <a:lnTo>
                      <a:pt x="1720" y="23"/>
                    </a:lnTo>
                    <a:lnTo>
                      <a:pt x="1703" y="15"/>
                    </a:lnTo>
                    <a:lnTo>
                      <a:pt x="1685" y="8"/>
                    </a:lnTo>
                    <a:lnTo>
                      <a:pt x="1666" y="2"/>
                    </a:lnTo>
                    <a:lnTo>
                      <a:pt x="1646" y="0"/>
                    </a:lnTo>
                    <a:lnTo>
                      <a:pt x="1625" y="0"/>
                    </a:lnTo>
                    <a:lnTo>
                      <a:pt x="1603" y="4"/>
                    </a:lnTo>
                    <a:lnTo>
                      <a:pt x="1592" y="8"/>
                    </a:lnTo>
                    <a:lnTo>
                      <a:pt x="1580" y="13"/>
                    </a:lnTo>
                    <a:lnTo>
                      <a:pt x="1568" y="18"/>
                    </a:lnTo>
                    <a:lnTo>
                      <a:pt x="1558" y="24"/>
                    </a:lnTo>
                    <a:lnTo>
                      <a:pt x="1549" y="30"/>
                    </a:lnTo>
                    <a:lnTo>
                      <a:pt x="1539" y="36"/>
                    </a:lnTo>
                    <a:lnTo>
                      <a:pt x="1530" y="42"/>
                    </a:lnTo>
                    <a:lnTo>
                      <a:pt x="1520" y="49"/>
                    </a:lnTo>
                    <a:lnTo>
                      <a:pt x="1506" y="59"/>
                    </a:lnTo>
                    <a:lnTo>
                      <a:pt x="1493" y="68"/>
                    </a:lnTo>
                    <a:lnTo>
                      <a:pt x="1479" y="76"/>
                    </a:lnTo>
                    <a:lnTo>
                      <a:pt x="1465" y="83"/>
                    </a:lnTo>
                    <a:lnTo>
                      <a:pt x="1449" y="88"/>
                    </a:lnTo>
                    <a:lnTo>
                      <a:pt x="1434" y="90"/>
                    </a:lnTo>
                    <a:lnTo>
                      <a:pt x="1415" y="89"/>
                    </a:lnTo>
                    <a:lnTo>
                      <a:pt x="1397" y="87"/>
                    </a:lnTo>
                    <a:lnTo>
                      <a:pt x="1379" y="80"/>
                    </a:lnTo>
                    <a:lnTo>
                      <a:pt x="1362" y="70"/>
                    </a:lnTo>
                    <a:lnTo>
                      <a:pt x="1348" y="59"/>
                    </a:lnTo>
                    <a:lnTo>
                      <a:pt x="1333" y="48"/>
                    </a:lnTo>
                    <a:lnTo>
                      <a:pt x="1317" y="36"/>
                    </a:lnTo>
                    <a:lnTo>
                      <a:pt x="1301" y="26"/>
                    </a:lnTo>
                    <a:lnTo>
                      <a:pt x="1282" y="15"/>
                    </a:lnTo>
                    <a:lnTo>
                      <a:pt x="1261" y="8"/>
                    </a:lnTo>
                    <a:lnTo>
                      <a:pt x="1238" y="5"/>
                    </a:lnTo>
                    <a:lnTo>
                      <a:pt x="1217" y="5"/>
                    </a:lnTo>
                    <a:lnTo>
                      <a:pt x="1196" y="9"/>
                    </a:lnTo>
                    <a:lnTo>
                      <a:pt x="1176" y="15"/>
                    </a:lnTo>
                    <a:lnTo>
                      <a:pt x="1158" y="23"/>
                    </a:lnTo>
                    <a:lnTo>
                      <a:pt x="1139" y="32"/>
                    </a:lnTo>
                    <a:lnTo>
                      <a:pt x="1121" y="41"/>
                    </a:lnTo>
                    <a:lnTo>
                      <a:pt x="1104" y="52"/>
                    </a:lnTo>
                    <a:lnTo>
                      <a:pt x="1094" y="58"/>
                    </a:lnTo>
                    <a:lnTo>
                      <a:pt x="1084" y="65"/>
                    </a:lnTo>
                    <a:lnTo>
                      <a:pt x="1073" y="70"/>
                    </a:lnTo>
                    <a:lnTo>
                      <a:pt x="1064" y="75"/>
                    </a:lnTo>
                    <a:lnTo>
                      <a:pt x="1054" y="80"/>
                    </a:lnTo>
                    <a:lnTo>
                      <a:pt x="1045" y="84"/>
                    </a:lnTo>
                    <a:lnTo>
                      <a:pt x="1034" y="87"/>
                    </a:lnTo>
                    <a:lnTo>
                      <a:pt x="1025" y="88"/>
                    </a:lnTo>
                    <a:lnTo>
                      <a:pt x="1010" y="89"/>
                    </a:lnTo>
                    <a:lnTo>
                      <a:pt x="996" y="87"/>
                    </a:lnTo>
                    <a:lnTo>
                      <a:pt x="983" y="84"/>
                    </a:lnTo>
                    <a:lnTo>
                      <a:pt x="970" y="79"/>
                    </a:lnTo>
                    <a:lnTo>
                      <a:pt x="958" y="72"/>
                    </a:lnTo>
                    <a:lnTo>
                      <a:pt x="946" y="65"/>
                    </a:lnTo>
                    <a:lnTo>
                      <a:pt x="935" y="55"/>
                    </a:lnTo>
                    <a:lnTo>
                      <a:pt x="923" y="46"/>
                    </a:lnTo>
                    <a:lnTo>
                      <a:pt x="909" y="36"/>
                    </a:lnTo>
                    <a:lnTo>
                      <a:pt x="893" y="26"/>
                    </a:lnTo>
                    <a:lnTo>
                      <a:pt x="878" y="17"/>
                    </a:lnTo>
                    <a:lnTo>
                      <a:pt x="862" y="9"/>
                    </a:lnTo>
                    <a:lnTo>
                      <a:pt x="844" y="4"/>
                    </a:lnTo>
                    <a:lnTo>
                      <a:pt x="824" y="1"/>
                    </a:lnTo>
                    <a:lnTo>
                      <a:pt x="804" y="1"/>
                    </a:lnTo>
                    <a:lnTo>
                      <a:pt x="782" y="5"/>
                    </a:lnTo>
                    <a:lnTo>
                      <a:pt x="770" y="9"/>
                    </a:lnTo>
                    <a:lnTo>
                      <a:pt x="758" y="14"/>
                    </a:lnTo>
                    <a:lnTo>
                      <a:pt x="747" y="19"/>
                    </a:lnTo>
                    <a:lnTo>
                      <a:pt x="736" y="26"/>
                    </a:lnTo>
                    <a:lnTo>
                      <a:pt x="727" y="32"/>
                    </a:lnTo>
                    <a:lnTo>
                      <a:pt x="717" y="39"/>
                    </a:lnTo>
                    <a:lnTo>
                      <a:pt x="707" y="45"/>
                    </a:lnTo>
                    <a:lnTo>
                      <a:pt x="697" y="52"/>
                    </a:lnTo>
                    <a:lnTo>
                      <a:pt x="683" y="61"/>
                    </a:lnTo>
                    <a:lnTo>
                      <a:pt x="670" y="70"/>
                    </a:lnTo>
                    <a:lnTo>
                      <a:pt x="656" y="77"/>
                    </a:lnTo>
                    <a:lnTo>
                      <a:pt x="642" y="84"/>
                    </a:lnTo>
                    <a:lnTo>
                      <a:pt x="626" y="89"/>
                    </a:lnTo>
                    <a:lnTo>
                      <a:pt x="611" y="92"/>
                    </a:lnTo>
                    <a:lnTo>
                      <a:pt x="594" y="90"/>
                    </a:lnTo>
                    <a:lnTo>
                      <a:pt x="574" y="88"/>
                    </a:lnTo>
                    <a:lnTo>
                      <a:pt x="556" y="80"/>
                    </a:lnTo>
                    <a:lnTo>
                      <a:pt x="541" y="71"/>
                    </a:lnTo>
                    <a:lnTo>
                      <a:pt x="525" y="61"/>
                    </a:lnTo>
                    <a:lnTo>
                      <a:pt x="511" y="48"/>
                    </a:lnTo>
                    <a:lnTo>
                      <a:pt x="495" y="36"/>
                    </a:lnTo>
                    <a:lnTo>
                      <a:pt x="478" y="26"/>
                    </a:lnTo>
                    <a:lnTo>
                      <a:pt x="459" y="17"/>
                    </a:lnTo>
                    <a:lnTo>
                      <a:pt x="437" y="9"/>
                    </a:lnTo>
                    <a:lnTo>
                      <a:pt x="416" y="5"/>
                    </a:lnTo>
                    <a:lnTo>
                      <a:pt x="397" y="2"/>
                    </a:lnTo>
                    <a:lnTo>
                      <a:pt x="377" y="4"/>
                    </a:lnTo>
                    <a:lnTo>
                      <a:pt x="360" y="5"/>
                    </a:lnTo>
                    <a:lnTo>
                      <a:pt x="344" y="9"/>
                    </a:lnTo>
                    <a:lnTo>
                      <a:pt x="328" y="13"/>
                    </a:lnTo>
                    <a:lnTo>
                      <a:pt x="314" y="19"/>
                    </a:lnTo>
                    <a:lnTo>
                      <a:pt x="300" y="26"/>
                    </a:lnTo>
                    <a:lnTo>
                      <a:pt x="287" y="32"/>
                    </a:lnTo>
                    <a:lnTo>
                      <a:pt x="274" y="40"/>
                    </a:lnTo>
                    <a:lnTo>
                      <a:pt x="263" y="46"/>
                    </a:lnTo>
                    <a:lnTo>
                      <a:pt x="252" y="53"/>
                    </a:lnTo>
                    <a:lnTo>
                      <a:pt x="241" y="59"/>
                    </a:lnTo>
                    <a:lnTo>
                      <a:pt x="232" y="66"/>
                    </a:lnTo>
                    <a:lnTo>
                      <a:pt x="223" y="70"/>
                    </a:lnTo>
                    <a:lnTo>
                      <a:pt x="215" y="74"/>
                    </a:lnTo>
                    <a:lnTo>
                      <a:pt x="201" y="77"/>
                    </a:lnTo>
                    <a:lnTo>
                      <a:pt x="187" y="79"/>
                    </a:lnTo>
                    <a:lnTo>
                      <a:pt x="174" y="76"/>
                    </a:lnTo>
                    <a:lnTo>
                      <a:pt x="160" y="72"/>
                    </a:lnTo>
                    <a:lnTo>
                      <a:pt x="145" y="67"/>
                    </a:lnTo>
                    <a:lnTo>
                      <a:pt x="132" y="61"/>
                    </a:lnTo>
                    <a:lnTo>
                      <a:pt x="118" y="53"/>
                    </a:lnTo>
                    <a:lnTo>
                      <a:pt x="104" y="44"/>
                    </a:lnTo>
                    <a:lnTo>
                      <a:pt x="93" y="37"/>
                    </a:lnTo>
                    <a:lnTo>
                      <a:pt x="83" y="31"/>
                    </a:lnTo>
                    <a:lnTo>
                      <a:pt x="71" y="24"/>
                    </a:lnTo>
                    <a:lnTo>
                      <a:pt x="60" y="19"/>
                    </a:lnTo>
                    <a:lnTo>
                      <a:pt x="48" y="13"/>
                    </a:lnTo>
                    <a:lnTo>
                      <a:pt x="36" y="9"/>
                    </a:lnTo>
                    <a:lnTo>
                      <a:pt x="25" y="5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5" y="18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12" y="35"/>
                    </a:lnTo>
                    <a:lnTo>
                      <a:pt x="22" y="37"/>
                    </a:lnTo>
                    <a:lnTo>
                      <a:pt x="33" y="41"/>
                    </a:lnTo>
                    <a:lnTo>
                      <a:pt x="43" y="45"/>
                    </a:lnTo>
                    <a:lnTo>
                      <a:pt x="55" y="50"/>
                    </a:lnTo>
                    <a:lnTo>
                      <a:pt x="65" y="57"/>
                    </a:lnTo>
                    <a:lnTo>
                      <a:pt x="75" y="63"/>
                    </a:lnTo>
                    <a:lnTo>
                      <a:pt x="86" y="70"/>
                    </a:lnTo>
                    <a:lnTo>
                      <a:pt x="101" y="79"/>
                    </a:lnTo>
                    <a:lnTo>
                      <a:pt x="117" y="88"/>
                    </a:lnTo>
                    <a:lnTo>
                      <a:pt x="134" y="97"/>
                    </a:lnTo>
                    <a:lnTo>
                      <a:pt x="150" y="103"/>
                    </a:lnTo>
                    <a:lnTo>
                      <a:pt x="169" y="107"/>
                    </a:lnTo>
                    <a:lnTo>
                      <a:pt x="188" y="110"/>
                    </a:lnTo>
                    <a:lnTo>
                      <a:pt x="208" y="109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  <p:grpSp>
          <p:nvGrpSpPr>
            <p:cNvPr id="15552" name="Group 160">
              <a:extLst>
                <a:ext uri="{FF2B5EF4-FFF2-40B4-BE49-F238E27FC236}">
                  <a16:creationId xmlns:a16="http://schemas.microsoft.com/office/drawing/2014/main" id="{08C605B7-00D8-2FC3-45D3-F7C5C80B84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6650" y="6100825"/>
              <a:ext cx="1912938" cy="714375"/>
              <a:chOff x="68263" y="6103938"/>
              <a:chExt cx="1912938" cy="714375"/>
            </a:xfrm>
          </p:grpSpPr>
          <p:sp>
            <p:nvSpPr>
              <p:cNvPr id="15553" name="Freeform 137">
                <a:extLst>
                  <a:ext uri="{FF2B5EF4-FFF2-40B4-BE49-F238E27FC236}">
                    <a16:creationId xmlns:a16="http://schemas.microsoft.com/office/drawing/2014/main" id="{E22DDEAA-7850-AD53-14FF-05F05080E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3" y="6103938"/>
                <a:ext cx="1912938" cy="714375"/>
              </a:xfrm>
              <a:custGeom>
                <a:avLst/>
                <a:gdLst>
                  <a:gd name="T0" fmla="*/ 2147483647 w 2410"/>
                  <a:gd name="T1" fmla="*/ 2147483647 h 899"/>
                  <a:gd name="T2" fmla="*/ 2147483647 w 2410"/>
                  <a:gd name="T3" fmla="*/ 2147483647 h 899"/>
                  <a:gd name="T4" fmla="*/ 2147483647 w 2410"/>
                  <a:gd name="T5" fmla="*/ 2147483647 h 899"/>
                  <a:gd name="T6" fmla="*/ 2147483647 w 2410"/>
                  <a:gd name="T7" fmla="*/ 2147483647 h 899"/>
                  <a:gd name="T8" fmla="*/ 2147483647 w 2410"/>
                  <a:gd name="T9" fmla="*/ 2147483647 h 899"/>
                  <a:gd name="T10" fmla="*/ 2147483647 w 2410"/>
                  <a:gd name="T11" fmla="*/ 2147483647 h 899"/>
                  <a:gd name="T12" fmla="*/ 2147483647 w 2410"/>
                  <a:gd name="T13" fmla="*/ 2147483647 h 899"/>
                  <a:gd name="T14" fmla="*/ 2147483647 w 2410"/>
                  <a:gd name="T15" fmla="*/ 2147483647 h 899"/>
                  <a:gd name="T16" fmla="*/ 2147483647 w 2410"/>
                  <a:gd name="T17" fmla="*/ 2147483647 h 899"/>
                  <a:gd name="T18" fmla="*/ 2147483647 w 2410"/>
                  <a:gd name="T19" fmla="*/ 2147483647 h 899"/>
                  <a:gd name="T20" fmla="*/ 2147483647 w 2410"/>
                  <a:gd name="T21" fmla="*/ 2147483647 h 899"/>
                  <a:gd name="T22" fmla="*/ 2147483647 w 2410"/>
                  <a:gd name="T23" fmla="*/ 2147483647 h 899"/>
                  <a:gd name="T24" fmla="*/ 2147483647 w 2410"/>
                  <a:gd name="T25" fmla="*/ 2147483647 h 899"/>
                  <a:gd name="T26" fmla="*/ 2147483647 w 2410"/>
                  <a:gd name="T27" fmla="*/ 2147483647 h 899"/>
                  <a:gd name="T28" fmla="*/ 2147483647 w 2410"/>
                  <a:gd name="T29" fmla="*/ 2147483647 h 899"/>
                  <a:gd name="T30" fmla="*/ 2147483647 w 2410"/>
                  <a:gd name="T31" fmla="*/ 2147483647 h 899"/>
                  <a:gd name="T32" fmla="*/ 2147483647 w 2410"/>
                  <a:gd name="T33" fmla="*/ 2147483647 h 899"/>
                  <a:gd name="T34" fmla="*/ 2147483647 w 2410"/>
                  <a:gd name="T35" fmla="*/ 2147483647 h 899"/>
                  <a:gd name="T36" fmla="*/ 2147483647 w 2410"/>
                  <a:gd name="T37" fmla="*/ 2147483647 h 899"/>
                  <a:gd name="T38" fmla="*/ 2147483647 w 2410"/>
                  <a:gd name="T39" fmla="*/ 2147483647 h 899"/>
                  <a:gd name="T40" fmla="*/ 2147483647 w 2410"/>
                  <a:gd name="T41" fmla="*/ 2147483647 h 899"/>
                  <a:gd name="T42" fmla="*/ 2147483647 w 2410"/>
                  <a:gd name="T43" fmla="*/ 2147483647 h 899"/>
                  <a:gd name="T44" fmla="*/ 2147483647 w 2410"/>
                  <a:gd name="T45" fmla="*/ 2147483647 h 899"/>
                  <a:gd name="T46" fmla="*/ 2147483647 w 2410"/>
                  <a:gd name="T47" fmla="*/ 2147483647 h 899"/>
                  <a:gd name="T48" fmla="*/ 2147483647 w 2410"/>
                  <a:gd name="T49" fmla="*/ 2147483647 h 899"/>
                  <a:gd name="T50" fmla="*/ 2147483647 w 2410"/>
                  <a:gd name="T51" fmla="*/ 2147483647 h 899"/>
                  <a:gd name="T52" fmla="*/ 2147483647 w 2410"/>
                  <a:gd name="T53" fmla="*/ 2147483647 h 899"/>
                  <a:gd name="T54" fmla="*/ 2147483647 w 2410"/>
                  <a:gd name="T55" fmla="*/ 2147483647 h 899"/>
                  <a:gd name="T56" fmla="*/ 2147483647 w 2410"/>
                  <a:gd name="T57" fmla="*/ 2147483647 h 899"/>
                  <a:gd name="T58" fmla="*/ 2147483647 w 2410"/>
                  <a:gd name="T59" fmla="*/ 2147483647 h 899"/>
                  <a:gd name="T60" fmla="*/ 2147483647 w 2410"/>
                  <a:gd name="T61" fmla="*/ 2147483647 h 899"/>
                  <a:gd name="T62" fmla="*/ 2147483647 w 2410"/>
                  <a:gd name="T63" fmla="*/ 2147483647 h 899"/>
                  <a:gd name="T64" fmla="*/ 2147483647 w 2410"/>
                  <a:gd name="T65" fmla="*/ 2147483647 h 899"/>
                  <a:gd name="T66" fmla="*/ 2147483647 w 2410"/>
                  <a:gd name="T67" fmla="*/ 2147483647 h 899"/>
                  <a:gd name="T68" fmla="*/ 2147483647 w 2410"/>
                  <a:gd name="T69" fmla="*/ 2147483647 h 899"/>
                  <a:gd name="T70" fmla="*/ 2147483647 w 2410"/>
                  <a:gd name="T71" fmla="*/ 2147483647 h 899"/>
                  <a:gd name="T72" fmla="*/ 2147483647 w 2410"/>
                  <a:gd name="T73" fmla="*/ 2147483647 h 899"/>
                  <a:gd name="T74" fmla="*/ 2147483647 w 2410"/>
                  <a:gd name="T75" fmla="*/ 2147483647 h 899"/>
                  <a:gd name="T76" fmla="*/ 2147483647 w 2410"/>
                  <a:gd name="T77" fmla="*/ 2147483647 h 899"/>
                  <a:gd name="T78" fmla="*/ 2147483647 w 2410"/>
                  <a:gd name="T79" fmla="*/ 2147483647 h 899"/>
                  <a:gd name="T80" fmla="*/ 2147483647 w 2410"/>
                  <a:gd name="T81" fmla="*/ 2147483647 h 899"/>
                  <a:gd name="T82" fmla="*/ 2147483647 w 2410"/>
                  <a:gd name="T83" fmla="*/ 2147483647 h 899"/>
                  <a:gd name="T84" fmla="*/ 2147483647 w 2410"/>
                  <a:gd name="T85" fmla="*/ 2147483647 h 899"/>
                  <a:gd name="T86" fmla="*/ 2147483647 w 2410"/>
                  <a:gd name="T87" fmla="*/ 2147483647 h 899"/>
                  <a:gd name="T88" fmla="*/ 2147483647 w 2410"/>
                  <a:gd name="T89" fmla="*/ 2147483647 h 899"/>
                  <a:gd name="T90" fmla="*/ 2147483647 w 2410"/>
                  <a:gd name="T91" fmla="*/ 2147483647 h 899"/>
                  <a:gd name="T92" fmla="*/ 2147483647 w 2410"/>
                  <a:gd name="T93" fmla="*/ 2147483647 h 899"/>
                  <a:gd name="T94" fmla="*/ 2147483647 w 2410"/>
                  <a:gd name="T95" fmla="*/ 2147483647 h 899"/>
                  <a:gd name="T96" fmla="*/ 2147483647 w 2410"/>
                  <a:gd name="T97" fmla="*/ 2147483647 h 899"/>
                  <a:gd name="T98" fmla="*/ 2147483647 w 2410"/>
                  <a:gd name="T99" fmla="*/ 2147483647 h 899"/>
                  <a:gd name="T100" fmla="*/ 2147483647 w 2410"/>
                  <a:gd name="T101" fmla="*/ 2147483647 h 899"/>
                  <a:gd name="T102" fmla="*/ 2147483647 w 2410"/>
                  <a:gd name="T103" fmla="*/ 2147483647 h 899"/>
                  <a:gd name="T104" fmla="*/ 2147483647 w 2410"/>
                  <a:gd name="T105" fmla="*/ 2147483647 h 899"/>
                  <a:gd name="T106" fmla="*/ 2147483647 w 2410"/>
                  <a:gd name="T107" fmla="*/ 2147483647 h 899"/>
                  <a:gd name="T108" fmla="*/ 2147483647 w 2410"/>
                  <a:gd name="T109" fmla="*/ 2147483647 h 899"/>
                  <a:gd name="T110" fmla="*/ 2147483647 w 2410"/>
                  <a:gd name="T111" fmla="*/ 2147483647 h 8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10"/>
                  <a:gd name="T169" fmla="*/ 0 h 899"/>
                  <a:gd name="T170" fmla="*/ 2410 w 2410"/>
                  <a:gd name="T171" fmla="*/ 899 h 8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10" h="899">
                    <a:moveTo>
                      <a:pt x="2410" y="218"/>
                    </a:moveTo>
                    <a:lnTo>
                      <a:pt x="2388" y="211"/>
                    </a:lnTo>
                    <a:lnTo>
                      <a:pt x="2368" y="203"/>
                    </a:lnTo>
                    <a:lnTo>
                      <a:pt x="2347" y="194"/>
                    </a:lnTo>
                    <a:lnTo>
                      <a:pt x="2327" y="185"/>
                    </a:lnTo>
                    <a:lnTo>
                      <a:pt x="2309" y="175"/>
                    </a:lnTo>
                    <a:lnTo>
                      <a:pt x="2291" y="165"/>
                    </a:lnTo>
                    <a:lnTo>
                      <a:pt x="2273" y="153"/>
                    </a:lnTo>
                    <a:lnTo>
                      <a:pt x="2257" y="141"/>
                    </a:lnTo>
                    <a:lnTo>
                      <a:pt x="2242" y="128"/>
                    </a:lnTo>
                    <a:lnTo>
                      <a:pt x="2228" y="115"/>
                    </a:lnTo>
                    <a:lnTo>
                      <a:pt x="2215" y="102"/>
                    </a:lnTo>
                    <a:lnTo>
                      <a:pt x="2203" y="88"/>
                    </a:lnTo>
                    <a:lnTo>
                      <a:pt x="2193" y="73"/>
                    </a:lnTo>
                    <a:lnTo>
                      <a:pt x="2182" y="57"/>
                    </a:lnTo>
                    <a:lnTo>
                      <a:pt x="2174" y="41"/>
                    </a:lnTo>
                    <a:lnTo>
                      <a:pt x="2167" y="26"/>
                    </a:lnTo>
                    <a:lnTo>
                      <a:pt x="2155" y="49"/>
                    </a:lnTo>
                    <a:lnTo>
                      <a:pt x="2142" y="71"/>
                    </a:lnTo>
                    <a:lnTo>
                      <a:pt x="2126" y="92"/>
                    </a:lnTo>
                    <a:lnTo>
                      <a:pt x="2108" y="111"/>
                    </a:lnTo>
                    <a:lnTo>
                      <a:pt x="2088" y="131"/>
                    </a:lnTo>
                    <a:lnTo>
                      <a:pt x="2066" y="149"/>
                    </a:lnTo>
                    <a:lnTo>
                      <a:pt x="2041" y="165"/>
                    </a:lnTo>
                    <a:lnTo>
                      <a:pt x="2015" y="180"/>
                    </a:lnTo>
                    <a:lnTo>
                      <a:pt x="1986" y="193"/>
                    </a:lnTo>
                    <a:lnTo>
                      <a:pt x="1957" y="206"/>
                    </a:lnTo>
                    <a:lnTo>
                      <a:pt x="1926" y="216"/>
                    </a:lnTo>
                    <a:lnTo>
                      <a:pt x="1893" y="226"/>
                    </a:lnTo>
                    <a:lnTo>
                      <a:pt x="1859" y="232"/>
                    </a:lnTo>
                    <a:lnTo>
                      <a:pt x="1826" y="237"/>
                    </a:lnTo>
                    <a:lnTo>
                      <a:pt x="1789" y="240"/>
                    </a:lnTo>
                    <a:lnTo>
                      <a:pt x="1753" y="241"/>
                    </a:lnTo>
                    <a:lnTo>
                      <a:pt x="1714" y="240"/>
                    </a:lnTo>
                    <a:lnTo>
                      <a:pt x="1677" y="236"/>
                    </a:lnTo>
                    <a:lnTo>
                      <a:pt x="1640" y="231"/>
                    </a:lnTo>
                    <a:lnTo>
                      <a:pt x="1604" y="223"/>
                    </a:lnTo>
                    <a:lnTo>
                      <a:pt x="1570" y="213"/>
                    </a:lnTo>
                    <a:lnTo>
                      <a:pt x="1538" y="201"/>
                    </a:lnTo>
                    <a:lnTo>
                      <a:pt x="1507" y="188"/>
                    </a:lnTo>
                    <a:lnTo>
                      <a:pt x="1478" y="172"/>
                    </a:lnTo>
                    <a:lnTo>
                      <a:pt x="1451" y="156"/>
                    </a:lnTo>
                    <a:lnTo>
                      <a:pt x="1427" y="136"/>
                    </a:lnTo>
                    <a:lnTo>
                      <a:pt x="1405" y="117"/>
                    </a:lnTo>
                    <a:lnTo>
                      <a:pt x="1384" y="96"/>
                    </a:lnTo>
                    <a:lnTo>
                      <a:pt x="1367" y="74"/>
                    </a:lnTo>
                    <a:lnTo>
                      <a:pt x="1353" y="49"/>
                    </a:lnTo>
                    <a:lnTo>
                      <a:pt x="1341" y="26"/>
                    </a:lnTo>
                    <a:lnTo>
                      <a:pt x="1332" y="0"/>
                    </a:lnTo>
                    <a:lnTo>
                      <a:pt x="1324" y="26"/>
                    </a:lnTo>
                    <a:lnTo>
                      <a:pt x="1313" y="49"/>
                    </a:lnTo>
                    <a:lnTo>
                      <a:pt x="1297" y="74"/>
                    </a:lnTo>
                    <a:lnTo>
                      <a:pt x="1280" y="96"/>
                    </a:lnTo>
                    <a:lnTo>
                      <a:pt x="1261" y="117"/>
                    </a:lnTo>
                    <a:lnTo>
                      <a:pt x="1239" y="136"/>
                    </a:lnTo>
                    <a:lnTo>
                      <a:pt x="1214" y="156"/>
                    </a:lnTo>
                    <a:lnTo>
                      <a:pt x="1187" y="172"/>
                    </a:lnTo>
                    <a:lnTo>
                      <a:pt x="1157" y="188"/>
                    </a:lnTo>
                    <a:lnTo>
                      <a:pt x="1127" y="201"/>
                    </a:lnTo>
                    <a:lnTo>
                      <a:pt x="1095" y="213"/>
                    </a:lnTo>
                    <a:lnTo>
                      <a:pt x="1060" y="223"/>
                    </a:lnTo>
                    <a:lnTo>
                      <a:pt x="1025" y="231"/>
                    </a:lnTo>
                    <a:lnTo>
                      <a:pt x="987" y="236"/>
                    </a:lnTo>
                    <a:lnTo>
                      <a:pt x="950" y="240"/>
                    </a:lnTo>
                    <a:lnTo>
                      <a:pt x="911" y="241"/>
                    </a:lnTo>
                    <a:lnTo>
                      <a:pt x="874" y="240"/>
                    </a:lnTo>
                    <a:lnTo>
                      <a:pt x="838" y="237"/>
                    </a:lnTo>
                    <a:lnTo>
                      <a:pt x="803" y="232"/>
                    </a:lnTo>
                    <a:lnTo>
                      <a:pt x="771" y="226"/>
                    </a:lnTo>
                    <a:lnTo>
                      <a:pt x="738" y="216"/>
                    </a:lnTo>
                    <a:lnTo>
                      <a:pt x="707" y="206"/>
                    </a:lnTo>
                    <a:lnTo>
                      <a:pt x="677" y="193"/>
                    </a:lnTo>
                    <a:lnTo>
                      <a:pt x="649" y="180"/>
                    </a:lnTo>
                    <a:lnTo>
                      <a:pt x="623" y="165"/>
                    </a:lnTo>
                    <a:lnTo>
                      <a:pt x="598" y="149"/>
                    </a:lnTo>
                    <a:lnTo>
                      <a:pt x="576" y="131"/>
                    </a:lnTo>
                    <a:lnTo>
                      <a:pt x="556" y="111"/>
                    </a:lnTo>
                    <a:lnTo>
                      <a:pt x="537" y="92"/>
                    </a:lnTo>
                    <a:lnTo>
                      <a:pt x="522" y="71"/>
                    </a:lnTo>
                    <a:lnTo>
                      <a:pt x="508" y="49"/>
                    </a:lnTo>
                    <a:lnTo>
                      <a:pt x="497" y="26"/>
                    </a:lnTo>
                    <a:lnTo>
                      <a:pt x="486" y="49"/>
                    </a:lnTo>
                    <a:lnTo>
                      <a:pt x="473" y="71"/>
                    </a:lnTo>
                    <a:lnTo>
                      <a:pt x="457" y="92"/>
                    </a:lnTo>
                    <a:lnTo>
                      <a:pt x="439" y="111"/>
                    </a:lnTo>
                    <a:lnTo>
                      <a:pt x="418" y="131"/>
                    </a:lnTo>
                    <a:lnTo>
                      <a:pt x="396" y="149"/>
                    </a:lnTo>
                    <a:lnTo>
                      <a:pt x="372" y="165"/>
                    </a:lnTo>
                    <a:lnTo>
                      <a:pt x="346" y="180"/>
                    </a:lnTo>
                    <a:lnTo>
                      <a:pt x="317" y="193"/>
                    </a:lnTo>
                    <a:lnTo>
                      <a:pt x="287" y="206"/>
                    </a:lnTo>
                    <a:lnTo>
                      <a:pt x="256" y="216"/>
                    </a:lnTo>
                    <a:lnTo>
                      <a:pt x="224" y="226"/>
                    </a:lnTo>
                    <a:lnTo>
                      <a:pt x="190" y="232"/>
                    </a:lnTo>
                    <a:lnTo>
                      <a:pt x="156" y="237"/>
                    </a:lnTo>
                    <a:lnTo>
                      <a:pt x="120" y="240"/>
                    </a:lnTo>
                    <a:lnTo>
                      <a:pt x="84" y="241"/>
                    </a:lnTo>
                    <a:lnTo>
                      <a:pt x="76" y="241"/>
                    </a:lnTo>
                    <a:lnTo>
                      <a:pt x="68" y="241"/>
                    </a:lnTo>
                    <a:lnTo>
                      <a:pt x="60" y="241"/>
                    </a:lnTo>
                    <a:lnTo>
                      <a:pt x="54" y="241"/>
                    </a:lnTo>
                    <a:lnTo>
                      <a:pt x="63" y="279"/>
                    </a:lnTo>
                    <a:lnTo>
                      <a:pt x="72" y="321"/>
                    </a:lnTo>
                    <a:lnTo>
                      <a:pt x="77" y="375"/>
                    </a:lnTo>
                    <a:lnTo>
                      <a:pt x="80" y="441"/>
                    </a:lnTo>
                    <a:lnTo>
                      <a:pt x="73" y="508"/>
                    </a:lnTo>
                    <a:lnTo>
                      <a:pt x="57" y="562"/>
                    </a:lnTo>
                    <a:lnTo>
                      <a:pt x="35" y="608"/>
                    </a:lnTo>
                    <a:lnTo>
                      <a:pt x="15" y="647"/>
                    </a:lnTo>
                    <a:lnTo>
                      <a:pt x="1" y="684"/>
                    </a:lnTo>
                    <a:lnTo>
                      <a:pt x="0" y="721"/>
                    </a:lnTo>
                    <a:lnTo>
                      <a:pt x="16" y="762"/>
                    </a:lnTo>
                    <a:lnTo>
                      <a:pt x="55" y="810"/>
                    </a:lnTo>
                    <a:lnTo>
                      <a:pt x="80" y="833"/>
                    </a:lnTo>
                    <a:lnTo>
                      <a:pt x="103" y="853"/>
                    </a:lnTo>
                    <a:lnTo>
                      <a:pt x="124" y="867"/>
                    </a:lnTo>
                    <a:lnTo>
                      <a:pt x="145" y="877"/>
                    </a:lnTo>
                    <a:lnTo>
                      <a:pt x="163" y="884"/>
                    </a:lnTo>
                    <a:lnTo>
                      <a:pt x="181" y="888"/>
                    </a:lnTo>
                    <a:lnTo>
                      <a:pt x="199" y="889"/>
                    </a:lnTo>
                    <a:lnTo>
                      <a:pt x="219" y="888"/>
                    </a:lnTo>
                    <a:lnTo>
                      <a:pt x="237" y="886"/>
                    </a:lnTo>
                    <a:lnTo>
                      <a:pt x="257" y="883"/>
                    </a:lnTo>
                    <a:lnTo>
                      <a:pt x="280" y="877"/>
                    </a:lnTo>
                    <a:lnTo>
                      <a:pt x="303" y="874"/>
                    </a:lnTo>
                    <a:lnTo>
                      <a:pt x="329" y="870"/>
                    </a:lnTo>
                    <a:lnTo>
                      <a:pt x="357" y="866"/>
                    </a:lnTo>
                    <a:lnTo>
                      <a:pt x="390" y="863"/>
                    </a:lnTo>
                    <a:lnTo>
                      <a:pt x="425" y="862"/>
                    </a:lnTo>
                    <a:lnTo>
                      <a:pt x="460" y="862"/>
                    </a:lnTo>
                    <a:lnTo>
                      <a:pt x="489" y="863"/>
                    </a:lnTo>
                    <a:lnTo>
                      <a:pt x="517" y="866"/>
                    </a:lnTo>
                    <a:lnTo>
                      <a:pt x="541" y="868"/>
                    </a:lnTo>
                    <a:lnTo>
                      <a:pt x="563" y="871"/>
                    </a:lnTo>
                    <a:lnTo>
                      <a:pt x="583" y="874"/>
                    </a:lnTo>
                    <a:lnTo>
                      <a:pt x="602" y="877"/>
                    </a:lnTo>
                    <a:lnTo>
                      <a:pt x="620" y="880"/>
                    </a:lnTo>
                    <a:lnTo>
                      <a:pt x="639" y="884"/>
                    </a:lnTo>
                    <a:lnTo>
                      <a:pt x="658" y="888"/>
                    </a:lnTo>
                    <a:lnTo>
                      <a:pt x="679" y="890"/>
                    </a:lnTo>
                    <a:lnTo>
                      <a:pt x="701" y="893"/>
                    </a:lnTo>
                    <a:lnTo>
                      <a:pt x="725" y="896"/>
                    </a:lnTo>
                    <a:lnTo>
                      <a:pt x="753" y="898"/>
                    </a:lnTo>
                    <a:lnTo>
                      <a:pt x="782" y="899"/>
                    </a:lnTo>
                    <a:lnTo>
                      <a:pt x="817" y="899"/>
                    </a:lnTo>
                    <a:lnTo>
                      <a:pt x="852" y="898"/>
                    </a:lnTo>
                    <a:lnTo>
                      <a:pt x="882" y="897"/>
                    </a:lnTo>
                    <a:lnTo>
                      <a:pt x="909" y="894"/>
                    </a:lnTo>
                    <a:lnTo>
                      <a:pt x="934" y="890"/>
                    </a:lnTo>
                    <a:lnTo>
                      <a:pt x="956" y="885"/>
                    </a:lnTo>
                    <a:lnTo>
                      <a:pt x="977" y="880"/>
                    </a:lnTo>
                    <a:lnTo>
                      <a:pt x="996" y="875"/>
                    </a:lnTo>
                    <a:lnTo>
                      <a:pt x="1014" y="868"/>
                    </a:lnTo>
                    <a:lnTo>
                      <a:pt x="1033" y="863"/>
                    </a:lnTo>
                    <a:lnTo>
                      <a:pt x="1052" y="858"/>
                    </a:lnTo>
                    <a:lnTo>
                      <a:pt x="1073" y="853"/>
                    </a:lnTo>
                    <a:lnTo>
                      <a:pt x="1095" y="848"/>
                    </a:lnTo>
                    <a:lnTo>
                      <a:pt x="1119" y="844"/>
                    </a:lnTo>
                    <a:lnTo>
                      <a:pt x="1147" y="841"/>
                    </a:lnTo>
                    <a:lnTo>
                      <a:pt x="1176" y="840"/>
                    </a:lnTo>
                    <a:lnTo>
                      <a:pt x="1211" y="839"/>
                    </a:lnTo>
                    <a:lnTo>
                      <a:pt x="1246" y="839"/>
                    </a:lnTo>
                    <a:lnTo>
                      <a:pt x="1278" y="837"/>
                    </a:lnTo>
                    <a:lnTo>
                      <a:pt x="1305" y="837"/>
                    </a:lnTo>
                    <a:lnTo>
                      <a:pt x="1329" y="836"/>
                    </a:lnTo>
                    <a:lnTo>
                      <a:pt x="1351" y="835"/>
                    </a:lnTo>
                    <a:lnTo>
                      <a:pt x="1372" y="833"/>
                    </a:lnTo>
                    <a:lnTo>
                      <a:pt x="1390" y="832"/>
                    </a:lnTo>
                    <a:lnTo>
                      <a:pt x="1410" y="831"/>
                    </a:lnTo>
                    <a:lnTo>
                      <a:pt x="1428" y="829"/>
                    </a:lnTo>
                    <a:lnTo>
                      <a:pt x="1447" y="828"/>
                    </a:lnTo>
                    <a:lnTo>
                      <a:pt x="1468" y="827"/>
                    </a:lnTo>
                    <a:lnTo>
                      <a:pt x="1490" y="826"/>
                    </a:lnTo>
                    <a:lnTo>
                      <a:pt x="1515" y="824"/>
                    </a:lnTo>
                    <a:lnTo>
                      <a:pt x="1542" y="824"/>
                    </a:lnTo>
                    <a:lnTo>
                      <a:pt x="1572" y="823"/>
                    </a:lnTo>
                    <a:lnTo>
                      <a:pt x="1607" y="823"/>
                    </a:lnTo>
                    <a:lnTo>
                      <a:pt x="1642" y="823"/>
                    </a:lnTo>
                    <a:lnTo>
                      <a:pt x="1673" y="824"/>
                    </a:lnTo>
                    <a:lnTo>
                      <a:pt x="1700" y="826"/>
                    </a:lnTo>
                    <a:lnTo>
                      <a:pt x="1725" y="828"/>
                    </a:lnTo>
                    <a:lnTo>
                      <a:pt x="1747" y="831"/>
                    </a:lnTo>
                    <a:lnTo>
                      <a:pt x="1766" y="833"/>
                    </a:lnTo>
                    <a:lnTo>
                      <a:pt x="1786" y="837"/>
                    </a:lnTo>
                    <a:lnTo>
                      <a:pt x="1805" y="841"/>
                    </a:lnTo>
                    <a:lnTo>
                      <a:pt x="1823" y="845"/>
                    </a:lnTo>
                    <a:lnTo>
                      <a:pt x="1843" y="850"/>
                    </a:lnTo>
                    <a:lnTo>
                      <a:pt x="1863" y="854"/>
                    </a:lnTo>
                    <a:lnTo>
                      <a:pt x="1885" y="859"/>
                    </a:lnTo>
                    <a:lnTo>
                      <a:pt x="1909" y="864"/>
                    </a:lnTo>
                    <a:lnTo>
                      <a:pt x="1936" y="870"/>
                    </a:lnTo>
                    <a:lnTo>
                      <a:pt x="1967" y="876"/>
                    </a:lnTo>
                    <a:lnTo>
                      <a:pt x="2001" y="881"/>
                    </a:lnTo>
                    <a:lnTo>
                      <a:pt x="2032" y="886"/>
                    </a:lnTo>
                    <a:lnTo>
                      <a:pt x="2062" y="889"/>
                    </a:lnTo>
                    <a:lnTo>
                      <a:pt x="2090" y="892"/>
                    </a:lnTo>
                    <a:lnTo>
                      <a:pt x="2116" y="893"/>
                    </a:lnTo>
                    <a:lnTo>
                      <a:pt x="2141" y="893"/>
                    </a:lnTo>
                    <a:lnTo>
                      <a:pt x="2164" y="892"/>
                    </a:lnTo>
                    <a:lnTo>
                      <a:pt x="2186" y="888"/>
                    </a:lnTo>
                    <a:lnTo>
                      <a:pt x="2208" y="883"/>
                    </a:lnTo>
                    <a:lnTo>
                      <a:pt x="2229" y="875"/>
                    </a:lnTo>
                    <a:lnTo>
                      <a:pt x="2250" y="866"/>
                    </a:lnTo>
                    <a:lnTo>
                      <a:pt x="2270" y="854"/>
                    </a:lnTo>
                    <a:lnTo>
                      <a:pt x="2291" y="841"/>
                    </a:lnTo>
                    <a:lnTo>
                      <a:pt x="2312" y="824"/>
                    </a:lnTo>
                    <a:lnTo>
                      <a:pt x="2334" y="806"/>
                    </a:lnTo>
                    <a:lnTo>
                      <a:pt x="2357" y="784"/>
                    </a:lnTo>
                    <a:lnTo>
                      <a:pt x="2381" y="759"/>
                    </a:lnTo>
                    <a:lnTo>
                      <a:pt x="2395" y="741"/>
                    </a:lnTo>
                    <a:lnTo>
                      <a:pt x="2400" y="724"/>
                    </a:lnTo>
                    <a:lnTo>
                      <a:pt x="2399" y="705"/>
                    </a:lnTo>
                    <a:lnTo>
                      <a:pt x="2393" y="683"/>
                    </a:lnTo>
                    <a:lnTo>
                      <a:pt x="2386" y="652"/>
                    </a:lnTo>
                    <a:lnTo>
                      <a:pt x="2378" y="610"/>
                    </a:lnTo>
                    <a:lnTo>
                      <a:pt x="2371" y="555"/>
                    </a:lnTo>
                    <a:lnTo>
                      <a:pt x="2369" y="482"/>
                    </a:lnTo>
                    <a:lnTo>
                      <a:pt x="2370" y="439"/>
                    </a:lnTo>
                    <a:lnTo>
                      <a:pt x="2373" y="400"/>
                    </a:lnTo>
                    <a:lnTo>
                      <a:pt x="2377" y="365"/>
                    </a:lnTo>
                    <a:lnTo>
                      <a:pt x="2382" y="333"/>
                    </a:lnTo>
                    <a:lnTo>
                      <a:pt x="2388" y="303"/>
                    </a:lnTo>
                    <a:lnTo>
                      <a:pt x="2396" y="275"/>
                    </a:lnTo>
                    <a:lnTo>
                      <a:pt x="2403" y="246"/>
                    </a:lnTo>
                    <a:lnTo>
                      <a:pt x="2410" y="218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4" name="Freeform 138">
                <a:extLst>
                  <a:ext uri="{FF2B5EF4-FFF2-40B4-BE49-F238E27FC236}">
                    <a16:creationId xmlns:a16="http://schemas.microsoft.com/office/drawing/2014/main" id="{295A2F36-268C-0887-D4BE-0742586F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00" y="6354763"/>
                <a:ext cx="1830388" cy="98425"/>
              </a:xfrm>
              <a:custGeom>
                <a:avLst/>
                <a:gdLst>
                  <a:gd name="T0" fmla="*/ 2147483647 w 2306"/>
                  <a:gd name="T1" fmla="*/ 2147483647 h 123"/>
                  <a:gd name="T2" fmla="*/ 2147483647 w 2306"/>
                  <a:gd name="T3" fmla="*/ 2147483647 h 123"/>
                  <a:gd name="T4" fmla="*/ 2147483647 w 2306"/>
                  <a:gd name="T5" fmla="*/ 2147483647 h 123"/>
                  <a:gd name="T6" fmla="*/ 2147483647 w 2306"/>
                  <a:gd name="T7" fmla="*/ 2147483647 h 123"/>
                  <a:gd name="T8" fmla="*/ 2147483647 w 2306"/>
                  <a:gd name="T9" fmla="*/ 2147483647 h 123"/>
                  <a:gd name="T10" fmla="*/ 2147483647 w 2306"/>
                  <a:gd name="T11" fmla="*/ 2147483647 h 123"/>
                  <a:gd name="T12" fmla="*/ 2147483647 w 2306"/>
                  <a:gd name="T13" fmla="*/ 2147483647 h 123"/>
                  <a:gd name="T14" fmla="*/ 2147483647 w 2306"/>
                  <a:gd name="T15" fmla="*/ 2147483647 h 123"/>
                  <a:gd name="T16" fmla="*/ 2147483647 w 2306"/>
                  <a:gd name="T17" fmla="*/ 2147483647 h 123"/>
                  <a:gd name="T18" fmla="*/ 2147483647 w 2306"/>
                  <a:gd name="T19" fmla="*/ 2147483647 h 123"/>
                  <a:gd name="T20" fmla="*/ 2147483647 w 2306"/>
                  <a:gd name="T21" fmla="*/ 2147483647 h 123"/>
                  <a:gd name="T22" fmla="*/ 2147483647 w 2306"/>
                  <a:gd name="T23" fmla="*/ 2147483647 h 123"/>
                  <a:gd name="T24" fmla="*/ 2147483647 w 2306"/>
                  <a:gd name="T25" fmla="*/ 2147483647 h 123"/>
                  <a:gd name="T26" fmla="*/ 2147483647 w 2306"/>
                  <a:gd name="T27" fmla="*/ 2147483647 h 123"/>
                  <a:gd name="T28" fmla="*/ 2147483647 w 2306"/>
                  <a:gd name="T29" fmla="*/ 2147483647 h 123"/>
                  <a:gd name="T30" fmla="*/ 2147483647 w 2306"/>
                  <a:gd name="T31" fmla="*/ 2147483647 h 123"/>
                  <a:gd name="T32" fmla="*/ 2147483647 w 2306"/>
                  <a:gd name="T33" fmla="*/ 2147483647 h 123"/>
                  <a:gd name="T34" fmla="*/ 2147483647 w 2306"/>
                  <a:gd name="T35" fmla="*/ 2147483647 h 123"/>
                  <a:gd name="T36" fmla="*/ 2147483647 w 2306"/>
                  <a:gd name="T37" fmla="*/ 2147483647 h 123"/>
                  <a:gd name="T38" fmla="*/ 2147483647 w 2306"/>
                  <a:gd name="T39" fmla="*/ 2147483647 h 123"/>
                  <a:gd name="T40" fmla="*/ 2147483647 w 2306"/>
                  <a:gd name="T41" fmla="*/ 2147483647 h 123"/>
                  <a:gd name="T42" fmla="*/ 2147483647 w 2306"/>
                  <a:gd name="T43" fmla="*/ 2147483647 h 123"/>
                  <a:gd name="T44" fmla="*/ 2147483647 w 2306"/>
                  <a:gd name="T45" fmla="*/ 2147483647 h 123"/>
                  <a:gd name="T46" fmla="*/ 2147483647 w 2306"/>
                  <a:gd name="T47" fmla="*/ 2147483647 h 123"/>
                  <a:gd name="T48" fmla="*/ 2147483647 w 2306"/>
                  <a:gd name="T49" fmla="*/ 2147483647 h 123"/>
                  <a:gd name="T50" fmla="*/ 2147483647 w 2306"/>
                  <a:gd name="T51" fmla="*/ 2147483647 h 123"/>
                  <a:gd name="T52" fmla="*/ 2147483647 w 2306"/>
                  <a:gd name="T53" fmla="*/ 2147483647 h 123"/>
                  <a:gd name="T54" fmla="*/ 2147483647 w 2306"/>
                  <a:gd name="T55" fmla="*/ 2147483647 h 123"/>
                  <a:gd name="T56" fmla="*/ 2147483647 w 2306"/>
                  <a:gd name="T57" fmla="*/ 2147483647 h 123"/>
                  <a:gd name="T58" fmla="*/ 2147483647 w 2306"/>
                  <a:gd name="T59" fmla="*/ 2147483647 h 123"/>
                  <a:gd name="T60" fmla="*/ 2147483647 w 2306"/>
                  <a:gd name="T61" fmla="*/ 2147483647 h 123"/>
                  <a:gd name="T62" fmla="*/ 2147483647 w 2306"/>
                  <a:gd name="T63" fmla="*/ 2147483647 h 123"/>
                  <a:gd name="T64" fmla="*/ 2147483647 w 2306"/>
                  <a:gd name="T65" fmla="*/ 2147483647 h 123"/>
                  <a:gd name="T66" fmla="*/ 2147483647 w 2306"/>
                  <a:gd name="T67" fmla="*/ 2147483647 h 123"/>
                  <a:gd name="T68" fmla="*/ 2147483647 w 2306"/>
                  <a:gd name="T69" fmla="*/ 2147483647 h 123"/>
                  <a:gd name="T70" fmla="*/ 2147483647 w 2306"/>
                  <a:gd name="T71" fmla="*/ 2147483647 h 123"/>
                  <a:gd name="T72" fmla="*/ 2147483647 w 2306"/>
                  <a:gd name="T73" fmla="*/ 2147483647 h 123"/>
                  <a:gd name="T74" fmla="*/ 2147483647 w 2306"/>
                  <a:gd name="T75" fmla="*/ 2147483647 h 123"/>
                  <a:gd name="T76" fmla="*/ 2147483647 w 2306"/>
                  <a:gd name="T77" fmla="*/ 2147483647 h 123"/>
                  <a:gd name="T78" fmla="*/ 2147483647 w 2306"/>
                  <a:gd name="T79" fmla="*/ 2147483647 h 123"/>
                  <a:gd name="T80" fmla="*/ 2147483647 w 2306"/>
                  <a:gd name="T81" fmla="*/ 2147483647 h 123"/>
                  <a:gd name="T82" fmla="*/ 2147483647 w 2306"/>
                  <a:gd name="T83" fmla="*/ 2147483647 h 123"/>
                  <a:gd name="T84" fmla="*/ 2147483647 w 2306"/>
                  <a:gd name="T85" fmla="*/ 2147483647 h 123"/>
                  <a:gd name="T86" fmla="*/ 2147483647 w 2306"/>
                  <a:gd name="T87" fmla="*/ 2147483647 h 123"/>
                  <a:gd name="T88" fmla="*/ 2147483647 w 2306"/>
                  <a:gd name="T89" fmla="*/ 2147483647 h 123"/>
                  <a:gd name="T90" fmla="*/ 2147483647 w 2306"/>
                  <a:gd name="T91" fmla="*/ 2147483647 h 123"/>
                  <a:gd name="T92" fmla="*/ 2147483647 w 2306"/>
                  <a:gd name="T93" fmla="*/ 2147483647 h 123"/>
                  <a:gd name="T94" fmla="*/ 2147483647 w 2306"/>
                  <a:gd name="T95" fmla="*/ 2147483647 h 123"/>
                  <a:gd name="T96" fmla="*/ 2147483647 w 2306"/>
                  <a:gd name="T97" fmla="*/ 2147483647 h 123"/>
                  <a:gd name="T98" fmla="*/ 2147483647 w 2306"/>
                  <a:gd name="T99" fmla="*/ 2147483647 h 123"/>
                  <a:gd name="T100" fmla="*/ 2147483647 w 2306"/>
                  <a:gd name="T101" fmla="*/ 2147483647 h 123"/>
                  <a:gd name="T102" fmla="*/ 2147483647 w 2306"/>
                  <a:gd name="T103" fmla="*/ 2147483647 h 123"/>
                  <a:gd name="T104" fmla="*/ 2147483647 w 2306"/>
                  <a:gd name="T105" fmla="*/ 2147483647 h 123"/>
                  <a:gd name="T106" fmla="*/ 2147483647 w 2306"/>
                  <a:gd name="T107" fmla="*/ 2147483647 h 123"/>
                  <a:gd name="T108" fmla="*/ 2147483647 w 2306"/>
                  <a:gd name="T109" fmla="*/ 2147483647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6"/>
                  <a:gd name="T166" fmla="*/ 0 h 123"/>
                  <a:gd name="T167" fmla="*/ 2306 w 2306"/>
                  <a:gd name="T168" fmla="*/ 123 h 1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6" h="123">
                    <a:moveTo>
                      <a:pt x="154" y="104"/>
                    </a:moveTo>
                    <a:lnTo>
                      <a:pt x="160" y="101"/>
                    </a:lnTo>
                    <a:lnTo>
                      <a:pt x="166" y="99"/>
                    </a:lnTo>
                    <a:lnTo>
                      <a:pt x="172" y="96"/>
                    </a:lnTo>
                    <a:lnTo>
                      <a:pt x="177" y="92"/>
                    </a:lnTo>
                    <a:lnTo>
                      <a:pt x="184" y="90"/>
                    </a:lnTo>
                    <a:lnTo>
                      <a:pt x="189" y="86"/>
                    </a:lnTo>
                    <a:lnTo>
                      <a:pt x="195" y="82"/>
                    </a:lnTo>
                    <a:lnTo>
                      <a:pt x="202" y="78"/>
                    </a:lnTo>
                    <a:lnTo>
                      <a:pt x="217" y="68"/>
                    </a:lnTo>
                    <a:lnTo>
                      <a:pt x="233" y="59"/>
                    </a:lnTo>
                    <a:lnTo>
                      <a:pt x="250" y="49"/>
                    </a:lnTo>
                    <a:lnTo>
                      <a:pt x="268" y="43"/>
                    </a:lnTo>
                    <a:lnTo>
                      <a:pt x="287" y="38"/>
                    </a:lnTo>
                    <a:lnTo>
                      <a:pt x="308" y="34"/>
                    </a:lnTo>
                    <a:lnTo>
                      <a:pt x="330" y="35"/>
                    </a:lnTo>
                    <a:lnTo>
                      <a:pt x="355" y="39"/>
                    </a:lnTo>
                    <a:lnTo>
                      <a:pt x="373" y="46"/>
                    </a:lnTo>
                    <a:lnTo>
                      <a:pt x="390" y="55"/>
                    </a:lnTo>
                    <a:lnTo>
                      <a:pt x="405" y="65"/>
                    </a:lnTo>
                    <a:lnTo>
                      <a:pt x="421" y="77"/>
                    </a:lnTo>
                    <a:lnTo>
                      <a:pt x="435" y="88"/>
                    </a:lnTo>
                    <a:lnTo>
                      <a:pt x="452" y="100"/>
                    </a:lnTo>
                    <a:lnTo>
                      <a:pt x="470" y="110"/>
                    </a:lnTo>
                    <a:lnTo>
                      <a:pt x="491" y="118"/>
                    </a:lnTo>
                    <a:lnTo>
                      <a:pt x="516" y="123"/>
                    </a:lnTo>
                    <a:lnTo>
                      <a:pt x="539" y="123"/>
                    </a:lnTo>
                    <a:lnTo>
                      <a:pt x="561" y="121"/>
                    </a:lnTo>
                    <a:lnTo>
                      <a:pt x="580" y="114"/>
                    </a:lnTo>
                    <a:lnTo>
                      <a:pt x="599" y="107"/>
                    </a:lnTo>
                    <a:lnTo>
                      <a:pt x="615" y="97"/>
                    </a:lnTo>
                    <a:lnTo>
                      <a:pt x="631" y="87"/>
                    </a:lnTo>
                    <a:lnTo>
                      <a:pt x="646" y="77"/>
                    </a:lnTo>
                    <a:lnTo>
                      <a:pt x="656" y="70"/>
                    </a:lnTo>
                    <a:lnTo>
                      <a:pt x="663" y="65"/>
                    </a:lnTo>
                    <a:lnTo>
                      <a:pt x="672" y="59"/>
                    </a:lnTo>
                    <a:lnTo>
                      <a:pt x="681" y="53"/>
                    </a:lnTo>
                    <a:lnTo>
                      <a:pt x="691" y="48"/>
                    </a:lnTo>
                    <a:lnTo>
                      <a:pt x="700" y="44"/>
                    </a:lnTo>
                    <a:lnTo>
                      <a:pt x="709" y="40"/>
                    </a:lnTo>
                    <a:lnTo>
                      <a:pt x="719" y="37"/>
                    </a:lnTo>
                    <a:lnTo>
                      <a:pt x="735" y="33"/>
                    </a:lnTo>
                    <a:lnTo>
                      <a:pt x="750" y="33"/>
                    </a:lnTo>
                    <a:lnTo>
                      <a:pt x="763" y="35"/>
                    </a:lnTo>
                    <a:lnTo>
                      <a:pt x="777" y="39"/>
                    </a:lnTo>
                    <a:lnTo>
                      <a:pt x="790" y="46"/>
                    </a:lnTo>
                    <a:lnTo>
                      <a:pt x="802" y="53"/>
                    </a:lnTo>
                    <a:lnTo>
                      <a:pt x="815" y="62"/>
                    </a:lnTo>
                    <a:lnTo>
                      <a:pt x="828" y="72"/>
                    </a:lnTo>
                    <a:lnTo>
                      <a:pt x="841" y="82"/>
                    </a:lnTo>
                    <a:lnTo>
                      <a:pt x="854" y="91"/>
                    </a:lnTo>
                    <a:lnTo>
                      <a:pt x="868" y="100"/>
                    </a:lnTo>
                    <a:lnTo>
                      <a:pt x="884" y="108"/>
                    </a:lnTo>
                    <a:lnTo>
                      <a:pt x="901" y="114"/>
                    </a:lnTo>
                    <a:lnTo>
                      <a:pt x="917" y="118"/>
                    </a:lnTo>
                    <a:lnTo>
                      <a:pt x="937" y="121"/>
                    </a:lnTo>
                    <a:lnTo>
                      <a:pt x="958" y="119"/>
                    </a:lnTo>
                    <a:lnTo>
                      <a:pt x="969" y="117"/>
                    </a:lnTo>
                    <a:lnTo>
                      <a:pt x="981" y="114"/>
                    </a:lnTo>
                    <a:lnTo>
                      <a:pt x="993" y="110"/>
                    </a:lnTo>
                    <a:lnTo>
                      <a:pt x="1004" y="105"/>
                    </a:lnTo>
                    <a:lnTo>
                      <a:pt x="1016" y="99"/>
                    </a:lnTo>
                    <a:lnTo>
                      <a:pt x="1028" y="92"/>
                    </a:lnTo>
                    <a:lnTo>
                      <a:pt x="1039" y="86"/>
                    </a:lnTo>
                    <a:lnTo>
                      <a:pt x="1051" y="79"/>
                    </a:lnTo>
                    <a:lnTo>
                      <a:pt x="1066" y="70"/>
                    </a:lnTo>
                    <a:lnTo>
                      <a:pt x="1081" y="61"/>
                    </a:lnTo>
                    <a:lnTo>
                      <a:pt x="1096" y="53"/>
                    </a:lnTo>
                    <a:lnTo>
                      <a:pt x="1113" y="46"/>
                    </a:lnTo>
                    <a:lnTo>
                      <a:pt x="1129" y="40"/>
                    </a:lnTo>
                    <a:lnTo>
                      <a:pt x="1145" y="38"/>
                    </a:lnTo>
                    <a:lnTo>
                      <a:pt x="1162" y="37"/>
                    </a:lnTo>
                    <a:lnTo>
                      <a:pt x="1179" y="39"/>
                    </a:lnTo>
                    <a:lnTo>
                      <a:pt x="1196" y="46"/>
                    </a:lnTo>
                    <a:lnTo>
                      <a:pt x="1213" y="55"/>
                    </a:lnTo>
                    <a:lnTo>
                      <a:pt x="1227" y="65"/>
                    </a:lnTo>
                    <a:lnTo>
                      <a:pt x="1243" y="77"/>
                    </a:lnTo>
                    <a:lnTo>
                      <a:pt x="1257" y="88"/>
                    </a:lnTo>
                    <a:lnTo>
                      <a:pt x="1274" y="99"/>
                    </a:lnTo>
                    <a:lnTo>
                      <a:pt x="1293" y="109"/>
                    </a:lnTo>
                    <a:lnTo>
                      <a:pt x="1314" y="117"/>
                    </a:lnTo>
                    <a:lnTo>
                      <a:pt x="1339" y="122"/>
                    </a:lnTo>
                    <a:lnTo>
                      <a:pt x="1362" y="122"/>
                    </a:lnTo>
                    <a:lnTo>
                      <a:pt x="1383" y="119"/>
                    </a:lnTo>
                    <a:lnTo>
                      <a:pt x="1403" y="113"/>
                    </a:lnTo>
                    <a:lnTo>
                      <a:pt x="1420" y="105"/>
                    </a:lnTo>
                    <a:lnTo>
                      <a:pt x="1437" y="96"/>
                    </a:lnTo>
                    <a:lnTo>
                      <a:pt x="1453" y="86"/>
                    </a:lnTo>
                    <a:lnTo>
                      <a:pt x="1468" y="75"/>
                    </a:lnTo>
                    <a:lnTo>
                      <a:pt x="1477" y="69"/>
                    </a:lnTo>
                    <a:lnTo>
                      <a:pt x="1485" y="64"/>
                    </a:lnTo>
                    <a:lnTo>
                      <a:pt x="1494" y="57"/>
                    </a:lnTo>
                    <a:lnTo>
                      <a:pt x="1503" y="52"/>
                    </a:lnTo>
                    <a:lnTo>
                      <a:pt x="1512" y="47"/>
                    </a:lnTo>
                    <a:lnTo>
                      <a:pt x="1521" y="43"/>
                    </a:lnTo>
                    <a:lnTo>
                      <a:pt x="1530" y="39"/>
                    </a:lnTo>
                    <a:lnTo>
                      <a:pt x="1541" y="35"/>
                    </a:lnTo>
                    <a:lnTo>
                      <a:pt x="1556" y="33"/>
                    </a:lnTo>
                    <a:lnTo>
                      <a:pt x="1573" y="31"/>
                    </a:lnTo>
                    <a:lnTo>
                      <a:pt x="1587" y="34"/>
                    </a:lnTo>
                    <a:lnTo>
                      <a:pt x="1603" y="38"/>
                    </a:lnTo>
                    <a:lnTo>
                      <a:pt x="1617" y="44"/>
                    </a:lnTo>
                    <a:lnTo>
                      <a:pt x="1632" y="52"/>
                    </a:lnTo>
                    <a:lnTo>
                      <a:pt x="1646" y="60"/>
                    </a:lnTo>
                    <a:lnTo>
                      <a:pt x="1660" y="69"/>
                    </a:lnTo>
                    <a:lnTo>
                      <a:pt x="1676" y="78"/>
                    </a:lnTo>
                    <a:lnTo>
                      <a:pt x="1691" y="87"/>
                    </a:lnTo>
                    <a:lnTo>
                      <a:pt x="1708" y="96"/>
                    </a:lnTo>
                    <a:lnTo>
                      <a:pt x="1726" y="103"/>
                    </a:lnTo>
                    <a:lnTo>
                      <a:pt x="1743" y="107"/>
                    </a:lnTo>
                    <a:lnTo>
                      <a:pt x="1762" y="109"/>
                    </a:lnTo>
                    <a:lnTo>
                      <a:pt x="1782" y="108"/>
                    </a:lnTo>
                    <a:lnTo>
                      <a:pt x="1803" y="103"/>
                    </a:lnTo>
                    <a:lnTo>
                      <a:pt x="1809" y="100"/>
                    </a:lnTo>
                    <a:lnTo>
                      <a:pt x="1814" y="97"/>
                    </a:lnTo>
                    <a:lnTo>
                      <a:pt x="1821" y="95"/>
                    </a:lnTo>
                    <a:lnTo>
                      <a:pt x="1826" y="91"/>
                    </a:lnTo>
                    <a:lnTo>
                      <a:pt x="1832" y="88"/>
                    </a:lnTo>
                    <a:lnTo>
                      <a:pt x="1838" y="84"/>
                    </a:lnTo>
                    <a:lnTo>
                      <a:pt x="1844" y="81"/>
                    </a:lnTo>
                    <a:lnTo>
                      <a:pt x="1849" y="77"/>
                    </a:lnTo>
                    <a:lnTo>
                      <a:pt x="1865" y="66"/>
                    </a:lnTo>
                    <a:lnTo>
                      <a:pt x="1880" y="57"/>
                    </a:lnTo>
                    <a:lnTo>
                      <a:pt x="1897" y="48"/>
                    </a:lnTo>
                    <a:lnTo>
                      <a:pt x="1915" y="42"/>
                    </a:lnTo>
                    <a:lnTo>
                      <a:pt x="1935" y="37"/>
                    </a:lnTo>
                    <a:lnTo>
                      <a:pt x="1956" y="33"/>
                    </a:lnTo>
                    <a:lnTo>
                      <a:pt x="1979" y="34"/>
                    </a:lnTo>
                    <a:lnTo>
                      <a:pt x="2004" y="38"/>
                    </a:lnTo>
                    <a:lnTo>
                      <a:pt x="2022" y="44"/>
                    </a:lnTo>
                    <a:lnTo>
                      <a:pt x="2039" y="53"/>
                    </a:lnTo>
                    <a:lnTo>
                      <a:pt x="2054" y="64"/>
                    </a:lnTo>
                    <a:lnTo>
                      <a:pt x="2068" y="75"/>
                    </a:lnTo>
                    <a:lnTo>
                      <a:pt x="2084" y="87"/>
                    </a:lnTo>
                    <a:lnTo>
                      <a:pt x="2101" y="99"/>
                    </a:lnTo>
                    <a:lnTo>
                      <a:pt x="2119" y="109"/>
                    </a:lnTo>
                    <a:lnTo>
                      <a:pt x="2140" y="117"/>
                    </a:lnTo>
                    <a:lnTo>
                      <a:pt x="2159" y="121"/>
                    </a:lnTo>
                    <a:lnTo>
                      <a:pt x="2178" y="121"/>
                    </a:lnTo>
                    <a:lnTo>
                      <a:pt x="2197" y="118"/>
                    </a:lnTo>
                    <a:lnTo>
                      <a:pt x="2213" y="113"/>
                    </a:lnTo>
                    <a:lnTo>
                      <a:pt x="2229" y="107"/>
                    </a:lnTo>
                    <a:lnTo>
                      <a:pt x="2245" y="99"/>
                    </a:lnTo>
                    <a:lnTo>
                      <a:pt x="2259" y="90"/>
                    </a:lnTo>
                    <a:lnTo>
                      <a:pt x="2273" y="81"/>
                    </a:lnTo>
                    <a:lnTo>
                      <a:pt x="2280" y="77"/>
                    </a:lnTo>
                    <a:lnTo>
                      <a:pt x="2287" y="73"/>
                    </a:lnTo>
                    <a:lnTo>
                      <a:pt x="2294" y="69"/>
                    </a:lnTo>
                    <a:lnTo>
                      <a:pt x="2300" y="65"/>
                    </a:lnTo>
                    <a:lnTo>
                      <a:pt x="2302" y="56"/>
                    </a:lnTo>
                    <a:lnTo>
                      <a:pt x="2303" y="46"/>
                    </a:lnTo>
                    <a:lnTo>
                      <a:pt x="2304" y="37"/>
                    </a:lnTo>
                    <a:lnTo>
                      <a:pt x="2306" y="27"/>
                    </a:lnTo>
                    <a:lnTo>
                      <a:pt x="2299" y="30"/>
                    </a:lnTo>
                    <a:lnTo>
                      <a:pt x="2293" y="34"/>
                    </a:lnTo>
                    <a:lnTo>
                      <a:pt x="2286" y="37"/>
                    </a:lnTo>
                    <a:lnTo>
                      <a:pt x="2280" y="40"/>
                    </a:lnTo>
                    <a:lnTo>
                      <a:pt x="2273" y="44"/>
                    </a:lnTo>
                    <a:lnTo>
                      <a:pt x="2267" y="48"/>
                    </a:lnTo>
                    <a:lnTo>
                      <a:pt x="2260" y="52"/>
                    </a:lnTo>
                    <a:lnTo>
                      <a:pt x="2254" y="56"/>
                    </a:lnTo>
                    <a:lnTo>
                      <a:pt x="2241" y="64"/>
                    </a:lnTo>
                    <a:lnTo>
                      <a:pt x="2228" y="72"/>
                    </a:lnTo>
                    <a:lnTo>
                      <a:pt x="2215" y="78"/>
                    </a:lnTo>
                    <a:lnTo>
                      <a:pt x="2203" y="83"/>
                    </a:lnTo>
                    <a:lnTo>
                      <a:pt x="2190" y="87"/>
                    </a:lnTo>
                    <a:lnTo>
                      <a:pt x="2177" y="90"/>
                    </a:lnTo>
                    <a:lnTo>
                      <a:pt x="2164" y="90"/>
                    </a:lnTo>
                    <a:lnTo>
                      <a:pt x="2150" y="87"/>
                    </a:lnTo>
                    <a:lnTo>
                      <a:pt x="2132" y="79"/>
                    </a:lnTo>
                    <a:lnTo>
                      <a:pt x="2115" y="70"/>
                    </a:lnTo>
                    <a:lnTo>
                      <a:pt x="2101" y="60"/>
                    </a:lnTo>
                    <a:lnTo>
                      <a:pt x="2085" y="47"/>
                    </a:lnTo>
                    <a:lnTo>
                      <a:pt x="2070" y="35"/>
                    </a:lnTo>
                    <a:lnTo>
                      <a:pt x="2053" y="25"/>
                    </a:lnTo>
                    <a:lnTo>
                      <a:pt x="2035" y="16"/>
                    </a:lnTo>
                    <a:lnTo>
                      <a:pt x="2013" y="8"/>
                    </a:lnTo>
                    <a:lnTo>
                      <a:pt x="1992" y="4"/>
                    </a:lnTo>
                    <a:lnTo>
                      <a:pt x="1971" y="2"/>
                    </a:lnTo>
                    <a:lnTo>
                      <a:pt x="1953" y="3"/>
                    </a:lnTo>
                    <a:lnTo>
                      <a:pt x="1935" y="4"/>
                    </a:lnTo>
                    <a:lnTo>
                      <a:pt x="1918" y="8"/>
                    </a:lnTo>
                    <a:lnTo>
                      <a:pt x="1902" y="12"/>
                    </a:lnTo>
                    <a:lnTo>
                      <a:pt x="1888" y="18"/>
                    </a:lnTo>
                    <a:lnTo>
                      <a:pt x="1874" y="25"/>
                    </a:lnTo>
                    <a:lnTo>
                      <a:pt x="1861" y="31"/>
                    </a:lnTo>
                    <a:lnTo>
                      <a:pt x="1848" y="39"/>
                    </a:lnTo>
                    <a:lnTo>
                      <a:pt x="1838" y="46"/>
                    </a:lnTo>
                    <a:lnTo>
                      <a:pt x="1826" y="52"/>
                    </a:lnTo>
                    <a:lnTo>
                      <a:pt x="1817" y="59"/>
                    </a:lnTo>
                    <a:lnTo>
                      <a:pt x="1806" y="65"/>
                    </a:lnTo>
                    <a:lnTo>
                      <a:pt x="1797" y="69"/>
                    </a:lnTo>
                    <a:lnTo>
                      <a:pt x="1790" y="73"/>
                    </a:lnTo>
                    <a:lnTo>
                      <a:pt x="1775" y="77"/>
                    </a:lnTo>
                    <a:lnTo>
                      <a:pt x="1761" y="78"/>
                    </a:lnTo>
                    <a:lnTo>
                      <a:pt x="1748" y="75"/>
                    </a:lnTo>
                    <a:lnTo>
                      <a:pt x="1735" y="72"/>
                    </a:lnTo>
                    <a:lnTo>
                      <a:pt x="1721" y="66"/>
                    </a:lnTo>
                    <a:lnTo>
                      <a:pt x="1708" y="60"/>
                    </a:lnTo>
                    <a:lnTo>
                      <a:pt x="1694" y="52"/>
                    </a:lnTo>
                    <a:lnTo>
                      <a:pt x="1679" y="43"/>
                    </a:lnTo>
                    <a:lnTo>
                      <a:pt x="1664" y="33"/>
                    </a:lnTo>
                    <a:lnTo>
                      <a:pt x="1647" y="24"/>
                    </a:lnTo>
                    <a:lnTo>
                      <a:pt x="1630" y="16"/>
                    </a:lnTo>
                    <a:lnTo>
                      <a:pt x="1612" y="8"/>
                    </a:lnTo>
                    <a:lnTo>
                      <a:pt x="1593" y="3"/>
                    </a:lnTo>
                    <a:lnTo>
                      <a:pt x="1573" y="0"/>
                    </a:lnTo>
                    <a:lnTo>
                      <a:pt x="1552" y="2"/>
                    </a:lnTo>
                    <a:lnTo>
                      <a:pt x="1530" y="5"/>
                    </a:lnTo>
                    <a:lnTo>
                      <a:pt x="1519" y="9"/>
                    </a:lnTo>
                    <a:lnTo>
                      <a:pt x="1507" y="13"/>
                    </a:lnTo>
                    <a:lnTo>
                      <a:pt x="1495" y="18"/>
                    </a:lnTo>
                    <a:lnTo>
                      <a:pt x="1485" y="25"/>
                    </a:lnTo>
                    <a:lnTo>
                      <a:pt x="1476" y="31"/>
                    </a:lnTo>
                    <a:lnTo>
                      <a:pt x="1466" y="38"/>
                    </a:lnTo>
                    <a:lnTo>
                      <a:pt x="1457" y="44"/>
                    </a:lnTo>
                    <a:lnTo>
                      <a:pt x="1447" y="51"/>
                    </a:lnTo>
                    <a:lnTo>
                      <a:pt x="1433" y="61"/>
                    </a:lnTo>
                    <a:lnTo>
                      <a:pt x="1420" y="70"/>
                    </a:lnTo>
                    <a:lnTo>
                      <a:pt x="1406" y="78"/>
                    </a:lnTo>
                    <a:lnTo>
                      <a:pt x="1392" y="84"/>
                    </a:lnTo>
                    <a:lnTo>
                      <a:pt x="1376" y="90"/>
                    </a:lnTo>
                    <a:lnTo>
                      <a:pt x="1361" y="91"/>
                    </a:lnTo>
                    <a:lnTo>
                      <a:pt x="1342" y="91"/>
                    </a:lnTo>
                    <a:lnTo>
                      <a:pt x="1324" y="87"/>
                    </a:lnTo>
                    <a:lnTo>
                      <a:pt x="1306" y="81"/>
                    </a:lnTo>
                    <a:lnTo>
                      <a:pt x="1289" y="70"/>
                    </a:lnTo>
                    <a:lnTo>
                      <a:pt x="1275" y="60"/>
                    </a:lnTo>
                    <a:lnTo>
                      <a:pt x="1260" y="48"/>
                    </a:lnTo>
                    <a:lnTo>
                      <a:pt x="1244" y="37"/>
                    </a:lnTo>
                    <a:lnTo>
                      <a:pt x="1228" y="26"/>
                    </a:lnTo>
                    <a:lnTo>
                      <a:pt x="1209" y="16"/>
                    </a:lnTo>
                    <a:lnTo>
                      <a:pt x="1188" y="8"/>
                    </a:lnTo>
                    <a:lnTo>
                      <a:pt x="1165" y="5"/>
                    </a:lnTo>
                    <a:lnTo>
                      <a:pt x="1144" y="7"/>
                    </a:lnTo>
                    <a:lnTo>
                      <a:pt x="1123" y="11"/>
                    </a:lnTo>
                    <a:lnTo>
                      <a:pt x="1103" y="16"/>
                    </a:lnTo>
                    <a:lnTo>
                      <a:pt x="1085" y="24"/>
                    </a:lnTo>
                    <a:lnTo>
                      <a:pt x="1066" y="33"/>
                    </a:lnTo>
                    <a:lnTo>
                      <a:pt x="1048" y="43"/>
                    </a:lnTo>
                    <a:lnTo>
                      <a:pt x="1031" y="53"/>
                    </a:lnTo>
                    <a:lnTo>
                      <a:pt x="1021" y="60"/>
                    </a:lnTo>
                    <a:lnTo>
                      <a:pt x="1011" y="65"/>
                    </a:lnTo>
                    <a:lnTo>
                      <a:pt x="1000" y="72"/>
                    </a:lnTo>
                    <a:lnTo>
                      <a:pt x="991" y="77"/>
                    </a:lnTo>
                    <a:lnTo>
                      <a:pt x="981" y="81"/>
                    </a:lnTo>
                    <a:lnTo>
                      <a:pt x="972" y="84"/>
                    </a:lnTo>
                    <a:lnTo>
                      <a:pt x="961" y="87"/>
                    </a:lnTo>
                    <a:lnTo>
                      <a:pt x="952" y="88"/>
                    </a:lnTo>
                    <a:lnTo>
                      <a:pt x="937" y="90"/>
                    </a:lnTo>
                    <a:lnTo>
                      <a:pt x="923" y="87"/>
                    </a:lnTo>
                    <a:lnTo>
                      <a:pt x="910" y="84"/>
                    </a:lnTo>
                    <a:lnTo>
                      <a:pt x="897" y="79"/>
                    </a:lnTo>
                    <a:lnTo>
                      <a:pt x="885" y="73"/>
                    </a:lnTo>
                    <a:lnTo>
                      <a:pt x="873" y="65"/>
                    </a:lnTo>
                    <a:lnTo>
                      <a:pt x="862" y="57"/>
                    </a:lnTo>
                    <a:lnTo>
                      <a:pt x="850" y="48"/>
                    </a:lnTo>
                    <a:lnTo>
                      <a:pt x="836" y="38"/>
                    </a:lnTo>
                    <a:lnTo>
                      <a:pt x="820" y="27"/>
                    </a:lnTo>
                    <a:lnTo>
                      <a:pt x="805" y="18"/>
                    </a:lnTo>
                    <a:lnTo>
                      <a:pt x="789" y="9"/>
                    </a:lnTo>
                    <a:lnTo>
                      <a:pt x="771" y="4"/>
                    </a:lnTo>
                    <a:lnTo>
                      <a:pt x="751" y="2"/>
                    </a:lnTo>
                    <a:lnTo>
                      <a:pt x="731" y="2"/>
                    </a:lnTo>
                    <a:lnTo>
                      <a:pt x="709" y="7"/>
                    </a:lnTo>
                    <a:lnTo>
                      <a:pt x="697" y="11"/>
                    </a:lnTo>
                    <a:lnTo>
                      <a:pt x="685" y="14"/>
                    </a:lnTo>
                    <a:lnTo>
                      <a:pt x="674" y="20"/>
                    </a:lnTo>
                    <a:lnTo>
                      <a:pt x="663" y="26"/>
                    </a:lnTo>
                    <a:lnTo>
                      <a:pt x="654" y="33"/>
                    </a:lnTo>
                    <a:lnTo>
                      <a:pt x="644" y="39"/>
                    </a:lnTo>
                    <a:lnTo>
                      <a:pt x="634" y="46"/>
                    </a:lnTo>
                    <a:lnTo>
                      <a:pt x="624" y="52"/>
                    </a:lnTo>
                    <a:lnTo>
                      <a:pt x="610" y="62"/>
                    </a:lnTo>
                    <a:lnTo>
                      <a:pt x="597" y="72"/>
                    </a:lnTo>
                    <a:lnTo>
                      <a:pt x="583" y="79"/>
                    </a:lnTo>
                    <a:lnTo>
                      <a:pt x="569" y="86"/>
                    </a:lnTo>
                    <a:lnTo>
                      <a:pt x="553" y="91"/>
                    </a:lnTo>
                    <a:lnTo>
                      <a:pt x="538" y="92"/>
                    </a:lnTo>
                    <a:lnTo>
                      <a:pt x="521" y="92"/>
                    </a:lnTo>
                    <a:lnTo>
                      <a:pt x="501" y="88"/>
                    </a:lnTo>
                    <a:lnTo>
                      <a:pt x="483" y="81"/>
                    </a:lnTo>
                    <a:lnTo>
                      <a:pt x="468" y="72"/>
                    </a:lnTo>
                    <a:lnTo>
                      <a:pt x="452" y="61"/>
                    </a:lnTo>
                    <a:lnTo>
                      <a:pt x="438" y="48"/>
                    </a:lnTo>
                    <a:lnTo>
                      <a:pt x="422" y="37"/>
                    </a:lnTo>
                    <a:lnTo>
                      <a:pt x="405" y="26"/>
                    </a:lnTo>
                    <a:lnTo>
                      <a:pt x="386" y="17"/>
                    </a:lnTo>
                    <a:lnTo>
                      <a:pt x="364" y="9"/>
                    </a:lnTo>
                    <a:lnTo>
                      <a:pt x="343" y="5"/>
                    </a:lnTo>
                    <a:lnTo>
                      <a:pt x="324" y="3"/>
                    </a:lnTo>
                    <a:lnTo>
                      <a:pt x="304" y="4"/>
                    </a:lnTo>
                    <a:lnTo>
                      <a:pt x="287" y="5"/>
                    </a:lnTo>
                    <a:lnTo>
                      <a:pt x="271" y="9"/>
                    </a:lnTo>
                    <a:lnTo>
                      <a:pt x="255" y="13"/>
                    </a:lnTo>
                    <a:lnTo>
                      <a:pt x="241" y="20"/>
                    </a:lnTo>
                    <a:lnTo>
                      <a:pt x="227" y="26"/>
                    </a:lnTo>
                    <a:lnTo>
                      <a:pt x="214" y="33"/>
                    </a:lnTo>
                    <a:lnTo>
                      <a:pt x="201" y="40"/>
                    </a:lnTo>
                    <a:lnTo>
                      <a:pt x="190" y="47"/>
                    </a:lnTo>
                    <a:lnTo>
                      <a:pt x="179" y="55"/>
                    </a:lnTo>
                    <a:lnTo>
                      <a:pt x="168" y="61"/>
                    </a:lnTo>
                    <a:lnTo>
                      <a:pt x="159" y="66"/>
                    </a:lnTo>
                    <a:lnTo>
                      <a:pt x="150" y="72"/>
                    </a:lnTo>
                    <a:lnTo>
                      <a:pt x="142" y="75"/>
                    </a:lnTo>
                    <a:lnTo>
                      <a:pt x="128" y="79"/>
                    </a:lnTo>
                    <a:lnTo>
                      <a:pt x="114" y="79"/>
                    </a:lnTo>
                    <a:lnTo>
                      <a:pt x="101" y="78"/>
                    </a:lnTo>
                    <a:lnTo>
                      <a:pt x="87" y="73"/>
                    </a:lnTo>
                    <a:lnTo>
                      <a:pt x="72" y="68"/>
                    </a:lnTo>
                    <a:lnTo>
                      <a:pt x="59" y="61"/>
                    </a:lnTo>
                    <a:lnTo>
                      <a:pt x="45" y="53"/>
                    </a:lnTo>
                    <a:lnTo>
                      <a:pt x="31" y="44"/>
                    </a:lnTo>
                    <a:lnTo>
                      <a:pt x="23" y="39"/>
                    </a:lnTo>
                    <a:lnTo>
                      <a:pt x="15" y="35"/>
                    </a:lnTo>
                    <a:lnTo>
                      <a:pt x="7" y="3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2" y="44"/>
                    </a:lnTo>
                    <a:lnTo>
                      <a:pt x="2" y="55"/>
                    </a:lnTo>
                    <a:lnTo>
                      <a:pt x="4" y="65"/>
                    </a:lnTo>
                    <a:lnTo>
                      <a:pt x="6" y="66"/>
                    </a:lnTo>
                    <a:lnTo>
                      <a:pt x="7" y="68"/>
                    </a:lnTo>
                    <a:lnTo>
                      <a:pt x="10" y="69"/>
                    </a:lnTo>
                    <a:lnTo>
                      <a:pt x="13" y="70"/>
                    </a:lnTo>
                    <a:lnTo>
                      <a:pt x="28" y="79"/>
                    </a:lnTo>
                    <a:lnTo>
                      <a:pt x="44" y="88"/>
                    </a:lnTo>
                    <a:lnTo>
                      <a:pt x="61" y="97"/>
                    </a:lnTo>
                    <a:lnTo>
                      <a:pt x="77" y="104"/>
                    </a:lnTo>
                    <a:lnTo>
                      <a:pt x="96" y="108"/>
                    </a:lnTo>
                    <a:lnTo>
                      <a:pt x="115" y="110"/>
                    </a:lnTo>
                    <a:lnTo>
                      <a:pt x="135" y="109"/>
                    </a:lnTo>
                    <a:lnTo>
                      <a:pt x="154" y="104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5" name="Freeform 139">
                <a:extLst>
                  <a:ext uri="{FF2B5EF4-FFF2-40B4-BE49-F238E27FC236}">
                    <a16:creationId xmlns:a16="http://schemas.microsoft.com/office/drawing/2014/main" id="{7095CCD5-1C41-4521-1A49-5B2AA1F3C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50" y="6481763"/>
                <a:ext cx="1830388" cy="98425"/>
              </a:xfrm>
              <a:custGeom>
                <a:avLst/>
                <a:gdLst>
                  <a:gd name="T0" fmla="*/ 2147483647 w 2305"/>
                  <a:gd name="T1" fmla="*/ 2147483647 h 123"/>
                  <a:gd name="T2" fmla="*/ 2147483647 w 2305"/>
                  <a:gd name="T3" fmla="*/ 2147483647 h 123"/>
                  <a:gd name="T4" fmla="*/ 2147483647 w 2305"/>
                  <a:gd name="T5" fmla="*/ 2147483647 h 123"/>
                  <a:gd name="T6" fmla="*/ 2147483647 w 2305"/>
                  <a:gd name="T7" fmla="*/ 2147483647 h 123"/>
                  <a:gd name="T8" fmla="*/ 2147483647 w 2305"/>
                  <a:gd name="T9" fmla="*/ 2147483647 h 123"/>
                  <a:gd name="T10" fmla="*/ 2147483647 w 2305"/>
                  <a:gd name="T11" fmla="*/ 2147483647 h 123"/>
                  <a:gd name="T12" fmla="*/ 2147483647 w 2305"/>
                  <a:gd name="T13" fmla="*/ 2147483647 h 123"/>
                  <a:gd name="T14" fmla="*/ 2147483647 w 2305"/>
                  <a:gd name="T15" fmla="*/ 2147483647 h 123"/>
                  <a:gd name="T16" fmla="*/ 2147483647 w 2305"/>
                  <a:gd name="T17" fmla="*/ 2147483647 h 123"/>
                  <a:gd name="T18" fmla="*/ 2147483647 w 2305"/>
                  <a:gd name="T19" fmla="*/ 2147483647 h 123"/>
                  <a:gd name="T20" fmla="*/ 2147483647 w 2305"/>
                  <a:gd name="T21" fmla="*/ 2147483647 h 123"/>
                  <a:gd name="T22" fmla="*/ 2147483647 w 2305"/>
                  <a:gd name="T23" fmla="*/ 2147483647 h 123"/>
                  <a:gd name="T24" fmla="*/ 2147483647 w 2305"/>
                  <a:gd name="T25" fmla="*/ 2147483647 h 123"/>
                  <a:gd name="T26" fmla="*/ 2147483647 w 2305"/>
                  <a:gd name="T27" fmla="*/ 2147483647 h 123"/>
                  <a:gd name="T28" fmla="*/ 2147483647 w 2305"/>
                  <a:gd name="T29" fmla="*/ 2147483647 h 123"/>
                  <a:gd name="T30" fmla="*/ 2147483647 w 2305"/>
                  <a:gd name="T31" fmla="*/ 2147483647 h 123"/>
                  <a:gd name="T32" fmla="*/ 2147483647 w 2305"/>
                  <a:gd name="T33" fmla="*/ 2147483647 h 123"/>
                  <a:gd name="T34" fmla="*/ 2147483647 w 2305"/>
                  <a:gd name="T35" fmla="*/ 2147483647 h 123"/>
                  <a:gd name="T36" fmla="*/ 2147483647 w 2305"/>
                  <a:gd name="T37" fmla="*/ 2147483647 h 123"/>
                  <a:gd name="T38" fmla="*/ 2147483647 w 2305"/>
                  <a:gd name="T39" fmla="*/ 2147483647 h 123"/>
                  <a:gd name="T40" fmla="*/ 2147483647 w 2305"/>
                  <a:gd name="T41" fmla="*/ 2147483647 h 123"/>
                  <a:gd name="T42" fmla="*/ 2147483647 w 2305"/>
                  <a:gd name="T43" fmla="*/ 2147483647 h 123"/>
                  <a:gd name="T44" fmla="*/ 2147483647 w 2305"/>
                  <a:gd name="T45" fmla="*/ 2147483647 h 123"/>
                  <a:gd name="T46" fmla="*/ 2147483647 w 2305"/>
                  <a:gd name="T47" fmla="*/ 2147483647 h 123"/>
                  <a:gd name="T48" fmla="*/ 2147483647 w 2305"/>
                  <a:gd name="T49" fmla="*/ 2147483647 h 123"/>
                  <a:gd name="T50" fmla="*/ 2147483647 w 2305"/>
                  <a:gd name="T51" fmla="*/ 2147483647 h 123"/>
                  <a:gd name="T52" fmla="*/ 2147483647 w 2305"/>
                  <a:gd name="T53" fmla="*/ 2147483647 h 123"/>
                  <a:gd name="T54" fmla="*/ 2147483647 w 2305"/>
                  <a:gd name="T55" fmla="*/ 2147483647 h 123"/>
                  <a:gd name="T56" fmla="*/ 2147483647 w 2305"/>
                  <a:gd name="T57" fmla="*/ 2147483647 h 123"/>
                  <a:gd name="T58" fmla="*/ 2147483647 w 2305"/>
                  <a:gd name="T59" fmla="*/ 2147483647 h 123"/>
                  <a:gd name="T60" fmla="*/ 2147483647 w 2305"/>
                  <a:gd name="T61" fmla="*/ 2147483647 h 123"/>
                  <a:gd name="T62" fmla="*/ 2147483647 w 2305"/>
                  <a:gd name="T63" fmla="*/ 2147483647 h 123"/>
                  <a:gd name="T64" fmla="*/ 2147483647 w 2305"/>
                  <a:gd name="T65" fmla="*/ 2147483647 h 123"/>
                  <a:gd name="T66" fmla="*/ 2147483647 w 2305"/>
                  <a:gd name="T67" fmla="*/ 2147483647 h 123"/>
                  <a:gd name="T68" fmla="*/ 2147483647 w 2305"/>
                  <a:gd name="T69" fmla="*/ 2147483647 h 123"/>
                  <a:gd name="T70" fmla="*/ 2147483647 w 2305"/>
                  <a:gd name="T71" fmla="*/ 2147483647 h 123"/>
                  <a:gd name="T72" fmla="*/ 2147483647 w 2305"/>
                  <a:gd name="T73" fmla="*/ 2147483647 h 123"/>
                  <a:gd name="T74" fmla="*/ 2147483647 w 2305"/>
                  <a:gd name="T75" fmla="*/ 2147483647 h 123"/>
                  <a:gd name="T76" fmla="*/ 2147483647 w 2305"/>
                  <a:gd name="T77" fmla="*/ 2147483647 h 123"/>
                  <a:gd name="T78" fmla="*/ 2147483647 w 2305"/>
                  <a:gd name="T79" fmla="*/ 2147483647 h 123"/>
                  <a:gd name="T80" fmla="*/ 2147483647 w 2305"/>
                  <a:gd name="T81" fmla="*/ 2147483647 h 123"/>
                  <a:gd name="T82" fmla="*/ 2147483647 w 2305"/>
                  <a:gd name="T83" fmla="*/ 2147483647 h 123"/>
                  <a:gd name="T84" fmla="*/ 2147483647 w 2305"/>
                  <a:gd name="T85" fmla="*/ 2147483647 h 123"/>
                  <a:gd name="T86" fmla="*/ 2147483647 w 2305"/>
                  <a:gd name="T87" fmla="*/ 2147483647 h 123"/>
                  <a:gd name="T88" fmla="*/ 2147483647 w 2305"/>
                  <a:gd name="T89" fmla="*/ 2147483647 h 123"/>
                  <a:gd name="T90" fmla="*/ 2147483647 w 2305"/>
                  <a:gd name="T91" fmla="*/ 2147483647 h 123"/>
                  <a:gd name="T92" fmla="*/ 2147483647 w 2305"/>
                  <a:gd name="T93" fmla="*/ 2147483647 h 123"/>
                  <a:gd name="T94" fmla="*/ 2147483647 w 2305"/>
                  <a:gd name="T95" fmla="*/ 2147483647 h 123"/>
                  <a:gd name="T96" fmla="*/ 2147483647 w 2305"/>
                  <a:gd name="T97" fmla="*/ 2147483647 h 123"/>
                  <a:gd name="T98" fmla="*/ 2147483647 w 2305"/>
                  <a:gd name="T99" fmla="*/ 2147483647 h 123"/>
                  <a:gd name="T100" fmla="*/ 2147483647 w 2305"/>
                  <a:gd name="T101" fmla="*/ 2147483647 h 123"/>
                  <a:gd name="T102" fmla="*/ 2147483647 w 2305"/>
                  <a:gd name="T103" fmla="*/ 2147483647 h 123"/>
                  <a:gd name="T104" fmla="*/ 2147483647 w 2305"/>
                  <a:gd name="T105" fmla="*/ 2147483647 h 123"/>
                  <a:gd name="T106" fmla="*/ 2147483647 w 2305"/>
                  <a:gd name="T107" fmla="*/ 2147483647 h 123"/>
                  <a:gd name="T108" fmla="*/ 2147483647 w 2305"/>
                  <a:gd name="T109" fmla="*/ 2147483647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05"/>
                  <a:gd name="T166" fmla="*/ 0 h 123"/>
                  <a:gd name="T167" fmla="*/ 2305 w 2305"/>
                  <a:gd name="T168" fmla="*/ 123 h 12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05" h="123">
                    <a:moveTo>
                      <a:pt x="163" y="104"/>
                    </a:moveTo>
                    <a:lnTo>
                      <a:pt x="169" y="101"/>
                    </a:lnTo>
                    <a:lnTo>
                      <a:pt x="175" y="98"/>
                    </a:lnTo>
                    <a:lnTo>
                      <a:pt x="181" y="96"/>
                    </a:lnTo>
                    <a:lnTo>
                      <a:pt x="186" y="92"/>
                    </a:lnTo>
                    <a:lnTo>
                      <a:pt x="193" y="88"/>
                    </a:lnTo>
                    <a:lnTo>
                      <a:pt x="198" y="84"/>
                    </a:lnTo>
                    <a:lnTo>
                      <a:pt x="204" y="80"/>
                    </a:lnTo>
                    <a:lnTo>
                      <a:pt x="211" y="76"/>
                    </a:lnTo>
                    <a:lnTo>
                      <a:pt x="226" y="67"/>
                    </a:lnTo>
                    <a:lnTo>
                      <a:pt x="242" y="58"/>
                    </a:lnTo>
                    <a:lnTo>
                      <a:pt x="259" y="49"/>
                    </a:lnTo>
                    <a:lnTo>
                      <a:pt x="277" y="43"/>
                    </a:lnTo>
                    <a:lnTo>
                      <a:pt x="296" y="38"/>
                    </a:lnTo>
                    <a:lnTo>
                      <a:pt x="317" y="35"/>
                    </a:lnTo>
                    <a:lnTo>
                      <a:pt x="339" y="36"/>
                    </a:lnTo>
                    <a:lnTo>
                      <a:pt x="364" y="40"/>
                    </a:lnTo>
                    <a:lnTo>
                      <a:pt x="382" y="47"/>
                    </a:lnTo>
                    <a:lnTo>
                      <a:pt x="399" y="54"/>
                    </a:lnTo>
                    <a:lnTo>
                      <a:pt x="414" y="65"/>
                    </a:lnTo>
                    <a:lnTo>
                      <a:pt x="430" y="76"/>
                    </a:lnTo>
                    <a:lnTo>
                      <a:pt x="444" y="88"/>
                    </a:lnTo>
                    <a:lnTo>
                      <a:pt x="461" y="100"/>
                    </a:lnTo>
                    <a:lnTo>
                      <a:pt x="479" y="110"/>
                    </a:lnTo>
                    <a:lnTo>
                      <a:pt x="500" y="118"/>
                    </a:lnTo>
                    <a:lnTo>
                      <a:pt x="525" y="123"/>
                    </a:lnTo>
                    <a:lnTo>
                      <a:pt x="548" y="123"/>
                    </a:lnTo>
                    <a:lnTo>
                      <a:pt x="570" y="120"/>
                    </a:lnTo>
                    <a:lnTo>
                      <a:pt x="589" y="114"/>
                    </a:lnTo>
                    <a:lnTo>
                      <a:pt x="608" y="106"/>
                    </a:lnTo>
                    <a:lnTo>
                      <a:pt x="624" y="96"/>
                    </a:lnTo>
                    <a:lnTo>
                      <a:pt x="640" y="85"/>
                    </a:lnTo>
                    <a:lnTo>
                      <a:pt x="655" y="75"/>
                    </a:lnTo>
                    <a:lnTo>
                      <a:pt x="665" y="69"/>
                    </a:lnTo>
                    <a:lnTo>
                      <a:pt x="672" y="63"/>
                    </a:lnTo>
                    <a:lnTo>
                      <a:pt x="681" y="57"/>
                    </a:lnTo>
                    <a:lnTo>
                      <a:pt x="690" y="52"/>
                    </a:lnTo>
                    <a:lnTo>
                      <a:pt x="700" y="47"/>
                    </a:lnTo>
                    <a:lnTo>
                      <a:pt x="709" y="43"/>
                    </a:lnTo>
                    <a:lnTo>
                      <a:pt x="718" y="39"/>
                    </a:lnTo>
                    <a:lnTo>
                      <a:pt x="728" y="36"/>
                    </a:lnTo>
                    <a:lnTo>
                      <a:pt x="744" y="34"/>
                    </a:lnTo>
                    <a:lnTo>
                      <a:pt x="759" y="34"/>
                    </a:lnTo>
                    <a:lnTo>
                      <a:pt x="772" y="35"/>
                    </a:lnTo>
                    <a:lnTo>
                      <a:pt x="786" y="40"/>
                    </a:lnTo>
                    <a:lnTo>
                      <a:pt x="799" y="45"/>
                    </a:lnTo>
                    <a:lnTo>
                      <a:pt x="811" y="53"/>
                    </a:lnTo>
                    <a:lnTo>
                      <a:pt x="824" y="62"/>
                    </a:lnTo>
                    <a:lnTo>
                      <a:pt x="837" y="71"/>
                    </a:lnTo>
                    <a:lnTo>
                      <a:pt x="850" y="82"/>
                    </a:lnTo>
                    <a:lnTo>
                      <a:pt x="863" y="91"/>
                    </a:lnTo>
                    <a:lnTo>
                      <a:pt x="877" y="100"/>
                    </a:lnTo>
                    <a:lnTo>
                      <a:pt x="893" y="108"/>
                    </a:lnTo>
                    <a:lnTo>
                      <a:pt x="910" y="114"/>
                    </a:lnTo>
                    <a:lnTo>
                      <a:pt x="926" y="118"/>
                    </a:lnTo>
                    <a:lnTo>
                      <a:pt x="946" y="120"/>
                    </a:lnTo>
                    <a:lnTo>
                      <a:pt x="967" y="119"/>
                    </a:lnTo>
                    <a:lnTo>
                      <a:pt x="978" y="117"/>
                    </a:lnTo>
                    <a:lnTo>
                      <a:pt x="990" y="113"/>
                    </a:lnTo>
                    <a:lnTo>
                      <a:pt x="1002" y="109"/>
                    </a:lnTo>
                    <a:lnTo>
                      <a:pt x="1013" y="104"/>
                    </a:lnTo>
                    <a:lnTo>
                      <a:pt x="1025" y="98"/>
                    </a:lnTo>
                    <a:lnTo>
                      <a:pt x="1037" y="92"/>
                    </a:lnTo>
                    <a:lnTo>
                      <a:pt x="1048" y="85"/>
                    </a:lnTo>
                    <a:lnTo>
                      <a:pt x="1060" y="78"/>
                    </a:lnTo>
                    <a:lnTo>
                      <a:pt x="1075" y="69"/>
                    </a:lnTo>
                    <a:lnTo>
                      <a:pt x="1090" y="60"/>
                    </a:lnTo>
                    <a:lnTo>
                      <a:pt x="1105" y="52"/>
                    </a:lnTo>
                    <a:lnTo>
                      <a:pt x="1122" y="45"/>
                    </a:lnTo>
                    <a:lnTo>
                      <a:pt x="1138" y="40"/>
                    </a:lnTo>
                    <a:lnTo>
                      <a:pt x="1154" y="38"/>
                    </a:lnTo>
                    <a:lnTo>
                      <a:pt x="1171" y="36"/>
                    </a:lnTo>
                    <a:lnTo>
                      <a:pt x="1188" y="39"/>
                    </a:lnTo>
                    <a:lnTo>
                      <a:pt x="1205" y="45"/>
                    </a:lnTo>
                    <a:lnTo>
                      <a:pt x="1222" y="54"/>
                    </a:lnTo>
                    <a:lnTo>
                      <a:pt x="1236" y="65"/>
                    </a:lnTo>
                    <a:lnTo>
                      <a:pt x="1252" y="75"/>
                    </a:lnTo>
                    <a:lnTo>
                      <a:pt x="1266" y="87"/>
                    </a:lnTo>
                    <a:lnTo>
                      <a:pt x="1283" y="98"/>
                    </a:lnTo>
                    <a:lnTo>
                      <a:pt x="1302" y="109"/>
                    </a:lnTo>
                    <a:lnTo>
                      <a:pt x="1323" y="117"/>
                    </a:lnTo>
                    <a:lnTo>
                      <a:pt x="1348" y="122"/>
                    </a:lnTo>
                    <a:lnTo>
                      <a:pt x="1371" y="122"/>
                    </a:lnTo>
                    <a:lnTo>
                      <a:pt x="1392" y="119"/>
                    </a:lnTo>
                    <a:lnTo>
                      <a:pt x="1412" y="113"/>
                    </a:lnTo>
                    <a:lnTo>
                      <a:pt x="1429" y="105"/>
                    </a:lnTo>
                    <a:lnTo>
                      <a:pt x="1446" y="95"/>
                    </a:lnTo>
                    <a:lnTo>
                      <a:pt x="1462" y="84"/>
                    </a:lnTo>
                    <a:lnTo>
                      <a:pt x="1477" y="74"/>
                    </a:lnTo>
                    <a:lnTo>
                      <a:pt x="1486" y="67"/>
                    </a:lnTo>
                    <a:lnTo>
                      <a:pt x="1494" y="62"/>
                    </a:lnTo>
                    <a:lnTo>
                      <a:pt x="1503" y="56"/>
                    </a:lnTo>
                    <a:lnTo>
                      <a:pt x="1512" y="50"/>
                    </a:lnTo>
                    <a:lnTo>
                      <a:pt x="1521" y="47"/>
                    </a:lnTo>
                    <a:lnTo>
                      <a:pt x="1530" y="41"/>
                    </a:lnTo>
                    <a:lnTo>
                      <a:pt x="1539" y="38"/>
                    </a:lnTo>
                    <a:lnTo>
                      <a:pt x="1550" y="35"/>
                    </a:lnTo>
                    <a:lnTo>
                      <a:pt x="1565" y="32"/>
                    </a:lnTo>
                    <a:lnTo>
                      <a:pt x="1582" y="32"/>
                    </a:lnTo>
                    <a:lnTo>
                      <a:pt x="1596" y="34"/>
                    </a:lnTo>
                    <a:lnTo>
                      <a:pt x="1612" y="38"/>
                    </a:lnTo>
                    <a:lnTo>
                      <a:pt x="1626" y="44"/>
                    </a:lnTo>
                    <a:lnTo>
                      <a:pt x="1641" y="50"/>
                    </a:lnTo>
                    <a:lnTo>
                      <a:pt x="1655" y="58"/>
                    </a:lnTo>
                    <a:lnTo>
                      <a:pt x="1669" y="67"/>
                    </a:lnTo>
                    <a:lnTo>
                      <a:pt x="1685" y="76"/>
                    </a:lnTo>
                    <a:lnTo>
                      <a:pt x="1700" y="87"/>
                    </a:lnTo>
                    <a:lnTo>
                      <a:pt x="1717" y="95"/>
                    </a:lnTo>
                    <a:lnTo>
                      <a:pt x="1735" y="101"/>
                    </a:lnTo>
                    <a:lnTo>
                      <a:pt x="1752" y="106"/>
                    </a:lnTo>
                    <a:lnTo>
                      <a:pt x="1771" y="108"/>
                    </a:lnTo>
                    <a:lnTo>
                      <a:pt x="1791" y="108"/>
                    </a:lnTo>
                    <a:lnTo>
                      <a:pt x="1812" y="102"/>
                    </a:lnTo>
                    <a:lnTo>
                      <a:pt x="1818" y="100"/>
                    </a:lnTo>
                    <a:lnTo>
                      <a:pt x="1823" y="97"/>
                    </a:lnTo>
                    <a:lnTo>
                      <a:pt x="1830" y="95"/>
                    </a:lnTo>
                    <a:lnTo>
                      <a:pt x="1835" y="91"/>
                    </a:lnTo>
                    <a:lnTo>
                      <a:pt x="1841" y="87"/>
                    </a:lnTo>
                    <a:lnTo>
                      <a:pt x="1847" y="83"/>
                    </a:lnTo>
                    <a:lnTo>
                      <a:pt x="1853" y="79"/>
                    </a:lnTo>
                    <a:lnTo>
                      <a:pt x="1858" y="75"/>
                    </a:lnTo>
                    <a:lnTo>
                      <a:pt x="1874" y="66"/>
                    </a:lnTo>
                    <a:lnTo>
                      <a:pt x="1889" y="56"/>
                    </a:lnTo>
                    <a:lnTo>
                      <a:pt x="1906" y="48"/>
                    </a:lnTo>
                    <a:lnTo>
                      <a:pt x="1924" y="41"/>
                    </a:lnTo>
                    <a:lnTo>
                      <a:pt x="1944" y="36"/>
                    </a:lnTo>
                    <a:lnTo>
                      <a:pt x="1965" y="34"/>
                    </a:lnTo>
                    <a:lnTo>
                      <a:pt x="1988" y="35"/>
                    </a:lnTo>
                    <a:lnTo>
                      <a:pt x="2013" y="39"/>
                    </a:lnTo>
                    <a:lnTo>
                      <a:pt x="2031" y="45"/>
                    </a:lnTo>
                    <a:lnTo>
                      <a:pt x="2048" y="53"/>
                    </a:lnTo>
                    <a:lnTo>
                      <a:pt x="2063" y="63"/>
                    </a:lnTo>
                    <a:lnTo>
                      <a:pt x="2077" y="75"/>
                    </a:lnTo>
                    <a:lnTo>
                      <a:pt x="2093" y="87"/>
                    </a:lnTo>
                    <a:lnTo>
                      <a:pt x="2110" y="98"/>
                    </a:lnTo>
                    <a:lnTo>
                      <a:pt x="2128" y="109"/>
                    </a:lnTo>
                    <a:lnTo>
                      <a:pt x="2149" y="117"/>
                    </a:lnTo>
                    <a:lnTo>
                      <a:pt x="2168" y="120"/>
                    </a:lnTo>
                    <a:lnTo>
                      <a:pt x="2187" y="120"/>
                    </a:lnTo>
                    <a:lnTo>
                      <a:pt x="2206" y="118"/>
                    </a:lnTo>
                    <a:lnTo>
                      <a:pt x="2222" y="113"/>
                    </a:lnTo>
                    <a:lnTo>
                      <a:pt x="2238" y="106"/>
                    </a:lnTo>
                    <a:lnTo>
                      <a:pt x="2254" y="98"/>
                    </a:lnTo>
                    <a:lnTo>
                      <a:pt x="2268" y="89"/>
                    </a:lnTo>
                    <a:lnTo>
                      <a:pt x="2282" y="80"/>
                    </a:lnTo>
                    <a:lnTo>
                      <a:pt x="2289" y="76"/>
                    </a:lnTo>
                    <a:lnTo>
                      <a:pt x="2294" y="73"/>
                    </a:lnTo>
                    <a:lnTo>
                      <a:pt x="2300" y="70"/>
                    </a:lnTo>
                    <a:lnTo>
                      <a:pt x="2305" y="66"/>
                    </a:lnTo>
                    <a:lnTo>
                      <a:pt x="2304" y="58"/>
                    </a:lnTo>
                    <a:lnTo>
                      <a:pt x="2304" y="49"/>
                    </a:lnTo>
                    <a:lnTo>
                      <a:pt x="2304" y="41"/>
                    </a:lnTo>
                    <a:lnTo>
                      <a:pt x="2303" y="32"/>
                    </a:lnTo>
                    <a:lnTo>
                      <a:pt x="2298" y="35"/>
                    </a:lnTo>
                    <a:lnTo>
                      <a:pt x="2292" y="38"/>
                    </a:lnTo>
                    <a:lnTo>
                      <a:pt x="2287" y="40"/>
                    </a:lnTo>
                    <a:lnTo>
                      <a:pt x="2283" y="43"/>
                    </a:lnTo>
                    <a:lnTo>
                      <a:pt x="2278" y="45"/>
                    </a:lnTo>
                    <a:lnTo>
                      <a:pt x="2273" y="49"/>
                    </a:lnTo>
                    <a:lnTo>
                      <a:pt x="2268" y="52"/>
                    </a:lnTo>
                    <a:lnTo>
                      <a:pt x="2263" y="54"/>
                    </a:lnTo>
                    <a:lnTo>
                      <a:pt x="2250" y="62"/>
                    </a:lnTo>
                    <a:lnTo>
                      <a:pt x="2237" y="70"/>
                    </a:lnTo>
                    <a:lnTo>
                      <a:pt x="2224" y="76"/>
                    </a:lnTo>
                    <a:lnTo>
                      <a:pt x="2212" y="82"/>
                    </a:lnTo>
                    <a:lnTo>
                      <a:pt x="2199" y="85"/>
                    </a:lnTo>
                    <a:lnTo>
                      <a:pt x="2186" y="88"/>
                    </a:lnTo>
                    <a:lnTo>
                      <a:pt x="2173" y="88"/>
                    </a:lnTo>
                    <a:lnTo>
                      <a:pt x="2159" y="85"/>
                    </a:lnTo>
                    <a:lnTo>
                      <a:pt x="2141" y="79"/>
                    </a:lnTo>
                    <a:lnTo>
                      <a:pt x="2124" y="70"/>
                    </a:lnTo>
                    <a:lnTo>
                      <a:pt x="2110" y="58"/>
                    </a:lnTo>
                    <a:lnTo>
                      <a:pt x="2094" y="47"/>
                    </a:lnTo>
                    <a:lnTo>
                      <a:pt x="2079" y="36"/>
                    </a:lnTo>
                    <a:lnTo>
                      <a:pt x="2062" y="25"/>
                    </a:lnTo>
                    <a:lnTo>
                      <a:pt x="2044" y="15"/>
                    </a:lnTo>
                    <a:lnTo>
                      <a:pt x="2022" y="9"/>
                    </a:lnTo>
                    <a:lnTo>
                      <a:pt x="2001" y="5"/>
                    </a:lnTo>
                    <a:lnTo>
                      <a:pt x="1980" y="3"/>
                    </a:lnTo>
                    <a:lnTo>
                      <a:pt x="1962" y="3"/>
                    </a:lnTo>
                    <a:lnTo>
                      <a:pt x="1944" y="5"/>
                    </a:lnTo>
                    <a:lnTo>
                      <a:pt x="1927" y="8"/>
                    </a:lnTo>
                    <a:lnTo>
                      <a:pt x="1911" y="13"/>
                    </a:lnTo>
                    <a:lnTo>
                      <a:pt x="1897" y="18"/>
                    </a:lnTo>
                    <a:lnTo>
                      <a:pt x="1883" y="25"/>
                    </a:lnTo>
                    <a:lnTo>
                      <a:pt x="1870" y="31"/>
                    </a:lnTo>
                    <a:lnTo>
                      <a:pt x="1857" y="39"/>
                    </a:lnTo>
                    <a:lnTo>
                      <a:pt x="1847" y="45"/>
                    </a:lnTo>
                    <a:lnTo>
                      <a:pt x="1835" y="53"/>
                    </a:lnTo>
                    <a:lnTo>
                      <a:pt x="1826" y="60"/>
                    </a:lnTo>
                    <a:lnTo>
                      <a:pt x="1815" y="65"/>
                    </a:lnTo>
                    <a:lnTo>
                      <a:pt x="1806" y="69"/>
                    </a:lnTo>
                    <a:lnTo>
                      <a:pt x="1799" y="73"/>
                    </a:lnTo>
                    <a:lnTo>
                      <a:pt x="1784" y="76"/>
                    </a:lnTo>
                    <a:lnTo>
                      <a:pt x="1770" y="76"/>
                    </a:lnTo>
                    <a:lnTo>
                      <a:pt x="1757" y="75"/>
                    </a:lnTo>
                    <a:lnTo>
                      <a:pt x="1744" y="71"/>
                    </a:lnTo>
                    <a:lnTo>
                      <a:pt x="1730" y="66"/>
                    </a:lnTo>
                    <a:lnTo>
                      <a:pt x="1717" y="60"/>
                    </a:lnTo>
                    <a:lnTo>
                      <a:pt x="1703" y="52"/>
                    </a:lnTo>
                    <a:lnTo>
                      <a:pt x="1688" y="43"/>
                    </a:lnTo>
                    <a:lnTo>
                      <a:pt x="1673" y="34"/>
                    </a:lnTo>
                    <a:lnTo>
                      <a:pt x="1656" y="25"/>
                    </a:lnTo>
                    <a:lnTo>
                      <a:pt x="1639" y="15"/>
                    </a:lnTo>
                    <a:lnTo>
                      <a:pt x="1621" y="8"/>
                    </a:lnTo>
                    <a:lnTo>
                      <a:pt x="1602" y="3"/>
                    </a:lnTo>
                    <a:lnTo>
                      <a:pt x="1582" y="0"/>
                    </a:lnTo>
                    <a:lnTo>
                      <a:pt x="1561" y="1"/>
                    </a:lnTo>
                    <a:lnTo>
                      <a:pt x="1539" y="5"/>
                    </a:lnTo>
                    <a:lnTo>
                      <a:pt x="1528" y="9"/>
                    </a:lnTo>
                    <a:lnTo>
                      <a:pt x="1516" y="13"/>
                    </a:lnTo>
                    <a:lnTo>
                      <a:pt x="1504" y="18"/>
                    </a:lnTo>
                    <a:lnTo>
                      <a:pt x="1494" y="25"/>
                    </a:lnTo>
                    <a:lnTo>
                      <a:pt x="1485" y="30"/>
                    </a:lnTo>
                    <a:lnTo>
                      <a:pt x="1475" y="36"/>
                    </a:lnTo>
                    <a:lnTo>
                      <a:pt x="1466" y="43"/>
                    </a:lnTo>
                    <a:lnTo>
                      <a:pt x="1456" y="49"/>
                    </a:lnTo>
                    <a:lnTo>
                      <a:pt x="1442" y="60"/>
                    </a:lnTo>
                    <a:lnTo>
                      <a:pt x="1429" y="69"/>
                    </a:lnTo>
                    <a:lnTo>
                      <a:pt x="1415" y="76"/>
                    </a:lnTo>
                    <a:lnTo>
                      <a:pt x="1401" y="83"/>
                    </a:lnTo>
                    <a:lnTo>
                      <a:pt x="1385" y="88"/>
                    </a:lnTo>
                    <a:lnTo>
                      <a:pt x="1370" y="89"/>
                    </a:lnTo>
                    <a:lnTo>
                      <a:pt x="1351" y="89"/>
                    </a:lnTo>
                    <a:lnTo>
                      <a:pt x="1333" y="85"/>
                    </a:lnTo>
                    <a:lnTo>
                      <a:pt x="1315" y="79"/>
                    </a:lnTo>
                    <a:lnTo>
                      <a:pt x="1298" y="70"/>
                    </a:lnTo>
                    <a:lnTo>
                      <a:pt x="1284" y="60"/>
                    </a:lnTo>
                    <a:lnTo>
                      <a:pt x="1269" y="49"/>
                    </a:lnTo>
                    <a:lnTo>
                      <a:pt x="1253" y="38"/>
                    </a:lnTo>
                    <a:lnTo>
                      <a:pt x="1237" y="27"/>
                    </a:lnTo>
                    <a:lnTo>
                      <a:pt x="1218" y="17"/>
                    </a:lnTo>
                    <a:lnTo>
                      <a:pt x="1197" y="9"/>
                    </a:lnTo>
                    <a:lnTo>
                      <a:pt x="1174" y="6"/>
                    </a:lnTo>
                    <a:lnTo>
                      <a:pt x="1153" y="6"/>
                    </a:lnTo>
                    <a:lnTo>
                      <a:pt x="1132" y="10"/>
                    </a:lnTo>
                    <a:lnTo>
                      <a:pt x="1112" y="15"/>
                    </a:lnTo>
                    <a:lnTo>
                      <a:pt x="1094" y="23"/>
                    </a:lnTo>
                    <a:lnTo>
                      <a:pt x="1075" y="32"/>
                    </a:lnTo>
                    <a:lnTo>
                      <a:pt x="1057" y="41"/>
                    </a:lnTo>
                    <a:lnTo>
                      <a:pt x="1040" y="52"/>
                    </a:lnTo>
                    <a:lnTo>
                      <a:pt x="1030" y="58"/>
                    </a:lnTo>
                    <a:lnTo>
                      <a:pt x="1020" y="63"/>
                    </a:lnTo>
                    <a:lnTo>
                      <a:pt x="1009" y="70"/>
                    </a:lnTo>
                    <a:lnTo>
                      <a:pt x="1000" y="75"/>
                    </a:lnTo>
                    <a:lnTo>
                      <a:pt x="990" y="79"/>
                    </a:lnTo>
                    <a:lnTo>
                      <a:pt x="981" y="83"/>
                    </a:lnTo>
                    <a:lnTo>
                      <a:pt x="970" y="85"/>
                    </a:lnTo>
                    <a:lnTo>
                      <a:pt x="961" y="88"/>
                    </a:lnTo>
                    <a:lnTo>
                      <a:pt x="946" y="89"/>
                    </a:lnTo>
                    <a:lnTo>
                      <a:pt x="932" y="87"/>
                    </a:lnTo>
                    <a:lnTo>
                      <a:pt x="919" y="83"/>
                    </a:lnTo>
                    <a:lnTo>
                      <a:pt x="906" y="78"/>
                    </a:lnTo>
                    <a:lnTo>
                      <a:pt x="894" y="71"/>
                    </a:lnTo>
                    <a:lnTo>
                      <a:pt x="882" y="63"/>
                    </a:lnTo>
                    <a:lnTo>
                      <a:pt x="871" y="56"/>
                    </a:lnTo>
                    <a:lnTo>
                      <a:pt x="859" y="47"/>
                    </a:lnTo>
                    <a:lnTo>
                      <a:pt x="845" y="36"/>
                    </a:lnTo>
                    <a:lnTo>
                      <a:pt x="829" y="27"/>
                    </a:lnTo>
                    <a:lnTo>
                      <a:pt x="814" y="18"/>
                    </a:lnTo>
                    <a:lnTo>
                      <a:pt x="798" y="10"/>
                    </a:lnTo>
                    <a:lnTo>
                      <a:pt x="780" y="5"/>
                    </a:lnTo>
                    <a:lnTo>
                      <a:pt x="760" y="3"/>
                    </a:lnTo>
                    <a:lnTo>
                      <a:pt x="740" y="3"/>
                    </a:lnTo>
                    <a:lnTo>
                      <a:pt x="718" y="6"/>
                    </a:lnTo>
                    <a:lnTo>
                      <a:pt x="706" y="10"/>
                    </a:lnTo>
                    <a:lnTo>
                      <a:pt x="694" y="15"/>
                    </a:lnTo>
                    <a:lnTo>
                      <a:pt x="683" y="21"/>
                    </a:lnTo>
                    <a:lnTo>
                      <a:pt x="672" y="26"/>
                    </a:lnTo>
                    <a:lnTo>
                      <a:pt x="663" y="32"/>
                    </a:lnTo>
                    <a:lnTo>
                      <a:pt x="653" y="39"/>
                    </a:lnTo>
                    <a:lnTo>
                      <a:pt x="643" y="44"/>
                    </a:lnTo>
                    <a:lnTo>
                      <a:pt x="633" y="50"/>
                    </a:lnTo>
                    <a:lnTo>
                      <a:pt x="619" y="61"/>
                    </a:lnTo>
                    <a:lnTo>
                      <a:pt x="606" y="70"/>
                    </a:lnTo>
                    <a:lnTo>
                      <a:pt x="592" y="78"/>
                    </a:lnTo>
                    <a:lnTo>
                      <a:pt x="578" y="84"/>
                    </a:lnTo>
                    <a:lnTo>
                      <a:pt x="562" y="89"/>
                    </a:lnTo>
                    <a:lnTo>
                      <a:pt x="547" y="92"/>
                    </a:lnTo>
                    <a:lnTo>
                      <a:pt x="530" y="91"/>
                    </a:lnTo>
                    <a:lnTo>
                      <a:pt x="510" y="88"/>
                    </a:lnTo>
                    <a:lnTo>
                      <a:pt x="492" y="80"/>
                    </a:lnTo>
                    <a:lnTo>
                      <a:pt x="477" y="71"/>
                    </a:lnTo>
                    <a:lnTo>
                      <a:pt x="461" y="61"/>
                    </a:lnTo>
                    <a:lnTo>
                      <a:pt x="447" y="49"/>
                    </a:lnTo>
                    <a:lnTo>
                      <a:pt x="431" y="38"/>
                    </a:lnTo>
                    <a:lnTo>
                      <a:pt x="414" y="26"/>
                    </a:lnTo>
                    <a:lnTo>
                      <a:pt x="395" y="17"/>
                    </a:lnTo>
                    <a:lnTo>
                      <a:pt x="373" y="10"/>
                    </a:lnTo>
                    <a:lnTo>
                      <a:pt x="352" y="6"/>
                    </a:lnTo>
                    <a:lnTo>
                      <a:pt x="333" y="4"/>
                    </a:lnTo>
                    <a:lnTo>
                      <a:pt x="313" y="4"/>
                    </a:lnTo>
                    <a:lnTo>
                      <a:pt x="296" y="6"/>
                    </a:lnTo>
                    <a:lnTo>
                      <a:pt x="280" y="9"/>
                    </a:lnTo>
                    <a:lnTo>
                      <a:pt x="264" y="14"/>
                    </a:lnTo>
                    <a:lnTo>
                      <a:pt x="250" y="19"/>
                    </a:lnTo>
                    <a:lnTo>
                      <a:pt x="236" y="26"/>
                    </a:lnTo>
                    <a:lnTo>
                      <a:pt x="223" y="32"/>
                    </a:lnTo>
                    <a:lnTo>
                      <a:pt x="210" y="40"/>
                    </a:lnTo>
                    <a:lnTo>
                      <a:pt x="199" y="47"/>
                    </a:lnTo>
                    <a:lnTo>
                      <a:pt x="188" y="54"/>
                    </a:lnTo>
                    <a:lnTo>
                      <a:pt x="177" y="61"/>
                    </a:lnTo>
                    <a:lnTo>
                      <a:pt x="168" y="66"/>
                    </a:lnTo>
                    <a:lnTo>
                      <a:pt x="159" y="70"/>
                    </a:lnTo>
                    <a:lnTo>
                      <a:pt x="151" y="74"/>
                    </a:lnTo>
                    <a:lnTo>
                      <a:pt x="137" y="78"/>
                    </a:lnTo>
                    <a:lnTo>
                      <a:pt x="123" y="78"/>
                    </a:lnTo>
                    <a:lnTo>
                      <a:pt x="110" y="76"/>
                    </a:lnTo>
                    <a:lnTo>
                      <a:pt x="96" y="73"/>
                    </a:lnTo>
                    <a:lnTo>
                      <a:pt x="81" y="67"/>
                    </a:lnTo>
                    <a:lnTo>
                      <a:pt x="68" y="60"/>
                    </a:lnTo>
                    <a:lnTo>
                      <a:pt x="54" y="52"/>
                    </a:lnTo>
                    <a:lnTo>
                      <a:pt x="40" y="43"/>
                    </a:lnTo>
                    <a:lnTo>
                      <a:pt x="32" y="39"/>
                    </a:lnTo>
                    <a:lnTo>
                      <a:pt x="24" y="35"/>
                    </a:lnTo>
                    <a:lnTo>
                      <a:pt x="16" y="31"/>
                    </a:lnTo>
                    <a:lnTo>
                      <a:pt x="7" y="26"/>
                    </a:lnTo>
                    <a:lnTo>
                      <a:pt x="6" y="34"/>
                    </a:lnTo>
                    <a:lnTo>
                      <a:pt x="5" y="41"/>
                    </a:lnTo>
                    <a:lnTo>
                      <a:pt x="2" y="49"/>
                    </a:lnTo>
                    <a:lnTo>
                      <a:pt x="0" y="57"/>
                    </a:lnTo>
                    <a:lnTo>
                      <a:pt x="5" y="60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2" y="69"/>
                    </a:lnTo>
                    <a:lnTo>
                      <a:pt x="37" y="78"/>
                    </a:lnTo>
                    <a:lnTo>
                      <a:pt x="53" y="88"/>
                    </a:lnTo>
                    <a:lnTo>
                      <a:pt x="70" y="96"/>
                    </a:lnTo>
                    <a:lnTo>
                      <a:pt x="86" y="102"/>
                    </a:lnTo>
                    <a:lnTo>
                      <a:pt x="105" y="108"/>
                    </a:lnTo>
                    <a:lnTo>
                      <a:pt x="124" y="109"/>
                    </a:lnTo>
                    <a:lnTo>
                      <a:pt x="144" y="109"/>
                    </a:lnTo>
                    <a:lnTo>
                      <a:pt x="163" y="104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6" name="Freeform 140">
                <a:extLst>
                  <a:ext uri="{FF2B5EF4-FFF2-40B4-BE49-F238E27FC236}">
                    <a16:creationId xmlns:a16="http://schemas.microsoft.com/office/drawing/2014/main" id="{F124A0DC-734F-2EB8-6446-15B33FC2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" y="6616700"/>
                <a:ext cx="1901825" cy="98425"/>
              </a:xfrm>
              <a:custGeom>
                <a:avLst/>
                <a:gdLst>
                  <a:gd name="T0" fmla="*/ 2147483647 w 2395"/>
                  <a:gd name="T1" fmla="*/ 2147483647 h 123"/>
                  <a:gd name="T2" fmla="*/ 2147483647 w 2395"/>
                  <a:gd name="T3" fmla="*/ 2147483647 h 123"/>
                  <a:gd name="T4" fmla="*/ 2147483647 w 2395"/>
                  <a:gd name="T5" fmla="*/ 2147483647 h 123"/>
                  <a:gd name="T6" fmla="*/ 2147483647 w 2395"/>
                  <a:gd name="T7" fmla="*/ 2147483647 h 123"/>
                  <a:gd name="T8" fmla="*/ 2147483647 w 2395"/>
                  <a:gd name="T9" fmla="*/ 2147483647 h 123"/>
                  <a:gd name="T10" fmla="*/ 2147483647 w 2395"/>
                  <a:gd name="T11" fmla="*/ 2147483647 h 123"/>
                  <a:gd name="T12" fmla="*/ 2147483647 w 2395"/>
                  <a:gd name="T13" fmla="*/ 2147483647 h 123"/>
                  <a:gd name="T14" fmla="*/ 2147483647 w 2395"/>
                  <a:gd name="T15" fmla="*/ 2147483647 h 123"/>
                  <a:gd name="T16" fmla="*/ 2147483647 w 2395"/>
                  <a:gd name="T17" fmla="*/ 2147483647 h 123"/>
                  <a:gd name="T18" fmla="*/ 2147483647 w 2395"/>
                  <a:gd name="T19" fmla="*/ 2147483647 h 123"/>
                  <a:gd name="T20" fmla="*/ 2147483647 w 2395"/>
                  <a:gd name="T21" fmla="*/ 2147483647 h 123"/>
                  <a:gd name="T22" fmla="*/ 2147483647 w 2395"/>
                  <a:gd name="T23" fmla="*/ 2147483647 h 123"/>
                  <a:gd name="T24" fmla="*/ 2147483647 w 2395"/>
                  <a:gd name="T25" fmla="*/ 2147483647 h 123"/>
                  <a:gd name="T26" fmla="*/ 2147483647 w 2395"/>
                  <a:gd name="T27" fmla="*/ 2147483647 h 123"/>
                  <a:gd name="T28" fmla="*/ 2147483647 w 2395"/>
                  <a:gd name="T29" fmla="*/ 2147483647 h 123"/>
                  <a:gd name="T30" fmla="*/ 2147483647 w 2395"/>
                  <a:gd name="T31" fmla="*/ 2147483647 h 123"/>
                  <a:gd name="T32" fmla="*/ 2147483647 w 2395"/>
                  <a:gd name="T33" fmla="*/ 2147483647 h 123"/>
                  <a:gd name="T34" fmla="*/ 2147483647 w 2395"/>
                  <a:gd name="T35" fmla="*/ 2147483647 h 123"/>
                  <a:gd name="T36" fmla="*/ 2147483647 w 2395"/>
                  <a:gd name="T37" fmla="*/ 2147483647 h 123"/>
                  <a:gd name="T38" fmla="*/ 2147483647 w 2395"/>
                  <a:gd name="T39" fmla="*/ 2147483647 h 123"/>
                  <a:gd name="T40" fmla="*/ 2147483647 w 2395"/>
                  <a:gd name="T41" fmla="*/ 2147483647 h 123"/>
                  <a:gd name="T42" fmla="*/ 2147483647 w 2395"/>
                  <a:gd name="T43" fmla="*/ 2147483647 h 123"/>
                  <a:gd name="T44" fmla="*/ 2147483647 w 2395"/>
                  <a:gd name="T45" fmla="*/ 2147483647 h 123"/>
                  <a:gd name="T46" fmla="*/ 2147483647 w 2395"/>
                  <a:gd name="T47" fmla="*/ 2147483647 h 123"/>
                  <a:gd name="T48" fmla="*/ 2147483647 w 2395"/>
                  <a:gd name="T49" fmla="*/ 2147483647 h 123"/>
                  <a:gd name="T50" fmla="*/ 2147483647 w 2395"/>
                  <a:gd name="T51" fmla="*/ 2147483647 h 123"/>
                  <a:gd name="T52" fmla="*/ 2147483647 w 2395"/>
                  <a:gd name="T53" fmla="*/ 2147483647 h 123"/>
                  <a:gd name="T54" fmla="*/ 2147483647 w 2395"/>
                  <a:gd name="T55" fmla="*/ 2147483647 h 123"/>
                  <a:gd name="T56" fmla="*/ 2147483647 w 2395"/>
                  <a:gd name="T57" fmla="*/ 2147483647 h 123"/>
                  <a:gd name="T58" fmla="*/ 2147483647 w 2395"/>
                  <a:gd name="T59" fmla="*/ 2147483647 h 123"/>
                  <a:gd name="T60" fmla="*/ 2147483647 w 2395"/>
                  <a:gd name="T61" fmla="*/ 2147483647 h 123"/>
                  <a:gd name="T62" fmla="*/ 2147483647 w 2395"/>
                  <a:gd name="T63" fmla="*/ 2147483647 h 123"/>
                  <a:gd name="T64" fmla="*/ 2147483647 w 2395"/>
                  <a:gd name="T65" fmla="*/ 2147483647 h 123"/>
                  <a:gd name="T66" fmla="*/ 2147483647 w 2395"/>
                  <a:gd name="T67" fmla="*/ 2147483647 h 123"/>
                  <a:gd name="T68" fmla="*/ 2147483647 w 2395"/>
                  <a:gd name="T69" fmla="*/ 2147483647 h 123"/>
                  <a:gd name="T70" fmla="*/ 2147483647 w 2395"/>
                  <a:gd name="T71" fmla="*/ 2147483647 h 123"/>
                  <a:gd name="T72" fmla="*/ 2147483647 w 2395"/>
                  <a:gd name="T73" fmla="*/ 2147483647 h 123"/>
                  <a:gd name="T74" fmla="*/ 2147483647 w 2395"/>
                  <a:gd name="T75" fmla="*/ 2147483647 h 123"/>
                  <a:gd name="T76" fmla="*/ 2147483647 w 2395"/>
                  <a:gd name="T77" fmla="*/ 2147483647 h 123"/>
                  <a:gd name="T78" fmla="*/ 2147483647 w 2395"/>
                  <a:gd name="T79" fmla="*/ 2147483647 h 123"/>
                  <a:gd name="T80" fmla="*/ 2147483647 w 2395"/>
                  <a:gd name="T81" fmla="*/ 2147483647 h 123"/>
                  <a:gd name="T82" fmla="*/ 2147483647 w 2395"/>
                  <a:gd name="T83" fmla="*/ 2147483647 h 123"/>
                  <a:gd name="T84" fmla="*/ 2147483647 w 2395"/>
                  <a:gd name="T85" fmla="*/ 2147483647 h 123"/>
                  <a:gd name="T86" fmla="*/ 2147483647 w 2395"/>
                  <a:gd name="T87" fmla="*/ 2147483647 h 123"/>
                  <a:gd name="T88" fmla="*/ 2147483647 w 2395"/>
                  <a:gd name="T89" fmla="*/ 2147483647 h 123"/>
                  <a:gd name="T90" fmla="*/ 2147483647 w 2395"/>
                  <a:gd name="T91" fmla="*/ 2147483647 h 123"/>
                  <a:gd name="T92" fmla="*/ 2147483647 w 2395"/>
                  <a:gd name="T93" fmla="*/ 2147483647 h 123"/>
                  <a:gd name="T94" fmla="*/ 2147483647 w 2395"/>
                  <a:gd name="T95" fmla="*/ 2147483647 h 123"/>
                  <a:gd name="T96" fmla="*/ 2147483647 w 2395"/>
                  <a:gd name="T97" fmla="*/ 2147483647 h 123"/>
                  <a:gd name="T98" fmla="*/ 2147483647 w 2395"/>
                  <a:gd name="T99" fmla="*/ 2147483647 h 123"/>
                  <a:gd name="T100" fmla="*/ 2147483647 w 2395"/>
                  <a:gd name="T101" fmla="*/ 2147483647 h 123"/>
                  <a:gd name="T102" fmla="*/ 2147483647 w 2395"/>
                  <a:gd name="T103" fmla="*/ 2147483647 h 123"/>
                  <a:gd name="T104" fmla="*/ 2147483647 w 2395"/>
                  <a:gd name="T105" fmla="*/ 2147483647 h 123"/>
                  <a:gd name="T106" fmla="*/ 2147483647 w 2395"/>
                  <a:gd name="T107" fmla="*/ 2147483647 h 123"/>
                  <a:gd name="T108" fmla="*/ 2147483647 w 2395"/>
                  <a:gd name="T109" fmla="*/ 2147483647 h 123"/>
                  <a:gd name="T110" fmla="*/ 2147483647 w 2395"/>
                  <a:gd name="T111" fmla="*/ 2147483647 h 123"/>
                  <a:gd name="T112" fmla="*/ 2147483647 w 2395"/>
                  <a:gd name="T113" fmla="*/ 2147483647 h 1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95"/>
                  <a:gd name="T172" fmla="*/ 0 h 123"/>
                  <a:gd name="T173" fmla="*/ 2395 w 2395"/>
                  <a:gd name="T174" fmla="*/ 123 h 1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95" h="123">
                    <a:moveTo>
                      <a:pt x="227" y="103"/>
                    </a:moveTo>
                    <a:lnTo>
                      <a:pt x="233" y="101"/>
                    </a:lnTo>
                    <a:lnTo>
                      <a:pt x="239" y="98"/>
                    </a:lnTo>
                    <a:lnTo>
                      <a:pt x="245" y="96"/>
                    </a:lnTo>
                    <a:lnTo>
                      <a:pt x="250" y="92"/>
                    </a:lnTo>
                    <a:lnTo>
                      <a:pt x="257" y="89"/>
                    </a:lnTo>
                    <a:lnTo>
                      <a:pt x="262" y="85"/>
                    </a:lnTo>
                    <a:lnTo>
                      <a:pt x="268" y="81"/>
                    </a:lnTo>
                    <a:lnTo>
                      <a:pt x="275" y="77"/>
                    </a:lnTo>
                    <a:lnTo>
                      <a:pt x="290" y="67"/>
                    </a:lnTo>
                    <a:lnTo>
                      <a:pt x="306" y="58"/>
                    </a:lnTo>
                    <a:lnTo>
                      <a:pt x="323" y="49"/>
                    </a:lnTo>
                    <a:lnTo>
                      <a:pt x="341" y="42"/>
                    </a:lnTo>
                    <a:lnTo>
                      <a:pt x="360" y="37"/>
                    </a:lnTo>
                    <a:lnTo>
                      <a:pt x="381" y="33"/>
                    </a:lnTo>
                    <a:lnTo>
                      <a:pt x="403" y="35"/>
                    </a:lnTo>
                    <a:lnTo>
                      <a:pt x="428" y="39"/>
                    </a:lnTo>
                    <a:lnTo>
                      <a:pt x="446" y="45"/>
                    </a:lnTo>
                    <a:lnTo>
                      <a:pt x="463" y="54"/>
                    </a:lnTo>
                    <a:lnTo>
                      <a:pt x="478" y="65"/>
                    </a:lnTo>
                    <a:lnTo>
                      <a:pt x="494" y="76"/>
                    </a:lnTo>
                    <a:lnTo>
                      <a:pt x="508" y="88"/>
                    </a:lnTo>
                    <a:lnTo>
                      <a:pt x="525" y="100"/>
                    </a:lnTo>
                    <a:lnTo>
                      <a:pt x="543" y="110"/>
                    </a:lnTo>
                    <a:lnTo>
                      <a:pt x="564" y="118"/>
                    </a:lnTo>
                    <a:lnTo>
                      <a:pt x="589" y="123"/>
                    </a:lnTo>
                    <a:lnTo>
                      <a:pt x="612" y="123"/>
                    </a:lnTo>
                    <a:lnTo>
                      <a:pt x="634" y="120"/>
                    </a:lnTo>
                    <a:lnTo>
                      <a:pt x="653" y="114"/>
                    </a:lnTo>
                    <a:lnTo>
                      <a:pt x="672" y="106"/>
                    </a:lnTo>
                    <a:lnTo>
                      <a:pt x="688" y="97"/>
                    </a:lnTo>
                    <a:lnTo>
                      <a:pt x="704" y="87"/>
                    </a:lnTo>
                    <a:lnTo>
                      <a:pt x="719" y="76"/>
                    </a:lnTo>
                    <a:lnTo>
                      <a:pt x="729" y="70"/>
                    </a:lnTo>
                    <a:lnTo>
                      <a:pt x="736" y="63"/>
                    </a:lnTo>
                    <a:lnTo>
                      <a:pt x="745" y="58"/>
                    </a:lnTo>
                    <a:lnTo>
                      <a:pt x="754" y="52"/>
                    </a:lnTo>
                    <a:lnTo>
                      <a:pt x="764" y="48"/>
                    </a:lnTo>
                    <a:lnTo>
                      <a:pt x="773" y="42"/>
                    </a:lnTo>
                    <a:lnTo>
                      <a:pt x="782" y="39"/>
                    </a:lnTo>
                    <a:lnTo>
                      <a:pt x="792" y="36"/>
                    </a:lnTo>
                    <a:lnTo>
                      <a:pt x="808" y="32"/>
                    </a:lnTo>
                    <a:lnTo>
                      <a:pt x="823" y="32"/>
                    </a:lnTo>
                    <a:lnTo>
                      <a:pt x="836" y="35"/>
                    </a:lnTo>
                    <a:lnTo>
                      <a:pt x="850" y="39"/>
                    </a:lnTo>
                    <a:lnTo>
                      <a:pt x="863" y="45"/>
                    </a:lnTo>
                    <a:lnTo>
                      <a:pt x="875" y="53"/>
                    </a:lnTo>
                    <a:lnTo>
                      <a:pt x="888" y="62"/>
                    </a:lnTo>
                    <a:lnTo>
                      <a:pt x="901" y="71"/>
                    </a:lnTo>
                    <a:lnTo>
                      <a:pt x="914" y="81"/>
                    </a:lnTo>
                    <a:lnTo>
                      <a:pt x="927" y="90"/>
                    </a:lnTo>
                    <a:lnTo>
                      <a:pt x="941" y="100"/>
                    </a:lnTo>
                    <a:lnTo>
                      <a:pt x="957" y="107"/>
                    </a:lnTo>
                    <a:lnTo>
                      <a:pt x="974" y="114"/>
                    </a:lnTo>
                    <a:lnTo>
                      <a:pt x="990" y="118"/>
                    </a:lnTo>
                    <a:lnTo>
                      <a:pt x="1010" y="120"/>
                    </a:lnTo>
                    <a:lnTo>
                      <a:pt x="1031" y="119"/>
                    </a:lnTo>
                    <a:lnTo>
                      <a:pt x="1042" y="116"/>
                    </a:lnTo>
                    <a:lnTo>
                      <a:pt x="1054" y="114"/>
                    </a:lnTo>
                    <a:lnTo>
                      <a:pt x="1066" y="110"/>
                    </a:lnTo>
                    <a:lnTo>
                      <a:pt x="1077" y="103"/>
                    </a:lnTo>
                    <a:lnTo>
                      <a:pt x="1089" y="98"/>
                    </a:lnTo>
                    <a:lnTo>
                      <a:pt x="1101" y="92"/>
                    </a:lnTo>
                    <a:lnTo>
                      <a:pt x="1112" y="85"/>
                    </a:lnTo>
                    <a:lnTo>
                      <a:pt x="1124" y="77"/>
                    </a:lnTo>
                    <a:lnTo>
                      <a:pt x="1139" y="68"/>
                    </a:lnTo>
                    <a:lnTo>
                      <a:pt x="1154" y="61"/>
                    </a:lnTo>
                    <a:lnTo>
                      <a:pt x="1169" y="52"/>
                    </a:lnTo>
                    <a:lnTo>
                      <a:pt x="1186" y="45"/>
                    </a:lnTo>
                    <a:lnTo>
                      <a:pt x="1202" y="40"/>
                    </a:lnTo>
                    <a:lnTo>
                      <a:pt x="1218" y="36"/>
                    </a:lnTo>
                    <a:lnTo>
                      <a:pt x="1235" y="36"/>
                    </a:lnTo>
                    <a:lnTo>
                      <a:pt x="1252" y="37"/>
                    </a:lnTo>
                    <a:lnTo>
                      <a:pt x="1269" y="44"/>
                    </a:lnTo>
                    <a:lnTo>
                      <a:pt x="1286" y="54"/>
                    </a:lnTo>
                    <a:lnTo>
                      <a:pt x="1300" y="65"/>
                    </a:lnTo>
                    <a:lnTo>
                      <a:pt x="1316" y="76"/>
                    </a:lnTo>
                    <a:lnTo>
                      <a:pt x="1330" y="88"/>
                    </a:lnTo>
                    <a:lnTo>
                      <a:pt x="1347" y="98"/>
                    </a:lnTo>
                    <a:lnTo>
                      <a:pt x="1366" y="109"/>
                    </a:lnTo>
                    <a:lnTo>
                      <a:pt x="1387" y="116"/>
                    </a:lnTo>
                    <a:lnTo>
                      <a:pt x="1412" y="122"/>
                    </a:lnTo>
                    <a:lnTo>
                      <a:pt x="1435" y="122"/>
                    </a:lnTo>
                    <a:lnTo>
                      <a:pt x="1456" y="119"/>
                    </a:lnTo>
                    <a:lnTo>
                      <a:pt x="1476" y="112"/>
                    </a:lnTo>
                    <a:lnTo>
                      <a:pt x="1493" y="105"/>
                    </a:lnTo>
                    <a:lnTo>
                      <a:pt x="1510" y="94"/>
                    </a:lnTo>
                    <a:lnTo>
                      <a:pt x="1526" y="84"/>
                    </a:lnTo>
                    <a:lnTo>
                      <a:pt x="1541" y="74"/>
                    </a:lnTo>
                    <a:lnTo>
                      <a:pt x="1550" y="67"/>
                    </a:lnTo>
                    <a:lnTo>
                      <a:pt x="1558" y="62"/>
                    </a:lnTo>
                    <a:lnTo>
                      <a:pt x="1567" y="55"/>
                    </a:lnTo>
                    <a:lnTo>
                      <a:pt x="1576" y="50"/>
                    </a:lnTo>
                    <a:lnTo>
                      <a:pt x="1585" y="45"/>
                    </a:lnTo>
                    <a:lnTo>
                      <a:pt x="1594" y="41"/>
                    </a:lnTo>
                    <a:lnTo>
                      <a:pt x="1603" y="37"/>
                    </a:lnTo>
                    <a:lnTo>
                      <a:pt x="1614" y="33"/>
                    </a:lnTo>
                    <a:lnTo>
                      <a:pt x="1629" y="31"/>
                    </a:lnTo>
                    <a:lnTo>
                      <a:pt x="1646" y="31"/>
                    </a:lnTo>
                    <a:lnTo>
                      <a:pt x="1660" y="33"/>
                    </a:lnTo>
                    <a:lnTo>
                      <a:pt x="1676" y="37"/>
                    </a:lnTo>
                    <a:lnTo>
                      <a:pt x="1690" y="44"/>
                    </a:lnTo>
                    <a:lnTo>
                      <a:pt x="1705" y="50"/>
                    </a:lnTo>
                    <a:lnTo>
                      <a:pt x="1719" y="59"/>
                    </a:lnTo>
                    <a:lnTo>
                      <a:pt x="1733" y="68"/>
                    </a:lnTo>
                    <a:lnTo>
                      <a:pt x="1749" y="77"/>
                    </a:lnTo>
                    <a:lnTo>
                      <a:pt x="1764" y="87"/>
                    </a:lnTo>
                    <a:lnTo>
                      <a:pt x="1781" y="96"/>
                    </a:lnTo>
                    <a:lnTo>
                      <a:pt x="1799" y="102"/>
                    </a:lnTo>
                    <a:lnTo>
                      <a:pt x="1816" y="106"/>
                    </a:lnTo>
                    <a:lnTo>
                      <a:pt x="1835" y="109"/>
                    </a:lnTo>
                    <a:lnTo>
                      <a:pt x="1855" y="107"/>
                    </a:lnTo>
                    <a:lnTo>
                      <a:pt x="1876" y="102"/>
                    </a:lnTo>
                    <a:lnTo>
                      <a:pt x="1882" y="100"/>
                    </a:lnTo>
                    <a:lnTo>
                      <a:pt x="1887" y="97"/>
                    </a:lnTo>
                    <a:lnTo>
                      <a:pt x="1894" y="94"/>
                    </a:lnTo>
                    <a:lnTo>
                      <a:pt x="1899" y="90"/>
                    </a:lnTo>
                    <a:lnTo>
                      <a:pt x="1905" y="88"/>
                    </a:lnTo>
                    <a:lnTo>
                      <a:pt x="1911" y="84"/>
                    </a:lnTo>
                    <a:lnTo>
                      <a:pt x="1917" y="80"/>
                    </a:lnTo>
                    <a:lnTo>
                      <a:pt x="1922" y="76"/>
                    </a:lnTo>
                    <a:lnTo>
                      <a:pt x="1938" y="66"/>
                    </a:lnTo>
                    <a:lnTo>
                      <a:pt x="1953" y="57"/>
                    </a:lnTo>
                    <a:lnTo>
                      <a:pt x="1970" y="48"/>
                    </a:lnTo>
                    <a:lnTo>
                      <a:pt x="1988" y="41"/>
                    </a:lnTo>
                    <a:lnTo>
                      <a:pt x="2008" y="36"/>
                    </a:lnTo>
                    <a:lnTo>
                      <a:pt x="2029" y="32"/>
                    </a:lnTo>
                    <a:lnTo>
                      <a:pt x="2052" y="33"/>
                    </a:lnTo>
                    <a:lnTo>
                      <a:pt x="2077" y="37"/>
                    </a:lnTo>
                    <a:lnTo>
                      <a:pt x="2095" y="44"/>
                    </a:lnTo>
                    <a:lnTo>
                      <a:pt x="2112" y="53"/>
                    </a:lnTo>
                    <a:lnTo>
                      <a:pt x="2127" y="63"/>
                    </a:lnTo>
                    <a:lnTo>
                      <a:pt x="2141" y="75"/>
                    </a:lnTo>
                    <a:lnTo>
                      <a:pt x="2157" y="87"/>
                    </a:lnTo>
                    <a:lnTo>
                      <a:pt x="2174" y="98"/>
                    </a:lnTo>
                    <a:lnTo>
                      <a:pt x="2192" y="109"/>
                    </a:lnTo>
                    <a:lnTo>
                      <a:pt x="2213" y="116"/>
                    </a:lnTo>
                    <a:lnTo>
                      <a:pt x="2232" y="120"/>
                    </a:lnTo>
                    <a:lnTo>
                      <a:pt x="2251" y="120"/>
                    </a:lnTo>
                    <a:lnTo>
                      <a:pt x="2270" y="118"/>
                    </a:lnTo>
                    <a:lnTo>
                      <a:pt x="2286" y="112"/>
                    </a:lnTo>
                    <a:lnTo>
                      <a:pt x="2302" y="106"/>
                    </a:lnTo>
                    <a:lnTo>
                      <a:pt x="2318" y="98"/>
                    </a:lnTo>
                    <a:lnTo>
                      <a:pt x="2332" y="89"/>
                    </a:lnTo>
                    <a:lnTo>
                      <a:pt x="2346" y="80"/>
                    </a:lnTo>
                    <a:lnTo>
                      <a:pt x="2353" y="76"/>
                    </a:lnTo>
                    <a:lnTo>
                      <a:pt x="2359" y="72"/>
                    </a:lnTo>
                    <a:lnTo>
                      <a:pt x="2366" y="68"/>
                    </a:lnTo>
                    <a:lnTo>
                      <a:pt x="2371" y="65"/>
                    </a:lnTo>
                    <a:lnTo>
                      <a:pt x="2377" y="62"/>
                    </a:lnTo>
                    <a:lnTo>
                      <a:pt x="2384" y="58"/>
                    </a:lnTo>
                    <a:lnTo>
                      <a:pt x="2389" y="55"/>
                    </a:lnTo>
                    <a:lnTo>
                      <a:pt x="2395" y="53"/>
                    </a:lnTo>
                    <a:lnTo>
                      <a:pt x="2394" y="46"/>
                    </a:lnTo>
                    <a:lnTo>
                      <a:pt x="2393" y="39"/>
                    </a:lnTo>
                    <a:lnTo>
                      <a:pt x="2390" y="31"/>
                    </a:lnTo>
                    <a:lnTo>
                      <a:pt x="2388" y="22"/>
                    </a:lnTo>
                    <a:lnTo>
                      <a:pt x="2380" y="26"/>
                    </a:lnTo>
                    <a:lnTo>
                      <a:pt x="2372" y="30"/>
                    </a:lnTo>
                    <a:lnTo>
                      <a:pt x="2364" y="33"/>
                    </a:lnTo>
                    <a:lnTo>
                      <a:pt x="2356" y="37"/>
                    </a:lnTo>
                    <a:lnTo>
                      <a:pt x="2349" y="41"/>
                    </a:lnTo>
                    <a:lnTo>
                      <a:pt x="2341" y="45"/>
                    </a:lnTo>
                    <a:lnTo>
                      <a:pt x="2334" y="50"/>
                    </a:lnTo>
                    <a:lnTo>
                      <a:pt x="2327" y="54"/>
                    </a:lnTo>
                    <a:lnTo>
                      <a:pt x="2314" y="63"/>
                    </a:lnTo>
                    <a:lnTo>
                      <a:pt x="2301" y="70"/>
                    </a:lnTo>
                    <a:lnTo>
                      <a:pt x="2288" y="77"/>
                    </a:lnTo>
                    <a:lnTo>
                      <a:pt x="2276" y="83"/>
                    </a:lnTo>
                    <a:lnTo>
                      <a:pt x="2263" y="87"/>
                    </a:lnTo>
                    <a:lnTo>
                      <a:pt x="2250" y="89"/>
                    </a:lnTo>
                    <a:lnTo>
                      <a:pt x="2237" y="89"/>
                    </a:lnTo>
                    <a:lnTo>
                      <a:pt x="2223" y="87"/>
                    </a:lnTo>
                    <a:lnTo>
                      <a:pt x="2205" y="79"/>
                    </a:lnTo>
                    <a:lnTo>
                      <a:pt x="2188" y="70"/>
                    </a:lnTo>
                    <a:lnTo>
                      <a:pt x="2174" y="59"/>
                    </a:lnTo>
                    <a:lnTo>
                      <a:pt x="2158" y="46"/>
                    </a:lnTo>
                    <a:lnTo>
                      <a:pt x="2143" y="35"/>
                    </a:lnTo>
                    <a:lnTo>
                      <a:pt x="2126" y="24"/>
                    </a:lnTo>
                    <a:lnTo>
                      <a:pt x="2108" y="15"/>
                    </a:lnTo>
                    <a:lnTo>
                      <a:pt x="2086" y="8"/>
                    </a:lnTo>
                    <a:lnTo>
                      <a:pt x="2065" y="4"/>
                    </a:lnTo>
                    <a:lnTo>
                      <a:pt x="2044" y="1"/>
                    </a:lnTo>
                    <a:lnTo>
                      <a:pt x="2026" y="2"/>
                    </a:lnTo>
                    <a:lnTo>
                      <a:pt x="2008" y="4"/>
                    </a:lnTo>
                    <a:lnTo>
                      <a:pt x="1991" y="8"/>
                    </a:lnTo>
                    <a:lnTo>
                      <a:pt x="1975" y="11"/>
                    </a:lnTo>
                    <a:lnTo>
                      <a:pt x="1961" y="18"/>
                    </a:lnTo>
                    <a:lnTo>
                      <a:pt x="1947" y="24"/>
                    </a:lnTo>
                    <a:lnTo>
                      <a:pt x="1934" y="31"/>
                    </a:lnTo>
                    <a:lnTo>
                      <a:pt x="1921" y="39"/>
                    </a:lnTo>
                    <a:lnTo>
                      <a:pt x="1911" y="45"/>
                    </a:lnTo>
                    <a:lnTo>
                      <a:pt x="1899" y="52"/>
                    </a:lnTo>
                    <a:lnTo>
                      <a:pt x="1890" y="58"/>
                    </a:lnTo>
                    <a:lnTo>
                      <a:pt x="1879" y="65"/>
                    </a:lnTo>
                    <a:lnTo>
                      <a:pt x="1870" y="68"/>
                    </a:lnTo>
                    <a:lnTo>
                      <a:pt x="1863" y="72"/>
                    </a:lnTo>
                    <a:lnTo>
                      <a:pt x="1848" y="76"/>
                    </a:lnTo>
                    <a:lnTo>
                      <a:pt x="1834" y="77"/>
                    </a:lnTo>
                    <a:lnTo>
                      <a:pt x="1821" y="75"/>
                    </a:lnTo>
                    <a:lnTo>
                      <a:pt x="1808" y="71"/>
                    </a:lnTo>
                    <a:lnTo>
                      <a:pt x="1794" y="66"/>
                    </a:lnTo>
                    <a:lnTo>
                      <a:pt x="1781" y="59"/>
                    </a:lnTo>
                    <a:lnTo>
                      <a:pt x="1767" y="52"/>
                    </a:lnTo>
                    <a:lnTo>
                      <a:pt x="1752" y="42"/>
                    </a:lnTo>
                    <a:lnTo>
                      <a:pt x="1737" y="32"/>
                    </a:lnTo>
                    <a:lnTo>
                      <a:pt x="1720" y="23"/>
                    </a:lnTo>
                    <a:lnTo>
                      <a:pt x="1703" y="15"/>
                    </a:lnTo>
                    <a:lnTo>
                      <a:pt x="1685" y="8"/>
                    </a:lnTo>
                    <a:lnTo>
                      <a:pt x="1666" y="2"/>
                    </a:lnTo>
                    <a:lnTo>
                      <a:pt x="1646" y="0"/>
                    </a:lnTo>
                    <a:lnTo>
                      <a:pt x="1625" y="0"/>
                    </a:lnTo>
                    <a:lnTo>
                      <a:pt x="1603" y="4"/>
                    </a:lnTo>
                    <a:lnTo>
                      <a:pt x="1592" y="8"/>
                    </a:lnTo>
                    <a:lnTo>
                      <a:pt x="1580" y="13"/>
                    </a:lnTo>
                    <a:lnTo>
                      <a:pt x="1568" y="18"/>
                    </a:lnTo>
                    <a:lnTo>
                      <a:pt x="1558" y="24"/>
                    </a:lnTo>
                    <a:lnTo>
                      <a:pt x="1549" y="30"/>
                    </a:lnTo>
                    <a:lnTo>
                      <a:pt x="1539" y="36"/>
                    </a:lnTo>
                    <a:lnTo>
                      <a:pt x="1530" y="42"/>
                    </a:lnTo>
                    <a:lnTo>
                      <a:pt x="1520" y="49"/>
                    </a:lnTo>
                    <a:lnTo>
                      <a:pt x="1506" y="59"/>
                    </a:lnTo>
                    <a:lnTo>
                      <a:pt x="1493" y="68"/>
                    </a:lnTo>
                    <a:lnTo>
                      <a:pt x="1479" y="76"/>
                    </a:lnTo>
                    <a:lnTo>
                      <a:pt x="1465" y="83"/>
                    </a:lnTo>
                    <a:lnTo>
                      <a:pt x="1449" y="88"/>
                    </a:lnTo>
                    <a:lnTo>
                      <a:pt x="1434" y="90"/>
                    </a:lnTo>
                    <a:lnTo>
                      <a:pt x="1415" y="89"/>
                    </a:lnTo>
                    <a:lnTo>
                      <a:pt x="1397" y="87"/>
                    </a:lnTo>
                    <a:lnTo>
                      <a:pt x="1379" y="80"/>
                    </a:lnTo>
                    <a:lnTo>
                      <a:pt x="1362" y="70"/>
                    </a:lnTo>
                    <a:lnTo>
                      <a:pt x="1348" y="59"/>
                    </a:lnTo>
                    <a:lnTo>
                      <a:pt x="1333" y="48"/>
                    </a:lnTo>
                    <a:lnTo>
                      <a:pt x="1317" y="36"/>
                    </a:lnTo>
                    <a:lnTo>
                      <a:pt x="1301" y="26"/>
                    </a:lnTo>
                    <a:lnTo>
                      <a:pt x="1282" y="15"/>
                    </a:lnTo>
                    <a:lnTo>
                      <a:pt x="1261" y="8"/>
                    </a:lnTo>
                    <a:lnTo>
                      <a:pt x="1238" y="5"/>
                    </a:lnTo>
                    <a:lnTo>
                      <a:pt x="1217" y="5"/>
                    </a:lnTo>
                    <a:lnTo>
                      <a:pt x="1196" y="9"/>
                    </a:lnTo>
                    <a:lnTo>
                      <a:pt x="1176" y="15"/>
                    </a:lnTo>
                    <a:lnTo>
                      <a:pt x="1158" y="23"/>
                    </a:lnTo>
                    <a:lnTo>
                      <a:pt x="1139" y="32"/>
                    </a:lnTo>
                    <a:lnTo>
                      <a:pt x="1121" y="41"/>
                    </a:lnTo>
                    <a:lnTo>
                      <a:pt x="1104" y="52"/>
                    </a:lnTo>
                    <a:lnTo>
                      <a:pt x="1094" y="58"/>
                    </a:lnTo>
                    <a:lnTo>
                      <a:pt x="1084" y="65"/>
                    </a:lnTo>
                    <a:lnTo>
                      <a:pt x="1073" y="70"/>
                    </a:lnTo>
                    <a:lnTo>
                      <a:pt x="1064" y="75"/>
                    </a:lnTo>
                    <a:lnTo>
                      <a:pt x="1054" y="80"/>
                    </a:lnTo>
                    <a:lnTo>
                      <a:pt x="1045" y="84"/>
                    </a:lnTo>
                    <a:lnTo>
                      <a:pt x="1034" y="87"/>
                    </a:lnTo>
                    <a:lnTo>
                      <a:pt x="1025" y="88"/>
                    </a:lnTo>
                    <a:lnTo>
                      <a:pt x="1010" y="89"/>
                    </a:lnTo>
                    <a:lnTo>
                      <a:pt x="996" y="87"/>
                    </a:lnTo>
                    <a:lnTo>
                      <a:pt x="983" y="84"/>
                    </a:lnTo>
                    <a:lnTo>
                      <a:pt x="970" y="79"/>
                    </a:lnTo>
                    <a:lnTo>
                      <a:pt x="958" y="72"/>
                    </a:lnTo>
                    <a:lnTo>
                      <a:pt x="946" y="65"/>
                    </a:lnTo>
                    <a:lnTo>
                      <a:pt x="935" y="55"/>
                    </a:lnTo>
                    <a:lnTo>
                      <a:pt x="923" y="46"/>
                    </a:lnTo>
                    <a:lnTo>
                      <a:pt x="909" y="36"/>
                    </a:lnTo>
                    <a:lnTo>
                      <a:pt x="893" y="26"/>
                    </a:lnTo>
                    <a:lnTo>
                      <a:pt x="878" y="17"/>
                    </a:lnTo>
                    <a:lnTo>
                      <a:pt x="862" y="9"/>
                    </a:lnTo>
                    <a:lnTo>
                      <a:pt x="844" y="4"/>
                    </a:lnTo>
                    <a:lnTo>
                      <a:pt x="824" y="1"/>
                    </a:lnTo>
                    <a:lnTo>
                      <a:pt x="804" y="1"/>
                    </a:lnTo>
                    <a:lnTo>
                      <a:pt x="782" y="5"/>
                    </a:lnTo>
                    <a:lnTo>
                      <a:pt x="770" y="9"/>
                    </a:lnTo>
                    <a:lnTo>
                      <a:pt x="758" y="14"/>
                    </a:lnTo>
                    <a:lnTo>
                      <a:pt x="747" y="19"/>
                    </a:lnTo>
                    <a:lnTo>
                      <a:pt x="736" y="26"/>
                    </a:lnTo>
                    <a:lnTo>
                      <a:pt x="727" y="32"/>
                    </a:lnTo>
                    <a:lnTo>
                      <a:pt x="717" y="39"/>
                    </a:lnTo>
                    <a:lnTo>
                      <a:pt x="707" y="45"/>
                    </a:lnTo>
                    <a:lnTo>
                      <a:pt x="697" y="52"/>
                    </a:lnTo>
                    <a:lnTo>
                      <a:pt x="683" y="61"/>
                    </a:lnTo>
                    <a:lnTo>
                      <a:pt x="670" y="70"/>
                    </a:lnTo>
                    <a:lnTo>
                      <a:pt x="656" y="77"/>
                    </a:lnTo>
                    <a:lnTo>
                      <a:pt x="642" y="84"/>
                    </a:lnTo>
                    <a:lnTo>
                      <a:pt x="626" y="89"/>
                    </a:lnTo>
                    <a:lnTo>
                      <a:pt x="611" y="92"/>
                    </a:lnTo>
                    <a:lnTo>
                      <a:pt x="594" y="90"/>
                    </a:lnTo>
                    <a:lnTo>
                      <a:pt x="574" y="88"/>
                    </a:lnTo>
                    <a:lnTo>
                      <a:pt x="556" y="80"/>
                    </a:lnTo>
                    <a:lnTo>
                      <a:pt x="541" y="71"/>
                    </a:lnTo>
                    <a:lnTo>
                      <a:pt x="525" y="61"/>
                    </a:lnTo>
                    <a:lnTo>
                      <a:pt x="511" y="48"/>
                    </a:lnTo>
                    <a:lnTo>
                      <a:pt x="495" y="36"/>
                    </a:lnTo>
                    <a:lnTo>
                      <a:pt x="478" y="26"/>
                    </a:lnTo>
                    <a:lnTo>
                      <a:pt x="459" y="17"/>
                    </a:lnTo>
                    <a:lnTo>
                      <a:pt x="437" y="9"/>
                    </a:lnTo>
                    <a:lnTo>
                      <a:pt x="416" y="5"/>
                    </a:lnTo>
                    <a:lnTo>
                      <a:pt x="397" y="2"/>
                    </a:lnTo>
                    <a:lnTo>
                      <a:pt x="377" y="4"/>
                    </a:lnTo>
                    <a:lnTo>
                      <a:pt x="360" y="5"/>
                    </a:lnTo>
                    <a:lnTo>
                      <a:pt x="344" y="9"/>
                    </a:lnTo>
                    <a:lnTo>
                      <a:pt x="328" y="13"/>
                    </a:lnTo>
                    <a:lnTo>
                      <a:pt x="314" y="19"/>
                    </a:lnTo>
                    <a:lnTo>
                      <a:pt x="300" y="26"/>
                    </a:lnTo>
                    <a:lnTo>
                      <a:pt x="287" y="32"/>
                    </a:lnTo>
                    <a:lnTo>
                      <a:pt x="274" y="40"/>
                    </a:lnTo>
                    <a:lnTo>
                      <a:pt x="263" y="46"/>
                    </a:lnTo>
                    <a:lnTo>
                      <a:pt x="252" y="53"/>
                    </a:lnTo>
                    <a:lnTo>
                      <a:pt x="241" y="59"/>
                    </a:lnTo>
                    <a:lnTo>
                      <a:pt x="232" y="66"/>
                    </a:lnTo>
                    <a:lnTo>
                      <a:pt x="223" y="70"/>
                    </a:lnTo>
                    <a:lnTo>
                      <a:pt x="215" y="74"/>
                    </a:lnTo>
                    <a:lnTo>
                      <a:pt x="201" y="77"/>
                    </a:lnTo>
                    <a:lnTo>
                      <a:pt x="187" y="79"/>
                    </a:lnTo>
                    <a:lnTo>
                      <a:pt x="174" y="76"/>
                    </a:lnTo>
                    <a:lnTo>
                      <a:pt x="160" y="72"/>
                    </a:lnTo>
                    <a:lnTo>
                      <a:pt x="145" y="67"/>
                    </a:lnTo>
                    <a:lnTo>
                      <a:pt x="132" y="61"/>
                    </a:lnTo>
                    <a:lnTo>
                      <a:pt x="118" y="53"/>
                    </a:lnTo>
                    <a:lnTo>
                      <a:pt x="104" y="44"/>
                    </a:lnTo>
                    <a:lnTo>
                      <a:pt x="93" y="37"/>
                    </a:lnTo>
                    <a:lnTo>
                      <a:pt x="83" y="31"/>
                    </a:lnTo>
                    <a:lnTo>
                      <a:pt x="71" y="24"/>
                    </a:lnTo>
                    <a:lnTo>
                      <a:pt x="60" y="19"/>
                    </a:lnTo>
                    <a:lnTo>
                      <a:pt x="48" y="13"/>
                    </a:lnTo>
                    <a:lnTo>
                      <a:pt x="36" y="9"/>
                    </a:lnTo>
                    <a:lnTo>
                      <a:pt x="25" y="5"/>
                    </a:lnTo>
                    <a:lnTo>
                      <a:pt x="12" y="2"/>
                    </a:lnTo>
                    <a:lnTo>
                      <a:pt x="8" y="10"/>
                    </a:lnTo>
                    <a:lnTo>
                      <a:pt x="5" y="18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12" y="35"/>
                    </a:lnTo>
                    <a:lnTo>
                      <a:pt x="22" y="37"/>
                    </a:lnTo>
                    <a:lnTo>
                      <a:pt x="33" y="41"/>
                    </a:lnTo>
                    <a:lnTo>
                      <a:pt x="43" y="45"/>
                    </a:lnTo>
                    <a:lnTo>
                      <a:pt x="55" y="50"/>
                    </a:lnTo>
                    <a:lnTo>
                      <a:pt x="65" y="57"/>
                    </a:lnTo>
                    <a:lnTo>
                      <a:pt x="75" y="63"/>
                    </a:lnTo>
                    <a:lnTo>
                      <a:pt x="86" y="70"/>
                    </a:lnTo>
                    <a:lnTo>
                      <a:pt x="101" y="79"/>
                    </a:lnTo>
                    <a:lnTo>
                      <a:pt x="117" y="88"/>
                    </a:lnTo>
                    <a:lnTo>
                      <a:pt x="134" y="97"/>
                    </a:lnTo>
                    <a:lnTo>
                      <a:pt x="150" y="103"/>
                    </a:lnTo>
                    <a:lnTo>
                      <a:pt x="169" y="107"/>
                    </a:lnTo>
                    <a:lnTo>
                      <a:pt x="188" y="110"/>
                    </a:lnTo>
                    <a:lnTo>
                      <a:pt x="208" y="109"/>
                    </a:lnTo>
                    <a:lnTo>
                      <a:pt x="227" y="103"/>
                    </a:lnTo>
                    <a:close/>
                  </a:path>
                </a:pathLst>
              </a:custGeom>
              <a:solidFill>
                <a:srgbClr val="BF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</p:grpSp>
      <p:sp>
        <p:nvSpPr>
          <p:cNvPr id="15367" name="AutoShape 161">
            <a:extLst>
              <a:ext uri="{FF2B5EF4-FFF2-40B4-BE49-F238E27FC236}">
                <a16:creationId xmlns:a16="http://schemas.microsoft.com/office/drawing/2014/main" id="{861E24BE-72C5-6D77-3F0D-63D3B5EF578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flipH="1">
            <a:off x="457200" y="1066800"/>
            <a:ext cx="3063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15368" name="Group 476">
            <a:extLst>
              <a:ext uri="{FF2B5EF4-FFF2-40B4-BE49-F238E27FC236}">
                <a16:creationId xmlns:a16="http://schemas.microsoft.com/office/drawing/2014/main" id="{67798F48-853F-9DAF-48C6-079A89A656A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35075"/>
            <a:ext cx="3206750" cy="4649788"/>
            <a:chOff x="506412" y="1211263"/>
            <a:chExt cx="2901950" cy="4208463"/>
          </a:xfrm>
        </p:grpSpPr>
        <p:sp>
          <p:nvSpPr>
            <p:cNvPr id="15369" name="Freeform 164">
              <a:extLst>
                <a:ext uri="{FF2B5EF4-FFF2-40B4-BE49-F238E27FC236}">
                  <a16:creationId xmlns:a16="http://schemas.microsoft.com/office/drawing/2014/main" id="{BAB7DEE0-3064-7D29-172A-504A48E939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85949" y="1738313"/>
              <a:ext cx="585788" cy="220663"/>
            </a:xfrm>
            <a:custGeom>
              <a:avLst/>
              <a:gdLst>
                <a:gd name="T0" fmla="*/ 0 w 369"/>
                <a:gd name="T1" fmla="*/ 2147483647 h 139"/>
                <a:gd name="T2" fmla="*/ 2147483647 w 369"/>
                <a:gd name="T3" fmla="*/ 2147483647 h 139"/>
                <a:gd name="T4" fmla="*/ 2147483647 w 369"/>
                <a:gd name="T5" fmla="*/ 2147483647 h 139"/>
                <a:gd name="T6" fmla="*/ 2147483647 w 369"/>
                <a:gd name="T7" fmla="*/ 2147483647 h 139"/>
                <a:gd name="T8" fmla="*/ 2147483647 w 369"/>
                <a:gd name="T9" fmla="*/ 0 h 139"/>
                <a:gd name="T10" fmla="*/ 2147483647 w 369"/>
                <a:gd name="T11" fmla="*/ 2147483647 h 139"/>
                <a:gd name="T12" fmla="*/ 2147483647 w 369"/>
                <a:gd name="T13" fmla="*/ 2147483647 h 139"/>
                <a:gd name="T14" fmla="*/ 2147483647 w 369"/>
                <a:gd name="T15" fmla="*/ 2147483647 h 139"/>
                <a:gd name="T16" fmla="*/ 2147483647 w 369"/>
                <a:gd name="T17" fmla="*/ 2147483647 h 139"/>
                <a:gd name="T18" fmla="*/ 2147483647 w 369"/>
                <a:gd name="T19" fmla="*/ 2147483647 h 139"/>
                <a:gd name="T20" fmla="*/ 2147483647 w 369"/>
                <a:gd name="T21" fmla="*/ 2147483647 h 139"/>
                <a:gd name="T22" fmla="*/ 2147483647 w 369"/>
                <a:gd name="T23" fmla="*/ 2147483647 h 139"/>
                <a:gd name="T24" fmla="*/ 2147483647 w 369"/>
                <a:gd name="T25" fmla="*/ 2147483647 h 139"/>
                <a:gd name="T26" fmla="*/ 2147483647 w 369"/>
                <a:gd name="T27" fmla="*/ 2147483647 h 139"/>
                <a:gd name="T28" fmla="*/ 2147483647 w 369"/>
                <a:gd name="T29" fmla="*/ 2147483647 h 139"/>
                <a:gd name="T30" fmla="*/ 2147483647 w 369"/>
                <a:gd name="T31" fmla="*/ 2147483647 h 139"/>
                <a:gd name="T32" fmla="*/ 2147483647 w 369"/>
                <a:gd name="T33" fmla="*/ 2147483647 h 139"/>
                <a:gd name="T34" fmla="*/ 2147483647 w 369"/>
                <a:gd name="T35" fmla="*/ 2147483647 h 139"/>
                <a:gd name="T36" fmla="*/ 2147483647 w 369"/>
                <a:gd name="T37" fmla="*/ 2147483647 h 139"/>
                <a:gd name="T38" fmla="*/ 2147483647 w 369"/>
                <a:gd name="T39" fmla="*/ 2147483647 h 139"/>
                <a:gd name="T40" fmla="*/ 2147483647 w 369"/>
                <a:gd name="T41" fmla="*/ 2147483647 h 139"/>
                <a:gd name="T42" fmla="*/ 2147483647 w 369"/>
                <a:gd name="T43" fmla="*/ 2147483647 h 139"/>
                <a:gd name="T44" fmla="*/ 2147483647 w 369"/>
                <a:gd name="T45" fmla="*/ 2147483647 h 139"/>
                <a:gd name="T46" fmla="*/ 2147483647 w 369"/>
                <a:gd name="T47" fmla="*/ 2147483647 h 139"/>
                <a:gd name="T48" fmla="*/ 2147483647 w 369"/>
                <a:gd name="T49" fmla="*/ 2147483647 h 139"/>
                <a:gd name="T50" fmla="*/ 2147483647 w 369"/>
                <a:gd name="T51" fmla="*/ 2147483647 h 139"/>
                <a:gd name="T52" fmla="*/ 2147483647 w 369"/>
                <a:gd name="T53" fmla="*/ 2147483647 h 139"/>
                <a:gd name="T54" fmla="*/ 2147483647 w 369"/>
                <a:gd name="T55" fmla="*/ 2147483647 h 139"/>
                <a:gd name="T56" fmla="*/ 0 w 369"/>
                <a:gd name="T57" fmla="*/ 2147483647 h 139"/>
                <a:gd name="T58" fmla="*/ 0 w 369"/>
                <a:gd name="T59" fmla="*/ 2147483647 h 139"/>
                <a:gd name="T60" fmla="*/ 0 w 369"/>
                <a:gd name="T61" fmla="*/ 2147483647 h 1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69"/>
                <a:gd name="T94" fmla="*/ 0 h 139"/>
                <a:gd name="T95" fmla="*/ 369 w 369"/>
                <a:gd name="T96" fmla="*/ 139 h 13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69" h="139">
                  <a:moveTo>
                    <a:pt x="0" y="92"/>
                  </a:moveTo>
                  <a:lnTo>
                    <a:pt x="41" y="101"/>
                  </a:lnTo>
                  <a:lnTo>
                    <a:pt x="85" y="73"/>
                  </a:lnTo>
                  <a:lnTo>
                    <a:pt x="109" y="24"/>
                  </a:lnTo>
                  <a:lnTo>
                    <a:pt x="173" y="0"/>
                  </a:lnTo>
                  <a:lnTo>
                    <a:pt x="199" y="43"/>
                  </a:lnTo>
                  <a:lnTo>
                    <a:pt x="199" y="89"/>
                  </a:lnTo>
                  <a:lnTo>
                    <a:pt x="217" y="101"/>
                  </a:lnTo>
                  <a:lnTo>
                    <a:pt x="254" y="95"/>
                  </a:lnTo>
                  <a:lnTo>
                    <a:pt x="273" y="46"/>
                  </a:lnTo>
                  <a:lnTo>
                    <a:pt x="313" y="8"/>
                  </a:lnTo>
                  <a:lnTo>
                    <a:pt x="364" y="30"/>
                  </a:lnTo>
                  <a:lnTo>
                    <a:pt x="369" y="114"/>
                  </a:lnTo>
                  <a:lnTo>
                    <a:pt x="339" y="114"/>
                  </a:lnTo>
                  <a:lnTo>
                    <a:pt x="315" y="78"/>
                  </a:lnTo>
                  <a:lnTo>
                    <a:pt x="280" y="98"/>
                  </a:lnTo>
                  <a:lnTo>
                    <a:pt x="235" y="139"/>
                  </a:lnTo>
                  <a:lnTo>
                    <a:pt x="228" y="139"/>
                  </a:lnTo>
                  <a:lnTo>
                    <a:pt x="214" y="139"/>
                  </a:lnTo>
                  <a:lnTo>
                    <a:pt x="200" y="139"/>
                  </a:lnTo>
                  <a:lnTo>
                    <a:pt x="195" y="137"/>
                  </a:lnTo>
                  <a:lnTo>
                    <a:pt x="186" y="125"/>
                  </a:lnTo>
                  <a:lnTo>
                    <a:pt x="172" y="103"/>
                  </a:lnTo>
                  <a:lnTo>
                    <a:pt x="158" y="81"/>
                  </a:lnTo>
                  <a:lnTo>
                    <a:pt x="151" y="71"/>
                  </a:lnTo>
                  <a:lnTo>
                    <a:pt x="121" y="78"/>
                  </a:lnTo>
                  <a:lnTo>
                    <a:pt x="90" y="119"/>
                  </a:lnTo>
                  <a:lnTo>
                    <a:pt x="38" y="133"/>
                  </a:lnTo>
                  <a:lnTo>
                    <a:pt x="0" y="117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0" name="Freeform 165">
              <a:extLst>
                <a:ext uri="{FF2B5EF4-FFF2-40B4-BE49-F238E27FC236}">
                  <a16:creationId xmlns:a16="http://schemas.microsoft.com/office/drawing/2014/main" id="{47C36626-1A7D-97C5-F99A-4B83CB1E13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612" y="3287713"/>
              <a:ext cx="92075" cy="93663"/>
            </a:xfrm>
            <a:custGeom>
              <a:avLst/>
              <a:gdLst>
                <a:gd name="T0" fmla="*/ 2147483647 w 58"/>
                <a:gd name="T1" fmla="*/ 0 h 59"/>
                <a:gd name="T2" fmla="*/ 2147483647 w 58"/>
                <a:gd name="T3" fmla="*/ 2147483647 h 59"/>
                <a:gd name="T4" fmla="*/ 2147483647 w 58"/>
                <a:gd name="T5" fmla="*/ 2147483647 h 59"/>
                <a:gd name="T6" fmla="*/ 0 w 58"/>
                <a:gd name="T7" fmla="*/ 2147483647 h 59"/>
                <a:gd name="T8" fmla="*/ 2147483647 w 58"/>
                <a:gd name="T9" fmla="*/ 0 h 59"/>
                <a:gd name="T10" fmla="*/ 2147483647 w 58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59"/>
                <a:gd name="T20" fmla="*/ 58 w 58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59">
                  <a:moveTo>
                    <a:pt x="3" y="0"/>
                  </a:moveTo>
                  <a:lnTo>
                    <a:pt x="58" y="7"/>
                  </a:lnTo>
                  <a:lnTo>
                    <a:pt x="45" y="59"/>
                  </a:lnTo>
                  <a:lnTo>
                    <a:pt x="0" y="5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1" name="Freeform 166">
              <a:extLst>
                <a:ext uri="{FF2B5EF4-FFF2-40B4-BE49-F238E27FC236}">
                  <a16:creationId xmlns:a16="http://schemas.microsoft.com/office/drawing/2014/main" id="{AE4AB1DD-0DE9-CB25-798A-6A2CA065EA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63737" y="1416050"/>
              <a:ext cx="538163" cy="433388"/>
            </a:xfrm>
            <a:custGeom>
              <a:avLst/>
              <a:gdLst>
                <a:gd name="T0" fmla="*/ 2147483647 w 339"/>
                <a:gd name="T1" fmla="*/ 2147483647 h 273"/>
                <a:gd name="T2" fmla="*/ 2147483647 w 339"/>
                <a:gd name="T3" fmla="*/ 2147483647 h 273"/>
                <a:gd name="T4" fmla="*/ 2147483647 w 339"/>
                <a:gd name="T5" fmla="*/ 2147483647 h 273"/>
                <a:gd name="T6" fmla="*/ 2147483647 w 339"/>
                <a:gd name="T7" fmla="*/ 2147483647 h 273"/>
                <a:gd name="T8" fmla="*/ 2147483647 w 339"/>
                <a:gd name="T9" fmla="*/ 2147483647 h 273"/>
                <a:gd name="T10" fmla="*/ 2147483647 w 339"/>
                <a:gd name="T11" fmla="*/ 2147483647 h 273"/>
                <a:gd name="T12" fmla="*/ 2147483647 w 339"/>
                <a:gd name="T13" fmla="*/ 2147483647 h 273"/>
                <a:gd name="T14" fmla="*/ 2147483647 w 339"/>
                <a:gd name="T15" fmla="*/ 2147483647 h 273"/>
                <a:gd name="T16" fmla="*/ 2147483647 w 339"/>
                <a:gd name="T17" fmla="*/ 2147483647 h 273"/>
                <a:gd name="T18" fmla="*/ 2147483647 w 339"/>
                <a:gd name="T19" fmla="*/ 2147483647 h 273"/>
                <a:gd name="T20" fmla="*/ 2147483647 w 339"/>
                <a:gd name="T21" fmla="*/ 2147483647 h 273"/>
                <a:gd name="T22" fmla="*/ 2147483647 w 339"/>
                <a:gd name="T23" fmla="*/ 2147483647 h 273"/>
                <a:gd name="T24" fmla="*/ 2147483647 w 339"/>
                <a:gd name="T25" fmla="*/ 2147483647 h 273"/>
                <a:gd name="T26" fmla="*/ 2147483647 w 339"/>
                <a:gd name="T27" fmla="*/ 0 h 273"/>
                <a:gd name="T28" fmla="*/ 2147483647 w 339"/>
                <a:gd name="T29" fmla="*/ 2147483647 h 273"/>
                <a:gd name="T30" fmla="*/ 2147483647 w 339"/>
                <a:gd name="T31" fmla="*/ 2147483647 h 273"/>
                <a:gd name="T32" fmla="*/ 2147483647 w 339"/>
                <a:gd name="T33" fmla="*/ 2147483647 h 273"/>
                <a:gd name="T34" fmla="*/ 2147483647 w 339"/>
                <a:gd name="T35" fmla="*/ 2147483647 h 273"/>
                <a:gd name="T36" fmla="*/ 2147483647 w 339"/>
                <a:gd name="T37" fmla="*/ 2147483647 h 273"/>
                <a:gd name="T38" fmla="*/ 2147483647 w 339"/>
                <a:gd name="T39" fmla="*/ 2147483647 h 273"/>
                <a:gd name="T40" fmla="*/ 2147483647 w 339"/>
                <a:gd name="T41" fmla="*/ 2147483647 h 273"/>
                <a:gd name="T42" fmla="*/ 2147483647 w 339"/>
                <a:gd name="T43" fmla="*/ 2147483647 h 273"/>
                <a:gd name="T44" fmla="*/ 2147483647 w 339"/>
                <a:gd name="T45" fmla="*/ 2147483647 h 273"/>
                <a:gd name="T46" fmla="*/ 2147483647 w 339"/>
                <a:gd name="T47" fmla="*/ 2147483647 h 273"/>
                <a:gd name="T48" fmla="*/ 2147483647 w 339"/>
                <a:gd name="T49" fmla="*/ 2147483647 h 273"/>
                <a:gd name="T50" fmla="*/ 2147483647 w 339"/>
                <a:gd name="T51" fmla="*/ 2147483647 h 273"/>
                <a:gd name="T52" fmla="*/ 2147483647 w 339"/>
                <a:gd name="T53" fmla="*/ 2147483647 h 273"/>
                <a:gd name="T54" fmla="*/ 2147483647 w 339"/>
                <a:gd name="T55" fmla="*/ 2147483647 h 273"/>
                <a:gd name="T56" fmla="*/ 2147483647 w 339"/>
                <a:gd name="T57" fmla="*/ 2147483647 h 273"/>
                <a:gd name="T58" fmla="*/ 0 w 339"/>
                <a:gd name="T59" fmla="*/ 2147483647 h 273"/>
                <a:gd name="T60" fmla="*/ 2147483647 w 339"/>
                <a:gd name="T61" fmla="*/ 2147483647 h 273"/>
                <a:gd name="T62" fmla="*/ 2147483647 w 339"/>
                <a:gd name="T63" fmla="*/ 2147483647 h 2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9"/>
                <a:gd name="T97" fmla="*/ 0 h 273"/>
                <a:gd name="T98" fmla="*/ 339 w 339"/>
                <a:gd name="T99" fmla="*/ 273 h 2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9" h="273">
                  <a:moveTo>
                    <a:pt x="19" y="240"/>
                  </a:moveTo>
                  <a:lnTo>
                    <a:pt x="54" y="229"/>
                  </a:lnTo>
                  <a:lnTo>
                    <a:pt x="84" y="167"/>
                  </a:lnTo>
                  <a:lnTo>
                    <a:pt x="92" y="68"/>
                  </a:lnTo>
                  <a:lnTo>
                    <a:pt x="134" y="27"/>
                  </a:lnTo>
                  <a:lnTo>
                    <a:pt x="177" y="26"/>
                  </a:lnTo>
                  <a:lnTo>
                    <a:pt x="211" y="54"/>
                  </a:lnTo>
                  <a:lnTo>
                    <a:pt x="230" y="107"/>
                  </a:lnTo>
                  <a:lnTo>
                    <a:pt x="252" y="166"/>
                  </a:lnTo>
                  <a:lnTo>
                    <a:pt x="265" y="175"/>
                  </a:lnTo>
                  <a:lnTo>
                    <a:pt x="288" y="155"/>
                  </a:lnTo>
                  <a:lnTo>
                    <a:pt x="277" y="73"/>
                  </a:lnTo>
                  <a:lnTo>
                    <a:pt x="274" y="15"/>
                  </a:lnTo>
                  <a:lnTo>
                    <a:pt x="314" y="0"/>
                  </a:lnTo>
                  <a:lnTo>
                    <a:pt x="336" y="7"/>
                  </a:lnTo>
                  <a:lnTo>
                    <a:pt x="339" y="37"/>
                  </a:lnTo>
                  <a:lnTo>
                    <a:pt x="326" y="57"/>
                  </a:lnTo>
                  <a:lnTo>
                    <a:pt x="339" y="122"/>
                  </a:lnTo>
                  <a:lnTo>
                    <a:pt x="325" y="175"/>
                  </a:lnTo>
                  <a:lnTo>
                    <a:pt x="288" y="208"/>
                  </a:lnTo>
                  <a:lnTo>
                    <a:pt x="243" y="210"/>
                  </a:lnTo>
                  <a:lnTo>
                    <a:pt x="202" y="169"/>
                  </a:lnTo>
                  <a:lnTo>
                    <a:pt x="195" y="85"/>
                  </a:lnTo>
                  <a:lnTo>
                    <a:pt x="169" y="60"/>
                  </a:lnTo>
                  <a:lnTo>
                    <a:pt x="137" y="79"/>
                  </a:lnTo>
                  <a:lnTo>
                    <a:pt x="117" y="122"/>
                  </a:lnTo>
                  <a:lnTo>
                    <a:pt x="103" y="218"/>
                  </a:lnTo>
                  <a:lnTo>
                    <a:pt x="84" y="254"/>
                  </a:lnTo>
                  <a:lnTo>
                    <a:pt x="30" y="273"/>
                  </a:lnTo>
                  <a:lnTo>
                    <a:pt x="0" y="273"/>
                  </a:lnTo>
                  <a:lnTo>
                    <a:pt x="19" y="240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2" name="Freeform 167">
              <a:extLst>
                <a:ext uri="{FF2B5EF4-FFF2-40B4-BE49-F238E27FC236}">
                  <a16:creationId xmlns:a16="http://schemas.microsoft.com/office/drawing/2014/main" id="{4DB9344B-70B1-5070-649F-D5770B7190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46299" y="2466975"/>
              <a:ext cx="204788" cy="161925"/>
            </a:xfrm>
            <a:custGeom>
              <a:avLst/>
              <a:gdLst>
                <a:gd name="T0" fmla="*/ 2147483647 w 129"/>
                <a:gd name="T1" fmla="*/ 0 h 102"/>
                <a:gd name="T2" fmla="*/ 2147483647 w 129"/>
                <a:gd name="T3" fmla="*/ 2147483647 h 102"/>
                <a:gd name="T4" fmla="*/ 2147483647 w 129"/>
                <a:gd name="T5" fmla="*/ 2147483647 h 102"/>
                <a:gd name="T6" fmla="*/ 2147483647 w 129"/>
                <a:gd name="T7" fmla="*/ 2147483647 h 102"/>
                <a:gd name="T8" fmla="*/ 2147483647 w 129"/>
                <a:gd name="T9" fmla="*/ 2147483647 h 102"/>
                <a:gd name="T10" fmla="*/ 2147483647 w 129"/>
                <a:gd name="T11" fmla="*/ 2147483647 h 102"/>
                <a:gd name="T12" fmla="*/ 2147483647 w 129"/>
                <a:gd name="T13" fmla="*/ 2147483647 h 102"/>
                <a:gd name="T14" fmla="*/ 2147483647 w 129"/>
                <a:gd name="T15" fmla="*/ 2147483647 h 102"/>
                <a:gd name="T16" fmla="*/ 2147483647 w 129"/>
                <a:gd name="T17" fmla="*/ 2147483647 h 102"/>
                <a:gd name="T18" fmla="*/ 2147483647 w 129"/>
                <a:gd name="T19" fmla="*/ 2147483647 h 102"/>
                <a:gd name="T20" fmla="*/ 2147483647 w 129"/>
                <a:gd name="T21" fmla="*/ 2147483647 h 102"/>
                <a:gd name="T22" fmla="*/ 0 w 129"/>
                <a:gd name="T23" fmla="*/ 2147483647 h 102"/>
                <a:gd name="T24" fmla="*/ 2147483647 w 129"/>
                <a:gd name="T25" fmla="*/ 0 h 102"/>
                <a:gd name="T26" fmla="*/ 2147483647 w 129"/>
                <a:gd name="T27" fmla="*/ 0 h 1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102"/>
                <a:gd name="T44" fmla="*/ 129 w 129"/>
                <a:gd name="T45" fmla="*/ 102 h 10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102">
                  <a:moveTo>
                    <a:pt x="42" y="0"/>
                  </a:moveTo>
                  <a:lnTo>
                    <a:pt x="93" y="22"/>
                  </a:lnTo>
                  <a:lnTo>
                    <a:pt x="99" y="28"/>
                  </a:lnTo>
                  <a:lnTo>
                    <a:pt x="113" y="40"/>
                  </a:lnTo>
                  <a:lnTo>
                    <a:pt x="126" y="52"/>
                  </a:lnTo>
                  <a:lnTo>
                    <a:pt x="129" y="58"/>
                  </a:lnTo>
                  <a:lnTo>
                    <a:pt x="121" y="64"/>
                  </a:lnTo>
                  <a:lnTo>
                    <a:pt x="108" y="80"/>
                  </a:lnTo>
                  <a:lnTo>
                    <a:pt x="97" y="94"/>
                  </a:lnTo>
                  <a:lnTo>
                    <a:pt x="93" y="102"/>
                  </a:lnTo>
                  <a:lnTo>
                    <a:pt x="47" y="74"/>
                  </a:lnTo>
                  <a:lnTo>
                    <a:pt x="0" y="5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3" name="Freeform 168">
              <a:extLst>
                <a:ext uri="{FF2B5EF4-FFF2-40B4-BE49-F238E27FC236}">
                  <a16:creationId xmlns:a16="http://schemas.microsoft.com/office/drawing/2014/main" id="{A79E053F-D942-4CD2-9C71-8581FCDB7E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19387" y="2460625"/>
              <a:ext cx="200025" cy="107950"/>
            </a:xfrm>
            <a:custGeom>
              <a:avLst/>
              <a:gdLst>
                <a:gd name="T0" fmla="*/ 0 w 126"/>
                <a:gd name="T1" fmla="*/ 2147483647 h 68"/>
                <a:gd name="T2" fmla="*/ 2147483647 w 126"/>
                <a:gd name="T3" fmla="*/ 0 h 68"/>
                <a:gd name="T4" fmla="*/ 2147483647 w 126"/>
                <a:gd name="T5" fmla="*/ 2147483647 h 68"/>
                <a:gd name="T6" fmla="*/ 2147483647 w 126"/>
                <a:gd name="T7" fmla="*/ 2147483647 h 68"/>
                <a:gd name="T8" fmla="*/ 2147483647 w 126"/>
                <a:gd name="T9" fmla="*/ 2147483647 h 68"/>
                <a:gd name="T10" fmla="*/ 0 w 126"/>
                <a:gd name="T11" fmla="*/ 2147483647 h 68"/>
                <a:gd name="T12" fmla="*/ 0 w 126"/>
                <a:gd name="T13" fmla="*/ 2147483647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68"/>
                <a:gd name="T23" fmla="*/ 126 w 126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68">
                  <a:moveTo>
                    <a:pt x="0" y="13"/>
                  </a:moveTo>
                  <a:lnTo>
                    <a:pt x="114" y="0"/>
                  </a:lnTo>
                  <a:lnTo>
                    <a:pt x="126" y="54"/>
                  </a:lnTo>
                  <a:lnTo>
                    <a:pt x="70" y="68"/>
                  </a:lnTo>
                  <a:lnTo>
                    <a:pt x="8" y="6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4" name="Freeform 169">
              <a:extLst>
                <a:ext uri="{FF2B5EF4-FFF2-40B4-BE49-F238E27FC236}">
                  <a16:creationId xmlns:a16="http://schemas.microsoft.com/office/drawing/2014/main" id="{CD1EA789-8117-504D-93F6-45873EB99B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78162" y="2162175"/>
              <a:ext cx="173038" cy="152400"/>
            </a:xfrm>
            <a:custGeom>
              <a:avLst/>
              <a:gdLst>
                <a:gd name="T0" fmla="*/ 2147483647 w 109"/>
                <a:gd name="T1" fmla="*/ 0 h 96"/>
                <a:gd name="T2" fmla="*/ 2147483647 w 109"/>
                <a:gd name="T3" fmla="*/ 2147483647 h 96"/>
                <a:gd name="T4" fmla="*/ 2147483647 w 109"/>
                <a:gd name="T5" fmla="*/ 2147483647 h 96"/>
                <a:gd name="T6" fmla="*/ 0 w 109"/>
                <a:gd name="T7" fmla="*/ 2147483647 h 96"/>
                <a:gd name="T8" fmla="*/ 2147483647 w 109"/>
                <a:gd name="T9" fmla="*/ 0 h 96"/>
                <a:gd name="T10" fmla="*/ 2147483647 w 109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96"/>
                <a:gd name="T20" fmla="*/ 109 w 109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96">
                  <a:moveTo>
                    <a:pt x="41" y="0"/>
                  </a:moveTo>
                  <a:lnTo>
                    <a:pt x="109" y="31"/>
                  </a:lnTo>
                  <a:lnTo>
                    <a:pt x="94" y="96"/>
                  </a:lnTo>
                  <a:lnTo>
                    <a:pt x="0" y="5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5" name="Freeform 170">
              <a:extLst>
                <a:ext uri="{FF2B5EF4-FFF2-40B4-BE49-F238E27FC236}">
                  <a16:creationId xmlns:a16="http://schemas.microsoft.com/office/drawing/2014/main" id="{57342A18-3DC1-3455-4C93-FF8FA23723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36762" y="2255838"/>
              <a:ext cx="1304925" cy="1052513"/>
            </a:xfrm>
            <a:custGeom>
              <a:avLst/>
              <a:gdLst>
                <a:gd name="T0" fmla="*/ 2147483647 w 822"/>
                <a:gd name="T1" fmla="*/ 0 h 663"/>
                <a:gd name="T2" fmla="*/ 2147483647 w 822"/>
                <a:gd name="T3" fmla="*/ 2147483647 h 663"/>
                <a:gd name="T4" fmla="*/ 2147483647 w 822"/>
                <a:gd name="T5" fmla="*/ 2147483647 h 663"/>
                <a:gd name="T6" fmla="*/ 2147483647 w 822"/>
                <a:gd name="T7" fmla="*/ 2147483647 h 663"/>
                <a:gd name="T8" fmla="*/ 2147483647 w 822"/>
                <a:gd name="T9" fmla="*/ 2147483647 h 663"/>
                <a:gd name="T10" fmla="*/ 2147483647 w 822"/>
                <a:gd name="T11" fmla="*/ 2147483647 h 663"/>
                <a:gd name="T12" fmla="*/ 2147483647 w 822"/>
                <a:gd name="T13" fmla="*/ 2147483647 h 663"/>
                <a:gd name="T14" fmla="*/ 2147483647 w 822"/>
                <a:gd name="T15" fmla="*/ 2147483647 h 663"/>
                <a:gd name="T16" fmla="*/ 2147483647 w 822"/>
                <a:gd name="T17" fmla="*/ 2147483647 h 663"/>
                <a:gd name="T18" fmla="*/ 2147483647 w 822"/>
                <a:gd name="T19" fmla="*/ 2147483647 h 663"/>
                <a:gd name="T20" fmla="*/ 2147483647 w 822"/>
                <a:gd name="T21" fmla="*/ 2147483647 h 663"/>
                <a:gd name="T22" fmla="*/ 2147483647 w 822"/>
                <a:gd name="T23" fmla="*/ 2147483647 h 663"/>
                <a:gd name="T24" fmla="*/ 2147483647 w 822"/>
                <a:gd name="T25" fmla="*/ 2147483647 h 663"/>
                <a:gd name="T26" fmla="*/ 2147483647 w 822"/>
                <a:gd name="T27" fmla="*/ 2147483647 h 663"/>
                <a:gd name="T28" fmla="*/ 2147483647 w 822"/>
                <a:gd name="T29" fmla="*/ 2147483647 h 663"/>
                <a:gd name="T30" fmla="*/ 2147483647 w 822"/>
                <a:gd name="T31" fmla="*/ 2147483647 h 663"/>
                <a:gd name="T32" fmla="*/ 2147483647 w 822"/>
                <a:gd name="T33" fmla="*/ 2147483647 h 663"/>
                <a:gd name="T34" fmla="*/ 2147483647 w 822"/>
                <a:gd name="T35" fmla="*/ 2147483647 h 663"/>
                <a:gd name="T36" fmla="*/ 2147483647 w 822"/>
                <a:gd name="T37" fmla="*/ 2147483647 h 663"/>
                <a:gd name="T38" fmla="*/ 2147483647 w 822"/>
                <a:gd name="T39" fmla="*/ 2147483647 h 663"/>
                <a:gd name="T40" fmla="*/ 2147483647 w 822"/>
                <a:gd name="T41" fmla="*/ 2147483647 h 663"/>
                <a:gd name="T42" fmla="*/ 2147483647 w 822"/>
                <a:gd name="T43" fmla="*/ 2147483647 h 663"/>
                <a:gd name="T44" fmla="*/ 2147483647 w 822"/>
                <a:gd name="T45" fmla="*/ 2147483647 h 663"/>
                <a:gd name="T46" fmla="*/ 2147483647 w 822"/>
                <a:gd name="T47" fmla="*/ 2147483647 h 663"/>
                <a:gd name="T48" fmla="*/ 2147483647 w 822"/>
                <a:gd name="T49" fmla="*/ 2147483647 h 663"/>
                <a:gd name="T50" fmla="*/ 2147483647 w 822"/>
                <a:gd name="T51" fmla="*/ 2147483647 h 663"/>
                <a:gd name="T52" fmla="*/ 2147483647 w 822"/>
                <a:gd name="T53" fmla="*/ 2147483647 h 663"/>
                <a:gd name="T54" fmla="*/ 2147483647 w 822"/>
                <a:gd name="T55" fmla="*/ 2147483647 h 663"/>
                <a:gd name="T56" fmla="*/ 2147483647 w 822"/>
                <a:gd name="T57" fmla="*/ 2147483647 h 663"/>
                <a:gd name="T58" fmla="*/ 2147483647 w 822"/>
                <a:gd name="T59" fmla="*/ 2147483647 h 663"/>
                <a:gd name="T60" fmla="*/ 2147483647 w 822"/>
                <a:gd name="T61" fmla="*/ 2147483647 h 663"/>
                <a:gd name="T62" fmla="*/ 2147483647 w 822"/>
                <a:gd name="T63" fmla="*/ 2147483647 h 663"/>
                <a:gd name="T64" fmla="*/ 2147483647 w 822"/>
                <a:gd name="T65" fmla="*/ 2147483647 h 663"/>
                <a:gd name="T66" fmla="*/ 2147483647 w 822"/>
                <a:gd name="T67" fmla="*/ 2147483647 h 663"/>
                <a:gd name="T68" fmla="*/ 2147483647 w 822"/>
                <a:gd name="T69" fmla="*/ 2147483647 h 663"/>
                <a:gd name="T70" fmla="*/ 2147483647 w 822"/>
                <a:gd name="T71" fmla="*/ 2147483647 h 663"/>
                <a:gd name="T72" fmla="*/ 2147483647 w 822"/>
                <a:gd name="T73" fmla="*/ 2147483647 h 663"/>
                <a:gd name="T74" fmla="*/ 2147483647 w 822"/>
                <a:gd name="T75" fmla="*/ 2147483647 h 663"/>
                <a:gd name="T76" fmla="*/ 2147483647 w 822"/>
                <a:gd name="T77" fmla="*/ 2147483647 h 663"/>
                <a:gd name="T78" fmla="*/ 0 w 822"/>
                <a:gd name="T79" fmla="*/ 2147483647 h 663"/>
                <a:gd name="T80" fmla="*/ 2147483647 w 822"/>
                <a:gd name="T81" fmla="*/ 2147483647 h 663"/>
                <a:gd name="T82" fmla="*/ 2147483647 w 822"/>
                <a:gd name="T83" fmla="*/ 0 h 663"/>
                <a:gd name="T84" fmla="*/ 2147483647 w 822"/>
                <a:gd name="T85" fmla="*/ 0 h 6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2"/>
                <a:gd name="T130" fmla="*/ 0 h 663"/>
                <a:gd name="T131" fmla="*/ 822 w 822"/>
                <a:gd name="T132" fmla="*/ 663 h 6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2" h="663">
                  <a:moveTo>
                    <a:pt x="57" y="0"/>
                  </a:moveTo>
                  <a:lnTo>
                    <a:pt x="142" y="41"/>
                  </a:lnTo>
                  <a:lnTo>
                    <a:pt x="117" y="148"/>
                  </a:lnTo>
                  <a:lnTo>
                    <a:pt x="276" y="147"/>
                  </a:lnTo>
                  <a:lnTo>
                    <a:pt x="274" y="194"/>
                  </a:lnTo>
                  <a:lnTo>
                    <a:pt x="392" y="186"/>
                  </a:lnTo>
                  <a:lnTo>
                    <a:pt x="392" y="134"/>
                  </a:lnTo>
                  <a:lnTo>
                    <a:pt x="465" y="229"/>
                  </a:lnTo>
                  <a:lnTo>
                    <a:pt x="419" y="265"/>
                  </a:lnTo>
                  <a:lnTo>
                    <a:pt x="383" y="342"/>
                  </a:lnTo>
                  <a:lnTo>
                    <a:pt x="433" y="321"/>
                  </a:lnTo>
                  <a:lnTo>
                    <a:pt x="474" y="252"/>
                  </a:lnTo>
                  <a:lnTo>
                    <a:pt x="515" y="331"/>
                  </a:lnTo>
                  <a:lnTo>
                    <a:pt x="583" y="388"/>
                  </a:lnTo>
                  <a:lnTo>
                    <a:pt x="589" y="391"/>
                  </a:lnTo>
                  <a:lnTo>
                    <a:pt x="600" y="395"/>
                  </a:lnTo>
                  <a:lnTo>
                    <a:pt x="611" y="400"/>
                  </a:lnTo>
                  <a:lnTo>
                    <a:pt x="619" y="400"/>
                  </a:lnTo>
                  <a:lnTo>
                    <a:pt x="614" y="384"/>
                  </a:lnTo>
                  <a:lnTo>
                    <a:pt x="608" y="358"/>
                  </a:lnTo>
                  <a:lnTo>
                    <a:pt x="599" y="329"/>
                  </a:lnTo>
                  <a:lnTo>
                    <a:pt x="595" y="318"/>
                  </a:lnTo>
                  <a:lnTo>
                    <a:pt x="515" y="225"/>
                  </a:lnTo>
                  <a:lnTo>
                    <a:pt x="624" y="122"/>
                  </a:lnTo>
                  <a:lnTo>
                    <a:pt x="666" y="134"/>
                  </a:lnTo>
                  <a:lnTo>
                    <a:pt x="627" y="183"/>
                  </a:lnTo>
                  <a:lnTo>
                    <a:pt x="717" y="235"/>
                  </a:lnTo>
                  <a:lnTo>
                    <a:pt x="759" y="196"/>
                  </a:lnTo>
                  <a:lnTo>
                    <a:pt x="808" y="270"/>
                  </a:lnTo>
                  <a:lnTo>
                    <a:pt x="822" y="410"/>
                  </a:lnTo>
                  <a:lnTo>
                    <a:pt x="808" y="547"/>
                  </a:lnTo>
                  <a:lnTo>
                    <a:pt x="778" y="650"/>
                  </a:lnTo>
                  <a:lnTo>
                    <a:pt x="721" y="646"/>
                  </a:lnTo>
                  <a:lnTo>
                    <a:pt x="723" y="586"/>
                  </a:lnTo>
                  <a:lnTo>
                    <a:pt x="395" y="663"/>
                  </a:lnTo>
                  <a:lnTo>
                    <a:pt x="320" y="441"/>
                  </a:lnTo>
                  <a:lnTo>
                    <a:pt x="288" y="298"/>
                  </a:lnTo>
                  <a:lnTo>
                    <a:pt x="159" y="295"/>
                  </a:lnTo>
                  <a:lnTo>
                    <a:pt x="51" y="265"/>
                  </a:lnTo>
                  <a:lnTo>
                    <a:pt x="0" y="196"/>
                  </a:lnTo>
                  <a:lnTo>
                    <a:pt x="5" y="9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6" name="Freeform 171">
              <a:extLst>
                <a:ext uri="{FF2B5EF4-FFF2-40B4-BE49-F238E27FC236}">
                  <a16:creationId xmlns:a16="http://schemas.microsoft.com/office/drawing/2014/main" id="{5DA003A5-30AB-810B-9322-01D3F53EF3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9087" y="1831975"/>
              <a:ext cx="322263" cy="387350"/>
            </a:xfrm>
            <a:custGeom>
              <a:avLst/>
              <a:gdLst>
                <a:gd name="T0" fmla="*/ 0 w 203"/>
                <a:gd name="T1" fmla="*/ 2147483647 h 244"/>
                <a:gd name="T2" fmla="*/ 2147483647 w 203"/>
                <a:gd name="T3" fmla="*/ 2147483647 h 244"/>
                <a:gd name="T4" fmla="*/ 2147483647 w 203"/>
                <a:gd name="T5" fmla="*/ 2147483647 h 244"/>
                <a:gd name="T6" fmla="*/ 2147483647 w 203"/>
                <a:gd name="T7" fmla="*/ 0 h 244"/>
                <a:gd name="T8" fmla="*/ 2147483647 w 203"/>
                <a:gd name="T9" fmla="*/ 2147483647 h 244"/>
                <a:gd name="T10" fmla="*/ 2147483647 w 203"/>
                <a:gd name="T11" fmla="*/ 2147483647 h 244"/>
                <a:gd name="T12" fmla="*/ 2147483647 w 203"/>
                <a:gd name="T13" fmla="*/ 2147483647 h 244"/>
                <a:gd name="T14" fmla="*/ 2147483647 w 203"/>
                <a:gd name="T15" fmla="*/ 2147483647 h 244"/>
                <a:gd name="T16" fmla="*/ 2147483647 w 203"/>
                <a:gd name="T17" fmla="*/ 2147483647 h 244"/>
                <a:gd name="T18" fmla="*/ 2147483647 w 203"/>
                <a:gd name="T19" fmla="*/ 2147483647 h 244"/>
                <a:gd name="T20" fmla="*/ 0 w 203"/>
                <a:gd name="T21" fmla="*/ 2147483647 h 244"/>
                <a:gd name="T22" fmla="*/ 0 w 203"/>
                <a:gd name="T23" fmla="*/ 2147483647 h 2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3"/>
                <a:gd name="T37" fmla="*/ 0 h 244"/>
                <a:gd name="T38" fmla="*/ 203 w 203"/>
                <a:gd name="T39" fmla="*/ 244 h 2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3" h="244">
                  <a:moveTo>
                    <a:pt x="0" y="204"/>
                  </a:moveTo>
                  <a:lnTo>
                    <a:pt x="47" y="129"/>
                  </a:lnTo>
                  <a:lnTo>
                    <a:pt x="102" y="66"/>
                  </a:lnTo>
                  <a:lnTo>
                    <a:pt x="203" y="0"/>
                  </a:lnTo>
                  <a:lnTo>
                    <a:pt x="202" y="31"/>
                  </a:lnTo>
                  <a:lnTo>
                    <a:pt x="146" y="100"/>
                  </a:lnTo>
                  <a:lnTo>
                    <a:pt x="162" y="113"/>
                  </a:lnTo>
                  <a:lnTo>
                    <a:pt x="110" y="168"/>
                  </a:lnTo>
                  <a:lnTo>
                    <a:pt x="90" y="190"/>
                  </a:lnTo>
                  <a:lnTo>
                    <a:pt x="63" y="24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7" name="Freeform 172">
              <a:extLst>
                <a:ext uri="{FF2B5EF4-FFF2-40B4-BE49-F238E27FC236}">
                  <a16:creationId xmlns:a16="http://schemas.microsoft.com/office/drawing/2014/main" id="{1F16B4AC-0D85-C430-FDC9-AC045D28A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54262" y="2428875"/>
              <a:ext cx="366713" cy="461963"/>
            </a:xfrm>
            <a:custGeom>
              <a:avLst/>
              <a:gdLst>
                <a:gd name="T0" fmla="*/ 2147483647 w 231"/>
                <a:gd name="T1" fmla="*/ 0 h 291"/>
                <a:gd name="T2" fmla="*/ 2147483647 w 231"/>
                <a:gd name="T3" fmla="*/ 2147483647 h 291"/>
                <a:gd name="T4" fmla="*/ 2147483647 w 231"/>
                <a:gd name="T5" fmla="*/ 2147483647 h 291"/>
                <a:gd name="T6" fmla="*/ 2147483647 w 231"/>
                <a:gd name="T7" fmla="*/ 2147483647 h 291"/>
                <a:gd name="T8" fmla="*/ 2147483647 w 231"/>
                <a:gd name="T9" fmla="*/ 2147483647 h 291"/>
                <a:gd name="T10" fmla="*/ 2147483647 w 231"/>
                <a:gd name="T11" fmla="*/ 2147483647 h 291"/>
                <a:gd name="T12" fmla="*/ 2147483647 w 231"/>
                <a:gd name="T13" fmla="*/ 2147483647 h 291"/>
                <a:gd name="T14" fmla="*/ 0 w 231"/>
                <a:gd name="T15" fmla="*/ 2147483647 h 291"/>
                <a:gd name="T16" fmla="*/ 2147483647 w 231"/>
                <a:gd name="T17" fmla="*/ 2147483647 h 291"/>
                <a:gd name="T18" fmla="*/ 2147483647 w 231"/>
                <a:gd name="T19" fmla="*/ 2147483647 h 291"/>
                <a:gd name="T20" fmla="*/ 2147483647 w 231"/>
                <a:gd name="T21" fmla="*/ 2147483647 h 291"/>
                <a:gd name="T22" fmla="*/ 2147483647 w 231"/>
                <a:gd name="T23" fmla="*/ 2147483647 h 291"/>
                <a:gd name="T24" fmla="*/ 2147483647 w 231"/>
                <a:gd name="T25" fmla="*/ 2147483647 h 291"/>
                <a:gd name="T26" fmla="*/ 2147483647 w 231"/>
                <a:gd name="T27" fmla="*/ 2147483647 h 291"/>
                <a:gd name="T28" fmla="*/ 2147483647 w 231"/>
                <a:gd name="T29" fmla="*/ 2147483647 h 291"/>
                <a:gd name="T30" fmla="*/ 2147483647 w 231"/>
                <a:gd name="T31" fmla="*/ 2147483647 h 291"/>
                <a:gd name="T32" fmla="*/ 2147483647 w 231"/>
                <a:gd name="T33" fmla="*/ 2147483647 h 291"/>
                <a:gd name="T34" fmla="*/ 2147483647 w 231"/>
                <a:gd name="T35" fmla="*/ 0 h 291"/>
                <a:gd name="T36" fmla="*/ 2147483647 w 231"/>
                <a:gd name="T37" fmla="*/ 0 h 2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291"/>
                <a:gd name="T59" fmla="*/ 231 w 231"/>
                <a:gd name="T60" fmla="*/ 291 h 2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291">
                  <a:moveTo>
                    <a:pt x="173" y="0"/>
                  </a:moveTo>
                  <a:lnTo>
                    <a:pt x="118" y="77"/>
                  </a:lnTo>
                  <a:lnTo>
                    <a:pt x="86" y="102"/>
                  </a:lnTo>
                  <a:lnTo>
                    <a:pt x="53" y="5"/>
                  </a:lnTo>
                  <a:lnTo>
                    <a:pt x="8" y="16"/>
                  </a:lnTo>
                  <a:lnTo>
                    <a:pt x="69" y="115"/>
                  </a:lnTo>
                  <a:lnTo>
                    <a:pt x="19" y="164"/>
                  </a:lnTo>
                  <a:lnTo>
                    <a:pt x="0" y="228"/>
                  </a:lnTo>
                  <a:lnTo>
                    <a:pt x="42" y="211"/>
                  </a:lnTo>
                  <a:lnTo>
                    <a:pt x="85" y="145"/>
                  </a:lnTo>
                  <a:lnTo>
                    <a:pt x="132" y="231"/>
                  </a:lnTo>
                  <a:lnTo>
                    <a:pt x="220" y="291"/>
                  </a:lnTo>
                  <a:lnTo>
                    <a:pt x="208" y="223"/>
                  </a:lnTo>
                  <a:lnTo>
                    <a:pt x="156" y="142"/>
                  </a:lnTo>
                  <a:lnTo>
                    <a:pt x="124" y="120"/>
                  </a:lnTo>
                  <a:lnTo>
                    <a:pt x="190" y="61"/>
                  </a:lnTo>
                  <a:lnTo>
                    <a:pt x="231" y="11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8" name="Freeform 173">
              <a:extLst>
                <a:ext uri="{FF2B5EF4-FFF2-40B4-BE49-F238E27FC236}">
                  <a16:creationId xmlns:a16="http://schemas.microsoft.com/office/drawing/2014/main" id="{39E07286-F1EA-BD90-6E2A-4CA81BB0A50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36812" y="1674813"/>
              <a:ext cx="434975" cy="141288"/>
            </a:xfrm>
            <a:custGeom>
              <a:avLst/>
              <a:gdLst>
                <a:gd name="T0" fmla="*/ 0 w 274"/>
                <a:gd name="T1" fmla="*/ 0 h 89"/>
                <a:gd name="T2" fmla="*/ 2147483647 w 274"/>
                <a:gd name="T3" fmla="*/ 2147483647 h 89"/>
                <a:gd name="T4" fmla="*/ 2147483647 w 274"/>
                <a:gd name="T5" fmla="*/ 2147483647 h 89"/>
                <a:gd name="T6" fmla="*/ 2147483647 w 274"/>
                <a:gd name="T7" fmla="*/ 2147483647 h 89"/>
                <a:gd name="T8" fmla="*/ 2147483647 w 274"/>
                <a:gd name="T9" fmla="*/ 2147483647 h 89"/>
                <a:gd name="T10" fmla="*/ 2147483647 w 274"/>
                <a:gd name="T11" fmla="*/ 2147483647 h 89"/>
                <a:gd name="T12" fmla="*/ 2147483647 w 274"/>
                <a:gd name="T13" fmla="*/ 2147483647 h 89"/>
                <a:gd name="T14" fmla="*/ 2147483647 w 274"/>
                <a:gd name="T15" fmla="*/ 2147483647 h 89"/>
                <a:gd name="T16" fmla="*/ 0 w 274"/>
                <a:gd name="T17" fmla="*/ 0 h 89"/>
                <a:gd name="T18" fmla="*/ 0 w 274"/>
                <a:gd name="T19" fmla="*/ 0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4"/>
                <a:gd name="T31" fmla="*/ 0 h 89"/>
                <a:gd name="T32" fmla="*/ 274 w 274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4" h="89">
                  <a:moveTo>
                    <a:pt x="0" y="0"/>
                  </a:moveTo>
                  <a:lnTo>
                    <a:pt x="81" y="37"/>
                  </a:lnTo>
                  <a:lnTo>
                    <a:pt x="159" y="42"/>
                  </a:lnTo>
                  <a:lnTo>
                    <a:pt x="230" y="18"/>
                  </a:lnTo>
                  <a:lnTo>
                    <a:pt x="274" y="4"/>
                  </a:lnTo>
                  <a:lnTo>
                    <a:pt x="252" y="80"/>
                  </a:lnTo>
                  <a:lnTo>
                    <a:pt x="164" y="77"/>
                  </a:lnTo>
                  <a:lnTo>
                    <a:pt x="5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79" name="Freeform 174">
              <a:extLst>
                <a:ext uri="{FF2B5EF4-FFF2-40B4-BE49-F238E27FC236}">
                  <a16:creationId xmlns:a16="http://schemas.microsoft.com/office/drawing/2014/main" id="{6B53185B-8EBD-8367-6AB8-5F52DBB383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81337" y="2189163"/>
              <a:ext cx="134938" cy="82550"/>
            </a:xfrm>
            <a:custGeom>
              <a:avLst/>
              <a:gdLst>
                <a:gd name="T0" fmla="*/ 2147483647 w 85"/>
                <a:gd name="T1" fmla="*/ 0 h 52"/>
                <a:gd name="T2" fmla="*/ 2147483647 w 85"/>
                <a:gd name="T3" fmla="*/ 2147483647 h 52"/>
                <a:gd name="T4" fmla="*/ 2147483647 w 85"/>
                <a:gd name="T5" fmla="*/ 2147483647 h 52"/>
                <a:gd name="T6" fmla="*/ 2147483647 w 85"/>
                <a:gd name="T7" fmla="*/ 2147483647 h 52"/>
                <a:gd name="T8" fmla="*/ 2147483647 w 85"/>
                <a:gd name="T9" fmla="*/ 2147483647 h 52"/>
                <a:gd name="T10" fmla="*/ 2147483647 w 85"/>
                <a:gd name="T11" fmla="*/ 2147483647 h 52"/>
                <a:gd name="T12" fmla="*/ 2147483647 w 85"/>
                <a:gd name="T13" fmla="*/ 2147483647 h 52"/>
                <a:gd name="T14" fmla="*/ 2147483647 w 85"/>
                <a:gd name="T15" fmla="*/ 2147483647 h 52"/>
                <a:gd name="T16" fmla="*/ 2147483647 w 85"/>
                <a:gd name="T17" fmla="*/ 2147483647 h 52"/>
                <a:gd name="T18" fmla="*/ 0 w 85"/>
                <a:gd name="T19" fmla="*/ 2147483647 h 52"/>
                <a:gd name="T20" fmla="*/ 2147483647 w 85"/>
                <a:gd name="T21" fmla="*/ 0 h 52"/>
                <a:gd name="T22" fmla="*/ 2147483647 w 85"/>
                <a:gd name="T23" fmla="*/ 0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52"/>
                <a:gd name="T38" fmla="*/ 85 w 85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52">
                  <a:moveTo>
                    <a:pt x="13" y="0"/>
                  </a:moveTo>
                  <a:lnTo>
                    <a:pt x="21" y="5"/>
                  </a:lnTo>
                  <a:lnTo>
                    <a:pt x="39" y="16"/>
                  </a:lnTo>
                  <a:lnTo>
                    <a:pt x="63" y="27"/>
                  </a:lnTo>
                  <a:lnTo>
                    <a:pt x="85" y="34"/>
                  </a:lnTo>
                  <a:lnTo>
                    <a:pt x="76" y="52"/>
                  </a:lnTo>
                  <a:lnTo>
                    <a:pt x="66" y="47"/>
                  </a:lnTo>
                  <a:lnTo>
                    <a:pt x="43" y="39"/>
                  </a:lnTo>
                  <a:lnTo>
                    <a:pt x="17" y="2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0" name="Freeform 175">
              <a:extLst>
                <a:ext uri="{FF2B5EF4-FFF2-40B4-BE49-F238E27FC236}">
                  <a16:creationId xmlns:a16="http://schemas.microsoft.com/office/drawing/2014/main" id="{49EACB6B-6766-A8E2-A621-B35ADFD843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95624" y="2241550"/>
              <a:ext cx="150813" cy="84138"/>
            </a:xfrm>
            <a:custGeom>
              <a:avLst/>
              <a:gdLst>
                <a:gd name="T0" fmla="*/ 2147483647 w 95"/>
                <a:gd name="T1" fmla="*/ 0 h 53"/>
                <a:gd name="T2" fmla="*/ 2147483647 w 95"/>
                <a:gd name="T3" fmla="*/ 2147483647 h 53"/>
                <a:gd name="T4" fmla="*/ 2147483647 w 95"/>
                <a:gd name="T5" fmla="*/ 2147483647 h 53"/>
                <a:gd name="T6" fmla="*/ 2147483647 w 95"/>
                <a:gd name="T7" fmla="*/ 2147483647 h 53"/>
                <a:gd name="T8" fmla="*/ 2147483647 w 95"/>
                <a:gd name="T9" fmla="*/ 2147483647 h 53"/>
                <a:gd name="T10" fmla="*/ 2147483647 w 95"/>
                <a:gd name="T11" fmla="*/ 2147483647 h 53"/>
                <a:gd name="T12" fmla="*/ 2147483647 w 95"/>
                <a:gd name="T13" fmla="*/ 2147483647 h 53"/>
                <a:gd name="T14" fmla="*/ 2147483647 w 95"/>
                <a:gd name="T15" fmla="*/ 2147483647 h 53"/>
                <a:gd name="T16" fmla="*/ 2147483647 w 95"/>
                <a:gd name="T17" fmla="*/ 2147483647 h 53"/>
                <a:gd name="T18" fmla="*/ 0 w 95"/>
                <a:gd name="T19" fmla="*/ 2147483647 h 53"/>
                <a:gd name="T20" fmla="*/ 2147483647 w 95"/>
                <a:gd name="T21" fmla="*/ 0 h 53"/>
                <a:gd name="T22" fmla="*/ 2147483647 w 95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53"/>
                <a:gd name="T38" fmla="*/ 95 w 95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53">
                  <a:moveTo>
                    <a:pt x="8" y="0"/>
                  </a:moveTo>
                  <a:lnTo>
                    <a:pt x="17" y="5"/>
                  </a:lnTo>
                  <a:lnTo>
                    <a:pt x="41" y="14"/>
                  </a:lnTo>
                  <a:lnTo>
                    <a:pt x="69" y="25"/>
                  </a:lnTo>
                  <a:lnTo>
                    <a:pt x="95" y="31"/>
                  </a:lnTo>
                  <a:lnTo>
                    <a:pt x="87" y="53"/>
                  </a:lnTo>
                  <a:lnTo>
                    <a:pt x="74" y="50"/>
                  </a:lnTo>
                  <a:lnTo>
                    <a:pt x="46" y="41"/>
                  </a:lnTo>
                  <a:lnTo>
                    <a:pt x="16" y="27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1" name="Freeform 176">
              <a:extLst>
                <a:ext uri="{FF2B5EF4-FFF2-40B4-BE49-F238E27FC236}">
                  <a16:creationId xmlns:a16="http://schemas.microsoft.com/office/drawing/2014/main" id="{A3E0F5F1-919C-98B2-CBC0-3DAEA5195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6974" y="1668463"/>
              <a:ext cx="382588" cy="69850"/>
            </a:xfrm>
            <a:custGeom>
              <a:avLst/>
              <a:gdLst>
                <a:gd name="T0" fmla="*/ 0 w 241"/>
                <a:gd name="T1" fmla="*/ 2147483647 h 44"/>
                <a:gd name="T2" fmla="*/ 2147483647 w 241"/>
                <a:gd name="T3" fmla="*/ 2147483647 h 44"/>
                <a:gd name="T4" fmla="*/ 2147483647 w 241"/>
                <a:gd name="T5" fmla="*/ 2147483647 h 44"/>
                <a:gd name="T6" fmla="*/ 2147483647 w 241"/>
                <a:gd name="T7" fmla="*/ 2147483647 h 44"/>
                <a:gd name="T8" fmla="*/ 2147483647 w 241"/>
                <a:gd name="T9" fmla="*/ 2147483647 h 44"/>
                <a:gd name="T10" fmla="*/ 2147483647 w 241"/>
                <a:gd name="T11" fmla="*/ 0 h 44"/>
                <a:gd name="T12" fmla="*/ 0 w 241"/>
                <a:gd name="T13" fmla="*/ 0 h 44"/>
                <a:gd name="T14" fmla="*/ 0 w 241"/>
                <a:gd name="T15" fmla="*/ 2147483647 h 44"/>
                <a:gd name="T16" fmla="*/ 0 w 241"/>
                <a:gd name="T17" fmla="*/ 2147483647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44"/>
                <a:gd name="T29" fmla="*/ 241 w 241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44">
                  <a:moveTo>
                    <a:pt x="0" y="10"/>
                  </a:moveTo>
                  <a:lnTo>
                    <a:pt x="68" y="40"/>
                  </a:lnTo>
                  <a:lnTo>
                    <a:pt x="142" y="44"/>
                  </a:lnTo>
                  <a:lnTo>
                    <a:pt x="210" y="29"/>
                  </a:lnTo>
                  <a:lnTo>
                    <a:pt x="241" y="8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2" name="Freeform 177">
              <a:extLst>
                <a:ext uri="{FF2B5EF4-FFF2-40B4-BE49-F238E27FC236}">
                  <a16:creationId xmlns:a16="http://schemas.microsoft.com/office/drawing/2014/main" id="{96E41EB7-AB48-EF0A-2BA7-038DFAF9D0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76499" y="1797050"/>
              <a:ext cx="379413" cy="82550"/>
            </a:xfrm>
            <a:custGeom>
              <a:avLst/>
              <a:gdLst>
                <a:gd name="T0" fmla="*/ 0 w 239"/>
                <a:gd name="T1" fmla="*/ 2147483647 h 52"/>
                <a:gd name="T2" fmla="*/ 2147483647 w 239"/>
                <a:gd name="T3" fmla="*/ 2147483647 h 52"/>
                <a:gd name="T4" fmla="*/ 2147483647 w 239"/>
                <a:gd name="T5" fmla="*/ 0 h 52"/>
                <a:gd name="T6" fmla="*/ 2147483647 w 239"/>
                <a:gd name="T7" fmla="*/ 2147483647 h 52"/>
                <a:gd name="T8" fmla="*/ 2147483647 w 239"/>
                <a:gd name="T9" fmla="*/ 2147483647 h 52"/>
                <a:gd name="T10" fmla="*/ 2147483647 w 239"/>
                <a:gd name="T11" fmla="*/ 2147483647 h 52"/>
                <a:gd name="T12" fmla="*/ 0 w 239"/>
                <a:gd name="T13" fmla="*/ 2147483647 h 52"/>
                <a:gd name="T14" fmla="*/ 0 w 239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9"/>
                <a:gd name="T25" fmla="*/ 0 h 52"/>
                <a:gd name="T26" fmla="*/ 239 w 239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9" h="52">
                  <a:moveTo>
                    <a:pt x="0" y="14"/>
                  </a:moveTo>
                  <a:lnTo>
                    <a:pt x="119" y="4"/>
                  </a:lnTo>
                  <a:lnTo>
                    <a:pt x="239" y="0"/>
                  </a:lnTo>
                  <a:lnTo>
                    <a:pt x="228" y="31"/>
                  </a:lnTo>
                  <a:lnTo>
                    <a:pt x="112" y="50"/>
                  </a:lnTo>
                  <a:lnTo>
                    <a:pt x="4" y="5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7B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3" name="Freeform 178">
              <a:extLst>
                <a:ext uri="{FF2B5EF4-FFF2-40B4-BE49-F238E27FC236}">
                  <a16:creationId xmlns:a16="http://schemas.microsoft.com/office/drawing/2014/main" id="{749AE005-F70F-EB7C-BCF4-A955F38C50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2212" y="1858963"/>
              <a:ext cx="128588" cy="234950"/>
            </a:xfrm>
            <a:custGeom>
              <a:avLst/>
              <a:gdLst>
                <a:gd name="T0" fmla="*/ 2147483647 w 81"/>
                <a:gd name="T1" fmla="*/ 0 h 148"/>
                <a:gd name="T2" fmla="*/ 2147483647 w 81"/>
                <a:gd name="T3" fmla="*/ 2147483647 h 148"/>
                <a:gd name="T4" fmla="*/ 2147483647 w 81"/>
                <a:gd name="T5" fmla="*/ 2147483647 h 148"/>
                <a:gd name="T6" fmla="*/ 0 w 81"/>
                <a:gd name="T7" fmla="*/ 2147483647 h 148"/>
                <a:gd name="T8" fmla="*/ 2147483647 w 81"/>
                <a:gd name="T9" fmla="*/ 2147483647 h 148"/>
                <a:gd name="T10" fmla="*/ 2147483647 w 81"/>
                <a:gd name="T11" fmla="*/ 2147483647 h 148"/>
                <a:gd name="T12" fmla="*/ 2147483647 w 81"/>
                <a:gd name="T13" fmla="*/ 2147483647 h 148"/>
                <a:gd name="T14" fmla="*/ 2147483647 w 81"/>
                <a:gd name="T15" fmla="*/ 2147483647 h 148"/>
                <a:gd name="T16" fmla="*/ 2147483647 w 81"/>
                <a:gd name="T17" fmla="*/ 2147483647 h 148"/>
                <a:gd name="T18" fmla="*/ 2147483647 w 81"/>
                <a:gd name="T19" fmla="*/ 2147483647 h 148"/>
                <a:gd name="T20" fmla="*/ 2147483647 w 81"/>
                <a:gd name="T21" fmla="*/ 0 h 148"/>
                <a:gd name="T22" fmla="*/ 2147483647 w 81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148"/>
                <a:gd name="T38" fmla="*/ 81 w 81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148">
                  <a:moveTo>
                    <a:pt x="64" y="0"/>
                  </a:moveTo>
                  <a:lnTo>
                    <a:pt x="17" y="5"/>
                  </a:lnTo>
                  <a:lnTo>
                    <a:pt x="14" y="61"/>
                  </a:lnTo>
                  <a:lnTo>
                    <a:pt x="0" y="91"/>
                  </a:lnTo>
                  <a:lnTo>
                    <a:pt x="30" y="93"/>
                  </a:lnTo>
                  <a:lnTo>
                    <a:pt x="56" y="72"/>
                  </a:lnTo>
                  <a:lnTo>
                    <a:pt x="61" y="105"/>
                  </a:lnTo>
                  <a:lnTo>
                    <a:pt x="50" y="148"/>
                  </a:lnTo>
                  <a:lnTo>
                    <a:pt x="81" y="146"/>
                  </a:lnTo>
                  <a:lnTo>
                    <a:pt x="80" y="6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4" name="Freeform 179">
              <a:extLst>
                <a:ext uri="{FF2B5EF4-FFF2-40B4-BE49-F238E27FC236}">
                  <a16:creationId xmlns:a16="http://schemas.microsoft.com/office/drawing/2014/main" id="{59F9E22B-8583-D263-ADDE-A67B2EEB6D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46337" y="1873250"/>
              <a:ext cx="438150" cy="725488"/>
            </a:xfrm>
            <a:custGeom>
              <a:avLst/>
              <a:gdLst>
                <a:gd name="T0" fmla="*/ 2147483647 w 276"/>
                <a:gd name="T1" fmla="*/ 2147483647 h 457"/>
                <a:gd name="T2" fmla="*/ 2147483647 w 276"/>
                <a:gd name="T3" fmla="*/ 2147483647 h 457"/>
                <a:gd name="T4" fmla="*/ 2147483647 w 276"/>
                <a:gd name="T5" fmla="*/ 0 h 457"/>
                <a:gd name="T6" fmla="*/ 0 w 276"/>
                <a:gd name="T7" fmla="*/ 2147483647 h 457"/>
                <a:gd name="T8" fmla="*/ 2147483647 w 276"/>
                <a:gd name="T9" fmla="*/ 2147483647 h 457"/>
                <a:gd name="T10" fmla="*/ 2147483647 w 276"/>
                <a:gd name="T11" fmla="*/ 2147483647 h 457"/>
                <a:gd name="T12" fmla="*/ 2147483647 w 276"/>
                <a:gd name="T13" fmla="*/ 2147483647 h 457"/>
                <a:gd name="T14" fmla="*/ 2147483647 w 276"/>
                <a:gd name="T15" fmla="*/ 2147483647 h 457"/>
                <a:gd name="T16" fmla="*/ 2147483647 w 276"/>
                <a:gd name="T17" fmla="*/ 2147483647 h 457"/>
                <a:gd name="T18" fmla="*/ 2147483647 w 276"/>
                <a:gd name="T19" fmla="*/ 2147483647 h 457"/>
                <a:gd name="T20" fmla="*/ 2147483647 w 276"/>
                <a:gd name="T21" fmla="*/ 2147483647 h 457"/>
                <a:gd name="T22" fmla="*/ 2147483647 w 276"/>
                <a:gd name="T23" fmla="*/ 2147483647 h 457"/>
                <a:gd name="T24" fmla="*/ 2147483647 w 276"/>
                <a:gd name="T25" fmla="*/ 2147483647 h 457"/>
                <a:gd name="T26" fmla="*/ 2147483647 w 276"/>
                <a:gd name="T27" fmla="*/ 2147483647 h 457"/>
                <a:gd name="T28" fmla="*/ 2147483647 w 276"/>
                <a:gd name="T29" fmla="*/ 2147483647 h 457"/>
                <a:gd name="T30" fmla="*/ 2147483647 w 276"/>
                <a:gd name="T31" fmla="*/ 2147483647 h 457"/>
                <a:gd name="T32" fmla="*/ 2147483647 w 276"/>
                <a:gd name="T33" fmla="*/ 2147483647 h 457"/>
                <a:gd name="T34" fmla="*/ 2147483647 w 276"/>
                <a:gd name="T35" fmla="*/ 2147483647 h 457"/>
                <a:gd name="T36" fmla="*/ 2147483647 w 276"/>
                <a:gd name="T37" fmla="*/ 2147483647 h 457"/>
                <a:gd name="T38" fmla="*/ 2147483647 w 276"/>
                <a:gd name="T39" fmla="*/ 2147483647 h 457"/>
                <a:gd name="T40" fmla="*/ 2147483647 w 276"/>
                <a:gd name="T41" fmla="*/ 2147483647 h 457"/>
                <a:gd name="T42" fmla="*/ 2147483647 w 276"/>
                <a:gd name="T43" fmla="*/ 2147483647 h 457"/>
                <a:gd name="T44" fmla="*/ 2147483647 w 276"/>
                <a:gd name="T45" fmla="*/ 2147483647 h 457"/>
                <a:gd name="T46" fmla="*/ 2147483647 w 276"/>
                <a:gd name="T47" fmla="*/ 2147483647 h 457"/>
                <a:gd name="T48" fmla="*/ 2147483647 w 276"/>
                <a:gd name="T49" fmla="*/ 2147483647 h 457"/>
                <a:gd name="T50" fmla="*/ 2147483647 w 276"/>
                <a:gd name="T51" fmla="*/ 2147483647 h 457"/>
                <a:gd name="T52" fmla="*/ 2147483647 w 276"/>
                <a:gd name="T53" fmla="*/ 2147483647 h 457"/>
                <a:gd name="T54" fmla="*/ 2147483647 w 276"/>
                <a:gd name="T55" fmla="*/ 2147483647 h 4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6"/>
                <a:gd name="T85" fmla="*/ 0 h 457"/>
                <a:gd name="T86" fmla="*/ 276 w 276"/>
                <a:gd name="T87" fmla="*/ 457 h 4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6" h="457">
                  <a:moveTo>
                    <a:pt x="202" y="2"/>
                  </a:moveTo>
                  <a:lnTo>
                    <a:pt x="117" y="4"/>
                  </a:lnTo>
                  <a:lnTo>
                    <a:pt x="18" y="0"/>
                  </a:lnTo>
                  <a:lnTo>
                    <a:pt x="0" y="133"/>
                  </a:lnTo>
                  <a:lnTo>
                    <a:pt x="43" y="133"/>
                  </a:lnTo>
                  <a:lnTo>
                    <a:pt x="40" y="216"/>
                  </a:lnTo>
                  <a:lnTo>
                    <a:pt x="65" y="284"/>
                  </a:lnTo>
                  <a:lnTo>
                    <a:pt x="107" y="328"/>
                  </a:lnTo>
                  <a:lnTo>
                    <a:pt x="156" y="358"/>
                  </a:lnTo>
                  <a:lnTo>
                    <a:pt x="185" y="457"/>
                  </a:lnTo>
                  <a:lnTo>
                    <a:pt x="191" y="451"/>
                  </a:lnTo>
                  <a:lnTo>
                    <a:pt x="205" y="441"/>
                  </a:lnTo>
                  <a:lnTo>
                    <a:pt x="219" y="429"/>
                  </a:lnTo>
                  <a:lnTo>
                    <a:pt x="227" y="422"/>
                  </a:lnTo>
                  <a:lnTo>
                    <a:pt x="233" y="410"/>
                  </a:lnTo>
                  <a:lnTo>
                    <a:pt x="249" y="388"/>
                  </a:lnTo>
                  <a:lnTo>
                    <a:pt x="263" y="366"/>
                  </a:lnTo>
                  <a:lnTo>
                    <a:pt x="270" y="356"/>
                  </a:lnTo>
                  <a:lnTo>
                    <a:pt x="276" y="222"/>
                  </a:lnTo>
                  <a:lnTo>
                    <a:pt x="276" y="148"/>
                  </a:lnTo>
                  <a:lnTo>
                    <a:pt x="224" y="142"/>
                  </a:lnTo>
                  <a:lnTo>
                    <a:pt x="248" y="109"/>
                  </a:lnTo>
                  <a:lnTo>
                    <a:pt x="243" y="62"/>
                  </a:lnTo>
                  <a:lnTo>
                    <a:pt x="207" y="87"/>
                  </a:lnTo>
                  <a:lnTo>
                    <a:pt x="185" y="82"/>
                  </a:lnTo>
                  <a:lnTo>
                    <a:pt x="202" y="41"/>
                  </a:lnTo>
                  <a:lnTo>
                    <a:pt x="202" y="2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5" name="Freeform 180">
              <a:extLst>
                <a:ext uri="{FF2B5EF4-FFF2-40B4-BE49-F238E27FC236}">
                  <a16:creationId xmlns:a16="http://schemas.microsoft.com/office/drawing/2014/main" id="{7F32CB45-3D3B-86CC-F617-6817F2CB71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93762" y="1254125"/>
              <a:ext cx="503238" cy="369888"/>
            </a:xfrm>
            <a:custGeom>
              <a:avLst/>
              <a:gdLst>
                <a:gd name="T0" fmla="*/ 0 w 317"/>
                <a:gd name="T1" fmla="*/ 2147483647 h 233"/>
                <a:gd name="T2" fmla="*/ 2147483647 w 317"/>
                <a:gd name="T3" fmla="*/ 2147483647 h 233"/>
                <a:gd name="T4" fmla="*/ 2147483647 w 317"/>
                <a:gd name="T5" fmla="*/ 0 h 233"/>
                <a:gd name="T6" fmla="*/ 2147483647 w 317"/>
                <a:gd name="T7" fmla="*/ 2147483647 h 233"/>
                <a:gd name="T8" fmla="*/ 2147483647 w 317"/>
                <a:gd name="T9" fmla="*/ 2147483647 h 233"/>
                <a:gd name="T10" fmla="*/ 2147483647 w 317"/>
                <a:gd name="T11" fmla="*/ 2147483647 h 233"/>
                <a:gd name="T12" fmla="*/ 2147483647 w 317"/>
                <a:gd name="T13" fmla="*/ 2147483647 h 233"/>
                <a:gd name="T14" fmla="*/ 2147483647 w 317"/>
                <a:gd name="T15" fmla="*/ 2147483647 h 233"/>
                <a:gd name="T16" fmla="*/ 2147483647 w 317"/>
                <a:gd name="T17" fmla="*/ 2147483647 h 233"/>
                <a:gd name="T18" fmla="*/ 2147483647 w 317"/>
                <a:gd name="T19" fmla="*/ 2147483647 h 233"/>
                <a:gd name="T20" fmla="*/ 2147483647 w 317"/>
                <a:gd name="T21" fmla="*/ 2147483647 h 233"/>
                <a:gd name="T22" fmla="*/ 2147483647 w 317"/>
                <a:gd name="T23" fmla="*/ 2147483647 h 233"/>
                <a:gd name="T24" fmla="*/ 2147483647 w 317"/>
                <a:gd name="T25" fmla="*/ 2147483647 h 233"/>
                <a:gd name="T26" fmla="*/ 2147483647 w 317"/>
                <a:gd name="T27" fmla="*/ 2147483647 h 233"/>
                <a:gd name="T28" fmla="*/ 2147483647 w 317"/>
                <a:gd name="T29" fmla="*/ 2147483647 h 233"/>
                <a:gd name="T30" fmla="*/ 2147483647 w 317"/>
                <a:gd name="T31" fmla="*/ 2147483647 h 233"/>
                <a:gd name="T32" fmla="*/ 2147483647 w 317"/>
                <a:gd name="T33" fmla="*/ 2147483647 h 233"/>
                <a:gd name="T34" fmla="*/ 2147483647 w 317"/>
                <a:gd name="T35" fmla="*/ 2147483647 h 233"/>
                <a:gd name="T36" fmla="*/ 2147483647 w 317"/>
                <a:gd name="T37" fmla="*/ 2147483647 h 233"/>
                <a:gd name="T38" fmla="*/ 2147483647 w 317"/>
                <a:gd name="T39" fmla="*/ 2147483647 h 233"/>
                <a:gd name="T40" fmla="*/ 2147483647 w 317"/>
                <a:gd name="T41" fmla="*/ 2147483647 h 233"/>
                <a:gd name="T42" fmla="*/ 2147483647 w 317"/>
                <a:gd name="T43" fmla="*/ 2147483647 h 233"/>
                <a:gd name="T44" fmla="*/ 2147483647 w 317"/>
                <a:gd name="T45" fmla="*/ 2147483647 h 233"/>
                <a:gd name="T46" fmla="*/ 0 w 317"/>
                <a:gd name="T47" fmla="*/ 2147483647 h 233"/>
                <a:gd name="T48" fmla="*/ 0 w 317"/>
                <a:gd name="T49" fmla="*/ 2147483647 h 233"/>
                <a:gd name="T50" fmla="*/ 0 w 317"/>
                <a:gd name="T51" fmla="*/ 2147483647 h 23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7"/>
                <a:gd name="T79" fmla="*/ 0 h 233"/>
                <a:gd name="T80" fmla="*/ 317 w 317"/>
                <a:gd name="T81" fmla="*/ 233 h 23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7" h="233">
                  <a:moveTo>
                    <a:pt x="0" y="72"/>
                  </a:moveTo>
                  <a:lnTo>
                    <a:pt x="38" y="28"/>
                  </a:lnTo>
                  <a:lnTo>
                    <a:pt x="85" y="0"/>
                  </a:lnTo>
                  <a:lnTo>
                    <a:pt x="121" y="8"/>
                  </a:lnTo>
                  <a:lnTo>
                    <a:pt x="134" y="80"/>
                  </a:lnTo>
                  <a:lnTo>
                    <a:pt x="172" y="88"/>
                  </a:lnTo>
                  <a:lnTo>
                    <a:pt x="203" y="39"/>
                  </a:lnTo>
                  <a:lnTo>
                    <a:pt x="244" y="13"/>
                  </a:lnTo>
                  <a:lnTo>
                    <a:pt x="301" y="80"/>
                  </a:lnTo>
                  <a:lnTo>
                    <a:pt x="241" y="120"/>
                  </a:lnTo>
                  <a:lnTo>
                    <a:pt x="293" y="134"/>
                  </a:lnTo>
                  <a:lnTo>
                    <a:pt x="317" y="157"/>
                  </a:lnTo>
                  <a:lnTo>
                    <a:pt x="254" y="173"/>
                  </a:lnTo>
                  <a:lnTo>
                    <a:pt x="186" y="228"/>
                  </a:lnTo>
                  <a:lnTo>
                    <a:pt x="153" y="233"/>
                  </a:lnTo>
                  <a:lnTo>
                    <a:pt x="104" y="198"/>
                  </a:lnTo>
                  <a:lnTo>
                    <a:pt x="50" y="180"/>
                  </a:lnTo>
                  <a:lnTo>
                    <a:pt x="44" y="184"/>
                  </a:lnTo>
                  <a:lnTo>
                    <a:pt x="28" y="192"/>
                  </a:lnTo>
                  <a:lnTo>
                    <a:pt x="11" y="200"/>
                  </a:lnTo>
                  <a:lnTo>
                    <a:pt x="5" y="202"/>
                  </a:lnTo>
                  <a:lnTo>
                    <a:pt x="3" y="180"/>
                  </a:lnTo>
                  <a:lnTo>
                    <a:pt x="2" y="135"/>
                  </a:lnTo>
                  <a:lnTo>
                    <a:pt x="0" y="91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6" name="Freeform 181">
              <a:extLst>
                <a:ext uri="{FF2B5EF4-FFF2-40B4-BE49-F238E27FC236}">
                  <a16:creationId xmlns:a16="http://schemas.microsoft.com/office/drawing/2014/main" id="{FB7378C8-067B-4E4E-2A3C-244647BBA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41400" y="2563813"/>
              <a:ext cx="635000" cy="201613"/>
            </a:xfrm>
            <a:custGeom>
              <a:avLst/>
              <a:gdLst>
                <a:gd name="T0" fmla="*/ 0 w 400"/>
                <a:gd name="T1" fmla="*/ 2147483647 h 127"/>
                <a:gd name="T2" fmla="*/ 2147483647 w 400"/>
                <a:gd name="T3" fmla="*/ 2147483647 h 127"/>
                <a:gd name="T4" fmla="*/ 2147483647 w 400"/>
                <a:gd name="T5" fmla="*/ 2147483647 h 127"/>
                <a:gd name="T6" fmla="*/ 2147483647 w 400"/>
                <a:gd name="T7" fmla="*/ 0 h 127"/>
                <a:gd name="T8" fmla="*/ 0 w 400"/>
                <a:gd name="T9" fmla="*/ 2147483647 h 127"/>
                <a:gd name="T10" fmla="*/ 0 w 400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0"/>
                <a:gd name="T19" fmla="*/ 0 h 127"/>
                <a:gd name="T20" fmla="*/ 400 w 400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0" h="127">
                  <a:moveTo>
                    <a:pt x="0" y="124"/>
                  </a:moveTo>
                  <a:lnTo>
                    <a:pt x="283" y="127"/>
                  </a:lnTo>
                  <a:lnTo>
                    <a:pt x="400" y="17"/>
                  </a:lnTo>
                  <a:lnTo>
                    <a:pt x="135" y="0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EB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7" name="Freeform 182">
              <a:extLst>
                <a:ext uri="{FF2B5EF4-FFF2-40B4-BE49-F238E27FC236}">
                  <a16:creationId xmlns:a16="http://schemas.microsoft.com/office/drawing/2014/main" id="{CB2C9D90-B47F-7A05-08EC-F77EA43AA8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7312" y="2882900"/>
              <a:ext cx="176213" cy="398463"/>
            </a:xfrm>
            <a:custGeom>
              <a:avLst/>
              <a:gdLst>
                <a:gd name="T0" fmla="*/ 0 w 111"/>
                <a:gd name="T1" fmla="*/ 2147483647 h 251"/>
                <a:gd name="T2" fmla="*/ 2147483647 w 111"/>
                <a:gd name="T3" fmla="*/ 2147483647 h 251"/>
                <a:gd name="T4" fmla="*/ 2147483647 w 111"/>
                <a:gd name="T5" fmla="*/ 2147483647 h 251"/>
                <a:gd name="T6" fmla="*/ 2147483647 w 111"/>
                <a:gd name="T7" fmla="*/ 2147483647 h 251"/>
                <a:gd name="T8" fmla="*/ 2147483647 w 111"/>
                <a:gd name="T9" fmla="*/ 0 h 251"/>
                <a:gd name="T10" fmla="*/ 2147483647 w 111"/>
                <a:gd name="T11" fmla="*/ 2147483647 h 251"/>
                <a:gd name="T12" fmla="*/ 2147483647 w 111"/>
                <a:gd name="T13" fmla="*/ 2147483647 h 251"/>
                <a:gd name="T14" fmla="*/ 0 w 111"/>
                <a:gd name="T15" fmla="*/ 2147483647 h 251"/>
                <a:gd name="T16" fmla="*/ 0 w 111"/>
                <a:gd name="T17" fmla="*/ 2147483647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"/>
                <a:gd name="T28" fmla="*/ 0 h 251"/>
                <a:gd name="T29" fmla="*/ 111 w 111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" h="251">
                  <a:moveTo>
                    <a:pt x="0" y="248"/>
                  </a:moveTo>
                  <a:lnTo>
                    <a:pt x="1" y="197"/>
                  </a:lnTo>
                  <a:lnTo>
                    <a:pt x="4" y="114"/>
                  </a:lnTo>
                  <a:lnTo>
                    <a:pt x="6" y="35"/>
                  </a:lnTo>
                  <a:lnTo>
                    <a:pt x="9" y="0"/>
                  </a:lnTo>
                  <a:lnTo>
                    <a:pt x="111" y="15"/>
                  </a:lnTo>
                  <a:lnTo>
                    <a:pt x="111" y="251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DEB8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8" name="Freeform 183">
              <a:extLst>
                <a:ext uri="{FF2B5EF4-FFF2-40B4-BE49-F238E27FC236}">
                  <a16:creationId xmlns:a16="http://schemas.microsoft.com/office/drawing/2014/main" id="{F8111DA1-4983-BD27-832F-6F3D9A91F0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36675" y="1376363"/>
              <a:ext cx="127000" cy="1295400"/>
            </a:xfrm>
            <a:custGeom>
              <a:avLst/>
              <a:gdLst>
                <a:gd name="T0" fmla="*/ 2147483647 w 80"/>
                <a:gd name="T1" fmla="*/ 2147483647 h 816"/>
                <a:gd name="T2" fmla="*/ 2147483647 w 80"/>
                <a:gd name="T3" fmla="*/ 2147483647 h 816"/>
                <a:gd name="T4" fmla="*/ 2147483647 w 80"/>
                <a:gd name="T5" fmla="*/ 2147483647 h 816"/>
                <a:gd name="T6" fmla="*/ 2147483647 w 80"/>
                <a:gd name="T7" fmla="*/ 2147483647 h 816"/>
                <a:gd name="T8" fmla="*/ 2147483647 w 80"/>
                <a:gd name="T9" fmla="*/ 2147483647 h 816"/>
                <a:gd name="T10" fmla="*/ 2147483647 w 80"/>
                <a:gd name="T11" fmla="*/ 2147483647 h 816"/>
                <a:gd name="T12" fmla="*/ 2147483647 w 80"/>
                <a:gd name="T13" fmla="*/ 2147483647 h 816"/>
                <a:gd name="T14" fmla="*/ 0 w 80"/>
                <a:gd name="T15" fmla="*/ 2147483647 h 816"/>
                <a:gd name="T16" fmla="*/ 0 w 80"/>
                <a:gd name="T17" fmla="*/ 2147483647 h 816"/>
                <a:gd name="T18" fmla="*/ 2147483647 w 80"/>
                <a:gd name="T19" fmla="*/ 2147483647 h 816"/>
                <a:gd name="T20" fmla="*/ 2147483647 w 80"/>
                <a:gd name="T21" fmla="*/ 2147483647 h 816"/>
                <a:gd name="T22" fmla="*/ 2147483647 w 80"/>
                <a:gd name="T23" fmla="*/ 2147483647 h 816"/>
                <a:gd name="T24" fmla="*/ 2147483647 w 80"/>
                <a:gd name="T25" fmla="*/ 0 h 816"/>
                <a:gd name="T26" fmla="*/ 2147483647 w 80"/>
                <a:gd name="T27" fmla="*/ 0 h 816"/>
                <a:gd name="T28" fmla="*/ 2147483647 w 80"/>
                <a:gd name="T29" fmla="*/ 2147483647 h 816"/>
                <a:gd name="T30" fmla="*/ 2147483647 w 80"/>
                <a:gd name="T31" fmla="*/ 2147483647 h 816"/>
                <a:gd name="T32" fmla="*/ 2147483647 w 80"/>
                <a:gd name="T33" fmla="*/ 2147483647 h 816"/>
                <a:gd name="T34" fmla="*/ 2147483647 w 80"/>
                <a:gd name="T35" fmla="*/ 2147483647 h 8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816"/>
                <a:gd name="T56" fmla="*/ 80 w 80"/>
                <a:gd name="T57" fmla="*/ 816 h 8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816">
                  <a:moveTo>
                    <a:pt x="12" y="816"/>
                  </a:moveTo>
                  <a:lnTo>
                    <a:pt x="11" y="768"/>
                  </a:lnTo>
                  <a:lnTo>
                    <a:pt x="9" y="685"/>
                  </a:lnTo>
                  <a:lnTo>
                    <a:pt x="7" y="603"/>
                  </a:lnTo>
                  <a:lnTo>
                    <a:pt x="6" y="567"/>
                  </a:lnTo>
                  <a:lnTo>
                    <a:pt x="4" y="521"/>
                  </a:lnTo>
                  <a:lnTo>
                    <a:pt x="3" y="422"/>
                  </a:lnTo>
                  <a:lnTo>
                    <a:pt x="0" y="320"/>
                  </a:lnTo>
                  <a:lnTo>
                    <a:pt x="0" y="268"/>
                  </a:lnTo>
                  <a:lnTo>
                    <a:pt x="1" y="219"/>
                  </a:lnTo>
                  <a:lnTo>
                    <a:pt x="6" y="128"/>
                  </a:lnTo>
                  <a:lnTo>
                    <a:pt x="11" y="40"/>
                  </a:lnTo>
                  <a:lnTo>
                    <a:pt x="12" y="0"/>
                  </a:lnTo>
                  <a:lnTo>
                    <a:pt x="47" y="0"/>
                  </a:lnTo>
                  <a:lnTo>
                    <a:pt x="55" y="409"/>
                  </a:lnTo>
                  <a:lnTo>
                    <a:pt x="80" y="816"/>
                  </a:lnTo>
                  <a:lnTo>
                    <a:pt x="12" y="816"/>
                  </a:lnTo>
                  <a:close/>
                </a:path>
              </a:pathLst>
            </a:custGeom>
            <a:solidFill>
              <a:srgbClr val="C4C4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89" name="Freeform 184">
              <a:extLst>
                <a:ext uri="{FF2B5EF4-FFF2-40B4-BE49-F238E27FC236}">
                  <a16:creationId xmlns:a16="http://schemas.microsoft.com/office/drawing/2014/main" id="{163492FC-5C77-D712-5D9C-E02EA0BF67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5199" y="2590800"/>
              <a:ext cx="252413" cy="703263"/>
            </a:xfrm>
            <a:custGeom>
              <a:avLst/>
              <a:gdLst>
                <a:gd name="T0" fmla="*/ 2147483647 w 159"/>
                <a:gd name="T1" fmla="*/ 2147483647 h 443"/>
                <a:gd name="T2" fmla="*/ 2147483647 w 159"/>
                <a:gd name="T3" fmla="*/ 2147483647 h 443"/>
                <a:gd name="T4" fmla="*/ 2147483647 w 159"/>
                <a:gd name="T5" fmla="*/ 2147483647 h 443"/>
                <a:gd name="T6" fmla="*/ 2147483647 w 159"/>
                <a:gd name="T7" fmla="*/ 2147483647 h 443"/>
                <a:gd name="T8" fmla="*/ 0 w 159"/>
                <a:gd name="T9" fmla="*/ 2147483647 h 443"/>
                <a:gd name="T10" fmla="*/ 2147483647 w 159"/>
                <a:gd name="T11" fmla="*/ 0 h 443"/>
                <a:gd name="T12" fmla="*/ 2147483647 w 159"/>
                <a:gd name="T13" fmla="*/ 2147483647 h 443"/>
                <a:gd name="T14" fmla="*/ 2147483647 w 159"/>
                <a:gd name="T15" fmla="*/ 2147483647 h 443"/>
                <a:gd name="T16" fmla="*/ 2147483647 w 159"/>
                <a:gd name="T17" fmla="*/ 2147483647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"/>
                <a:gd name="T28" fmla="*/ 0 h 443"/>
                <a:gd name="T29" fmla="*/ 159 w 159"/>
                <a:gd name="T30" fmla="*/ 443 h 4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" h="443">
                  <a:moveTo>
                    <a:pt x="45" y="443"/>
                  </a:moveTo>
                  <a:lnTo>
                    <a:pt x="38" y="381"/>
                  </a:lnTo>
                  <a:lnTo>
                    <a:pt x="22" y="271"/>
                  </a:lnTo>
                  <a:lnTo>
                    <a:pt x="7" y="164"/>
                  </a:lnTo>
                  <a:lnTo>
                    <a:pt x="0" y="115"/>
                  </a:lnTo>
                  <a:lnTo>
                    <a:pt x="106" y="0"/>
                  </a:lnTo>
                  <a:lnTo>
                    <a:pt x="159" y="266"/>
                  </a:lnTo>
                  <a:lnTo>
                    <a:pt x="45" y="443"/>
                  </a:lnTo>
                  <a:close/>
                </a:path>
              </a:pathLst>
            </a:custGeom>
            <a:solidFill>
              <a:srgbClr val="FAC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0" name="Freeform 185">
              <a:extLst>
                <a:ext uri="{FF2B5EF4-FFF2-40B4-BE49-F238E27FC236}">
                  <a16:creationId xmlns:a16="http://schemas.microsoft.com/office/drawing/2014/main" id="{0C2F592E-A372-A124-B543-9D81D8393A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89062" y="2955925"/>
              <a:ext cx="90488" cy="96838"/>
            </a:xfrm>
            <a:custGeom>
              <a:avLst/>
              <a:gdLst>
                <a:gd name="T0" fmla="*/ 2147483647 w 57"/>
                <a:gd name="T1" fmla="*/ 2147483647 h 61"/>
                <a:gd name="T2" fmla="*/ 2147483647 w 57"/>
                <a:gd name="T3" fmla="*/ 0 h 61"/>
                <a:gd name="T4" fmla="*/ 0 w 57"/>
                <a:gd name="T5" fmla="*/ 2147483647 h 61"/>
                <a:gd name="T6" fmla="*/ 2147483647 w 57"/>
                <a:gd name="T7" fmla="*/ 2147483647 h 61"/>
                <a:gd name="T8" fmla="*/ 2147483647 w 57"/>
                <a:gd name="T9" fmla="*/ 2147483647 h 61"/>
                <a:gd name="T10" fmla="*/ 2147483647 w 57"/>
                <a:gd name="T11" fmla="*/ 2147483647 h 61"/>
                <a:gd name="T12" fmla="*/ 2147483647 w 57"/>
                <a:gd name="T13" fmla="*/ 2147483647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61"/>
                <a:gd name="T23" fmla="*/ 57 w 5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61">
                  <a:moveTo>
                    <a:pt x="57" y="24"/>
                  </a:moveTo>
                  <a:lnTo>
                    <a:pt x="32" y="0"/>
                  </a:lnTo>
                  <a:lnTo>
                    <a:pt x="0" y="13"/>
                  </a:lnTo>
                  <a:lnTo>
                    <a:pt x="5" y="46"/>
                  </a:lnTo>
                  <a:lnTo>
                    <a:pt x="38" y="61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1" name="Freeform 186">
              <a:extLst>
                <a:ext uri="{FF2B5EF4-FFF2-40B4-BE49-F238E27FC236}">
                  <a16:creationId xmlns:a16="http://schemas.microsoft.com/office/drawing/2014/main" id="{4FD3FB92-5C8C-316D-FD0C-BD9F868AD3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4112" y="2765425"/>
              <a:ext cx="525463" cy="528638"/>
            </a:xfrm>
            <a:custGeom>
              <a:avLst/>
              <a:gdLst>
                <a:gd name="T0" fmla="*/ 2147483647 w 331"/>
                <a:gd name="T1" fmla="*/ 2147483647 h 333"/>
                <a:gd name="T2" fmla="*/ 2147483647 w 331"/>
                <a:gd name="T3" fmla="*/ 2147483647 h 333"/>
                <a:gd name="T4" fmla="*/ 2147483647 w 331"/>
                <a:gd name="T5" fmla="*/ 2147483647 h 333"/>
                <a:gd name="T6" fmla="*/ 2147483647 w 331"/>
                <a:gd name="T7" fmla="*/ 2147483647 h 333"/>
                <a:gd name="T8" fmla="*/ 0 w 331"/>
                <a:gd name="T9" fmla="*/ 0 h 333"/>
                <a:gd name="T10" fmla="*/ 2147483647 w 331"/>
                <a:gd name="T11" fmla="*/ 0 h 333"/>
                <a:gd name="T12" fmla="*/ 2147483647 w 331"/>
                <a:gd name="T13" fmla="*/ 2147483647 h 333"/>
                <a:gd name="T14" fmla="*/ 2147483647 w 331"/>
                <a:gd name="T15" fmla="*/ 2147483647 h 333"/>
                <a:gd name="T16" fmla="*/ 2147483647 w 331"/>
                <a:gd name="T17" fmla="*/ 2147483647 h 333"/>
                <a:gd name="T18" fmla="*/ 2147483647 w 331"/>
                <a:gd name="T19" fmla="*/ 2147483647 h 333"/>
                <a:gd name="T20" fmla="*/ 2147483647 w 331"/>
                <a:gd name="T21" fmla="*/ 2147483647 h 333"/>
                <a:gd name="T22" fmla="*/ 2147483647 w 331"/>
                <a:gd name="T23" fmla="*/ 2147483647 h 333"/>
                <a:gd name="T24" fmla="*/ 2147483647 w 331"/>
                <a:gd name="T25" fmla="*/ 2147483647 h 3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1"/>
                <a:gd name="T40" fmla="*/ 0 h 333"/>
                <a:gd name="T41" fmla="*/ 331 w 331"/>
                <a:gd name="T42" fmla="*/ 333 h 3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1" h="333">
                  <a:moveTo>
                    <a:pt x="11" y="325"/>
                  </a:moveTo>
                  <a:lnTo>
                    <a:pt x="10" y="265"/>
                  </a:lnTo>
                  <a:lnTo>
                    <a:pt x="5" y="155"/>
                  </a:lnTo>
                  <a:lnTo>
                    <a:pt x="2" y="48"/>
                  </a:lnTo>
                  <a:lnTo>
                    <a:pt x="0" y="0"/>
                  </a:lnTo>
                  <a:lnTo>
                    <a:pt x="290" y="0"/>
                  </a:lnTo>
                  <a:lnTo>
                    <a:pt x="331" y="333"/>
                  </a:lnTo>
                  <a:lnTo>
                    <a:pt x="205" y="325"/>
                  </a:lnTo>
                  <a:lnTo>
                    <a:pt x="197" y="82"/>
                  </a:lnTo>
                  <a:lnTo>
                    <a:pt x="101" y="79"/>
                  </a:lnTo>
                  <a:lnTo>
                    <a:pt x="93" y="320"/>
                  </a:lnTo>
                  <a:lnTo>
                    <a:pt x="11" y="325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2" name="Freeform 187">
              <a:extLst>
                <a:ext uri="{FF2B5EF4-FFF2-40B4-BE49-F238E27FC236}">
                  <a16:creationId xmlns:a16="http://schemas.microsoft.com/office/drawing/2014/main" id="{738B3213-ED16-2E05-74E7-F53188D5E3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9975" y="2781300"/>
              <a:ext cx="88900" cy="95250"/>
            </a:xfrm>
            <a:custGeom>
              <a:avLst/>
              <a:gdLst>
                <a:gd name="T0" fmla="*/ 2147483647 w 56"/>
                <a:gd name="T1" fmla="*/ 2147483647 h 60"/>
                <a:gd name="T2" fmla="*/ 2147483647 w 56"/>
                <a:gd name="T3" fmla="*/ 0 h 60"/>
                <a:gd name="T4" fmla="*/ 0 w 56"/>
                <a:gd name="T5" fmla="*/ 2147483647 h 60"/>
                <a:gd name="T6" fmla="*/ 2147483647 w 56"/>
                <a:gd name="T7" fmla="*/ 2147483647 h 60"/>
                <a:gd name="T8" fmla="*/ 2147483647 w 56"/>
                <a:gd name="T9" fmla="*/ 2147483647 h 60"/>
                <a:gd name="T10" fmla="*/ 2147483647 w 56"/>
                <a:gd name="T11" fmla="*/ 2147483647 h 60"/>
                <a:gd name="T12" fmla="*/ 2147483647 w 56"/>
                <a:gd name="T13" fmla="*/ 214748364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"/>
                <a:gd name="T22" fmla="*/ 0 h 60"/>
                <a:gd name="T23" fmla="*/ 56 w 56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" h="60">
                  <a:moveTo>
                    <a:pt x="56" y="24"/>
                  </a:moveTo>
                  <a:lnTo>
                    <a:pt x="31" y="0"/>
                  </a:lnTo>
                  <a:lnTo>
                    <a:pt x="0" y="11"/>
                  </a:lnTo>
                  <a:lnTo>
                    <a:pt x="4" y="44"/>
                  </a:lnTo>
                  <a:lnTo>
                    <a:pt x="37" y="60"/>
                  </a:lnTo>
                  <a:lnTo>
                    <a:pt x="56" y="24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3" name="Freeform 188">
              <a:extLst>
                <a:ext uri="{FF2B5EF4-FFF2-40B4-BE49-F238E27FC236}">
                  <a16:creationId xmlns:a16="http://schemas.microsoft.com/office/drawing/2014/main" id="{2D902D21-519F-3179-8D9B-DF7827A791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7250" y="2859088"/>
              <a:ext cx="2054225" cy="2301875"/>
            </a:xfrm>
            <a:custGeom>
              <a:avLst/>
              <a:gdLst>
                <a:gd name="T0" fmla="*/ 2147483647 w 1294"/>
                <a:gd name="T1" fmla="*/ 2147483647 h 1450"/>
                <a:gd name="T2" fmla="*/ 2147483647 w 1294"/>
                <a:gd name="T3" fmla="*/ 2147483647 h 1450"/>
                <a:gd name="T4" fmla="*/ 2147483647 w 1294"/>
                <a:gd name="T5" fmla="*/ 2147483647 h 1450"/>
                <a:gd name="T6" fmla="*/ 2147483647 w 1294"/>
                <a:gd name="T7" fmla="*/ 2147483647 h 1450"/>
                <a:gd name="T8" fmla="*/ 2147483647 w 1294"/>
                <a:gd name="T9" fmla="*/ 2147483647 h 1450"/>
                <a:gd name="T10" fmla="*/ 2147483647 w 1294"/>
                <a:gd name="T11" fmla="*/ 0 h 1450"/>
                <a:gd name="T12" fmla="*/ 2147483647 w 1294"/>
                <a:gd name="T13" fmla="*/ 2147483647 h 1450"/>
                <a:gd name="T14" fmla="*/ 2147483647 w 1294"/>
                <a:gd name="T15" fmla="*/ 2147483647 h 1450"/>
                <a:gd name="T16" fmla="*/ 2147483647 w 1294"/>
                <a:gd name="T17" fmla="*/ 2147483647 h 1450"/>
                <a:gd name="T18" fmla="*/ 2147483647 w 1294"/>
                <a:gd name="T19" fmla="*/ 2147483647 h 1450"/>
                <a:gd name="T20" fmla="*/ 2147483647 w 1294"/>
                <a:gd name="T21" fmla="*/ 2147483647 h 1450"/>
                <a:gd name="T22" fmla="*/ 2147483647 w 1294"/>
                <a:gd name="T23" fmla="*/ 2147483647 h 1450"/>
                <a:gd name="T24" fmla="*/ 2147483647 w 1294"/>
                <a:gd name="T25" fmla="*/ 2147483647 h 1450"/>
                <a:gd name="T26" fmla="*/ 2147483647 w 1294"/>
                <a:gd name="T27" fmla="*/ 2147483647 h 1450"/>
                <a:gd name="T28" fmla="*/ 0 w 1294"/>
                <a:gd name="T29" fmla="*/ 2147483647 h 1450"/>
                <a:gd name="T30" fmla="*/ 2147483647 w 1294"/>
                <a:gd name="T31" fmla="*/ 2147483647 h 1450"/>
                <a:gd name="T32" fmla="*/ 2147483647 w 1294"/>
                <a:gd name="T33" fmla="*/ 2147483647 h 1450"/>
                <a:gd name="T34" fmla="*/ 2147483647 w 1294"/>
                <a:gd name="T35" fmla="*/ 2147483647 h 1450"/>
                <a:gd name="T36" fmla="*/ 2147483647 w 1294"/>
                <a:gd name="T37" fmla="*/ 2147483647 h 1450"/>
                <a:gd name="T38" fmla="*/ 2147483647 w 1294"/>
                <a:gd name="T39" fmla="*/ 2147483647 h 1450"/>
                <a:gd name="T40" fmla="*/ 2147483647 w 1294"/>
                <a:gd name="T41" fmla="*/ 2147483647 h 1450"/>
                <a:gd name="T42" fmla="*/ 2147483647 w 1294"/>
                <a:gd name="T43" fmla="*/ 2147483647 h 14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94"/>
                <a:gd name="T67" fmla="*/ 0 h 1450"/>
                <a:gd name="T68" fmla="*/ 1294 w 1294"/>
                <a:gd name="T69" fmla="*/ 1450 h 14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94" h="1450">
                  <a:moveTo>
                    <a:pt x="787" y="196"/>
                  </a:moveTo>
                  <a:lnTo>
                    <a:pt x="790" y="267"/>
                  </a:lnTo>
                  <a:lnTo>
                    <a:pt x="935" y="266"/>
                  </a:lnTo>
                  <a:lnTo>
                    <a:pt x="1104" y="274"/>
                  </a:lnTo>
                  <a:lnTo>
                    <a:pt x="1220" y="97"/>
                  </a:lnTo>
                  <a:lnTo>
                    <a:pt x="1208" y="0"/>
                  </a:lnTo>
                  <a:lnTo>
                    <a:pt x="1294" y="8"/>
                  </a:lnTo>
                  <a:lnTo>
                    <a:pt x="1208" y="217"/>
                  </a:lnTo>
                  <a:lnTo>
                    <a:pt x="1067" y="496"/>
                  </a:lnTo>
                  <a:lnTo>
                    <a:pt x="850" y="864"/>
                  </a:lnTo>
                  <a:lnTo>
                    <a:pt x="715" y="1036"/>
                  </a:lnTo>
                  <a:lnTo>
                    <a:pt x="538" y="1199"/>
                  </a:lnTo>
                  <a:lnTo>
                    <a:pt x="370" y="1300"/>
                  </a:lnTo>
                  <a:lnTo>
                    <a:pt x="162" y="1402"/>
                  </a:lnTo>
                  <a:lnTo>
                    <a:pt x="0" y="1450"/>
                  </a:lnTo>
                  <a:lnTo>
                    <a:pt x="71" y="1246"/>
                  </a:lnTo>
                  <a:lnTo>
                    <a:pt x="164" y="1047"/>
                  </a:lnTo>
                  <a:lnTo>
                    <a:pt x="307" y="777"/>
                  </a:lnTo>
                  <a:lnTo>
                    <a:pt x="469" y="582"/>
                  </a:lnTo>
                  <a:lnTo>
                    <a:pt x="653" y="344"/>
                  </a:lnTo>
                  <a:lnTo>
                    <a:pt x="787" y="196"/>
                  </a:lnTo>
                  <a:close/>
                </a:path>
              </a:pathLst>
            </a:custGeom>
            <a:solidFill>
              <a:srgbClr val="8CF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4" name="Freeform 189">
              <a:extLst>
                <a:ext uri="{FF2B5EF4-FFF2-40B4-BE49-F238E27FC236}">
                  <a16:creationId xmlns:a16="http://schemas.microsoft.com/office/drawing/2014/main" id="{BCA18935-61CC-FAF0-E809-7E8E69B0FB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9224" y="3590925"/>
              <a:ext cx="417513" cy="201613"/>
            </a:xfrm>
            <a:custGeom>
              <a:avLst/>
              <a:gdLst>
                <a:gd name="T0" fmla="*/ 2147483647 w 263"/>
                <a:gd name="T1" fmla="*/ 2147483647 h 127"/>
                <a:gd name="T2" fmla="*/ 2147483647 w 263"/>
                <a:gd name="T3" fmla="*/ 0 h 127"/>
                <a:gd name="T4" fmla="*/ 0 w 263"/>
                <a:gd name="T5" fmla="*/ 2147483647 h 127"/>
                <a:gd name="T6" fmla="*/ 2147483647 w 263"/>
                <a:gd name="T7" fmla="*/ 2147483647 h 127"/>
                <a:gd name="T8" fmla="*/ 2147483647 w 263"/>
                <a:gd name="T9" fmla="*/ 2147483647 h 127"/>
                <a:gd name="T10" fmla="*/ 2147483647 w 263"/>
                <a:gd name="T11" fmla="*/ 214748364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3"/>
                <a:gd name="T19" fmla="*/ 0 h 127"/>
                <a:gd name="T20" fmla="*/ 263 w 263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3" h="127">
                  <a:moveTo>
                    <a:pt x="263" y="13"/>
                  </a:moveTo>
                  <a:lnTo>
                    <a:pt x="82" y="0"/>
                  </a:lnTo>
                  <a:lnTo>
                    <a:pt x="0" y="112"/>
                  </a:lnTo>
                  <a:lnTo>
                    <a:pt x="181" y="127"/>
                  </a:lnTo>
                  <a:lnTo>
                    <a:pt x="263" y="13"/>
                  </a:lnTo>
                  <a:close/>
                </a:path>
              </a:pathLst>
            </a:custGeom>
            <a:solidFill>
              <a:srgbClr val="DEA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5" name="Freeform 190">
              <a:extLst>
                <a:ext uri="{FF2B5EF4-FFF2-40B4-BE49-F238E27FC236}">
                  <a16:creationId xmlns:a16="http://schemas.microsoft.com/office/drawing/2014/main" id="{ED5CB79B-C317-5FEA-980F-8C48EF8CB4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4137" y="3478213"/>
              <a:ext cx="574675" cy="296863"/>
            </a:xfrm>
            <a:custGeom>
              <a:avLst/>
              <a:gdLst>
                <a:gd name="T0" fmla="*/ 2147483647 w 362"/>
                <a:gd name="T1" fmla="*/ 2147483647 h 187"/>
                <a:gd name="T2" fmla="*/ 2147483647 w 362"/>
                <a:gd name="T3" fmla="*/ 0 h 187"/>
                <a:gd name="T4" fmla="*/ 0 w 362"/>
                <a:gd name="T5" fmla="*/ 2147483647 h 187"/>
                <a:gd name="T6" fmla="*/ 2147483647 w 362"/>
                <a:gd name="T7" fmla="*/ 2147483647 h 187"/>
                <a:gd name="T8" fmla="*/ 2147483647 w 362"/>
                <a:gd name="T9" fmla="*/ 2147483647 h 187"/>
                <a:gd name="T10" fmla="*/ 2147483647 w 362"/>
                <a:gd name="T11" fmla="*/ 2147483647 h 187"/>
                <a:gd name="T12" fmla="*/ 2147483647 w 362"/>
                <a:gd name="T13" fmla="*/ 2147483647 h 187"/>
                <a:gd name="T14" fmla="*/ 2147483647 w 362"/>
                <a:gd name="T15" fmla="*/ 2147483647 h 1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2"/>
                <a:gd name="T25" fmla="*/ 0 h 187"/>
                <a:gd name="T26" fmla="*/ 362 w 362"/>
                <a:gd name="T27" fmla="*/ 187 h 1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2" h="187">
                  <a:moveTo>
                    <a:pt x="362" y="6"/>
                  </a:moveTo>
                  <a:lnTo>
                    <a:pt x="124" y="0"/>
                  </a:lnTo>
                  <a:lnTo>
                    <a:pt x="0" y="183"/>
                  </a:lnTo>
                  <a:lnTo>
                    <a:pt x="50" y="187"/>
                  </a:lnTo>
                  <a:lnTo>
                    <a:pt x="140" y="69"/>
                  </a:lnTo>
                  <a:lnTo>
                    <a:pt x="322" y="84"/>
                  </a:lnTo>
                  <a:lnTo>
                    <a:pt x="362" y="6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6" name="Freeform 191">
              <a:extLst>
                <a:ext uri="{FF2B5EF4-FFF2-40B4-BE49-F238E27FC236}">
                  <a16:creationId xmlns:a16="http://schemas.microsoft.com/office/drawing/2014/main" id="{F1083EF1-DC76-9123-1F4F-35764209CA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187" y="2906713"/>
              <a:ext cx="2033588" cy="2471738"/>
            </a:xfrm>
            <a:custGeom>
              <a:avLst/>
              <a:gdLst>
                <a:gd name="T0" fmla="*/ 0 w 1281"/>
                <a:gd name="T1" fmla="*/ 2147483647 h 1557"/>
                <a:gd name="T2" fmla="*/ 2147483647 w 1281"/>
                <a:gd name="T3" fmla="*/ 2147483647 h 1557"/>
                <a:gd name="T4" fmla="*/ 2147483647 w 1281"/>
                <a:gd name="T5" fmla="*/ 2147483647 h 1557"/>
                <a:gd name="T6" fmla="*/ 2147483647 w 1281"/>
                <a:gd name="T7" fmla="*/ 2147483647 h 1557"/>
                <a:gd name="T8" fmla="*/ 2147483647 w 1281"/>
                <a:gd name="T9" fmla="*/ 2147483647 h 1557"/>
                <a:gd name="T10" fmla="*/ 2147483647 w 1281"/>
                <a:gd name="T11" fmla="*/ 2147483647 h 1557"/>
                <a:gd name="T12" fmla="*/ 2147483647 w 1281"/>
                <a:gd name="T13" fmla="*/ 2147483647 h 1557"/>
                <a:gd name="T14" fmla="*/ 2147483647 w 1281"/>
                <a:gd name="T15" fmla="*/ 2147483647 h 1557"/>
                <a:gd name="T16" fmla="*/ 2147483647 w 1281"/>
                <a:gd name="T17" fmla="*/ 0 h 1557"/>
                <a:gd name="T18" fmla="*/ 2147483647 w 1281"/>
                <a:gd name="T19" fmla="*/ 2147483647 h 1557"/>
                <a:gd name="T20" fmla="*/ 2147483647 w 1281"/>
                <a:gd name="T21" fmla="*/ 2147483647 h 1557"/>
                <a:gd name="T22" fmla="*/ 2147483647 w 1281"/>
                <a:gd name="T23" fmla="*/ 2147483647 h 1557"/>
                <a:gd name="T24" fmla="*/ 2147483647 w 1281"/>
                <a:gd name="T25" fmla="*/ 2147483647 h 1557"/>
                <a:gd name="T26" fmla="*/ 2147483647 w 1281"/>
                <a:gd name="T27" fmla="*/ 2147483647 h 1557"/>
                <a:gd name="T28" fmla="*/ 2147483647 w 1281"/>
                <a:gd name="T29" fmla="*/ 2147483647 h 1557"/>
                <a:gd name="T30" fmla="*/ 2147483647 w 1281"/>
                <a:gd name="T31" fmla="*/ 2147483647 h 1557"/>
                <a:gd name="T32" fmla="*/ 2147483647 w 1281"/>
                <a:gd name="T33" fmla="*/ 2147483647 h 1557"/>
                <a:gd name="T34" fmla="*/ 2147483647 w 1281"/>
                <a:gd name="T35" fmla="*/ 2147483647 h 1557"/>
                <a:gd name="T36" fmla="*/ 2147483647 w 1281"/>
                <a:gd name="T37" fmla="*/ 2147483647 h 1557"/>
                <a:gd name="T38" fmla="*/ 2147483647 w 1281"/>
                <a:gd name="T39" fmla="*/ 2147483647 h 1557"/>
                <a:gd name="T40" fmla="*/ 2147483647 w 1281"/>
                <a:gd name="T41" fmla="*/ 2147483647 h 1557"/>
                <a:gd name="T42" fmla="*/ 2147483647 w 1281"/>
                <a:gd name="T43" fmla="*/ 2147483647 h 1557"/>
                <a:gd name="T44" fmla="*/ 2147483647 w 1281"/>
                <a:gd name="T45" fmla="*/ 2147483647 h 1557"/>
                <a:gd name="T46" fmla="*/ 2147483647 w 1281"/>
                <a:gd name="T47" fmla="*/ 2147483647 h 1557"/>
                <a:gd name="T48" fmla="*/ 2147483647 w 1281"/>
                <a:gd name="T49" fmla="*/ 2147483647 h 1557"/>
                <a:gd name="T50" fmla="*/ 2147483647 w 1281"/>
                <a:gd name="T51" fmla="*/ 2147483647 h 1557"/>
                <a:gd name="T52" fmla="*/ 2147483647 w 1281"/>
                <a:gd name="T53" fmla="*/ 2147483647 h 1557"/>
                <a:gd name="T54" fmla="*/ 2147483647 w 1281"/>
                <a:gd name="T55" fmla="*/ 2147483647 h 1557"/>
                <a:gd name="T56" fmla="*/ 2147483647 w 1281"/>
                <a:gd name="T57" fmla="*/ 2147483647 h 1557"/>
                <a:gd name="T58" fmla="*/ 2147483647 w 1281"/>
                <a:gd name="T59" fmla="*/ 2147483647 h 1557"/>
                <a:gd name="T60" fmla="*/ 2147483647 w 1281"/>
                <a:gd name="T61" fmla="*/ 2147483647 h 1557"/>
                <a:gd name="T62" fmla="*/ 2147483647 w 1281"/>
                <a:gd name="T63" fmla="*/ 2147483647 h 1557"/>
                <a:gd name="T64" fmla="*/ 2147483647 w 1281"/>
                <a:gd name="T65" fmla="*/ 2147483647 h 1557"/>
                <a:gd name="T66" fmla="*/ 0 w 1281"/>
                <a:gd name="T67" fmla="*/ 2147483647 h 1557"/>
                <a:gd name="T68" fmla="*/ 0 w 1281"/>
                <a:gd name="T69" fmla="*/ 2147483647 h 1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1"/>
                <a:gd name="T106" fmla="*/ 0 h 1557"/>
                <a:gd name="T107" fmla="*/ 1281 w 1281"/>
                <a:gd name="T108" fmla="*/ 1557 h 15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1" h="1557">
                  <a:moveTo>
                    <a:pt x="0" y="1427"/>
                  </a:moveTo>
                  <a:lnTo>
                    <a:pt x="200" y="1355"/>
                  </a:lnTo>
                  <a:lnTo>
                    <a:pt x="441" y="1226"/>
                  </a:lnTo>
                  <a:lnTo>
                    <a:pt x="638" y="1087"/>
                  </a:lnTo>
                  <a:lnTo>
                    <a:pt x="773" y="933"/>
                  </a:lnTo>
                  <a:lnTo>
                    <a:pt x="919" y="722"/>
                  </a:lnTo>
                  <a:lnTo>
                    <a:pt x="1080" y="437"/>
                  </a:lnTo>
                  <a:lnTo>
                    <a:pt x="1222" y="137"/>
                  </a:lnTo>
                  <a:lnTo>
                    <a:pt x="1281" y="0"/>
                  </a:lnTo>
                  <a:lnTo>
                    <a:pt x="1258" y="173"/>
                  </a:lnTo>
                  <a:lnTo>
                    <a:pt x="1206" y="514"/>
                  </a:lnTo>
                  <a:lnTo>
                    <a:pt x="1228" y="554"/>
                  </a:lnTo>
                  <a:lnTo>
                    <a:pt x="1212" y="637"/>
                  </a:lnTo>
                  <a:lnTo>
                    <a:pt x="1176" y="620"/>
                  </a:lnTo>
                  <a:lnTo>
                    <a:pt x="1152" y="705"/>
                  </a:lnTo>
                  <a:lnTo>
                    <a:pt x="1118" y="727"/>
                  </a:lnTo>
                  <a:lnTo>
                    <a:pt x="1110" y="821"/>
                  </a:lnTo>
                  <a:lnTo>
                    <a:pt x="1048" y="834"/>
                  </a:lnTo>
                  <a:lnTo>
                    <a:pt x="1036" y="954"/>
                  </a:lnTo>
                  <a:lnTo>
                    <a:pt x="1012" y="979"/>
                  </a:lnTo>
                  <a:lnTo>
                    <a:pt x="984" y="961"/>
                  </a:lnTo>
                  <a:lnTo>
                    <a:pt x="951" y="1081"/>
                  </a:lnTo>
                  <a:lnTo>
                    <a:pt x="894" y="1130"/>
                  </a:lnTo>
                  <a:lnTo>
                    <a:pt x="837" y="1124"/>
                  </a:lnTo>
                  <a:lnTo>
                    <a:pt x="811" y="1256"/>
                  </a:lnTo>
                  <a:lnTo>
                    <a:pt x="771" y="1306"/>
                  </a:lnTo>
                  <a:lnTo>
                    <a:pt x="696" y="1313"/>
                  </a:lnTo>
                  <a:lnTo>
                    <a:pt x="677" y="1415"/>
                  </a:lnTo>
                  <a:lnTo>
                    <a:pt x="612" y="1492"/>
                  </a:lnTo>
                  <a:lnTo>
                    <a:pt x="521" y="1542"/>
                  </a:lnTo>
                  <a:lnTo>
                    <a:pt x="408" y="1557"/>
                  </a:lnTo>
                  <a:lnTo>
                    <a:pt x="275" y="1547"/>
                  </a:lnTo>
                  <a:lnTo>
                    <a:pt x="104" y="1505"/>
                  </a:lnTo>
                  <a:lnTo>
                    <a:pt x="0" y="1427"/>
                  </a:lnTo>
                  <a:close/>
                </a:path>
              </a:pathLst>
            </a:custGeom>
            <a:solidFill>
              <a:srgbClr val="8CFA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7" name="Freeform 192">
              <a:extLst>
                <a:ext uri="{FF2B5EF4-FFF2-40B4-BE49-F238E27FC236}">
                  <a16:creationId xmlns:a16="http://schemas.microsoft.com/office/drawing/2014/main" id="{BFA19483-2687-793A-052D-B612B5E9FC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51075" y="4356100"/>
              <a:ext cx="139700" cy="130175"/>
            </a:xfrm>
            <a:custGeom>
              <a:avLst/>
              <a:gdLst>
                <a:gd name="T0" fmla="*/ 2147483647 w 88"/>
                <a:gd name="T1" fmla="*/ 0 h 82"/>
                <a:gd name="T2" fmla="*/ 2147483647 w 88"/>
                <a:gd name="T3" fmla="*/ 2147483647 h 82"/>
                <a:gd name="T4" fmla="*/ 0 w 88"/>
                <a:gd name="T5" fmla="*/ 2147483647 h 82"/>
                <a:gd name="T6" fmla="*/ 2147483647 w 88"/>
                <a:gd name="T7" fmla="*/ 2147483647 h 82"/>
                <a:gd name="T8" fmla="*/ 2147483647 w 88"/>
                <a:gd name="T9" fmla="*/ 0 h 82"/>
                <a:gd name="T10" fmla="*/ 2147483647 w 88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"/>
                <a:gd name="T19" fmla="*/ 0 h 82"/>
                <a:gd name="T20" fmla="*/ 88 w 88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" h="82">
                  <a:moveTo>
                    <a:pt x="88" y="0"/>
                  </a:moveTo>
                  <a:lnTo>
                    <a:pt x="39" y="9"/>
                  </a:lnTo>
                  <a:lnTo>
                    <a:pt x="0" y="82"/>
                  </a:lnTo>
                  <a:lnTo>
                    <a:pt x="88" y="4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8" name="Freeform 193">
              <a:extLst>
                <a:ext uri="{FF2B5EF4-FFF2-40B4-BE49-F238E27FC236}">
                  <a16:creationId xmlns:a16="http://schemas.microsoft.com/office/drawing/2014/main" id="{7328C508-0F53-2F97-FB4D-9BC19C3452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92312" y="4918075"/>
              <a:ext cx="263525" cy="239713"/>
            </a:xfrm>
            <a:custGeom>
              <a:avLst/>
              <a:gdLst>
                <a:gd name="T0" fmla="*/ 2147483647 w 166"/>
                <a:gd name="T1" fmla="*/ 2147483647 h 151"/>
                <a:gd name="T2" fmla="*/ 2147483647 w 166"/>
                <a:gd name="T3" fmla="*/ 2147483647 h 151"/>
                <a:gd name="T4" fmla="*/ 2147483647 w 166"/>
                <a:gd name="T5" fmla="*/ 0 h 151"/>
                <a:gd name="T6" fmla="*/ 2147483647 w 166"/>
                <a:gd name="T7" fmla="*/ 2147483647 h 151"/>
                <a:gd name="T8" fmla="*/ 0 w 166"/>
                <a:gd name="T9" fmla="*/ 2147483647 h 151"/>
                <a:gd name="T10" fmla="*/ 2147483647 w 166"/>
                <a:gd name="T11" fmla="*/ 2147483647 h 151"/>
                <a:gd name="T12" fmla="*/ 2147483647 w 166"/>
                <a:gd name="T13" fmla="*/ 2147483647 h 151"/>
                <a:gd name="T14" fmla="*/ 2147483647 w 166"/>
                <a:gd name="T15" fmla="*/ 2147483647 h 151"/>
                <a:gd name="T16" fmla="*/ 2147483647 w 166"/>
                <a:gd name="T17" fmla="*/ 2147483647 h 151"/>
                <a:gd name="T18" fmla="*/ 2147483647 w 166"/>
                <a:gd name="T19" fmla="*/ 2147483647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151"/>
                <a:gd name="T32" fmla="*/ 166 w 166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151">
                  <a:moveTo>
                    <a:pt x="166" y="75"/>
                  </a:moveTo>
                  <a:lnTo>
                    <a:pt x="138" y="23"/>
                  </a:lnTo>
                  <a:lnTo>
                    <a:pt x="81" y="0"/>
                  </a:lnTo>
                  <a:lnTo>
                    <a:pt x="15" y="33"/>
                  </a:lnTo>
                  <a:lnTo>
                    <a:pt x="0" y="101"/>
                  </a:lnTo>
                  <a:lnTo>
                    <a:pt x="44" y="151"/>
                  </a:lnTo>
                  <a:lnTo>
                    <a:pt x="99" y="149"/>
                  </a:lnTo>
                  <a:lnTo>
                    <a:pt x="149" y="113"/>
                  </a:lnTo>
                  <a:lnTo>
                    <a:pt x="166" y="75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399" name="Freeform 194">
              <a:extLst>
                <a:ext uri="{FF2B5EF4-FFF2-40B4-BE49-F238E27FC236}">
                  <a16:creationId xmlns:a16="http://schemas.microsoft.com/office/drawing/2014/main" id="{DC721354-D290-309E-B79E-5726F27D7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9050" y="4075113"/>
              <a:ext cx="130175" cy="163513"/>
            </a:xfrm>
            <a:custGeom>
              <a:avLst/>
              <a:gdLst>
                <a:gd name="T0" fmla="*/ 2147483647 w 82"/>
                <a:gd name="T1" fmla="*/ 2147483647 h 103"/>
                <a:gd name="T2" fmla="*/ 2147483647 w 82"/>
                <a:gd name="T3" fmla="*/ 2147483647 h 103"/>
                <a:gd name="T4" fmla="*/ 2147483647 w 82"/>
                <a:gd name="T5" fmla="*/ 0 h 103"/>
                <a:gd name="T6" fmla="*/ 2147483647 w 82"/>
                <a:gd name="T7" fmla="*/ 2147483647 h 103"/>
                <a:gd name="T8" fmla="*/ 0 w 82"/>
                <a:gd name="T9" fmla="*/ 2147483647 h 103"/>
                <a:gd name="T10" fmla="*/ 2147483647 w 82"/>
                <a:gd name="T11" fmla="*/ 2147483647 h 103"/>
                <a:gd name="T12" fmla="*/ 2147483647 w 82"/>
                <a:gd name="T13" fmla="*/ 2147483647 h 103"/>
                <a:gd name="T14" fmla="*/ 2147483647 w 82"/>
                <a:gd name="T15" fmla="*/ 2147483647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103"/>
                <a:gd name="T26" fmla="*/ 82 w 8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103">
                  <a:moveTo>
                    <a:pt x="79" y="87"/>
                  </a:moveTo>
                  <a:lnTo>
                    <a:pt x="82" y="26"/>
                  </a:lnTo>
                  <a:lnTo>
                    <a:pt x="50" y="0"/>
                  </a:lnTo>
                  <a:lnTo>
                    <a:pt x="6" y="21"/>
                  </a:lnTo>
                  <a:lnTo>
                    <a:pt x="0" y="74"/>
                  </a:lnTo>
                  <a:lnTo>
                    <a:pt x="27" y="103"/>
                  </a:lnTo>
                  <a:lnTo>
                    <a:pt x="79" y="87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0" name="Freeform 195">
              <a:extLst>
                <a:ext uri="{FF2B5EF4-FFF2-40B4-BE49-F238E27FC236}">
                  <a16:creationId xmlns:a16="http://schemas.microsoft.com/office/drawing/2014/main" id="{97AA0995-9AB8-948E-F6B0-32883EF670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612" y="4344988"/>
              <a:ext cx="147638" cy="230188"/>
            </a:xfrm>
            <a:custGeom>
              <a:avLst/>
              <a:gdLst>
                <a:gd name="T0" fmla="*/ 2147483647 w 93"/>
                <a:gd name="T1" fmla="*/ 0 h 145"/>
                <a:gd name="T2" fmla="*/ 2147483647 w 93"/>
                <a:gd name="T3" fmla="*/ 2147483647 h 145"/>
                <a:gd name="T4" fmla="*/ 0 w 93"/>
                <a:gd name="T5" fmla="*/ 2147483647 h 145"/>
                <a:gd name="T6" fmla="*/ 0 w 93"/>
                <a:gd name="T7" fmla="*/ 2147483647 h 145"/>
                <a:gd name="T8" fmla="*/ 0 w 93"/>
                <a:gd name="T9" fmla="*/ 2147483647 h 145"/>
                <a:gd name="T10" fmla="*/ 2147483647 w 93"/>
                <a:gd name="T11" fmla="*/ 2147483647 h 145"/>
                <a:gd name="T12" fmla="*/ 2147483647 w 93"/>
                <a:gd name="T13" fmla="*/ 2147483647 h 145"/>
                <a:gd name="T14" fmla="*/ 2147483647 w 93"/>
                <a:gd name="T15" fmla="*/ 2147483647 h 145"/>
                <a:gd name="T16" fmla="*/ 2147483647 w 93"/>
                <a:gd name="T17" fmla="*/ 2147483647 h 145"/>
                <a:gd name="T18" fmla="*/ 2147483647 w 93"/>
                <a:gd name="T19" fmla="*/ 2147483647 h 145"/>
                <a:gd name="T20" fmla="*/ 2147483647 w 93"/>
                <a:gd name="T21" fmla="*/ 2147483647 h 145"/>
                <a:gd name="T22" fmla="*/ 2147483647 w 93"/>
                <a:gd name="T23" fmla="*/ 0 h 145"/>
                <a:gd name="T24" fmla="*/ 2147483647 w 93"/>
                <a:gd name="T25" fmla="*/ 0 h 1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145"/>
                <a:gd name="T41" fmla="*/ 93 w 93"/>
                <a:gd name="T42" fmla="*/ 145 h 1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145">
                  <a:moveTo>
                    <a:pt x="68" y="0"/>
                  </a:moveTo>
                  <a:lnTo>
                    <a:pt x="2" y="24"/>
                  </a:lnTo>
                  <a:lnTo>
                    <a:pt x="0" y="43"/>
                  </a:lnTo>
                  <a:lnTo>
                    <a:pt x="0" y="85"/>
                  </a:lnTo>
                  <a:lnTo>
                    <a:pt x="0" y="126"/>
                  </a:lnTo>
                  <a:lnTo>
                    <a:pt x="2" y="145"/>
                  </a:lnTo>
                  <a:lnTo>
                    <a:pt x="13" y="133"/>
                  </a:lnTo>
                  <a:lnTo>
                    <a:pt x="35" y="106"/>
                  </a:lnTo>
                  <a:lnTo>
                    <a:pt x="54" y="79"/>
                  </a:lnTo>
                  <a:lnTo>
                    <a:pt x="63" y="68"/>
                  </a:lnTo>
                  <a:lnTo>
                    <a:pt x="93" y="2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1" name="Freeform 196">
              <a:extLst>
                <a:ext uri="{FF2B5EF4-FFF2-40B4-BE49-F238E27FC236}">
                  <a16:creationId xmlns:a16="http://schemas.microsoft.com/office/drawing/2014/main" id="{FBC74E23-1FCF-B0C7-6902-4975E3C154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3950" y="3810000"/>
              <a:ext cx="130175" cy="165100"/>
            </a:xfrm>
            <a:custGeom>
              <a:avLst/>
              <a:gdLst>
                <a:gd name="T0" fmla="*/ 2147483647 w 82"/>
                <a:gd name="T1" fmla="*/ 2147483647 h 104"/>
                <a:gd name="T2" fmla="*/ 2147483647 w 82"/>
                <a:gd name="T3" fmla="*/ 2147483647 h 104"/>
                <a:gd name="T4" fmla="*/ 2147483647 w 82"/>
                <a:gd name="T5" fmla="*/ 0 h 104"/>
                <a:gd name="T6" fmla="*/ 2147483647 w 82"/>
                <a:gd name="T7" fmla="*/ 2147483647 h 104"/>
                <a:gd name="T8" fmla="*/ 0 w 82"/>
                <a:gd name="T9" fmla="*/ 2147483647 h 104"/>
                <a:gd name="T10" fmla="*/ 2147483647 w 82"/>
                <a:gd name="T11" fmla="*/ 2147483647 h 104"/>
                <a:gd name="T12" fmla="*/ 2147483647 w 82"/>
                <a:gd name="T13" fmla="*/ 2147483647 h 104"/>
                <a:gd name="T14" fmla="*/ 2147483647 w 8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104"/>
                <a:gd name="T26" fmla="*/ 82 w 82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104">
                  <a:moveTo>
                    <a:pt x="79" y="87"/>
                  </a:moveTo>
                  <a:lnTo>
                    <a:pt x="82" y="27"/>
                  </a:lnTo>
                  <a:lnTo>
                    <a:pt x="50" y="0"/>
                  </a:lnTo>
                  <a:lnTo>
                    <a:pt x="6" y="23"/>
                  </a:lnTo>
                  <a:lnTo>
                    <a:pt x="0" y="76"/>
                  </a:lnTo>
                  <a:lnTo>
                    <a:pt x="25" y="104"/>
                  </a:lnTo>
                  <a:lnTo>
                    <a:pt x="79" y="87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2" name="Freeform 197">
              <a:extLst>
                <a:ext uri="{FF2B5EF4-FFF2-40B4-BE49-F238E27FC236}">
                  <a16:creationId xmlns:a16="http://schemas.microsoft.com/office/drawing/2014/main" id="{173EB9C6-73CE-BFF5-89DB-5A49D6BCB7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71612" y="4368800"/>
              <a:ext cx="130175" cy="163513"/>
            </a:xfrm>
            <a:custGeom>
              <a:avLst/>
              <a:gdLst>
                <a:gd name="T0" fmla="*/ 2147483647 w 82"/>
                <a:gd name="T1" fmla="*/ 2147483647 h 103"/>
                <a:gd name="T2" fmla="*/ 2147483647 w 82"/>
                <a:gd name="T3" fmla="*/ 2147483647 h 103"/>
                <a:gd name="T4" fmla="*/ 2147483647 w 82"/>
                <a:gd name="T5" fmla="*/ 0 h 103"/>
                <a:gd name="T6" fmla="*/ 2147483647 w 82"/>
                <a:gd name="T7" fmla="*/ 2147483647 h 103"/>
                <a:gd name="T8" fmla="*/ 0 w 82"/>
                <a:gd name="T9" fmla="*/ 2147483647 h 103"/>
                <a:gd name="T10" fmla="*/ 2147483647 w 82"/>
                <a:gd name="T11" fmla="*/ 2147483647 h 103"/>
                <a:gd name="T12" fmla="*/ 2147483647 w 82"/>
                <a:gd name="T13" fmla="*/ 2147483647 h 103"/>
                <a:gd name="T14" fmla="*/ 2147483647 w 82"/>
                <a:gd name="T15" fmla="*/ 2147483647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103"/>
                <a:gd name="T26" fmla="*/ 82 w 82"/>
                <a:gd name="T27" fmla="*/ 103 h 1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103">
                  <a:moveTo>
                    <a:pt x="77" y="85"/>
                  </a:moveTo>
                  <a:lnTo>
                    <a:pt x="82" y="26"/>
                  </a:lnTo>
                  <a:lnTo>
                    <a:pt x="49" y="0"/>
                  </a:lnTo>
                  <a:lnTo>
                    <a:pt x="6" y="22"/>
                  </a:lnTo>
                  <a:lnTo>
                    <a:pt x="0" y="74"/>
                  </a:lnTo>
                  <a:lnTo>
                    <a:pt x="25" y="103"/>
                  </a:lnTo>
                  <a:lnTo>
                    <a:pt x="77" y="85"/>
                  </a:lnTo>
                  <a:close/>
                </a:path>
              </a:pathLst>
            </a:custGeom>
            <a:solidFill>
              <a:srgbClr val="C2E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3" name="Freeform 198">
              <a:extLst>
                <a:ext uri="{FF2B5EF4-FFF2-40B4-BE49-F238E27FC236}">
                  <a16:creationId xmlns:a16="http://schemas.microsoft.com/office/drawing/2014/main" id="{4B0AF734-F62F-16EF-62A6-483E641E8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46299" y="3181350"/>
              <a:ext cx="573088" cy="1198563"/>
            </a:xfrm>
            <a:custGeom>
              <a:avLst/>
              <a:gdLst>
                <a:gd name="T0" fmla="*/ 0 w 361"/>
                <a:gd name="T1" fmla="*/ 2147483647 h 755"/>
                <a:gd name="T2" fmla="*/ 2147483647 w 361"/>
                <a:gd name="T3" fmla="*/ 2147483647 h 755"/>
                <a:gd name="T4" fmla="*/ 2147483647 w 361"/>
                <a:gd name="T5" fmla="*/ 0 h 755"/>
                <a:gd name="T6" fmla="*/ 2147483647 w 361"/>
                <a:gd name="T7" fmla="*/ 2147483647 h 755"/>
                <a:gd name="T8" fmla="*/ 2147483647 w 361"/>
                <a:gd name="T9" fmla="*/ 2147483647 h 755"/>
                <a:gd name="T10" fmla="*/ 2147483647 w 361"/>
                <a:gd name="T11" fmla="*/ 2147483647 h 755"/>
                <a:gd name="T12" fmla="*/ 2147483647 w 361"/>
                <a:gd name="T13" fmla="*/ 2147483647 h 755"/>
                <a:gd name="T14" fmla="*/ 2147483647 w 361"/>
                <a:gd name="T15" fmla="*/ 2147483647 h 755"/>
                <a:gd name="T16" fmla="*/ 2147483647 w 361"/>
                <a:gd name="T17" fmla="*/ 2147483647 h 755"/>
                <a:gd name="T18" fmla="*/ 0 w 361"/>
                <a:gd name="T19" fmla="*/ 2147483647 h 755"/>
                <a:gd name="T20" fmla="*/ 0 w 361"/>
                <a:gd name="T21" fmla="*/ 2147483647 h 7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1"/>
                <a:gd name="T34" fmla="*/ 0 h 755"/>
                <a:gd name="T35" fmla="*/ 361 w 361"/>
                <a:gd name="T36" fmla="*/ 755 h 7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1" h="755">
                  <a:moveTo>
                    <a:pt x="0" y="80"/>
                  </a:moveTo>
                  <a:lnTo>
                    <a:pt x="150" y="38"/>
                  </a:lnTo>
                  <a:lnTo>
                    <a:pt x="321" y="0"/>
                  </a:lnTo>
                  <a:lnTo>
                    <a:pt x="361" y="737"/>
                  </a:lnTo>
                  <a:lnTo>
                    <a:pt x="299" y="755"/>
                  </a:lnTo>
                  <a:lnTo>
                    <a:pt x="295" y="737"/>
                  </a:lnTo>
                  <a:lnTo>
                    <a:pt x="235" y="744"/>
                  </a:lnTo>
                  <a:lnTo>
                    <a:pt x="191" y="579"/>
                  </a:lnTo>
                  <a:lnTo>
                    <a:pt x="92" y="31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4" name="Freeform 199">
              <a:extLst>
                <a:ext uri="{FF2B5EF4-FFF2-40B4-BE49-F238E27FC236}">
                  <a16:creationId xmlns:a16="http://schemas.microsoft.com/office/drawing/2014/main" id="{7EFBB875-479E-60B8-F3BC-983BF9985B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14587" y="2428875"/>
              <a:ext cx="296863" cy="379413"/>
            </a:xfrm>
            <a:custGeom>
              <a:avLst/>
              <a:gdLst>
                <a:gd name="T0" fmla="*/ 2147483647 w 187"/>
                <a:gd name="T1" fmla="*/ 0 h 239"/>
                <a:gd name="T2" fmla="*/ 2147483647 w 187"/>
                <a:gd name="T3" fmla="*/ 2147483647 h 239"/>
                <a:gd name="T4" fmla="*/ 2147483647 w 187"/>
                <a:gd name="T5" fmla="*/ 2147483647 h 239"/>
                <a:gd name="T6" fmla="*/ 2147483647 w 187"/>
                <a:gd name="T7" fmla="*/ 2147483647 h 239"/>
                <a:gd name="T8" fmla="*/ 2147483647 w 187"/>
                <a:gd name="T9" fmla="*/ 2147483647 h 239"/>
                <a:gd name="T10" fmla="*/ 2147483647 w 187"/>
                <a:gd name="T11" fmla="*/ 2147483647 h 239"/>
                <a:gd name="T12" fmla="*/ 2147483647 w 187"/>
                <a:gd name="T13" fmla="*/ 2147483647 h 239"/>
                <a:gd name="T14" fmla="*/ 2147483647 w 187"/>
                <a:gd name="T15" fmla="*/ 2147483647 h 239"/>
                <a:gd name="T16" fmla="*/ 0 w 187"/>
                <a:gd name="T17" fmla="*/ 2147483647 h 239"/>
                <a:gd name="T18" fmla="*/ 2147483647 w 187"/>
                <a:gd name="T19" fmla="*/ 2147483647 h 239"/>
                <a:gd name="T20" fmla="*/ 2147483647 w 187"/>
                <a:gd name="T21" fmla="*/ 2147483647 h 239"/>
                <a:gd name="T22" fmla="*/ 2147483647 w 187"/>
                <a:gd name="T23" fmla="*/ 2147483647 h 239"/>
                <a:gd name="T24" fmla="*/ 2147483647 w 187"/>
                <a:gd name="T25" fmla="*/ 2147483647 h 239"/>
                <a:gd name="T26" fmla="*/ 2147483647 w 187"/>
                <a:gd name="T27" fmla="*/ 2147483647 h 239"/>
                <a:gd name="T28" fmla="*/ 2147483647 w 187"/>
                <a:gd name="T29" fmla="*/ 2147483647 h 239"/>
                <a:gd name="T30" fmla="*/ 2147483647 w 187"/>
                <a:gd name="T31" fmla="*/ 2147483647 h 239"/>
                <a:gd name="T32" fmla="*/ 2147483647 w 187"/>
                <a:gd name="T33" fmla="*/ 2147483647 h 239"/>
                <a:gd name="T34" fmla="*/ 2147483647 w 187"/>
                <a:gd name="T35" fmla="*/ 2147483647 h 239"/>
                <a:gd name="T36" fmla="*/ 2147483647 w 187"/>
                <a:gd name="T37" fmla="*/ 2147483647 h 239"/>
                <a:gd name="T38" fmla="*/ 2147483647 w 187"/>
                <a:gd name="T39" fmla="*/ 2147483647 h 239"/>
                <a:gd name="T40" fmla="*/ 2147483647 w 187"/>
                <a:gd name="T41" fmla="*/ 2147483647 h 239"/>
                <a:gd name="T42" fmla="*/ 2147483647 w 187"/>
                <a:gd name="T43" fmla="*/ 2147483647 h 239"/>
                <a:gd name="T44" fmla="*/ 2147483647 w 187"/>
                <a:gd name="T45" fmla="*/ 2147483647 h 239"/>
                <a:gd name="T46" fmla="*/ 2147483647 w 187"/>
                <a:gd name="T47" fmla="*/ 2147483647 h 239"/>
                <a:gd name="T48" fmla="*/ 2147483647 w 187"/>
                <a:gd name="T49" fmla="*/ 2147483647 h 239"/>
                <a:gd name="T50" fmla="*/ 2147483647 w 187"/>
                <a:gd name="T51" fmla="*/ 2147483647 h 239"/>
                <a:gd name="T52" fmla="*/ 2147483647 w 187"/>
                <a:gd name="T53" fmla="*/ 0 h 239"/>
                <a:gd name="T54" fmla="*/ 2147483647 w 187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7"/>
                <a:gd name="T85" fmla="*/ 0 h 239"/>
                <a:gd name="T86" fmla="*/ 187 w 187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7" h="239">
                  <a:moveTo>
                    <a:pt x="175" y="0"/>
                  </a:moveTo>
                  <a:lnTo>
                    <a:pt x="165" y="13"/>
                  </a:lnTo>
                  <a:lnTo>
                    <a:pt x="142" y="44"/>
                  </a:lnTo>
                  <a:lnTo>
                    <a:pt x="113" y="79"/>
                  </a:lnTo>
                  <a:lnTo>
                    <a:pt x="87" y="105"/>
                  </a:lnTo>
                  <a:lnTo>
                    <a:pt x="71" y="115"/>
                  </a:lnTo>
                  <a:lnTo>
                    <a:pt x="39" y="143"/>
                  </a:lnTo>
                  <a:lnTo>
                    <a:pt x="8" y="186"/>
                  </a:lnTo>
                  <a:lnTo>
                    <a:pt x="0" y="239"/>
                  </a:lnTo>
                  <a:lnTo>
                    <a:pt x="11" y="238"/>
                  </a:lnTo>
                  <a:lnTo>
                    <a:pt x="38" y="228"/>
                  </a:lnTo>
                  <a:lnTo>
                    <a:pt x="71" y="201"/>
                  </a:lnTo>
                  <a:lnTo>
                    <a:pt x="98" y="149"/>
                  </a:lnTo>
                  <a:lnTo>
                    <a:pt x="93" y="134"/>
                  </a:lnTo>
                  <a:lnTo>
                    <a:pt x="85" y="146"/>
                  </a:lnTo>
                  <a:lnTo>
                    <a:pt x="66" y="175"/>
                  </a:lnTo>
                  <a:lnTo>
                    <a:pt x="41" y="205"/>
                  </a:lnTo>
                  <a:lnTo>
                    <a:pt x="16" y="219"/>
                  </a:lnTo>
                  <a:lnTo>
                    <a:pt x="19" y="209"/>
                  </a:lnTo>
                  <a:lnTo>
                    <a:pt x="30" y="186"/>
                  </a:lnTo>
                  <a:lnTo>
                    <a:pt x="52" y="154"/>
                  </a:lnTo>
                  <a:lnTo>
                    <a:pt x="90" y="123"/>
                  </a:lnTo>
                  <a:lnTo>
                    <a:pt x="102" y="113"/>
                  </a:lnTo>
                  <a:lnTo>
                    <a:pt x="132" y="83"/>
                  </a:lnTo>
                  <a:lnTo>
                    <a:pt x="165" y="44"/>
                  </a:lnTo>
                  <a:lnTo>
                    <a:pt x="187" y="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5" name="Freeform 200">
              <a:extLst>
                <a:ext uri="{FF2B5EF4-FFF2-40B4-BE49-F238E27FC236}">
                  <a16:creationId xmlns:a16="http://schemas.microsoft.com/office/drawing/2014/main" id="{33622AD7-FCD6-1578-B93B-6752E4B3CD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19337" y="2420938"/>
              <a:ext cx="249238" cy="225425"/>
            </a:xfrm>
            <a:custGeom>
              <a:avLst/>
              <a:gdLst>
                <a:gd name="T0" fmla="*/ 0 w 157"/>
                <a:gd name="T1" fmla="*/ 2147483647 h 142"/>
                <a:gd name="T2" fmla="*/ 2147483647 w 157"/>
                <a:gd name="T3" fmla="*/ 2147483647 h 142"/>
                <a:gd name="T4" fmla="*/ 2147483647 w 157"/>
                <a:gd name="T5" fmla="*/ 2147483647 h 142"/>
                <a:gd name="T6" fmla="*/ 2147483647 w 157"/>
                <a:gd name="T7" fmla="*/ 2147483647 h 142"/>
                <a:gd name="T8" fmla="*/ 2147483647 w 157"/>
                <a:gd name="T9" fmla="*/ 0 h 142"/>
                <a:gd name="T10" fmla="*/ 2147483647 w 157"/>
                <a:gd name="T11" fmla="*/ 2147483647 h 142"/>
                <a:gd name="T12" fmla="*/ 2147483647 w 157"/>
                <a:gd name="T13" fmla="*/ 2147483647 h 142"/>
                <a:gd name="T14" fmla="*/ 2147483647 w 157"/>
                <a:gd name="T15" fmla="*/ 2147483647 h 142"/>
                <a:gd name="T16" fmla="*/ 2147483647 w 157"/>
                <a:gd name="T17" fmla="*/ 2147483647 h 142"/>
                <a:gd name="T18" fmla="*/ 2147483647 w 157"/>
                <a:gd name="T19" fmla="*/ 2147483647 h 142"/>
                <a:gd name="T20" fmla="*/ 0 w 157"/>
                <a:gd name="T21" fmla="*/ 2147483647 h 142"/>
                <a:gd name="T22" fmla="*/ 0 w 157"/>
                <a:gd name="T23" fmla="*/ 2147483647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42"/>
                <a:gd name="T38" fmla="*/ 157 w 157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42">
                  <a:moveTo>
                    <a:pt x="0" y="128"/>
                  </a:moveTo>
                  <a:lnTo>
                    <a:pt x="17" y="114"/>
                  </a:lnTo>
                  <a:lnTo>
                    <a:pt x="61" y="79"/>
                  </a:lnTo>
                  <a:lnTo>
                    <a:pt x="107" y="36"/>
                  </a:lnTo>
                  <a:lnTo>
                    <a:pt x="137" y="0"/>
                  </a:lnTo>
                  <a:lnTo>
                    <a:pt x="157" y="3"/>
                  </a:lnTo>
                  <a:lnTo>
                    <a:pt x="149" y="14"/>
                  </a:lnTo>
                  <a:lnTo>
                    <a:pt x="124" y="44"/>
                  </a:lnTo>
                  <a:lnTo>
                    <a:pt x="77" y="88"/>
                  </a:lnTo>
                  <a:lnTo>
                    <a:pt x="3" y="14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6" name="Freeform 201">
              <a:extLst>
                <a:ext uri="{FF2B5EF4-FFF2-40B4-BE49-F238E27FC236}">
                  <a16:creationId xmlns:a16="http://schemas.microsoft.com/office/drawing/2014/main" id="{CE1C9443-8364-42CC-07EB-A5F9C0FDB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1850" y="3228975"/>
              <a:ext cx="406400" cy="1162050"/>
            </a:xfrm>
            <a:custGeom>
              <a:avLst/>
              <a:gdLst>
                <a:gd name="T0" fmla="*/ 0 w 256"/>
                <a:gd name="T1" fmla="*/ 2147483647 h 732"/>
                <a:gd name="T2" fmla="*/ 2147483647 w 256"/>
                <a:gd name="T3" fmla="*/ 2147483647 h 732"/>
                <a:gd name="T4" fmla="*/ 2147483647 w 256"/>
                <a:gd name="T5" fmla="*/ 2147483647 h 732"/>
                <a:gd name="T6" fmla="*/ 2147483647 w 256"/>
                <a:gd name="T7" fmla="*/ 2147483647 h 732"/>
                <a:gd name="T8" fmla="*/ 2147483647 w 256"/>
                <a:gd name="T9" fmla="*/ 2147483647 h 732"/>
                <a:gd name="T10" fmla="*/ 2147483647 w 256"/>
                <a:gd name="T11" fmla="*/ 2147483647 h 732"/>
                <a:gd name="T12" fmla="*/ 2147483647 w 256"/>
                <a:gd name="T13" fmla="*/ 2147483647 h 732"/>
                <a:gd name="T14" fmla="*/ 2147483647 w 256"/>
                <a:gd name="T15" fmla="*/ 2147483647 h 732"/>
                <a:gd name="T16" fmla="*/ 2147483647 w 256"/>
                <a:gd name="T17" fmla="*/ 2147483647 h 732"/>
                <a:gd name="T18" fmla="*/ 2147483647 w 256"/>
                <a:gd name="T19" fmla="*/ 2147483647 h 732"/>
                <a:gd name="T20" fmla="*/ 2147483647 w 256"/>
                <a:gd name="T21" fmla="*/ 2147483647 h 732"/>
                <a:gd name="T22" fmla="*/ 2147483647 w 256"/>
                <a:gd name="T23" fmla="*/ 0 h 732"/>
                <a:gd name="T24" fmla="*/ 0 w 256"/>
                <a:gd name="T25" fmla="*/ 2147483647 h 732"/>
                <a:gd name="T26" fmla="*/ 0 w 256"/>
                <a:gd name="T27" fmla="*/ 2147483647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6"/>
                <a:gd name="T43" fmla="*/ 0 h 732"/>
                <a:gd name="T44" fmla="*/ 256 w 256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6" h="732">
                  <a:moveTo>
                    <a:pt x="0" y="3"/>
                  </a:moveTo>
                  <a:lnTo>
                    <a:pt x="23" y="63"/>
                  </a:lnTo>
                  <a:lnTo>
                    <a:pt x="78" y="225"/>
                  </a:lnTo>
                  <a:lnTo>
                    <a:pt x="133" y="458"/>
                  </a:lnTo>
                  <a:lnTo>
                    <a:pt x="162" y="732"/>
                  </a:lnTo>
                  <a:lnTo>
                    <a:pt x="256" y="700"/>
                  </a:lnTo>
                  <a:lnTo>
                    <a:pt x="250" y="678"/>
                  </a:lnTo>
                  <a:lnTo>
                    <a:pt x="185" y="703"/>
                  </a:lnTo>
                  <a:lnTo>
                    <a:pt x="179" y="634"/>
                  </a:lnTo>
                  <a:lnTo>
                    <a:pt x="155" y="461"/>
                  </a:lnTo>
                  <a:lnTo>
                    <a:pt x="105" y="233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7" name="Freeform 202">
              <a:extLst>
                <a:ext uri="{FF2B5EF4-FFF2-40B4-BE49-F238E27FC236}">
                  <a16:creationId xmlns:a16="http://schemas.microsoft.com/office/drawing/2014/main" id="{EBF44A5D-5E45-A84B-68C2-3F71FF827C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11387" y="3338513"/>
              <a:ext cx="347663" cy="1189038"/>
            </a:xfrm>
            <a:custGeom>
              <a:avLst/>
              <a:gdLst>
                <a:gd name="T0" fmla="*/ 0 w 219"/>
                <a:gd name="T1" fmla="*/ 0 h 749"/>
                <a:gd name="T2" fmla="*/ 2147483647 w 219"/>
                <a:gd name="T3" fmla="*/ 2147483647 h 749"/>
                <a:gd name="T4" fmla="*/ 2147483647 w 219"/>
                <a:gd name="T5" fmla="*/ 2147483647 h 749"/>
                <a:gd name="T6" fmla="*/ 2147483647 w 219"/>
                <a:gd name="T7" fmla="*/ 2147483647 h 749"/>
                <a:gd name="T8" fmla="*/ 2147483647 w 219"/>
                <a:gd name="T9" fmla="*/ 2147483647 h 749"/>
                <a:gd name="T10" fmla="*/ 2147483647 w 219"/>
                <a:gd name="T11" fmla="*/ 2147483647 h 749"/>
                <a:gd name="T12" fmla="*/ 2147483647 w 219"/>
                <a:gd name="T13" fmla="*/ 2147483647 h 749"/>
                <a:gd name="T14" fmla="*/ 2147483647 w 219"/>
                <a:gd name="T15" fmla="*/ 2147483647 h 749"/>
                <a:gd name="T16" fmla="*/ 2147483647 w 219"/>
                <a:gd name="T17" fmla="*/ 2147483647 h 749"/>
                <a:gd name="T18" fmla="*/ 2147483647 w 219"/>
                <a:gd name="T19" fmla="*/ 2147483647 h 749"/>
                <a:gd name="T20" fmla="*/ 2147483647 w 219"/>
                <a:gd name="T21" fmla="*/ 2147483647 h 749"/>
                <a:gd name="T22" fmla="*/ 2147483647 w 219"/>
                <a:gd name="T23" fmla="*/ 2147483647 h 749"/>
                <a:gd name="T24" fmla="*/ 2147483647 w 219"/>
                <a:gd name="T25" fmla="*/ 2147483647 h 749"/>
                <a:gd name="T26" fmla="*/ 2147483647 w 219"/>
                <a:gd name="T27" fmla="*/ 2147483647 h 749"/>
                <a:gd name="T28" fmla="*/ 2147483647 w 219"/>
                <a:gd name="T29" fmla="*/ 2147483647 h 749"/>
                <a:gd name="T30" fmla="*/ 2147483647 w 219"/>
                <a:gd name="T31" fmla="*/ 2147483647 h 749"/>
                <a:gd name="T32" fmla="*/ 2147483647 w 219"/>
                <a:gd name="T33" fmla="*/ 2147483647 h 749"/>
                <a:gd name="T34" fmla="*/ 2147483647 w 219"/>
                <a:gd name="T35" fmla="*/ 2147483647 h 749"/>
                <a:gd name="T36" fmla="*/ 0 w 219"/>
                <a:gd name="T37" fmla="*/ 0 h 749"/>
                <a:gd name="T38" fmla="*/ 0 w 219"/>
                <a:gd name="T39" fmla="*/ 0 h 7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9"/>
                <a:gd name="T61" fmla="*/ 0 h 749"/>
                <a:gd name="T62" fmla="*/ 219 w 219"/>
                <a:gd name="T63" fmla="*/ 749 h 7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9" h="749">
                  <a:moveTo>
                    <a:pt x="0" y="0"/>
                  </a:moveTo>
                  <a:lnTo>
                    <a:pt x="24" y="80"/>
                  </a:lnTo>
                  <a:lnTo>
                    <a:pt x="80" y="271"/>
                  </a:lnTo>
                  <a:lnTo>
                    <a:pt x="135" y="486"/>
                  </a:lnTo>
                  <a:lnTo>
                    <a:pt x="161" y="645"/>
                  </a:lnTo>
                  <a:lnTo>
                    <a:pt x="153" y="655"/>
                  </a:lnTo>
                  <a:lnTo>
                    <a:pt x="134" y="680"/>
                  </a:lnTo>
                  <a:lnTo>
                    <a:pt x="107" y="707"/>
                  </a:lnTo>
                  <a:lnTo>
                    <a:pt x="80" y="730"/>
                  </a:lnTo>
                  <a:lnTo>
                    <a:pt x="96" y="749"/>
                  </a:lnTo>
                  <a:lnTo>
                    <a:pt x="219" y="705"/>
                  </a:lnTo>
                  <a:lnTo>
                    <a:pt x="216" y="683"/>
                  </a:lnTo>
                  <a:lnTo>
                    <a:pt x="131" y="716"/>
                  </a:lnTo>
                  <a:lnTo>
                    <a:pt x="186" y="645"/>
                  </a:lnTo>
                  <a:lnTo>
                    <a:pt x="176" y="597"/>
                  </a:lnTo>
                  <a:lnTo>
                    <a:pt x="150" y="464"/>
                  </a:lnTo>
                  <a:lnTo>
                    <a:pt x="98" y="261"/>
                  </a:lnTo>
                  <a:lnTo>
                    <a:pt x="2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8" name="Freeform 203">
              <a:extLst>
                <a:ext uri="{FF2B5EF4-FFF2-40B4-BE49-F238E27FC236}">
                  <a16:creationId xmlns:a16="http://schemas.microsoft.com/office/drawing/2014/main" id="{3CA923C7-C72C-BE41-A6A0-5BCF45D7EA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1225" y="3211513"/>
              <a:ext cx="190500" cy="1144588"/>
            </a:xfrm>
            <a:custGeom>
              <a:avLst/>
              <a:gdLst>
                <a:gd name="T0" fmla="*/ 0 w 120"/>
                <a:gd name="T1" fmla="*/ 0 h 721"/>
                <a:gd name="T2" fmla="*/ 2147483647 w 120"/>
                <a:gd name="T3" fmla="*/ 2147483647 h 721"/>
                <a:gd name="T4" fmla="*/ 2147483647 w 120"/>
                <a:gd name="T5" fmla="*/ 2147483647 h 721"/>
                <a:gd name="T6" fmla="*/ 2147483647 w 120"/>
                <a:gd name="T7" fmla="*/ 2147483647 h 721"/>
                <a:gd name="T8" fmla="*/ 2147483647 w 120"/>
                <a:gd name="T9" fmla="*/ 2147483647 h 721"/>
                <a:gd name="T10" fmla="*/ 2147483647 w 120"/>
                <a:gd name="T11" fmla="*/ 2147483647 h 721"/>
                <a:gd name="T12" fmla="*/ 2147483647 w 120"/>
                <a:gd name="T13" fmla="*/ 2147483647 h 721"/>
                <a:gd name="T14" fmla="*/ 2147483647 w 120"/>
                <a:gd name="T15" fmla="*/ 2147483647 h 721"/>
                <a:gd name="T16" fmla="*/ 2147483647 w 120"/>
                <a:gd name="T17" fmla="*/ 2147483647 h 721"/>
                <a:gd name="T18" fmla="*/ 2147483647 w 120"/>
                <a:gd name="T19" fmla="*/ 0 h 721"/>
                <a:gd name="T20" fmla="*/ 0 w 120"/>
                <a:gd name="T21" fmla="*/ 0 h 721"/>
                <a:gd name="T22" fmla="*/ 0 w 120"/>
                <a:gd name="T23" fmla="*/ 0 h 7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"/>
                <a:gd name="T37" fmla="*/ 0 h 721"/>
                <a:gd name="T38" fmla="*/ 120 w 120"/>
                <a:gd name="T39" fmla="*/ 721 h 7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" h="721">
                  <a:moveTo>
                    <a:pt x="0" y="0"/>
                  </a:moveTo>
                  <a:lnTo>
                    <a:pt x="16" y="74"/>
                  </a:lnTo>
                  <a:lnTo>
                    <a:pt x="52" y="256"/>
                  </a:lnTo>
                  <a:lnTo>
                    <a:pt x="88" y="492"/>
                  </a:lnTo>
                  <a:lnTo>
                    <a:pt x="104" y="721"/>
                  </a:lnTo>
                  <a:lnTo>
                    <a:pt x="120" y="721"/>
                  </a:lnTo>
                  <a:lnTo>
                    <a:pt x="117" y="655"/>
                  </a:lnTo>
                  <a:lnTo>
                    <a:pt x="102" y="485"/>
                  </a:lnTo>
                  <a:lnTo>
                    <a:pt x="74" y="252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09" name="Freeform 204">
              <a:extLst>
                <a:ext uri="{FF2B5EF4-FFF2-40B4-BE49-F238E27FC236}">
                  <a16:creationId xmlns:a16="http://schemas.microsoft.com/office/drawing/2014/main" id="{777595CE-9611-7726-5436-685CEDB710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43212" y="1824038"/>
              <a:ext cx="333375" cy="347663"/>
            </a:xfrm>
            <a:custGeom>
              <a:avLst/>
              <a:gdLst>
                <a:gd name="T0" fmla="*/ 0 w 210"/>
                <a:gd name="T1" fmla="*/ 2147483647 h 219"/>
                <a:gd name="T2" fmla="*/ 2147483647 w 210"/>
                <a:gd name="T3" fmla="*/ 2147483647 h 219"/>
                <a:gd name="T4" fmla="*/ 2147483647 w 210"/>
                <a:gd name="T5" fmla="*/ 2147483647 h 219"/>
                <a:gd name="T6" fmla="*/ 2147483647 w 210"/>
                <a:gd name="T7" fmla="*/ 2147483647 h 219"/>
                <a:gd name="T8" fmla="*/ 2147483647 w 210"/>
                <a:gd name="T9" fmla="*/ 0 h 219"/>
                <a:gd name="T10" fmla="*/ 2147483647 w 210"/>
                <a:gd name="T11" fmla="*/ 2147483647 h 219"/>
                <a:gd name="T12" fmla="*/ 2147483647 w 210"/>
                <a:gd name="T13" fmla="*/ 2147483647 h 219"/>
                <a:gd name="T14" fmla="*/ 2147483647 w 210"/>
                <a:gd name="T15" fmla="*/ 2147483647 h 219"/>
                <a:gd name="T16" fmla="*/ 2147483647 w 210"/>
                <a:gd name="T17" fmla="*/ 2147483647 h 219"/>
                <a:gd name="T18" fmla="*/ 2147483647 w 210"/>
                <a:gd name="T19" fmla="*/ 2147483647 h 219"/>
                <a:gd name="T20" fmla="*/ 0 w 210"/>
                <a:gd name="T21" fmla="*/ 2147483647 h 219"/>
                <a:gd name="T22" fmla="*/ 0 w 210"/>
                <a:gd name="T23" fmla="*/ 2147483647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219"/>
                <a:gd name="T38" fmla="*/ 210 w 210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219">
                  <a:moveTo>
                    <a:pt x="0" y="205"/>
                  </a:moveTo>
                  <a:lnTo>
                    <a:pt x="18" y="178"/>
                  </a:lnTo>
                  <a:lnTo>
                    <a:pt x="63" y="115"/>
                  </a:lnTo>
                  <a:lnTo>
                    <a:pt x="129" y="46"/>
                  </a:lnTo>
                  <a:lnTo>
                    <a:pt x="210" y="0"/>
                  </a:lnTo>
                  <a:lnTo>
                    <a:pt x="210" y="16"/>
                  </a:lnTo>
                  <a:lnTo>
                    <a:pt x="189" y="27"/>
                  </a:lnTo>
                  <a:lnTo>
                    <a:pt x="139" y="61"/>
                  </a:lnTo>
                  <a:lnTo>
                    <a:pt x="76" y="124"/>
                  </a:lnTo>
                  <a:lnTo>
                    <a:pt x="16" y="21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0" name="Freeform 205">
              <a:extLst>
                <a:ext uri="{FF2B5EF4-FFF2-40B4-BE49-F238E27FC236}">
                  <a16:creationId xmlns:a16="http://schemas.microsoft.com/office/drawing/2014/main" id="{3AA61225-9CC5-73B4-F234-C6329DAE3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98774" y="1981200"/>
              <a:ext cx="173038" cy="230188"/>
            </a:xfrm>
            <a:custGeom>
              <a:avLst/>
              <a:gdLst>
                <a:gd name="T0" fmla="*/ 2147483647 w 109"/>
                <a:gd name="T1" fmla="*/ 2147483647 h 145"/>
                <a:gd name="T2" fmla="*/ 2147483647 w 109"/>
                <a:gd name="T3" fmla="*/ 0 h 145"/>
                <a:gd name="T4" fmla="*/ 2147483647 w 109"/>
                <a:gd name="T5" fmla="*/ 0 h 145"/>
                <a:gd name="T6" fmla="*/ 2147483647 w 109"/>
                <a:gd name="T7" fmla="*/ 2147483647 h 145"/>
                <a:gd name="T8" fmla="*/ 2147483647 w 109"/>
                <a:gd name="T9" fmla="*/ 2147483647 h 145"/>
                <a:gd name="T10" fmla="*/ 2147483647 w 109"/>
                <a:gd name="T11" fmla="*/ 2147483647 h 145"/>
                <a:gd name="T12" fmla="*/ 2147483647 w 109"/>
                <a:gd name="T13" fmla="*/ 2147483647 h 145"/>
                <a:gd name="T14" fmla="*/ 0 w 109"/>
                <a:gd name="T15" fmla="*/ 2147483647 h 145"/>
                <a:gd name="T16" fmla="*/ 2147483647 w 109"/>
                <a:gd name="T17" fmla="*/ 2147483647 h 145"/>
                <a:gd name="T18" fmla="*/ 2147483647 w 109"/>
                <a:gd name="T19" fmla="*/ 2147483647 h 145"/>
                <a:gd name="T20" fmla="*/ 2147483647 w 109"/>
                <a:gd name="T21" fmla="*/ 2147483647 h 145"/>
                <a:gd name="T22" fmla="*/ 2147483647 w 109"/>
                <a:gd name="T23" fmla="*/ 2147483647 h 145"/>
                <a:gd name="T24" fmla="*/ 2147483647 w 109"/>
                <a:gd name="T25" fmla="*/ 2147483647 h 145"/>
                <a:gd name="T26" fmla="*/ 2147483647 w 109"/>
                <a:gd name="T27" fmla="*/ 2147483647 h 145"/>
                <a:gd name="T28" fmla="*/ 2147483647 w 109"/>
                <a:gd name="T29" fmla="*/ 2147483647 h 145"/>
                <a:gd name="T30" fmla="*/ 2147483647 w 109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145"/>
                <a:gd name="T50" fmla="*/ 109 w 109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145">
                  <a:moveTo>
                    <a:pt x="93" y="3"/>
                  </a:moveTo>
                  <a:lnTo>
                    <a:pt x="96" y="0"/>
                  </a:lnTo>
                  <a:lnTo>
                    <a:pt x="106" y="0"/>
                  </a:lnTo>
                  <a:lnTo>
                    <a:pt x="109" y="8"/>
                  </a:lnTo>
                  <a:lnTo>
                    <a:pt x="101" y="32"/>
                  </a:lnTo>
                  <a:lnTo>
                    <a:pt x="44" y="87"/>
                  </a:lnTo>
                  <a:lnTo>
                    <a:pt x="18" y="145"/>
                  </a:lnTo>
                  <a:lnTo>
                    <a:pt x="0" y="143"/>
                  </a:lnTo>
                  <a:lnTo>
                    <a:pt x="29" y="84"/>
                  </a:lnTo>
                  <a:lnTo>
                    <a:pt x="84" y="28"/>
                  </a:lnTo>
                  <a:lnTo>
                    <a:pt x="87" y="25"/>
                  </a:lnTo>
                  <a:lnTo>
                    <a:pt x="92" y="19"/>
                  </a:lnTo>
                  <a:lnTo>
                    <a:pt x="93" y="13"/>
                  </a:lnTo>
                  <a:lnTo>
                    <a:pt x="82" y="11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1" name="Freeform 206">
              <a:extLst>
                <a:ext uri="{FF2B5EF4-FFF2-40B4-BE49-F238E27FC236}">
                  <a16:creationId xmlns:a16="http://schemas.microsoft.com/office/drawing/2014/main" id="{CBE6734B-8F89-1EC5-2555-861C0A1B13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71600" y="2943225"/>
              <a:ext cx="107950" cy="120650"/>
            </a:xfrm>
            <a:custGeom>
              <a:avLst/>
              <a:gdLst>
                <a:gd name="T0" fmla="*/ 2147483647 w 68"/>
                <a:gd name="T1" fmla="*/ 2147483647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2147483647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0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2147483647 h 76"/>
                <a:gd name="T44" fmla="*/ 2147483647 w 68"/>
                <a:gd name="T45" fmla="*/ 2147483647 h 76"/>
                <a:gd name="T46" fmla="*/ 2147483647 w 68"/>
                <a:gd name="T47" fmla="*/ 2147483647 h 76"/>
                <a:gd name="T48" fmla="*/ 0 w 68"/>
                <a:gd name="T49" fmla="*/ 2147483647 h 76"/>
                <a:gd name="T50" fmla="*/ 2147483647 w 68"/>
                <a:gd name="T51" fmla="*/ 2147483647 h 76"/>
                <a:gd name="T52" fmla="*/ 2147483647 w 68"/>
                <a:gd name="T53" fmla="*/ 2147483647 h 76"/>
                <a:gd name="T54" fmla="*/ 2147483647 w 68"/>
                <a:gd name="T55" fmla="*/ 2147483647 h 76"/>
                <a:gd name="T56" fmla="*/ 2147483647 w 68"/>
                <a:gd name="T57" fmla="*/ 0 h 76"/>
                <a:gd name="T58" fmla="*/ 2147483647 w 68"/>
                <a:gd name="T59" fmla="*/ 2147483647 h 76"/>
                <a:gd name="T60" fmla="*/ 2147483647 w 68"/>
                <a:gd name="T61" fmla="*/ 2147483647 h 76"/>
                <a:gd name="T62" fmla="*/ 2147483647 w 68"/>
                <a:gd name="T63" fmla="*/ 2147483647 h 76"/>
                <a:gd name="T64" fmla="*/ 2147483647 w 68"/>
                <a:gd name="T65" fmla="*/ 2147483647 h 76"/>
                <a:gd name="T66" fmla="*/ 2147483647 w 68"/>
                <a:gd name="T67" fmla="*/ 2147483647 h 76"/>
                <a:gd name="T68" fmla="*/ 2147483647 w 68"/>
                <a:gd name="T69" fmla="*/ 2147483647 h 76"/>
                <a:gd name="T70" fmla="*/ 2147483647 w 68"/>
                <a:gd name="T71" fmla="*/ 2147483647 h 76"/>
                <a:gd name="T72" fmla="*/ 2147483647 w 68"/>
                <a:gd name="T73" fmla="*/ 2147483647 h 76"/>
                <a:gd name="T74" fmla="*/ 2147483647 w 68"/>
                <a:gd name="T75" fmla="*/ 2147483647 h 76"/>
                <a:gd name="T76" fmla="*/ 2147483647 w 68"/>
                <a:gd name="T77" fmla="*/ 2147483647 h 76"/>
                <a:gd name="T78" fmla="*/ 2147483647 w 68"/>
                <a:gd name="T79" fmla="*/ 2147483647 h 76"/>
                <a:gd name="T80" fmla="*/ 2147483647 w 68"/>
                <a:gd name="T81" fmla="*/ 2147483647 h 76"/>
                <a:gd name="T82" fmla="*/ 2147483647 w 68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"/>
                <a:gd name="T127" fmla="*/ 0 h 76"/>
                <a:gd name="T128" fmla="*/ 68 w 68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" h="76">
                  <a:moveTo>
                    <a:pt x="35" y="58"/>
                  </a:moveTo>
                  <a:lnTo>
                    <a:pt x="43" y="55"/>
                  </a:lnTo>
                  <a:lnTo>
                    <a:pt x="47" y="51"/>
                  </a:lnTo>
                  <a:lnTo>
                    <a:pt x="49" y="44"/>
                  </a:lnTo>
                  <a:lnTo>
                    <a:pt x="51" y="38"/>
                  </a:lnTo>
                  <a:lnTo>
                    <a:pt x="51" y="33"/>
                  </a:lnTo>
                  <a:lnTo>
                    <a:pt x="47" y="27"/>
                  </a:lnTo>
                  <a:lnTo>
                    <a:pt x="44" y="22"/>
                  </a:lnTo>
                  <a:lnTo>
                    <a:pt x="38" y="21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9" y="5"/>
                  </a:lnTo>
                  <a:lnTo>
                    <a:pt x="39" y="0"/>
                  </a:lnTo>
                  <a:lnTo>
                    <a:pt x="54" y="5"/>
                  </a:lnTo>
                  <a:lnTo>
                    <a:pt x="62" y="13"/>
                  </a:lnTo>
                  <a:lnTo>
                    <a:pt x="66" y="24"/>
                  </a:lnTo>
                  <a:lnTo>
                    <a:pt x="68" y="38"/>
                  </a:lnTo>
                  <a:lnTo>
                    <a:pt x="66" y="49"/>
                  </a:lnTo>
                  <a:lnTo>
                    <a:pt x="60" y="62"/>
                  </a:lnTo>
                  <a:lnTo>
                    <a:pt x="49" y="71"/>
                  </a:lnTo>
                  <a:lnTo>
                    <a:pt x="35" y="76"/>
                  </a:lnTo>
                  <a:lnTo>
                    <a:pt x="19" y="73"/>
                  </a:lnTo>
                  <a:lnTo>
                    <a:pt x="8" y="66"/>
                  </a:lnTo>
                  <a:lnTo>
                    <a:pt x="2" y="54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8" y="11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33" y="5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2" y="21"/>
                  </a:lnTo>
                  <a:lnTo>
                    <a:pt x="24" y="22"/>
                  </a:lnTo>
                  <a:lnTo>
                    <a:pt x="19" y="25"/>
                  </a:lnTo>
                  <a:lnTo>
                    <a:pt x="16" y="32"/>
                  </a:lnTo>
                  <a:lnTo>
                    <a:pt x="14" y="38"/>
                  </a:lnTo>
                  <a:lnTo>
                    <a:pt x="14" y="47"/>
                  </a:lnTo>
                  <a:lnTo>
                    <a:pt x="19" y="54"/>
                  </a:lnTo>
                  <a:lnTo>
                    <a:pt x="25" y="57"/>
                  </a:lnTo>
                  <a:lnTo>
                    <a:pt x="35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2" name="Freeform 207">
              <a:extLst>
                <a:ext uri="{FF2B5EF4-FFF2-40B4-BE49-F238E27FC236}">
                  <a16:creationId xmlns:a16="http://schemas.microsoft.com/office/drawing/2014/main" id="{9E694EA5-4C98-EC0E-9599-C824D5EDE4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6637" y="2760663"/>
              <a:ext cx="130175" cy="130175"/>
            </a:xfrm>
            <a:custGeom>
              <a:avLst/>
              <a:gdLst>
                <a:gd name="T0" fmla="*/ 2147483647 w 82"/>
                <a:gd name="T1" fmla="*/ 2147483647 h 82"/>
                <a:gd name="T2" fmla="*/ 2147483647 w 82"/>
                <a:gd name="T3" fmla="*/ 2147483647 h 82"/>
                <a:gd name="T4" fmla="*/ 2147483647 w 82"/>
                <a:gd name="T5" fmla="*/ 2147483647 h 82"/>
                <a:gd name="T6" fmla="*/ 2147483647 w 82"/>
                <a:gd name="T7" fmla="*/ 2147483647 h 82"/>
                <a:gd name="T8" fmla="*/ 2147483647 w 82"/>
                <a:gd name="T9" fmla="*/ 2147483647 h 82"/>
                <a:gd name="T10" fmla="*/ 2147483647 w 82"/>
                <a:gd name="T11" fmla="*/ 2147483647 h 82"/>
                <a:gd name="T12" fmla="*/ 2147483647 w 82"/>
                <a:gd name="T13" fmla="*/ 2147483647 h 82"/>
                <a:gd name="T14" fmla="*/ 2147483647 w 82"/>
                <a:gd name="T15" fmla="*/ 2147483647 h 82"/>
                <a:gd name="T16" fmla="*/ 2147483647 w 82"/>
                <a:gd name="T17" fmla="*/ 2147483647 h 82"/>
                <a:gd name="T18" fmla="*/ 2147483647 w 82"/>
                <a:gd name="T19" fmla="*/ 2147483647 h 82"/>
                <a:gd name="T20" fmla="*/ 2147483647 w 82"/>
                <a:gd name="T21" fmla="*/ 2147483647 h 82"/>
                <a:gd name="T22" fmla="*/ 2147483647 w 82"/>
                <a:gd name="T23" fmla="*/ 2147483647 h 82"/>
                <a:gd name="T24" fmla="*/ 2147483647 w 82"/>
                <a:gd name="T25" fmla="*/ 0 h 82"/>
                <a:gd name="T26" fmla="*/ 2147483647 w 82"/>
                <a:gd name="T27" fmla="*/ 2147483647 h 82"/>
                <a:gd name="T28" fmla="*/ 2147483647 w 82"/>
                <a:gd name="T29" fmla="*/ 2147483647 h 82"/>
                <a:gd name="T30" fmla="*/ 2147483647 w 82"/>
                <a:gd name="T31" fmla="*/ 2147483647 h 82"/>
                <a:gd name="T32" fmla="*/ 2147483647 w 82"/>
                <a:gd name="T33" fmla="*/ 2147483647 h 82"/>
                <a:gd name="T34" fmla="*/ 2147483647 w 82"/>
                <a:gd name="T35" fmla="*/ 2147483647 h 82"/>
                <a:gd name="T36" fmla="*/ 2147483647 w 82"/>
                <a:gd name="T37" fmla="*/ 2147483647 h 82"/>
                <a:gd name="T38" fmla="*/ 2147483647 w 82"/>
                <a:gd name="T39" fmla="*/ 2147483647 h 82"/>
                <a:gd name="T40" fmla="*/ 2147483647 w 82"/>
                <a:gd name="T41" fmla="*/ 2147483647 h 82"/>
                <a:gd name="T42" fmla="*/ 2147483647 w 82"/>
                <a:gd name="T43" fmla="*/ 2147483647 h 82"/>
                <a:gd name="T44" fmla="*/ 2147483647 w 82"/>
                <a:gd name="T45" fmla="*/ 2147483647 h 82"/>
                <a:gd name="T46" fmla="*/ 2147483647 w 82"/>
                <a:gd name="T47" fmla="*/ 2147483647 h 82"/>
                <a:gd name="T48" fmla="*/ 0 w 82"/>
                <a:gd name="T49" fmla="*/ 2147483647 h 82"/>
                <a:gd name="T50" fmla="*/ 2147483647 w 82"/>
                <a:gd name="T51" fmla="*/ 2147483647 h 82"/>
                <a:gd name="T52" fmla="*/ 2147483647 w 82"/>
                <a:gd name="T53" fmla="*/ 2147483647 h 82"/>
                <a:gd name="T54" fmla="*/ 2147483647 w 82"/>
                <a:gd name="T55" fmla="*/ 2147483647 h 82"/>
                <a:gd name="T56" fmla="*/ 2147483647 w 82"/>
                <a:gd name="T57" fmla="*/ 0 h 82"/>
                <a:gd name="T58" fmla="*/ 2147483647 w 82"/>
                <a:gd name="T59" fmla="*/ 2147483647 h 82"/>
                <a:gd name="T60" fmla="*/ 2147483647 w 82"/>
                <a:gd name="T61" fmla="*/ 2147483647 h 82"/>
                <a:gd name="T62" fmla="*/ 2147483647 w 82"/>
                <a:gd name="T63" fmla="*/ 2147483647 h 82"/>
                <a:gd name="T64" fmla="*/ 2147483647 w 82"/>
                <a:gd name="T65" fmla="*/ 2147483647 h 82"/>
                <a:gd name="T66" fmla="*/ 2147483647 w 82"/>
                <a:gd name="T67" fmla="*/ 2147483647 h 82"/>
                <a:gd name="T68" fmla="*/ 2147483647 w 82"/>
                <a:gd name="T69" fmla="*/ 2147483647 h 82"/>
                <a:gd name="T70" fmla="*/ 2147483647 w 82"/>
                <a:gd name="T71" fmla="*/ 2147483647 h 82"/>
                <a:gd name="T72" fmla="*/ 2147483647 w 82"/>
                <a:gd name="T73" fmla="*/ 2147483647 h 82"/>
                <a:gd name="T74" fmla="*/ 2147483647 w 82"/>
                <a:gd name="T75" fmla="*/ 2147483647 h 82"/>
                <a:gd name="T76" fmla="*/ 2147483647 w 82"/>
                <a:gd name="T77" fmla="*/ 2147483647 h 82"/>
                <a:gd name="T78" fmla="*/ 2147483647 w 82"/>
                <a:gd name="T79" fmla="*/ 2147483647 h 82"/>
                <a:gd name="T80" fmla="*/ 2147483647 w 82"/>
                <a:gd name="T81" fmla="*/ 2147483647 h 82"/>
                <a:gd name="T82" fmla="*/ 2147483647 w 82"/>
                <a:gd name="T83" fmla="*/ 2147483647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2"/>
                <a:gd name="T127" fmla="*/ 0 h 82"/>
                <a:gd name="T128" fmla="*/ 82 w 82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2" h="82">
                  <a:moveTo>
                    <a:pt x="42" y="65"/>
                  </a:moveTo>
                  <a:lnTo>
                    <a:pt x="50" y="62"/>
                  </a:lnTo>
                  <a:lnTo>
                    <a:pt x="57" y="55"/>
                  </a:lnTo>
                  <a:lnTo>
                    <a:pt x="58" y="48"/>
                  </a:lnTo>
                  <a:lnTo>
                    <a:pt x="60" y="41"/>
                  </a:lnTo>
                  <a:lnTo>
                    <a:pt x="58" y="32"/>
                  </a:lnTo>
                  <a:lnTo>
                    <a:pt x="55" y="26"/>
                  </a:lnTo>
                  <a:lnTo>
                    <a:pt x="50" y="21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60" y="3"/>
                  </a:lnTo>
                  <a:lnTo>
                    <a:pt x="71" y="11"/>
                  </a:lnTo>
                  <a:lnTo>
                    <a:pt x="79" y="24"/>
                  </a:lnTo>
                  <a:lnTo>
                    <a:pt x="82" y="41"/>
                  </a:lnTo>
                  <a:lnTo>
                    <a:pt x="79" y="57"/>
                  </a:lnTo>
                  <a:lnTo>
                    <a:pt x="71" y="70"/>
                  </a:lnTo>
                  <a:lnTo>
                    <a:pt x="60" y="79"/>
                  </a:lnTo>
                  <a:lnTo>
                    <a:pt x="44" y="82"/>
                  </a:lnTo>
                  <a:lnTo>
                    <a:pt x="27" y="79"/>
                  </a:lnTo>
                  <a:lnTo>
                    <a:pt x="13" y="71"/>
                  </a:lnTo>
                  <a:lnTo>
                    <a:pt x="3" y="59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1" y="13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38" y="3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0" y="32"/>
                  </a:lnTo>
                  <a:lnTo>
                    <a:pt x="19" y="41"/>
                  </a:lnTo>
                  <a:lnTo>
                    <a:pt x="20" y="51"/>
                  </a:lnTo>
                  <a:lnTo>
                    <a:pt x="27" y="57"/>
                  </a:lnTo>
                  <a:lnTo>
                    <a:pt x="33" y="63"/>
                  </a:lnTo>
                  <a:lnTo>
                    <a:pt x="42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3" name="Freeform 208">
              <a:extLst>
                <a:ext uri="{FF2B5EF4-FFF2-40B4-BE49-F238E27FC236}">
                  <a16:creationId xmlns:a16="http://schemas.microsoft.com/office/drawing/2014/main" id="{6903B8AB-D550-0119-2759-E056003D20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9862" y="4327525"/>
              <a:ext cx="184150" cy="203200"/>
            </a:xfrm>
            <a:custGeom>
              <a:avLst/>
              <a:gdLst>
                <a:gd name="T0" fmla="*/ 2147483647 w 116"/>
                <a:gd name="T1" fmla="*/ 2147483647 h 128"/>
                <a:gd name="T2" fmla="*/ 2147483647 w 116"/>
                <a:gd name="T3" fmla="*/ 2147483647 h 128"/>
                <a:gd name="T4" fmla="*/ 2147483647 w 116"/>
                <a:gd name="T5" fmla="*/ 2147483647 h 128"/>
                <a:gd name="T6" fmla="*/ 2147483647 w 116"/>
                <a:gd name="T7" fmla="*/ 2147483647 h 128"/>
                <a:gd name="T8" fmla="*/ 2147483647 w 116"/>
                <a:gd name="T9" fmla="*/ 2147483647 h 128"/>
                <a:gd name="T10" fmla="*/ 2147483647 w 116"/>
                <a:gd name="T11" fmla="*/ 2147483647 h 128"/>
                <a:gd name="T12" fmla="*/ 2147483647 w 116"/>
                <a:gd name="T13" fmla="*/ 2147483647 h 128"/>
                <a:gd name="T14" fmla="*/ 2147483647 w 116"/>
                <a:gd name="T15" fmla="*/ 2147483647 h 128"/>
                <a:gd name="T16" fmla="*/ 2147483647 w 116"/>
                <a:gd name="T17" fmla="*/ 2147483647 h 128"/>
                <a:gd name="T18" fmla="*/ 2147483647 w 116"/>
                <a:gd name="T19" fmla="*/ 2147483647 h 128"/>
                <a:gd name="T20" fmla="*/ 2147483647 w 116"/>
                <a:gd name="T21" fmla="*/ 2147483647 h 128"/>
                <a:gd name="T22" fmla="*/ 2147483647 w 116"/>
                <a:gd name="T23" fmla="*/ 2147483647 h 128"/>
                <a:gd name="T24" fmla="*/ 2147483647 w 116"/>
                <a:gd name="T25" fmla="*/ 2147483647 h 128"/>
                <a:gd name="T26" fmla="*/ 2147483647 w 116"/>
                <a:gd name="T27" fmla="*/ 2147483647 h 128"/>
                <a:gd name="T28" fmla="*/ 2147483647 w 116"/>
                <a:gd name="T29" fmla="*/ 2147483647 h 128"/>
                <a:gd name="T30" fmla="*/ 2147483647 w 116"/>
                <a:gd name="T31" fmla="*/ 2147483647 h 128"/>
                <a:gd name="T32" fmla="*/ 0 w 116"/>
                <a:gd name="T33" fmla="*/ 2147483647 h 128"/>
                <a:gd name="T34" fmla="*/ 2147483647 w 116"/>
                <a:gd name="T35" fmla="*/ 2147483647 h 128"/>
                <a:gd name="T36" fmla="*/ 2147483647 w 116"/>
                <a:gd name="T37" fmla="*/ 2147483647 h 128"/>
                <a:gd name="T38" fmla="*/ 2147483647 w 116"/>
                <a:gd name="T39" fmla="*/ 2147483647 h 128"/>
                <a:gd name="T40" fmla="*/ 2147483647 w 116"/>
                <a:gd name="T41" fmla="*/ 0 h 128"/>
                <a:gd name="T42" fmla="*/ 2147483647 w 116"/>
                <a:gd name="T43" fmla="*/ 2147483647 h 128"/>
                <a:gd name="T44" fmla="*/ 2147483647 w 116"/>
                <a:gd name="T45" fmla="*/ 2147483647 h 128"/>
                <a:gd name="T46" fmla="*/ 2147483647 w 116"/>
                <a:gd name="T47" fmla="*/ 2147483647 h 128"/>
                <a:gd name="T48" fmla="*/ 2147483647 w 116"/>
                <a:gd name="T49" fmla="*/ 2147483647 h 128"/>
                <a:gd name="T50" fmla="*/ 2147483647 w 116"/>
                <a:gd name="T51" fmla="*/ 2147483647 h 128"/>
                <a:gd name="T52" fmla="*/ 2147483647 w 116"/>
                <a:gd name="T53" fmla="*/ 2147483647 h 128"/>
                <a:gd name="T54" fmla="*/ 2147483647 w 116"/>
                <a:gd name="T55" fmla="*/ 2147483647 h 128"/>
                <a:gd name="T56" fmla="*/ 2147483647 w 116"/>
                <a:gd name="T57" fmla="*/ 2147483647 h 128"/>
                <a:gd name="T58" fmla="*/ 2147483647 w 116"/>
                <a:gd name="T59" fmla="*/ 2147483647 h 128"/>
                <a:gd name="T60" fmla="*/ 2147483647 w 116"/>
                <a:gd name="T61" fmla="*/ 2147483647 h 128"/>
                <a:gd name="T62" fmla="*/ 2147483647 w 116"/>
                <a:gd name="T63" fmla="*/ 2147483647 h 128"/>
                <a:gd name="T64" fmla="*/ 2147483647 w 116"/>
                <a:gd name="T65" fmla="*/ 2147483647 h 128"/>
                <a:gd name="T66" fmla="*/ 2147483647 w 116"/>
                <a:gd name="T67" fmla="*/ 2147483647 h 128"/>
                <a:gd name="T68" fmla="*/ 2147483647 w 116"/>
                <a:gd name="T69" fmla="*/ 2147483647 h 128"/>
                <a:gd name="T70" fmla="*/ 2147483647 w 116"/>
                <a:gd name="T71" fmla="*/ 2147483647 h 128"/>
                <a:gd name="T72" fmla="*/ 2147483647 w 116"/>
                <a:gd name="T73" fmla="*/ 2147483647 h 128"/>
                <a:gd name="T74" fmla="*/ 2147483647 w 116"/>
                <a:gd name="T75" fmla="*/ 2147483647 h 128"/>
                <a:gd name="T76" fmla="*/ 2147483647 w 116"/>
                <a:gd name="T77" fmla="*/ 2147483647 h 128"/>
                <a:gd name="T78" fmla="*/ 2147483647 w 116"/>
                <a:gd name="T79" fmla="*/ 2147483647 h 128"/>
                <a:gd name="T80" fmla="*/ 2147483647 w 116"/>
                <a:gd name="T81" fmla="*/ 2147483647 h 128"/>
                <a:gd name="T82" fmla="*/ 2147483647 w 116"/>
                <a:gd name="T83" fmla="*/ 2147483647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28"/>
                <a:gd name="T128" fmla="*/ 116 w 116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28">
                  <a:moveTo>
                    <a:pt x="49" y="106"/>
                  </a:moveTo>
                  <a:lnTo>
                    <a:pt x="61" y="103"/>
                  </a:lnTo>
                  <a:lnTo>
                    <a:pt x="75" y="93"/>
                  </a:lnTo>
                  <a:lnTo>
                    <a:pt x="86" y="82"/>
                  </a:lnTo>
                  <a:lnTo>
                    <a:pt x="91" y="73"/>
                  </a:lnTo>
                  <a:lnTo>
                    <a:pt x="97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116" y="71"/>
                  </a:lnTo>
                  <a:lnTo>
                    <a:pt x="108" y="92"/>
                  </a:lnTo>
                  <a:lnTo>
                    <a:pt x="93" y="111"/>
                  </a:lnTo>
                  <a:lnTo>
                    <a:pt x="71" y="122"/>
                  </a:lnTo>
                  <a:lnTo>
                    <a:pt x="49" y="128"/>
                  </a:lnTo>
                  <a:lnTo>
                    <a:pt x="27" y="122"/>
                  </a:lnTo>
                  <a:lnTo>
                    <a:pt x="12" y="107"/>
                  </a:lnTo>
                  <a:lnTo>
                    <a:pt x="3" y="88"/>
                  </a:lnTo>
                  <a:lnTo>
                    <a:pt x="0" y="63"/>
                  </a:lnTo>
                  <a:lnTo>
                    <a:pt x="5" y="40"/>
                  </a:lnTo>
                  <a:lnTo>
                    <a:pt x="17" y="19"/>
                  </a:lnTo>
                  <a:lnTo>
                    <a:pt x="38" y="5"/>
                  </a:lnTo>
                  <a:lnTo>
                    <a:pt x="61" y="0"/>
                  </a:lnTo>
                  <a:lnTo>
                    <a:pt x="82" y="5"/>
                  </a:lnTo>
                  <a:lnTo>
                    <a:pt x="97" y="18"/>
                  </a:lnTo>
                  <a:lnTo>
                    <a:pt x="110" y="37"/>
                  </a:lnTo>
                  <a:lnTo>
                    <a:pt x="116" y="57"/>
                  </a:lnTo>
                  <a:lnTo>
                    <a:pt x="110" y="55"/>
                  </a:lnTo>
                  <a:lnTo>
                    <a:pt x="104" y="55"/>
                  </a:lnTo>
                  <a:lnTo>
                    <a:pt x="97" y="54"/>
                  </a:lnTo>
                  <a:lnTo>
                    <a:pt x="91" y="54"/>
                  </a:lnTo>
                  <a:lnTo>
                    <a:pt x="88" y="44"/>
                  </a:lnTo>
                  <a:lnTo>
                    <a:pt x="82" y="35"/>
                  </a:lnTo>
                  <a:lnTo>
                    <a:pt x="74" y="29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38" y="32"/>
                  </a:lnTo>
                  <a:lnTo>
                    <a:pt x="28" y="40"/>
                  </a:lnTo>
                  <a:lnTo>
                    <a:pt x="23" y="55"/>
                  </a:lnTo>
                  <a:lnTo>
                    <a:pt x="23" y="73"/>
                  </a:lnTo>
                  <a:lnTo>
                    <a:pt x="28" y="88"/>
                  </a:lnTo>
                  <a:lnTo>
                    <a:pt x="36" y="100"/>
                  </a:lnTo>
                  <a:lnTo>
                    <a:pt x="4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4" name="Freeform 209">
              <a:extLst>
                <a:ext uri="{FF2B5EF4-FFF2-40B4-BE49-F238E27FC236}">
                  <a16:creationId xmlns:a16="http://schemas.microsoft.com/office/drawing/2014/main" id="{C68FD408-807E-E35C-4CD8-8DAF147E08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44599" y="4044950"/>
              <a:ext cx="182563" cy="203200"/>
            </a:xfrm>
            <a:custGeom>
              <a:avLst/>
              <a:gdLst>
                <a:gd name="T0" fmla="*/ 2147483647 w 115"/>
                <a:gd name="T1" fmla="*/ 2147483647 h 128"/>
                <a:gd name="T2" fmla="*/ 2147483647 w 115"/>
                <a:gd name="T3" fmla="*/ 2147483647 h 128"/>
                <a:gd name="T4" fmla="*/ 2147483647 w 115"/>
                <a:gd name="T5" fmla="*/ 2147483647 h 128"/>
                <a:gd name="T6" fmla="*/ 2147483647 w 115"/>
                <a:gd name="T7" fmla="*/ 2147483647 h 128"/>
                <a:gd name="T8" fmla="*/ 2147483647 w 115"/>
                <a:gd name="T9" fmla="*/ 2147483647 h 128"/>
                <a:gd name="T10" fmla="*/ 2147483647 w 115"/>
                <a:gd name="T11" fmla="*/ 2147483647 h 128"/>
                <a:gd name="T12" fmla="*/ 2147483647 w 115"/>
                <a:gd name="T13" fmla="*/ 2147483647 h 128"/>
                <a:gd name="T14" fmla="*/ 2147483647 w 115"/>
                <a:gd name="T15" fmla="*/ 2147483647 h 128"/>
                <a:gd name="T16" fmla="*/ 2147483647 w 115"/>
                <a:gd name="T17" fmla="*/ 2147483647 h 128"/>
                <a:gd name="T18" fmla="*/ 2147483647 w 115"/>
                <a:gd name="T19" fmla="*/ 2147483647 h 128"/>
                <a:gd name="T20" fmla="*/ 2147483647 w 115"/>
                <a:gd name="T21" fmla="*/ 2147483647 h 128"/>
                <a:gd name="T22" fmla="*/ 2147483647 w 115"/>
                <a:gd name="T23" fmla="*/ 2147483647 h 128"/>
                <a:gd name="T24" fmla="*/ 2147483647 w 115"/>
                <a:gd name="T25" fmla="*/ 2147483647 h 128"/>
                <a:gd name="T26" fmla="*/ 2147483647 w 115"/>
                <a:gd name="T27" fmla="*/ 2147483647 h 128"/>
                <a:gd name="T28" fmla="*/ 2147483647 w 115"/>
                <a:gd name="T29" fmla="*/ 2147483647 h 128"/>
                <a:gd name="T30" fmla="*/ 2147483647 w 115"/>
                <a:gd name="T31" fmla="*/ 2147483647 h 128"/>
                <a:gd name="T32" fmla="*/ 0 w 115"/>
                <a:gd name="T33" fmla="*/ 2147483647 h 128"/>
                <a:gd name="T34" fmla="*/ 2147483647 w 115"/>
                <a:gd name="T35" fmla="*/ 2147483647 h 128"/>
                <a:gd name="T36" fmla="*/ 2147483647 w 115"/>
                <a:gd name="T37" fmla="*/ 2147483647 h 128"/>
                <a:gd name="T38" fmla="*/ 2147483647 w 115"/>
                <a:gd name="T39" fmla="*/ 2147483647 h 128"/>
                <a:gd name="T40" fmla="*/ 2147483647 w 115"/>
                <a:gd name="T41" fmla="*/ 0 h 128"/>
                <a:gd name="T42" fmla="*/ 2147483647 w 115"/>
                <a:gd name="T43" fmla="*/ 2147483647 h 128"/>
                <a:gd name="T44" fmla="*/ 2147483647 w 115"/>
                <a:gd name="T45" fmla="*/ 2147483647 h 128"/>
                <a:gd name="T46" fmla="*/ 2147483647 w 115"/>
                <a:gd name="T47" fmla="*/ 2147483647 h 128"/>
                <a:gd name="T48" fmla="*/ 2147483647 w 115"/>
                <a:gd name="T49" fmla="*/ 2147483647 h 128"/>
                <a:gd name="T50" fmla="*/ 2147483647 w 115"/>
                <a:gd name="T51" fmla="*/ 2147483647 h 128"/>
                <a:gd name="T52" fmla="*/ 2147483647 w 115"/>
                <a:gd name="T53" fmla="*/ 2147483647 h 128"/>
                <a:gd name="T54" fmla="*/ 2147483647 w 115"/>
                <a:gd name="T55" fmla="*/ 2147483647 h 128"/>
                <a:gd name="T56" fmla="*/ 2147483647 w 115"/>
                <a:gd name="T57" fmla="*/ 2147483647 h 128"/>
                <a:gd name="T58" fmla="*/ 2147483647 w 115"/>
                <a:gd name="T59" fmla="*/ 2147483647 h 128"/>
                <a:gd name="T60" fmla="*/ 2147483647 w 115"/>
                <a:gd name="T61" fmla="*/ 2147483647 h 128"/>
                <a:gd name="T62" fmla="*/ 2147483647 w 115"/>
                <a:gd name="T63" fmla="*/ 2147483647 h 128"/>
                <a:gd name="T64" fmla="*/ 2147483647 w 115"/>
                <a:gd name="T65" fmla="*/ 2147483647 h 128"/>
                <a:gd name="T66" fmla="*/ 2147483647 w 115"/>
                <a:gd name="T67" fmla="*/ 2147483647 h 128"/>
                <a:gd name="T68" fmla="*/ 2147483647 w 115"/>
                <a:gd name="T69" fmla="*/ 2147483647 h 128"/>
                <a:gd name="T70" fmla="*/ 2147483647 w 115"/>
                <a:gd name="T71" fmla="*/ 2147483647 h 128"/>
                <a:gd name="T72" fmla="*/ 2147483647 w 115"/>
                <a:gd name="T73" fmla="*/ 2147483647 h 128"/>
                <a:gd name="T74" fmla="*/ 2147483647 w 115"/>
                <a:gd name="T75" fmla="*/ 2147483647 h 128"/>
                <a:gd name="T76" fmla="*/ 2147483647 w 115"/>
                <a:gd name="T77" fmla="*/ 2147483647 h 128"/>
                <a:gd name="T78" fmla="*/ 2147483647 w 115"/>
                <a:gd name="T79" fmla="*/ 2147483647 h 128"/>
                <a:gd name="T80" fmla="*/ 2147483647 w 115"/>
                <a:gd name="T81" fmla="*/ 2147483647 h 128"/>
                <a:gd name="T82" fmla="*/ 2147483647 w 115"/>
                <a:gd name="T83" fmla="*/ 2147483647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128"/>
                <a:gd name="T128" fmla="*/ 115 w 115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128">
                  <a:moveTo>
                    <a:pt x="49" y="106"/>
                  </a:moveTo>
                  <a:lnTo>
                    <a:pt x="62" y="101"/>
                  </a:lnTo>
                  <a:lnTo>
                    <a:pt x="74" y="93"/>
                  </a:lnTo>
                  <a:lnTo>
                    <a:pt x="85" y="82"/>
                  </a:lnTo>
                  <a:lnTo>
                    <a:pt x="92" y="71"/>
                  </a:lnTo>
                  <a:lnTo>
                    <a:pt x="98" y="71"/>
                  </a:lnTo>
                  <a:lnTo>
                    <a:pt x="104" y="71"/>
                  </a:lnTo>
                  <a:lnTo>
                    <a:pt x="109" y="71"/>
                  </a:lnTo>
                  <a:lnTo>
                    <a:pt x="115" y="71"/>
                  </a:lnTo>
                  <a:lnTo>
                    <a:pt x="107" y="92"/>
                  </a:lnTo>
                  <a:lnTo>
                    <a:pt x="92" y="111"/>
                  </a:lnTo>
                  <a:lnTo>
                    <a:pt x="71" y="122"/>
                  </a:lnTo>
                  <a:lnTo>
                    <a:pt x="49" y="128"/>
                  </a:lnTo>
                  <a:lnTo>
                    <a:pt x="27" y="122"/>
                  </a:lnTo>
                  <a:lnTo>
                    <a:pt x="13" y="108"/>
                  </a:lnTo>
                  <a:lnTo>
                    <a:pt x="3" y="87"/>
                  </a:lnTo>
                  <a:lnTo>
                    <a:pt x="0" y="63"/>
                  </a:lnTo>
                  <a:lnTo>
                    <a:pt x="5" y="40"/>
                  </a:lnTo>
                  <a:lnTo>
                    <a:pt x="19" y="19"/>
                  </a:lnTo>
                  <a:lnTo>
                    <a:pt x="38" y="5"/>
                  </a:lnTo>
                  <a:lnTo>
                    <a:pt x="60" y="0"/>
                  </a:lnTo>
                  <a:lnTo>
                    <a:pt x="80" y="4"/>
                  </a:lnTo>
                  <a:lnTo>
                    <a:pt x="98" y="18"/>
                  </a:lnTo>
                  <a:lnTo>
                    <a:pt x="109" y="35"/>
                  </a:lnTo>
                  <a:lnTo>
                    <a:pt x="115" y="57"/>
                  </a:lnTo>
                  <a:lnTo>
                    <a:pt x="109" y="56"/>
                  </a:lnTo>
                  <a:lnTo>
                    <a:pt x="104" y="56"/>
                  </a:lnTo>
                  <a:lnTo>
                    <a:pt x="98" y="54"/>
                  </a:lnTo>
                  <a:lnTo>
                    <a:pt x="92" y="54"/>
                  </a:lnTo>
                  <a:lnTo>
                    <a:pt x="88" y="43"/>
                  </a:lnTo>
                  <a:lnTo>
                    <a:pt x="82" y="35"/>
                  </a:lnTo>
                  <a:lnTo>
                    <a:pt x="73" y="29"/>
                  </a:lnTo>
                  <a:lnTo>
                    <a:pt x="63" y="27"/>
                  </a:lnTo>
                  <a:lnTo>
                    <a:pt x="51" y="27"/>
                  </a:lnTo>
                  <a:lnTo>
                    <a:pt x="38" y="32"/>
                  </a:lnTo>
                  <a:lnTo>
                    <a:pt x="29" y="41"/>
                  </a:lnTo>
                  <a:lnTo>
                    <a:pt x="24" y="56"/>
                  </a:lnTo>
                  <a:lnTo>
                    <a:pt x="22" y="73"/>
                  </a:lnTo>
                  <a:lnTo>
                    <a:pt x="27" y="89"/>
                  </a:lnTo>
                  <a:lnTo>
                    <a:pt x="35" y="100"/>
                  </a:lnTo>
                  <a:lnTo>
                    <a:pt x="4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5" name="Freeform 210">
              <a:extLst>
                <a:ext uri="{FF2B5EF4-FFF2-40B4-BE49-F238E27FC236}">
                  <a16:creationId xmlns:a16="http://schemas.microsoft.com/office/drawing/2014/main" id="{834EADAD-0B39-13E3-82A1-8997A866A6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0137" y="3817938"/>
              <a:ext cx="176213" cy="203200"/>
            </a:xfrm>
            <a:custGeom>
              <a:avLst/>
              <a:gdLst>
                <a:gd name="T0" fmla="*/ 2147483647 w 111"/>
                <a:gd name="T1" fmla="*/ 2147483647 h 128"/>
                <a:gd name="T2" fmla="*/ 2147483647 w 111"/>
                <a:gd name="T3" fmla="*/ 2147483647 h 128"/>
                <a:gd name="T4" fmla="*/ 2147483647 w 111"/>
                <a:gd name="T5" fmla="*/ 2147483647 h 128"/>
                <a:gd name="T6" fmla="*/ 2147483647 w 111"/>
                <a:gd name="T7" fmla="*/ 2147483647 h 128"/>
                <a:gd name="T8" fmla="*/ 2147483647 w 111"/>
                <a:gd name="T9" fmla="*/ 2147483647 h 128"/>
                <a:gd name="T10" fmla="*/ 2147483647 w 111"/>
                <a:gd name="T11" fmla="*/ 2147483647 h 128"/>
                <a:gd name="T12" fmla="*/ 2147483647 w 111"/>
                <a:gd name="T13" fmla="*/ 2147483647 h 128"/>
                <a:gd name="T14" fmla="*/ 2147483647 w 111"/>
                <a:gd name="T15" fmla="*/ 2147483647 h 128"/>
                <a:gd name="T16" fmla="*/ 2147483647 w 111"/>
                <a:gd name="T17" fmla="*/ 2147483647 h 128"/>
                <a:gd name="T18" fmla="*/ 2147483647 w 111"/>
                <a:gd name="T19" fmla="*/ 2147483647 h 128"/>
                <a:gd name="T20" fmla="*/ 2147483647 w 111"/>
                <a:gd name="T21" fmla="*/ 2147483647 h 128"/>
                <a:gd name="T22" fmla="*/ 2147483647 w 111"/>
                <a:gd name="T23" fmla="*/ 2147483647 h 128"/>
                <a:gd name="T24" fmla="*/ 2147483647 w 111"/>
                <a:gd name="T25" fmla="*/ 2147483647 h 128"/>
                <a:gd name="T26" fmla="*/ 2147483647 w 111"/>
                <a:gd name="T27" fmla="*/ 2147483647 h 128"/>
                <a:gd name="T28" fmla="*/ 2147483647 w 111"/>
                <a:gd name="T29" fmla="*/ 2147483647 h 128"/>
                <a:gd name="T30" fmla="*/ 2147483647 w 111"/>
                <a:gd name="T31" fmla="*/ 2147483647 h 128"/>
                <a:gd name="T32" fmla="*/ 0 w 111"/>
                <a:gd name="T33" fmla="*/ 2147483647 h 128"/>
                <a:gd name="T34" fmla="*/ 2147483647 w 111"/>
                <a:gd name="T35" fmla="*/ 2147483647 h 128"/>
                <a:gd name="T36" fmla="*/ 2147483647 w 111"/>
                <a:gd name="T37" fmla="*/ 2147483647 h 128"/>
                <a:gd name="T38" fmla="*/ 2147483647 w 111"/>
                <a:gd name="T39" fmla="*/ 2147483647 h 128"/>
                <a:gd name="T40" fmla="*/ 2147483647 w 111"/>
                <a:gd name="T41" fmla="*/ 0 h 128"/>
                <a:gd name="T42" fmla="*/ 2147483647 w 111"/>
                <a:gd name="T43" fmla="*/ 2147483647 h 128"/>
                <a:gd name="T44" fmla="*/ 2147483647 w 111"/>
                <a:gd name="T45" fmla="*/ 2147483647 h 128"/>
                <a:gd name="T46" fmla="*/ 2147483647 w 111"/>
                <a:gd name="T47" fmla="*/ 2147483647 h 128"/>
                <a:gd name="T48" fmla="*/ 2147483647 w 111"/>
                <a:gd name="T49" fmla="*/ 2147483647 h 128"/>
                <a:gd name="T50" fmla="*/ 2147483647 w 111"/>
                <a:gd name="T51" fmla="*/ 2147483647 h 128"/>
                <a:gd name="T52" fmla="*/ 2147483647 w 111"/>
                <a:gd name="T53" fmla="*/ 2147483647 h 128"/>
                <a:gd name="T54" fmla="*/ 2147483647 w 111"/>
                <a:gd name="T55" fmla="*/ 2147483647 h 128"/>
                <a:gd name="T56" fmla="*/ 2147483647 w 111"/>
                <a:gd name="T57" fmla="*/ 2147483647 h 128"/>
                <a:gd name="T58" fmla="*/ 2147483647 w 111"/>
                <a:gd name="T59" fmla="*/ 2147483647 h 128"/>
                <a:gd name="T60" fmla="*/ 2147483647 w 111"/>
                <a:gd name="T61" fmla="*/ 2147483647 h 128"/>
                <a:gd name="T62" fmla="*/ 2147483647 w 111"/>
                <a:gd name="T63" fmla="*/ 2147483647 h 128"/>
                <a:gd name="T64" fmla="*/ 2147483647 w 111"/>
                <a:gd name="T65" fmla="*/ 2147483647 h 128"/>
                <a:gd name="T66" fmla="*/ 2147483647 w 111"/>
                <a:gd name="T67" fmla="*/ 2147483647 h 128"/>
                <a:gd name="T68" fmla="*/ 2147483647 w 111"/>
                <a:gd name="T69" fmla="*/ 2147483647 h 128"/>
                <a:gd name="T70" fmla="*/ 2147483647 w 111"/>
                <a:gd name="T71" fmla="*/ 2147483647 h 128"/>
                <a:gd name="T72" fmla="*/ 2147483647 w 111"/>
                <a:gd name="T73" fmla="*/ 2147483647 h 128"/>
                <a:gd name="T74" fmla="*/ 2147483647 w 111"/>
                <a:gd name="T75" fmla="*/ 2147483647 h 128"/>
                <a:gd name="T76" fmla="*/ 2147483647 w 111"/>
                <a:gd name="T77" fmla="*/ 2147483647 h 128"/>
                <a:gd name="T78" fmla="*/ 2147483647 w 111"/>
                <a:gd name="T79" fmla="*/ 2147483647 h 128"/>
                <a:gd name="T80" fmla="*/ 2147483647 w 111"/>
                <a:gd name="T81" fmla="*/ 2147483647 h 128"/>
                <a:gd name="T82" fmla="*/ 2147483647 w 111"/>
                <a:gd name="T83" fmla="*/ 2147483647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1"/>
                <a:gd name="T127" fmla="*/ 0 h 128"/>
                <a:gd name="T128" fmla="*/ 111 w 1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1" h="128">
                  <a:moveTo>
                    <a:pt x="48" y="106"/>
                  </a:moveTo>
                  <a:lnTo>
                    <a:pt x="59" y="103"/>
                  </a:lnTo>
                  <a:lnTo>
                    <a:pt x="72" y="95"/>
                  </a:lnTo>
                  <a:lnTo>
                    <a:pt x="82" y="82"/>
                  </a:lnTo>
                  <a:lnTo>
                    <a:pt x="88" y="71"/>
                  </a:lnTo>
                  <a:lnTo>
                    <a:pt x="94" y="71"/>
                  </a:lnTo>
                  <a:lnTo>
                    <a:pt x="100" y="71"/>
                  </a:lnTo>
                  <a:lnTo>
                    <a:pt x="105" y="71"/>
                  </a:lnTo>
                  <a:lnTo>
                    <a:pt x="111" y="71"/>
                  </a:lnTo>
                  <a:lnTo>
                    <a:pt x="104" y="92"/>
                  </a:lnTo>
                  <a:lnTo>
                    <a:pt x="89" y="110"/>
                  </a:lnTo>
                  <a:lnTo>
                    <a:pt x="70" y="123"/>
                  </a:lnTo>
                  <a:lnTo>
                    <a:pt x="48" y="128"/>
                  </a:lnTo>
                  <a:lnTo>
                    <a:pt x="26" y="121"/>
                  </a:lnTo>
                  <a:lnTo>
                    <a:pt x="11" y="109"/>
                  </a:lnTo>
                  <a:lnTo>
                    <a:pt x="1" y="88"/>
                  </a:lnTo>
                  <a:lnTo>
                    <a:pt x="0" y="66"/>
                  </a:lnTo>
                  <a:lnTo>
                    <a:pt x="4" y="41"/>
                  </a:lnTo>
                  <a:lnTo>
                    <a:pt x="17" y="21"/>
                  </a:lnTo>
                  <a:lnTo>
                    <a:pt x="37" y="5"/>
                  </a:lnTo>
                  <a:lnTo>
                    <a:pt x="61" y="0"/>
                  </a:lnTo>
                  <a:lnTo>
                    <a:pt x="82" y="3"/>
                  </a:lnTo>
                  <a:lnTo>
                    <a:pt x="96" y="16"/>
                  </a:lnTo>
                  <a:lnTo>
                    <a:pt x="105" y="33"/>
                  </a:lnTo>
                  <a:lnTo>
                    <a:pt x="111" y="54"/>
                  </a:lnTo>
                  <a:lnTo>
                    <a:pt x="105" y="52"/>
                  </a:lnTo>
                  <a:lnTo>
                    <a:pt x="100" y="52"/>
                  </a:lnTo>
                  <a:lnTo>
                    <a:pt x="94" y="51"/>
                  </a:lnTo>
                  <a:lnTo>
                    <a:pt x="88" y="51"/>
                  </a:lnTo>
                  <a:lnTo>
                    <a:pt x="85" y="41"/>
                  </a:lnTo>
                  <a:lnTo>
                    <a:pt x="80" y="35"/>
                  </a:lnTo>
                  <a:lnTo>
                    <a:pt x="72" y="30"/>
                  </a:lnTo>
                  <a:lnTo>
                    <a:pt x="63" y="27"/>
                  </a:lnTo>
                  <a:lnTo>
                    <a:pt x="50" y="25"/>
                  </a:lnTo>
                  <a:lnTo>
                    <a:pt x="37" y="32"/>
                  </a:lnTo>
                  <a:lnTo>
                    <a:pt x="28" y="41"/>
                  </a:lnTo>
                  <a:lnTo>
                    <a:pt x="25" y="57"/>
                  </a:lnTo>
                  <a:lnTo>
                    <a:pt x="23" y="74"/>
                  </a:lnTo>
                  <a:lnTo>
                    <a:pt x="26" y="90"/>
                  </a:lnTo>
                  <a:lnTo>
                    <a:pt x="34" y="101"/>
                  </a:lnTo>
                  <a:lnTo>
                    <a:pt x="48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6" name="Freeform 211">
              <a:extLst>
                <a:ext uri="{FF2B5EF4-FFF2-40B4-BE49-F238E27FC236}">
                  <a16:creationId xmlns:a16="http://schemas.microsoft.com/office/drawing/2014/main" id="{658073F7-89AB-4FF2-B908-43C09CF5E0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9687" y="4125913"/>
              <a:ext cx="47625" cy="52388"/>
            </a:xfrm>
            <a:custGeom>
              <a:avLst/>
              <a:gdLst>
                <a:gd name="T0" fmla="*/ 2147483647 w 30"/>
                <a:gd name="T1" fmla="*/ 2147483647 h 33"/>
                <a:gd name="T2" fmla="*/ 2147483647 w 30"/>
                <a:gd name="T3" fmla="*/ 2147483647 h 33"/>
                <a:gd name="T4" fmla="*/ 0 w 30"/>
                <a:gd name="T5" fmla="*/ 2147483647 h 33"/>
                <a:gd name="T6" fmla="*/ 0 w 30"/>
                <a:gd name="T7" fmla="*/ 2147483647 h 33"/>
                <a:gd name="T8" fmla="*/ 2147483647 w 30"/>
                <a:gd name="T9" fmla="*/ 2147483647 h 33"/>
                <a:gd name="T10" fmla="*/ 2147483647 w 30"/>
                <a:gd name="T11" fmla="*/ 0 h 33"/>
                <a:gd name="T12" fmla="*/ 2147483647 w 30"/>
                <a:gd name="T13" fmla="*/ 2147483647 h 33"/>
                <a:gd name="T14" fmla="*/ 2147483647 w 30"/>
                <a:gd name="T15" fmla="*/ 2147483647 h 33"/>
                <a:gd name="T16" fmla="*/ 2147483647 w 30"/>
                <a:gd name="T17" fmla="*/ 2147483647 h 33"/>
                <a:gd name="T18" fmla="*/ 2147483647 w 30"/>
                <a:gd name="T19" fmla="*/ 2147483647 h 33"/>
                <a:gd name="T20" fmla="*/ 2147483647 w 30"/>
                <a:gd name="T21" fmla="*/ 2147483647 h 33"/>
                <a:gd name="T22" fmla="*/ 2147483647 w 30"/>
                <a:gd name="T23" fmla="*/ 2147483647 h 33"/>
                <a:gd name="T24" fmla="*/ 2147483647 w 30"/>
                <a:gd name="T25" fmla="*/ 2147483647 h 33"/>
                <a:gd name="T26" fmla="*/ 2147483647 w 30"/>
                <a:gd name="T27" fmla="*/ 2147483647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33"/>
                <a:gd name="T44" fmla="*/ 30 w 30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33">
                  <a:moveTo>
                    <a:pt x="8" y="31"/>
                  </a:moveTo>
                  <a:lnTo>
                    <a:pt x="5" y="27"/>
                  </a:lnTo>
                  <a:lnTo>
                    <a:pt x="0" y="20"/>
                  </a:lnTo>
                  <a:lnTo>
                    <a:pt x="0" y="9"/>
                  </a:lnTo>
                  <a:lnTo>
                    <a:pt x="8" y="3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29" y="12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7" name="Freeform 212">
              <a:extLst>
                <a:ext uri="{FF2B5EF4-FFF2-40B4-BE49-F238E27FC236}">
                  <a16:creationId xmlns:a16="http://schemas.microsoft.com/office/drawing/2014/main" id="{E9C77F43-0CCD-9230-386A-283F9CD330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19224" y="2538413"/>
              <a:ext cx="252413" cy="760413"/>
            </a:xfrm>
            <a:custGeom>
              <a:avLst/>
              <a:gdLst>
                <a:gd name="T0" fmla="*/ 2147483647 w 159"/>
                <a:gd name="T1" fmla="*/ 2147483647 h 479"/>
                <a:gd name="T2" fmla="*/ 2147483647 w 159"/>
                <a:gd name="T3" fmla="*/ 2147483647 h 479"/>
                <a:gd name="T4" fmla="*/ 2147483647 w 159"/>
                <a:gd name="T5" fmla="*/ 2147483647 h 479"/>
                <a:gd name="T6" fmla="*/ 2147483647 w 159"/>
                <a:gd name="T7" fmla="*/ 2147483647 h 479"/>
                <a:gd name="T8" fmla="*/ 0 w 159"/>
                <a:gd name="T9" fmla="*/ 2147483647 h 479"/>
                <a:gd name="T10" fmla="*/ 2147483647 w 159"/>
                <a:gd name="T11" fmla="*/ 2147483647 h 479"/>
                <a:gd name="T12" fmla="*/ 2147483647 w 159"/>
                <a:gd name="T13" fmla="*/ 2147483647 h 479"/>
                <a:gd name="T14" fmla="*/ 2147483647 w 159"/>
                <a:gd name="T15" fmla="*/ 2147483647 h 479"/>
                <a:gd name="T16" fmla="*/ 2147483647 w 159"/>
                <a:gd name="T17" fmla="*/ 0 h 479"/>
                <a:gd name="T18" fmla="*/ 2147483647 w 159"/>
                <a:gd name="T19" fmla="*/ 2147483647 h 479"/>
                <a:gd name="T20" fmla="*/ 2147483647 w 159"/>
                <a:gd name="T21" fmla="*/ 2147483647 h 479"/>
                <a:gd name="T22" fmla="*/ 2147483647 w 159"/>
                <a:gd name="T23" fmla="*/ 2147483647 h 479"/>
                <a:gd name="T24" fmla="*/ 2147483647 w 159"/>
                <a:gd name="T25" fmla="*/ 2147483647 h 479"/>
                <a:gd name="T26" fmla="*/ 2147483647 w 159"/>
                <a:gd name="T27" fmla="*/ 2147483647 h 4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479"/>
                <a:gd name="T44" fmla="*/ 159 w 159"/>
                <a:gd name="T45" fmla="*/ 479 h 4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479">
                  <a:moveTo>
                    <a:pt x="11" y="479"/>
                  </a:moveTo>
                  <a:lnTo>
                    <a:pt x="11" y="424"/>
                  </a:lnTo>
                  <a:lnTo>
                    <a:pt x="11" y="317"/>
                  </a:lnTo>
                  <a:lnTo>
                    <a:pt x="8" y="205"/>
                  </a:lnTo>
                  <a:lnTo>
                    <a:pt x="0" y="132"/>
                  </a:lnTo>
                  <a:lnTo>
                    <a:pt x="14" y="117"/>
                  </a:lnTo>
                  <a:lnTo>
                    <a:pt x="52" y="80"/>
                  </a:lnTo>
                  <a:lnTo>
                    <a:pt x="101" y="36"/>
                  </a:lnTo>
                  <a:lnTo>
                    <a:pt x="146" y="0"/>
                  </a:lnTo>
                  <a:lnTo>
                    <a:pt x="159" y="19"/>
                  </a:lnTo>
                  <a:lnTo>
                    <a:pt x="31" y="132"/>
                  </a:lnTo>
                  <a:lnTo>
                    <a:pt x="41" y="466"/>
                  </a:lnTo>
                  <a:lnTo>
                    <a:pt x="11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8" name="Freeform 213">
              <a:extLst>
                <a:ext uri="{FF2B5EF4-FFF2-40B4-BE49-F238E27FC236}">
                  <a16:creationId xmlns:a16="http://schemas.microsoft.com/office/drawing/2014/main" id="{61BA2089-574F-02C0-B4EE-8352C5405C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1862" y="2530475"/>
              <a:ext cx="409575" cy="781050"/>
            </a:xfrm>
            <a:custGeom>
              <a:avLst/>
              <a:gdLst>
                <a:gd name="T0" fmla="*/ 0 w 258"/>
                <a:gd name="T1" fmla="*/ 0 h 492"/>
                <a:gd name="T2" fmla="*/ 2147483647 w 258"/>
                <a:gd name="T3" fmla="*/ 2147483647 h 492"/>
                <a:gd name="T4" fmla="*/ 2147483647 w 258"/>
                <a:gd name="T5" fmla="*/ 2147483647 h 492"/>
                <a:gd name="T6" fmla="*/ 2147483647 w 258"/>
                <a:gd name="T7" fmla="*/ 2147483647 h 492"/>
                <a:gd name="T8" fmla="*/ 2147483647 w 258"/>
                <a:gd name="T9" fmla="*/ 2147483647 h 492"/>
                <a:gd name="T10" fmla="*/ 2147483647 w 258"/>
                <a:gd name="T11" fmla="*/ 2147483647 h 492"/>
                <a:gd name="T12" fmla="*/ 2147483647 w 258"/>
                <a:gd name="T13" fmla="*/ 2147483647 h 492"/>
                <a:gd name="T14" fmla="*/ 2147483647 w 258"/>
                <a:gd name="T15" fmla="*/ 2147483647 h 492"/>
                <a:gd name="T16" fmla="*/ 2147483647 w 258"/>
                <a:gd name="T17" fmla="*/ 2147483647 h 492"/>
                <a:gd name="T18" fmla="*/ 2147483647 w 258"/>
                <a:gd name="T19" fmla="*/ 2147483647 h 492"/>
                <a:gd name="T20" fmla="*/ 2147483647 w 258"/>
                <a:gd name="T21" fmla="*/ 2147483647 h 492"/>
                <a:gd name="T22" fmla="*/ 2147483647 w 258"/>
                <a:gd name="T23" fmla="*/ 2147483647 h 492"/>
                <a:gd name="T24" fmla="*/ 2147483647 w 258"/>
                <a:gd name="T25" fmla="*/ 2147483647 h 492"/>
                <a:gd name="T26" fmla="*/ 2147483647 w 258"/>
                <a:gd name="T27" fmla="*/ 2147483647 h 492"/>
                <a:gd name="T28" fmla="*/ 0 w 258"/>
                <a:gd name="T29" fmla="*/ 0 h 492"/>
                <a:gd name="T30" fmla="*/ 0 w 258"/>
                <a:gd name="T31" fmla="*/ 0 h 4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492"/>
                <a:gd name="T50" fmla="*/ 258 w 258"/>
                <a:gd name="T51" fmla="*/ 492 h 4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492">
                  <a:moveTo>
                    <a:pt x="0" y="0"/>
                  </a:moveTo>
                  <a:lnTo>
                    <a:pt x="209" y="13"/>
                  </a:lnTo>
                  <a:lnTo>
                    <a:pt x="258" y="301"/>
                  </a:lnTo>
                  <a:lnTo>
                    <a:pt x="141" y="492"/>
                  </a:lnTo>
                  <a:lnTo>
                    <a:pt x="130" y="463"/>
                  </a:lnTo>
                  <a:lnTo>
                    <a:pt x="148" y="440"/>
                  </a:lnTo>
                  <a:lnTo>
                    <a:pt x="182" y="386"/>
                  </a:lnTo>
                  <a:lnTo>
                    <a:pt x="219" y="329"/>
                  </a:lnTo>
                  <a:lnTo>
                    <a:pt x="234" y="296"/>
                  </a:lnTo>
                  <a:lnTo>
                    <a:pt x="228" y="248"/>
                  </a:lnTo>
                  <a:lnTo>
                    <a:pt x="214" y="159"/>
                  </a:lnTo>
                  <a:lnTo>
                    <a:pt x="200" y="73"/>
                  </a:lnTo>
                  <a:lnTo>
                    <a:pt x="192" y="34"/>
                  </a:lnTo>
                  <a:lnTo>
                    <a:pt x="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19" name="Freeform 214">
              <a:extLst>
                <a:ext uri="{FF2B5EF4-FFF2-40B4-BE49-F238E27FC236}">
                  <a16:creationId xmlns:a16="http://schemas.microsoft.com/office/drawing/2014/main" id="{345340BA-B72E-4AA9-6BA1-34B844DF36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4412" y="2549525"/>
              <a:ext cx="639763" cy="215900"/>
            </a:xfrm>
            <a:custGeom>
              <a:avLst/>
              <a:gdLst>
                <a:gd name="T0" fmla="*/ 2147483647 w 403"/>
                <a:gd name="T1" fmla="*/ 2147483647 h 136"/>
                <a:gd name="T2" fmla="*/ 2147483647 w 403"/>
                <a:gd name="T3" fmla="*/ 2147483647 h 136"/>
                <a:gd name="T4" fmla="*/ 2147483647 w 403"/>
                <a:gd name="T5" fmla="*/ 0 h 136"/>
                <a:gd name="T6" fmla="*/ 2147483647 w 403"/>
                <a:gd name="T7" fmla="*/ 2147483647 h 136"/>
                <a:gd name="T8" fmla="*/ 2147483647 w 403"/>
                <a:gd name="T9" fmla="*/ 2147483647 h 136"/>
                <a:gd name="T10" fmla="*/ 0 w 403"/>
                <a:gd name="T11" fmla="*/ 2147483647 h 136"/>
                <a:gd name="T12" fmla="*/ 2147483647 w 403"/>
                <a:gd name="T13" fmla="*/ 2147483647 h 136"/>
                <a:gd name="T14" fmla="*/ 2147483647 w 403"/>
                <a:gd name="T15" fmla="*/ 2147483647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36"/>
                <a:gd name="T26" fmla="*/ 403 w 403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36">
                  <a:moveTo>
                    <a:pt x="11" y="108"/>
                  </a:moveTo>
                  <a:lnTo>
                    <a:pt x="286" y="110"/>
                  </a:lnTo>
                  <a:lnTo>
                    <a:pt x="392" y="0"/>
                  </a:lnTo>
                  <a:lnTo>
                    <a:pt x="403" y="18"/>
                  </a:lnTo>
                  <a:lnTo>
                    <a:pt x="296" y="136"/>
                  </a:lnTo>
                  <a:lnTo>
                    <a:pt x="0" y="130"/>
                  </a:lnTo>
                  <a:lnTo>
                    <a:pt x="11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0" name="Freeform 215">
              <a:extLst>
                <a:ext uri="{FF2B5EF4-FFF2-40B4-BE49-F238E27FC236}">
                  <a16:creationId xmlns:a16="http://schemas.microsoft.com/office/drawing/2014/main" id="{A05568FA-59D8-6806-F7A1-C6265699A2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9662" y="2736850"/>
              <a:ext cx="101600" cy="557213"/>
            </a:xfrm>
            <a:custGeom>
              <a:avLst/>
              <a:gdLst>
                <a:gd name="T0" fmla="*/ 0 w 64"/>
                <a:gd name="T1" fmla="*/ 2147483647 h 351"/>
                <a:gd name="T2" fmla="*/ 2147483647 w 64"/>
                <a:gd name="T3" fmla="*/ 2147483647 h 351"/>
                <a:gd name="T4" fmla="*/ 2147483647 w 64"/>
                <a:gd name="T5" fmla="*/ 2147483647 h 351"/>
                <a:gd name="T6" fmla="*/ 2147483647 w 64"/>
                <a:gd name="T7" fmla="*/ 0 h 351"/>
                <a:gd name="T8" fmla="*/ 0 w 64"/>
                <a:gd name="T9" fmla="*/ 2147483647 h 351"/>
                <a:gd name="T10" fmla="*/ 0 w 64"/>
                <a:gd name="T11" fmla="*/ 2147483647 h 3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51"/>
                <a:gd name="T20" fmla="*/ 64 w 64"/>
                <a:gd name="T21" fmla="*/ 351 h 3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51">
                  <a:moveTo>
                    <a:pt x="0" y="3"/>
                  </a:moveTo>
                  <a:lnTo>
                    <a:pt x="45" y="351"/>
                  </a:lnTo>
                  <a:lnTo>
                    <a:pt x="64" y="351"/>
                  </a:lnTo>
                  <a:lnTo>
                    <a:pt x="2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1" name="Freeform 216">
              <a:extLst>
                <a:ext uri="{FF2B5EF4-FFF2-40B4-BE49-F238E27FC236}">
                  <a16:creationId xmlns:a16="http://schemas.microsoft.com/office/drawing/2014/main" id="{65557C41-02B9-1E85-39ED-BCACFE4FF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7625" y="2846388"/>
              <a:ext cx="209550" cy="427038"/>
            </a:xfrm>
            <a:custGeom>
              <a:avLst/>
              <a:gdLst>
                <a:gd name="T0" fmla="*/ 0 w 132"/>
                <a:gd name="T1" fmla="*/ 2147483647 h 269"/>
                <a:gd name="T2" fmla="*/ 2147483647 w 132"/>
                <a:gd name="T3" fmla="*/ 0 h 269"/>
                <a:gd name="T4" fmla="*/ 2147483647 w 132"/>
                <a:gd name="T5" fmla="*/ 2147483647 h 269"/>
                <a:gd name="T6" fmla="*/ 2147483647 w 132"/>
                <a:gd name="T7" fmla="*/ 2147483647 h 269"/>
                <a:gd name="T8" fmla="*/ 2147483647 w 132"/>
                <a:gd name="T9" fmla="*/ 2147483647 h 269"/>
                <a:gd name="T10" fmla="*/ 2147483647 w 132"/>
                <a:gd name="T11" fmla="*/ 2147483647 h 269"/>
                <a:gd name="T12" fmla="*/ 2147483647 w 132"/>
                <a:gd name="T13" fmla="*/ 2147483647 h 269"/>
                <a:gd name="T14" fmla="*/ 2147483647 w 132"/>
                <a:gd name="T15" fmla="*/ 2147483647 h 269"/>
                <a:gd name="T16" fmla="*/ 0 w 132"/>
                <a:gd name="T17" fmla="*/ 2147483647 h 269"/>
                <a:gd name="T18" fmla="*/ 0 w 132"/>
                <a:gd name="T19" fmla="*/ 2147483647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69"/>
                <a:gd name="T32" fmla="*/ 132 w 132"/>
                <a:gd name="T33" fmla="*/ 269 h 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69">
                  <a:moveTo>
                    <a:pt x="0" y="269"/>
                  </a:moveTo>
                  <a:lnTo>
                    <a:pt x="2" y="0"/>
                  </a:lnTo>
                  <a:lnTo>
                    <a:pt x="132" y="11"/>
                  </a:lnTo>
                  <a:lnTo>
                    <a:pt x="132" y="266"/>
                  </a:lnTo>
                  <a:lnTo>
                    <a:pt x="114" y="266"/>
                  </a:lnTo>
                  <a:lnTo>
                    <a:pt x="109" y="31"/>
                  </a:lnTo>
                  <a:lnTo>
                    <a:pt x="30" y="25"/>
                  </a:lnTo>
                  <a:lnTo>
                    <a:pt x="24" y="266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2" name="Freeform 217">
              <a:extLst>
                <a:ext uri="{FF2B5EF4-FFF2-40B4-BE49-F238E27FC236}">
                  <a16:creationId xmlns:a16="http://schemas.microsoft.com/office/drawing/2014/main" id="{AFD2B8E4-96DE-3FD6-9A4D-67DA16709C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14425" y="3243263"/>
              <a:ext cx="542925" cy="50800"/>
            </a:xfrm>
            <a:custGeom>
              <a:avLst/>
              <a:gdLst>
                <a:gd name="T0" fmla="*/ 0 w 342"/>
                <a:gd name="T1" fmla="*/ 2147483647 h 32"/>
                <a:gd name="T2" fmla="*/ 2147483647 w 342"/>
                <a:gd name="T3" fmla="*/ 2147483647 h 32"/>
                <a:gd name="T4" fmla="*/ 2147483647 w 342"/>
                <a:gd name="T5" fmla="*/ 0 h 32"/>
                <a:gd name="T6" fmla="*/ 2147483647 w 342"/>
                <a:gd name="T7" fmla="*/ 2147483647 h 32"/>
                <a:gd name="T8" fmla="*/ 2147483647 w 342"/>
                <a:gd name="T9" fmla="*/ 2147483647 h 32"/>
                <a:gd name="T10" fmla="*/ 2147483647 w 342"/>
                <a:gd name="T11" fmla="*/ 2147483647 h 32"/>
                <a:gd name="T12" fmla="*/ 2147483647 w 342"/>
                <a:gd name="T13" fmla="*/ 2147483647 h 32"/>
                <a:gd name="T14" fmla="*/ 2147483647 w 342"/>
                <a:gd name="T15" fmla="*/ 2147483647 h 32"/>
                <a:gd name="T16" fmla="*/ 2147483647 w 342"/>
                <a:gd name="T17" fmla="*/ 2147483647 h 32"/>
                <a:gd name="T18" fmla="*/ 0 w 342"/>
                <a:gd name="T19" fmla="*/ 2147483647 h 32"/>
                <a:gd name="T20" fmla="*/ 0 w 342"/>
                <a:gd name="T21" fmla="*/ 2147483647 h 32"/>
                <a:gd name="T22" fmla="*/ 0 w 342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2"/>
                <a:gd name="T37" fmla="*/ 0 h 32"/>
                <a:gd name="T38" fmla="*/ 342 w 34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2" h="32">
                  <a:moveTo>
                    <a:pt x="0" y="3"/>
                  </a:moveTo>
                  <a:lnTo>
                    <a:pt x="27" y="2"/>
                  </a:lnTo>
                  <a:lnTo>
                    <a:pt x="98" y="0"/>
                  </a:lnTo>
                  <a:lnTo>
                    <a:pt x="203" y="2"/>
                  </a:lnTo>
                  <a:lnTo>
                    <a:pt x="331" y="11"/>
                  </a:lnTo>
                  <a:lnTo>
                    <a:pt x="342" y="32"/>
                  </a:lnTo>
                  <a:lnTo>
                    <a:pt x="320" y="28"/>
                  </a:lnTo>
                  <a:lnTo>
                    <a:pt x="255" y="24"/>
                  </a:lnTo>
                  <a:lnTo>
                    <a:pt x="148" y="19"/>
                  </a:lnTo>
                  <a:lnTo>
                    <a:pt x="0" y="24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3" name="Freeform 218">
              <a:extLst>
                <a:ext uri="{FF2B5EF4-FFF2-40B4-BE49-F238E27FC236}">
                  <a16:creationId xmlns:a16="http://schemas.microsoft.com/office/drawing/2014/main" id="{93485693-1A71-07C1-F6F8-D4719398F2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11437" y="2119313"/>
              <a:ext cx="579438" cy="365125"/>
            </a:xfrm>
            <a:custGeom>
              <a:avLst/>
              <a:gdLst>
                <a:gd name="T0" fmla="*/ 2147483647 w 365"/>
                <a:gd name="T1" fmla="*/ 2147483647 h 230"/>
                <a:gd name="T2" fmla="*/ 2147483647 w 365"/>
                <a:gd name="T3" fmla="*/ 2147483647 h 230"/>
                <a:gd name="T4" fmla="*/ 2147483647 w 365"/>
                <a:gd name="T5" fmla="*/ 2147483647 h 230"/>
                <a:gd name="T6" fmla="*/ 2147483647 w 365"/>
                <a:gd name="T7" fmla="*/ 2147483647 h 230"/>
                <a:gd name="T8" fmla="*/ 2147483647 w 365"/>
                <a:gd name="T9" fmla="*/ 2147483647 h 230"/>
                <a:gd name="T10" fmla="*/ 2147483647 w 365"/>
                <a:gd name="T11" fmla="*/ 2147483647 h 230"/>
                <a:gd name="T12" fmla="*/ 2147483647 w 365"/>
                <a:gd name="T13" fmla="*/ 2147483647 h 230"/>
                <a:gd name="T14" fmla="*/ 2147483647 w 365"/>
                <a:gd name="T15" fmla="*/ 2147483647 h 230"/>
                <a:gd name="T16" fmla="*/ 2147483647 w 365"/>
                <a:gd name="T17" fmla="*/ 2147483647 h 230"/>
                <a:gd name="T18" fmla="*/ 2147483647 w 365"/>
                <a:gd name="T19" fmla="*/ 2147483647 h 230"/>
                <a:gd name="T20" fmla="*/ 2147483647 w 365"/>
                <a:gd name="T21" fmla="*/ 2147483647 h 230"/>
                <a:gd name="T22" fmla="*/ 2147483647 w 365"/>
                <a:gd name="T23" fmla="*/ 2147483647 h 230"/>
                <a:gd name="T24" fmla="*/ 2147483647 w 365"/>
                <a:gd name="T25" fmla="*/ 0 h 230"/>
                <a:gd name="T26" fmla="*/ 0 w 365"/>
                <a:gd name="T27" fmla="*/ 2147483647 h 230"/>
                <a:gd name="T28" fmla="*/ 2147483647 w 365"/>
                <a:gd name="T29" fmla="*/ 2147483647 h 230"/>
                <a:gd name="T30" fmla="*/ 2147483647 w 365"/>
                <a:gd name="T31" fmla="*/ 2147483647 h 230"/>
                <a:gd name="T32" fmla="*/ 2147483647 w 365"/>
                <a:gd name="T33" fmla="*/ 2147483647 h 230"/>
                <a:gd name="T34" fmla="*/ 2147483647 w 365"/>
                <a:gd name="T35" fmla="*/ 2147483647 h 230"/>
                <a:gd name="T36" fmla="*/ 2147483647 w 365"/>
                <a:gd name="T37" fmla="*/ 2147483647 h 230"/>
                <a:gd name="T38" fmla="*/ 2147483647 w 365"/>
                <a:gd name="T39" fmla="*/ 2147483647 h 230"/>
                <a:gd name="T40" fmla="*/ 2147483647 w 365"/>
                <a:gd name="T41" fmla="*/ 2147483647 h 230"/>
                <a:gd name="T42" fmla="*/ 2147483647 w 365"/>
                <a:gd name="T43" fmla="*/ 2147483647 h 230"/>
                <a:gd name="T44" fmla="*/ 2147483647 w 365"/>
                <a:gd name="T45" fmla="*/ 2147483647 h 230"/>
                <a:gd name="T46" fmla="*/ 2147483647 w 365"/>
                <a:gd name="T47" fmla="*/ 2147483647 h 230"/>
                <a:gd name="T48" fmla="*/ 2147483647 w 365"/>
                <a:gd name="T49" fmla="*/ 2147483647 h 2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30"/>
                <a:gd name="T77" fmla="*/ 365 w 365"/>
                <a:gd name="T78" fmla="*/ 230 h 2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30">
                  <a:moveTo>
                    <a:pt x="356" y="178"/>
                  </a:moveTo>
                  <a:lnTo>
                    <a:pt x="324" y="184"/>
                  </a:lnTo>
                  <a:lnTo>
                    <a:pt x="245" y="197"/>
                  </a:lnTo>
                  <a:lnTo>
                    <a:pt x="145" y="208"/>
                  </a:lnTo>
                  <a:lnTo>
                    <a:pt x="49" y="208"/>
                  </a:lnTo>
                  <a:lnTo>
                    <a:pt x="53" y="185"/>
                  </a:lnTo>
                  <a:lnTo>
                    <a:pt x="67" y="137"/>
                  </a:lnTo>
                  <a:lnTo>
                    <a:pt x="85" y="82"/>
                  </a:lnTo>
                  <a:lnTo>
                    <a:pt x="102" y="44"/>
                  </a:lnTo>
                  <a:lnTo>
                    <a:pt x="91" y="39"/>
                  </a:lnTo>
                  <a:lnTo>
                    <a:pt x="69" y="30"/>
                  </a:lnTo>
                  <a:lnTo>
                    <a:pt x="41" y="15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71" y="53"/>
                  </a:lnTo>
                  <a:lnTo>
                    <a:pt x="61" y="77"/>
                  </a:lnTo>
                  <a:lnTo>
                    <a:pt x="44" y="134"/>
                  </a:lnTo>
                  <a:lnTo>
                    <a:pt x="27" y="193"/>
                  </a:lnTo>
                  <a:lnTo>
                    <a:pt x="19" y="230"/>
                  </a:lnTo>
                  <a:lnTo>
                    <a:pt x="42" y="230"/>
                  </a:lnTo>
                  <a:lnTo>
                    <a:pt x="113" y="230"/>
                  </a:lnTo>
                  <a:lnTo>
                    <a:pt x="223" y="219"/>
                  </a:lnTo>
                  <a:lnTo>
                    <a:pt x="365" y="193"/>
                  </a:lnTo>
                  <a:lnTo>
                    <a:pt x="356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4" name="Freeform 219">
              <a:extLst>
                <a:ext uri="{FF2B5EF4-FFF2-40B4-BE49-F238E27FC236}">
                  <a16:creationId xmlns:a16="http://schemas.microsoft.com/office/drawing/2014/main" id="{0B622A2E-B929-2C33-8056-614C668908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73287" y="2149475"/>
              <a:ext cx="1173163" cy="1150938"/>
            </a:xfrm>
            <a:custGeom>
              <a:avLst/>
              <a:gdLst>
                <a:gd name="T0" fmla="*/ 2147483647 w 739"/>
                <a:gd name="T1" fmla="*/ 0 h 725"/>
                <a:gd name="T2" fmla="*/ 2147483647 w 739"/>
                <a:gd name="T3" fmla="*/ 2147483647 h 725"/>
                <a:gd name="T4" fmla="*/ 2147483647 w 739"/>
                <a:gd name="T5" fmla="*/ 2147483647 h 725"/>
                <a:gd name="T6" fmla="*/ 0 w 739"/>
                <a:gd name="T7" fmla="*/ 2147483647 h 725"/>
                <a:gd name="T8" fmla="*/ 2147483647 w 739"/>
                <a:gd name="T9" fmla="*/ 2147483647 h 725"/>
                <a:gd name="T10" fmla="*/ 2147483647 w 739"/>
                <a:gd name="T11" fmla="*/ 2147483647 h 725"/>
                <a:gd name="T12" fmla="*/ 2147483647 w 739"/>
                <a:gd name="T13" fmla="*/ 2147483647 h 725"/>
                <a:gd name="T14" fmla="*/ 2147483647 w 739"/>
                <a:gd name="T15" fmla="*/ 2147483647 h 725"/>
                <a:gd name="T16" fmla="*/ 2147483647 w 739"/>
                <a:gd name="T17" fmla="*/ 2147483647 h 725"/>
                <a:gd name="T18" fmla="*/ 2147483647 w 739"/>
                <a:gd name="T19" fmla="*/ 2147483647 h 725"/>
                <a:gd name="T20" fmla="*/ 2147483647 w 739"/>
                <a:gd name="T21" fmla="*/ 2147483647 h 725"/>
                <a:gd name="T22" fmla="*/ 2147483647 w 739"/>
                <a:gd name="T23" fmla="*/ 2147483647 h 725"/>
                <a:gd name="T24" fmla="*/ 2147483647 w 739"/>
                <a:gd name="T25" fmla="*/ 2147483647 h 725"/>
                <a:gd name="T26" fmla="*/ 2147483647 w 739"/>
                <a:gd name="T27" fmla="*/ 2147483647 h 725"/>
                <a:gd name="T28" fmla="*/ 2147483647 w 739"/>
                <a:gd name="T29" fmla="*/ 2147483647 h 725"/>
                <a:gd name="T30" fmla="*/ 2147483647 w 739"/>
                <a:gd name="T31" fmla="*/ 2147483647 h 725"/>
                <a:gd name="T32" fmla="*/ 2147483647 w 739"/>
                <a:gd name="T33" fmla="*/ 2147483647 h 725"/>
                <a:gd name="T34" fmla="*/ 2147483647 w 739"/>
                <a:gd name="T35" fmla="*/ 2147483647 h 725"/>
                <a:gd name="T36" fmla="*/ 2147483647 w 739"/>
                <a:gd name="T37" fmla="*/ 2147483647 h 725"/>
                <a:gd name="T38" fmla="*/ 2147483647 w 739"/>
                <a:gd name="T39" fmla="*/ 2147483647 h 725"/>
                <a:gd name="T40" fmla="*/ 2147483647 w 739"/>
                <a:gd name="T41" fmla="*/ 2147483647 h 725"/>
                <a:gd name="T42" fmla="*/ 2147483647 w 739"/>
                <a:gd name="T43" fmla="*/ 2147483647 h 725"/>
                <a:gd name="T44" fmla="*/ 2147483647 w 739"/>
                <a:gd name="T45" fmla="*/ 2147483647 h 725"/>
                <a:gd name="T46" fmla="*/ 2147483647 w 739"/>
                <a:gd name="T47" fmla="*/ 2147483647 h 725"/>
                <a:gd name="T48" fmla="*/ 2147483647 w 739"/>
                <a:gd name="T49" fmla="*/ 2147483647 h 725"/>
                <a:gd name="T50" fmla="*/ 2147483647 w 739"/>
                <a:gd name="T51" fmla="*/ 2147483647 h 725"/>
                <a:gd name="T52" fmla="*/ 2147483647 w 739"/>
                <a:gd name="T53" fmla="*/ 2147483647 h 725"/>
                <a:gd name="T54" fmla="*/ 2147483647 w 739"/>
                <a:gd name="T55" fmla="*/ 2147483647 h 725"/>
                <a:gd name="T56" fmla="*/ 2147483647 w 739"/>
                <a:gd name="T57" fmla="*/ 2147483647 h 725"/>
                <a:gd name="T58" fmla="*/ 2147483647 w 739"/>
                <a:gd name="T59" fmla="*/ 2147483647 h 725"/>
                <a:gd name="T60" fmla="*/ 2147483647 w 739"/>
                <a:gd name="T61" fmla="*/ 2147483647 h 725"/>
                <a:gd name="T62" fmla="*/ 2147483647 w 739"/>
                <a:gd name="T63" fmla="*/ 2147483647 h 725"/>
                <a:gd name="T64" fmla="*/ 2147483647 w 739"/>
                <a:gd name="T65" fmla="*/ 2147483647 h 725"/>
                <a:gd name="T66" fmla="*/ 2147483647 w 739"/>
                <a:gd name="T67" fmla="*/ 2147483647 h 725"/>
                <a:gd name="T68" fmla="*/ 2147483647 w 739"/>
                <a:gd name="T69" fmla="*/ 0 h 725"/>
                <a:gd name="T70" fmla="*/ 2147483647 w 739"/>
                <a:gd name="T71" fmla="*/ 0 h 7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9"/>
                <a:gd name="T109" fmla="*/ 0 h 725"/>
                <a:gd name="T110" fmla="*/ 739 w 739"/>
                <a:gd name="T111" fmla="*/ 725 h 72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9" h="725">
                  <a:moveTo>
                    <a:pt x="96" y="0"/>
                  </a:moveTo>
                  <a:lnTo>
                    <a:pt x="74" y="26"/>
                  </a:lnTo>
                  <a:lnTo>
                    <a:pt x="30" y="99"/>
                  </a:lnTo>
                  <a:lnTo>
                    <a:pt x="0" y="192"/>
                  </a:lnTo>
                  <a:lnTo>
                    <a:pt x="19" y="289"/>
                  </a:lnTo>
                  <a:lnTo>
                    <a:pt x="27" y="302"/>
                  </a:lnTo>
                  <a:lnTo>
                    <a:pt x="65" y="329"/>
                  </a:lnTo>
                  <a:lnTo>
                    <a:pt x="148" y="352"/>
                  </a:lnTo>
                  <a:lnTo>
                    <a:pt x="295" y="362"/>
                  </a:lnTo>
                  <a:lnTo>
                    <a:pt x="304" y="403"/>
                  </a:lnTo>
                  <a:lnTo>
                    <a:pt x="329" y="502"/>
                  </a:lnTo>
                  <a:lnTo>
                    <a:pt x="362" y="621"/>
                  </a:lnTo>
                  <a:lnTo>
                    <a:pt x="398" y="725"/>
                  </a:lnTo>
                  <a:lnTo>
                    <a:pt x="435" y="714"/>
                  </a:lnTo>
                  <a:lnTo>
                    <a:pt x="526" y="692"/>
                  </a:lnTo>
                  <a:lnTo>
                    <a:pt x="636" y="667"/>
                  </a:lnTo>
                  <a:lnTo>
                    <a:pt x="739" y="650"/>
                  </a:lnTo>
                  <a:lnTo>
                    <a:pt x="735" y="626"/>
                  </a:lnTo>
                  <a:lnTo>
                    <a:pt x="691" y="636"/>
                  </a:lnTo>
                  <a:lnTo>
                    <a:pt x="589" y="658"/>
                  </a:lnTo>
                  <a:lnTo>
                    <a:pt x="480" y="683"/>
                  </a:lnTo>
                  <a:lnTo>
                    <a:pt x="416" y="700"/>
                  </a:lnTo>
                  <a:lnTo>
                    <a:pt x="409" y="688"/>
                  </a:lnTo>
                  <a:lnTo>
                    <a:pt x="391" y="639"/>
                  </a:lnTo>
                  <a:lnTo>
                    <a:pt x="359" y="529"/>
                  </a:lnTo>
                  <a:lnTo>
                    <a:pt x="309" y="335"/>
                  </a:lnTo>
                  <a:lnTo>
                    <a:pt x="276" y="337"/>
                  </a:lnTo>
                  <a:lnTo>
                    <a:pt x="195" y="337"/>
                  </a:lnTo>
                  <a:lnTo>
                    <a:pt x="106" y="319"/>
                  </a:lnTo>
                  <a:lnTo>
                    <a:pt x="41" y="274"/>
                  </a:lnTo>
                  <a:lnTo>
                    <a:pt x="19" y="207"/>
                  </a:lnTo>
                  <a:lnTo>
                    <a:pt x="35" y="137"/>
                  </a:lnTo>
                  <a:lnTo>
                    <a:pt x="71" y="66"/>
                  </a:lnTo>
                  <a:lnTo>
                    <a:pt x="118" y="4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5" name="Freeform 220">
              <a:extLst>
                <a:ext uri="{FF2B5EF4-FFF2-40B4-BE49-F238E27FC236}">
                  <a16:creationId xmlns:a16="http://schemas.microsoft.com/office/drawing/2014/main" id="{46DEE484-0FA8-D0EE-21B4-F31D1A144E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90812" y="2436813"/>
              <a:ext cx="220663" cy="136525"/>
            </a:xfrm>
            <a:custGeom>
              <a:avLst/>
              <a:gdLst>
                <a:gd name="T0" fmla="*/ 0 w 139"/>
                <a:gd name="T1" fmla="*/ 2147483647 h 86"/>
                <a:gd name="T2" fmla="*/ 0 w 139"/>
                <a:gd name="T3" fmla="*/ 2147483647 h 86"/>
                <a:gd name="T4" fmla="*/ 2147483647 w 139"/>
                <a:gd name="T5" fmla="*/ 2147483647 h 86"/>
                <a:gd name="T6" fmla="*/ 2147483647 w 139"/>
                <a:gd name="T7" fmla="*/ 2147483647 h 86"/>
                <a:gd name="T8" fmla="*/ 2147483647 w 139"/>
                <a:gd name="T9" fmla="*/ 2147483647 h 86"/>
                <a:gd name="T10" fmla="*/ 2147483647 w 139"/>
                <a:gd name="T11" fmla="*/ 2147483647 h 86"/>
                <a:gd name="T12" fmla="*/ 2147483647 w 139"/>
                <a:gd name="T13" fmla="*/ 0 h 86"/>
                <a:gd name="T14" fmla="*/ 2147483647 w 139"/>
                <a:gd name="T15" fmla="*/ 2147483647 h 86"/>
                <a:gd name="T16" fmla="*/ 2147483647 w 139"/>
                <a:gd name="T17" fmla="*/ 2147483647 h 86"/>
                <a:gd name="T18" fmla="*/ 2147483647 w 139"/>
                <a:gd name="T19" fmla="*/ 2147483647 h 86"/>
                <a:gd name="T20" fmla="*/ 2147483647 w 139"/>
                <a:gd name="T21" fmla="*/ 2147483647 h 86"/>
                <a:gd name="T22" fmla="*/ 2147483647 w 139"/>
                <a:gd name="T23" fmla="*/ 2147483647 h 86"/>
                <a:gd name="T24" fmla="*/ 2147483647 w 139"/>
                <a:gd name="T25" fmla="*/ 2147483647 h 86"/>
                <a:gd name="T26" fmla="*/ 2147483647 w 139"/>
                <a:gd name="T27" fmla="*/ 2147483647 h 86"/>
                <a:gd name="T28" fmla="*/ 0 w 139"/>
                <a:gd name="T29" fmla="*/ 2147483647 h 86"/>
                <a:gd name="T30" fmla="*/ 0 w 139"/>
                <a:gd name="T31" fmla="*/ 2147483647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86"/>
                <a:gd name="T50" fmla="*/ 139 w 139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86">
                  <a:moveTo>
                    <a:pt x="0" y="22"/>
                  </a:moveTo>
                  <a:lnTo>
                    <a:pt x="0" y="86"/>
                  </a:lnTo>
                  <a:lnTo>
                    <a:pt x="13" y="86"/>
                  </a:lnTo>
                  <a:lnTo>
                    <a:pt x="44" y="85"/>
                  </a:lnTo>
                  <a:lnTo>
                    <a:pt x="88" y="78"/>
                  </a:lnTo>
                  <a:lnTo>
                    <a:pt x="139" y="69"/>
                  </a:lnTo>
                  <a:lnTo>
                    <a:pt x="129" y="0"/>
                  </a:lnTo>
                  <a:lnTo>
                    <a:pt x="107" y="6"/>
                  </a:lnTo>
                  <a:lnTo>
                    <a:pt x="113" y="50"/>
                  </a:lnTo>
                  <a:lnTo>
                    <a:pt x="107" y="52"/>
                  </a:lnTo>
                  <a:lnTo>
                    <a:pt x="88" y="59"/>
                  </a:lnTo>
                  <a:lnTo>
                    <a:pt x="58" y="64"/>
                  </a:lnTo>
                  <a:lnTo>
                    <a:pt x="22" y="64"/>
                  </a:lnTo>
                  <a:lnTo>
                    <a:pt x="2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6" name="Freeform 221">
              <a:extLst>
                <a:ext uri="{FF2B5EF4-FFF2-40B4-BE49-F238E27FC236}">
                  <a16:creationId xmlns:a16="http://schemas.microsoft.com/office/drawing/2014/main" id="{5024F103-EEAD-4235-3879-485230CA64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3437" y="2460625"/>
              <a:ext cx="246063" cy="182563"/>
            </a:xfrm>
            <a:custGeom>
              <a:avLst/>
              <a:gdLst>
                <a:gd name="T0" fmla="*/ 2147483647 w 155"/>
                <a:gd name="T1" fmla="*/ 0 h 115"/>
                <a:gd name="T2" fmla="*/ 0 w 155"/>
                <a:gd name="T3" fmla="*/ 2147483647 h 115"/>
                <a:gd name="T4" fmla="*/ 2147483647 w 155"/>
                <a:gd name="T5" fmla="*/ 2147483647 h 115"/>
                <a:gd name="T6" fmla="*/ 2147483647 w 155"/>
                <a:gd name="T7" fmla="*/ 2147483647 h 115"/>
                <a:gd name="T8" fmla="*/ 2147483647 w 155"/>
                <a:gd name="T9" fmla="*/ 2147483647 h 115"/>
                <a:gd name="T10" fmla="*/ 2147483647 w 155"/>
                <a:gd name="T11" fmla="*/ 2147483647 h 115"/>
                <a:gd name="T12" fmla="*/ 2147483647 w 155"/>
                <a:gd name="T13" fmla="*/ 2147483647 h 115"/>
                <a:gd name="T14" fmla="*/ 2147483647 w 155"/>
                <a:gd name="T15" fmla="*/ 2147483647 h 115"/>
                <a:gd name="T16" fmla="*/ 2147483647 w 155"/>
                <a:gd name="T17" fmla="*/ 2147483647 h 115"/>
                <a:gd name="T18" fmla="*/ 2147483647 w 155"/>
                <a:gd name="T19" fmla="*/ 2147483647 h 115"/>
                <a:gd name="T20" fmla="*/ 2147483647 w 155"/>
                <a:gd name="T21" fmla="*/ 2147483647 h 115"/>
                <a:gd name="T22" fmla="*/ 2147483647 w 155"/>
                <a:gd name="T23" fmla="*/ 0 h 115"/>
                <a:gd name="T24" fmla="*/ 2147483647 w 155"/>
                <a:gd name="T25" fmla="*/ 0 h 1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115"/>
                <a:gd name="T41" fmla="*/ 155 w 155"/>
                <a:gd name="T42" fmla="*/ 115 h 1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115">
                  <a:moveTo>
                    <a:pt x="48" y="0"/>
                  </a:moveTo>
                  <a:lnTo>
                    <a:pt x="0" y="56"/>
                  </a:lnTo>
                  <a:lnTo>
                    <a:pt x="11" y="63"/>
                  </a:lnTo>
                  <a:lnTo>
                    <a:pt x="41" y="82"/>
                  </a:lnTo>
                  <a:lnTo>
                    <a:pt x="79" y="103"/>
                  </a:lnTo>
                  <a:lnTo>
                    <a:pt x="111" y="115"/>
                  </a:lnTo>
                  <a:lnTo>
                    <a:pt x="155" y="67"/>
                  </a:lnTo>
                  <a:lnTo>
                    <a:pt x="144" y="49"/>
                  </a:lnTo>
                  <a:lnTo>
                    <a:pt x="104" y="92"/>
                  </a:lnTo>
                  <a:lnTo>
                    <a:pt x="29" y="54"/>
                  </a:lnTo>
                  <a:lnTo>
                    <a:pt x="66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7" name="Freeform 222">
              <a:extLst>
                <a:ext uri="{FF2B5EF4-FFF2-40B4-BE49-F238E27FC236}">
                  <a16:creationId xmlns:a16="http://schemas.microsoft.com/office/drawing/2014/main" id="{712EB699-089F-4C01-7265-766F59681F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73287" y="2481263"/>
              <a:ext cx="103188" cy="112713"/>
            </a:xfrm>
            <a:custGeom>
              <a:avLst/>
              <a:gdLst>
                <a:gd name="T0" fmla="*/ 2147483647 w 65"/>
                <a:gd name="T1" fmla="*/ 0 h 71"/>
                <a:gd name="T2" fmla="*/ 2147483647 w 65"/>
                <a:gd name="T3" fmla="*/ 2147483647 h 71"/>
                <a:gd name="T4" fmla="*/ 2147483647 w 65"/>
                <a:gd name="T5" fmla="*/ 2147483647 h 71"/>
                <a:gd name="T6" fmla="*/ 2147483647 w 65"/>
                <a:gd name="T7" fmla="*/ 2147483647 h 71"/>
                <a:gd name="T8" fmla="*/ 0 w 65"/>
                <a:gd name="T9" fmla="*/ 2147483647 h 71"/>
                <a:gd name="T10" fmla="*/ 2147483647 w 65"/>
                <a:gd name="T11" fmla="*/ 2147483647 h 71"/>
                <a:gd name="T12" fmla="*/ 2147483647 w 65"/>
                <a:gd name="T13" fmla="*/ 2147483647 h 71"/>
                <a:gd name="T14" fmla="*/ 2147483647 w 65"/>
                <a:gd name="T15" fmla="*/ 0 h 71"/>
                <a:gd name="T16" fmla="*/ 2147483647 w 65"/>
                <a:gd name="T17" fmla="*/ 0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71"/>
                <a:gd name="T29" fmla="*/ 65 w 65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71">
                  <a:moveTo>
                    <a:pt x="49" y="0"/>
                  </a:moveTo>
                  <a:lnTo>
                    <a:pt x="39" y="13"/>
                  </a:lnTo>
                  <a:lnTo>
                    <a:pt x="24" y="31"/>
                  </a:lnTo>
                  <a:lnTo>
                    <a:pt x="6" y="50"/>
                  </a:lnTo>
                  <a:lnTo>
                    <a:pt x="0" y="58"/>
                  </a:lnTo>
                  <a:lnTo>
                    <a:pt x="17" y="71"/>
                  </a:lnTo>
                  <a:lnTo>
                    <a:pt x="65" y="1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8" name="Freeform 223">
              <a:extLst>
                <a:ext uri="{FF2B5EF4-FFF2-40B4-BE49-F238E27FC236}">
                  <a16:creationId xmlns:a16="http://schemas.microsoft.com/office/drawing/2014/main" id="{C7A1C0E9-19A0-D3D8-3F82-B68090B675C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4874" y="3786188"/>
              <a:ext cx="1998663" cy="1633538"/>
            </a:xfrm>
            <a:custGeom>
              <a:avLst/>
              <a:gdLst>
                <a:gd name="T0" fmla="*/ 2147483647 w 1259"/>
                <a:gd name="T1" fmla="*/ 2147483647 h 1029"/>
                <a:gd name="T2" fmla="*/ 2147483647 w 1259"/>
                <a:gd name="T3" fmla="*/ 2147483647 h 1029"/>
                <a:gd name="T4" fmla="*/ 2147483647 w 1259"/>
                <a:gd name="T5" fmla="*/ 2147483647 h 1029"/>
                <a:gd name="T6" fmla="*/ 2147483647 w 1259"/>
                <a:gd name="T7" fmla="*/ 2147483647 h 1029"/>
                <a:gd name="T8" fmla="*/ 2147483647 w 1259"/>
                <a:gd name="T9" fmla="*/ 2147483647 h 1029"/>
                <a:gd name="T10" fmla="*/ 2147483647 w 1259"/>
                <a:gd name="T11" fmla="*/ 2147483647 h 1029"/>
                <a:gd name="T12" fmla="*/ 2147483647 w 1259"/>
                <a:gd name="T13" fmla="*/ 2147483647 h 1029"/>
                <a:gd name="T14" fmla="*/ 2147483647 w 1259"/>
                <a:gd name="T15" fmla="*/ 2147483647 h 1029"/>
                <a:gd name="T16" fmla="*/ 2147483647 w 1259"/>
                <a:gd name="T17" fmla="*/ 2147483647 h 1029"/>
                <a:gd name="T18" fmla="*/ 2147483647 w 1259"/>
                <a:gd name="T19" fmla="*/ 2147483647 h 1029"/>
                <a:gd name="T20" fmla="*/ 2147483647 w 1259"/>
                <a:gd name="T21" fmla="*/ 2147483647 h 1029"/>
                <a:gd name="T22" fmla="*/ 2147483647 w 1259"/>
                <a:gd name="T23" fmla="*/ 2147483647 h 1029"/>
                <a:gd name="T24" fmla="*/ 2147483647 w 1259"/>
                <a:gd name="T25" fmla="*/ 2147483647 h 1029"/>
                <a:gd name="T26" fmla="*/ 2147483647 w 1259"/>
                <a:gd name="T27" fmla="*/ 2147483647 h 1029"/>
                <a:gd name="T28" fmla="*/ 2147483647 w 1259"/>
                <a:gd name="T29" fmla="*/ 2147483647 h 1029"/>
                <a:gd name="T30" fmla="*/ 2147483647 w 1259"/>
                <a:gd name="T31" fmla="*/ 2147483647 h 1029"/>
                <a:gd name="T32" fmla="*/ 2147483647 w 1259"/>
                <a:gd name="T33" fmla="*/ 2147483647 h 1029"/>
                <a:gd name="T34" fmla="*/ 2147483647 w 1259"/>
                <a:gd name="T35" fmla="*/ 2147483647 h 1029"/>
                <a:gd name="T36" fmla="*/ 2147483647 w 1259"/>
                <a:gd name="T37" fmla="*/ 0 h 1029"/>
                <a:gd name="T38" fmla="*/ 2147483647 w 1259"/>
                <a:gd name="T39" fmla="*/ 2147483647 h 1029"/>
                <a:gd name="T40" fmla="*/ 2147483647 w 1259"/>
                <a:gd name="T41" fmla="*/ 2147483647 h 1029"/>
                <a:gd name="T42" fmla="*/ 2147483647 w 1259"/>
                <a:gd name="T43" fmla="*/ 2147483647 h 1029"/>
                <a:gd name="T44" fmla="*/ 2147483647 w 1259"/>
                <a:gd name="T45" fmla="*/ 2147483647 h 1029"/>
                <a:gd name="T46" fmla="*/ 2147483647 w 1259"/>
                <a:gd name="T47" fmla="*/ 2147483647 h 1029"/>
                <a:gd name="T48" fmla="*/ 2147483647 w 1259"/>
                <a:gd name="T49" fmla="*/ 2147483647 h 1029"/>
                <a:gd name="T50" fmla="*/ 2147483647 w 1259"/>
                <a:gd name="T51" fmla="*/ 2147483647 h 1029"/>
                <a:gd name="T52" fmla="*/ 2147483647 w 1259"/>
                <a:gd name="T53" fmla="*/ 2147483647 h 1029"/>
                <a:gd name="T54" fmla="*/ 2147483647 w 1259"/>
                <a:gd name="T55" fmla="*/ 2147483647 h 1029"/>
                <a:gd name="T56" fmla="*/ 2147483647 w 1259"/>
                <a:gd name="T57" fmla="*/ 2147483647 h 1029"/>
                <a:gd name="T58" fmla="*/ 2147483647 w 1259"/>
                <a:gd name="T59" fmla="*/ 2147483647 h 1029"/>
                <a:gd name="T60" fmla="*/ 2147483647 w 1259"/>
                <a:gd name="T61" fmla="*/ 2147483647 h 1029"/>
                <a:gd name="T62" fmla="*/ 2147483647 w 1259"/>
                <a:gd name="T63" fmla="*/ 2147483647 h 1029"/>
                <a:gd name="T64" fmla="*/ 2147483647 w 1259"/>
                <a:gd name="T65" fmla="*/ 2147483647 h 1029"/>
                <a:gd name="T66" fmla="*/ 2147483647 w 1259"/>
                <a:gd name="T67" fmla="*/ 2147483647 h 1029"/>
                <a:gd name="T68" fmla="*/ 2147483647 w 1259"/>
                <a:gd name="T69" fmla="*/ 2147483647 h 1029"/>
                <a:gd name="T70" fmla="*/ 2147483647 w 1259"/>
                <a:gd name="T71" fmla="*/ 2147483647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9"/>
                <a:gd name="T109" fmla="*/ 0 h 1029"/>
                <a:gd name="T110" fmla="*/ 1259 w 1259"/>
                <a:gd name="T111" fmla="*/ 1029 h 10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9" h="1029">
                  <a:moveTo>
                    <a:pt x="30" y="892"/>
                  </a:moveTo>
                  <a:lnTo>
                    <a:pt x="79" y="921"/>
                  </a:lnTo>
                  <a:lnTo>
                    <a:pt x="208" y="976"/>
                  </a:lnTo>
                  <a:lnTo>
                    <a:pt x="387" y="1007"/>
                  </a:lnTo>
                  <a:lnTo>
                    <a:pt x="589" y="969"/>
                  </a:lnTo>
                  <a:lnTo>
                    <a:pt x="611" y="957"/>
                  </a:lnTo>
                  <a:lnTo>
                    <a:pt x="655" y="919"/>
                  </a:lnTo>
                  <a:lnTo>
                    <a:pt x="692" y="856"/>
                  </a:lnTo>
                  <a:lnTo>
                    <a:pt x="694" y="766"/>
                  </a:lnTo>
                  <a:lnTo>
                    <a:pt x="713" y="752"/>
                  </a:lnTo>
                  <a:lnTo>
                    <a:pt x="733" y="762"/>
                  </a:lnTo>
                  <a:lnTo>
                    <a:pt x="778" y="765"/>
                  </a:lnTo>
                  <a:lnTo>
                    <a:pt x="822" y="718"/>
                  </a:lnTo>
                  <a:lnTo>
                    <a:pt x="842" y="584"/>
                  </a:lnTo>
                  <a:lnTo>
                    <a:pt x="858" y="566"/>
                  </a:lnTo>
                  <a:lnTo>
                    <a:pt x="875" y="574"/>
                  </a:lnTo>
                  <a:lnTo>
                    <a:pt x="916" y="574"/>
                  </a:lnTo>
                  <a:lnTo>
                    <a:pt x="960" y="532"/>
                  </a:lnTo>
                  <a:lnTo>
                    <a:pt x="993" y="411"/>
                  </a:lnTo>
                  <a:lnTo>
                    <a:pt x="1007" y="396"/>
                  </a:lnTo>
                  <a:lnTo>
                    <a:pt x="1015" y="411"/>
                  </a:lnTo>
                  <a:lnTo>
                    <a:pt x="1033" y="425"/>
                  </a:lnTo>
                  <a:lnTo>
                    <a:pt x="1051" y="400"/>
                  </a:lnTo>
                  <a:lnTo>
                    <a:pt x="1058" y="291"/>
                  </a:lnTo>
                  <a:lnTo>
                    <a:pt x="1073" y="280"/>
                  </a:lnTo>
                  <a:lnTo>
                    <a:pt x="1084" y="285"/>
                  </a:lnTo>
                  <a:lnTo>
                    <a:pt x="1108" y="282"/>
                  </a:lnTo>
                  <a:lnTo>
                    <a:pt x="1125" y="250"/>
                  </a:lnTo>
                  <a:lnTo>
                    <a:pt x="1124" y="168"/>
                  </a:lnTo>
                  <a:lnTo>
                    <a:pt x="1132" y="173"/>
                  </a:lnTo>
                  <a:lnTo>
                    <a:pt x="1154" y="171"/>
                  </a:lnTo>
                  <a:lnTo>
                    <a:pt x="1174" y="143"/>
                  </a:lnTo>
                  <a:lnTo>
                    <a:pt x="1184" y="66"/>
                  </a:lnTo>
                  <a:lnTo>
                    <a:pt x="1195" y="53"/>
                  </a:lnTo>
                  <a:lnTo>
                    <a:pt x="1203" y="67"/>
                  </a:lnTo>
                  <a:lnTo>
                    <a:pt x="1217" y="88"/>
                  </a:lnTo>
                  <a:lnTo>
                    <a:pt x="1231" y="77"/>
                  </a:lnTo>
                  <a:lnTo>
                    <a:pt x="1239" y="0"/>
                  </a:lnTo>
                  <a:lnTo>
                    <a:pt x="1259" y="4"/>
                  </a:lnTo>
                  <a:lnTo>
                    <a:pt x="1259" y="28"/>
                  </a:lnTo>
                  <a:lnTo>
                    <a:pt x="1256" y="74"/>
                  </a:lnTo>
                  <a:lnTo>
                    <a:pt x="1240" y="110"/>
                  </a:lnTo>
                  <a:lnTo>
                    <a:pt x="1204" y="102"/>
                  </a:lnTo>
                  <a:lnTo>
                    <a:pt x="1203" y="116"/>
                  </a:lnTo>
                  <a:lnTo>
                    <a:pt x="1198" y="148"/>
                  </a:lnTo>
                  <a:lnTo>
                    <a:pt x="1182" y="181"/>
                  </a:lnTo>
                  <a:lnTo>
                    <a:pt x="1152" y="197"/>
                  </a:lnTo>
                  <a:lnTo>
                    <a:pt x="1152" y="215"/>
                  </a:lnTo>
                  <a:lnTo>
                    <a:pt x="1149" y="258"/>
                  </a:lnTo>
                  <a:lnTo>
                    <a:pt x="1130" y="296"/>
                  </a:lnTo>
                  <a:lnTo>
                    <a:pt x="1084" y="305"/>
                  </a:lnTo>
                  <a:lnTo>
                    <a:pt x="1083" y="333"/>
                  </a:lnTo>
                  <a:lnTo>
                    <a:pt x="1077" y="392"/>
                  </a:lnTo>
                  <a:lnTo>
                    <a:pt x="1056" y="442"/>
                  </a:lnTo>
                  <a:lnTo>
                    <a:pt x="1017" y="448"/>
                  </a:lnTo>
                  <a:lnTo>
                    <a:pt x="1010" y="478"/>
                  </a:lnTo>
                  <a:lnTo>
                    <a:pt x="987" y="540"/>
                  </a:lnTo>
                  <a:lnTo>
                    <a:pt x="941" y="596"/>
                  </a:lnTo>
                  <a:lnTo>
                    <a:pt x="867" y="603"/>
                  </a:lnTo>
                  <a:lnTo>
                    <a:pt x="866" y="637"/>
                  </a:lnTo>
                  <a:lnTo>
                    <a:pt x="851" y="708"/>
                  </a:lnTo>
                  <a:lnTo>
                    <a:pt x="811" y="773"/>
                  </a:lnTo>
                  <a:lnTo>
                    <a:pt x="727" y="788"/>
                  </a:lnTo>
                  <a:lnTo>
                    <a:pt x="729" y="809"/>
                  </a:lnTo>
                  <a:lnTo>
                    <a:pt x="721" y="859"/>
                  </a:lnTo>
                  <a:lnTo>
                    <a:pt x="686" y="925"/>
                  </a:lnTo>
                  <a:lnTo>
                    <a:pt x="604" y="991"/>
                  </a:lnTo>
                  <a:lnTo>
                    <a:pt x="464" y="1029"/>
                  </a:lnTo>
                  <a:lnTo>
                    <a:pt x="299" y="1026"/>
                  </a:lnTo>
                  <a:lnTo>
                    <a:pt x="134" y="982"/>
                  </a:lnTo>
                  <a:lnTo>
                    <a:pt x="0" y="899"/>
                  </a:lnTo>
                  <a:lnTo>
                    <a:pt x="30" y="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29" name="Freeform 224">
              <a:extLst>
                <a:ext uri="{FF2B5EF4-FFF2-40B4-BE49-F238E27FC236}">
                  <a16:creationId xmlns:a16="http://schemas.microsoft.com/office/drawing/2014/main" id="{2D219B1B-22D6-A964-7D32-E682358400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74762" y="3440113"/>
              <a:ext cx="658813" cy="346075"/>
            </a:xfrm>
            <a:custGeom>
              <a:avLst/>
              <a:gdLst>
                <a:gd name="T0" fmla="*/ 0 w 415"/>
                <a:gd name="T1" fmla="*/ 2147483647 h 218"/>
                <a:gd name="T2" fmla="*/ 2147483647 w 415"/>
                <a:gd name="T3" fmla="*/ 2147483647 h 218"/>
                <a:gd name="T4" fmla="*/ 2147483647 w 415"/>
                <a:gd name="T5" fmla="*/ 2147483647 h 218"/>
                <a:gd name="T6" fmla="*/ 2147483647 w 415"/>
                <a:gd name="T7" fmla="*/ 2147483647 h 218"/>
                <a:gd name="T8" fmla="*/ 2147483647 w 415"/>
                <a:gd name="T9" fmla="*/ 0 h 218"/>
                <a:gd name="T10" fmla="*/ 2147483647 w 415"/>
                <a:gd name="T11" fmla="*/ 2147483647 h 218"/>
                <a:gd name="T12" fmla="*/ 2147483647 w 415"/>
                <a:gd name="T13" fmla="*/ 2147483647 h 218"/>
                <a:gd name="T14" fmla="*/ 2147483647 w 415"/>
                <a:gd name="T15" fmla="*/ 2147483647 h 218"/>
                <a:gd name="T16" fmla="*/ 2147483647 w 415"/>
                <a:gd name="T17" fmla="*/ 2147483647 h 218"/>
                <a:gd name="T18" fmla="*/ 0 w 415"/>
                <a:gd name="T19" fmla="*/ 2147483647 h 218"/>
                <a:gd name="T20" fmla="*/ 0 w 415"/>
                <a:gd name="T21" fmla="*/ 2147483647 h 2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5"/>
                <a:gd name="T34" fmla="*/ 0 h 218"/>
                <a:gd name="T35" fmla="*/ 415 w 415"/>
                <a:gd name="T36" fmla="*/ 218 h 2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5" h="218">
                  <a:moveTo>
                    <a:pt x="0" y="216"/>
                  </a:moveTo>
                  <a:lnTo>
                    <a:pt x="19" y="186"/>
                  </a:lnTo>
                  <a:lnTo>
                    <a:pt x="64" y="122"/>
                  </a:lnTo>
                  <a:lnTo>
                    <a:pt x="111" y="49"/>
                  </a:lnTo>
                  <a:lnTo>
                    <a:pt x="143" y="0"/>
                  </a:lnTo>
                  <a:lnTo>
                    <a:pt x="415" y="13"/>
                  </a:lnTo>
                  <a:lnTo>
                    <a:pt x="407" y="37"/>
                  </a:lnTo>
                  <a:lnTo>
                    <a:pt x="154" y="27"/>
                  </a:lnTo>
                  <a:lnTo>
                    <a:pt x="30" y="218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0" name="Freeform 225">
              <a:extLst>
                <a:ext uri="{FF2B5EF4-FFF2-40B4-BE49-F238E27FC236}">
                  <a16:creationId xmlns:a16="http://schemas.microsoft.com/office/drawing/2014/main" id="{60DE9A99-0FBA-3EF9-2CC7-B680A987E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0162" y="3476625"/>
              <a:ext cx="603250" cy="336550"/>
            </a:xfrm>
            <a:custGeom>
              <a:avLst/>
              <a:gdLst>
                <a:gd name="T0" fmla="*/ 0 w 380"/>
                <a:gd name="T1" fmla="*/ 2147483647 h 212"/>
                <a:gd name="T2" fmla="*/ 2147483647 w 380"/>
                <a:gd name="T3" fmla="*/ 2147483647 h 212"/>
                <a:gd name="T4" fmla="*/ 2147483647 w 380"/>
                <a:gd name="T5" fmla="*/ 2147483647 h 212"/>
                <a:gd name="T6" fmla="*/ 2147483647 w 380"/>
                <a:gd name="T7" fmla="*/ 2147483647 h 212"/>
                <a:gd name="T8" fmla="*/ 2147483647 w 380"/>
                <a:gd name="T9" fmla="*/ 2147483647 h 212"/>
                <a:gd name="T10" fmla="*/ 2147483647 w 380"/>
                <a:gd name="T11" fmla="*/ 0 h 212"/>
                <a:gd name="T12" fmla="*/ 2147483647 w 380"/>
                <a:gd name="T13" fmla="*/ 0 h 212"/>
                <a:gd name="T14" fmla="*/ 2147483647 w 380"/>
                <a:gd name="T15" fmla="*/ 2147483647 h 212"/>
                <a:gd name="T16" fmla="*/ 2147483647 w 380"/>
                <a:gd name="T17" fmla="*/ 2147483647 h 212"/>
                <a:gd name="T18" fmla="*/ 2147483647 w 380"/>
                <a:gd name="T19" fmla="*/ 2147483647 h 212"/>
                <a:gd name="T20" fmla="*/ 2147483647 w 380"/>
                <a:gd name="T21" fmla="*/ 2147483647 h 212"/>
                <a:gd name="T22" fmla="*/ 2147483647 w 380"/>
                <a:gd name="T23" fmla="*/ 2147483647 h 212"/>
                <a:gd name="T24" fmla="*/ 0 w 380"/>
                <a:gd name="T25" fmla="*/ 2147483647 h 212"/>
                <a:gd name="T26" fmla="*/ 0 w 380"/>
                <a:gd name="T27" fmla="*/ 2147483647 h 2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0"/>
                <a:gd name="T43" fmla="*/ 0 h 212"/>
                <a:gd name="T44" fmla="*/ 380 w 380"/>
                <a:gd name="T45" fmla="*/ 212 h 2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0" h="212">
                  <a:moveTo>
                    <a:pt x="0" y="190"/>
                  </a:moveTo>
                  <a:lnTo>
                    <a:pt x="237" y="212"/>
                  </a:lnTo>
                  <a:lnTo>
                    <a:pt x="258" y="187"/>
                  </a:lnTo>
                  <a:lnTo>
                    <a:pt x="303" y="129"/>
                  </a:lnTo>
                  <a:lnTo>
                    <a:pt x="351" y="59"/>
                  </a:lnTo>
                  <a:lnTo>
                    <a:pt x="380" y="0"/>
                  </a:lnTo>
                  <a:lnTo>
                    <a:pt x="358" y="0"/>
                  </a:lnTo>
                  <a:lnTo>
                    <a:pt x="344" y="22"/>
                  </a:lnTo>
                  <a:lnTo>
                    <a:pt x="313" y="77"/>
                  </a:lnTo>
                  <a:lnTo>
                    <a:pt x="270" y="136"/>
                  </a:lnTo>
                  <a:lnTo>
                    <a:pt x="233" y="184"/>
                  </a:lnTo>
                  <a:lnTo>
                    <a:pt x="11" y="171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1" name="Freeform 226">
              <a:extLst>
                <a:ext uri="{FF2B5EF4-FFF2-40B4-BE49-F238E27FC236}">
                  <a16:creationId xmlns:a16="http://schemas.microsoft.com/office/drawing/2014/main" id="{0535B1C5-0349-54C4-A740-6231ADFA8D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74774" y="3560763"/>
              <a:ext cx="471488" cy="212725"/>
            </a:xfrm>
            <a:custGeom>
              <a:avLst/>
              <a:gdLst>
                <a:gd name="T0" fmla="*/ 0 w 297"/>
                <a:gd name="T1" fmla="*/ 2147483647 h 134"/>
                <a:gd name="T2" fmla="*/ 2147483647 w 297"/>
                <a:gd name="T3" fmla="*/ 0 h 134"/>
                <a:gd name="T4" fmla="*/ 2147483647 w 297"/>
                <a:gd name="T5" fmla="*/ 2147483647 h 134"/>
                <a:gd name="T6" fmla="*/ 2147483647 w 297"/>
                <a:gd name="T7" fmla="*/ 2147483647 h 134"/>
                <a:gd name="T8" fmla="*/ 2147483647 w 297"/>
                <a:gd name="T9" fmla="*/ 2147483647 h 134"/>
                <a:gd name="T10" fmla="*/ 2147483647 w 297"/>
                <a:gd name="T11" fmla="*/ 2147483647 h 134"/>
                <a:gd name="T12" fmla="*/ 0 w 297"/>
                <a:gd name="T13" fmla="*/ 2147483647 h 134"/>
                <a:gd name="T14" fmla="*/ 0 w 297"/>
                <a:gd name="T15" fmla="*/ 2147483647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7"/>
                <a:gd name="T25" fmla="*/ 0 h 134"/>
                <a:gd name="T26" fmla="*/ 297 w 297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7" h="134">
                  <a:moveTo>
                    <a:pt x="0" y="134"/>
                  </a:moveTo>
                  <a:lnTo>
                    <a:pt x="94" y="0"/>
                  </a:lnTo>
                  <a:lnTo>
                    <a:pt x="297" y="14"/>
                  </a:lnTo>
                  <a:lnTo>
                    <a:pt x="286" y="36"/>
                  </a:lnTo>
                  <a:lnTo>
                    <a:pt x="105" y="25"/>
                  </a:lnTo>
                  <a:lnTo>
                    <a:pt x="31" y="13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2" name="Freeform 227">
              <a:extLst>
                <a:ext uri="{FF2B5EF4-FFF2-40B4-BE49-F238E27FC236}">
                  <a16:creationId xmlns:a16="http://schemas.microsoft.com/office/drawing/2014/main" id="{BE821F94-A6BE-4C09-F6D5-092062F2C1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6449" y="2828925"/>
              <a:ext cx="185738" cy="957263"/>
            </a:xfrm>
            <a:custGeom>
              <a:avLst/>
              <a:gdLst>
                <a:gd name="T0" fmla="*/ 2147483647 w 117"/>
                <a:gd name="T1" fmla="*/ 0 h 603"/>
                <a:gd name="T2" fmla="*/ 2147483647 w 117"/>
                <a:gd name="T3" fmla="*/ 2147483647 h 603"/>
                <a:gd name="T4" fmla="*/ 2147483647 w 117"/>
                <a:gd name="T5" fmla="*/ 2147483647 h 603"/>
                <a:gd name="T6" fmla="*/ 0 w 117"/>
                <a:gd name="T7" fmla="*/ 2147483647 h 603"/>
                <a:gd name="T8" fmla="*/ 2147483647 w 117"/>
                <a:gd name="T9" fmla="*/ 2147483647 h 603"/>
                <a:gd name="T10" fmla="*/ 2147483647 w 117"/>
                <a:gd name="T11" fmla="*/ 2147483647 h 603"/>
                <a:gd name="T12" fmla="*/ 2147483647 w 117"/>
                <a:gd name="T13" fmla="*/ 0 h 603"/>
                <a:gd name="T14" fmla="*/ 2147483647 w 117"/>
                <a:gd name="T15" fmla="*/ 0 h 6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"/>
                <a:gd name="T25" fmla="*/ 0 h 603"/>
                <a:gd name="T26" fmla="*/ 117 w 117"/>
                <a:gd name="T27" fmla="*/ 603 h 6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" h="603">
                  <a:moveTo>
                    <a:pt x="11" y="0"/>
                  </a:moveTo>
                  <a:lnTo>
                    <a:pt x="117" y="6"/>
                  </a:lnTo>
                  <a:lnTo>
                    <a:pt x="25" y="584"/>
                  </a:lnTo>
                  <a:lnTo>
                    <a:pt x="0" y="603"/>
                  </a:lnTo>
                  <a:lnTo>
                    <a:pt x="90" y="27"/>
                  </a:lnTo>
                  <a:lnTo>
                    <a:pt x="16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3" name="Freeform 228">
              <a:extLst>
                <a:ext uri="{FF2B5EF4-FFF2-40B4-BE49-F238E27FC236}">
                  <a16:creationId xmlns:a16="http://schemas.microsoft.com/office/drawing/2014/main" id="{107C106F-D976-1C67-9781-3CF6DE0F071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1037" y="5126038"/>
              <a:ext cx="333375" cy="204788"/>
            </a:xfrm>
            <a:custGeom>
              <a:avLst/>
              <a:gdLst>
                <a:gd name="T0" fmla="*/ 2147483647 w 210"/>
                <a:gd name="T1" fmla="*/ 0 h 129"/>
                <a:gd name="T2" fmla="*/ 2147483647 w 210"/>
                <a:gd name="T3" fmla="*/ 2147483647 h 129"/>
                <a:gd name="T4" fmla="*/ 2147483647 w 210"/>
                <a:gd name="T5" fmla="*/ 2147483647 h 129"/>
                <a:gd name="T6" fmla="*/ 2147483647 w 210"/>
                <a:gd name="T7" fmla="*/ 2147483647 h 129"/>
                <a:gd name="T8" fmla="*/ 2147483647 w 210"/>
                <a:gd name="T9" fmla="*/ 2147483647 h 129"/>
                <a:gd name="T10" fmla="*/ 0 w 210"/>
                <a:gd name="T11" fmla="*/ 2147483647 h 129"/>
                <a:gd name="T12" fmla="*/ 2147483647 w 210"/>
                <a:gd name="T13" fmla="*/ 0 h 129"/>
                <a:gd name="T14" fmla="*/ 2147483647 w 210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"/>
                <a:gd name="T25" fmla="*/ 0 h 129"/>
                <a:gd name="T26" fmla="*/ 210 w 210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" h="129">
                  <a:moveTo>
                    <a:pt x="22" y="0"/>
                  </a:moveTo>
                  <a:lnTo>
                    <a:pt x="87" y="94"/>
                  </a:lnTo>
                  <a:lnTo>
                    <a:pt x="189" y="17"/>
                  </a:lnTo>
                  <a:lnTo>
                    <a:pt x="210" y="39"/>
                  </a:lnTo>
                  <a:lnTo>
                    <a:pt x="82" y="129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4" name="Freeform 229">
              <a:extLst>
                <a:ext uri="{FF2B5EF4-FFF2-40B4-BE49-F238E27FC236}">
                  <a16:creationId xmlns:a16="http://schemas.microsoft.com/office/drawing/2014/main" id="{F50C8BC6-9053-49FC-E203-94A998D1D1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58987" y="4972050"/>
              <a:ext cx="95250" cy="300038"/>
            </a:xfrm>
            <a:custGeom>
              <a:avLst/>
              <a:gdLst>
                <a:gd name="T0" fmla="*/ 2147483647 w 60"/>
                <a:gd name="T1" fmla="*/ 0 h 189"/>
                <a:gd name="T2" fmla="*/ 0 w 60"/>
                <a:gd name="T3" fmla="*/ 2147483647 h 189"/>
                <a:gd name="T4" fmla="*/ 2147483647 w 60"/>
                <a:gd name="T5" fmla="*/ 2147483647 h 189"/>
                <a:gd name="T6" fmla="*/ 2147483647 w 60"/>
                <a:gd name="T7" fmla="*/ 0 h 189"/>
                <a:gd name="T8" fmla="*/ 2147483647 w 60"/>
                <a:gd name="T9" fmla="*/ 0 h 189"/>
                <a:gd name="T10" fmla="*/ 2147483647 w 60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189"/>
                <a:gd name="T20" fmla="*/ 60 w 60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189">
                  <a:moveTo>
                    <a:pt x="35" y="0"/>
                  </a:moveTo>
                  <a:lnTo>
                    <a:pt x="0" y="189"/>
                  </a:lnTo>
                  <a:lnTo>
                    <a:pt x="17" y="185"/>
                  </a:lnTo>
                  <a:lnTo>
                    <a:pt x="6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5" name="Freeform 230">
              <a:extLst>
                <a:ext uri="{FF2B5EF4-FFF2-40B4-BE49-F238E27FC236}">
                  <a16:creationId xmlns:a16="http://schemas.microsoft.com/office/drawing/2014/main" id="{779533BA-C9F4-1378-AABE-EEF3917D20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98662" y="1827213"/>
              <a:ext cx="481013" cy="1466850"/>
            </a:xfrm>
            <a:custGeom>
              <a:avLst/>
              <a:gdLst>
                <a:gd name="T0" fmla="*/ 2147483647 w 303"/>
                <a:gd name="T1" fmla="*/ 2147483647 h 924"/>
                <a:gd name="T2" fmla="*/ 2147483647 w 303"/>
                <a:gd name="T3" fmla="*/ 2147483647 h 924"/>
                <a:gd name="T4" fmla="*/ 2147483647 w 303"/>
                <a:gd name="T5" fmla="*/ 2147483647 h 924"/>
                <a:gd name="T6" fmla="*/ 2147483647 w 303"/>
                <a:gd name="T7" fmla="*/ 2147483647 h 924"/>
                <a:gd name="T8" fmla="*/ 2147483647 w 303"/>
                <a:gd name="T9" fmla="*/ 2147483647 h 924"/>
                <a:gd name="T10" fmla="*/ 2147483647 w 303"/>
                <a:gd name="T11" fmla="*/ 2147483647 h 924"/>
                <a:gd name="T12" fmla="*/ 2147483647 w 303"/>
                <a:gd name="T13" fmla="*/ 2147483647 h 924"/>
                <a:gd name="T14" fmla="*/ 2147483647 w 303"/>
                <a:gd name="T15" fmla="*/ 2147483647 h 924"/>
                <a:gd name="T16" fmla="*/ 2147483647 w 303"/>
                <a:gd name="T17" fmla="*/ 2147483647 h 924"/>
                <a:gd name="T18" fmla="*/ 2147483647 w 303"/>
                <a:gd name="T19" fmla="*/ 2147483647 h 924"/>
                <a:gd name="T20" fmla="*/ 2147483647 w 303"/>
                <a:gd name="T21" fmla="*/ 2147483647 h 924"/>
                <a:gd name="T22" fmla="*/ 2147483647 w 303"/>
                <a:gd name="T23" fmla="*/ 2147483647 h 924"/>
                <a:gd name="T24" fmla="*/ 2147483647 w 303"/>
                <a:gd name="T25" fmla="*/ 2147483647 h 924"/>
                <a:gd name="T26" fmla="*/ 2147483647 w 303"/>
                <a:gd name="T27" fmla="*/ 2147483647 h 924"/>
                <a:gd name="T28" fmla="*/ 2147483647 w 303"/>
                <a:gd name="T29" fmla="*/ 2147483647 h 924"/>
                <a:gd name="T30" fmla="*/ 2147483647 w 303"/>
                <a:gd name="T31" fmla="*/ 2147483647 h 924"/>
                <a:gd name="T32" fmla="*/ 2147483647 w 303"/>
                <a:gd name="T33" fmla="*/ 2147483647 h 924"/>
                <a:gd name="T34" fmla="*/ 2147483647 w 303"/>
                <a:gd name="T35" fmla="*/ 2147483647 h 924"/>
                <a:gd name="T36" fmla="*/ 2147483647 w 303"/>
                <a:gd name="T37" fmla="*/ 2147483647 h 924"/>
                <a:gd name="T38" fmla="*/ 2147483647 w 303"/>
                <a:gd name="T39" fmla="*/ 2147483647 h 924"/>
                <a:gd name="T40" fmla="*/ 2147483647 w 303"/>
                <a:gd name="T41" fmla="*/ 2147483647 h 924"/>
                <a:gd name="T42" fmla="*/ 2147483647 w 303"/>
                <a:gd name="T43" fmla="*/ 2147483647 h 924"/>
                <a:gd name="T44" fmla="*/ 2147483647 w 303"/>
                <a:gd name="T45" fmla="*/ 2147483647 h 924"/>
                <a:gd name="T46" fmla="*/ 2147483647 w 303"/>
                <a:gd name="T47" fmla="*/ 2147483647 h 924"/>
                <a:gd name="T48" fmla="*/ 2147483647 w 303"/>
                <a:gd name="T49" fmla="*/ 2147483647 h 924"/>
                <a:gd name="T50" fmla="*/ 2147483647 w 303"/>
                <a:gd name="T51" fmla="*/ 2147483647 h 924"/>
                <a:gd name="T52" fmla="*/ 2147483647 w 303"/>
                <a:gd name="T53" fmla="*/ 2147483647 h 924"/>
                <a:gd name="T54" fmla="*/ 0 w 303"/>
                <a:gd name="T55" fmla="*/ 0 h 924"/>
                <a:gd name="T56" fmla="*/ 2147483647 w 303"/>
                <a:gd name="T57" fmla="*/ 2147483647 h 924"/>
                <a:gd name="T58" fmla="*/ 2147483647 w 303"/>
                <a:gd name="T59" fmla="*/ 2147483647 h 9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3"/>
                <a:gd name="T91" fmla="*/ 0 h 924"/>
                <a:gd name="T92" fmla="*/ 303 w 303"/>
                <a:gd name="T93" fmla="*/ 924 h 9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3" h="924">
                  <a:moveTo>
                    <a:pt x="26" y="6"/>
                  </a:moveTo>
                  <a:lnTo>
                    <a:pt x="30" y="40"/>
                  </a:lnTo>
                  <a:lnTo>
                    <a:pt x="38" y="127"/>
                  </a:lnTo>
                  <a:lnTo>
                    <a:pt x="45" y="242"/>
                  </a:lnTo>
                  <a:lnTo>
                    <a:pt x="40" y="357"/>
                  </a:lnTo>
                  <a:lnTo>
                    <a:pt x="81" y="360"/>
                  </a:lnTo>
                  <a:lnTo>
                    <a:pt x="170" y="390"/>
                  </a:lnTo>
                  <a:lnTo>
                    <a:pt x="260" y="470"/>
                  </a:lnTo>
                  <a:lnTo>
                    <a:pt x="303" y="632"/>
                  </a:lnTo>
                  <a:lnTo>
                    <a:pt x="303" y="665"/>
                  </a:lnTo>
                  <a:lnTo>
                    <a:pt x="296" y="746"/>
                  </a:lnTo>
                  <a:lnTo>
                    <a:pt x="282" y="842"/>
                  </a:lnTo>
                  <a:lnTo>
                    <a:pt x="255" y="924"/>
                  </a:lnTo>
                  <a:lnTo>
                    <a:pt x="178" y="920"/>
                  </a:lnTo>
                  <a:lnTo>
                    <a:pt x="180" y="900"/>
                  </a:lnTo>
                  <a:lnTo>
                    <a:pt x="243" y="900"/>
                  </a:lnTo>
                  <a:lnTo>
                    <a:pt x="249" y="870"/>
                  </a:lnTo>
                  <a:lnTo>
                    <a:pt x="263" y="798"/>
                  </a:lnTo>
                  <a:lnTo>
                    <a:pt x="276" y="710"/>
                  </a:lnTo>
                  <a:lnTo>
                    <a:pt x="278" y="632"/>
                  </a:lnTo>
                  <a:lnTo>
                    <a:pt x="266" y="558"/>
                  </a:lnTo>
                  <a:lnTo>
                    <a:pt x="238" y="477"/>
                  </a:lnTo>
                  <a:lnTo>
                    <a:pt x="164" y="410"/>
                  </a:lnTo>
                  <a:lnTo>
                    <a:pt x="18" y="374"/>
                  </a:lnTo>
                  <a:lnTo>
                    <a:pt x="21" y="340"/>
                  </a:lnTo>
                  <a:lnTo>
                    <a:pt x="26" y="250"/>
                  </a:lnTo>
                  <a:lnTo>
                    <a:pt x="21" y="129"/>
                  </a:lnTo>
                  <a:lnTo>
                    <a:pt x="0" y="0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6" name="Freeform 231">
              <a:extLst>
                <a:ext uri="{FF2B5EF4-FFF2-40B4-BE49-F238E27FC236}">
                  <a16:creationId xmlns:a16="http://schemas.microsoft.com/office/drawing/2014/main" id="{82B6DBA2-D6B0-45D8-3A88-FE708778CF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3749" y="2673350"/>
              <a:ext cx="134938" cy="703263"/>
            </a:xfrm>
            <a:custGeom>
              <a:avLst/>
              <a:gdLst>
                <a:gd name="T0" fmla="*/ 2147483647 w 85"/>
                <a:gd name="T1" fmla="*/ 0 h 443"/>
                <a:gd name="T2" fmla="*/ 0 w 85"/>
                <a:gd name="T3" fmla="*/ 2147483647 h 443"/>
                <a:gd name="T4" fmla="*/ 2147483647 w 85"/>
                <a:gd name="T5" fmla="*/ 2147483647 h 443"/>
                <a:gd name="T6" fmla="*/ 2147483647 w 85"/>
                <a:gd name="T7" fmla="*/ 2147483647 h 443"/>
                <a:gd name="T8" fmla="*/ 2147483647 w 85"/>
                <a:gd name="T9" fmla="*/ 2147483647 h 443"/>
                <a:gd name="T10" fmla="*/ 2147483647 w 85"/>
                <a:gd name="T11" fmla="*/ 2147483647 h 443"/>
                <a:gd name="T12" fmla="*/ 2147483647 w 85"/>
                <a:gd name="T13" fmla="*/ 2147483647 h 443"/>
                <a:gd name="T14" fmla="*/ 2147483647 w 85"/>
                <a:gd name="T15" fmla="*/ 2147483647 h 443"/>
                <a:gd name="T16" fmla="*/ 2147483647 w 85"/>
                <a:gd name="T17" fmla="*/ 2147483647 h 443"/>
                <a:gd name="T18" fmla="*/ 2147483647 w 85"/>
                <a:gd name="T19" fmla="*/ 2147483647 h 443"/>
                <a:gd name="T20" fmla="*/ 2147483647 w 85"/>
                <a:gd name="T21" fmla="*/ 2147483647 h 443"/>
                <a:gd name="T22" fmla="*/ 2147483647 w 85"/>
                <a:gd name="T23" fmla="*/ 2147483647 h 443"/>
                <a:gd name="T24" fmla="*/ 2147483647 w 85"/>
                <a:gd name="T25" fmla="*/ 2147483647 h 443"/>
                <a:gd name="T26" fmla="*/ 2147483647 w 85"/>
                <a:gd name="T27" fmla="*/ 2147483647 h 443"/>
                <a:gd name="T28" fmla="*/ 2147483647 w 85"/>
                <a:gd name="T29" fmla="*/ 0 h 443"/>
                <a:gd name="T30" fmla="*/ 2147483647 w 85"/>
                <a:gd name="T31" fmla="*/ 0 h 4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443"/>
                <a:gd name="T50" fmla="*/ 85 w 85"/>
                <a:gd name="T51" fmla="*/ 443 h 4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443">
                  <a:moveTo>
                    <a:pt x="16" y="0"/>
                  </a:moveTo>
                  <a:lnTo>
                    <a:pt x="0" y="443"/>
                  </a:lnTo>
                  <a:lnTo>
                    <a:pt x="67" y="439"/>
                  </a:lnTo>
                  <a:lnTo>
                    <a:pt x="85" y="381"/>
                  </a:lnTo>
                  <a:lnTo>
                    <a:pt x="82" y="380"/>
                  </a:lnTo>
                  <a:lnTo>
                    <a:pt x="74" y="376"/>
                  </a:lnTo>
                  <a:lnTo>
                    <a:pt x="67" y="375"/>
                  </a:lnTo>
                  <a:lnTo>
                    <a:pt x="63" y="380"/>
                  </a:lnTo>
                  <a:lnTo>
                    <a:pt x="60" y="391"/>
                  </a:lnTo>
                  <a:lnTo>
                    <a:pt x="55" y="405"/>
                  </a:lnTo>
                  <a:lnTo>
                    <a:pt x="50" y="419"/>
                  </a:lnTo>
                  <a:lnTo>
                    <a:pt x="49" y="425"/>
                  </a:lnTo>
                  <a:lnTo>
                    <a:pt x="20" y="422"/>
                  </a:lnTo>
                  <a:lnTo>
                    <a:pt x="36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7" name="Freeform 232">
              <a:extLst>
                <a:ext uri="{FF2B5EF4-FFF2-40B4-BE49-F238E27FC236}">
                  <a16:creationId xmlns:a16="http://schemas.microsoft.com/office/drawing/2014/main" id="{82A226F6-D048-54A8-2AF7-A41AB4A4E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8975" y="4883150"/>
              <a:ext cx="292100" cy="274638"/>
            </a:xfrm>
            <a:custGeom>
              <a:avLst/>
              <a:gdLst>
                <a:gd name="T0" fmla="*/ 2147483647 w 184"/>
                <a:gd name="T1" fmla="*/ 2147483647 h 173"/>
                <a:gd name="T2" fmla="*/ 2147483647 w 184"/>
                <a:gd name="T3" fmla="*/ 2147483647 h 173"/>
                <a:gd name="T4" fmla="*/ 2147483647 w 184"/>
                <a:gd name="T5" fmla="*/ 2147483647 h 173"/>
                <a:gd name="T6" fmla="*/ 2147483647 w 184"/>
                <a:gd name="T7" fmla="*/ 2147483647 h 173"/>
                <a:gd name="T8" fmla="*/ 2147483647 w 184"/>
                <a:gd name="T9" fmla="*/ 2147483647 h 173"/>
                <a:gd name="T10" fmla="*/ 2147483647 w 184"/>
                <a:gd name="T11" fmla="*/ 2147483647 h 173"/>
                <a:gd name="T12" fmla="*/ 2147483647 w 184"/>
                <a:gd name="T13" fmla="*/ 2147483647 h 173"/>
                <a:gd name="T14" fmla="*/ 2147483647 w 184"/>
                <a:gd name="T15" fmla="*/ 2147483647 h 173"/>
                <a:gd name="T16" fmla="*/ 0 w 184"/>
                <a:gd name="T17" fmla="*/ 2147483647 h 173"/>
                <a:gd name="T18" fmla="*/ 2147483647 w 184"/>
                <a:gd name="T19" fmla="*/ 2147483647 h 173"/>
                <a:gd name="T20" fmla="*/ 2147483647 w 184"/>
                <a:gd name="T21" fmla="*/ 2147483647 h 173"/>
                <a:gd name="T22" fmla="*/ 2147483647 w 184"/>
                <a:gd name="T23" fmla="*/ 2147483647 h 173"/>
                <a:gd name="T24" fmla="*/ 2147483647 w 184"/>
                <a:gd name="T25" fmla="*/ 0 h 173"/>
                <a:gd name="T26" fmla="*/ 2147483647 w 184"/>
                <a:gd name="T27" fmla="*/ 2147483647 h 173"/>
                <a:gd name="T28" fmla="*/ 2147483647 w 184"/>
                <a:gd name="T29" fmla="*/ 2147483647 h 173"/>
                <a:gd name="T30" fmla="*/ 2147483647 w 184"/>
                <a:gd name="T31" fmla="*/ 2147483647 h 173"/>
                <a:gd name="T32" fmla="*/ 2147483647 w 184"/>
                <a:gd name="T33" fmla="*/ 2147483647 h 173"/>
                <a:gd name="T34" fmla="*/ 2147483647 w 184"/>
                <a:gd name="T35" fmla="*/ 2147483647 h 173"/>
                <a:gd name="T36" fmla="*/ 2147483647 w 184"/>
                <a:gd name="T37" fmla="*/ 2147483647 h 173"/>
                <a:gd name="T38" fmla="*/ 2147483647 w 184"/>
                <a:gd name="T39" fmla="*/ 2147483647 h 173"/>
                <a:gd name="T40" fmla="*/ 2147483647 w 184"/>
                <a:gd name="T41" fmla="*/ 2147483647 h 173"/>
                <a:gd name="T42" fmla="*/ 2147483647 w 184"/>
                <a:gd name="T43" fmla="*/ 2147483647 h 173"/>
                <a:gd name="T44" fmla="*/ 2147483647 w 184"/>
                <a:gd name="T45" fmla="*/ 2147483647 h 173"/>
                <a:gd name="T46" fmla="*/ 2147483647 w 184"/>
                <a:gd name="T47" fmla="*/ 2147483647 h 173"/>
                <a:gd name="T48" fmla="*/ 2147483647 w 184"/>
                <a:gd name="T49" fmla="*/ 2147483647 h 173"/>
                <a:gd name="T50" fmla="*/ 2147483647 w 184"/>
                <a:gd name="T51" fmla="*/ 2147483647 h 173"/>
                <a:gd name="T52" fmla="*/ 2147483647 w 184"/>
                <a:gd name="T53" fmla="*/ 2147483647 h 173"/>
                <a:gd name="T54" fmla="*/ 2147483647 w 184"/>
                <a:gd name="T55" fmla="*/ 2147483647 h 173"/>
                <a:gd name="T56" fmla="*/ 2147483647 w 184"/>
                <a:gd name="T57" fmla="*/ 2147483647 h 173"/>
                <a:gd name="T58" fmla="*/ 2147483647 w 184"/>
                <a:gd name="T59" fmla="*/ 2147483647 h 173"/>
                <a:gd name="T60" fmla="*/ 2147483647 w 184"/>
                <a:gd name="T61" fmla="*/ 2147483647 h 173"/>
                <a:gd name="T62" fmla="*/ 2147483647 w 184"/>
                <a:gd name="T63" fmla="*/ 2147483647 h 173"/>
                <a:gd name="T64" fmla="*/ 2147483647 w 184"/>
                <a:gd name="T65" fmla="*/ 2147483647 h 173"/>
                <a:gd name="T66" fmla="*/ 2147483647 w 184"/>
                <a:gd name="T67" fmla="*/ 2147483647 h 173"/>
                <a:gd name="T68" fmla="*/ 2147483647 w 184"/>
                <a:gd name="T69" fmla="*/ 2147483647 h 173"/>
                <a:gd name="T70" fmla="*/ 2147483647 w 184"/>
                <a:gd name="T71" fmla="*/ 2147483647 h 173"/>
                <a:gd name="T72" fmla="*/ 2147483647 w 184"/>
                <a:gd name="T73" fmla="*/ 2147483647 h 173"/>
                <a:gd name="T74" fmla="*/ 2147483647 w 184"/>
                <a:gd name="T75" fmla="*/ 2147483647 h 173"/>
                <a:gd name="T76" fmla="*/ 2147483647 w 184"/>
                <a:gd name="T77" fmla="*/ 2147483647 h 173"/>
                <a:gd name="T78" fmla="*/ 2147483647 w 184"/>
                <a:gd name="T79" fmla="*/ 2147483647 h 173"/>
                <a:gd name="T80" fmla="*/ 2147483647 w 184"/>
                <a:gd name="T81" fmla="*/ 2147483647 h 173"/>
                <a:gd name="T82" fmla="*/ 2147483647 w 184"/>
                <a:gd name="T83" fmla="*/ 2147483647 h 1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73"/>
                <a:gd name="T128" fmla="*/ 184 w 184"/>
                <a:gd name="T129" fmla="*/ 173 h 1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73">
                  <a:moveTo>
                    <a:pt x="82" y="151"/>
                  </a:moveTo>
                  <a:lnTo>
                    <a:pt x="82" y="156"/>
                  </a:lnTo>
                  <a:lnTo>
                    <a:pt x="82" y="162"/>
                  </a:lnTo>
                  <a:lnTo>
                    <a:pt x="82" y="167"/>
                  </a:lnTo>
                  <a:lnTo>
                    <a:pt x="82" y="173"/>
                  </a:lnTo>
                  <a:lnTo>
                    <a:pt x="49" y="165"/>
                  </a:lnTo>
                  <a:lnTo>
                    <a:pt x="23" y="148"/>
                  </a:lnTo>
                  <a:lnTo>
                    <a:pt x="6" y="119"/>
                  </a:lnTo>
                  <a:lnTo>
                    <a:pt x="0" y="86"/>
                  </a:lnTo>
                  <a:lnTo>
                    <a:pt x="9" y="52"/>
                  </a:lnTo>
                  <a:lnTo>
                    <a:pt x="31" y="25"/>
                  </a:lnTo>
                  <a:lnTo>
                    <a:pt x="63" y="6"/>
                  </a:lnTo>
                  <a:lnTo>
                    <a:pt x="97" y="0"/>
                  </a:lnTo>
                  <a:lnTo>
                    <a:pt x="132" y="5"/>
                  </a:lnTo>
                  <a:lnTo>
                    <a:pt x="159" y="23"/>
                  </a:lnTo>
                  <a:lnTo>
                    <a:pt x="178" y="49"/>
                  </a:lnTo>
                  <a:lnTo>
                    <a:pt x="184" y="83"/>
                  </a:lnTo>
                  <a:lnTo>
                    <a:pt x="176" y="115"/>
                  </a:lnTo>
                  <a:lnTo>
                    <a:pt x="154" y="143"/>
                  </a:lnTo>
                  <a:lnTo>
                    <a:pt x="124" y="164"/>
                  </a:lnTo>
                  <a:lnTo>
                    <a:pt x="91" y="173"/>
                  </a:lnTo>
                  <a:lnTo>
                    <a:pt x="91" y="167"/>
                  </a:lnTo>
                  <a:lnTo>
                    <a:pt x="91" y="162"/>
                  </a:lnTo>
                  <a:lnTo>
                    <a:pt x="93" y="156"/>
                  </a:lnTo>
                  <a:lnTo>
                    <a:pt x="93" y="151"/>
                  </a:lnTo>
                  <a:lnTo>
                    <a:pt x="118" y="145"/>
                  </a:lnTo>
                  <a:lnTo>
                    <a:pt x="140" y="130"/>
                  </a:lnTo>
                  <a:lnTo>
                    <a:pt x="154" y="108"/>
                  </a:lnTo>
                  <a:lnTo>
                    <a:pt x="159" y="83"/>
                  </a:lnTo>
                  <a:lnTo>
                    <a:pt x="154" y="56"/>
                  </a:lnTo>
                  <a:lnTo>
                    <a:pt x="141" y="38"/>
                  </a:lnTo>
                  <a:lnTo>
                    <a:pt x="122" y="23"/>
                  </a:lnTo>
                  <a:lnTo>
                    <a:pt x="96" y="19"/>
                  </a:lnTo>
                  <a:lnTo>
                    <a:pt x="69" y="23"/>
                  </a:lnTo>
                  <a:lnTo>
                    <a:pt x="45" y="39"/>
                  </a:lnTo>
                  <a:lnTo>
                    <a:pt x="30" y="63"/>
                  </a:lnTo>
                  <a:lnTo>
                    <a:pt x="23" y="90"/>
                  </a:lnTo>
                  <a:lnTo>
                    <a:pt x="28" y="113"/>
                  </a:lnTo>
                  <a:lnTo>
                    <a:pt x="42" y="132"/>
                  </a:lnTo>
                  <a:lnTo>
                    <a:pt x="60" y="145"/>
                  </a:lnTo>
                  <a:lnTo>
                    <a:pt x="82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8" name="Freeform 233">
              <a:extLst>
                <a:ext uri="{FF2B5EF4-FFF2-40B4-BE49-F238E27FC236}">
                  <a16:creationId xmlns:a16="http://schemas.microsoft.com/office/drawing/2014/main" id="{735F2DA2-45E9-B0CF-4A19-88052A0D32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55875" y="1649413"/>
              <a:ext cx="339725" cy="962025"/>
            </a:xfrm>
            <a:custGeom>
              <a:avLst/>
              <a:gdLst>
                <a:gd name="T0" fmla="*/ 2147483647 w 214"/>
                <a:gd name="T1" fmla="*/ 2147483647 h 606"/>
                <a:gd name="T2" fmla="*/ 2147483647 w 214"/>
                <a:gd name="T3" fmla="*/ 2147483647 h 606"/>
                <a:gd name="T4" fmla="*/ 2147483647 w 214"/>
                <a:gd name="T5" fmla="*/ 2147483647 h 606"/>
                <a:gd name="T6" fmla="*/ 2147483647 w 214"/>
                <a:gd name="T7" fmla="*/ 2147483647 h 606"/>
                <a:gd name="T8" fmla="*/ 0 w 214"/>
                <a:gd name="T9" fmla="*/ 2147483647 h 606"/>
                <a:gd name="T10" fmla="*/ 2147483647 w 214"/>
                <a:gd name="T11" fmla="*/ 2147483647 h 606"/>
                <a:gd name="T12" fmla="*/ 2147483647 w 214"/>
                <a:gd name="T13" fmla="*/ 2147483647 h 606"/>
                <a:gd name="T14" fmla="*/ 2147483647 w 214"/>
                <a:gd name="T15" fmla="*/ 2147483647 h 606"/>
                <a:gd name="T16" fmla="*/ 2147483647 w 214"/>
                <a:gd name="T17" fmla="*/ 2147483647 h 606"/>
                <a:gd name="T18" fmla="*/ 2147483647 w 214"/>
                <a:gd name="T19" fmla="*/ 2147483647 h 606"/>
                <a:gd name="T20" fmla="*/ 2147483647 w 214"/>
                <a:gd name="T21" fmla="*/ 2147483647 h 606"/>
                <a:gd name="T22" fmla="*/ 2147483647 w 214"/>
                <a:gd name="T23" fmla="*/ 2147483647 h 606"/>
                <a:gd name="T24" fmla="*/ 2147483647 w 214"/>
                <a:gd name="T25" fmla="*/ 2147483647 h 606"/>
                <a:gd name="T26" fmla="*/ 2147483647 w 214"/>
                <a:gd name="T27" fmla="*/ 2147483647 h 606"/>
                <a:gd name="T28" fmla="*/ 2147483647 w 214"/>
                <a:gd name="T29" fmla="*/ 2147483647 h 606"/>
                <a:gd name="T30" fmla="*/ 2147483647 w 214"/>
                <a:gd name="T31" fmla="*/ 2147483647 h 606"/>
                <a:gd name="T32" fmla="*/ 2147483647 w 214"/>
                <a:gd name="T33" fmla="*/ 2147483647 h 606"/>
                <a:gd name="T34" fmla="*/ 2147483647 w 214"/>
                <a:gd name="T35" fmla="*/ 2147483647 h 606"/>
                <a:gd name="T36" fmla="*/ 2147483647 w 214"/>
                <a:gd name="T37" fmla="*/ 2147483647 h 606"/>
                <a:gd name="T38" fmla="*/ 2147483647 w 214"/>
                <a:gd name="T39" fmla="*/ 2147483647 h 606"/>
                <a:gd name="T40" fmla="*/ 2147483647 w 214"/>
                <a:gd name="T41" fmla="*/ 2147483647 h 606"/>
                <a:gd name="T42" fmla="*/ 2147483647 w 214"/>
                <a:gd name="T43" fmla="*/ 2147483647 h 606"/>
                <a:gd name="T44" fmla="*/ 2147483647 w 214"/>
                <a:gd name="T45" fmla="*/ 2147483647 h 606"/>
                <a:gd name="T46" fmla="*/ 2147483647 w 214"/>
                <a:gd name="T47" fmla="*/ 2147483647 h 606"/>
                <a:gd name="T48" fmla="*/ 2147483647 w 214"/>
                <a:gd name="T49" fmla="*/ 2147483647 h 606"/>
                <a:gd name="T50" fmla="*/ 2147483647 w 214"/>
                <a:gd name="T51" fmla="*/ 2147483647 h 606"/>
                <a:gd name="T52" fmla="*/ 2147483647 w 214"/>
                <a:gd name="T53" fmla="*/ 2147483647 h 606"/>
                <a:gd name="T54" fmla="*/ 2147483647 w 214"/>
                <a:gd name="T55" fmla="*/ 0 h 606"/>
                <a:gd name="T56" fmla="*/ 2147483647 w 214"/>
                <a:gd name="T57" fmla="*/ 2147483647 h 606"/>
                <a:gd name="T58" fmla="*/ 2147483647 w 214"/>
                <a:gd name="T59" fmla="*/ 2147483647 h 6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4"/>
                <a:gd name="T91" fmla="*/ 0 h 606"/>
                <a:gd name="T92" fmla="*/ 214 w 214"/>
                <a:gd name="T93" fmla="*/ 606 h 6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4" h="606">
                  <a:moveTo>
                    <a:pt x="15" y="8"/>
                  </a:moveTo>
                  <a:lnTo>
                    <a:pt x="20" y="31"/>
                  </a:lnTo>
                  <a:lnTo>
                    <a:pt x="26" y="93"/>
                  </a:lnTo>
                  <a:lnTo>
                    <a:pt x="23" y="178"/>
                  </a:lnTo>
                  <a:lnTo>
                    <a:pt x="0" y="272"/>
                  </a:lnTo>
                  <a:lnTo>
                    <a:pt x="55" y="269"/>
                  </a:lnTo>
                  <a:lnTo>
                    <a:pt x="52" y="296"/>
                  </a:lnTo>
                  <a:lnTo>
                    <a:pt x="55" y="357"/>
                  </a:lnTo>
                  <a:lnTo>
                    <a:pt x="86" y="428"/>
                  </a:lnTo>
                  <a:lnTo>
                    <a:pt x="165" y="481"/>
                  </a:lnTo>
                  <a:lnTo>
                    <a:pt x="170" y="493"/>
                  </a:lnTo>
                  <a:lnTo>
                    <a:pt x="182" y="521"/>
                  </a:lnTo>
                  <a:lnTo>
                    <a:pt x="192" y="560"/>
                  </a:lnTo>
                  <a:lnTo>
                    <a:pt x="193" y="606"/>
                  </a:lnTo>
                  <a:lnTo>
                    <a:pt x="214" y="598"/>
                  </a:lnTo>
                  <a:lnTo>
                    <a:pt x="214" y="585"/>
                  </a:lnTo>
                  <a:lnTo>
                    <a:pt x="214" y="555"/>
                  </a:lnTo>
                  <a:lnTo>
                    <a:pt x="206" y="515"/>
                  </a:lnTo>
                  <a:lnTo>
                    <a:pt x="185" y="474"/>
                  </a:lnTo>
                  <a:lnTo>
                    <a:pt x="160" y="463"/>
                  </a:lnTo>
                  <a:lnTo>
                    <a:pt x="110" y="425"/>
                  </a:lnTo>
                  <a:lnTo>
                    <a:pt x="72" y="354"/>
                  </a:lnTo>
                  <a:lnTo>
                    <a:pt x="83" y="247"/>
                  </a:lnTo>
                  <a:lnTo>
                    <a:pt x="33" y="252"/>
                  </a:lnTo>
                  <a:lnTo>
                    <a:pt x="37" y="233"/>
                  </a:lnTo>
                  <a:lnTo>
                    <a:pt x="45" y="181"/>
                  </a:lnTo>
                  <a:lnTo>
                    <a:pt x="48" y="101"/>
                  </a:lnTo>
                  <a:lnTo>
                    <a:pt x="37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39" name="Freeform 234">
              <a:extLst>
                <a:ext uri="{FF2B5EF4-FFF2-40B4-BE49-F238E27FC236}">
                  <a16:creationId xmlns:a16="http://schemas.microsoft.com/office/drawing/2014/main" id="{1BA2E762-77B3-4B06-4C45-25A98E76F0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84450" y="2081213"/>
              <a:ext cx="234950" cy="196850"/>
            </a:xfrm>
            <a:custGeom>
              <a:avLst/>
              <a:gdLst>
                <a:gd name="T0" fmla="*/ 0 w 148"/>
                <a:gd name="T1" fmla="*/ 2147483647 h 124"/>
                <a:gd name="T2" fmla="*/ 2147483647 w 148"/>
                <a:gd name="T3" fmla="*/ 2147483647 h 124"/>
                <a:gd name="T4" fmla="*/ 2147483647 w 148"/>
                <a:gd name="T5" fmla="*/ 2147483647 h 124"/>
                <a:gd name="T6" fmla="*/ 2147483647 w 148"/>
                <a:gd name="T7" fmla="*/ 2147483647 h 124"/>
                <a:gd name="T8" fmla="*/ 2147483647 w 148"/>
                <a:gd name="T9" fmla="*/ 0 h 124"/>
                <a:gd name="T10" fmla="*/ 2147483647 w 148"/>
                <a:gd name="T11" fmla="*/ 2147483647 h 124"/>
                <a:gd name="T12" fmla="*/ 2147483647 w 148"/>
                <a:gd name="T13" fmla="*/ 2147483647 h 124"/>
                <a:gd name="T14" fmla="*/ 2147483647 w 148"/>
                <a:gd name="T15" fmla="*/ 2147483647 h 124"/>
                <a:gd name="T16" fmla="*/ 2147483647 w 148"/>
                <a:gd name="T17" fmla="*/ 2147483647 h 124"/>
                <a:gd name="T18" fmla="*/ 2147483647 w 148"/>
                <a:gd name="T19" fmla="*/ 2147483647 h 124"/>
                <a:gd name="T20" fmla="*/ 0 w 148"/>
                <a:gd name="T21" fmla="*/ 2147483647 h 124"/>
                <a:gd name="T22" fmla="*/ 0 w 148"/>
                <a:gd name="T23" fmla="*/ 2147483647 h 1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124"/>
                <a:gd name="T38" fmla="*/ 148 w 148"/>
                <a:gd name="T39" fmla="*/ 124 h 1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124">
                  <a:moveTo>
                    <a:pt x="0" y="107"/>
                  </a:moveTo>
                  <a:lnTo>
                    <a:pt x="15" y="102"/>
                  </a:lnTo>
                  <a:lnTo>
                    <a:pt x="51" y="87"/>
                  </a:lnTo>
                  <a:lnTo>
                    <a:pt x="95" y="54"/>
                  </a:lnTo>
                  <a:lnTo>
                    <a:pt x="131" y="0"/>
                  </a:lnTo>
                  <a:lnTo>
                    <a:pt x="148" y="6"/>
                  </a:lnTo>
                  <a:lnTo>
                    <a:pt x="144" y="19"/>
                  </a:lnTo>
                  <a:lnTo>
                    <a:pt x="125" y="51"/>
                  </a:lnTo>
                  <a:lnTo>
                    <a:pt x="84" y="90"/>
                  </a:lnTo>
                  <a:lnTo>
                    <a:pt x="13" y="124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0" name="Freeform 235">
              <a:extLst>
                <a:ext uri="{FF2B5EF4-FFF2-40B4-BE49-F238E27FC236}">
                  <a16:creationId xmlns:a16="http://schemas.microsoft.com/office/drawing/2014/main" id="{C7023C97-E6A8-18C8-7A6A-829842F3CF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25699" y="1838325"/>
              <a:ext cx="163513" cy="255588"/>
            </a:xfrm>
            <a:custGeom>
              <a:avLst/>
              <a:gdLst>
                <a:gd name="T0" fmla="*/ 2147483647 w 103"/>
                <a:gd name="T1" fmla="*/ 2147483647 h 161"/>
                <a:gd name="T2" fmla="*/ 2147483647 w 103"/>
                <a:gd name="T3" fmla="*/ 2147483647 h 161"/>
                <a:gd name="T4" fmla="*/ 2147483647 w 103"/>
                <a:gd name="T5" fmla="*/ 2147483647 h 161"/>
                <a:gd name="T6" fmla="*/ 2147483647 w 103"/>
                <a:gd name="T7" fmla="*/ 2147483647 h 161"/>
                <a:gd name="T8" fmla="*/ 0 w 103"/>
                <a:gd name="T9" fmla="*/ 2147483647 h 161"/>
                <a:gd name="T10" fmla="*/ 2147483647 w 103"/>
                <a:gd name="T11" fmla="*/ 2147483647 h 161"/>
                <a:gd name="T12" fmla="*/ 2147483647 w 103"/>
                <a:gd name="T13" fmla="*/ 2147483647 h 161"/>
                <a:gd name="T14" fmla="*/ 2147483647 w 103"/>
                <a:gd name="T15" fmla="*/ 2147483647 h 161"/>
                <a:gd name="T16" fmla="*/ 2147483647 w 103"/>
                <a:gd name="T17" fmla="*/ 2147483647 h 161"/>
                <a:gd name="T18" fmla="*/ 2147483647 w 103"/>
                <a:gd name="T19" fmla="*/ 2147483647 h 161"/>
                <a:gd name="T20" fmla="*/ 2147483647 w 103"/>
                <a:gd name="T21" fmla="*/ 2147483647 h 161"/>
                <a:gd name="T22" fmla="*/ 2147483647 w 103"/>
                <a:gd name="T23" fmla="*/ 2147483647 h 161"/>
                <a:gd name="T24" fmla="*/ 2147483647 w 103"/>
                <a:gd name="T25" fmla="*/ 2147483647 h 161"/>
                <a:gd name="T26" fmla="*/ 2147483647 w 103"/>
                <a:gd name="T27" fmla="*/ 2147483647 h 161"/>
                <a:gd name="T28" fmla="*/ 2147483647 w 103"/>
                <a:gd name="T29" fmla="*/ 2147483647 h 161"/>
                <a:gd name="T30" fmla="*/ 2147483647 w 103"/>
                <a:gd name="T31" fmla="*/ 2147483647 h 161"/>
                <a:gd name="T32" fmla="*/ 2147483647 w 103"/>
                <a:gd name="T33" fmla="*/ 2147483647 h 161"/>
                <a:gd name="T34" fmla="*/ 2147483647 w 103"/>
                <a:gd name="T35" fmla="*/ 2147483647 h 161"/>
                <a:gd name="T36" fmla="*/ 2147483647 w 103"/>
                <a:gd name="T37" fmla="*/ 2147483647 h 161"/>
                <a:gd name="T38" fmla="*/ 2147483647 w 103"/>
                <a:gd name="T39" fmla="*/ 2147483647 h 161"/>
                <a:gd name="T40" fmla="*/ 2147483647 w 103"/>
                <a:gd name="T41" fmla="*/ 2147483647 h 161"/>
                <a:gd name="T42" fmla="*/ 2147483647 w 103"/>
                <a:gd name="T43" fmla="*/ 2147483647 h 161"/>
                <a:gd name="T44" fmla="*/ 2147483647 w 103"/>
                <a:gd name="T45" fmla="*/ 2147483647 h 161"/>
                <a:gd name="T46" fmla="*/ 2147483647 w 103"/>
                <a:gd name="T47" fmla="*/ 2147483647 h 161"/>
                <a:gd name="T48" fmla="*/ 2147483647 w 103"/>
                <a:gd name="T49" fmla="*/ 2147483647 h 161"/>
                <a:gd name="T50" fmla="*/ 2147483647 w 103"/>
                <a:gd name="T51" fmla="*/ 2147483647 h 161"/>
                <a:gd name="T52" fmla="*/ 2147483647 w 103"/>
                <a:gd name="T53" fmla="*/ 2147483647 h 161"/>
                <a:gd name="T54" fmla="*/ 2147483647 w 103"/>
                <a:gd name="T55" fmla="*/ 2147483647 h 161"/>
                <a:gd name="T56" fmla="*/ 2147483647 w 103"/>
                <a:gd name="T57" fmla="*/ 2147483647 h 161"/>
                <a:gd name="T58" fmla="*/ 2147483647 w 103"/>
                <a:gd name="T59" fmla="*/ 2147483647 h 161"/>
                <a:gd name="T60" fmla="*/ 2147483647 w 103"/>
                <a:gd name="T61" fmla="*/ 0 h 161"/>
                <a:gd name="T62" fmla="*/ 2147483647 w 103"/>
                <a:gd name="T63" fmla="*/ 2147483647 h 161"/>
                <a:gd name="T64" fmla="*/ 2147483647 w 103"/>
                <a:gd name="T65" fmla="*/ 2147483647 h 1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3"/>
                <a:gd name="T100" fmla="*/ 0 h 161"/>
                <a:gd name="T101" fmla="*/ 103 w 103"/>
                <a:gd name="T102" fmla="*/ 161 h 1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3" h="161">
                  <a:moveTo>
                    <a:pt x="21" y="2"/>
                  </a:moveTo>
                  <a:lnTo>
                    <a:pt x="22" y="10"/>
                  </a:lnTo>
                  <a:lnTo>
                    <a:pt x="24" y="33"/>
                  </a:lnTo>
                  <a:lnTo>
                    <a:pt x="19" y="63"/>
                  </a:lnTo>
                  <a:lnTo>
                    <a:pt x="0" y="98"/>
                  </a:lnTo>
                  <a:lnTo>
                    <a:pt x="41" y="103"/>
                  </a:lnTo>
                  <a:lnTo>
                    <a:pt x="46" y="96"/>
                  </a:lnTo>
                  <a:lnTo>
                    <a:pt x="55" y="90"/>
                  </a:lnTo>
                  <a:lnTo>
                    <a:pt x="65" y="87"/>
                  </a:lnTo>
                  <a:lnTo>
                    <a:pt x="69" y="100"/>
                  </a:lnTo>
                  <a:lnTo>
                    <a:pt x="68" y="103"/>
                  </a:lnTo>
                  <a:lnTo>
                    <a:pt x="66" y="115"/>
                  </a:lnTo>
                  <a:lnTo>
                    <a:pt x="55" y="130"/>
                  </a:lnTo>
                  <a:lnTo>
                    <a:pt x="35" y="148"/>
                  </a:lnTo>
                  <a:lnTo>
                    <a:pt x="36" y="161"/>
                  </a:lnTo>
                  <a:lnTo>
                    <a:pt x="103" y="161"/>
                  </a:lnTo>
                  <a:lnTo>
                    <a:pt x="103" y="142"/>
                  </a:lnTo>
                  <a:lnTo>
                    <a:pt x="69" y="142"/>
                  </a:lnTo>
                  <a:lnTo>
                    <a:pt x="74" y="136"/>
                  </a:lnTo>
                  <a:lnTo>
                    <a:pt x="82" y="117"/>
                  </a:lnTo>
                  <a:lnTo>
                    <a:pt x="85" y="90"/>
                  </a:lnTo>
                  <a:lnTo>
                    <a:pt x="71" y="57"/>
                  </a:lnTo>
                  <a:lnTo>
                    <a:pt x="68" y="57"/>
                  </a:lnTo>
                  <a:lnTo>
                    <a:pt x="60" y="62"/>
                  </a:lnTo>
                  <a:lnTo>
                    <a:pt x="51" y="70"/>
                  </a:lnTo>
                  <a:lnTo>
                    <a:pt x="38" y="85"/>
                  </a:lnTo>
                  <a:lnTo>
                    <a:pt x="25" y="84"/>
                  </a:lnTo>
                  <a:lnTo>
                    <a:pt x="29" y="78"/>
                  </a:lnTo>
                  <a:lnTo>
                    <a:pt x="36" y="59"/>
                  </a:lnTo>
                  <a:lnTo>
                    <a:pt x="41" y="32"/>
                  </a:lnTo>
                  <a:lnTo>
                    <a:pt x="35" y="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1" name="Freeform 236">
              <a:extLst>
                <a:ext uri="{FF2B5EF4-FFF2-40B4-BE49-F238E27FC236}">
                  <a16:creationId xmlns:a16="http://schemas.microsoft.com/office/drawing/2014/main" id="{70199755-000B-1FE5-9284-D133AF059B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46337" y="1816100"/>
              <a:ext cx="396875" cy="63500"/>
            </a:xfrm>
            <a:custGeom>
              <a:avLst/>
              <a:gdLst>
                <a:gd name="T0" fmla="*/ 0 w 250"/>
                <a:gd name="T1" fmla="*/ 2147483647 h 40"/>
                <a:gd name="T2" fmla="*/ 2147483647 w 250"/>
                <a:gd name="T3" fmla="*/ 2147483647 h 40"/>
                <a:gd name="T4" fmla="*/ 2147483647 w 250"/>
                <a:gd name="T5" fmla="*/ 2147483647 h 40"/>
                <a:gd name="T6" fmla="*/ 2147483647 w 250"/>
                <a:gd name="T7" fmla="*/ 2147483647 h 40"/>
                <a:gd name="T8" fmla="*/ 2147483647 w 250"/>
                <a:gd name="T9" fmla="*/ 0 h 40"/>
                <a:gd name="T10" fmla="*/ 2147483647 w 250"/>
                <a:gd name="T11" fmla="*/ 2147483647 h 40"/>
                <a:gd name="T12" fmla="*/ 2147483647 w 250"/>
                <a:gd name="T13" fmla="*/ 2147483647 h 40"/>
                <a:gd name="T14" fmla="*/ 2147483647 w 250"/>
                <a:gd name="T15" fmla="*/ 2147483647 h 40"/>
                <a:gd name="T16" fmla="*/ 2147483647 w 250"/>
                <a:gd name="T17" fmla="*/ 2147483647 h 40"/>
                <a:gd name="T18" fmla="*/ 0 w 250"/>
                <a:gd name="T19" fmla="*/ 2147483647 h 40"/>
                <a:gd name="T20" fmla="*/ 0 w 250"/>
                <a:gd name="T21" fmla="*/ 2147483647 h 40"/>
                <a:gd name="T22" fmla="*/ 0 w 250"/>
                <a:gd name="T23" fmla="*/ 2147483647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40"/>
                <a:gd name="T38" fmla="*/ 250 w 250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40">
                  <a:moveTo>
                    <a:pt x="0" y="21"/>
                  </a:moveTo>
                  <a:lnTo>
                    <a:pt x="22" y="21"/>
                  </a:lnTo>
                  <a:lnTo>
                    <a:pt x="78" y="21"/>
                  </a:lnTo>
                  <a:lnTo>
                    <a:pt x="157" y="16"/>
                  </a:lnTo>
                  <a:lnTo>
                    <a:pt x="242" y="0"/>
                  </a:lnTo>
                  <a:lnTo>
                    <a:pt x="250" y="24"/>
                  </a:lnTo>
                  <a:lnTo>
                    <a:pt x="222" y="29"/>
                  </a:lnTo>
                  <a:lnTo>
                    <a:pt x="154" y="36"/>
                  </a:lnTo>
                  <a:lnTo>
                    <a:pt x="72" y="40"/>
                  </a:lnTo>
                  <a:lnTo>
                    <a:pt x="0" y="3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2" name="Freeform 237">
              <a:extLst>
                <a:ext uri="{FF2B5EF4-FFF2-40B4-BE49-F238E27FC236}">
                  <a16:creationId xmlns:a16="http://schemas.microsoft.com/office/drawing/2014/main" id="{20056253-FFED-B888-3D5A-394CA36A2D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2212" y="1771650"/>
              <a:ext cx="381000" cy="47625"/>
            </a:xfrm>
            <a:custGeom>
              <a:avLst/>
              <a:gdLst>
                <a:gd name="T0" fmla="*/ 0 w 240"/>
                <a:gd name="T1" fmla="*/ 2147483647 h 30"/>
                <a:gd name="T2" fmla="*/ 2147483647 w 240"/>
                <a:gd name="T3" fmla="*/ 2147483647 h 30"/>
                <a:gd name="T4" fmla="*/ 2147483647 w 240"/>
                <a:gd name="T5" fmla="*/ 2147483647 h 30"/>
                <a:gd name="T6" fmla="*/ 2147483647 w 240"/>
                <a:gd name="T7" fmla="*/ 0 h 30"/>
                <a:gd name="T8" fmla="*/ 2147483647 w 240"/>
                <a:gd name="T9" fmla="*/ 2147483647 h 30"/>
                <a:gd name="T10" fmla="*/ 2147483647 w 240"/>
                <a:gd name="T11" fmla="*/ 2147483647 h 30"/>
                <a:gd name="T12" fmla="*/ 2147483647 w 240"/>
                <a:gd name="T13" fmla="*/ 2147483647 h 30"/>
                <a:gd name="T14" fmla="*/ 2147483647 w 240"/>
                <a:gd name="T15" fmla="*/ 2147483647 h 30"/>
                <a:gd name="T16" fmla="*/ 2147483647 w 240"/>
                <a:gd name="T17" fmla="*/ 2147483647 h 30"/>
                <a:gd name="T18" fmla="*/ 0 w 240"/>
                <a:gd name="T19" fmla="*/ 2147483647 h 30"/>
                <a:gd name="T20" fmla="*/ 0 w 240"/>
                <a:gd name="T21" fmla="*/ 2147483647 h 30"/>
                <a:gd name="T22" fmla="*/ 0 w 240"/>
                <a:gd name="T23" fmla="*/ 2147483647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0"/>
                <a:gd name="T37" fmla="*/ 0 h 30"/>
                <a:gd name="T38" fmla="*/ 240 w 240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0" h="30">
                  <a:moveTo>
                    <a:pt x="0" y="13"/>
                  </a:moveTo>
                  <a:lnTo>
                    <a:pt x="33" y="8"/>
                  </a:lnTo>
                  <a:lnTo>
                    <a:pt x="105" y="2"/>
                  </a:lnTo>
                  <a:lnTo>
                    <a:pt x="184" y="0"/>
                  </a:lnTo>
                  <a:lnTo>
                    <a:pt x="240" y="3"/>
                  </a:lnTo>
                  <a:lnTo>
                    <a:pt x="229" y="19"/>
                  </a:lnTo>
                  <a:lnTo>
                    <a:pt x="196" y="19"/>
                  </a:lnTo>
                  <a:lnTo>
                    <a:pt x="124" y="20"/>
                  </a:lnTo>
                  <a:lnTo>
                    <a:pt x="47" y="24"/>
                  </a:lnTo>
                  <a:lnTo>
                    <a:pt x="0" y="3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3" name="Freeform 238">
              <a:extLst>
                <a:ext uri="{FF2B5EF4-FFF2-40B4-BE49-F238E27FC236}">
                  <a16:creationId xmlns:a16="http://schemas.microsoft.com/office/drawing/2014/main" id="{CC8B23C0-6A30-A5E5-D2D6-249CCAAA9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33637" y="1663700"/>
              <a:ext cx="433388" cy="74613"/>
            </a:xfrm>
            <a:custGeom>
              <a:avLst/>
              <a:gdLst>
                <a:gd name="T0" fmla="*/ 2147483647 w 273"/>
                <a:gd name="T1" fmla="*/ 0 h 47"/>
                <a:gd name="T2" fmla="*/ 2147483647 w 273"/>
                <a:gd name="T3" fmla="*/ 2147483647 h 47"/>
                <a:gd name="T4" fmla="*/ 2147483647 w 273"/>
                <a:gd name="T5" fmla="*/ 2147483647 h 47"/>
                <a:gd name="T6" fmla="*/ 2147483647 w 273"/>
                <a:gd name="T7" fmla="*/ 2147483647 h 47"/>
                <a:gd name="T8" fmla="*/ 2147483647 w 273"/>
                <a:gd name="T9" fmla="*/ 2147483647 h 47"/>
                <a:gd name="T10" fmla="*/ 2147483647 w 273"/>
                <a:gd name="T11" fmla="*/ 2147483647 h 47"/>
                <a:gd name="T12" fmla="*/ 2147483647 w 273"/>
                <a:gd name="T13" fmla="*/ 2147483647 h 47"/>
                <a:gd name="T14" fmla="*/ 2147483647 w 273"/>
                <a:gd name="T15" fmla="*/ 2147483647 h 47"/>
                <a:gd name="T16" fmla="*/ 2147483647 w 273"/>
                <a:gd name="T17" fmla="*/ 2147483647 h 47"/>
                <a:gd name="T18" fmla="*/ 0 w 273"/>
                <a:gd name="T19" fmla="*/ 2147483647 h 47"/>
                <a:gd name="T20" fmla="*/ 2147483647 w 273"/>
                <a:gd name="T21" fmla="*/ 0 h 47"/>
                <a:gd name="T22" fmla="*/ 2147483647 w 273"/>
                <a:gd name="T23" fmla="*/ 0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3"/>
                <a:gd name="T37" fmla="*/ 0 h 47"/>
                <a:gd name="T38" fmla="*/ 273 w 273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3" h="47">
                  <a:moveTo>
                    <a:pt x="19" y="0"/>
                  </a:moveTo>
                  <a:lnTo>
                    <a:pt x="38" y="10"/>
                  </a:lnTo>
                  <a:lnTo>
                    <a:pt x="90" y="27"/>
                  </a:lnTo>
                  <a:lnTo>
                    <a:pt x="163" y="30"/>
                  </a:lnTo>
                  <a:lnTo>
                    <a:pt x="249" y="3"/>
                  </a:lnTo>
                  <a:lnTo>
                    <a:pt x="273" y="7"/>
                  </a:lnTo>
                  <a:lnTo>
                    <a:pt x="249" y="19"/>
                  </a:lnTo>
                  <a:lnTo>
                    <a:pt x="186" y="43"/>
                  </a:lnTo>
                  <a:lnTo>
                    <a:pt x="98" y="47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4" name="Freeform 239">
              <a:extLst>
                <a:ext uri="{FF2B5EF4-FFF2-40B4-BE49-F238E27FC236}">
                  <a16:creationId xmlns:a16="http://schemas.microsoft.com/office/drawing/2014/main" id="{71DAC63B-3CB9-EA1A-C14D-9695795BDE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89187" y="1631950"/>
              <a:ext cx="495300" cy="209550"/>
            </a:xfrm>
            <a:custGeom>
              <a:avLst/>
              <a:gdLst>
                <a:gd name="T0" fmla="*/ 0 w 312"/>
                <a:gd name="T1" fmla="*/ 2147483647 h 132"/>
                <a:gd name="T2" fmla="*/ 2147483647 w 312"/>
                <a:gd name="T3" fmla="*/ 0 h 132"/>
                <a:gd name="T4" fmla="*/ 2147483647 w 312"/>
                <a:gd name="T5" fmla="*/ 0 h 132"/>
                <a:gd name="T6" fmla="*/ 2147483647 w 312"/>
                <a:gd name="T7" fmla="*/ 2147483647 h 132"/>
                <a:gd name="T8" fmla="*/ 2147483647 w 312"/>
                <a:gd name="T9" fmla="*/ 2147483647 h 132"/>
                <a:gd name="T10" fmla="*/ 2147483647 w 312"/>
                <a:gd name="T11" fmla="*/ 2147483647 h 132"/>
                <a:gd name="T12" fmla="*/ 2147483647 w 312"/>
                <a:gd name="T13" fmla="*/ 2147483647 h 132"/>
                <a:gd name="T14" fmla="*/ 2147483647 w 312"/>
                <a:gd name="T15" fmla="*/ 2147483647 h 132"/>
                <a:gd name="T16" fmla="*/ 2147483647 w 312"/>
                <a:gd name="T17" fmla="*/ 2147483647 h 132"/>
                <a:gd name="T18" fmla="*/ 2147483647 w 312"/>
                <a:gd name="T19" fmla="*/ 2147483647 h 132"/>
                <a:gd name="T20" fmla="*/ 2147483647 w 312"/>
                <a:gd name="T21" fmla="*/ 2147483647 h 132"/>
                <a:gd name="T22" fmla="*/ 2147483647 w 312"/>
                <a:gd name="T23" fmla="*/ 2147483647 h 132"/>
                <a:gd name="T24" fmla="*/ 2147483647 w 312"/>
                <a:gd name="T25" fmla="*/ 2147483647 h 132"/>
                <a:gd name="T26" fmla="*/ 2147483647 w 312"/>
                <a:gd name="T27" fmla="*/ 2147483647 h 132"/>
                <a:gd name="T28" fmla="*/ 2147483647 w 312"/>
                <a:gd name="T29" fmla="*/ 2147483647 h 132"/>
                <a:gd name="T30" fmla="*/ 2147483647 w 312"/>
                <a:gd name="T31" fmla="*/ 2147483647 h 132"/>
                <a:gd name="T32" fmla="*/ 2147483647 w 312"/>
                <a:gd name="T33" fmla="*/ 2147483647 h 132"/>
                <a:gd name="T34" fmla="*/ 2147483647 w 312"/>
                <a:gd name="T35" fmla="*/ 2147483647 h 132"/>
                <a:gd name="T36" fmla="*/ 2147483647 w 312"/>
                <a:gd name="T37" fmla="*/ 2147483647 h 132"/>
                <a:gd name="T38" fmla="*/ 2147483647 w 312"/>
                <a:gd name="T39" fmla="*/ 2147483647 h 132"/>
                <a:gd name="T40" fmla="*/ 2147483647 w 312"/>
                <a:gd name="T41" fmla="*/ 2147483647 h 132"/>
                <a:gd name="T42" fmla="*/ 0 w 312"/>
                <a:gd name="T43" fmla="*/ 2147483647 h 132"/>
                <a:gd name="T44" fmla="*/ 0 w 312"/>
                <a:gd name="T45" fmla="*/ 2147483647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2"/>
                <a:gd name="T70" fmla="*/ 0 h 132"/>
                <a:gd name="T71" fmla="*/ 312 w 31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2" h="132">
                  <a:moveTo>
                    <a:pt x="0" y="1"/>
                  </a:moveTo>
                  <a:lnTo>
                    <a:pt x="43" y="0"/>
                  </a:lnTo>
                  <a:lnTo>
                    <a:pt x="131" y="0"/>
                  </a:lnTo>
                  <a:lnTo>
                    <a:pt x="232" y="3"/>
                  </a:lnTo>
                  <a:lnTo>
                    <a:pt x="312" y="14"/>
                  </a:lnTo>
                  <a:lnTo>
                    <a:pt x="309" y="23"/>
                  </a:lnTo>
                  <a:lnTo>
                    <a:pt x="301" y="49"/>
                  </a:lnTo>
                  <a:lnTo>
                    <a:pt x="289" y="85"/>
                  </a:lnTo>
                  <a:lnTo>
                    <a:pt x="268" y="129"/>
                  </a:lnTo>
                  <a:lnTo>
                    <a:pt x="265" y="129"/>
                  </a:lnTo>
                  <a:lnTo>
                    <a:pt x="257" y="130"/>
                  </a:lnTo>
                  <a:lnTo>
                    <a:pt x="249" y="132"/>
                  </a:lnTo>
                  <a:lnTo>
                    <a:pt x="246" y="129"/>
                  </a:lnTo>
                  <a:lnTo>
                    <a:pt x="252" y="115"/>
                  </a:lnTo>
                  <a:lnTo>
                    <a:pt x="265" y="93"/>
                  </a:lnTo>
                  <a:lnTo>
                    <a:pt x="277" y="60"/>
                  </a:lnTo>
                  <a:lnTo>
                    <a:pt x="289" y="23"/>
                  </a:lnTo>
                  <a:lnTo>
                    <a:pt x="257" y="23"/>
                  </a:lnTo>
                  <a:lnTo>
                    <a:pt x="183" y="22"/>
                  </a:lnTo>
                  <a:lnTo>
                    <a:pt x="92" y="20"/>
                  </a:lnTo>
                  <a:lnTo>
                    <a:pt x="1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5" name="Freeform 240">
              <a:extLst>
                <a:ext uri="{FF2B5EF4-FFF2-40B4-BE49-F238E27FC236}">
                  <a16:creationId xmlns:a16="http://schemas.microsoft.com/office/drawing/2014/main" id="{E196C907-5F71-9A24-3DF6-60BB9F044F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475" y="1211263"/>
              <a:ext cx="577850" cy="1447800"/>
            </a:xfrm>
            <a:custGeom>
              <a:avLst/>
              <a:gdLst>
                <a:gd name="T0" fmla="*/ 2147483647 w 364"/>
                <a:gd name="T1" fmla="*/ 2147483647 h 912"/>
                <a:gd name="T2" fmla="*/ 2147483647 w 364"/>
                <a:gd name="T3" fmla="*/ 2147483647 h 912"/>
                <a:gd name="T4" fmla="*/ 2147483647 w 364"/>
                <a:gd name="T5" fmla="*/ 2147483647 h 912"/>
                <a:gd name="T6" fmla="*/ 2147483647 w 364"/>
                <a:gd name="T7" fmla="*/ 2147483647 h 912"/>
                <a:gd name="T8" fmla="*/ 2147483647 w 364"/>
                <a:gd name="T9" fmla="*/ 2147483647 h 912"/>
                <a:gd name="T10" fmla="*/ 2147483647 w 364"/>
                <a:gd name="T11" fmla="*/ 2147483647 h 912"/>
                <a:gd name="T12" fmla="*/ 2147483647 w 364"/>
                <a:gd name="T13" fmla="*/ 2147483647 h 912"/>
                <a:gd name="T14" fmla="*/ 2147483647 w 364"/>
                <a:gd name="T15" fmla="*/ 2147483647 h 912"/>
                <a:gd name="T16" fmla="*/ 2147483647 w 364"/>
                <a:gd name="T17" fmla="*/ 2147483647 h 912"/>
                <a:gd name="T18" fmla="*/ 2147483647 w 364"/>
                <a:gd name="T19" fmla="*/ 2147483647 h 912"/>
                <a:gd name="T20" fmla="*/ 2147483647 w 364"/>
                <a:gd name="T21" fmla="*/ 2147483647 h 912"/>
                <a:gd name="T22" fmla="*/ 2147483647 w 364"/>
                <a:gd name="T23" fmla="*/ 2147483647 h 912"/>
                <a:gd name="T24" fmla="*/ 2147483647 w 364"/>
                <a:gd name="T25" fmla="*/ 2147483647 h 912"/>
                <a:gd name="T26" fmla="*/ 2147483647 w 364"/>
                <a:gd name="T27" fmla="*/ 2147483647 h 912"/>
                <a:gd name="T28" fmla="*/ 2147483647 w 364"/>
                <a:gd name="T29" fmla="*/ 2147483647 h 912"/>
                <a:gd name="T30" fmla="*/ 2147483647 w 364"/>
                <a:gd name="T31" fmla="*/ 2147483647 h 912"/>
                <a:gd name="T32" fmla="*/ 2147483647 w 364"/>
                <a:gd name="T33" fmla="*/ 2147483647 h 912"/>
                <a:gd name="T34" fmla="*/ 2147483647 w 364"/>
                <a:gd name="T35" fmla="*/ 2147483647 h 912"/>
                <a:gd name="T36" fmla="*/ 2147483647 w 364"/>
                <a:gd name="T37" fmla="*/ 2147483647 h 912"/>
                <a:gd name="T38" fmla="*/ 2147483647 w 364"/>
                <a:gd name="T39" fmla="*/ 2147483647 h 912"/>
                <a:gd name="T40" fmla="*/ 2147483647 w 364"/>
                <a:gd name="T41" fmla="*/ 2147483647 h 912"/>
                <a:gd name="T42" fmla="*/ 2147483647 w 364"/>
                <a:gd name="T43" fmla="*/ 2147483647 h 912"/>
                <a:gd name="T44" fmla="*/ 2147483647 w 364"/>
                <a:gd name="T45" fmla="*/ 2147483647 h 912"/>
                <a:gd name="T46" fmla="*/ 2147483647 w 364"/>
                <a:gd name="T47" fmla="*/ 2147483647 h 912"/>
                <a:gd name="T48" fmla="*/ 2147483647 w 364"/>
                <a:gd name="T49" fmla="*/ 2147483647 h 912"/>
                <a:gd name="T50" fmla="*/ 2147483647 w 364"/>
                <a:gd name="T51" fmla="*/ 2147483647 h 912"/>
                <a:gd name="T52" fmla="*/ 2147483647 w 364"/>
                <a:gd name="T53" fmla="*/ 2147483647 h 912"/>
                <a:gd name="T54" fmla="*/ 2147483647 w 364"/>
                <a:gd name="T55" fmla="*/ 2147483647 h 912"/>
                <a:gd name="T56" fmla="*/ 2147483647 w 364"/>
                <a:gd name="T57" fmla="*/ 2147483647 h 912"/>
                <a:gd name="T58" fmla="*/ 2147483647 w 364"/>
                <a:gd name="T59" fmla="*/ 2147483647 h 912"/>
                <a:gd name="T60" fmla="*/ 2147483647 w 364"/>
                <a:gd name="T61" fmla="*/ 2147483647 h 912"/>
                <a:gd name="T62" fmla="*/ 2147483647 w 364"/>
                <a:gd name="T63" fmla="*/ 0 h 912"/>
                <a:gd name="T64" fmla="*/ 2147483647 w 364"/>
                <a:gd name="T65" fmla="*/ 2147483647 h 912"/>
                <a:gd name="T66" fmla="*/ 2147483647 w 364"/>
                <a:gd name="T67" fmla="*/ 2147483647 h 912"/>
                <a:gd name="T68" fmla="*/ 2147483647 w 364"/>
                <a:gd name="T69" fmla="*/ 2147483647 h 912"/>
                <a:gd name="T70" fmla="*/ 2147483647 w 364"/>
                <a:gd name="T71" fmla="*/ 2147483647 h 912"/>
                <a:gd name="T72" fmla="*/ 2147483647 w 364"/>
                <a:gd name="T73" fmla="*/ 2147483647 h 912"/>
                <a:gd name="T74" fmla="*/ 2147483647 w 364"/>
                <a:gd name="T75" fmla="*/ 2147483647 h 912"/>
                <a:gd name="T76" fmla="*/ 2147483647 w 364"/>
                <a:gd name="T77" fmla="*/ 2147483647 h 912"/>
                <a:gd name="T78" fmla="*/ 0 w 364"/>
                <a:gd name="T79" fmla="*/ 2147483647 h 912"/>
                <a:gd name="T80" fmla="*/ 0 w 364"/>
                <a:gd name="T81" fmla="*/ 2147483647 h 912"/>
                <a:gd name="T82" fmla="*/ 2147483647 w 364"/>
                <a:gd name="T83" fmla="*/ 2147483647 h 912"/>
                <a:gd name="T84" fmla="*/ 2147483647 w 364"/>
                <a:gd name="T85" fmla="*/ 2147483647 h 912"/>
                <a:gd name="T86" fmla="*/ 2147483647 w 364"/>
                <a:gd name="T87" fmla="*/ 2147483647 h 9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4"/>
                <a:gd name="T133" fmla="*/ 0 h 912"/>
                <a:gd name="T134" fmla="*/ 364 w 364"/>
                <a:gd name="T135" fmla="*/ 912 h 91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4" h="912">
                  <a:moveTo>
                    <a:pt x="32" y="909"/>
                  </a:moveTo>
                  <a:lnTo>
                    <a:pt x="29" y="803"/>
                  </a:lnTo>
                  <a:lnTo>
                    <a:pt x="24" y="559"/>
                  </a:lnTo>
                  <a:lnTo>
                    <a:pt x="24" y="288"/>
                  </a:lnTo>
                  <a:lnTo>
                    <a:pt x="37" y="99"/>
                  </a:lnTo>
                  <a:lnTo>
                    <a:pt x="41" y="99"/>
                  </a:lnTo>
                  <a:lnTo>
                    <a:pt x="57" y="95"/>
                  </a:lnTo>
                  <a:lnTo>
                    <a:pt x="74" y="85"/>
                  </a:lnTo>
                  <a:lnTo>
                    <a:pt x="88" y="66"/>
                  </a:lnTo>
                  <a:lnTo>
                    <a:pt x="106" y="41"/>
                  </a:lnTo>
                  <a:lnTo>
                    <a:pt x="134" y="29"/>
                  </a:lnTo>
                  <a:lnTo>
                    <a:pt x="161" y="35"/>
                  </a:lnTo>
                  <a:lnTo>
                    <a:pt x="170" y="70"/>
                  </a:lnTo>
                  <a:lnTo>
                    <a:pt x="177" y="107"/>
                  </a:lnTo>
                  <a:lnTo>
                    <a:pt x="202" y="120"/>
                  </a:lnTo>
                  <a:lnTo>
                    <a:pt x="235" y="106"/>
                  </a:lnTo>
                  <a:lnTo>
                    <a:pt x="258" y="70"/>
                  </a:lnTo>
                  <a:lnTo>
                    <a:pt x="279" y="41"/>
                  </a:lnTo>
                  <a:lnTo>
                    <a:pt x="306" y="46"/>
                  </a:lnTo>
                  <a:lnTo>
                    <a:pt x="328" y="71"/>
                  </a:lnTo>
                  <a:lnTo>
                    <a:pt x="339" y="104"/>
                  </a:lnTo>
                  <a:lnTo>
                    <a:pt x="364" y="107"/>
                  </a:lnTo>
                  <a:lnTo>
                    <a:pt x="358" y="84"/>
                  </a:lnTo>
                  <a:lnTo>
                    <a:pt x="336" y="40"/>
                  </a:lnTo>
                  <a:lnTo>
                    <a:pt x="295" y="18"/>
                  </a:lnTo>
                  <a:lnTo>
                    <a:pt x="233" y="57"/>
                  </a:lnTo>
                  <a:lnTo>
                    <a:pt x="229" y="68"/>
                  </a:lnTo>
                  <a:lnTo>
                    <a:pt x="218" y="85"/>
                  </a:lnTo>
                  <a:lnTo>
                    <a:pt x="202" y="88"/>
                  </a:lnTo>
                  <a:lnTo>
                    <a:pt x="191" y="59"/>
                  </a:lnTo>
                  <a:lnTo>
                    <a:pt x="175" y="16"/>
                  </a:lnTo>
                  <a:lnTo>
                    <a:pt x="148" y="0"/>
                  </a:lnTo>
                  <a:lnTo>
                    <a:pt x="111" y="13"/>
                  </a:lnTo>
                  <a:lnTo>
                    <a:pt x="66" y="54"/>
                  </a:lnTo>
                  <a:lnTo>
                    <a:pt x="63" y="60"/>
                  </a:lnTo>
                  <a:lnTo>
                    <a:pt x="57" y="73"/>
                  </a:lnTo>
                  <a:lnTo>
                    <a:pt x="40" y="79"/>
                  </a:lnTo>
                  <a:lnTo>
                    <a:pt x="8" y="70"/>
                  </a:lnTo>
                  <a:lnTo>
                    <a:pt x="5" y="167"/>
                  </a:lnTo>
                  <a:lnTo>
                    <a:pt x="0" y="399"/>
                  </a:lnTo>
                  <a:lnTo>
                    <a:pt x="0" y="676"/>
                  </a:lnTo>
                  <a:lnTo>
                    <a:pt x="11" y="912"/>
                  </a:lnTo>
                  <a:lnTo>
                    <a:pt x="32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6" name="Freeform 241">
              <a:extLst>
                <a:ext uri="{FF2B5EF4-FFF2-40B4-BE49-F238E27FC236}">
                  <a16:creationId xmlns:a16="http://schemas.microsoft.com/office/drawing/2014/main" id="{82F169EB-10A4-3AA0-2734-B80813DF51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96987" y="1357313"/>
              <a:ext cx="84138" cy="1293813"/>
            </a:xfrm>
            <a:custGeom>
              <a:avLst/>
              <a:gdLst>
                <a:gd name="T0" fmla="*/ 0 w 53"/>
                <a:gd name="T1" fmla="*/ 0 h 815"/>
                <a:gd name="T2" fmla="*/ 0 w 53"/>
                <a:gd name="T3" fmla="*/ 2147483647 h 815"/>
                <a:gd name="T4" fmla="*/ 2147483647 w 53"/>
                <a:gd name="T5" fmla="*/ 2147483647 h 815"/>
                <a:gd name="T6" fmla="*/ 2147483647 w 53"/>
                <a:gd name="T7" fmla="*/ 2147483647 h 815"/>
                <a:gd name="T8" fmla="*/ 2147483647 w 53"/>
                <a:gd name="T9" fmla="*/ 2147483647 h 815"/>
                <a:gd name="T10" fmla="*/ 2147483647 w 53"/>
                <a:gd name="T11" fmla="*/ 2147483647 h 815"/>
                <a:gd name="T12" fmla="*/ 2147483647 w 53"/>
                <a:gd name="T13" fmla="*/ 2147483647 h 815"/>
                <a:gd name="T14" fmla="*/ 2147483647 w 53"/>
                <a:gd name="T15" fmla="*/ 2147483647 h 815"/>
                <a:gd name="T16" fmla="*/ 2147483647 w 53"/>
                <a:gd name="T17" fmla="*/ 2147483647 h 815"/>
                <a:gd name="T18" fmla="*/ 2147483647 w 53"/>
                <a:gd name="T19" fmla="*/ 0 h 815"/>
                <a:gd name="T20" fmla="*/ 0 w 53"/>
                <a:gd name="T21" fmla="*/ 0 h 815"/>
                <a:gd name="T22" fmla="*/ 0 w 53"/>
                <a:gd name="T23" fmla="*/ 0 h 8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3"/>
                <a:gd name="T37" fmla="*/ 0 h 815"/>
                <a:gd name="T38" fmla="*/ 53 w 53"/>
                <a:gd name="T39" fmla="*/ 815 h 8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3" h="815">
                  <a:moveTo>
                    <a:pt x="0" y="0"/>
                  </a:moveTo>
                  <a:lnTo>
                    <a:pt x="0" y="110"/>
                  </a:lnTo>
                  <a:lnTo>
                    <a:pt x="1" y="362"/>
                  </a:lnTo>
                  <a:lnTo>
                    <a:pt x="11" y="636"/>
                  </a:lnTo>
                  <a:lnTo>
                    <a:pt x="31" y="812"/>
                  </a:lnTo>
                  <a:lnTo>
                    <a:pt x="53" y="815"/>
                  </a:lnTo>
                  <a:lnTo>
                    <a:pt x="47" y="730"/>
                  </a:lnTo>
                  <a:lnTo>
                    <a:pt x="36" y="521"/>
                  </a:lnTo>
                  <a:lnTo>
                    <a:pt x="23" y="253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7" name="Freeform 242">
              <a:extLst>
                <a:ext uri="{FF2B5EF4-FFF2-40B4-BE49-F238E27FC236}">
                  <a16:creationId xmlns:a16="http://schemas.microsoft.com/office/drawing/2014/main" id="{9622EBFE-DF16-4D5D-0C40-4F0F9A9B9C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9949" y="1476375"/>
              <a:ext cx="506413" cy="147638"/>
            </a:xfrm>
            <a:custGeom>
              <a:avLst/>
              <a:gdLst>
                <a:gd name="T0" fmla="*/ 0 w 319"/>
                <a:gd name="T1" fmla="*/ 2147483647 h 93"/>
                <a:gd name="T2" fmla="*/ 2147483647 w 319"/>
                <a:gd name="T3" fmla="*/ 2147483647 h 93"/>
                <a:gd name="T4" fmla="*/ 2147483647 w 319"/>
                <a:gd name="T5" fmla="*/ 2147483647 h 93"/>
                <a:gd name="T6" fmla="*/ 2147483647 w 319"/>
                <a:gd name="T7" fmla="*/ 2147483647 h 93"/>
                <a:gd name="T8" fmla="*/ 2147483647 w 319"/>
                <a:gd name="T9" fmla="*/ 2147483647 h 93"/>
                <a:gd name="T10" fmla="*/ 2147483647 w 319"/>
                <a:gd name="T11" fmla="*/ 2147483647 h 93"/>
                <a:gd name="T12" fmla="*/ 2147483647 w 319"/>
                <a:gd name="T13" fmla="*/ 2147483647 h 93"/>
                <a:gd name="T14" fmla="*/ 2147483647 w 319"/>
                <a:gd name="T15" fmla="*/ 2147483647 h 93"/>
                <a:gd name="T16" fmla="*/ 2147483647 w 319"/>
                <a:gd name="T17" fmla="*/ 2147483647 h 93"/>
                <a:gd name="T18" fmla="*/ 2147483647 w 319"/>
                <a:gd name="T19" fmla="*/ 2147483647 h 93"/>
                <a:gd name="T20" fmla="*/ 2147483647 w 319"/>
                <a:gd name="T21" fmla="*/ 2147483647 h 93"/>
                <a:gd name="T22" fmla="*/ 2147483647 w 319"/>
                <a:gd name="T23" fmla="*/ 0 h 93"/>
                <a:gd name="T24" fmla="*/ 2147483647 w 319"/>
                <a:gd name="T25" fmla="*/ 2147483647 h 93"/>
                <a:gd name="T26" fmla="*/ 2147483647 w 319"/>
                <a:gd name="T27" fmla="*/ 2147483647 h 93"/>
                <a:gd name="T28" fmla="*/ 2147483647 w 319"/>
                <a:gd name="T29" fmla="*/ 2147483647 h 93"/>
                <a:gd name="T30" fmla="*/ 2147483647 w 319"/>
                <a:gd name="T31" fmla="*/ 2147483647 h 93"/>
                <a:gd name="T32" fmla="*/ 2147483647 w 319"/>
                <a:gd name="T33" fmla="*/ 2147483647 h 93"/>
                <a:gd name="T34" fmla="*/ 2147483647 w 319"/>
                <a:gd name="T35" fmla="*/ 2147483647 h 93"/>
                <a:gd name="T36" fmla="*/ 2147483647 w 319"/>
                <a:gd name="T37" fmla="*/ 2147483647 h 93"/>
                <a:gd name="T38" fmla="*/ 2147483647 w 319"/>
                <a:gd name="T39" fmla="*/ 2147483647 h 93"/>
                <a:gd name="T40" fmla="*/ 2147483647 w 319"/>
                <a:gd name="T41" fmla="*/ 2147483647 h 93"/>
                <a:gd name="T42" fmla="*/ 2147483647 w 319"/>
                <a:gd name="T43" fmla="*/ 2147483647 h 93"/>
                <a:gd name="T44" fmla="*/ 2147483647 w 319"/>
                <a:gd name="T45" fmla="*/ 2147483647 h 93"/>
                <a:gd name="T46" fmla="*/ 2147483647 w 319"/>
                <a:gd name="T47" fmla="*/ 2147483647 h 93"/>
                <a:gd name="T48" fmla="*/ 2147483647 w 319"/>
                <a:gd name="T49" fmla="*/ 2147483647 h 93"/>
                <a:gd name="T50" fmla="*/ 2147483647 w 319"/>
                <a:gd name="T51" fmla="*/ 2147483647 h 93"/>
                <a:gd name="T52" fmla="*/ 0 w 319"/>
                <a:gd name="T53" fmla="*/ 2147483647 h 93"/>
                <a:gd name="T54" fmla="*/ 0 w 319"/>
                <a:gd name="T55" fmla="*/ 2147483647 h 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9"/>
                <a:gd name="T85" fmla="*/ 0 h 93"/>
                <a:gd name="T86" fmla="*/ 319 w 319"/>
                <a:gd name="T87" fmla="*/ 93 h 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9" h="93">
                  <a:moveTo>
                    <a:pt x="0" y="44"/>
                  </a:moveTo>
                  <a:lnTo>
                    <a:pt x="9" y="33"/>
                  </a:lnTo>
                  <a:lnTo>
                    <a:pt x="36" y="17"/>
                  </a:lnTo>
                  <a:lnTo>
                    <a:pt x="77" y="17"/>
                  </a:lnTo>
                  <a:lnTo>
                    <a:pt x="127" y="58"/>
                  </a:lnTo>
                  <a:lnTo>
                    <a:pt x="133" y="63"/>
                  </a:lnTo>
                  <a:lnTo>
                    <a:pt x="151" y="69"/>
                  </a:lnTo>
                  <a:lnTo>
                    <a:pt x="173" y="68"/>
                  </a:lnTo>
                  <a:lnTo>
                    <a:pt x="198" y="51"/>
                  </a:lnTo>
                  <a:lnTo>
                    <a:pt x="223" y="22"/>
                  </a:lnTo>
                  <a:lnTo>
                    <a:pt x="252" y="8"/>
                  </a:lnTo>
                  <a:lnTo>
                    <a:pt x="283" y="0"/>
                  </a:lnTo>
                  <a:lnTo>
                    <a:pt x="318" y="2"/>
                  </a:lnTo>
                  <a:lnTo>
                    <a:pt x="319" y="19"/>
                  </a:lnTo>
                  <a:lnTo>
                    <a:pt x="308" y="17"/>
                  </a:lnTo>
                  <a:lnTo>
                    <a:pt x="283" y="21"/>
                  </a:lnTo>
                  <a:lnTo>
                    <a:pt x="250" y="32"/>
                  </a:lnTo>
                  <a:lnTo>
                    <a:pt x="219" y="60"/>
                  </a:lnTo>
                  <a:lnTo>
                    <a:pt x="189" y="85"/>
                  </a:lnTo>
                  <a:lnTo>
                    <a:pt x="159" y="93"/>
                  </a:lnTo>
                  <a:lnTo>
                    <a:pt x="132" y="88"/>
                  </a:lnTo>
                  <a:lnTo>
                    <a:pt x="115" y="73"/>
                  </a:lnTo>
                  <a:lnTo>
                    <a:pt x="93" y="54"/>
                  </a:lnTo>
                  <a:lnTo>
                    <a:pt x="66" y="40"/>
                  </a:lnTo>
                  <a:lnTo>
                    <a:pt x="34" y="41"/>
                  </a:lnTo>
                  <a:lnTo>
                    <a:pt x="3" y="73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8" name="Freeform 243">
              <a:extLst>
                <a:ext uri="{FF2B5EF4-FFF2-40B4-BE49-F238E27FC236}">
                  <a16:creationId xmlns:a16="http://schemas.microsoft.com/office/drawing/2014/main" id="{1AC4A3B2-A2F3-40F5-8583-36F169E7DB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712" y="1368425"/>
              <a:ext cx="161925" cy="142875"/>
            </a:xfrm>
            <a:custGeom>
              <a:avLst/>
              <a:gdLst>
                <a:gd name="T0" fmla="*/ 2147483647 w 102"/>
                <a:gd name="T1" fmla="*/ 0 h 90"/>
                <a:gd name="T2" fmla="*/ 2147483647 w 102"/>
                <a:gd name="T3" fmla="*/ 2147483647 h 90"/>
                <a:gd name="T4" fmla="*/ 2147483647 w 102"/>
                <a:gd name="T5" fmla="*/ 2147483647 h 90"/>
                <a:gd name="T6" fmla="*/ 2147483647 w 102"/>
                <a:gd name="T7" fmla="*/ 2147483647 h 90"/>
                <a:gd name="T8" fmla="*/ 0 w 102"/>
                <a:gd name="T9" fmla="*/ 2147483647 h 90"/>
                <a:gd name="T10" fmla="*/ 2147483647 w 102"/>
                <a:gd name="T11" fmla="*/ 2147483647 h 90"/>
                <a:gd name="T12" fmla="*/ 2147483647 w 102"/>
                <a:gd name="T13" fmla="*/ 2147483647 h 90"/>
                <a:gd name="T14" fmla="*/ 2147483647 w 102"/>
                <a:gd name="T15" fmla="*/ 2147483647 h 90"/>
                <a:gd name="T16" fmla="*/ 2147483647 w 102"/>
                <a:gd name="T17" fmla="*/ 2147483647 h 90"/>
                <a:gd name="T18" fmla="*/ 2147483647 w 102"/>
                <a:gd name="T19" fmla="*/ 2147483647 h 90"/>
                <a:gd name="T20" fmla="*/ 2147483647 w 102"/>
                <a:gd name="T21" fmla="*/ 2147483647 h 90"/>
                <a:gd name="T22" fmla="*/ 2147483647 w 102"/>
                <a:gd name="T23" fmla="*/ 2147483647 h 90"/>
                <a:gd name="T24" fmla="*/ 2147483647 w 102"/>
                <a:gd name="T25" fmla="*/ 2147483647 h 90"/>
                <a:gd name="T26" fmla="*/ 2147483647 w 102"/>
                <a:gd name="T27" fmla="*/ 2147483647 h 90"/>
                <a:gd name="T28" fmla="*/ 2147483647 w 102"/>
                <a:gd name="T29" fmla="*/ 2147483647 h 90"/>
                <a:gd name="T30" fmla="*/ 2147483647 w 102"/>
                <a:gd name="T31" fmla="*/ 2147483647 h 90"/>
                <a:gd name="T32" fmla="*/ 2147483647 w 102"/>
                <a:gd name="T33" fmla="*/ 2147483647 h 90"/>
                <a:gd name="T34" fmla="*/ 2147483647 w 102"/>
                <a:gd name="T35" fmla="*/ 2147483647 h 90"/>
                <a:gd name="T36" fmla="*/ 2147483647 w 102"/>
                <a:gd name="T37" fmla="*/ 2147483647 h 90"/>
                <a:gd name="T38" fmla="*/ 2147483647 w 102"/>
                <a:gd name="T39" fmla="*/ 0 h 90"/>
                <a:gd name="T40" fmla="*/ 2147483647 w 102"/>
                <a:gd name="T41" fmla="*/ 0 h 9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90"/>
                <a:gd name="T65" fmla="*/ 102 w 102"/>
                <a:gd name="T66" fmla="*/ 90 h 9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90">
                  <a:moveTo>
                    <a:pt x="67" y="0"/>
                  </a:moveTo>
                  <a:lnTo>
                    <a:pt x="60" y="2"/>
                  </a:lnTo>
                  <a:lnTo>
                    <a:pt x="41" y="10"/>
                  </a:lnTo>
                  <a:lnTo>
                    <a:pt x="19" y="24"/>
                  </a:lnTo>
                  <a:lnTo>
                    <a:pt x="0" y="45"/>
                  </a:lnTo>
                  <a:lnTo>
                    <a:pt x="8" y="56"/>
                  </a:lnTo>
                  <a:lnTo>
                    <a:pt x="16" y="54"/>
                  </a:lnTo>
                  <a:lnTo>
                    <a:pt x="36" y="52"/>
                  </a:lnTo>
                  <a:lnTo>
                    <a:pt x="60" y="59"/>
                  </a:lnTo>
                  <a:lnTo>
                    <a:pt x="80" y="79"/>
                  </a:lnTo>
                  <a:lnTo>
                    <a:pt x="102" y="90"/>
                  </a:lnTo>
                  <a:lnTo>
                    <a:pt x="101" y="82"/>
                  </a:lnTo>
                  <a:lnTo>
                    <a:pt x="93" y="65"/>
                  </a:lnTo>
                  <a:lnTo>
                    <a:pt x="72" y="48"/>
                  </a:lnTo>
                  <a:lnTo>
                    <a:pt x="33" y="37"/>
                  </a:lnTo>
                  <a:lnTo>
                    <a:pt x="34" y="34"/>
                  </a:lnTo>
                  <a:lnTo>
                    <a:pt x="41" y="27"/>
                  </a:lnTo>
                  <a:lnTo>
                    <a:pt x="58" y="19"/>
                  </a:lnTo>
                  <a:lnTo>
                    <a:pt x="90" y="1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49" name="Freeform 244">
              <a:extLst>
                <a:ext uri="{FF2B5EF4-FFF2-40B4-BE49-F238E27FC236}">
                  <a16:creationId xmlns:a16="http://schemas.microsoft.com/office/drawing/2014/main" id="{38498D93-047E-D624-EA6B-981AA27D38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0262" y="2878138"/>
              <a:ext cx="2073275" cy="2328863"/>
            </a:xfrm>
            <a:custGeom>
              <a:avLst/>
              <a:gdLst>
                <a:gd name="T0" fmla="*/ 2147483647 w 1306"/>
                <a:gd name="T1" fmla="*/ 2147483647 h 1467"/>
                <a:gd name="T2" fmla="*/ 2147483647 w 1306"/>
                <a:gd name="T3" fmla="*/ 2147483647 h 1467"/>
                <a:gd name="T4" fmla="*/ 2147483647 w 1306"/>
                <a:gd name="T5" fmla="*/ 2147483647 h 1467"/>
                <a:gd name="T6" fmla="*/ 2147483647 w 1306"/>
                <a:gd name="T7" fmla="*/ 2147483647 h 1467"/>
                <a:gd name="T8" fmla="*/ 0 w 1306"/>
                <a:gd name="T9" fmla="*/ 2147483647 h 1467"/>
                <a:gd name="T10" fmla="*/ 2147483647 w 1306"/>
                <a:gd name="T11" fmla="*/ 2147483647 h 1467"/>
                <a:gd name="T12" fmla="*/ 2147483647 w 1306"/>
                <a:gd name="T13" fmla="*/ 2147483647 h 1467"/>
                <a:gd name="T14" fmla="*/ 2147483647 w 1306"/>
                <a:gd name="T15" fmla="*/ 2147483647 h 1467"/>
                <a:gd name="T16" fmla="*/ 2147483647 w 1306"/>
                <a:gd name="T17" fmla="*/ 2147483647 h 1467"/>
                <a:gd name="T18" fmla="*/ 2147483647 w 1306"/>
                <a:gd name="T19" fmla="*/ 2147483647 h 1467"/>
                <a:gd name="T20" fmla="*/ 2147483647 w 1306"/>
                <a:gd name="T21" fmla="*/ 2147483647 h 1467"/>
                <a:gd name="T22" fmla="*/ 2147483647 w 1306"/>
                <a:gd name="T23" fmla="*/ 2147483647 h 1467"/>
                <a:gd name="T24" fmla="*/ 2147483647 w 1306"/>
                <a:gd name="T25" fmla="*/ 2147483647 h 1467"/>
                <a:gd name="T26" fmla="*/ 2147483647 w 1306"/>
                <a:gd name="T27" fmla="*/ 0 h 1467"/>
                <a:gd name="T28" fmla="*/ 2147483647 w 1306"/>
                <a:gd name="T29" fmla="*/ 2147483647 h 1467"/>
                <a:gd name="T30" fmla="*/ 2147483647 w 1306"/>
                <a:gd name="T31" fmla="*/ 2147483647 h 1467"/>
                <a:gd name="T32" fmla="*/ 2147483647 w 1306"/>
                <a:gd name="T33" fmla="*/ 2147483647 h 1467"/>
                <a:gd name="T34" fmla="*/ 2147483647 w 1306"/>
                <a:gd name="T35" fmla="*/ 2147483647 h 1467"/>
                <a:gd name="T36" fmla="*/ 2147483647 w 1306"/>
                <a:gd name="T37" fmla="*/ 2147483647 h 1467"/>
                <a:gd name="T38" fmla="*/ 2147483647 w 1306"/>
                <a:gd name="T39" fmla="*/ 2147483647 h 1467"/>
                <a:gd name="T40" fmla="*/ 2147483647 w 1306"/>
                <a:gd name="T41" fmla="*/ 2147483647 h 1467"/>
                <a:gd name="T42" fmla="*/ 2147483647 w 1306"/>
                <a:gd name="T43" fmla="*/ 2147483647 h 1467"/>
                <a:gd name="T44" fmla="*/ 2147483647 w 1306"/>
                <a:gd name="T45" fmla="*/ 2147483647 h 1467"/>
                <a:gd name="T46" fmla="*/ 2147483647 w 1306"/>
                <a:gd name="T47" fmla="*/ 2147483647 h 1467"/>
                <a:gd name="T48" fmla="*/ 2147483647 w 1306"/>
                <a:gd name="T49" fmla="*/ 2147483647 h 1467"/>
                <a:gd name="T50" fmla="*/ 2147483647 w 1306"/>
                <a:gd name="T51" fmla="*/ 2147483647 h 1467"/>
                <a:gd name="T52" fmla="*/ 2147483647 w 1306"/>
                <a:gd name="T53" fmla="*/ 2147483647 h 1467"/>
                <a:gd name="T54" fmla="*/ 2147483647 w 1306"/>
                <a:gd name="T55" fmla="*/ 2147483647 h 14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6"/>
                <a:gd name="T85" fmla="*/ 0 h 1467"/>
                <a:gd name="T86" fmla="*/ 1306 w 1306"/>
                <a:gd name="T87" fmla="*/ 1467 h 14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6" h="1467">
                  <a:moveTo>
                    <a:pt x="313" y="762"/>
                  </a:moveTo>
                  <a:lnTo>
                    <a:pt x="267" y="839"/>
                  </a:lnTo>
                  <a:lnTo>
                    <a:pt x="164" y="1028"/>
                  </a:lnTo>
                  <a:lnTo>
                    <a:pt x="57" y="1261"/>
                  </a:lnTo>
                  <a:lnTo>
                    <a:pt x="0" y="1467"/>
                  </a:lnTo>
                  <a:lnTo>
                    <a:pt x="31" y="1464"/>
                  </a:lnTo>
                  <a:lnTo>
                    <a:pt x="132" y="1434"/>
                  </a:lnTo>
                  <a:lnTo>
                    <a:pt x="312" y="1354"/>
                  </a:lnTo>
                  <a:lnTo>
                    <a:pt x="579" y="1197"/>
                  </a:lnTo>
                  <a:lnTo>
                    <a:pt x="642" y="1143"/>
                  </a:lnTo>
                  <a:lnTo>
                    <a:pt x="809" y="961"/>
                  </a:lnTo>
                  <a:lnTo>
                    <a:pt x="1042" y="605"/>
                  </a:lnTo>
                  <a:lnTo>
                    <a:pt x="1306" y="40"/>
                  </a:lnTo>
                  <a:lnTo>
                    <a:pt x="1294" y="0"/>
                  </a:lnTo>
                  <a:lnTo>
                    <a:pt x="1229" y="148"/>
                  </a:lnTo>
                  <a:lnTo>
                    <a:pt x="1061" y="491"/>
                  </a:lnTo>
                  <a:lnTo>
                    <a:pt x="828" y="880"/>
                  </a:lnTo>
                  <a:lnTo>
                    <a:pt x="570" y="1162"/>
                  </a:lnTo>
                  <a:lnTo>
                    <a:pt x="341" y="1304"/>
                  </a:lnTo>
                  <a:lnTo>
                    <a:pt x="175" y="1384"/>
                  </a:lnTo>
                  <a:lnTo>
                    <a:pt x="72" y="1422"/>
                  </a:lnTo>
                  <a:lnTo>
                    <a:pt x="38" y="1430"/>
                  </a:lnTo>
                  <a:lnTo>
                    <a:pt x="49" y="1387"/>
                  </a:lnTo>
                  <a:lnTo>
                    <a:pt x="90" y="1264"/>
                  </a:lnTo>
                  <a:lnTo>
                    <a:pt x="178" y="1064"/>
                  </a:lnTo>
                  <a:lnTo>
                    <a:pt x="326" y="795"/>
                  </a:lnTo>
                  <a:lnTo>
                    <a:pt x="313" y="7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0" name="Freeform 245">
              <a:extLst>
                <a:ext uri="{FF2B5EF4-FFF2-40B4-BE49-F238E27FC236}">
                  <a16:creationId xmlns:a16="http://schemas.microsoft.com/office/drawing/2014/main" id="{F887BFE1-77E4-146A-F41D-696F338EC2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27187" y="3117850"/>
              <a:ext cx="534988" cy="728663"/>
            </a:xfrm>
            <a:custGeom>
              <a:avLst/>
              <a:gdLst>
                <a:gd name="T0" fmla="*/ 0 w 337"/>
                <a:gd name="T1" fmla="*/ 2147483647 h 459"/>
                <a:gd name="T2" fmla="*/ 2147483647 w 337"/>
                <a:gd name="T3" fmla="*/ 2147483647 h 459"/>
                <a:gd name="T4" fmla="*/ 2147483647 w 337"/>
                <a:gd name="T5" fmla="*/ 2147483647 h 459"/>
                <a:gd name="T6" fmla="*/ 2147483647 w 337"/>
                <a:gd name="T7" fmla="*/ 2147483647 h 459"/>
                <a:gd name="T8" fmla="*/ 2147483647 w 337"/>
                <a:gd name="T9" fmla="*/ 0 h 459"/>
                <a:gd name="T10" fmla="*/ 2147483647 w 337"/>
                <a:gd name="T11" fmla="*/ 2147483647 h 459"/>
                <a:gd name="T12" fmla="*/ 2147483647 w 337"/>
                <a:gd name="T13" fmla="*/ 2147483647 h 459"/>
                <a:gd name="T14" fmla="*/ 2147483647 w 337"/>
                <a:gd name="T15" fmla="*/ 2147483647 h 459"/>
                <a:gd name="T16" fmla="*/ 2147483647 w 337"/>
                <a:gd name="T17" fmla="*/ 2147483647 h 459"/>
                <a:gd name="T18" fmla="*/ 0 w 337"/>
                <a:gd name="T19" fmla="*/ 2147483647 h 459"/>
                <a:gd name="T20" fmla="*/ 0 w 337"/>
                <a:gd name="T21" fmla="*/ 2147483647 h 459"/>
                <a:gd name="T22" fmla="*/ 0 w 337"/>
                <a:gd name="T23" fmla="*/ 2147483647 h 459"/>
                <a:gd name="T24" fmla="*/ 0 w 337"/>
                <a:gd name="T25" fmla="*/ 2147483647 h 459"/>
                <a:gd name="T26" fmla="*/ 0 w 337"/>
                <a:gd name="T27" fmla="*/ 2147483647 h 459"/>
                <a:gd name="T28" fmla="*/ 0 w 337"/>
                <a:gd name="T29" fmla="*/ 2147483647 h 4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459"/>
                <a:gd name="T47" fmla="*/ 337 w 337"/>
                <a:gd name="T48" fmla="*/ 459 h 4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459">
                  <a:moveTo>
                    <a:pt x="0" y="413"/>
                  </a:moveTo>
                  <a:lnTo>
                    <a:pt x="35" y="366"/>
                  </a:lnTo>
                  <a:lnTo>
                    <a:pt x="120" y="252"/>
                  </a:lnTo>
                  <a:lnTo>
                    <a:pt x="229" y="117"/>
                  </a:lnTo>
                  <a:lnTo>
                    <a:pt x="337" y="0"/>
                  </a:lnTo>
                  <a:lnTo>
                    <a:pt x="337" y="37"/>
                  </a:lnTo>
                  <a:lnTo>
                    <a:pt x="303" y="76"/>
                  </a:lnTo>
                  <a:lnTo>
                    <a:pt x="218" y="180"/>
                  </a:lnTo>
                  <a:lnTo>
                    <a:pt x="107" y="317"/>
                  </a:lnTo>
                  <a:lnTo>
                    <a:pt x="0" y="459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0" y="419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1" name="Freeform 246">
              <a:extLst>
                <a:ext uri="{FF2B5EF4-FFF2-40B4-BE49-F238E27FC236}">
                  <a16:creationId xmlns:a16="http://schemas.microsoft.com/office/drawing/2014/main" id="{C744E88C-6BBD-6AE4-DBF8-4C1FD5238C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20925" y="2436813"/>
              <a:ext cx="390525" cy="458788"/>
            </a:xfrm>
            <a:custGeom>
              <a:avLst/>
              <a:gdLst>
                <a:gd name="T0" fmla="*/ 2147483647 w 246"/>
                <a:gd name="T1" fmla="*/ 0 h 289"/>
                <a:gd name="T2" fmla="*/ 2147483647 w 246"/>
                <a:gd name="T3" fmla="*/ 2147483647 h 289"/>
                <a:gd name="T4" fmla="*/ 2147483647 w 246"/>
                <a:gd name="T5" fmla="*/ 2147483647 h 289"/>
                <a:gd name="T6" fmla="*/ 2147483647 w 246"/>
                <a:gd name="T7" fmla="*/ 2147483647 h 289"/>
                <a:gd name="T8" fmla="*/ 2147483647 w 246"/>
                <a:gd name="T9" fmla="*/ 2147483647 h 289"/>
                <a:gd name="T10" fmla="*/ 2147483647 w 246"/>
                <a:gd name="T11" fmla="*/ 2147483647 h 289"/>
                <a:gd name="T12" fmla="*/ 2147483647 w 246"/>
                <a:gd name="T13" fmla="*/ 2147483647 h 289"/>
                <a:gd name="T14" fmla="*/ 2147483647 w 246"/>
                <a:gd name="T15" fmla="*/ 2147483647 h 289"/>
                <a:gd name="T16" fmla="*/ 2147483647 w 246"/>
                <a:gd name="T17" fmla="*/ 2147483647 h 289"/>
                <a:gd name="T18" fmla="*/ 2147483647 w 246"/>
                <a:gd name="T19" fmla="*/ 2147483647 h 289"/>
                <a:gd name="T20" fmla="*/ 2147483647 w 246"/>
                <a:gd name="T21" fmla="*/ 2147483647 h 289"/>
                <a:gd name="T22" fmla="*/ 2147483647 w 246"/>
                <a:gd name="T23" fmla="*/ 2147483647 h 289"/>
                <a:gd name="T24" fmla="*/ 2147483647 w 246"/>
                <a:gd name="T25" fmla="*/ 2147483647 h 289"/>
                <a:gd name="T26" fmla="*/ 2147483647 w 246"/>
                <a:gd name="T27" fmla="*/ 2147483647 h 289"/>
                <a:gd name="T28" fmla="*/ 2147483647 w 246"/>
                <a:gd name="T29" fmla="*/ 2147483647 h 289"/>
                <a:gd name="T30" fmla="*/ 2147483647 w 246"/>
                <a:gd name="T31" fmla="*/ 2147483647 h 289"/>
                <a:gd name="T32" fmla="*/ 2147483647 w 246"/>
                <a:gd name="T33" fmla="*/ 2147483647 h 289"/>
                <a:gd name="T34" fmla="*/ 2147483647 w 246"/>
                <a:gd name="T35" fmla="*/ 2147483647 h 289"/>
                <a:gd name="T36" fmla="*/ 2147483647 w 246"/>
                <a:gd name="T37" fmla="*/ 2147483647 h 289"/>
                <a:gd name="T38" fmla="*/ 2147483647 w 246"/>
                <a:gd name="T39" fmla="*/ 2147483647 h 289"/>
                <a:gd name="T40" fmla="*/ 2147483647 w 246"/>
                <a:gd name="T41" fmla="*/ 2147483647 h 289"/>
                <a:gd name="T42" fmla="*/ 2147483647 w 246"/>
                <a:gd name="T43" fmla="*/ 2147483647 h 289"/>
                <a:gd name="T44" fmla="*/ 2147483647 w 246"/>
                <a:gd name="T45" fmla="*/ 2147483647 h 289"/>
                <a:gd name="T46" fmla="*/ 2147483647 w 246"/>
                <a:gd name="T47" fmla="*/ 2147483647 h 289"/>
                <a:gd name="T48" fmla="*/ 2147483647 w 246"/>
                <a:gd name="T49" fmla="*/ 2147483647 h 289"/>
                <a:gd name="T50" fmla="*/ 0 w 246"/>
                <a:gd name="T51" fmla="*/ 2147483647 h 289"/>
                <a:gd name="T52" fmla="*/ 2147483647 w 246"/>
                <a:gd name="T53" fmla="*/ 0 h 289"/>
                <a:gd name="T54" fmla="*/ 2147483647 w 246"/>
                <a:gd name="T55" fmla="*/ 0 h 2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6"/>
                <a:gd name="T85" fmla="*/ 0 h 289"/>
                <a:gd name="T86" fmla="*/ 246 w 246"/>
                <a:gd name="T87" fmla="*/ 289 h 2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6" h="289">
                  <a:moveTo>
                    <a:pt x="21" y="0"/>
                  </a:moveTo>
                  <a:lnTo>
                    <a:pt x="27" y="11"/>
                  </a:lnTo>
                  <a:lnTo>
                    <a:pt x="47" y="41"/>
                  </a:lnTo>
                  <a:lnTo>
                    <a:pt x="69" y="72"/>
                  </a:lnTo>
                  <a:lnTo>
                    <a:pt x="90" y="96"/>
                  </a:lnTo>
                  <a:lnTo>
                    <a:pt x="96" y="113"/>
                  </a:lnTo>
                  <a:lnTo>
                    <a:pt x="117" y="159"/>
                  </a:lnTo>
                  <a:lnTo>
                    <a:pt x="156" y="214"/>
                  </a:lnTo>
                  <a:lnTo>
                    <a:pt x="224" y="266"/>
                  </a:lnTo>
                  <a:lnTo>
                    <a:pt x="219" y="248"/>
                  </a:lnTo>
                  <a:lnTo>
                    <a:pt x="203" y="207"/>
                  </a:lnTo>
                  <a:lnTo>
                    <a:pt x="170" y="159"/>
                  </a:lnTo>
                  <a:lnTo>
                    <a:pt x="118" y="115"/>
                  </a:lnTo>
                  <a:lnTo>
                    <a:pt x="128" y="100"/>
                  </a:lnTo>
                  <a:lnTo>
                    <a:pt x="142" y="107"/>
                  </a:lnTo>
                  <a:lnTo>
                    <a:pt x="178" y="135"/>
                  </a:lnTo>
                  <a:lnTo>
                    <a:pt x="217" y="192"/>
                  </a:lnTo>
                  <a:lnTo>
                    <a:pt x="246" y="289"/>
                  </a:lnTo>
                  <a:lnTo>
                    <a:pt x="227" y="286"/>
                  </a:lnTo>
                  <a:lnTo>
                    <a:pt x="181" y="267"/>
                  </a:lnTo>
                  <a:lnTo>
                    <a:pt x="126" y="214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49" y="82"/>
                  </a:lnTo>
                  <a:lnTo>
                    <a:pt x="25" y="48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2" name="Freeform 247">
              <a:extLst>
                <a:ext uri="{FF2B5EF4-FFF2-40B4-BE49-F238E27FC236}">
                  <a16:creationId xmlns:a16="http://schemas.microsoft.com/office/drawing/2014/main" id="{B58C1AC0-7DB7-E598-5709-BF9C26A703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39850" y="2871788"/>
              <a:ext cx="209550" cy="422275"/>
            </a:xfrm>
            <a:custGeom>
              <a:avLst/>
              <a:gdLst>
                <a:gd name="T0" fmla="*/ 0 w 132"/>
                <a:gd name="T1" fmla="*/ 2147483647 h 266"/>
                <a:gd name="T2" fmla="*/ 2147483647 w 132"/>
                <a:gd name="T3" fmla="*/ 0 h 266"/>
                <a:gd name="T4" fmla="*/ 2147483647 w 132"/>
                <a:gd name="T5" fmla="*/ 2147483647 h 266"/>
                <a:gd name="T6" fmla="*/ 2147483647 w 132"/>
                <a:gd name="T7" fmla="*/ 2147483647 h 266"/>
                <a:gd name="T8" fmla="*/ 2147483647 w 132"/>
                <a:gd name="T9" fmla="*/ 2147483647 h 266"/>
                <a:gd name="T10" fmla="*/ 2147483647 w 132"/>
                <a:gd name="T11" fmla="*/ 2147483647 h 266"/>
                <a:gd name="T12" fmla="*/ 2147483647 w 132"/>
                <a:gd name="T13" fmla="*/ 2147483647 h 266"/>
                <a:gd name="T14" fmla="*/ 2147483647 w 132"/>
                <a:gd name="T15" fmla="*/ 2147483647 h 266"/>
                <a:gd name="T16" fmla="*/ 0 w 132"/>
                <a:gd name="T17" fmla="*/ 2147483647 h 266"/>
                <a:gd name="T18" fmla="*/ 0 w 132"/>
                <a:gd name="T19" fmla="*/ 2147483647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66"/>
                <a:gd name="T32" fmla="*/ 132 w 132"/>
                <a:gd name="T33" fmla="*/ 266 h 2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66">
                  <a:moveTo>
                    <a:pt x="0" y="266"/>
                  </a:moveTo>
                  <a:lnTo>
                    <a:pt x="2" y="0"/>
                  </a:lnTo>
                  <a:lnTo>
                    <a:pt x="132" y="7"/>
                  </a:lnTo>
                  <a:lnTo>
                    <a:pt x="132" y="266"/>
                  </a:lnTo>
                  <a:lnTo>
                    <a:pt x="115" y="266"/>
                  </a:lnTo>
                  <a:lnTo>
                    <a:pt x="109" y="29"/>
                  </a:lnTo>
                  <a:lnTo>
                    <a:pt x="28" y="23"/>
                  </a:lnTo>
                  <a:lnTo>
                    <a:pt x="22" y="266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3" name="Freeform 248">
              <a:extLst>
                <a:ext uri="{FF2B5EF4-FFF2-40B4-BE49-F238E27FC236}">
                  <a16:creationId xmlns:a16="http://schemas.microsoft.com/office/drawing/2014/main" id="{411BD191-7A76-9179-E639-CD7668C0CC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9825" y="3268663"/>
              <a:ext cx="539750" cy="49213"/>
            </a:xfrm>
            <a:custGeom>
              <a:avLst/>
              <a:gdLst>
                <a:gd name="T0" fmla="*/ 0 w 340"/>
                <a:gd name="T1" fmla="*/ 2147483647 h 31"/>
                <a:gd name="T2" fmla="*/ 2147483647 w 340"/>
                <a:gd name="T3" fmla="*/ 2147483647 h 31"/>
                <a:gd name="T4" fmla="*/ 2147483647 w 340"/>
                <a:gd name="T5" fmla="*/ 0 h 31"/>
                <a:gd name="T6" fmla="*/ 2147483647 w 340"/>
                <a:gd name="T7" fmla="*/ 2147483647 h 31"/>
                <a:gd name="T8" fmla="*/ 2147483647 w 340"/>
                <a:gd name="T9" fmla="*/ 2147483647 h 31"/>
                <a:gd name="T10" fmla="*/ 2147483647 w 340"/>
                <a:gd name="T11" fmla="*/ 2147483647 h 31"/>
                <a:gd name="T12" fmla="*/ 2147483647 w 340"/>
                <a:gd name="T13" fmla="*/ 2147483647 h 31"/>
                <a:gd name="T14" fmla="*/ 2147483647 w 340"/>
                <a:gd name="T15" fmla="*/ 2147483647 h 31"/>
                <a:gd name="T16" fmla="*/ 2147483647 w 340"/>
                <a:gd name="T17" fmla="*/ 2147483647 h 31"/>
                <a:gd name="T18" fmla="*/ 0 w 340"/>
                <a:gd name="T19" fmla="*/ 2147483647 h 31"/>
                <a:gd name="T20" fmla="*/ 0 w 340"/>
                <a:gd name="T21" fmla="*/ 2147483647 h 31"/>
                <a:gd name="T22" fmla="*/ 0 w 340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0"/>
                <a:gd name="T37" fmla="*/ 0 h 31"/>
                <a:gd name="T38" fmla="*/ 340 w 340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0" h="31">
                  <a:moveTo>
                    <a:pt x="0" y="3"/>
                  </a:moveTo>
                  <a:lnTo>
                    <a:pt x="25" y="1"/>
                  </a:lnTo>
                  <a:lnTo>
                    <a:pt x="96" y="0"/>
                  </a:lnTo>
                  <a:lnTo>
                    <a:pt x="202" y="1"/>
                  </a:lnTo>
                  <a:lnTo>
                    <a:pt x="331" y="9"/>
                  </a:lnTo>
                  <a:lnTo>
                    <a:pt x="340" y="31"/>
                  </a:lnTo>
                  <a:lnTo>
                    <a:pt x="318" y="28"/>
                  </a:lnTo>
                  <a:lnTo>
                    <a:pt x="254" y="22"/>
                  </a:lnTo>
                  <a:lnTo>
                    <a:pt x="147" y="17"/>
                  </a:lnTo>
                  <a:lnTo>
                    <a:pt x="0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4" name="Freeform 249">
              <a:extLst>
                <a:ext uri="{FF2B5EF4-FFF2-40B4-BE49-F238E27FC236}">
                  <a16:creationId xmlns:a16="http://schemas.microsoft.com/office/drawing/2014/main" id="{F9D6F042-7FCB-74D2-C603-FDBA0EAFA3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89274" y="2198688"/>
              <a:ext cx="134938" cy="79375"/>
            </a:xfrm>
            <a:custGeom>
              <a:avLst/>
              <a:gdLst>
                <a:gd name="T0" fmla="*/ 2147483647 w 85"/>
                <a:gd name="T1" fmla="*/ 0 h 50"/>
                <a:gd name="T2" fmla="*/ 2147483647 w 85"/>
                <a:gd name="T3" fmla="*/ 2147483647 h 50"/>
                <a:gd name="T4" fmla="*/ 2147483647 w 85"/>
                <a:gd name="T5" fmla="*/ 2147483647 h 50"/>
                <a:gd name="T6" fmla="*/ 2147483647 w 85"/>
                <a:gd name="T7" fmla="*/ 2147483647 h 50"/>
                <a:gd name="T8" fmla="*/ 2147483647 w 85"/>
                <a:gd name="T9" fmla="*/ 2147483647 h 50"/>
                <a:gd name="T10" fmla="*/ 2147483647 w 85"/>
                <a:gd name="T11" fmla="*/ 2147483647 h 50"/>
                <a:gd name="T12" fmla="*/ 2147483647 w 85"/>
                <a:gd name="T13" fmla="*/ 2147483647 h 50"/>
                <a:gd name="T14" fmla="*/ 2147483647 w 85"/>
                <a:gd name="T15" fmla="*/ 2147483647 h 50"/>
                <a:gd name="T16" fmla="*/ 2147483647 w 85"/>
                <a:gd name="T17" fmla="*/ 2147483647 h 50"/>
                <a:gd name="T18" fmla="*/ 0 w 85"/>
                <a:gd name="T19" fmla="*/ 2147483647 h 50"/>
                <a:gd name="T20" fmla="*/ 2147483647 w 85"/>
                <a:gd name="T21" fmla="*/ 0 h 50"/>
                <a:gd name="T22" fmla="*/ 2147483647 w 85"/>
                <a:gd name="T23" fmla="*/ 0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50"/>
                <a:gd name="T38" fmla="*/ 85 w 85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50">
                  <a:moveTo>
                    <a:pt x="13" y="0"/>
                  </a:moveTo>
                  <a:lnTo>
                    <a:pt x="19" y="5"/>
                  </a:lnTo>
                  <a:lnTo>
                    <a:pt x="40" y="14"/>
                  </a:lnTo>
                  <a:lnTo>
                    <a:pt x="63" y="25"/>
                  </a:lnTo>
                  <a:lnTo>
                    <a:pt x="85" y="33"/>
                  </a:lnTo>
                  <a:lnTo>
                    <a:pt x="77" y="50"/>
                  </a:lnTo>
                  <a:lnTo>
                    <a:pt x="66" y="47"/>
                  </a:lnTo>
                  <a:lnTo>
                    <a:pt x="43" y="38"/>
                  </a:lnTo>
                  <a:lnTo>
                    <a:pt x="16" y="25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5" name="Freeform 250">
              <a:extLst>
                <a:ext uri="{FF2B5EF4-FFF2-40B4-BE49-F238E27FC236}">
                  <a16:creationId xmlns:a16="http://schemas.microsoft.com/office/drawing/2014/main" id="{2709DD14-1DEE-5EB0-0A18-BEE633A0FA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03562" y="2249488"/>
              <a:ext cx="152400" cy="84138"/>
            </a:xfrm>
            <a:custGeom>
              <a:avLst/>
              <a:gdLst>
                <a:gd name="T0" fmla="*/ 2147483647 w 96"/>
                <a:gd name="T1" fmla="*/ 0 h 53"/>
                <a:gd name="T2" fmla="*/ 2147483647 w 96"/>
                <a:gd name="T3" fmla="*/ 2147483647 h 53"/>
                <a:gd name="T4" fmla="*/ 2147483647 w 96"/>
                <a:gd name="T5" fmla="*/ 2147483647 h 53"/>
                <a:gd name="T6" fmla="*/ 2147483647 w 96"/>
                <a:gd name="T7" fmla="*/ 2147483647 h 53"/>
                <a:gd name="T8" fmla="*/ 2147483647 w 96"/>
                <a:gd name="T9" fmla="*/ 2147483647 h 53"/>
                <a:gd name="T10" fmla="*/ 2147483647 w 96"/>
                <a:gd name="T11" fmla="*/ 2147483647 h 53"/>
                <a:gd name="T12" fmla="*/ 2147483647 w 96"/>
                <a:gd name="T13" fmla="*/ 2147483647 h 53"/>
                <a:gd name="T14" fmla="*/ 2147483647 w 96"/>
                <a:gd name="T15" fmla="*/ 2147483647 h 53"/>
                <a:gd name="T16" fmla="*/ 2147483647 w 96"/>
                <a:gd name="T17" fmla="*/ 2147483647 h 53"/>
                <a:gd name="T18" fmla="*/ 0 w 96"/>
                <a:gd name="T19" fmla="*/ 2147483647 h 53"/>
                <a:gd name="T20" fmla="*/ 2147483647 w 96"/>
                <a:gd name="T21" fmla="*/ 0 h 53"/>
                <a:gd name="T22" fmla="*/ 2147483647 w 96"/>
                <a:gd name="T23" fmla="*/ 0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"/>
                <a:gd name="T37" fmla="*/ 0 h 53"/>
                <a:gd name="T38" fmla="*/ 96 w 96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" h="53">
                  <a:moveTo>
                    <a:pt x="9" y="0"/>
                  </a:moveTo>
                  <a:lnTo>
                    <a:pt x="17" y="4"/>
                  </a:lnTo>
                  <a:lnTo>
                    <a:pt x="42" y="15"/>
                  </a:lnTo>
                  <a:lnTo>
                    <a:pt x="71" y="26"/>
                  </a:lnTo>
                  <a:lnTo>
                    <a:pt x="96" y="31"/>
                  </a:lnTo>
                  <a:lnTo>
                    <a:pt x="88" y="53"/>
                  </a:lnTo>
                  <a:lnTo>
                    <a:pt x="75" y="50"/>
                  </a:lnTo>
                  <a:lnTo>
                    <a:pt x="47" y="41"/>
                  </a:lnTo>
                  <a:lnTo>
                    <a:pt x="17" y="28"/>
                  </a:lnTo>
                  <a:lnTo>
                    <a:pt x="0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6" name="Freeform 251">
              <a:extLst>
                <a:ext uri="{FF2B5EF4-FFF2-40B4-BE49-F238E27FC236}">
                  <a16:creationId xmlns:a16="http://schemas.microsoft.com/office/drawing/2014/main" id="{F47048F2-D6EA-3653-C80C-A7D291EDF9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7249" y="2460625"/>
              <a:ext cx="246063" cy="185738"/>
            </a:xfrm>
            <a:custGeom>
              <a:avLst/>
              <a:gdLst>
                <a:gd name="T0" fmla="*/ 2147483647 w 155"/>
                <a:gd name="T1" fmla="*/ 0 h 117"/>
                <a:gd name="T2" fmla="*/ 0 w 155"/>
                <a:gd name="T3" fmla="*/ 2147483647 h 117"/>
                <a:gd name="T4" fmla="*/ 2147483647 w 155"/>
                <a:gd name="T5" fmla="*/ 2147483647 h 117"/>
                <a:gd name="T6" fmla="*/ 2147483647 w 155"/>
                <a:gd name="T7" fmla="*/ 2147483647 h 117"/>
                <a:gd name="T8" fmla="*/ 2147483647 w 155"/>
                <a:gd name="T9" fmla="*/ 2147483647 h 117"/>
                <a:gd name="T10" fmla="*/ 2147483647 w 155"/>
                <a:gd name="T11" fmla="*/ 2147483647 h 117"/>
                <a:gd name="T12" fmla="*/ 2147483647 w 155"/>
                <a:gd name="T13" fmla="*/ 2147483647 h 117"/>
                <a:gd name="T14" fmla="*/ 2147483647 w 155"/>
                <a:gd name="T15" fmla="*/ 2147483647 h 117"/>
                <a:gd name="T16" fmla="*/ 2147483647 w 155"/>
                <a:gd name="T17" fmla="*/ 2147483647 h 117"/>
                <a:gd name="T18" fmla="*/ 2147483647 w 155"/>
                <a:gd name="T19" fmla="*/ 2147483647 h 117"/>
                <a:gd name="T20" fmla="*/ 2147483647 w 155"/>
                <a:gd name="T21" fmla="*/ 2147483647 h 117"/>
                <a:gd name="T22" fmla="*/ 2147483647 w 155"/>
                <a:gd name="T23" fmla="*/ 0 h 117"/>
                <a:gd name="T24" fmla="*/ 2147483647 w 155"/>
                <a:gd name="T25" fmla="*/ 0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5"/>
                <a:gd name="T40" fmla="*/ 0 h 117"/>
                <a:gd name="T41" fmla="*/ 155 w 155"/>
                <a:gd name="T42" fmla="*/ 117 h 1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5" h="117">
                  <a:moveTo>
                    <a:pt x="47" y="0"/>
                  </a:moveTo>
                  <a:lnTo>
                    <a:pt x="0" y="57"/>
                  </a:lnTo>
                  <a:lnTo>
                    <a:pt x="12" y="65"/>
                  </a:lnTo>
                  <a:lnTo>
                    <a:pt x="42" y="84"/>
                  </a:lnTo>
                  <a:lnTo>
                    <a:pt x="78" y="103"/>
                  </a:lnTo>
                  <a:lnTo>
                    <a:pt x="110" y="117"/>
                  </a:lnTo>
                  <a:lnTo>
                    <a:pt x="155" y="68"/>
                  </a:lnTo>
                  <a:lnTo>
                    <a:pt x="143" y="49"/>
                  </a:lnTo>
                  <a:lnTo>
                    <a:pt x="103" y="92"/>
                  </a:lnTo>
                  <a:lnTo>
                    <a:pt x="28" y="54"/>
                  </a:lnTo>
                  <a:lnTo>
                    <a:pt x="66" y="1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7" name="Freeform 252">
              <a:extLst>
                <a:ext uri="{FF2B5EF4-FFF2-40B4-BE49-F238E27FC236}">
                  <a16:creationId xmlns:a16="http://schemas.microsoft.com/office/drawing/2014/main" id="{E56277A2-A4C7-12C3-C627-B8E6CDE0D9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93924" y="2489200"/>
              <a:ext cx="103188" cy="109538"/>
            </a:xfrm>
            <a:custGeom>
              <a:avLst/>
              <a:gdLst>
                <a:gd name="T0" fmla="*/ 2147483647 w 65"/>
                <a:gd name="T1" fmla="*/ 0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0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0 h 69"/>
                <a:gd name="T16" fmla="*/ 2147483647 w 65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9"/>
                <a:gd name="T29" fmla="*/ 65 w 65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9">
                  <a:moveTo>
                    <a:pt x="48" y="0"/>
                  </a:moveTo>
                  <a:lnTo>
                    <a:pt x="40" y="12"/>
                  </a:lnTo>
                  <a:lnTo>
                    <a:pt x="24" y="31"/>
                  </a:lnTo>
                  <a:lnTo>
                    <a:pt x="7" y="49"/>
                  </a:lnTo>
                  <a:lnTo>
                    <a:pt x="0" y="56"/>
                  </a:lnTo>
                  <a:lnTo>
                    <a:pt x="18" y="69"/>
                  </a:lnTo>
                  <a:lnTo>
                    <a:pt x="65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8" name="Freeform 253">
              <a:extLst>
                <a:ext uri="{FF2B5EF4-FFF2-40B4-BE49-F238E27FC236}">
                  <a16:creationId xmlns:a16="http://schemas.microsoft.com/office/drawing/2014/main" id="{D91E0A39-53ED-35E9-75E4-E462A0F156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6625" y="3756025"/>
              <a:ext cx="1997075" cy="1633538"/>
            </a:xfrm>
            <a:custGeom>
              <a:avLst/>
              <a:gdLst>
                <a:gd name="T0" fmla="*/ 2147483647 w 1258"/>
                <a:gd name="T1" fmla="*/ 2147483647 h 1029"/>
                <a:gd name="T2" fmla="*/ 2147483647 w 1258"/>
                <a:gd name="T3" fmla="*/ 2147483647 h 1029"/>
                <a:gd name="T4" fmla="*/ 2147483647 w 1258"/>
                <a:gd name="T5" fmla="*/ 2147483647 h 1029"/>
                <a:gd name="T6" fmla="*/ 2147483647 w 1258"/>
                <a:gd name="T7" fmla="*/ 2147483647 h 1029"/>
                <a:gd name="T8" fmla="*/ 2147483647 w 1258"/>
                <a:gd name="T9" fmla="*/ 2147483647 h 1029"/>
                <a:gd name="T10" fmla="*/ 2147483647 w 1258"/>
                <a:gd name="T11" fmla="*/ 2147483647 h 1029"/>
                <a:gd name="T12" fmla="*/ 2147483647 w 1258"/>
                <a:gd name="T13" fmla="*/ 2147483647 h 1029"/>
                <a:gd name="T14" fmla="*/ 2147483647 w 1258"/>
                <a:gd name="T15" fmla="*/ 2147483647 h 1029"/>
                <a:gd name="T16" fmla="*/ 2147483647 w 1258"/>
                <a:gd name="T17" fmla="*/ 2147483647 h 1029"/>
                <a:gd name="T18" fmla="*/ 2147483647 w 1258"/>
                <a:gd name="T19" fmla="*/ 2147483647 h 1029"/>
                <a:gd name="T20" fmla="*/ 2147483647 w 1258"/>
                <a:gd name="T21" fmla="*/ 2147483647 h 1029"/>
                <a:gd name="T22" fmla="*/ 2147483647 w 1258"/>
                <a:gd name="T23" fmla="*/ 2147483647 h 1029"/>
                <a:gd name="T24" fmla="*/ 2147483647 w 1258"/>
                <a:gd name="T25" fmla="*/ 2147483647 h 1029"/>
                <a:gd name="T26" fmla="*/ 2147483647 w 1258"/>
                <a:gd name="T27" fmla="*/ 2147483647 h 1029"/>
                <a:gd name="T28" fmla="*/ 2147483647 w 1258"/>
                <a:gd name="T29" fmla="*/ 2147483647 h 1029"/>
                <a:gd name="T30" fmla="*/ 2147483647 w 1258"/>
                <a:gd name="T31" fmla="*/ 2147483647 h 1029"/>
                <a:gd name="T32" fmla="*/ 2147483647 w 1258"/>
                <a:gd name="T33" fmla="*/ 2147483647 h 1029"/>
                <a:gd name="T34" fmla="*/ 2147483647 w 1258"/>
                <a:gd name="T35" fmla="*/ 2147483647 h 1029"/>
                <a:gd name="T36" fmla="*/ 2147483647 w 1258"/>
                <a:gd name="T37" fmla="*/ 0 h 1029"/>
                <a:gd name="T38" fmla="*/ 2147483647 w 1258"/>
                <a:gd name="T39" fmla="*/ 2147483647 h 1029"/>
                <a:gd name="T40" fmla="*/ 2147483647 w 1258"/>
                <a:gd name="T41" fmla="*/ 2147483647 h 1029"/>
                <a:gd name="T42" fmla="*/ 2147483647 w 1258"/>
                <a:gd name="T43" fmla="*/ 2147483647 h 1029"/>
                <a:gd name="T44" fmla="*/ 2147483647 w 1258"/>
                <a:gd name="T45" fmla="*/ 2147483647 h 1029"/>
                <a:gd name="T46" fmla="*/ 2147483647 w 1258"/>
                <a:gd name="T47" fmla="*/ 2147483647 h 1029"/>
                <a:gd name="T48" fmla="*/ 2147483647 w 1258"/>
                <a:gd name="T49" fmla="*/ 2147483647 h 1029"/>
                <a:gd name="T50" fmla="*/ 2147483647 w 1258"/>
                <a:gd name="T51" fmla="*/ 2147483647 h 1029"/>
                <a:gd name="T52" fmla="*/ 2147483647 w 1258"/>
                <a:gd name="T53" fmla="*/ 2147483647 h 1029"/>
                <a:gd name="T54" fmla="*/ 2147483647 w 1258"/>
                <a:gd name="T55" fmla="*/ 2147483647 h 1029"/>
                <a:gd name="T56" fmla="*/ 2147483647 w 1258"/>
                <a:gd name="T57" fmla="*/ 2147483647 h 1029"/>
                <a:gd name="T58" fmla="*/ 2147483647 w 1258"/>
                <a:gd name="T59" fmla="*/ 2147483647 h 1029"/>
                <a:gd name="T60" fmla="*/ 2147483647 w 1258"/>
                <a:gd name="T61" fmla="*/ 2147483647 h 1029"/>
                <a:gd name="T62" fmla="*/ 2147483647 w 1258"/>
                <a:gd name="T63" fmla="*/ 2147483647 h 1029"/>
                <a:gd name="T64" fmla="*/ 2147483647 w 1258"/>
                <a:gd name="T65" fmla="*/ 2147483647 h 1029"/>
                <a:gd name="T66" fmla="*/ 2147483647 w 1258"/>
                <a:gd name="T67" fmla="*/ 2147483647 h 1029"/>
                <a:gd name="T68" fmla="*/ 2147483647 w 1258"/>
                <a:gd name="T69" fmla="*/ 2147483647 h 1029"/>
                <a:gd name="T70" fmla="*/ 2147483647 w 1258"/>
                <a:gd name="T71" fmla="*/ 2147483647 h 10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8"/>
                <a:gd name="T109" fmla="*/ 0 h 1029"/>
                <a:gd name="T110" fmla="*/ 1258 w 1258"/>
                <a:gd name="T111" fmla="*/ 1029 h 10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8" h="1029">
                  <a:moveTo>
                    <a:pt x="28" y="892"/>
                  </a:moveTo>
                  <a:lnTo>
                    <a:pt x="77" y="922"/>
                  </a:lnTo>
                  <a:lnTo>
                    <a:pt x="206" y="977"/>
                  </a:lnTo>
                  <a:lnTo>
                    <a:pt x="386" y="1009"/>
                  </a:lnTo>
                  <a:lnTo>
                    <a:pt x="589" y="970"/>
                  </a:lnTo>
                  <a:lnTo>
                    <a:pt x="611" y="957"/>
                  </a:lnTo>
                  <a:lnTo>
                    <a:pt x="656" y="919"/>
                  </a:lnTo>
                  <a:lnTo>
                    <a:pt x="693" y="856"/>
                  </a:lnTo>
                  <a:lnTo>
                    <a:pt x="694" y="766"/>
                  </a:lnTo>
                  <a:lnTo>
                    <a:pt x="713" y="752"/>
                  </a:lnTo>
                  <a:lnTo>
                    <a:pt x="732" y="760"/>
                  </a:lnTo>
                  <a:lnTo>
                    <a:pt x="776" y="763"/>
                  </a:lnTo>
                  <a:lnTo>
                    <a:pt x="820" y="718"/>
                  </a:lnTo>
                  <a:lnTo>
                    <a:pt x="844" y="584"/>
                  </a:lnTo>
                  <a:lnTo>
                    <a:pt x="856" y="565"/>
                  </a:lnTo>
                  <a:lnTo>
                    <a:pt x="874" y="573"/>
                  </a:lnTo>
                  <a:lnTo>
                    <a:pt x="915" y="574"/>
                  </a:lnTo>
                  <a:lnTo>
                    <a:pt x="960" y="530"/>
                  </a:lnTo>
                  <a:lnTo>
                    <a:pt x="993" y="409"/>
                  </a:lnTo>
                  <a:lnTo>
                    <a:pt x="1006" y="397"/>
                  </a:lnTo>
                  <a:lnTo>
                    <a:pt x="1014" y="411"/>
                  </a:lnTo>
                  <a:lnTo>
                    <a:pt x="1033" y="426"/>
                  </a:lnTo>
                  <a:lnTo>
                    <a:pt x="1050" y="400"/>
                  </a:lnTo>
                  <a:lnTo>
                    <a:pt x="1058" y="291"/>
                  </a:lnTo>
                  <a:lnTo>
                    <a:pt x="1072" y="282"/>
                  </a:lnTo>
                  <a:lnTo>
                    <a:pt x="1083" y="285"/>
                  </a:lnTo>
                  <a:lnTo>
                    <a:pt x="1107" y="282"/>
                  </a:lnTo>
                  <a:lnTo>
                    <a:pt x="1126" y="249"/>
                  </a:lnTo>
                  <a:lnTo>
                    <a:pt x="1124" y="167"/>
                  </a:lnTo>
                  <a:lnTo>
                    <a:pt x="1132" y="171"/>
                  </a:lnTo>
                  <a:lnTo>
                    <a:pt x="1154" y="171"/>
                  </a:lnTo>
                  <a:lnTo>
                    <a:pt x="1174" y="143"/>
                  </a:lnTo>
                  <a:lnTo>
                    <a:pt x="1182" y="66"/>
                  </a:lnTo>
                  <a:lnTo>
                    <a:pt x="1195" y="53"/>
                  </a:lnTo>
                  <a:lnTo>
                    <a:pt x="1203" y="68"/>
                  </a:lnTo>
                  <a:lnTo>
                    <a:pt x="1217" y="88"/>
                  </a:lnTo>
                  <a:lnTo>
                    <a:pt x="1233" y="77"/>
                  </a:lnTo>
                  <a:lnTo>
                    <a:pt x="1239" y="0"/>
                  </a:lnTo>
                  <a:lnTo>
                    <a:pt x="1258" y="5"/>
                  </a:lnTo>
                  <a:lnTo>
                    <a:pt x="1258" y="27"/>
                  </a:lnTo>
                  <a:lnTo>
                    <a:pt x="1255" y="74"/>
                  </a:lnTo>
                  <a:lnTo>
                    <a:pt x="1239" y="108"/>
                  </a:lnTo>
                  <a:lnTo>
                    <a:pt x="1203" y="101"/>
                  </a:lnTo>
                  <a:lnTo>
                    <a:pt x="1203" y="116"/>
                  </a:lnTo>
                  <a:lnTo>
                    <a:pt x="1198" y="148"/>
                  </a:lnTo>
                  <a:lnTo>
                    <a:pt x="1184" y="179"/>
                  </a:lnTo>
                  <a:lnTo>
                    <a:pt x="1152" y="195"/>
                  </a:lnTo>
                  <a:lnTo>
                    <a:pt x="1152" y="216"/>
                  </a:lnTo>
                  <a:lnTo>
                    <a:pt x="1149" y="256"/>
                  </a:lnTo>
                  <a:lnTo>
                    <a:pt x="1130" y="296"/>
                  </a:lnTo>
                  <a:lnTo>
                    <a:pt x="1083" y="304"/>
                  </a:lnTo>
                  <a:lnTo>
                    <a:pt x="1081" y="332"/>
                  </a:lnTo>
                  <a:lnTo>
                    <a:pt x="1075" y="390"/>
                  </a:lnTo>
                  <a:lnTo>
                    <a:pt x="1055" y="441"/>
                  </a:lnTo>
                  <a:lnTo>
                    <a:pt x="1015" y="447"/>
                  </a:lnTo>
                  <a:lnTo>
                    <a:pt x="1009" y="477"/>
                  </a:lnTo>
                  <a:lnTo>
                    <a:pt x="987" y="540"/>
                  </a:lnTo>
                  <a:lnTo>
                    <a:pt x="941" y="595"/>
                  </a:lnTo>
                  <a:lnTo>
                    <a:pt x="867" y="603"/>
                  </a:lnTo>
                  <a:lnTo>
                    <a:pt x="864" y="636"/>
                  </a:lnTo>
                  <a:lnTo>
                    <a:pt x="852" y="708"/>
                  </a:lnTo>
                  <a:lnTo>
                    <a:pt x="809" y="774"/>
                  </a:lnTo>
                  <a:lnTo>
                    <a:pt x="727" y="789"/>
                  </a:lnTo>
                  <a:lnTo>
                    <a:pt x="729" y="809"/>
                  </a:lnTo>
                  <a:lnTo>
                    <a:pt x="723" y="859"/>
                  </a:lnTo>
                  <a:lnTo>
                    <a:pt x="686" y="925"/>
                  </a:lnTo>
                  <a:lnTo>
                    <a:pt x="603" y="992"/>
                  </a:lnTo>
                  <a:lnTo>
                    <a:pt x="464" y="1029"/>
                  </a:lnTo>
                  <a:lnTo>
                    <a:pt x="299" y="1026"/>
                  </a:lnTo>
                  <a:lnTo>
                    <a:pt x="134" y="982"/>
                  </a:lnTo>
                  <a:lnTo>
                    <a:pt x="0" y="900"/>
                  </a:lnTo>
                  <a:lnTo>
                    <a:pt x="28" y="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59" name="Freeform 254">
              <a:extLst>
                <a:ext uri="{FF2B5EF4-FFF2-40B4-BE49-F238E27FC236}">
                  <a16:creationId xmlns:a16="http://schemas.microsoft.com/office/drawing/2014/main" id="{CE9E5982-B7C9-876D-3E24-04D45A7137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27150" y="3487738"/>
              <a:ext cx="606425" cy="338138"/>
            </a:xfrm>
            <a:custGeom>
              <a:avLst/>
              <a:gdLst>
                <a:gd name="T0" fmla="*/ 0 w 382"/>
                <a:gd name="T1" fmla="*/ 2147483647 h 213"/>
                <a:gd name="T2" fmla="*/ 2147483647 w 382"/>
                <a:gd name="T3" fmla="*/ 2147483647 h 213"/>
                <a:gd name="T4" fmla="*/ 2147483647 w 382"/>
                <a:gd name="T5" fmla="*/ 2147483647 h 213"/>
                <a:gd name="T6" fmla="*/ 2147483647 w 382"/>
                <a:gd name="T7" fmla="*/ 2147483647 h 213"/>
                <a:gd name="T8" fmla="*/ 2147483647 w 382"/>
                <a:gd name="T9" fmla="*/ 2147483647 h 213"/>
                <a:gd name="T10" fmla="*/ 2147483647 w 382"/>
                <a:gd name="T11" fmla="*/ 0 h 213"/>
                <a:gd name="T12" fmla="*/ 2147483647 w 382"/>
                <a:gd name="T13" fmla="*/ 0 h 213"/>
                <a:gd name="T14" fmla="*/ 2147483647 w 382"/>
                <a:gd name="T15" fmla="*/ 2147483647 h 213"/>
                <a:gd name="T16" fmla="*/ 2147483647 w 382"/>
                <a:gd name="T17" fmla="*/ 2147483647 h 213"/>
                <a:gd name="T18" fmla="*/ 2147483647 w 382"/>
                <a:gd name="T19" fmla="*/ 2147483647 h 213"/>
                <a:gd name="T20" fmla="*/ 2147483647 w 382"/>
                <a:gd name="T21" fmla="*/ 2147483647 h 213"/>
                <a:gd name="T22" fmla="*/ 2147483647 w 382"/>
                <a:gd name="T23" fmla="*/ 2147483647 h 213"/>
                <a:gd name="T24" fmla="*/ 0 w 382"/>
                <a:gd name="T25" fmla="*/ 2147483647 h 213"/>
                <a:gd name="T26" fmla="*/ 0 w 382"/>
                <a:gd name="T27" fmla="*/ 2147483647 h 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2"/>
                <a:gd name="T43" fmla="*/ 0 h 213"/>
                <a:gd name="T44" fmla="*/ 382 w 382"/>
                <a:gd name="T45" fmla="*/ 213 h 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2" h="213">
                  <a:moveTo>
                    <a:pt x="0" y="191"/>
                  </a:moveTo>
                  <a:lnTo>
                    <a:pt x="240" y="213"/>
                  </a:lnTo>
                  <a:lnTo>
                    <a:pt x="259" y="189"/>
                  </a:lnTo>
                  <a:lnTo>
                    <a:pt x="305" y="131"/>
                  </a:lnTo>
                  <a:lnTo>
                    <a:pt x="352" y="60"/>
                  </a:lnTo>
                  <a:lnTo>
                    <a:pt x="382" y="0"/>
                  </a:lnTo>
                  <a:lnTo>
                    <a:pt x="360" y="0"/>
                  </a:lnTo>
                  <a:lnTo>
                    <a:pt x="346" y="22"/>
                  </a:lnTo>
                  <a:lnTo>
                    <a:pt x="314" y="76"/>
                  </a:lnTo>
                  <a:lnTo>
                    <a:pt x="274" y="137"/>
                  </a:lnTo>
                  <a:lnTo>
                    <a:pt x="234" y="185"/>
                  </a:lnTo>
                  <a:lnTo>
                    <a:pt x="12" y="17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0" name="Freeform 255">
              <a:extLst>
                <a:ext uri="{FF2B5EF4-FFF2-40B4-BE49-F238E27FC236}">
                  <a16:creationId xmlns:a16="http://schemas.microsoft.com/office/drawing/2014/main" id="{E1F2777E-9EFD-46ED-BC1D-ADA4BFFE44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30262" y="2851150"/>
              <a:ext cx="187325" cy="958850"/>
            </a:xfrm>
            <a:custGeom>
              <a:avLst/>
              <a:gdLst>
                <a:gd name="T0" fmla="*/ 2147483647 w 118"/>
                <a:gd name="T1" fmla="*/ 0 h 604"/>
                <a:gd name="T2" fmla="*/ 2147483647 w 118"/>
                <a:gd name="T3" fmla="*/ 2147483647 h 604"/>
                <a:gd name="T4" fmla="*/ 2147483647 w 118"/>
                <a:gd name="T5" fmla="*/ 2147483647 h 604"/>
                <a:gd name="T6" fmla="*/ 0 w 118"/>
                <a:gd name="T7" fmla="*/ 2147483647 h 604"/>
                <a:gd name="T8" fmla="*/ 2147483647 w 118"/>
                <a:gd name="T9" fmla="*/ 2147483647 h 604"/>
                <a:gd name="T10" fmla="*/ 2147483647 w 118"/>
                <a:gd name="T11" fmla="*/ 2147483647 h 604"/>
                <a:gd name="T12" fmla="*/ 2147483647 w 118"/>
                <a:gd name="T13" fmla="*/ 0 h 604"/>
                <a:gd name="T14" fmla="*/ 2147483647 w 118"/>
                <a:gd name="T15" fmla="*/ 0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8"/>
                <a:gd name="T25" fmla="*/ 0 h 604"/>
                <a:gd name="T26" fmla="*/ 118 w 118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" h="604">
                  <a:moveTo>
                    <a:pt x="13" y="0"/>
                  </a:moveTo>
                  <a:lnTo>
                    <a:pt x="118" y="8"/>
                  </a:lnTo>
                  <a:lnTo>
                    <a:pt x="27" y="586"/>
                  </a:lnTo>
                  <a:lnTo>
                    <a:pt x="0" y="604"/>
                  </a:lnTo>
                  <a:lnTo>
                    <a:pt x="92" y="25"/>
                  </a:lnTo>
                  <a:lnTo>
                    <a:pt x="18" y="2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1" name="Freeform 256">
              <a:extLst>
                <a:ext uri="{FF2B5EF4-FFF2-40B4-BE49-F238E27FC236}">
                  <a16:creationId xmlns:a16="http://schemas.microsoft.com/office/drawing/2014/main" id="{6001A682-64BF-E670-10E1-1B9BD1954D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76437" y="5126038"/>
              <a:ext cx="327025" cy="204788"/>
            </a:xfrm>
            <a:custGeom>
              <a:avLst/>
              <a:gdLst>
                <a:gd name="T0" fmla="*/ 2147483647 w 206"/>
                <a:gd name="T1" fmla="*/ 0 h 129"/>
                <a:gd name="T2" fmla="*/ 2147483647 w 206"/>
                <a:gd name="T3" fmla="*/ 2147483647 h 129"/>
                <a:gd name="T4" fmla="*/ 2147483647 w 206"/>
                <a:gd name="T5" fmla="*/ 2147483647 h 129"/>
                <a:gd name="T6" fmla="*/ 2147483647 w 206"/>
                <a:gd name="T7" fmla="*/ 2147483647 h 129"/>
                <a:gd name="T8" fmla="*/ 2147483647 w 206"/>
                <a:gd name="T9" fmla="*/ 2147483647 h 129"/>
                <a:gd name="T10" fmla="*/ 0 w 206"/>
                <a:gd name="T11" fmla="*/ 2147483647 h 129"/>
                <a:gd name="T12" fmla="*/ 2147483647 w 206"/>
                <a:gd name="T13" fmla="*/ 0 h 129"/>
                <a:gd name="T14" fmla="*/ 2147483647 w 206"/>
                <a:gd name="T15" fmla="*/ 0 h 1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129"/>
                <a:gd name="T26" fmla="*/ 206 w 206"/>
                <a:gd name="T27" fmla="*/ 129 h 1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129">
                  <a:moveTo>
                    <a:pt x="22" y="0"/>
                  </a:moveTo>
                  <a:lnTo>
                    <a:pt x="83" y="94"/>
                  </a:lnTo>
                  <a:lnTo>
                    <a:pt x="189" y="17"/>
                  </a:lnTo>
                  <a:lnTo>
                    <a:pt x="206" y="39"/>
                  </a:lnTo>
                  <a:lnTo>
                    <a:pt x="78" y="129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2" name="Freeform 257">
              <a:extLst>
                <a:ext uri="{FF2B5EF4-FFF2-40B4-BE49-F238E27FC236}">
                  <a16:creationId xmlns:a16="http://schemas.microsoft.com/office/drawing/2014/main" id="{1E9887ED-A159-7F77-85F5-0A7536EE09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81212" y="4995863"/>
              <a:ext cx="98425" cy="300038"/>
            </a:xfrm>
            <a:custGeom>
              <a:avLst/>
              <a:gdLst>
                <a:gd name="T0" fmla="*/ 2147483647 w 62"/>
                <a:gd name="T1" fmla="*/ 0 h 189"/>
                <a:gd name="T2" fmla="*/ 0 w 62"/>
                <a:gd name="T3" fmla="*/ 2147483647 h 189"/>
                <a:gd name="T4" fmla="*/ 2147483647 w 62"/>
                <a:gd name="T5" fmla="*/ 2147483647 h 189"/>
                <a:gd name="T6" fmla="*/ 2147483647 w 62"/>
                <a:gd name="T7" fmla="*/ 0 h 189"/>
                <a:gd name="T8" fmla="*/ 2147483647 w 62"/>
                <a:gd name="T9" fmla="*/ 0 h 189"/>
                <a:gd name="T10" fmla="*/ 2147483647 w 62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189"/>
                <a:gd name="T20" fmla="*/ 62 w 62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189">
                  <a:moveTo>
                    <a:pt x="37" y="0"/>
                  </a:moveTo>
                  <a:lnTo>
                    <a:pt x="0" y="189"/>
                  </a:lnTo>
                  <a:lnTo>
                    <a:pt x="21" y="184"/>
                  </a:lnTo>
                  <a:lnTo>
                    <a:pt x="62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3" name="Freeform 258">
              <a:extLst>
                <a:ext uri="{FF2B5EF4-FFF2-40B4-BE49-F238E27FC236}">
                  <a16:creationId xmlns:a16="http://schemas.microsoft.com/office/drawing/2014/main" id="{85E79962-53C0-0DB8-07E2-3C615F72C5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20887" y="1849438"/>
              <a:ext cx="482600" cy="1466850"/>
            </a:xfrm>
            <a:custGeom>
              <a:avLst/>
              <a:gdLst>
                <a:gd name="T0" fmla="*/ 2147483647 w 304"/>
                <a:gd name="T1" fmla="*/ 2147483647 h 924"/>
                <a:gd name="T2" fmla="*/ 2147483647 w 304"/>
                <a:gd name="T3" fmla="*/ 2147483647 h 924"/>
                <a:gd name="T4" fmla="*/ 2147483647 w 304"/>
                <a:gd name="T5" fmla="*/ 2147483647 h 924"/>
                <a:gd name="T6" fmla="*/ 2147483647 w 304"/>
                <a:gd name="T7" fmla="*/ 2147483647 h 924"/>
                <a:gd name="T8" fmla="*/ 2147483647 w 304"/>
                <a:gd name="T9" fmla="*/ 2147483647 h 924"/>
                <a:gd name="T10" fmla="*/ 2147483647 w 304"/>
                <a:gd name="T11" fmla="*/ 2147483647 h 924"/>
                <a:gd name="T12" fmla="*/ 2147483647 w 304"/>
                <a:gd name="T13" fmla="*/ 2147483647 h 924"/>
                <a:gd name="T14" fmla="*/ 2147483647 w 304"/>
                <a:gd name="T15" fmla="*/ 2147483647 h 924"/>
                <a:gd name="T16" fmla="*/ 2147483647 w 304"/>
                <a:gd name="T17" fmla="*/ 2147483647 h 924"/>
                <a:gd name="T18" fmla="*/ 2147483647 w 304"/>
                <a:gd name="T19" fmla="*/ 2147483647 h 924"/>
                <a:gd name="T20" fmla="*/ 2147483647 w 304"/>
                <a:gd name="T21" fmla="*/ 2147483647 h 924"/>
                <a:gd name="T22" fmla="*/ 2147483647 w 304"/>
                <a:gd name="T23" fmla="*/ 2147483647 h 924"/>
                <a:gd name="T24" fmla="*/ 2147483647 w 304"/>
                <a:gd name="T25" fmla="*/ 2147483647 h 924"/>
                <a:gd name="T26" fmla="*/ 2147483647 w 304"/>
                <a:gd name="T27" fmla="*/ 2147483647 h 924"/>
                <a:gd name="T28" fmla="*/ 2147483647 w 304"/>
                <a:gd name="T29" fmla="*/ 2147483647 h 924"/>
                <a:gd name="T30" fmla="*/ 2147483647 w 304"/>
                <a:gd name="T31" fmla="*/ 2147483647 h 924"/>
                <a:gd name="T32" fmla="*/ 2147483647 w 304"/>
                <a:gd name="T33" fmla="*/ 2147483647 h 924"/>
                <a:gd name="T34" fmla="*/ 2147483647 w 304"/>
                <a:gd name="T35" fmla="*/ 2147483647 h 924"/>
                <a:gd name="T36" fmla="*/ 2147483647 w 304"/>
                <a:gd name="T37" fmla="*/ 2147483647 h 924"/>
                <a:gd name="T38" fmla="*/ 2147483647 w 304"/>
                <a:gd name="T39" fmla="*/ 2147483647 h 924"/>
                <a:gd name="T40" fmla="*/ 2147483647 w 304"/>
                <a:gd name="T41" fmla="*/ 2147483647 h 924"/>
                <a:gd name="T42" fmla="*/ 2147483647 w 304"/>
                <a:gd name="T43" fmla="*/ 2147483647 h 924"/>
                <a:gd name="T44" fmla="*/ 2147483647 w 304"/>
                <a:gd name="T45" fmla="*/ 2147483647 h 924"/>
                <a:gd name="T46" fmla="*/ 2147483647 w 304"/>
                <a:gd name="T47" fmla="*/ 2147483647 h 924"/>
                <a:gd name="T48" fmla="*/ 2147483647 w 304"/>
                <a:gd name="T49" fmla="*/ 2147483647 h 924"/>
                <a:gd name="T50" fmla="*/ 2147483647 w 304"/>
                <a:gd name="T51" fmla="*/ 2147483647 h 924"/>
                <a:gd name="T52" fmla="*/ 2147483647 w 304"/>
                <a:gd name="T53" fmla="*/ 2147483647 h 924"/>
                <a:gd name="T54" fmla="*/ 0 w 304"/>
                <a:gd name="T55" fmla="*/ 0 h 924"/>
                <a:gd name="T56" fmla="*/ 2147483647 w 304"/>
                <a:gd name="T57" fmla="*/ 2147483647 h 924"/>
                <a:gd name="T58" fmla="*/ 2147483647 w 304"/>
                <a:gd name="T59" fmla="*/ 2147483647 h 9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4"/>
                <a:gd name="T91" fmla="*/ 0 h 924"/>
                <a:gd name="T92" fmla="*/ 304 w 304"/>
                <a:gd name="T93" fmla="*/ 924 h 9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4" h="924">
                  <a:moveTo>
                    <a:pt x="26" y="4"/>
                  </a:moveTo>
                  <a:lnTo>
                    <a:pt x="31" y="39"/>
                  </a:lnTo>
                  <a:lnTo>
                    <a:pt x="39" y="127"/>
                  </a:lnTo>
                  <a:lnTo>
                    <a:pt x="44" y="242"/>
                  </a:lnTo>
                  <a:lnTo>
                    <a:pt x="41" y="357"/>
                  </a:lnTo>
                  <a:lnTo>
                    <a:pt x="82" y="360"/>
                  </a:lnTo>
                  <a:lnTo>
                    <a:pt x="171" y="390"/>
                  </a:lnTo>
                  <a:lnTo>
                    <a:pt x="261" y="472"/>
                  </a:lnTo>
                  <a:lnTo>
                    <a:pt x="304" y="633"/>
                  </a:lnTo>
                  <a:lnTo>
                    <a:pt x="302" y="666"/>
                  </a:lnTo>
                  <a:lnTo>
                    <a:pt x="297" y="746"/>
                  </a:lnTo>
                  <a:lnTo>
                    <a:pt x="283" y="842"/>
                  </a:lnTo>
                  <a:lnTo>
                    <a:pt x="255" y="924"/>
                  </a:lnTo>
                  <a:lnTo>
                    <a:pt x="178" y="921"/>
                  </a:lnTo>
                  <a:lnTo>
                    <a:pt x="181" y="899"/>
                  </a:lnTo>
                  <a:lnTo>
                    <a:pt x="244" y="899"/>
                  </a:lnTo>
                  <a:lnTo>
                    <a:pt x="250" y="869"/>
                  </a:lnTo>
                  <a:lnTo>
                    <a:pt x="264" y="799"/>
                  </a:lnTo>
                  <a:lnTo>
                    <a:pt x="277" y="711"/>
                  </a:lnTo>
                  <a:lnTo>
                    <a:pt x="277" y="633"/>
                  </a:lnTo>
                  <a:lnTo>
                    <a:pt x="267" y="559"/>
                  </a:lnTo>
                  <a:lnTo>
                    <a:pt x="239" y="477"/>
                  </a:lnTo>
                  <a:lnTo>
                    <a:pt x="165" y="409"/>
                  </a:lnTo>
                  <a:lnTo>
                    <a:pt x="19" y="374"/>
                  </a:lnTo>
                  <a:lnTo>
                    <a:pt x="22" y="338"/>
                  </a:lnTo>
                  <a:lnTo>
                    <a:pt x="25" y="248"/>
                  </a:lnTo>
                  <a:lnTo>
                    <a:pt x="22" y="129"/>
                  </a:lnTo>
                  <a:lnTo>
                    <a:pt x="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4" name="Freeform 259">
              <a:extLst>
                <a:ext uri="{FF2B5EF4-FFF2-40B4-BE49-F238E27FC236}">
                  <a16:creationId xmlns:a16="http://schemas.microsoft.com/office/drawing/2014/main" id="{E48B6887-4C2E-BAD5-E7DE-DE0810229E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14625" y="3494088"/>
              <a:ext cx="231775" cy="111125"/>
            </a:xfrm>
            <a:custGeom>
              <a:avLst/>
              <a:gdLst>
                <a:gd name="T0" fmla="*/ 2147483647 w 146"/>
                <a:gd name="T1" fmla="*/ 0 h 70"/>
                <a:gd name="T2" fmla="*/ 2147483647 w 146"/>
                <a:gd name="T3" fmla="*/ 2147483647 h 70"/>
                <a:gd name="T4" fmla="*/ 2147483647 w 146"/>
                <a:gd name="T5" fmla="*/ 2147483647 h 70"/>
                <a:gd name="T6" fmla="*/ 2147483647 w 146"/>
                <a:gd name="T7" fmla="*/ 2147483647 h 70"/>
                <a:gd name="T8" fmla="*/ 2147483647 w 146"/>
                <a:gd name="T9" fmla="*/ 2147483647 h 70"/>
                <a:gd name="T10" fmla="*/ 2147483647 w 146"/>
                <a:gd name="T11" fmla="*/ 2147483647 h 70"/>
                <a:gd name="T12" fmla="*/ 2147483647 w 146"/>
                <a:gd name="T13" fmla="*/ 2147483647 h 70"/>
                <a:gd name="T14" fmla="*/ 2147483647 w 146"/>
                <a:gd name="T15" fmla="*/ 2147483647 h 70"/>
                <a:gd name="T16" fmla="*/ 2147483647 w 146"/>
                <a:gd name="T17" fmla="*/ 2147483647 h 70"/>
                <a:gd name="T18" fmla="*/ 0 w 146"/>
                <a:gd name="T19" fmla="*/ 2147483647 h 70"/>
                <a:gd name="T20" fmla="*/ 2147483647 w 146"/>
                <a:gd name="T21" fmla="*/ 0 h 70"/>
                <a:gd name="T22" fmla="*/ 2147483647 w 146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70"/>
                <a:gd name="T38" fmla="*/ 146 w 14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70">
                  <a:moveTo>
                    <a:pt x="30" y="0"/>
                  </a:moveTo>
                  <a:lnTo>
                    <a:pt x="35" y="15"/>
                  </a:lnTo>
                  <a:lnTo>
                    <a:pt x="50" y="40"/>
                  </a:lnTo>
                  <a:lnTo>
                    <a:pt x="80" y="47"/>
                  </a:lnTo>
                  <a:lnTo>
                    <a:pt x="126" y="1"/>
                  </a:lnTo>
                  <a:lnTo>
                    <a:pt x="146" y="7"/>
                  </a:lnTo>
                  <a:lnTo>
                    <a:pt x="132" y="29"/>
                  </a:lnTo>
                  <a:lnTo>
                    <a:pt x="99" y="66"/>
                  </a:lnTo>
                  <a:lnTo>
                    <a:pt x="52" y="70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5" name="Freeform 260">
              <a:extLst>
                <a:ext uri="{FF2B5EF4-FFF2-40B4-BE49-F238E27FC236}">
                  <a16:creationId xmlns:a16="http://schemas.microsoft.com/office/drawing/2014/main" id="{A037972D-8B1A-C7BB-ABD7-F6E2F5B5E3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71762" y="3711575"/>
              <a:ext cx="452438" cy="149225"/>
            </a:xfrm>
            <a:custGeom>
              <a:avLst/>
              <a:gdLst>
                <a:gd name="T0" fmla="*/ 2147483647 w 285"/>
                <a:gd name="T1" fmla="*/ 2147483647 h 94"/>
                <a:gd name="T2" fmla="*/ 2147483647 w 285"/>
                <a:gd name="T3" fmla="*/ 2147483647 h 94"/>
                <a:gd name="T4" fmla="*/ 2147483647 w 285"/>
                <a:gd name="T5" fmla="*/ 2147483647 h 94"/>
                <a:gd name="T6" fmla="*/ 2147483647 w 285"/>
                <a:gd name="T7" fmla="*/ 2147483647 h 94"/>
                <a:gd name="T8" fmla="*/ 2147483647 w 285"/>
                <a:gd name="T9" fmla="*/ 0 h 94"/>
                <a:gd name="T10" fmla="*/ 2147483647 w 285"/>
                <a:gd name="T11" fmla="*/ 2147483647 h 94"/>
                <a:gd name="T12" fmla="*/ 2147483647 w 285"/>
                <a:gd name="T13" fmla="*/ 2147483647 h 94"/>
                <a:gd name="T14" fmla="*/ 2147483647 w 285"/>
                <a:gd name="T15" fmla="*/ 2147483647 h 94"/>
                <a:gd name="T16" fmla="*/ 2147483647 w 285"/>
                <a:gd name="T17" fmla="*/ 2147483647 h 94"/>
                <a:gd name="T18" fmla="*/ 2147483647 w 285"/>
                <a:gd name="T19" fmla="*/ 2147483647 h 94"/>
                <a:gd name="T20" fmla="*/ 2147483647 w 285"/>
                <a:gd name="T21" fmla="*/ 2147483647 h 94"/>
                <a:gd name="T22" fmla="*/ 2147483647 w 285"/>
                <a:gd name="T23" fmla="*/ 2147483647 h 94"/>
                <a:gd name="T24" fmla="*/ 2147483647 w 285"/>
                <a:gd name="T25" fmla="*/ 2147483647 h 94"/>
                <a:gd name="T26" fmla="*/ 2147483647 w 285"/>
                <a:gd name="T27" fmla="*/ 2147483647 h 94"/>
                <a:gd name="T28" fmla="*/ 2147483647 w 285"/>
                <a:gd name="T29" fmla="*/ 2147483647 h 94"/>
                <a:gd name="T30" fmla="*/ 2147483647 w 285"/>
                <a:gd name="T31" fmla="*/ 2147483647 h 94"/>
                <a:gd name="T32" fmla="*/ 2147483647 w 285"/>
                <a:gd name="T33" fmla="*/ 2147483647 h 94"/>
                <a:gd name="T34" fmla="*/ 2147483647 w 285"/>
                <a:gd name="T35" fmla="*/ 2147483647 h 94"/>
                <a:gd name="T36" fmla="*/ 0 w 285"/>
                <a:gd name="T37" fmla="*/ 2147483647 h 94"/>
                <a:gd name="T38" fmla="*/ 2147483647 w 285"/>
                <a:gd name="T39" fmla="*/ 2147483647 h 94"/>
                <a:gd name="T40" fmla="*/ 2147483647 w 285"/>
                <a:gd name="T41" fmla="*/ 2147483647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94"/>
                <a:gd name="T65" fmla="*/ 285 w 285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94">
                  <a:moveTo>
                    <a:pt x="14" y="50"/>
                  </a:moveTo>
                  <a:lnTo>
                    <a:pt x="22" y="59"/>
                  </a:lnTo>
                  <a:lnTo>
                    <a:pt x="49" y="70"/>
                  </a:lnTo>
                  <a:lnTo>
                    <a:pt x="85" y="58"/>
                  </a:lnTo>
                  <a:lnTo>
                    <a:pt x="133" y="0"/>
                  </a:lnTo>
                  <a:lnTo>
                    <a:pt x="144" y="7"/>
                  </a:lnTo>
                  <a:lnTo>
                    <a:pt x="150" y="22"/>
                  </a:lnTo>
                  <a:lnTo>
                    <a:pt x="170" y="53"/>
                  </a:lnTo>
                  <a:lnTo>
                    <a:pt x="210" y="69"/>
                  </a:lnTo>
                  <a:lnTo>
                    <a:pt x="273" y="44"/>
                  </a:lnTo>
                  <a:lnTo>
                    <a:pt x="285" y="61"/>
                  </a:lnTo>
                  <a:lnTo>
                    <a:pt x="268" y="72"/>
                  </a:lnTo>
                  <a:lnTo>
                    <a:pt x="229" y="89"/>
                  </a:lnTo>
                  <a:lnTo>
                    <a:pt x="177" y="88"/>
                  </a:lnTo>
                  <a:lnTo>
                    <a:pt x="131" y="39"/>
                  </a:lnTo>
                  <a:lnTo>
                    <a:pt x="120" y="53"/>
                  </a:lnTo>
                  <a:lnTo>
                    <a:pt x="92" y="81"/>
                  </a:lnTo>
                  <a:lnTo>
                    <a:pt x="49" y="94"/>
                  </a:lnTo>
                  <a:lnTo>
                    <a:pt x="0" y="67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6" name="Freeform 261">
              <a:extLst>
                <a:ext uri="{FF2B5EF4-FFF2-40B4-BE49-F238E27FC236}">
                  <a16:creationId xmlns:a16="http://schemas.microsoft.com/office/drawing/2014/main" id="{5C420B4D-186C-D8DB-D8F7-4BC0AEEEE4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08262" y="3903663"/>
              <a:ext cx="290513" cy="157163"/>
            </a:xfrm>
            <a:custGeom>
              <a:avLst/>
              <a:gdLst>
                <a:gd name="T0" fmla="*/ 2147483647 w 183"/>
                <a:gd name="T1" fmla="*/ 0 h 99"/>
                <a:gd name="T2" fmla="*/ 2147483647 w 183"/>
                <a:gd name="T3" fmla="*/ 2147483647 h 99"/>
                <a:gd name="T4" fmla="*/ 2147483647 w 183"/>
                <a:gd name="T5" fmla="*/ 2147483647 h 99"/>
                <a:gd name="T6" fmla="*/ 2147483647 w 183"/>
                <a:gd name="T7" fmla="*/ 2147483647 h 99"/>
                <a:gd name="T8" fmla="*/ 2147483647 w 183"/>
                <a:gd name="T9" fmla="*/ 2147483647 h 99"/>
                <a:gd name="T10" fmla="*/ 2147483647 w 183"/>
                <a:gd name="T11" fmla="*/ 2147483647 h 99"/>
                <a:gd name="T12" fmla="*/ 2147483647 w 183"/>
                <a:gd name="T13" fmla="*/ 2147483647 h 99"/>
                <a:gd name="T14" fmla="*/ 2147483647 w 183"/>
                <a:gd name="T15" fmla="*/ 2147483647 h 99"/>
                <a:gd name="T16" fmla="*/ 2147483647 w 183"/>
                <a:gd name="T17" fmla="*/ 2147483647 h 99"/>
                <a:gd name="T18" fmla="*/ 0 w 183"/>
                <a:gd name="T19" fmla="*/ 2147483647 h 99"/>
                <a:gd name="T20" fmla="*/ 2147483647 w 183"/>
                <a:gd name="T21" fmla="*/ 0 h 99"/>
                <a:gd name="T22" fmla="*/ 2147483647 w 183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99"/>
                <a:gd name="T38" fmla="*/ 183 w 183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99">
                  <a:moveTo>
                    <a:pt x="22" y="0"/>
                  </a:moveTo>
                  <a:lnTo>
                    <a:pt x="31" y="23"/>
                  </a:lnTo>
                  <a:lnTo>
                    <a:pt x="60" y="64"/>
                  </a:lnTo>
                  <a:lnTo>
                    <a:pt x="104" y="80"/>
                  </a:lnTo>
                  <a:lnTo>
                    <a:pt x="167" y="25"/>
                  </a:lnTo>
                  <a:lnTo>
                    <a:pt x="183" y="34"/>
                  </a:lnTo>
                  <a:lnTo>
                    <a:pt x="167" y="60"/>
                  </a:lnTo>
                  <a:lnTo>
                    <a:pt x="123" y="99"/>
                  </a:lnTo>
                  <a:lnTo>
                    <a:pt x="65" y="99"/>
                  </a:lnTo>
                  <a:lnTo>
                    <a:pt x="0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7" name="Freeform 262">
              <a:extLst>
                <a:ext uri="{FF2B5EF4-FFF2-40B4-BE49-F238E27FC236}">
                  <a16:creationId xmlns:a16="http://schemas.microsoft.com/office/drawing/2014/main" id="{4BCBFC26-C38E-AA0F-C510-0D3C5498A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94000" y="4108450"/>
              <a:ext cx="349250" cy="149225"/>
            </a:xfrm>
            <a:custGeom>
              <a:avLst/>
              <a:gdLst>
                <a:gd name="T0" fmla="*/ 2147483647 w 220"/>
                <a:gd name="T1" fmla="*/ 2147483647 h 94"/>
                <a:gd name="T2" fmla="*/ 2147483647 w 220"/>
                <a:gd name="T3" fmla="*/ 2147483647 h 94"/>
                <a:gd name="T4" fmla="*/ 2147483647 w 220"/>
                <a:gd name="T5" fmla="*/ 2147483647 h 94"/>
                <a:gd name="T6" fmla="*/ 2147483647 w 220"/>
                <a:gd name="T7" fmla="*/ 2147483647 h 94"/>
                <a:gd name="T8" fmla="*/ 2147483647 w 220"/>
                <a:gd name="T9" fmla="*/ 0 h 94"/>
                <a:gd name="T10" fmla="*/ 2147483647 w 220"/>
                <a:gd name="T11" fmla="*/ 2147483647 h 94"/>
                <a:gd name="T12" fmla="*/ 2147483647 w 220"/>
                <a:gd name="T13" fmla="*/ 2147483647 h 94"/>
                <a:gd name="T14" fmla="*/ 2147483647 w 220"/>
                <a:gd name="T15" fmla="*/ 2147483647 h 94"/>
                <a:gd name="T16" fmla="*/ 2147483647 w 220"/>
                <a:gd name="T17" fmla="*/ 2147483647 h 94"/>
                <a:gd name="T18" fmla="*/ 0 w 220"/>
                <a:gd name="T19" fmla="*/ 2147483647 h 94"/>
                <a:gd name="T20" fmla="*/ 2147483647 w 220"/>
                <a:gd name="T21" fmla="*/ 2147483647 h 94"/>
                <a:gd name="T22" fmla="*/ 2147483647 w 220"/>
                <a:gd name="T23" fmla="*/ 21474836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0"/>
                <a:gd name="T37" fmla="*/ 0 h 94"/>
                <a:gd name="T38" fmla="*/ 220 w 220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0" h="94">
                  <a:moveTo>
                    <a:pt x="22" y="20"/>
                  </a:moveTo>
                  <a:lnTo>
                    <a:pt x="31" y="38"/>
                  </a:lnTo>
                  <a:lnTo>
                    <a:pt x="64" y="68"/>
                  </a:lnTo>
                  <a:lnTo>
                    <a:pt x="121" y="68"/>
                  </a:lnTo>
                  <a:lnTo>
                    <a:pt x="204" y="0"/>
                  </a:lnTo>
                  <a:lnTo>
                    <a:pt x="220" y="11"/>
                  </a:lnTo>
                  <a:lnTo>
                    <a:pt x="196" y="36"/>
                  </a:lnTo>
                  <a:lnTo>
                    <a:pt x="141" y="82"/>
                  </a:lnTo>
                  <a:lnTo>
                    <a:pt x="69" y="94"/>
                  </a:lnTo>
                  <a:lnTo>
                    <a:pt x="0" y="22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8" name="Freeform 263">
              <a:extLst>
                <a:ext uri="{FF2B5EF4-FFF2-40B4-BE49-F238E27FC236}">
                  <a16:creationId xmlns:a16="http://schemas.microsoft.com/office/drawing/2014/main" id="{617AB785-DD70-788C-8615-5DB2ECC363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90812" y="4344988"/>
              <a:ext cx="250825" cy="98425"/>
            </a:xfrm>
            <a:custGeom>
              <a:avLst/>
              <a:gdLst>
                <a:gd name="T0" fmla="*/ 2147483647 w 158"/>
                <a:gd name="T1" fmla="*/ 2147483647 h 62"/>
                <a:gd name="T2" fmla="*/ 2147483647 w 158"/>
                <a:gd name="T3" fmla="*/ 2147483647 h 62"/>
                <a:gd name="T4" fmla="*/ 2147483647 w 158"/>
                <a:gd name="T5" fmla="*/ 2147483647 h 62"/>
                <a:gd name="T6" fmla="*/ 2147483647 w 158"/>
                <a:gd name="T7" fmla="*/ 2147483647 h 62"/>
                <a:gd name="T8" fmla="*/ 2147483647 w 158"/>
                <a:gd name="T9" fmla="*/ 0 h 62"/>
                <a:gd name="T10" fmla="*/ 2147483647 w 158"/>
                <a:gd name="T11" fmla="*/ 2147483647 h 62"/>
                <a:gd name="T12" fmla="*/ 2147483647 w 158"/>
                <a:gd name="T13" fmla="*/ 2147483647 h 62"/>
                <a:gd name="T14" fmla="*/ 2147483647 w 158"/>
                <a:gd name="T15" fmla="*/ 2147483647 h 62"/>
                <a:gd name="T16" fmla="*/ 2147483647 w 158"/>
                <a:gd name="T17" fmla="*/ 2147483647 h 62"/>
                <a:gd name="T18" fmla="*/ 0 w 158"/>
                <a:gd name="T19" fmla="*/ 2147483647 h 62"/>
                <a:gd name="T20" fmla="*/ 2147483647 w 158"/>
                <a:gd name="T21" fmla="*/ 2147483647 h 62"/>
                <a:gd name="T22" fmla="*/ 2147483647 w 158"/>
                <a:gd name="T23" fmla="*/ 2147483647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8"/>
                <a:gd name="T37" fmla="*/ 0 h 62"/>
                <a:gd name="T38" fmla="*/ 158 w 158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8" h="62">
                  <a:moveTo>
                    <a:pt x="16" y="10"/>
                  </a:moveTo>
                  <a:lnTo>
                    <a:pt x="24" y="19"/>
                  </a:lnTo>
                  <a:lnTo>
                    <a:pt x="51" y="35"/>
                  </a:lnTo>
                  <a:lnTo>
                    <a:pt x="90" y="37"/>
                  </a:lnTo>
                  <a:lnTo>
                    <a:pt x="143" y="0"/>
                  </a:lnTo>
                  <a:lnTo>
                    <a:pt x="158" y="16"/>
                  </a:lnTo>
                  <a:lnTo>
                    <a:pt x="143" y="30"/>
                  </a:lnTo>
                  <a:lnTo>
                    <a:pt x="109" y="57"/>
                  </a:lnTo>
                  <a:lnTo>
                    <a:pt x="58" y="62"/>
                  </a:lnTo>
                  <a:lnTo>
                    <a:pt x="0" y="18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69" name="Freeform 264">
              <a:extLst>
                <a:ext uri="{FF2B5EF4-FFF2-40B4-BE49-F238E27FC236}">
                  <a16:creationId xmlns:a16="http://schemas.microsoft.com/office/drawing/2014/main" id="{70268C3B-8D66-8C63-8931-62E2626813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59124" y="4587875"/>
              <a:ext cx="249238" cy="114300"/>
            </a:xfrm>
            <a:custGeom>
              <a:avLst/>
              <a:gdLst>
                <a:gd name="T0" fmla="*/ 2147483647 w 157"/>
                <a:gd name="T1" fmla="*/ 0 h 72"/>
                <a:gd name="T2" fmla="*/ 2147483647 w 157"/>
                <a:gd name="T3" fmla="*/ 2147483647 h 72"/>
                <a:gd name="T4" fmla="*/ 2147483647 w 157"/>
                <a:gd name="T5" fmla="*/ 2147483647 h 72"/>
                <a:gd name="T6" fmla="*/ 2147483647 w 157"/>
                <a:gd name="T7" fmla="*/ 2147483647 h 72"/>
                <a:gd name="T8" fmla="*/ 2147483647 w 157"/>
                <a:gd name="T9" fmla="*/ 2147483647 h 72"/>
                <a:gd name="T10" fmla="*/ 2147483647 w 157"/>
                <a:gd name="T11" fmla="*/ 2147483647 h 72"/>
                <a:gd name="T12" fmla="*/ 2147483647 w 157"/>
                <a:gd name="T13" fmla="*/ 2147483647 h 72"/>
                <a:gd name="T14" fmla="*/ 2147483647 w 157"/>
                <a:gd name="T15" fmla="*/ 2147483647 h 72"/>
                <a:gd name="T16" fmla="*/ 2147483647 w 157"/>
                <a:gd name="T17" fmla="*/ 2147483647 h 72"/>
                <a:gd name="T18" fmla="*/ 0 w 157"/>
                <a:gd name="T19" fmla="*/ 2147483647 h 72"/>
                <a:gd name="T20" fmla="*/ 2147483647 w 157"/>
                <a:gd name="T21" fmla="*/ 0 h 72"/>
                <a:gd name="T22" fmla="*/ 2147483647 w 157"/>
                <a:gd name="T23" fmla="*/ 0 h 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72"/>
                <a:gd name="T38" fmla="*/ 157 w 157"/>
                <a:gd name="T39" fmla="*/ 72 h 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72">
                  <a:moveTo>
                    <a:pt x="25" y="0"/>
                  </a:moveTo>
                  <a:lnTo>
                    <a:pt x="34" y="13"/>
                  </a:lnTo>
                  <a:lnTo>
                    <a:pt x="61" y="36"/>
                  </a:lnTo>
                  <a:lnTo>
                    <a:pt x="99" y="49"/>
                  </a:lnTo>
                  <a:lnTo>
                    <a:pt x="140" y="28"/>
                  </a:lnTo>
                  <a:lnTo>
                    <a:pt x="157" y="41"/>
                  </a:lnTo>
                  <a:lnTo>
                    <a:pt x="145" y="54"/>
                  </a:lnTo>
                  <a:lnTo>
                    <a:pt x="112" y="72"/>
                  </a:lnTo>
                  <a:lnTo>
                    <a:pt x="61" y="66"/>
                  </a:lnTo>
                  <a:lnTo>
                    <a:pt x="0" y="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0" name="Freeform 265">
              <a:extLst>
                <a:ext uri="{FF2B5EF4-FFF2-40B4-BE49-F238E27FC236}">
                  <a16:creationId xmlns:a16="http://schemas.microsoft.com/office/drawing/2014/main" id="{A8EEEDCA-C278-0021-7C33-708E7BAFC9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1662" y="3195638"/>
              <a:ext cx="166688" cy="125413"/>
            </a:xfrm>
            <a:custGeom>
              <a:avLst/>
              <a:gdLst>
                <a:gd name="T0" fmla="*/ 2147483647 w 105"/>
                <a:gd name="T1" fmla="*/ 2147483647 h 79"/>
                <a:gd name="T2" fmla="*/ 2147483647 w 105"/>
                <a:gd name="T3" fmla="*/ 2147483647 h 79"/>
                <a:gd name="T4" fmla="*/ 2147483647 w 105"/>
                <a:gd name="T5" fmla="*/ 2147483647 h 79"/>
                <a:gd name="T6" fmla="*/ 2147483647 w 105"/>
                <a:gd name="T7" fmla="*/ 2147483647 h 79"/>
                <a:gd name="T8" fmla="*/ 2147483647 w 105"/>
                <a:gd name="T9" fmla="*/ 0 h 79"/>
                <a:gd name="T10" fmla="*/ 2147483647 w 105"/>
                <a:gd name="T11" fmla="*/ 2147483647 h 79"/>
                <a:gd name="T12" fmla="*/ 2147483647 w 105"/>
                <a:gd name="T13" fmla="*/ 2147483647 h 79"/>
                <a:gd name="T14" fmla="*/ 2147483647 w 105"/>
                <a:gd name="T15" fmla="*/ 2147483647 h 79"/>
                <a:gd name="T16" fmla="*/ 2147483647 w 105"/>
                <a:gd name="T17" fmla="*/ 2147483647 h 79"/>
                <a:gd name="T18" fmla="*/ 0 w 105"/>
                <a:gd name="T19" fmla="*/ 2147483647 h 79"/>
                <a:gd name="T20" fmla="*/ 2147483647 w 105"/>
                <a:gd name="T21" fmla="*/ 2147483647 h 79"/>
                <a:gd name="T22" fmla="*/ 2147483647 w 105"/>
                <a:gd name="T23" fmla="*/ 2147483647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5"/>
                <a:gd name="T37" fmla="*/ 0 h 79"/>
                <a:gd name="T38" fmla="*/ 105 w 105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5" h="79">
                  <a:moveTo>
                    <a:pt x="12" y="40"/>
                  </a:moveTo>
                  <a:lnTo>
                    <a:pt x="18" y="47"/>
                  </a:lnTo>
                  <a:lnTo>
                    <a:pt x="37" y="57"/>
                  </a:lnTo>
                  <a:lnTo>
                    <a:pt x="64" y="47"/>
                  </a:lnTo>
                  <a:lnTo>
                    <a:pt x="92" y="0"/>
                  </a:lnTo>
                  <a:lnTo>
                    <a:pt x="105" y="18"/>
                  </a:lnTo>
                  <a:lnTo>
                    <a:pt x="99" y="32"/>
                  </a:lnTo>
                  <a:lnTo>
                    <a:pt x="80" y="63"/>
                  </a:lnTo>
                  <a:lnTo>
                    <a:pt x="47" y="79"/>
                  </a:lnTo>
                  <a:lnTo>
                    <a:pt x="0" y="54"/>
                  </a:lnTo>
                  <a:lnTo>
                    <a:pt x="1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1" name="Freeform 266">
              <a:extLst>
                <a:ext uri="{FF2B5EF4-FFF2-40B4-BE49-F238E27FC236}">
                  <a16:creationId xmlns:a16="http://schemas.microsoft.com/office/drawing/2014/main" id="{0F3BFD51-0379-EF27-D5B2-6C3CEC064B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19124" y="3460750"/>
              <a:ext cx="328613" cy="173038"/>
            </a:xfrm>
            <a:custGeom>
              <a:avLst/>
              <a:gdLst>
                <a:gd name="T0" fmla="*/ 0 w 207"/>
                <a:gd name="T1" fmla="*/ 2147483647 h 109"/>
                <a:gd name="T2" fmla="*/ 2147483647 w 207"/>
                <a:gd name="T3" fmla="*/ 2147483647 h 109"/>
                <a:gd name="T4" fmla="*/ 2147483647 w 207"/>
                <a:gd name="T5" fmla="*/ 2147483647 h 109"/>
                <a:gd name="T6" fmla="*/ 2147483647 w 207"/>
                <a:gd name="T7" fmla="*/ 2147483647 h 109"/>
                <a:gd name="T8" fmla="*/ 2147483647 w 207"/>
                <a:gd name="T9" fmla="*/ 0 h 109"/>
                <a:gd name="T10" fmla="*/ 2147483647 w 207"/>
                <a:gd name="T11" fmla="*/ 2147483647 h 109"/>
                <a:gd name="T12" fmla="*/ 2147483647 w 207"/>
                <a:gd name="T13" fmla="*/ 2147483647 h 109"/>
                <a:gd name="T14" fmla="*/ 2147483647 w 207"/>
                <a:gd name="T15" fmla="*/ 2147483647 h 109"/>
                <a:gd name="T16" fmla="*/ 2147483647 w 207"/>
                <a:gd name="T17" fmla="*/ 2147483647 h 109"/>
                <a:gd name="T18" fmla="*/ 2147483647 w 207"/>
                <a:gd name="T19" fmla="*/ 2147483647 h 109"/>
                <a:gd name="T20" fmla="*/ 2147483647 w 207"/>
                <a:gd name="T21" fmla="*/ 2147483647 h 109"/>
                <a:gd name="T22" fmla="*/ 2147483647 w 207"/>
                <a:gd name="T23" fmla="*/ 2147483647 h 109"/>
                <a:gd name="T24" fmla="*/ 2147483647 w 207"/>
                <a:gd name="T25" fmla="*/ 2147483647 h 109"/>
                <a:gd name="T26" fmla="*/ 2147483647 w 207"/>
                <a:gd name="T27" fmla="*/ 2147483647 h 109"/>
                <a:gd name="T28" fmla="*/ 2147483647 w 207"/>
                <a:gd name="T29" fmla="*/ 2147483647 h 109"/>
                <a:gd name="T30" fmla="*/ 2147483647 w 207"/>
                <a:gd name="T31" fmla="*/ 2147483647 h 109"/>
                <a:gd name="T32" fmla="*/ 2147483647 w 207"/>
                <a:gd name="T33" fmla="*/ 2147483647 h 109"/>
                <a:gd name="T34" fmla="*/ 2147483647 w 207"/>
                <a:gd name="T35" fmla="*/ 2147483647 h 109"/>
                <a:gd name="T36" fmla="*/ 0 w 207"/>
                <a:gd name="T37" fmla="*/ 2147483647 h 109"/>
                <a:gd name="T38" fmla="*/ 0 w 207"/>
                <a:gd name="T39" fmla="*/ 2147483647 h 109"/>
                <a:gd name="T40" fmla="*/ 0 w 207"/>
                <a:gd name="T41" fmla="*/ 2147483647 h 1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09"/>
                <a:gd name="T65" fmla="*/ 207 w 207"/>
                <a:gd name="T66" fmla="*/ 109 h 1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09">
                  <a:moveTo>
                    <a:pt x="0" y="88"/>
                  </a:moveTo>
                  <a:lnTo>
                    <a:pt x="13" y="90"/>
                  </a:lnTo>
                  <a:lnTo>
                    <a:pt x="43" y="87"/>
                  </a:lnTo>
                  <a:lnTo>
                    <a:pt x="76" y="61"/>
                  </a:lnTo>
                  <a:lnTo>
                    <a:pt x="100" y="0"/>
                  </a:lnTo>
                  <a:lnTo>
                    <a:pt x="117" y="5"/>
                  </a:lnTo>
                  <a:lnTo>
                    <a:pt x="122" y="14"/>
                  </a:lnTo>
                  <a:lnTo>
                    <a:pt x="139" y="32"/>
                  </a:lnTo>
                  <a:lnTo>
                    <a:pt x="164" y="43"/>
                  </a:lnTo>
                  <a:lnTo>
                    <a:pt x="204" y="36"/>
                  </a:lnTo>
                  <a:lnTo>
                    <a:pt x="207" y="55"/>
                  </a:lnTo>
                  <a:lnTo>
                    <a:pt x="197" y="58"/>
                  </a:lnTo>
                  <a:lnTo>
                    <a:pt x="177" y="65"/>
                  </a:lnTo>
                  <a:lnTo>
                    <a:pt x="147" y="60"/>
                  </a:lnTo>
                  <a:lnTo>
                    <a:pt x="112" y="33"/>
                  </a:lnTo>
                  <a:lnTo>
                    <a:pt x="106" y="49"/>
                  </a:lnTo>
                  <a:lnTo>
                    <a:pt x="85" y="82"/>
                  </a:lnTo>
                  <a:lnTo>
                    <a:pt x="51" y="109"/>
                  </a:lnTo>
                  <a:lnTo>
                    <a:pt x="0" y="10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2" name="Freeform 267">
              <a:extLst>
                <a:ext uri="{FF2B5EF4-FFF2-40B4-BE49-F238E27FC236}">
                  <a16:creationId xmlns:a16="http://schemas.microsoft.com/office/drawing/2014/main" id="{6C88B701-630D-E001-065C-BC048963DB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6412" y="3611563"/>
              <a:ext cx="323850" cy="169863"/>
            </a:xfrm>
            <a:custGeom>
              <a:avLst/>
              <a:gdLst>
                <a:gd name="T0" fmla="*/ 2147483647 w 204"/>
                <a:gd name="T1" fmla="*/ 2147483647 h 107"/>
                <a:gd name="T2" fmla="*/ 2147483647 w 204"/>
                <a:gd name="T3" fmla="*/ 2147483647 h 107"/>
                <a:gd name="T4" fmla="*/ 2147483647 w 204"/>
                <a:gd name="T5" fmla="*/ 2147483647 h 107"/>
                <a:gd name="T6" fmla="*/ 2147483647 w 204"/>
                <a:gd name="T7" fmla="*/ 2147483647 h 107"/>
                <a:gd name="T8" fmla="*/ 2147483647 w 204"/>
                <a:gd name="T9" fmla="*/ 0 h 107"/>
                <a:gd name="T10" fmla="*/ 2147483647 w 204"/>
                <a:gd name="T11" fmla="*/ 2147483647 h 107"/>
                <a:gd name="T12" fmla="*/ 2147483647 w 204"/>
                <a:gd name="T13" fmla="*/ 2147483647 h 107"/>
                <a:gd name="T14" fmla="*/ 2147483647 w 204"/>
                <a:gd name="T15" fmla="*/ 2147483647 h 107"/>
                <a:gd name="T16" fmla="*/ 2147483647 w 204"/>
                <a:gd name="T17" fmla="*/ 2147483647 h 107"/>
                <a:gd name="T18" fmla="*/ 2147483647 w 204"/>
                <a:gd name="T19" fmla="*/ 2147483647 h 107"/>
                <a:gd name="T20" fmla="*/ 2147483647 w 204"/>
                <a:gd name="T21" fmla="*/ 2147483647 h 107"/>
                <a:gd name="T22" fmla="*/ 2147483647 w 204"/>
                <a:gd name="T23" fmla="*/ 2147483647 h 107"/>
                <a:gd name="T24" fmla="*/ 2147483647 w 204"/>
                <a:gd name="T25" fmla="*/ 2147483647 h 107"/>
                <a:gd name="T26" fmla="*/ 2147483647 w 204"/>
                <a:gd name="T27" fmla="*/ 2147483647 h 107"/>
                <a:gd name="T28" fmla="*/ 2147483647 w 204"/>
                <a:gd name="T29" fmla="*/ 2147483647 h 107"/>
                <a:gd name="T30" fmla="*/ 2147483647 w 204"/>
                <a:gd name="T31" fmla="*/ 2147483647 h 107"/>
                <a:gd name="T32" fmla="*/ 2147483647 w 204"/>
                <a:gd name="T33" fmla="*/ 2147483647 h 107"/>
                <a:gd name="T34" fmla="*/ 2147483647 w 204"/>
                <a:gd name="T35" fmla="*/ 2147483647 h 107"/>
                <a:gd name="T36" fmla="*/ 0 w 204"/>
                <a:gd name="T37" fmla="*/ 2147483647 h 107"/>
                <a:gd name="T38" fmla="*/ 2147483647 w 204"/>
                <a:gd name="T39" fmla="*/ 2147483647 h 107"/>
                <a:gd name="T40" fmla="*/ 2147483647 w 204"/>
                <a:gd name="T41" fmla="*/ 2147483647 h 1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4"/>
                <a:gd name="T64" fmla="*/ 0 h 107"/>
                <a:gd name="T65" fmla="*/ 204 w 204"/>
                <a:gd name="T66" fmla="*/ 107 h 1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4" h="107">
                  <a:moveTo>
                    <a:pt x="4" y="64"/>
                  </a:moveTo>
                  <a:lnTo>
                    <a:pt x="18" y="74"/>
                  </a:lnTo>
                  <a:lnTo>
                    <a:pt x="51" y="83"/>
                  </a:lnTo>
                  <a:lnTo>
                    <a:pt x="85" y="67"/>
                  </a:lnTo>
                  <a:lnTo>
                    <a:pt x="109" y="0"/>
                  </a:lnTo>
                  <a:lnTo>
                    <a:pt x="126" y="9"/>
                  </a:lnTo>
                  <a:lnTo>
                    <a:pt x="128" y="22"/>
                  </a:lnTo>
                  <a:lnTo>
                    <a:pt x="139" y="47"/>
                  </a:lnTo>
                  <a:lnTo>
                    <a:pt x="163" y="69"/>
                  </a:lnTo>
                  <a:lnTo>
                    <a:pt x="204" y="70"/>
                  </a:lnTo>
                  <a:lnTo>
                    <a:pt x="204" y="89"/>
                  </a:lnTo>
                  <a:lnTo>
                    <a:pt x="192" y="91"/>
                  </a:lnTo>
                  <a:lnTo>
                    <a:pt x="167" y="91"/>
                  </a:lnTo>
                  <a:lnTo>
                    <a:pt x="141" y="78"/>
                  </a:lnTo>
                  <a:lnTo>
                    <a:pt x="123" y="45"/>
                  </a:lnTo>
                  <a:lnTo>
                    <a:pt x="117" y="61"/>
                  </a:lnTo>
                  <a:lnTo>
                    <a:pt x="98" y="91"/>
                  </a:lnTo>
                  <a:lnTo>
                    <a:pt x="60" y="107"/>
                  </a:lnTo>
                  <a:lnTo>
                    <a:pt x="0" y="85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3" name="Freeform 268">
              <a:extLst>
                <a:ext uri="{FF2B5EF4-FFF2-40B4-BE49-F238E27FC236}">
                  <a16:creationId xmlns:a16="http://schemas.microsoft.com/office/drawing/2014/main" id="{5F13C231-363A-2FF3-8C80-D5F3E2ACF2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7849" y="3943350"/>
              <a:ext cx="366713" cy="160338"/>
            </a:xfrm>
            <a:custGeom>
              <a:avLst/>
              <a:gdLst>
                <a:gd name="T0" fmla="*/ 2147483647 w 231"/>
                <a:gd name="T1" fmla="*/ 2147483647 h 101"/>
                <a:gd name="T2" fmla="*/ 2147483647 w 231"/>
                <a:gd name="T3" fmla="*/ 2147483647 h 101"/>
                <a:gd name="T4" fmla="*/ 2147483647 w 231"/>
                <a:gd name="T5" fmla="*/ 2147483647 h 101"/>
                <a:gd name="T6" fmla="*/ 2147483647 w 231"/>
                <a:gd name="T7" fmla="*/ 2147483647 h 101"/>
                <a:gd name="T8" fmla="*/ 2147483647 w 231"/>
                <a:gd name="T9" fmla="*/ 2147483647 h 101"/>
                <a:gd name="T10" fmla="*/ 2147483647 w 231"/>
                <a:gd name="T11" fmla="*/ 0 h 101"/>
                <a:gd name="T12" fmla="*/ 2147483647 w 231"/>
                <a:gd name="T13" fmla="*/ 2147483647 h 101"/>
                <a:gd name="T14" fmla="*/ 2147483647 w 231"/>
                <a:gd name="T15" fmla="*/ 2147483647 h 101"/>
                <a:gd name="T16" fmla="*/ 2147483647 w 231"/>
                <a:gd name="T17" fmla="*/ 2147483647 h 101"/>
                <a:gd name="T18" fmla="*/ 2147483647 w 231"/>
                <a:gd name="T19" fmla="*/ 2147483647 h 101"/>
                <a:gd name="T20" fmla="*/ 2147483647 w 231"/>
                <a:gd name="T21" fmla="*/ 2147483647 h 101"/>
                <a:gd name="T22" fmla="*/ 2147483647 w 231"/>
                <a:gd name="T23" fmla="*/ 2147483647 h 101"/>
                <a:gd name="T24" fmla="*/ 2147483647 w 231"/>
                <a:gd name="T25" fmla="*/ 2147483647 h 101"/>
                <a:gd name="T26" fmla="*/ 2147483647 w 231"/>
                <a:gd name="T27" fmla="*/ 2147483647 h 101"/>
                <a:gd name="T28" fmla="*/ 2147483647 w 231"/>
                <a:gd name="T29" fmla="*/ 2147483647 h 101"/>
                <a:gd name="T30" fmla="*/ 2147483647 w 231"/>
                <a:gd name="T31" fmla="*/ 2147483647 h 101"/>
                <a:gd name="T32" fmla="*/ 2147483647 w 231"/>
                <a:gd name="T33" fmla="*/ 2147483647 h 101"/>
                <a:gd name="T34" fmla="*/ 2147483647 w 231"/>
                <a:gd name="T35" fmla="*/ 2147483647 h 101"/>
                <a:gd name="T36" fmla="*/ 0 w 231"/>
                <a:gd name="T37" fmla="*/ 2147483647 h 101"/>
                <a:gd name="T38" fmla="*/ 2147483647 w 231"/>
                <a:gd name="T39" fmla="*/ 2147483647 h 101"/>
                <a:gd name="T40" fmla="*/ 2147483647 w 231"/>
                <a:gd name="T41" fmla="*/ 2147483647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1"/>
                <a:gd name="T64" fmla="*/ 0 h 101"/>
                <a:gd name="T65" fmla="*/ 231 w 231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1" h="101">
                  <a:moveTo>
                    <a:pt x="3" y="77"/>
                  </a:moveTo>
                  <a:lnTo>
                    <a:pt x="14" y="80"/>
                  </a:lnTo>
                  <a:lnTo>
                    <a:pt x="41" y="82"/>
                  </a:lnTo>
                  <a:lnTo>
                    <a:pt x="72" y="61"/>
                  </a:lnTo>
                  <a:lnTo>
                    <a:pt x="102" y="3"/>
                  </a:lnTo>
                  <a:lnTo>
                    <a:pt x="118" y="0"/>
                  </a:lnTo>
                  <a:lnTo>
                    <a:pt x="120" y="13"/>
                  </a:lnTo>
                  <a:lnTo>
                    <a:pt x="132" y="36"/>
                  </a:lnTo>
                  <a:lnTo>
                    <a:pt x="165" y="53"/>
                  </a:lnTo>
                  <a:lnTo>
                    <a:pt x="227" y="44"/>
                  </a:lnTo>
                  <a:lnTo>
                    <a:pt x="231" y="58"/>
                  </a:lnTo>
                  <a:lnTo>
                    <a:pt x="217" y="66"/>
                  </a:lnTo>
                  <a:lnTo>
                    <a:pt x="184" y="77"/>
                  </a:lnTo>
                  <a:lnTo>
                    <a:pt x="145" y="75"/>
                  </a:lnTo>
                  <a:lnTo>
                    <a:pt x="110" y="44"/>
                  </a:lnTo>
                  <a:lnTo>
                    <a:pt x="107" y="55"/>
                  </a:lnTo>
                  <a:lnTo>
                    <a:pt x="91" y="82"/>
                  </a:lnTo>
                  <a:lnTo>
                    <a:pt x="58" y="101"/>
                  </a:lnTo>
                  <a:lnTo>
                    <a:pt x="0" y="98"/>
                  </a:lnTo>
                  <a:lnTo>
                    <a:pt x="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4" name="Freeform 269">
              <a:extLst>
                <a:ext uri="{FF2B5EF4-FFF2-40B4-BE49-F238E27FC236}">
                  <a16:creationId xmlns:a16="http://schemas.microsoft.com/office/drawing/2014/main" id="{6117F850-416B-7960-A722-B69BDDE0A8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0387" y="4170363"/>
              <a:ext cx="246063" cy="100013"/>
            </a:xfrm>
            <a:custGeom>
              <a:avLst/>
              <a:gdLst>
                <a:gd name="T0" fmla="*/ 2147483647 w 155"/>
                <a:gd name="T1" fmla="*/ 0 h 63"/>
                <a:gd name="T2" fmla="*/ 2147483647 w 155"/>
                <a:gd name="T3" fmla="*/ 2147483647 h 63"/>
                <a:gd name="T4" fmla="*/ 2147483647 w 155"/>
                <a:gd name="T5" fmla="*/ 2147483647 h 63"/>
                <a:gd name="T6" fmla="*/ 2147483647 w 155"/>
                <a:gd name="T7" fmla="*/ 2147483647 h 63"/>
                <a:gd name="T8" fmla="*/ 2147483647 w 155"/>
                <a:gd name="T9" fmla="*/ 2147483647 h 63"/>
                <a:gd name="T10" fmla="*/ 2147483647 w 155"/>
                <a:gd name="T11" fmla="*/ 2147483647 h 63"/>
                <a:gd name="T12" fmla="*/ 2147483647 w 155"/>
                <a:gd name="T13" fmla="*/ 2147483647 h 63"/>
                <a:gd name="T14" fmla="*/ 2147483647 w 155"/>
                <a:gd name="T15" fmla="*/ 2147483647 h 63"/>
                <a:gd name="T16" fmla="*/ 2147483647 w 155"/>
                <a:gd name="T17" fmla="*/ 2147483647 h 63"/>
                <a:gd name="T18" fmla="*/ 0 w 155"/>
                <a:gd name="T19" fmla="*/ 2147483647 h 63"/>
                <a:gd name="T20" fmla="*/ 2147483647 w 155"/>
                <a:gd name="T21" fmla="*/ 0 h 63"/>
                <a:gd name="T22" fmla="*/ 2147483647 w 155"/>
                <a:gd name="T23" fmla="*/ 0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5"/>
                <a:gd name="T37" fmla="*/ 0 h 63"/>
                <a:gd name="T38" fmla="*/ 155 w 155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5" h="63">
                  <a:moveTo>
                    <a:pt x="17" y="0"/>
                  </a:moveTo>
                  <a:lnTo>
                    <a:pt x="28" y="11"/>
                  </a:lnTo>
                  <a:lnTo>
                    <a:pt x="59" y="33"/>
                  </a:lnTo>
                  <a:lnTo>
                    <a:pt x="100" y="38"/>
                  </a:lnTo>
                  <a:lnTo>
                    <a:pt x="144" y="5"/>
                  </a:lnTo>
                  <a:lnTo>
                    <a:pt x="155" y="22"/>
                  </a:lnTo>
                  <a:lnTo>
                    <a:pt x="143" y="36"/>
                  </a:lnTo>
                  <a:lnTo>
                    <a:pt x="108" y="62"/>
                  </a:lnTo>
                  <a:lnTo>
                    <a:pt x="58" y="63"/>
                  </a:lnTo>
                  <a:lnTo>
                    <a:pt x="0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5" name="Freeform 270">
              <a:extLst>
                <a:ext uri="{FF2B5EF4-FFF2-40B4-BE49-F238E27FC236}">
                  <a16:creationId xmlns:a16="http://schemas.microsoft.com/office/drawing/2014/main" id="{ECCA8699-F8D6-1522-904A-94147DC3F4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2324" y="4344988"/>
              <a:ext cx="287338" cy="122238"/>
            </a:xfrm>
            <a:custGeom>
              <a:avLst/>
              <a:gdLst>
                <a:gd name="T0" fmla="*/ 2147483647 w 181"/>
                <a:gd name="T1" fmla="*/ 0 h 77"/>
                <a:gd name="T2" fmla="*/ 2147483647 w 181"/>
                <a:gd name="T3" fmla="*/ 2147483647 h 77"/>
                <a:gd name="T4" fmla="*/ 2147483647 w 181"/>
                <a:gd name="T5" fmla="*/ 2147483647 h 77"/>
                <a:gd name="T6" fmla="*/ 2147483647 w 181"/>
                <a:gd name="T7" fmla="*/ 2147483647 h 77"/>
                <a:gd name="T8" fmla="*/ 2147483647 w 181"/>
                <a:gd name="T9" fmla="*/ 0 h 77"/>
                <a:gd name="T10" fmla="*/ 2147483647 w 181"/>
                <a:gd name="T11" fmla="*/ 2147483647 h 77"/>
                <a:gd name="T12" fmla="*/ 2147483647 w 181"/>
                <a:gd name="T13" fmla="*/ 2147483647 h 77"/>
                <a:gd name="T14" fmla="*/ 2147483647 w 181"/>
                <a:gd name="T15" fmla="*/ 2147483647 h 77"/>
                <a:gd name="T16" fmla="*/ 2147483647 w 181"/>
                <a:gd name="T17" fmla="*/ 2147483647 h 77"/>
                <a:gd name="T18" fmla="*/ 0 w 181"/>
                <a:gd name="T19" fmla="*/ 2147483647 h 77"/>
                <a:gd name="T20" fmla="*/ 2147483647 w 181"/>
                <a:gd name="T21" fmla="*/ 0 h 77"/>
                <a:gd name="T22" fmla="*/ 2147483647 w 181"/>
                <a:gd name="T23" fmla="*/ 0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77"/>
                <a:gd name="T38" fmla="*/ 181 w 181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77">
                  <a:moveTo>
                    <a:pt x="17" y="0"/>
                  </a:moveTo>
                  <a:lnTo>
                    <a:pt x="25" y="18"/>
                  </a:lnTo>
                  <a:lnTo>
                    <a:pt x="54" y="48"/>
                  </a:lnTo>
                  <a:lnTo>
                    <a:pt x="99" y="54"/>
                  </a:lnTo>
                  <a:lnTo>
                    <a:pt x="167" y="0"/>
                  </a:lnTo>
                  <a:lnTo>
                    <a:pt x="181" y="15"/>
                  </a:lnTo>
                  <a:lnTo>
                    <a:pt x="162" y="37"/>
                  </a:lnTo>
                  <a:lnTo>
                    <a:pt x="117" y="73"/>
                  </a:lnTo>
                  <a:lnTo>
                    <a:pt x="58" y="77"/>
                  </a:lnTo>
                  <a:lnTo>
                    <a:pt x="0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6" name="Freeform 271">
              <a:extLst>
                <a:ext uri="{FF2B5EF4-FFF2-40B4-BE49-F238E27FC236}">
                  <a16:creationId xmlns:a16="http://schemas.microsoft.com/office/drawing/2014/main" id="{6778F476-3C07-E825-ADDE-D2D78750A3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79612" y="4908550"/>
              <a:ext cx="292100" cy="271463"/>
            </a:xfrm>
            <a:custGeom>
              <a:avLst/>
              <a:gdLst>
                <a:gd name="T0" fmla="*/ 2147483647 w 184"/>
                <a:gd name="T1" fmla="*/ 2147483647 h 171"/>
                <a:gd name="T2" fmla="*/ 2147483647 w 184"/>
                <a:gd name="T3" fmla="*/ 2147483647 h 171"/>
                <a:gd name="T4" fmla="*/ 2147483647 w 184"/>
                <a:gd name="T5" fmla="*/ 2147483647 h 171"/>
                <a:gd name="T6" fmla="*/ 2147483647 w 184"/>
                <a:gd name="T7" fmla="*/ 2147483647 h 171"/>
                <a:gd name="T8" fmla="*/ 2147483647 w 184"/>
                <a:gd name="T9" fmla="*/ 2147483647 h 171"/>
                <a:gd name="T10" fmla="*/ 2147483647 w 184"/>
                <a:gd name="T11" fmla="*/ 2147483647 h 171"/>
                <a:gd name="T12" fmla="*/ 2147483647 w 184"/>
                <a:gd name="T13" fmla="*/ 2147483647 h 171"/>
                <a:gd name="T14" fmla="*/ 2147483647 w 184"/>
                <a:gd name="T15" fmla="*/ 2147483647 h 171"/>
                <a:gd name="T16" fmla="*/ 0 w 184"/>
                <a:gd name="T17" fmla="*/ 2147483647 h 171"/>
                <a:gd name="T18" fmla="*/ 2147483647 w 184"/>
                <a:gd name="T19" fmla="*/ 2147483647 h 171"/>
                <a:gd name="T20" fmla="*/ 2147483647 w 184"/>
                <a:gd name="T21" fmla="*/ 2147483647 h 171"/>
                <a:gd name="T22" fmla="*/ 2147483647 w 184"/>
                <a:gd name="T23" fmla="*/ 2147483647 h 171"/>
                <a:gd name="T24" fmla="*/ 2147483647 w 184"/>
                <a:gd name="T25" fmla="*/ 0 h 171"/>
                <a:gd name="T26" fmla="*/ 2147483647 w 184"/>
                <a:gd name="T27" fmla="*/ 2147483647 h 171"/>
                <a:gd name="T28" fmla="*/ 2147483647 w 184"/>
                <a:gd name="T29" fmla="*/ 2147483647 h 171"/>
                <a:gd name="T30" fmla="*/ 2147483647 w 184"/>
                <a:gd name="T31" fmla="*/ 2147483647 h 171"/>
                <a:gd name="T32" fmla="*/ 2147483647 w 184"/>
                <a:gd name="T33" fmla="*/ 2147483647 h 171"/>
                <a:gd name="T34" fmla="*/ 2147483647 w 184"/>
                <a:gd name="T35" fmla="*/ 2147483647 h 171"/>
                <a:gd name="T36" fmla="*/ 2147483647 w 184"/>
                <a:gd name="T37" fmla="*/ 2147483647 h 171"/>
                <a:gd name="T38" fmla="*/ 2147483647 w 184"/>
                <a:gd name="T39" fmla="*/ 2147483647 h 171"/>
                <a:gd name="T40" fmla="*/ 2147483647 w 184"/>
                <a:gd name="T41" fmla="*/ 2147483647 h 171"/>
                <a:gd name="T42" fmla="*/ 2147483647 w 184"/>
                <a:gd name="T43" fmla="*/ 2147483647 h 171"/>
                <a:gd name="T44" fmla="*/ 2147483647 w 184"/>
                <a:gd name="T45" fmla="*/ 2147483647 h 171"/>
                <a:gd name="T46" fmla="*/ 2147483647 w 184"/>
                <a:gd name="T47" fmla="*/ 2147483647 h 171"/>
                <a:gd name="T48" fmla="*/ 2147483647 w 184"/>
                <a:gd name="T49" fmla="*/ 2147483647 h 171"/>
                <a:gd name="T50" fmla="*/ 2147483647 w 184"/>
                <a:gd name="T51" fmla="*/ 2147483647 h 171"/>
                <a:gd name="T52" fmla="*/ 2147483647 w 184"/>
                <a:gd name="T53" fmla="*/ 2147483647 h 171"/>
                <a:gd name="T54" fmla="*/ 2147483647 w 184"/>
                <a:gd name="T55" fmla="*/ 2147483647 h 171"/>
                <a:gd name="T56" fmla="*/ 2147483647 w 184"/>
                <a:gd name="T57" fmla="*/ 2147483647 h 171"/>
                <a:gd name="T58" fmla="*/ 2147483647 w 184"/>
                <a:gd name="T59" fmla="*/ 2147483647 h 171"/>
                <a:gd name="T60" fmla="*/ 2147483647 w 184"/>
                <a:gd name="T61" fmla="*/ 2147483647 h 171"/>
                <a:gd name="T62" fmla="*/ 2147483647 w 184"/>
                <a:gd name="T63" fmla="*/ 2147483647 h 171"/>
                <a:gd name="T64" fmla="*/ 2147483647 w 184"/>
                <a:gd name="T65" fmla="*/ 2147483647 h 171"/>
                <a:gd name="T66" fmla="*/ 2147483647 w 184"/>
                <a:gd name="T67" fmla="*/ 2147483647 h 171"/>
                <a:gd name="T68" fmla="*/ 2147483647 w 184"/>
                <a:gd name="T69" fmla="*/ 2147483647 h 171"/>
                <a:gd name="T70" fmla="*/ 2147483647 w 184"/>
                <a:gd name="T71" fmla="*/ 2147483647 h 171"/>
                <a:gd name="T72" fmla="*/ 2147483647 w 184"/>
                <a:gd name="T73" fmla="*/ 2147483647 h 171"/>
                <a:gd name="T74" fmla="*/ 2147483647 w 184"/>
                <a:gd name="T75" fmla="*/ 2147483647 h 171"/>
                <a:gd name="T76" fmla="*/ 2147483647 w 184"/>
                <a:gd name="T77" fmla="*/ 2147483647 h 171"/>
                <a:gd name="T78" fmla="*/ 2147483647 w 184"/>
                <a:gd name="T79" fmla="*/ 2147483647 h 171"/>
                <a:gd name="T80" fmla="*/ 2147483647 w 184"/>
                <a:gd name="T81" fmla="*/ 2147483647 h 171"/>
                <a:gd name="T82" fmla="*/ 2147483647 w 184"/>
                <a:gd name="T83" fmla="*/ 2147483647 h 1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71"/>
                <a:gd name="T128" fmla="*/ 184 w 184"/>
                <a:gd name="T129" fmla="*/ 171 h 1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71">
                  <a:moveTo>
                    <a:pt x="80" y="148"/>
                  </a:moveTo>
                  <a:lnTo>
                    <a:pt x="80" y="154"/>
                  </a:lnTo>
                  <a:lnTo>
                    <a:pt x="80" y="159"/>
                  </a:lnTo>
                  <a:lnTo>
                    <a:pt x="80" y="165"/>
                  </a:lnTo>
                  <a:lnTo>
                    <a:pt x="80" y="170"/>
                  </a:lnTo>
                  <a:lnTo>
                    <a:pt x="47" y="163"/>
                  </a:lnTo>
                  <a:lnTo>
                    <a:pt x="22" y="146"/>
                  </a:lnTo>
                  <a:lnTo>
                    <a:pt x="6" y="118"/>
                  </a:lnTo>
                  <a:lnTo>
                    <a:pt x="0" y="85"/>
                  </a:lnTo>
                  <a:lnTo>
                    <a:pt x="8" y="52"/>
                  </a:lnTo>
                  <a:lnTo>
                    <a:pt x="30" y="23"/>
                  </a:lnTo>
                  <a:lnTo>
                    <a:pt x="62" y="6"/>
                  </a:lnTo>
                  <a:lnTo>
                    <a:pt x="98" y="0"/>
                  </a:lnTo>
                  <a:lnTo>
                    <a:pt x="131" y="4"/>
                  </a:lnTo>
                  <a:lnTo>
                    <a:pt x="158" y="22"/>
                  </a:lnTo>
                  <a:lnTo>
                    <a:pt x="176" y="48"/>
                  </a:lnTo>
                  <a:lnTo>
                    <a:pt x="184" y="81"/>
                  </a:lnTo>
                  <a:lnTo>
                    <a:pt x="176" y="113"/>
                  </a:lnTo>
                  <a:lnTo>
                    <a:pt x="154" y="141"/>
                  </a:lnTo>
                  <a:lnTo>
                    <a:pt x="123" y="162"/>
                  </a:lnTo>
                  <a:lnTo>
                    <a:pt x="88" y="171"/>
                  </a:lnTo>
                  <a:lnTo>
                    <a:pt x="88" y="166"/>
                  </a:lnTo>
                  <a:lnTo>
                    <a:pt x="90" y="160"/>
                  </a:lnTo>
                  <a:lnTo>
                    <a:pt x="91" y="154"/>
                  </a:lnTo>
                  <a:lnTo>
                    <a:pt x="91" y="148"/>
                  </a:lnTo>
                  <a:lnTo>
                    <a:pt x="117" y="143"/>
                  </a:lnTo>
                  <a:lnTo>
                    <a:pt x="139" y="129"/>
                  </a:lnTo>
                  <a:lnTo>
                    <a:pt x="151" y="108"/>
                  </a:lnTo>
                  <a:lnTo>
                    <a:pt x="158" y="83"/>
                  </a:lnTo>
                  <a:lnTo>
                    <a:pt x="153" y="55"/>
                  </a:lnTo>
                  <a:lnTo>
                    <a:pt x="140" y="34"/>
                  </a:lnTo>
                  <a:lnTo>
                    <a:pt x="120" y="20"/>
                  </a:lnTo>
                  <a:lnTo>
                    <a:pt x="95" y="15"/>
                  </a:lnTo>
                  <a:lnTo>
                    <a:pt x="68" y="22"/>
                  </a:lnTo>
                  <a:lnTo>
                    <a:pt x="43" y="37"/>
                  </a:lnTo>
                  <a:lnTo>
                    <a:pt x="27" y="61"/>
                  </a:lnTo>
                  <a:lnTo>
                    <a:pt x="22" y="89"/>
                  </a:lnTo>
                  <a:lnTo>
                    <a:pt x="25" y="113"/>
                  </a:lnTo>
                  <a:lnTo>
                    <a:pt x="39" y="130"/>
                  </a:lnTo>
                  <a:lnTo>
                    <a:pt x="58" y="141"/>
                  </a:lnTo>
                  <a:lnTo>
                    <a:pt x="80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7" name="Freeform 272">
              <a:extLst>
                <a:ext uri="{FF2B5EF4-FFF2-40B4-BE49-F238E27FC236}">
                  <a16:creationId xmlns:a16="http://schemas.microsoft.com/office/drawing/2014/main" id="{BC63CAE3-E5D9-47A0-7282-4CC4846177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81275" y="2098675"/>
              <a:ext cx="234950" cy="198438"/>
            </a:xfrm>
            <a:custGeom>
              <a:avLst/>
              <a:gdLst>
                <a:gd name="T0" fmla="*/ 0 w 148"/>
                <a:gd name="T1" fmla="*/ 2147483647 h 125"/>
                <a:gd name="T2" fmla="*/ 2147483647 w 148"/>
                <a:gd name="T3" fmla="*/ 2147483647 h 125"/>
                <a:gd name="T4" fmla="*/ 2147483647 w 148"/>
                <a:gd name="T5" fmla="*/ 2147483647 h 125"/>
                <a:gd name="T6" fmla="*/ 2147483647 w 148"/>
                <a:gd name="T7" fmla="*/ 2147483647 h 125"/>
                <a:gd name="T8" fmla="*/ 2147483647 w 148"/>
                <a:gd name="T9" fmla="*/ 0 h 125"/>
                <a:gd name="T10" fmla="*/ 2147483647 w 148"/>
                <a:gd name="T11" fmla="*/ 2147483647 h 125"/>
                <a:gd name="T12" fmla="*/ 2147483647 w 148"/>
                <a:gd name="T13" fmla="*/ 2147483647 h 125"/>
                <a:gd name="T14" fmla="*/ 2147483647 w 148"/>
                <a:gd name="T15" fmla="*/ 2147483647 h 125"/>
                <a:gd name="T16" fmla="*/ 2147483647 w 148"/>
                <a:gd name="T17" fmla="*/ 2147483647 h 125"/>
                <a:gd name="T18" fmla="*/ 2147483647 w 148"/>
                <a:gd name="T19" fmla="*/ 2147483647 h 125"/>
                <a:gd name="T20" fmla="*/ 0 w 148"/>
                <a:gd name="T21" fmla="*/ 2147483647 h 125"/>
                <a:gd name="T22" fmla="*/ 0 w 148"/>
                <a:gd name="T23" fmla="*/ 2147483647 h 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125"/>
                <a:gd name="T38" fmla="*/ 148 w 148"/>
                <a:gd name="T39" fmla="*/ 125 h 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125">
                  <a:moveTo>
                    <a:pt x="0" y="109"/>
                  </a:moveTo>
                  <a:lnTo>
                    <a:pt x="14" y="104"/>
                  </a:lnTo>
                  <a:lnTo>
                    <a:pt x="50" y="88"/>
                  </a:lnTo>
                  <a:lnTo>
                    <a:pt x="94" y="55"/>
                  </a:lnTo>
                  <a:lnTo>
                    <a:pt x="131" y="0"/>
                  </a:lnTo>
                  <a:lnTo>
                    <a:pt x="148" y="6"/>
                  </a:lnTo>
                  <a:lnTo>
                    <a:pt x="143" y="19"/>
                  </a:lnTo>
                  <a:lnTo>
                    <a:pt x="126" y="51"/>
                  </a:lnTo>
                  <a:lnTo>
                    <a:pt x="85" y="90"/>
                  </a:lnTo>
                  <a:lnTo>
                    <a:pt x="14" y="12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8" name="Freeform 273">
              <a:extLst>
                <a:ext uri="{FF2B5EF4-FFF2-40B4-BE49-F238E27FC236}">
                  <a16:creationId xmlns:a16="http://schemas.microsoft.com/office/drawing/2014/main" id="{255A863C-CE1F-A7BA-60EC-07A59E6B8D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46337" y="1862138"/>
              <a:ext cx="165100" cy="254000"/>
            </a:xfrm>
            <a:custGeom>
              <a:avLst/>
              <a:gdLst>
                <a:gd name="T0" fmla="*/ 2147483647 w 104"/>
                <a:gd name="T1" fmla="*/ 2147483647 h 160"/>
                <a:gd name="T2" fmla="*/ 2147483647 w 104"/>
                <a:gd name="T3" fmla="*/ 2147483647 h 160"/>
                <a:gd name="T4" fmla="*/ 2147483647 w 104"/>
                <a:gd name="T5" fmla="*/ 2147483647 h 160"/>
                <a:gd name="T6" fmla="*/ 2147483647 w 104"/>
                <a:gd name="T7" fmla="*/ 2147483647 h 160"/>
                <a:gd name="T8" fmla="*/ 0 w 104"/>
                <a:gd name="T9" fmla="*/ 2147483647 h 160"/>
                <a:gd name="T10" fmla="*/ 2147483647 w 104"/>
                <a:gd name="T11" fmla="*/ 2147483647 h 160"/>
                <a:gd name="T12" fmla="*/ 2147483647 w 104"/>
                <a:gd name="T13" fmla="*/ 2147483647 h 160"/>
                <a:gd name="T14" fmla="*/ 2147483647 w 104"/>
                <a:gd name="T15" fmla="*/ 2147483647 h 160"/>
                <a:gd name="T16" fmla="*/ 2147483647 w 104"/>
                <a:gd name="T17" fmla="*/ 2147483647 h 160"/>
                <a:gd name="T18" fmla="*/ 2147483647 w 104"/>
                <a:gd name="T19" fmla="*/ 2147483647 h 160"/>
                <a:gd name="T20" fmla="*/ 2147483647 w 104"/>
                <a:gd name="T21" fmla="*/ 2147483647 h 160"/>
                <a:gd name="T22" fmla="*/ 2147483647 w 104"/>
                <a:gd name="T23" fmla="*/ 2147483647 h 160"/>
                <a:gd name="T24" fmla="*/ 2147483647 w 104"/>
                <a:gd name="T25" fmla="*/ 2147483647 h 160"/>
                <a:gd name="T26" fmla="*/ 2147483647 w 104"/>
                <a:gd name="T27" fmla="*/ 2147483647 h 160"/>
                <a:gd name="T28" fmla="*/ 2147483647 w 104"/>
                <a:gd name="T29" fmla="*/ 2147483647 h 160"/>
                <a:gd name="T30" fmla="*/ 2147483647 w 104"/>
                <a:gd name="T31" fmla="*/ 2147483647 h 160"/>
                <a:gd name="T32" fmla="*/ 2147483647 w 104"/>
                <a:gd name="T33" fmla="*/ 2147483647 h 160"/>
                <a:gd name="T34" fmla="*/ 2147483647 w 104"/>
                <a:gd name="T35" fmla="*/ 2147483647 h 160"/>
                <a:gd name="T36" fmla="*/ 2147483647 w 104"/>
                <a:gd name="T37" fmla="*/ 2147483647 h 160"/>
                <a:gd name="T38" fmla="*/ 2147483647 w 104"/>
                <a:gd name="T39" fmla="*/ 2147483647 h 160"/>
                <a:gd name="T40" fmla="*/ 2147483647 w 104"/>
                <a:gd name="T41" fmla="*/ 2147483647 h 160"/>
                <a:gd name="T42" fmla="*/ 2147483647 w 104"/>
                <a:gd name="T43" fmla="*/ 2147483647 h 160"/>
                <a:gd name="T44" fmla="*/ 2147483647 w 104"/>
                <a:gd name="T45" fmla="*/ 2147483647 h 160"/>
                <a:gd name="T46" fmla="*/ 2147483647 w 104"/>
                <a:gd name="T47" fmla="*/ 2147483647 h 160"/>
                <a:gd name="T48" fmla="*/ 2147483647 w 104"/>
                <a:gd name="T49" fmla="*/ 2147483647 h 160"/>
                <a:gd name="T50" fmla="*/ 2147483647 w 104"/>
                <a:gd name="T51" fmla="*/ 2147483647 h 160"/>
                <a:gd name="T52" fmla="*/ 2147483647 w 104"/>
                <a:gd name="T53" fmla="*/ 2147483647 h 160"/>
                <a:gd name="T54" fmla="*/ 2147483647 w 104"/>
                <a:gd name="T55" fmla="*/ 2147483647 h 160"/>
                <a:gd name="T56" fmla="*/ 2147483647 w 104"/>
                <a:gd name="T57" fmla="*/ 2147483647 h 160"/>
                <a:gd name="T58" fmla="*/ 2147483647 w 104"/>
                <a:gd name="T59" fmla="*/ 2147483647 h 160"/>
                <a:gd name="T60" fmla="*/ 2147483647 w 104"/>
                <a:gd name="T61" fmla="*/ 0 h 160"/>
                <a:gd name="T62" fmla="*/ 2147483647 w 104"/>
                <a:gd name="T63" fmla="*/ 2147483647 h 160"/>
                <a:gd name="T64" fmla="*/ 2147483647 w 104"/>
                <a:gd name="T65" fmla="*/ 2147483647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60"/>
                <a:gd name="T101" fmla="*/ 104 w 104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60">
                  <a:moveTo>
                    <a:pt x="19" y="1"/>
                  </a:moveTo>
                  <a:lnTo>
                    <a:pt x="20" y="11"/>
                  </a:lnTo>
                  <a:lnTo>
                    <a:pt x="24" y="33"/>
                  </a:lnTo>
                  <a:lnTo>
                    <a:pt x="19" y="63"/>
                  </a:lnTo>
                  <a:lnTo>
                    <a:pt x="0" y="97"/>
                  </a:lnTo>
                  <a:lnTo>
                    <a:pt x="39" y="103"/>
                  </a:lnTo>
                  <a:lnTo>
                    <a:pt x="44" y="97"/>
                  </a:lnTo>
                  <a:lnTo>
                    <a:pt x="55" y="89"/>
                  </a:lnTo>
                  <a:lnTo>
                    <a:pt x="65" y="86"/>
                  </a:lnTo>
                  <a:lnTo>
                    <a:pt x="68" y="97"/>
                  </a:lnTo>
                  <a:lnTo>
                    <a:pt x="68" y="102"/>
                  </a:lnTo>
                  <a:lnTo>
                    <a:pt x="65" y="115"/>
                  </a:lnTo>
                  <a:lnTo>
                    <a:pt x="55" y="129"/>
                  </a:lnTo>
                  <a:lnTo>
                    <a:pt x="35" y="146"/>
                  </a:lnTo>
                  <a:lnTo>
                    <a:pt x="38" y="160"/>
                  </a:lnTo>
                  <a:lnTo>
                    <a:pt x="104" y="160"/>
                  </a:lnTo>
                  <a:lnTo>
                    <a:pt x="104" y="141"/>
                  </a:lnTo>
                  <a:lnTo>
                    <a:pt x="69" y="141"/>
                  </a:lnTo>
                  <a:lnTo>
                    <a:pt x="74" y="133"/>
                  </a:lnTo>
                  <a:lnTo>
                    <a:pt x="82" y="116"/>
                  </a:lnTo>
                  <a:lnTo>
                    <a:pt x="83" y="89"/>
                  </a:lnTo>
                  <a:lnTo>
                    <a:pt x="69" y="58"/>
                  </a:lnTo>
                  <a:lnTo>
                    <a:pt x="66" y="56"/>
                  </a:lnTo>
                  <a:lnTo>
                    <a:pt x="60" y="61"/>
                  </a:lnTo>
                  <a:lnTo>
                    <a:pt x="50" y="69"/>
                  </a:lnTo>
                  <a:lnTo>
                    <a:pt x="38" y="85"/>
                  </a:lnTo>
                  <a:lnTo>
                    <a:pt x="24" y="83"/>
                  </a:lnTo>
                  <a:lnTo>
                    <a:pt x="28" y="75"/>
                  </a:lnTo>
                  <a:lnTo>
                    <a:pt x="36" y="58"/>
                  </a:lnTo>
                  <a:lnTo>
                    <a:pt x="41" y="31"/>
                  </a:lnTo>
                  <a:lnTo>
                    <a:pt x="35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79" name="Freeform 274">
              <a:extLst>
                <a:ext uri="{FF2B5EF4-FFF2-40B4-BE49-F238E27FC236}">
                  <a16:creationId xmlns:a16="http://schemas.microsoft.com/office/drawing/2014/main" id="{5327D634-101E-F027-9DA7-A83574CCF7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3674" y="1920875"/>
              <a:ext cx="55563" cy="65088"/>
            </a:xfrm>
            <a:custGeom>
              <a:avLst/>
              <a:gdLst>
                <a:gd name="T0" fmla="*/ 2147483647 w 35"/>
                <a:gd name="T1" fmla="*/ 2147483647 h 41"/>
                <a:gd name="T2" fmla="*/ 2147483647 w 35"/>
                <a:gd name="T3" fmla="*/ 2147483647 h 41"/>
                <a:gd name="T4" fmla="*/ 2147483647 w 35"/>
                <a:gd name="T5" fmla="*/ 2147483647 h 41"/>
                <a:gd name="T6" fmla="*/ 0 w 35"/>
                <a:gd name="T7" fmla="*/ 2147483647 h 41"/>
                <a:gd name="T8" fmla="*/ 2147483647 w 35"/>
                <a:gd name="T9" fmla="*/ 2147483647 h 41"/>
                <a:gd name="T10" fmla="*/ 2147483647 w 35"/>
                <a:gd name="T11" fmla="*/ 0 h 41"/>
                <a:gd name="T12" fmla="*/ 2147483647 w 35"/>
                <a:gd name="T13" fmla="*/ 2147483647 h 41"/>
                <a:gd name="T14" fmla="*/ 2147483647 w 35"/>
                <a:gd name="T15" fmla="*/ 2147483647 h 41"/>
                <a:gd name="T16" fmla="*/ 2147483647 w 35"/>
                <a:gd name="T17" fmla="*/ 2147483647 h 41"/>
                <a:gd name="T18" fmla="*/ 2147483647 w 35"/>
                <a:gd name="T19" fmla="*/ 2147483647 h 41"/>
                <a:gd name="T20" fmla="*/ 2147483647 w 35"/>
                <a:gd name="T21" fmla="*/ 2147483647 h 41"/>
                <a:gd name="T22" fmla="*/ 2147483647 w 35"/>
                <a:gd name="T23" fmla="*/ 2147483647 h 41"/>
                <a:gd name="T24" fmla="*/ 2147483647 w 35"/>
                <a:gd name="T25" fmla="*/ 2147483647 h 41"/>
                <a:gd name="T26" fmla="*/ 2147483647 w 35"/>
                <a:gd name="T27" fmla="*/ 2147483647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41"/>
                <a:gd name="T44" fmla="*/ 35 w 35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41">
                  <a:moveTo>
                    <a:pt x="13" y="41"/>
                  </a:moveTo>
                  <a:lnTo>
                    <a:pt x="10" y="35"/>
                  </a:lnTo>
                  <a:lnTo>
                    <a:pt x="3" y="26"/>
                  </a:lnTo>
                  <a:lnTo>
                    <a:pt x="0" y="11"/>
                  </a:lnTo>
                  <a:lnTo>
                    <a:pt x="10" y="2"/>
                  </a:lnTo>
                  <a:lnTo>
                    <a:pt x="25" y="0"/>
                  </a:lnTo>
                  <a:lnTo>
                    <a:pt x="33" y="10"/>
                  </a:lnTo>
                  <a:lnTo>
                    <a:pt x="35" y="22"/>
                  </a:lnTo>
                  <a:lnTo>
                    <a:pt x="33" y="32"/>
                  </a:lnTo>
                  <a:lnTo>
                    <a:pt x="27" y="37"/>
                  </a:lnTo>
                  <a:lnTo>
                    <a:pt x="21" y="38"/>
                  </a:lnTo>
                  <a:lnTo>
                    <a:pt x="16" y="40"/>
                  </a:lnTo>
                  <a:lnTo>
                    <a:pt x="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0" name="Freeform 275">
              <a:extLst>
                <a:ext uri="{FF2B5EF4-FFF2-40B4-BE49-F238E27FC236}">
                  <a16:creationId xmlns:a16="http://schemas.microsoft.com/office/drawing/2014/main" id="{316A933C-DC55-353F-7088-E5375FDB5E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51125" y="1897063"/>
              <a:ext cx="50800" cy="61913"/>
            </a:xfrm>
            <a:custGeom>
              <a:avLst/>
              <a:gdLst>
                <a:gd name="T0" fmla="*/ 2147483647 w 32"/>
                <a:gd name="T1" fmla="*/ 2147483647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0 w 32"/>
                <a:gd name="T7" fmla="*/ 2147483647 h 39"/>
                <a:gd name="T8" fmla="*/ 2147483647 w 32"/>
                <a:gd name="T9" fmla="*/ 2147483647 h 39"/>
                <a:gd name="T10" fmla="*/ 2147483647 w 32"/>
                <a:gd name="T11" fmla="*/ 0 h 39"/>
                <a:gd name="T12" fmla="*/ 2147483647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39"/>
                <a:gd name="T44" fmla="*/ 32 w 32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39">
                  <a:moveTo>
                    <a:pt x="15" y="39"/>
                  </a:moveTo>
                  <a:lnTo>
                    <a:pt x="10" y="37"/>
                  </a:lnTo>
                  <a:lnTo>
                    <a:pt x="5" y="3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24" y="1"/>
                  </a:lnTo>
                  <a:lnTo>
                    <a:pt x="30" y="9"/>
                  </a:lnTo>
                  <a:lnTo>
                    <a:pt x="32" y="20"/>
                  </a:lnTo>
                  <a:lnTo>
                    <a:pt x="30" y="30"/>
                  </a:lnTo>
                  <a:lnTo>
                    <a:pt x="26" y="36"/>
                  </a:lnTo>
                  <a:lnTo>
                    <a:pt x="19" y="37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1" name="Freeform 276">
              <a:extLst>
                <a:ext uri="{FF2B5EF4-FFF2-40B4-BE49-F238E27FC236}">
                  <a16:creationId xmlns:a16="http://schemas.microsoft.com/office/drawing/2014/main" id="{3452B1ED-9D0D-FF5D-FFD7-E0803D1B8D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2212" y="1831975"/>
              <a:ext cx="396875" cy="65088"/>
            </a:xfrm>
            <a:custGeom>
              <a:avLst/>
              <a:gdLst>
                <a:gd name="T0" fmla="*/ 0 w 250"/>
                <a:gd name="T1" fmla="*/ 2147483647 h 41"/>
                <a:gd name="T2" fmla="*/ 2147483647 w 250"/>
                <a:gd name="T3" fmla="*/ 2147483647 h 41"/>
                <a:gd name="T4" fmla="*/ 2147483647 w 250"/>
                <a:gd name="T5" fmla="*/ 2147483647 h 41"/>
                <a:gd name="T6" fmla="*/ 2147483647 w 250"/>
                <a:gd name="T7" fmla="*/ 2147483647 h 41"/>
                <a:gd name="T8" fmla="*/ 2147483647 w 250"/>
                <a:gd name="T9" fmla="*/ 0 h 41"/>
                <a:gd name="T10" fmla="*/ 2147483647 w 250"/>
                <a:gd name="T11" fmla="*/ 2147483647 h 41"/>
                <a:gd name="T12" fmla="*/ 2147483647 w 250"/>
                <a:gd name="T13" fmla="*/ 2147483647 h 41"/>
                <a:gd name="T14" fmla="*/ 2147483647 w 250"/>
                <a:gd name="T15" fmla="*/ 2147483647 h 41"/>
                <a:gd name="T16" fmla="*/ 2147483647 w 250"/>
                <a:gd name="T17" fmla="*/ 2147483647 h 41"/>
                <a:gd name="T18" fmla="*/ 0 w 250"/>
                <a:gd name="T19" fmla="*/ 2147483647 h 41"/>
                <a:gd name="T20" fmla="*/ 0 w 250"/>
                <a:gd name="T21" fmla="*/ 2147483647 h 41"/>
                <a:gd name="T22" fmla="*/ 0 w 250"/>
                <a:gd name="T23" fmla="*/ 2147483647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0"/>
                <a:gd name="T37" fmla="*/ 0 h 41"/>
                <a:gd name="T38" fmla="*/ 250 w 250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0" h="41">
                  <a:moveTo>
                    <a:pt x="0" y="19"/>
                  </a:moveTo>
                  <a:lnTo>
                    <a:pt x="22" y="20"/>
                  </a:lnTo>
                  <a:lnTo>
                    <a:pt x="79" y="20"/>
                  </a:lnTo>
                  <a:lnTo>
                    <a:pt x="156" y="15"/>
                  </a:lnTo>
                  <a:lnTo>
                    <a:pt x="243" y="0"/>
                  </a:lnTo>
                  <a:lnTo>
                    <a:pt x="250" y="22"/>
                  </a:lnTo>
                  <a:lnTo>
                    <a:pt x="222" y="26"/>
                  </a:lnTo>
                  <a:lnTo>
                    <a:pt x="154" y="36"/>
                  </a:lnTo>
                  <a:lnTo>
                    <a:pt x="73" y="41"/>
                  </a:lnTo>
                  <a:lnTo>
                    <a:pt x="0" y="3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2" name="Freeform 277">
              <a:extLst>
                <a:ext uri="{FF2B5EF4-FFF2-40B4-BE49-F238E27FC236}">
                  <a16:creationId xmlns:a16="http://schemas.microsoft.com/office/drawing/2014/main" id="{111F01C5-592D-87BC-679A-2C00F87AC5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71737" y="1785938"/>
              <a:ext cx="384175" cy="50800"/>
            </a:xfrm>
            <a:custGeom>
              <a:avLst/>
              <a:gdLst>
                <a:gd name="T0" fmla="*/ 0 w 242"/>
                <a:gd name="T1" fmla="*/ 2147483647 h 32"/>
                <a:gd name="T2" fmla="*/ 2147483647 w 242"/>
                <a:gd name="T3" fmla="*/ 2147483647 h 32"/>
                <a:gd name="T4" fmla="*/ 2147483647 w 242"/>
                <a:gd name="T5" fmla="*/ 2147483647 h 32"/>
                <a:gd name="T6" fmla="*/ 2147483647 w 242"/>
                <a:gd name="T7" fmla="*/ 0 h 32"/>
                <a:gd name="T8" fmla="*/ 2147483647 w 242"/>
                <a:gd name="T9" fmla="*/ 2147483647 h 32"/>
                <a:gd name="T10" fmla="*/ 2147483647 w 242"/>
                <a:gd name="T11" fmla="*/ 2147483647 h 32"/>
                <a:gd name="T12" fmla="*/ 2147483647 w 242"/>
                <a:gd name="T13" fmla="*/ 2147483647 h 32"/>
                <a:gd name="T14" fmla="*/ 2147483647 w 242"/>
                <a:gd name="T15" fmla="*/ 2147483647 h 32"/>
                <a:gd name="T16" fmla="*/ 2147483647 w 242"/>
                <a:gd name="T17" fmla="*/ 2147483647 h 32"/>
                <a:gd name="T18" fmla="*/ 2147483647 w 242"/>
                <a:gd name="T19" fmla="*/ 2147483647 h 32"/>
                <a:gd name="T20" fmla="*/ 0 w 242"/>
                <a:gd name="T21" fmla="*/ 2147483647 h 32"/>
                <a:gd name="T22" fmla="*/ 0 w 242"/>
                <a:gd name="T23" fmla="*/ 2147483647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2"/>
                <a:gd name="T37" fmla="*/ 0 h 32"/>
                <a:gd name="T38" fmla="*/ 242 w 242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2" h="32">
                  <a:moveTo>
                    <a:pt x="0" y="13"/>
                  </a:moveTo>
                  <a:lnTo>
                    <a:pt x="34" y="8"/>
                  </a:lnTo>
                  <a:lnTo>
                    <a:pt x="107" y="4"/>
                  </a:lnTo>
                  <a:lnTo>
                    <a:pt x="186" y="0"/>
                  </a:lnTo>
                  <a:lnTo>
                    <a:pt x="242" y="4"/>
                  </a:lnTo>
                  <a:lnTo>
                    <a:pt x="231" y="18"/>
                  </a:lnTo>
                  <a:lnTo>
                    <a:pt x="200" y="18"/>
                  </a:lnTo>
                  <a:lnTo>
                    <a:pt x="127" y="19"/>
                  </a:lnTo>
                  <a:lnTo>
                    <a:pt x="50" y="22"/>
                  </a:lnTo>
                  <a:lnTo>
                    <a:pt x="4" y="3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3" name="Freeform 278">
              <a:extLst>
                <a:ext uri="{FF2B5EF4-FFF2-40B4-BE49-F238E27FC236}">
                  <a16:creationId xmlns:a16="http://schemas.microsoft.com/office/drawing/2014/main" id="{56C1863C-39CA-B8D0-01D0-78A7A51098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41575" y="1679575"/>
              <a:ext cx="431800" cy="71438"/>
            </a:xfrm>
            <a:custGeom>
              <a:avLst/>
              <a:gdLst>
                <a:gd name="T0" fmla="*/ 2147483647 w 272"/>
                <a:gd name="T1" fmla="*/ 0 h 45"/>
                <a:gd name="T2" fmla="*/ 2147483647 w 272"/>
                <a:gd name="T3" fmla="*/ 2147483647 h 45"/>
                <a:gd name="T4" fmla="*/ 2147483647 w 272"/>
                <a:gd name="T5" fmla="*/ 2147483647 h 45"/>
                <a:gd name="T6" fmla="*/ 2147483647 w 272"/>
                <a:gd name="T7" fmla="*/ 2147483647 h 45"/>
                <a:gd name="T8" fmla="*/ 2147483647 w 272"/>
                <a:gd name="T9" fmla="*/ 2147483647 h 45"/>
                <a:gd name="T10" fmla="*/ 2147483647 w 272"/>
                <a:gd name="T11" fmla="*/ 2147483647 h 45"/>
                <a:gd name="T12" fmla="*/ 2147483647 w 272"/>
                <a:gd name="T13" fmla="*/ 2147483647 h 45"/>
                <a:gd name="T14" fmla="*/ 2147483647 w 272"/>
                <a:gd name="T15" fmla="*/ 2147483647 h 45"/>
                <a:gd name="T16" fmla="*/ 2147483647 w 272"/>
                <a:gd name="T17" fmla="*/ 2147483647 h 45"/>
                <a:gd name="T18" fmla="*/ 0 w 272"/>
                <a:gd name="T19" fmla="*/ 2147483647 h 45"/>
                <a:gd name="T20" fmla="*/ 2147483647 w 272"/>
                <a:gd name="T21" fmla="*/ 0 h 45"/>
                <a:gd name="T22" fmla="*/ 2147483647 w 272"/>
                <a:gd name="T23" fmla="*/ 0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2"/>
                <a:gd name="T37" fmla="*/ 0 h 45"/>
                <a:gd name="T38" fmla="*/ 272 w 272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2" h="45">
                  <a:moveTo>
                    <a:pt x="19" y="0"/>
                  </a:moveTo>
                  <a:lnTo>
                    <a:pt x="38" y="8"/>
                  </a:lnTo>
                  <a:lnTo>
                    <a:pt x="88" y="25"/>
                  </a:lnTo>
                  <a:lnTo>
                    <a:pt x="162" y="28"/>
                  </a:lnTo>
                  <a:lnTo>
                    <a:pt x="248" y="1"/>
                  </a:lnTo>
                  <a:lnTo>
                    <a:pt x="272" y="4"/>
                  </a:lnTo>
                  <a:lnTo>
                    <a:pt x="247" y="19"/>
                  </a:lnTo>
                  <a:lnTo>
                    <a:pt x="184" y="41"/>
                  </a:lnTo>
                  <a:lnTo>
                    <a:pt x="97" y="45"/>
                  </a:lnTo>
                  <a:lnTo>
                    <a:pt x="0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4" name="Freeform 279">
              <a:extLst>
                <a:ext uri="{FF2B5EF4-FFF2-40B4-BE49-F238E27FC236}">
                  <a16:creationId xmlns:a16="http://schemas.microsoft.com/office/drawing/2014/main" id="{7406FD8D-CE33-2799-56BB-3A6F5904F8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14587" y="1654175"/>
              <a:ext cx="493713" cy="207963"/>
            </a:xfrm>
            <a:custGeom>
              <a:avLst/>
              <a:gdLst>
                <a:gd name="T0" fmla="*/ 0 w 311"/>
                <a:gd name="T1" fmla="*/ 2147483647 h 131"/>
                <a:gd name="T2" fmla="*/ 2147483647 w 311"/>
                <a:gd name="T3" fmla="*/ 0 h 131"/>
                <a:gd name="T4" fmla="*/ 2147483647 w 311"/>
                <a:gd name="T5" fmla="*/ 0 h 131"/>
                <a:gd name="T6" fmla="*/ 2147483647 w 311"/>
                <a:gd name="T7" fmla="*/ 2147483647 h 131"/>
                <a:gd name="T8" fmla="*/ 2147483647 w 311"/>
                <a:gd name="T9" fmla="*/ 2147483647 h 131"/>
                <a:gd name="T10" fmla="*/ 2147483647 w 311"/>
                <a:gd name="T11" fmla="*/ 2147483647 h 131"/>
                <a:gd name="T12" fmla="*/ 2147483647 w 311"/>
                <a:gd name="T13" fmla="*/ 2147483647 h 131"/>
                <a:gd name="T14" fmla="*/ 2147483647 w 311"/>
                <a:gd name="T15" fmla="*/ 2147483647 h 131"/>
                <a:gd name="T16" fmla="*/ 2147483647 w 311"/>
                <a:gd name="T17" fmla="*/ 2147483647 h 131"/>
                <a:gd name="T18" fmla="*/ 2147483647 w 311"/>
                <a:gd name="T19" fmla="*/ 2147483647 h 131"/>
                <a:gd name="T20" fmla="*/ 2147483647 w 311"/>
                <a:gd name="T21" fmla="*/ 2147483647 h 131"/>
                <a:gd name="T22" fmla="*/ 2147483647 w 311"/>
                <a:gd name="T23" fmla="*/ 2147483647 h 131"/>
                <a:gd name="T24" fmla="*/ 2147483647 w 311"/>
                <a:gd name="T25" fmla="*/ 2147483647 h 131"/>
                <a:gd name="T26" fmla="*/ 2147483647 w 311"/>
                <a:gd name="T27" fmla="*/ 2147483647 h 131"/>
                <a:gd name="T28" fmla="*/ 2147483647 w 311"/>
                <a:gd name="T29" fmla="*/ 2147483647 h 131"/>
                <a:gd name="T30" fmla="*/ 2147483647 w 311"/>
                <a:gd name="T31" fmla="*/ 2147483647 h 131"/>
                <a:gd name="T32" fmla="*/ 2147483647 w 311"/>
                <a:gd name="T33" fmla="*/ 2147483647 h 131"/>
                <a:gd name="T34" fmla="*/ 2147483647 w 311"/>
                <a:gd name="T35" fmla="*/ 2147483647 h 131"/>
                <a:gd name="T36" fmla="*/ 2147483647 w 311"/>
                <a:gd name="T37" fmla="*/ 2147483647 h 131"/>
                <a:gd name="T38" fmla="*/ 2147483647 w 311"/>
                <a:gd name="T39" fmla="*/ 2147483647 h 131"/>
                <a:gd name="T40" fmla="*/ 2147483647 w 311"/>
                <a:gd name="T41" fmla="*/ 2147483647 h 131"/>
                <a:gd name="T42" fmla="*/ 0 w 311"/>
                <a:gd name="T43" fmla="*/ 2147483647 h 131"/>
                <a:gd name="T44" fmla="*/ 0 w 311"/>
                <a:gd name="T45" fmla="*/ 2147483647 h 1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1"/>
                <a:gd name="T70" fmla="*/ 0 h 131"/>
                <a:gd name="T71" fmla="*/ 311 w 311"/>
                <a:gd name="T72" fmla="*/ 131 h 1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1" h="131">
                  <a:moveTo>
                    <a:pt x="0" y="2"/>
                  </a:moveTo>
                  <a:lnTo>
                    <a:pt x="42" y="0"/>
                  </a:lnTo>
                  <a:lnTo>
                    <a:pt x="132" y="0"/>
                  </a:lnTo>
                  <a:lnTo>
                    <a:pt x="233" y="3"/>
                  </a:lnTo>
                  <a:lnTo>
                    <a:pt x="311" y="13"/>
                  </a:lnTo>
                  <a:lnTo>
                    <a:pt x="308" y="22"/>
                  </a:lnTo>
                  <a:lnTo>
                    <a:pt x="302" y="47"/>
                  </a:lnTo>
                  <a:lnTo>
                    <a:pt x="288" y="83"/>
                  </a:lnTo>
                  <a:lnTo>
                    <a:pt x="269" y="127"/>
                  </a:lnTo>
                  <a:lnTo>
                    <a:pt x="264" y="127"/>
                  </a:lnTo>
                  <a:lnTo>
                    <a:pt x="256" y="131"/>
                  </a:lnTo>
                  <a:lnTo>
                    <a:pt x="250" y="131"/>
                  </a:lnTo>
                  <a:lnTo>
                    <a:pt x="248" y="129"/>
                  </a:lnTo>
                  <a:lnTo>
                    <a:pt x="253" y="116"/>
                  </a:lnTo>
                  <a:lnTo>
                    <a:pt x="264" y="93"/>
                  </a:lnTo>
                  <a:lnTo>
                    <a:pt x="278" y="60"/>
                  </a:lnTo>
                  <a:lnTo>
                    <a:pt x="291" y="25"/>
                  </a:lnTo>
                  <a:lnTo>
                    <a:pt x="258" y="24"/>
                  </a:lnTo>
                  <a:lnTo>
                    <a:pt x="184" y="22"/>
                  </a:lnTo>
                  <a:lnTo>
                    <a:pt x="91" y="20"/>
                  </a:lnTo>
                  <a:lnTo>
                    <a:pt x="9" y="2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5" name="Freeform 280">
              <a:extLst>
                <a:ext uri="{FF2B5EF4-FFF2-40B4-BE49-F238E27FC236}">
                  <a16:creationId xmlns:a16="http://schemas.microsoft.com/office/drawing/2014/main" id="{19FA69E1-05CF-FDDF-7DD1-918D5B9A5F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4237" y="1501775"/>
              <a:ext cx="504825" cy="144463"/>
            </a:xfrm>
            <a:custGeom>
              <a:avLst/>
              <a:gdLst>
                <a:gd name="T0" fmla="*/ 0 w 318"/>
                <a:gd name="T1" fmla="*/ 2147483647 h 91"/>
                <a:gd name="T2" fmla="*/ 2147483647 w 318"/>
                <a:gd name="T3" fmla="*/ 2147483647 h 91"/>
                <a:gd name="T4" fmla="*/ 2147483647 w 318"/>
                <a:gd name="T5" fmla="*/ 2147483647 h 91"/>
                <a:gd name="T6" fmla="*/ 2147483647 w 318"/>
                <a:gd name="T7" fmla="*/ 2147483647 h 91"/>
                <a:gd name="T8" fmla="*/ 2147483647 w 318"/>
                <a:gd name="T9" fmla="*/ 2147483647 h 91"/>
                <a:gd name="T10" fmla="*/ 2147483647 w 318"/>
                <a:gd name="T11" fmla="*/ 2147483647 h 91"/>
                <a:gd name="T12" fmla="*/ 2147483647 w 318"/>
                <a:gd name="T13" fmla="*/ 2147483647 h 91"/>
                <a:gd name="T14" fmla="*/ 2147483647 w 318"/>
                <a:gd name="T15" fmla="*/ 2147483647 h 91"/>
                <a:gd name="T16" fmla="*/ 2147483647 w 318"/>
                <a:gd name="T17" fmla="*/ 2147483647 h 91"/>
                <a:gd name="T18" fmla="*/ 2147483647 w 318"/>
                <a:gd name="T19" fmla="*/ 2147483647 h 91"/>
                <a:gd name="T20" fmla="*/ 2147483647 w 318"/>
                <a:gd name="T21" fmla="*/ 2147483647 h 91"/>
                <a:gd name="T22" fmla="*/ 2147483647 w 318"/>
                <a:gd name="T23" fmla="*/ 0 h 91"/>
                <a:gd name="T24" fmla="*/ 2147483647 w 318"/>
                <a:gd name="T25" fmla="*/ 0 h 91"/>
                <a:gd name="T26" fmla="*/ 2147483647 w 318"/>
                <a:gd name="T27" fmla="*/ 2147483647 h 91"/>
                <a:gd name="T28" fmla="*/ 2147483647 w 318"/>
                <a:gd name="T29" fmla="*/ 2147483647 h 91"/>
                <a:gd name="T30" fmla="*/ 2147483647 w 318"/>
                <a:gd name="T31" fmla="*/ 2147483647 h 91"/>
                <a:gd name="T32" fmla="*/ 2147483647 w 318"/>
                <a:gd name="T33" fmla="*/ 2147483647 h 91"/>
                <a:gd name="T34" fmla="*/ 2147483647 w 318"/>
                <a:gd name="T35" fmla="*/ 2147483647 h 91"/>
                <a:gd name="T36" fmla="*/ 2147483647 w 318"/>
                <a:gd name="T37" fmla="*/ 2147483647 h 91"/>
                <a:gd name="T38" fmla="*/ 2147483647 w 318"/>
                <a:gd name="T39" fmla="*/ 2147483647 h 91"/>
                <a:gd name="T40" fmla="*/ 2147483647 w 318"/>
                <a:gd name="T41" fmla="*/ 2147483647 h 91"/>
                <a:gd name="T42" fmla="*/ 2147483647 w 318"/>
                <a:gd name="T43" fmla="*/ 2147483647 h 91"/>
                <a:gd name="T44" fmla="*/ 2147483647 w 318"/>
                <a:gd name="T45" fmla="*/ 2147483647 h 91"/>
                <a:gd name="T46" fmla="*/ 2147483647 w 318"/>
                <a:gd name="T47" fmla="*/ 2147483647 h 91"/>
                <a:gd name="T48" fmla="*/ 2147483647 w 318"/>
                <a:gd name="T49" fmla="*/ 2147483647 h 91"/>
                <a:gd name="T50" fmla="*/ 2147483647 w 318"/>
                <a:gd name="T51" fmla="*/ 2147483647 h 91"/>
                <a:gd name="T52" fmla="*/ 0 w 318"/>
                <a:gd name="T53" fmla="*/ 2147483647 h 91"/>
                <a:gd name="T54" fmla="*/ 0 w 318"/>
                <a:gd name="T55" fmla="*/ 2147483647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8"/>
                <a:gd name="T85" fmla="*/ 0 h 91"/>
                <a:gd name="T86" fmla="*/ 318 w 318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8" h="91">
                  <a:moveTo>
                    <a:pt x="0" y="44"/>
                  </a:moveTo>
                  <a:lnTo>
                    <a:pt x="9" y="33"/>
                  </a:lnTo>
                  <a:lnTo>
                    <a:pt x="36" y="17"/>
                  </a:lnTo>
                  <a:lnTo>
                    <a:pt x="75" y="17"/>
                  </a:lnTo>
                  <a:lnTo>
                    <a:pt x="127" y="57"/>
                  </a:lnTo>
                  <a:lnTo>
                    <a:pt x="134" y="61"/>
                  </a:lnTo>
                  <a:lnTo>
                    <a:pt x="149" y="68"/>
                  </a:lnTo>
                  <a:lnTo>
                    <a:pt x="173" y="66"/>
                  </a:lnTo>
                  <a:lnTo>
                    <a:pt x="198" y="47"/>
                  </a:lnTo>
                  <a:lnTo>
                    <a:pt x="223" y="22"/>
                  </a:lnTo>
                  <a:lnTo>
                    <a:pt x="252" y="6"/>
                  </a:lnTo>
                  <a:lnTo>
                    <a:pt x="283" y="0"/>
                  </a:lnTo>
                  <a:lnTo>
                    <a:pt x="316" y="0"/>
                  </a:lnTo>
                  <a:lnTo>
                    <a:pt x="318" y="17"/>
                  </a:lnTo>
                  <a:lnTo>
                    <a:pt x="308" y="16"/>
                  </a:lnTo>
                  <a:lnTo>
                    <a:pt x="282" y="19"/>
                  </a:lnTo>
                  <a:lnTo>
                    <a:pt x="249" y="31"/>
                  </a:lnTo>
                  <a:lnTo>
                    <a:pt x="219" y="60"/>
                  </a:lnTo>
                  <a:lnTo>
                    <a:pt x="189" y="85"/>
                  </a:lnTo>
                  <a:lnTo>
                    <a:pt x="159" y="91"/>
                  </a:lnTo>
                  <a:lnTo>
                    <a:pt x="132" y="85"/>
                  </a:lnTo>
                  <a:lnTo>
                    <a:pt x="113" y="71"/>
                  </a:lnTo>
                  <a:lnTo>
                    <a:pt x="93" y="52"/>
                  </a:lnTo>
                  <a:lnTo>
                    <a:pt x="66" y="38"/>
                  </a:lnTo>
                  <a:lnTo>
                    <a:pt x="34" y="39"/>
                  </a:lnTo>
                  <a:lnTo>
                    <a:pt x="5" y="7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6" name="Freeform 281">
              <a:extLst>
                <a:ext uri="{FF2B5EF4-FFF2-40B4-BE49-F238E27FC236}">
                  <a16:creationId xmlns:a16="http://schemas.microsoft.com/office/drawing/2014/main" id="{75BF28BE-3E18-A547-B251-E13A39F88B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475" y="1381125"/>
              <a:ext cx="161925" cy="146050"/>
            </a:xfrm>
            <a:custGeom>
              <a:avLst/>
              <a:gdLst>
                <a:gd name="T0" fmla="*/ 2147483647 w 102"/>
                <a:gd name="T1" fmla="*/ 0 h 92"/>
                <a:gd name="T2" fmla="*/ 2147483647 w 102"/>
                <a:gd name="T3" fmla="*/ 2147483647 h 92"/>
                <a:gd name="T4" fmla="*/ 2147483647 w 102"/>
                <a:gd name="T5" fmla="*/ 2147483647 h 92"/>
                <a:gd name="T6" fmla="*/ 2147483647 w 102"/>
                <a:gd name="T7" fmla="*/ 2147483647 h 92"/>
                <a:gd name="T8" fmla="*/ 0 w 102"/>
                <a:gd name="T9" fmla="*/ 2147483647 h 92"/>
                <a:gd name="T10" fmla="*/ 2147483647 w 102"/>
                <a:gd name="T11" fmla="*/ 2147483647 h 92"/>
                <a:gd name="T12" fmla="*/ 2147483647 w 102"/>
                <a:gd name="T13" fmla="*/ 2147483647 h 92"/>
                <a:gd name="T14" fmla="*/ 2147483647 w 102"/>
                <a:gd name="T15" fmla="*/ 2147483647 h 92"/>
                <a:gd name="T16" fmla="*/ 2147483647 w 102"/>
                <a:gd name="T17" fmla="*/ 2147483647 h 92"/>
                <a:gd name="T18" fmla="*/ 2147483647 w 102"/>
                <a:gd name="T19" fmla="*/ 2147483647 h 92"/>
                <a:gd name="T20" fmla="*/ 2147483647 w 102"/>
                <a:gd name="T21" fmla="*/ 2147483647 h 92"/>
                <a:gd name="T22" fmla="*/ 2147483647 w 102"/>
                <a:gd name="T23" fmla="*/ 2147483647 h 92"/>
                <a:gd name="T24" fmla="*/ 2147483647 w 102"/>
                <a:gd name="T25" fmla="*/ 2147483647 h 92"/>
                <a:gd name="T26" fmla="*/ 2147483647 w 102"/>
                <a:gd name="T27" fmla="*/ 2147483647 h 92"/>
                <a:gd name="T28" fmla="*/ 2147483647 w 102"/>
                <a:gd name="T29" fmla="*/ 2147483647 h 92"/>
                <a:gd name="T30" fmla="*/ 2147483647 w 102"/>
                <a:gd name="T31" fmla="*/ 2147483647 h 92"/>
                <a:gd name="T32" fmla="*/ 2147483647 w 102"/>
                <a:gd name="T33" fmla="*/ 2147483647 h 92"/>
                <a:gd name="T34" fmla="*/ 2147483647 w 102"/>
                <a:gd name="T35" fmla="*/ 2147483647 h 92"/>
                <a:gd name="T36" fmla="*/ 2147483647 w 102"/>
                <a:gd name="T37" fmla="*/ 2147483647 h 92"/>
                <a:gd name="T38" fmla="*/ 2147483647 w 102"/>
                <a:gd name="T39" fmla="*/ 0 h 92"/>
                <a:gd name="T40" fmla="*/ 2147483647 w 102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92"/>
                <a:gd name="T65" fmla="*/ 102 w 102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92">
                  <a:moveTo>
                    <a:pt x="69" y="0"/>
                  </a:moveTo>
                  <a:lnTo>
                    <a:pt x="61" y="3"/>
                  </a:lnTo>
                  <a:lnTo>
                    <a:pt x="42" y="11"/>
                  </a:lnTo>
                  <a:lnTo>
                    <a:pt x="19" y="26"/>
                  </a:lnTo>
                  <a:lnTo>
                    <a:pt x="0" y="48"/>
                  </a:lnTo>
                  <a:lnTo>
                    <a:pt x="9" y="59"/>
                  </a:lnTo>
                  <a:lnTo>
                    <a:pt x="17" y="55"/>
                  </a:lnTo>
                  <a:lnTo>
                    <a:pt x="37" y="55"/>
                  </a:lnTo>
                  <a:lnTo>
                    <a:pt x="61" y="60"/>
                  </a:lnTo>
                  <a:lnTo>
                    <a:pt x="81" y="79"/>
                  </a:lnTo>
                  <a:lnTo>
                    <a:pt x="102" y="92"/>
                  </a:lnTo>
                  <a:lnTo>
                    <a:pt x="102" y="84"/>
                  </a:lnTo>
                  <a:lnTo>
                    <a:pt x="94" y="66"/>
                  </a:lnTo>
                  <a:lnTo>
                    <a:pt x="74" y="49"/>
                  </a:lnTo>
                  <a:lnTo>
                    <a:pt x="34" y="40"/>
                  </a:lnTo>
                  <a:lnTo>
                    <a:pt x="36" y="37"/>
                  </a:lnTo>
                  <a:lnTo>
                    <a:pt x="44" y="29"/>
                  </a:lnTo>
                  <a:lnTo>
                    <a:pt x="59" y="21"/>
                  </a:lnTo>
                  <a:lnTo>
                    <a:pt x="91" y="1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7" name="Freeform 282">
              <a:extLst>
                <a:ext uri="{FF2B5EF4-FFF2-40B4-BE49-F238E27FC236}">
                  <a16:creationId xmlns:a16="http://schemas.microsoft.com/office/drawing/2014/main" id="{3FF1B598-2C6E-4810-BC11-BDB140F552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7250" y="2859088"/>
              <a:ext cx="2073275" cy="2328863"/>
            </a:xfrm>
            <a:custGeom>
              <a:avLst/>
              <a:gdLst>
                <a:gd name="T0" fmla="*/ 2147483647 w 1306"/>
                <a:gd name="T1" fmla="*/ 2147483647 h 1467"/>
                <a:gd name="T2" fmla="*/ 2147483647 w 1306"/>
                <a:gd name="T3" fmla="*/ 2147483647 h 1467"/>
                <a:gd name="T4" fmla="*/ 2147483647 w 1306"/>
                <a:gd name="T5" fmla="*/ 2147483647 h 1467"/>
                <a:gd name="T6" fmla="*/ 2147483647 w 1306"/>
                <a:gd name="T7" fmla="*/ 2147483647 h 1467"/>
                <a:gd name="T8" fmla="*/ 0 w 1306"/>
                <a:gd name="T9" fmla="*/ 2147483647 h 1467"/>
                <a:gd name="T10" fmla="*/ 2147483647 w 1306"/>
                <a:gd name="T11" fmla="*/ 2147483647 h 1467"/>
                <a:gd name="T12" fmla="*/ 2147483647 w 1306"/>
                <a:gd name="T13" fmla="*/ 2147483647 h 1467"/>
                <a:gd name="T14" fmla="*/ 2147483647 w 1306"/>
                <a:gd name="T15" fmla="*/ 2147483647 h 1467"/>
                <a:gd name="T16" fmla="*/ 2147483647 w 1306"/>
                <a:gd name="T17" fmla="*/ 2147483647 h 1467"/>
                <a:gd name="T18" fmla="*/ 2147483647 w 1306"/>
                <a:gd name="T19" fmla="*/ 2147483647 h 1467"/>
                <a:gd name="T20" fmla="*/ 2147483647 w 1306"/>
                <a:gd name="T21" fmla="*/ 2147483647 h 1467"/>
                <a:gd name="T22" fmla="*/ 2147483647 w 1306"/>
                <a:gd name="T23" fmla="*/ 2147483647 h 1467"/>
                <a:gd name="T24" fmla="*/ 2147483647 w 1306"/>
                <a:gd name="T25" fmla="*/ 2147483647 h 1467"/>
                <a:gd name="T26" fmla="*/ 2147483647 w 1306"/>
                <a:gd name="T27" fmla="*/ 0 h 1467"/>
                <a:gd name="T28" fmla="*/ 2147483647 w 1306"/>
                <a:gd name="T29" fmla="*/ 2147483647 h 1467"/>
                <a:gd name="T30" fmla="*/ 2147483647 w 1306"/>
                <a:gd name="T31" fmla="*/ 2147483647 h 1467"/>
                <a:gd name="T32" fmla="*/ 2147483647 w 1306"/>
                <a:gd name="T33" fmla="*/ 2147483647 h 1467"/>
                <a:gd name="T34" fmla="*/ 2147483647 w 1306"/>
                <a:gd name="T35" fmla="*/ 2147483647 h 1467"/>
                <a:gd name="T36" fmla="*/ 2147483647 w 1306"/>
                <a:gd name="T37" fmla="*/ 2147483647 h 1467"/>
                <a:gd name="T38" fmla="*/ 2147483647 w 1306"/>
                <a:gd name="T39" fmla="*/ 2147483647 h 1467"/>
                <a:gd name="T40" fmla="*/ 2147483647 w 1306"/>
                <a:gd name="T41" fmla="*/ 2147483647 h 1467"/>
                <a:gd name="T42" fmla="*/ 2147483647 w 1306"/>
                <a:gd name="T43" fmla="*/ 2147483647 h 1467"/>
                <a:gd name="T44" fmla="*/ 2147483647 w 1306"/>
                <a:gd name="T45" fmla="*/ 2147483647 h 1467"/>
                <a:gd name="T46" fmla="*/ 2147483647 w 1306"/>
                <a:gd name="T47" fmla="*/ 2147483647 h 1467"/>
                <a:gd name="T48" fmla="*/ 2147483647 w 1306"/>
                <a:gd name="T49" fmla="*/ 2147483647 h 1467"/>
                <a:gd name="T50" fmla="*/ 2147483647 w 1306"/>
                <a:gd name="T51" fmla="*/ 2147483647 h 1467"/>
                <a:gd name="T52" fmla="*/ 2147483647 w 1306"/>
                <a:gd name="T53" fmla="*/ 2147483647 h 1467"/>
                <a:gd name="T54" fmla="*/ 2147483647 w 1306"/>
                <a:gd name="T55" fmla="*/ 2147483647 h 14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6"/>
                <a:gd name="T85" fmla="*/ 0 h 1467"/>
                <a:gd name="T86" fmla="*/ 1306 w 1306"/>
                <a:gd name="T87" fmla="*/ 1467 h 14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6" h="1467">
                  <a:moveTo>
                    <a:pt x="314" y="760"/>
                  </a:moveTo>
                  <a:lnTo>
                    <a:pt x="267" y="839"/>
                  </a:lnTo>
                  <a:lnTo>
                    <a:pt x="165" y="1028"/>
                  </a:lnTo>
                  <a:lnTo>
                    <a:pt x="58" y="1261"/>
                  </a:lnTo>
                  <a:lnTo>
                    <a:pt x="0" y="1467"/>
                  </a:lnTo>
                  <a:lnTo>
                    <a:pt x="31" y="1462"/>
                  </a:lnTo>
                  <a:lnTo>
                    <a:pt x="132" y="1434"/>
                  </a:lnTo>
                  <a:lnTo>
                    <a:pt x="311" y="1354"/>
                  </a:lnTo>
                  <a:lnTo>
                    <a:pt x="580" y="1196"/>
                  </a:lnTo>
                  <a:lnTo>
                    <a:pt x="642" y="1143"/>
                  </a:lnTo>
                  <a:lnTo>
                    <a:pt x="809" y="958"/>
                  </a:lnTo>
                  <a:lnTo>
                    <a:pt x="1042" y="604"/>
                  </a:lnTo>
                  <a:lnTo>
                    <a:pt x="1306" y="37"/>
                  </a:lnTo>
                  <a:lnTo>
                    <a:pt x="1295" y="0"/>
                  </a:lnTo>
                  <a:lnTo>
                    <a:pt x="1229" y="148"/>
                  </a:lnTo>
                  <a:lnTo>
                    <a:pt x="1061" y="492"/>
                  </a:lnTo>
                  <a:lnTo>
                    <a:pt x="829" y="880"/>
                  </a:lnTo>
                  <a:lnTo>
                    <a:pt x="571" y="1161"/>
                  </a:lnTo>
                  <a:lnTo>
                    <a:pt x="341" y="1303"/>
                  </a:lnTo>
                  <a:lnTo>
                    <a:pt x="176" y="1385"/>
                  </a:lnTo>
                  <a:lnTo>
                    <a:pt x="74" y="1421"/>
                  </a:lnTo>
                  <a:lnTo>
                    <a:pt x="39" y="1431"/>
                  </a:lnTo>
                  <a:lnTo>
                    <a:pt x="50" y="1388"/>
                  </a:lnTo>
                  <a:lnTo>
                    <a:pt x="91" y="1265"/>
                  </a:lnTo>
                  <a:lnTo>
                    <a:pt x="177" y="1065"/>
                  </a:lnTo>
                  <a:lnTo>
                    <a:pt x="325" y="795"/>
                  </a:lnTo>
                  <a:lnTo>
                    <a:pt x="314" y="7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8" name="Freeform 283">
              <a:extLst>
                <a:ext uri="{FF2B5EF4-FFF2-40B4-BE49-F238E27FC236}">
                  <a16:creationId xmlns:a16="http://schemas.microsoft.com/office/drawing/2014/main" id="{72553D93-C8FA-F73D-4B62-74E5CA7B52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46325" y="2449513"/>
              <a:ext cx="387350" cy="458788"/>
            </a:xfrm>
            <a:custGeom>
              <a:avLst/>
              <a:gdLst>
                <a:gd name="T0" fmla="*/ 2147483647 w 244"/>
                <a:gd name="T1" fmla="*/ 0 h 289"/>
                <a:gd name="T2" fmla="*/ 2147483647 w 244"/>
                <a:gd name="T3" fmla="*/ 2147483647 h 289"/>
                <a:gd name="T4" fmla="*/ 2147483647 w 244"/>
                <a:gd name="T5" fmla="*/ 2147483647 h 289"/>
                <a:gd name="T6" fmla="*/ 2147483647 w 244"/>
                <a:gd name="T7" fmla="*/ 2147483647 h 289"/>
                <a:gd name="T8" fmla="*/ 2147483647 w 244"/>
                <a:gd name="T9" fmla="*/ 2147483647 h 289"/>
                <a:gd name="T10" fmla="*/ 2147483647 w 244"/>
                <a:gd name="T11" fmla="*/ 2147483647 h 289"/>
                <a:gd name="T12" fmla="*/ 2147483647 w 244"/>
                <a:gd name="T13" fmla="*/ 2147483647 h 289"/>
                <a:gd name="T14" fmla="*/ 2147483647 w 244"/>
                <a:gd name="T15" fmla="*/ 2147483647 h 289"/>
                <a:gd name="T16" fmla="*/ 2147483647 w 244"/>
                <a:gd name="T17" fmla="*/ 2147483647 h 289"/>
                <a:gd name="T18" fmla="*/ 2147483647 w 244"/>
                <a:gd name="T19" fmla="*/ 2147483647 h 289"/>
                <a:gd name="T20" fmla="*/ 2147483647 w 244"/>
                <a:gd name="T21" fmla="*/ 2147483647 h 289"/>
                <a:gd name="T22" fmla="*/ 2147483647 w 244"/>
                <a:gd name="T23" fmla="*/ 2147483647 h 289"/>
                <a:gd name="T24" fmla="*/ 2147483647 w 244"/>
                <a:gd name="T25" fmla="*/ 2147483647 h 289"/>
                <a:gd name="T26" fmla="*/ 2147483647 w 244"/>
                <a:gd name="T27" fmla="*/ 2147483647 h 289"/>
                <a:gd name="T28" fmla="*/ 2147483647 w 244"/>
                <a:gd name="T29" fmla="*/ 2147483647 h 289"/>
                <a:gd name="T30" fmla="*/ 2147483647 w 244"/>
                <a:gd name="T31" fmla="*/ 2147483647 h 289"/>
                <a:gd name="T32" fmla="*/ 2147483647 w 244"/>
                <a:gd name="T33" fmla="*/ 2147483647 h 289"/>
                <a:gd name="T34" fmla="*/ 2147483647 w 244"/>
                <a:gd name="T35" fmla="*/ 2147483647 h 289"/>
                <a:gd name="T36" fmla="*/ 2147483647 w 244"/>
                <a:gd name="T37" fmla="*/ 2147483647 h 289"/>
                <a:gd name="T38" fmla="*/ 2147483647 w 244"/>
                <a:gd name="T39" fmla="*/ 2147483647 h 289"/>
                <a:gd name="T40" fmla="*/ 2147483647 w 244"/>
                <a:gd name="T41" fmla="*/ 2147483647 h 289"/>
                <a:gd name="T42" fmla="*/ 2147483647 w 244"/>
                <a:gd name="T43" fmla="*/ 2147483647 h 289"/>
                <a:gd name="T44" fmla="*/ 2147483647 w 244"/>
                <a:gd name="T45" fmla="*/ 2147483647 h 289"/>
                <a:gd name="T46" fmla="*/ 2147483647 w 244"/>
                <a:gd name="T47" fmla="*/ 2147483647 h 289"/>
                <a:gd name="T48" fmla="*/ 2147483647 w 244"/>
                <a:gd name="T49" fmla="*/ 2147483647 h 289"/>
                <a:gd name="T50" fmla="*/ 0 w 244"/>
                <a:gd name="T51" fmla="*/ 2147483647 h 289"/>
                <a:gd name="T52" fmla="*/ 2147483647 w 244"/>
                <a:gd name="T53" fmla="*/ 0 h 289"/>
                <a:gd name="T54" fmla="*/ 2147483647 w 244"/>
                <a:gd name="T55" fmla="*/ 0 h 28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4"/>
                <a:gd name="T85" fmla="*/ 0 h 289"/>
                <a:gd name="T86" fmla="*/ 244 w 244"/>
                <a:gd name="T87" fmla="*/ 289 h 28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4" h="289">
                  <a:moveTo>
                    <a:pt x="20" y="0"/>
                  </a:moveTo>
                  <a:lnTo>
                    <a:pt x="28" y="12"/>
                  </a:lnTo>
                  <a:lnTo>
                    <a:pt x="47" y="40"/>
                  </a:lnTo>
                  <a:lnTo>
                    <a:pt x="71" y="72"/>
                  </a:lnTo>
                  <a:lnTo>
                    <a:pt x="91" y="94"/>
                  </a:lnTo>
                  <a:lnTo>
                    <a:pt x="96" y="113"/>
                  </a:lnTo>
                  <a:lnTo>
                    <a:pt x="116" y="159"/>
                  </a:lnTo>
                  <a:lnTo>
                    <a:pt x="156" y="215"/>
                  </a:lnTo>
                  <a:lnTo>
                    <a:pt x="222" y="266"/>
                  </a:lnTo>
                  <a:lnTo>
                    <a:pt x="217" y="248"/>
                  </a:lnTo>
                  <a:lnTo>
                    <a:pt x="203" y="209"/>
                  </a:lnTo>
                  <a:lnTo>
                    <a:pt x="170" y="159"/>
                  </a:lnTo>
                  <a:lnTo>
                    <a:pt x="120" y="113"/>
                  </a:lnTo>
                  <a:lnTo>
                    <a:pt x="127" y="100"/>
                  </a:lnTo>
                  <a:lnTo>
                    <a:pt x="143" y="107"/>
                  </a:lnTo>
                  <a:lnTo>
                    <a:pt x="178" y="135"/>
                  </a:lnTo>
                  <a:lnTo>
                    <a:pt x="217" y="192"/>
                  </a:lnTo>
                  <a:lnTo>
                    <a:pt x="244" y="289"/>
                  </a:lnTo>
                  <a:lnTo>
                    <a:pt x="225" y="286"/>
                  </a:lnTo>
                  <a:lnTo>
                    <a:pt x="181" y="267"/>
                  </a:lnTo>
                  <a:lnTo>
                    <a:pt x="124" y="214"/>
                  </a:lnTo>
                  <a:lnTo>
                    <a:pt x="72" y="107"/>
                  </a:lnTo>
                  <a:lnTo>
                    <a:pt x="66" y="100"/>
                  </a:lnTo>
                  <a:lnTo>
                    <a:pt x="49" y="80"/>
                  </a:lnTo>
                  <a:lnTo>
                    <a:pt x="25" y="47"/>
                  </a:lnTo>
                  <a:lnTo>
                    <a:pt x="0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89" name="Freeform 284">
              <a:extLst>
                <a:ext uri="{FF2B5EF4-FFF2-40B4-BE49-F238E27FC236}">
                  <a16:creationId xmlns:a16="http://schemas.microsoft.com/office/drawing/2014/main" id="{E2596AC7-EB0F-A612-9430-59F3CCD99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38399" y="2432050"/>
              <a:ext cx="303213" cy="379413"/>
            </a:xfrm>
            <a:custGeom>
              <a:avLst/>
              <a:gdLst>
                <a:gd name="T0" fmla="*/ 2147483647 w 191"/>
                <a:gd name="T1" fmla="*/ 0 h 239"/>
                <a:gd name="T2" fmla="*/ 2147483647 w 191"/>
                <a:gd name="T3" fmla="*/ 2147483647 h 239"/>
                <a:gd name="T4" fmla="*/ 2147483647 w 191"/>
                <a:gd name="T5" fmla="*/ 2147483647 h 239"/>
                <a:gd name="T6" fmla="*/ 2147483647 w 191"/>
                <a:gd name="T7" fmla="*/ 2147483647 h 239"/>
                <a:gd name="T8" fmla="*/ 2147483647 w 191"/>
                <a:gd name="T9" fmla="*/ 2147483647 h 239"/>
                <a:gd name="T10" fmla="*/ 2147483647 w 191"/>
                <a:gd name="T11" fmla="*/ 2147483647 h 239"/>
                <a:gd name="T12" fmla="*/ 2147483647 w 191"/>
                <a:gd name="T13" fmla="*/ 2147483647 h 239"/>
                <a:gd name="T14" fmla="*/ 2147483647 w 191"/>
                <a:gd name="T15" fmla="*/ 2147483647 h 239"/>
                <a:gd name="T16" fmla="*/ 0 w 191"/>
                <a:gd name="T17" fmla="*/ 2147483647 h 239"/>
                <a:gd name="T18" fmla="*/ 2147483647 w 191"/>
                <a:gd name="T19" fmla="*/ 2147483647 h 239"/>
                <a:gd name="T20" fmla="*/ 2147483647 w 191"/>
                <a:gd name="T21" fmla="*/ 2147483647 h 239"/>
                <a:gd name="T22" fmla="*/ 2147483647 w 191"/>
                <a:gd name="T23" fmla="*/ 2147483647 h 239"/>
                <a:gd name="T24" fmla="*/ 2147483647 w 191"/>
                <a:gd name="T25" fmla="*/ 2147483647 h 239"/>
                <a:gd name="T26" fmla="*/ 2147483647 w 191"/>
                <a:gd name="T27" fmla="*/ 2147483647 h 239"/>
                <a:gd name="T28" fmla="*/ 2147483647 w 191"/>
                <a:gd name="T29" fmla="*/ 2147483647 h 239"/>
                <a:gd name="T30" fmla="*/ 2147483647 w 191"/>
                <a:gd name="T31" fmla="*/ 2147483647 h 239"/>
                <a:gd name="T32" fmla="*/ 2147483647 w 191"/>
                <a:gd name="T33" fmla="*/ 2147483647 h 239"/>
                <a:gd name="T34" fmla="*/ 2147483647 w 191"/>
                <a:gd name="T35" fmla="*/ 2147483647 h 239"/>
                <a:gd name="T36" fmla="*/ 2147483647 w 191"/>
                <a:gd name="T37" fmla="*/ 2147483647 h 239"/>
                <a:gd name="T38" fmla="*/ 2147483647 w 191"/>
                <a:gd name="T39" fmla="*/ 2147483647 h 239"/>
                <a:gd name="T40" fmla="*/ 2147483647 w 191"/>
                <a:gd name="T41" fmla="*/ 2147483647 h 239"/>
                <a:gd name="T42" fmla="*/ 2147483647 w 191"/>
                <a:gd name="T43" fmla="*/ 2147483647 h 239"/>
                <a:gd name="T44" fmla="*/ 2147483647 w 191"/>
                <a:gd name="T45" fmla="*/ 2147483647 h 239"/>
                <a:gd name="T46" fmla="*/ 2147483647 w 191"/>
                <a:gd name="T47" fmla="*/ 2147483647 h 239"/>
                <a:gd name="T48" fmla="*/ 2147483647 w 191"/>
                <a:gd name="T49" fmla="*/ 2147483647 h 239"/>
                <a:gd name="T50" fmla="*/ 2147483647 w 191"/>
                <a:gd name="T51" fmla="*/ 2147483647 h 239"/>
                <a:gd name="T52" fmla="*/ 2147483647 w 191"/>
                <a:gd name="T53" fmla="*/ 0 h 239"/>
                <a:gd name="T54" fmla="*/ 2147483647 w 191"/>
                <a:gd name="T55" fmla="*/ 0 h 2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1"/>
                <a:gd name="T85" fmla="*/ 0 h 239"/>
                <a:gd name="T86" fmla="*/ 191 w 191"/>
                <a:gd name="T87" fmla="*/ 239 h 2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1" h="239">
                  <a:moveTo>
                    <a:pt x="176" y="0"/>
                  </a:moveTo>
                  <a:lnTo>
                    <a:pt x="167" y="12"/>
                  </a:lnTo>
                  <a:lnTo>
                    <a:pt x="145" y="45"/>
                  </a:lnTo>
                  <a:lnTo>
                    <a:pt x="117" y="80"/>
                  </a:lnTo>
                  <a:lnTo>
                    <a:pt x="90" y="105"/>
                  </a:lnTo>
                  <a:lnTo>
                    <a:pt x="74" y="114"/>
                  </a:lnTo>
                  <a:lnTo>
                    <a:pt x="41" y="143"/>
                  </a:lnTo>
                  <a:lnTo>
                    <a:pt x="10" y="185"/>
                  </a:lnTo>
                  <a:lnTo>
                    <a:pt x="0" y="239"/>
                  </a:lnTo>
                  <a:lnTo>
                    <a:pt x="11" y="237"/>
                  </a:lnTo>
                  <a:lnTo>
                    <a:pt x="40" y="228"/>
                  </a:lnTo>
                  <a:lnTo>
                    <a:pt x="73" y="201"/>
                  </a:lnTo>
                  <a:lnTo>
                    <a:pt x="99" y="149"/>
                  </a:lnTo>
                  <a:lnTo>
                    <a:pt x="95" y="133"/>
                  </a:lnTo>
                  <a:lnTo>
                    <a:pt x="87" y="146"/>
                  </a:lnTo>
                  <a:lnTo>
                    <a:pt x="68" y="174"/>
                  </a:lnTo>
                  <a:lnTo>
                    <a:pt x="43" y="204"/>
                  </a:lnTo>
                  <a:lnTo>
                    <a:pt x="17" y="220"/>
                  </a:lnTo>
                  <a:lnTo>
                    <a:pt x="21" y="210"/>
                  </a:lnTo>
                  <a:lnTo>
                    <a:pt x="32" y="187"/>
                  </a:lnTo>
                  <a:lnTo>
                    <a:pt x="54" y="155"/>
                  </a:lnTo>
                  <a:lnTo>
                    <a:pt x="91" y="125"/>
                  </a:lnTo>
                  <a:lnTo>
                    <a:pt x="104" y="114"/>
                  </a:lnTo>
                  <a:lnTo>
                    <a:pt x="134" y="85"/>
                  </a:lnTo>
                  <a:lnTo>
                    <a:pt x="167" y="45"/>
                  </a:lnTo>
                  <a:lnTo>
                    <a:pt x="19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0" name="Freeform 285">
              <a:extLst>
                <a:ext uri="{FF2B5EF4-FFF2-40B4-BE49-F238E27FC236}">
                  <a16:creationId xmlns:a16="http://schemas.microsoft.com/office/drawing/2014/main" id="{A230A4EE-1331-EC97-8B46-ACFAD72657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44737" y="2443163"/>
              <a:ext cx="249238" cy="228600"/>
            </a:xfrm>
            <a:custGeom>
              <a:avLst/>
              <a:gdLst>
                <a:gd name="T0" fmla="*/ 0 w 157"/>
                <a:gd name="T1" fmla="*/ 2147483647 h 144"/>
                <a:gd name="T2" fmla="*/ 2147483647 w 157"/>
                <a:gd name="T3" fmla="*/ 2147483647 h 144"/>
                <a:gd name="T4" fmla="*/ 2147483647 w 157"/>
                <a:gd name="T5" fmla="*/ 2147483647 h 144"/>
                <a:gd name="T6" fmla="*/ 2147483647 w 157"/>
                <a:gd name="T7" fmla="*/ 2147483647 h 144"/>
                <a:gd name="T8" fmla="*/ 2147483647 w 157"/>
                <a:gd name="T9" fmla="*/ 0 h 144"/>
                <a:gd name="T10" fmla="*/ 2147483647 w 157"/>
                <a:gd name="T11" fmla="*/ 2147483647 h 144"/>
                <a:gd name="T12" fmla="*/ 2147483647 w 157"/>
                <a:gd name="T13" fmla="*/ 2147483647 h 144"/>
                <a:gd name="T14" fmla="*/ 2147483647 w 157"/>
                <a:gd name="T15" fmla="*/ 2147483647 h 144"/>
                <a:gd name="T16" fmla="*/ 2147483647 w 157"/>
                <a:gd name="T17" fmla="*/ 2147483647 h 144"/>
                <a:gd name="T18" fmla="*/ 2147483647 w 157"/>
                <a:gd name="T19" fmla="*/ 2147483647 h 144"/>
                <a:gd name="T20" fmla="*/ 0 w 157"/>
                <a:gd name="T21" fmla="*/ 2147483647 h 144"/>
                <a:gd name="T22" fmla="*/ 0 w 157"/>
                <a:gd name="T23" fmla="*/ 2147483647 h 1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44"/>
                <a:gd name="T38" fmla="*/ 157 w 157"/>
                <a:gd name="T39" fmla="*/ 144 h 1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44">
                  <a:moveTo>
                    <a:pt x="0" y="128"/>
                  </a:moveTo>
                  <a:lnTo>
                    <a:pt x="19" y="114"/>
                  </a:lnTo>
                  <a:lnTo>
                    <a:pt x="61" y="79"/>
                  </a:lnTo>
                  <a:lnTo>
                    <a:pt x="107" y="37"/>
                  </a:lnTo>
                  <a:lnTo>
                    <a:pt x="139" y="0"/>
                  </a:lnTo>
                  <a:lnTo>
                    <a:pt x="157" y="4"/>
                  </a:lnTo>
                  <a:lnTo>
                    <a:pt x="151" y="15"/>
                  </a:lnTo>
                  <a:lnTo>
                    <a:pt x="126" y="44"/>
                  </a:lnTo>
                  <a:lnTo>
                    <a:pt x="79" y="89"/>
                  </a:lnTo>
                  <a:lnTo>
                    <a:pt x="6" y="14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1" name="Freeform 286">
              <a:extLst>
                <a:ext uri="{FF2B5EF4-FFF2-40B4-BE49-F238E27FC236}">
                  <a16:creationId xmlns:a16="http://schemas.microsoft.com/office/drawing/2014/main" id="{CF4405A5-4D93-D1DD-CBBA-9DF189CC83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32025" y="3335338"/>
              <a:ext cx="349250" cy="1190625"/>
            </a:xfrm>
            <a:custGeom>
              <a:avLst/>
              <a:gdLst>
                <a:gd name="T0" fmla="*/ 0 w 220"/>
                <a:gd name="T1" fmla="*/ 0 h 750"/>
                <a:gd name="T2" fmla="*/ 2147483647 w 220"/>
                <a:gd name="T3" fmla="*/ 2147483647 h 750"/>
                <a:gd name="T4" fmla="*/ 2147483647 w 220"/>
                <a:gd name="T5" fmla="*/ 2147483647 h 750"/>
                <a:gd name="T6" fmla="*/ 2147483647 w 220"/>
                <a:gd name="T7" fmla="*/ 2147483647 h 750"/>
                <a:gd name="T8" fmla="*/ 2147483647 w 220"/>
                <a:gd name="T9" fmla="*/ 2147483647 h 750"/>
                <a:gd name="T10" fmla="*/ 2147483647 w 220"/>
                <a:gd name="T11" fmla="*/ 2147483647 h 750"/>
                <a:gd name="T12" fmla="*/ 2147483647 w 220"/>
                <a:gd name="T13" fmla="*/ 2147483647 h 750"/>
                <a:gd name="T14" fmla="*/ 2147483647 w 220"/>
                <a:gd name="T15" fmla="*/ 2147483647 h 750"/>
                <a:gd name="T16" fmla="*/ 2147483647 w 220"/>
                <a:gd name="T17" fmla="*/ 2147483647 h 750"/>
                <a:gd name="T18" fmla="*/ 2147483647 w 220"/>
                <a:gd name="T19" fmla="*/ 2147483647 h 750"/>
                <a:gd name="T20" fmla="*/ 2147483647 w 220"/>
                <a:gd name="T21" fmla="*/ 2147483647 h 750"/>
                <a:gd name="T22" fmla="*/ 2147483647 w 220"/>
                <a:gd name="T23" fmla="*/ 2147483647 h 750"/>
                <a:gd name="T24" fmla="*/ 2147483647 w 220"/>
                <a:gd name="T25" fmla="*/ 2147483647 h 750"/>
                <a:gd name="T26" fmla="*/ 2147483647 w 220"/>
                <a:gd name="T27" fmla="*/ 2147483647 h 750"/>
                <a:gd name="T28" fmla="*/ 2147483647 w 220"/>
                <a:gd name="T29" fmla="*/ 2147483647 h 750"/>
                <a:gd name="T30" fmla="*/ 2147483647 w 220"/>
                <a:gd name="T31" fmla="*/ 2147483647 h 750"/>
                <a:gd name="T32" fmla="*/ 2147483647 w 220"/>
                <a:gd name="T33" fmla="*/ 2147483647 h 750"/>
                <a:gd name="T34" fmla="*/ 2147483647 w 220"/>
                <a:gd name="T35" fmla="*/ 2147483647 h 750"/>
                <a:gd name="T36" fmla="*/ 0 w 220"/>
                <a:gd name="T37" fmla="*/ 0 h 750"/>
                <a:gd name="T38" fmla="*/ 0 w 220"/>
                <a:gd name="T39" fmla="*/ 0 h 7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750"/>
                <a:gd name="T62" fmla="*/ 220 w 220"/>
                <a:gd name="T63" fmla="*/ 750 h 7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750">
                  <a:moveTo>
                    <a:pt x="0" y="0"/>
                  </a:moveTo>
                  <a:lnTo>
                    <a:pt x="25" y="81"/>
                  </a:lnTo>
                  <a:lnTo>
                    <a:pt x="80" y="270"/>
                  </a:lnTo>
                  <a:lnTo>
                    <a:pt x="135" y="485"/>
                  </a:lnTo>
                  <a:lnTo>
                    <a:pt x="162" y="646"/>
                  </a:lnTo>
                  <a:lnTo>
                    <a:pt x="154" y="655"/>
                  </a:lnTo>
                  <a:lnTo>
                    <a:pt x="134" y="680"/>
                  </a:lnTo>
                  <a:lnTo>
                    <a:pt x="109" y="707"/>
                  </a:lnTo>
                  <a:lnTo>
                    <a:pt x="80" y="729"/>
                  </a:lnTo>
                  <a:lnTo>
                    <a:pt x="98" y="750"/>
                  </a:lnTo>
                  <a:lnTo>
                    <a:pt x="220" y="706"/>
                  </a:lnTo>
                  <a:lnTo>
                    <a:pt x="219" y="684"/>
                  </a:lnTo>
                  <a:lnTo>
                    <a:pt x="131" y="713"/>
                  </a:lnTo>
                  <a:lnTo>
                    <a:pt x="187" y="646"/>
                  </a:lnTo>
                  <a:lnTo>
                    <a:pt x="178" y="597"/>
                  </a:lnTo>
                  <a:lnTo>
                    <a:pt x="149" y="465"/>
                  </a:lnTo>
                  <a:lnTo>
                    <a:pt x="99" y="263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2" name="Freeform 287">
              <a:extLst>
                <a:ext uri="{FF2B5EF4-FFF2-40B4-BE49-F238E27FC236}">
                  <a16:creationId xmlns:a16="http://schemas.microsoft.com/office/drawing/2014/main" id="{5A9F11D9-B9AA-8B42-D1DF-8E76CD866A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97099" y="3225800"/>
              <a:ext cx="188913" cy="1147763"/>
            </a:xfrm>
            <a:custGeom>
              <a:avLst/>
              <a:gdLst>
                <a:gd name="T0" fmla="*/ 0 w 119"/>
                <a:gd name="T1" fmla="*/ 0 h 723"/>
                <a:gd name="T2" fmla="*/ 2147483647 w 119"/>
                <a:gd name="T3" fmla="*/ 2147483647 h 723"/>
                <a:gd name="T4" fmla="*/ 2147483647 w 119"/>
                <a:gd name="T5" fmla="*/ 2147483647 h 723"/>
                <a:gd name="T6" fmla="*/ 2147483647 w 119"/>
                <a:gd name="T7" fmla="*/ 2147483647 h 723"/>
                <a:gd name="T8" fmla="*/ 2147483647 w 119"/>
                <a:gd name="T9" fmla="*/ 2147483647 h 723"/>
                <a:gd name="T10" fmla="*/ 2147483647 w 119"/>
                <a:gd name="T11" fmla="*/ 2147483647 h 723"/>
                <a:gd name="T12" fmla="*/ 2147483647 w 119"/>
                <a:gd name="T13" fmla="*/ 2147483647 h 723"/>
                <a:gd name="T14" fmla="*/ 2147483647 w 119"/>
                <a:gd name="T15" fmla="*/ 2147483647 h 723"/>
                <a:gd name="T16" fmla="*/ 2147483647 w 119"/>
                <a:gd name="T17" fmla="*/ 2147483647 h 723"/>
                <a:gd name="T18" fmla="*/ 2147483647 w 119"/>
                <a:gd name="T19" fmla="*/ 0 h 723"/>
                <a:gd name="T20" fmla="*/ 0 w 119"/>
                <a:gd name="T21" fmla="*/ 0 h 723"/>
                <a:gd name="T22" fmla="*/ 0 w 119"/>
                <a:gd name="T23" fmla="*/ 0 h 7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9"/>
                <a:gd name="T37" fmla="*/ 0 h 723"/>
                <a:gd name="T38" fmla="*/ 119 w 119"/>
                <a:gd name="T39" fmla="*/ 723 h 7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9" h="723">
                  <a:moveTo>
                    <a:pt x="0" y="0"/>
                  </a:moveTo>
                  <a:lnTo>
                    <a:pt x="15" y="74"/>
                  </a:lnTo>
                  <a:lnTo>
                    <a:pt x="50" y="258"/>
                  </a:lnTo>
                  <a:lnTo>
                    <a:pt x="86" y="494"/>
                  </a:lnTo>
                  <a:lnTo>
                    <a:pt x="104" y="723"/>
                  </a:lnTo>
                  <a:lnTo>
                    <a:pt x="119" y="721"/>
                  </a:lnTo>
                  <a:lnTo>
                    <a:pt x="115" y="655"/>
                  </a:lnTo>
                  <a:lnTo>
                    <a:pt x="102" y="485"/>
                  </a:lnTo>
                  <a:lnTo>
                    <a:pt x="72" y="254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3" name="Freeform 288">
              <a:extLst>
                <a:ext uri="{FF2B5EF4-FFF2-40B4-BE49-F238E27FC236}">
                  <a16:creationId xmlns:a16="http://schemas.microsoft.com/office/drawing/2014/main" id="{9494FF81-CDAA-DD64-799A-E5781376D2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60675" y="1820863"/>
              <a:ext cx="330200" cy="347663"/>
            </a:xfrm>
            <a:custGeom>
              <a:avLst/>
              <a:gdLst>
                <a:gd name="T0" fmla="*/ 0 w 208"/>
                <a:gd name="T1" fmla="*/ 2147483647 h 219"/>
                <a:gd name="T2" fmla="*/ 2147483647 w 208"/>
                <a:gd name="T3" fmla="*/ 2147483647 h 219"/>
                <a:gd name="T4" fmla="*/ 2147483647 w 208"/>
                <a:gd name="T5" fmla="*/ 2147483647 h 219"/>
                <a:gd name="T6" fmla="*/ 2147483647 w 208"/>
                <a:gd name="T7" fmla="*/ 2147483647 h 219"/>
                <a:gd name="T8" fmla="*/ 2147483647 w 208"/>
                <a:gd name="T9" fmla="*/ 0 h 219"/>
                <a:gd name="T10" fmla="*/ 2147483647 w 208"/>
                <a:gd name="T11" fmla="*/ 2147483647 h 219"/>
                <a:gd name="T12" fmla="*/ 2147483647 w 208"/>
                <a:gd name="T13" fmla="*/ 2147483647 h 219"/>
                <a:gd name="T14" fmla="*/ 2147483647 w 208"/>
                <a:gd name="T15" fmla="*/ 2147483647 h 219"/>
                <a:gd name="T16" fmla="*/ 2147483647 w 208"/>
                <a:gd name="T17" fmla="*/ 2147483647 h 219"/>
                <a:gd name="T18" fmla="*/ 2147483647 w 208"/>
                <a:gd name="T19" fmla="*/ 2147483647 h 219"/>
                <a:gd name="T20" fmla="*/ 0 w 208"/>
                <a:gd name="T21" fmla="*/ 2147483647 h 219"/>
                <a:gd name="T22" fmla="*/ 0 w 208"/>
                <a:gd name="T23" fmla="*/ 2147483647 h 2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8"/>
                <a:gd name="T37" fmla="*/ 0 h 219"/>
                <a:gd name="T38" fmla="*/ 208 w 208"/>
                <a:gd name="T39" fmla="*/ 219 h 2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8" h="219">
                  <a:moveTo>
                    <a:pt x="0" y="207"/>
                  </a:moveTo>
                  <a:lnTo>
                    <a:pt x="17" y="178"/>
                  </a:lnTo>
                  <a:lnTo>
                    <a:pt x="63" y="115"/>
                  </a:lnTo>
                  <a:lnTo>
                    <a:pt x="129" y="48"/>
                  </a:lnTo>
                  <a:lnTo>
                    <a:pt x="206" y="0"/>
                  </a:lnTo>
                  <a:lnTo>
                    <a:pt x="208" y="16"/>
                  </a:lnTo>
                  <a:lnTo>
                    <a:pt x="187" y="27"/>
                  </a:lnTo>
                  <a:lnTo>
                    <a:pt x="137" y="63"/>
                  </a:lnTo>
                  <a:lnTo>
                    <a:pt x="72" y="125"/>
                  </a:lnTo>
                  <a:lnTo>
                    <a:pt x="14" y="219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4" name="Freeform 289">
              <a:extLst>
                <a:ext uri="{FF2B5EF4-FFF2-40B4-BE49-F238E27FC236}">
                  <a16:creationId xmlns:a16="http://schemas.microsoft.com/office/drawing/2014/main" id="{5BA3C9F1-3874-7008-60DE-8CDB65903E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68487" y="1727200"/>
              <a:ext cx="608013" cy="193675"/>
            </a:xfrm>
            <a:custGeom>
              <a:avLst/>
              <a:gdLst>
                <a:gd name="T0" fmla="*/ 0 w 383"/>
                <a:gd name="T1" fmla="*/ 2147483647 h 122"/>
                <a:gd name="T2" fmla="*/ 2147483647 w 383"/>
                <a:gd name="T3" fmla="*/ 2147483647 h 122"/>
                <a:gd name="T4" fmla="*/ 2147483647 w 383"/>
                <a:gd name="T5" fmla="*/ 2147483647 h 122"/>
                <a:gd name="T6" fmla="*/ 2147483647 w 383"/>
                <a:gd name="T7" fmla="*/ 2147483647 h 122"/>
                <a:gd name="T8" fmla="*/ 2147483647 w 383"/>
                <a:gd name="T9" fmla="*/ 2147483647 h 122"/>
                <a:gd name="T10" fmla="*/ 2147483647 w 383"/>
                <a:gd name="T11" fmla="*/ 2147483647 h 122"/>
                <a:gd name="T12" fmla="*/ 2147483647 w 383"/>
                <a:gd name="T13" fmla="*/ 0 h 122"/>
                <a:gd name="T14" fmla="*/ 2147483647 w 383"/>
                <a:gd name="T15" fmla="*/ 2147483647 h 122"/>
                <a:gd name="T16" fmla="*/ 2147483647 w 383"/>
                <a:gd name="T17" fmla="*/ 2147483647 h 122"/>
                <a:gd name="T18" fmla="*/ 2147483647 w 383"/>
                <a:gd name="T19" fmla="*/ 2147483647 h 122"/>
                <a:gd name="T20" fmla="*/ 2147483647 w 383"/>
                <a:gd name="T21" fmla="*/ 2147483647 h 122"/>
                <a:gd name="T22" fmla="*/ 2147483647 w 383"/>
                <a:gd name="T23" fmla="*/ 2147483647 h 122"/>
                <a:gd name="T24" fmla="*/ 2147483647 w 383"/>
                <a:gd name="T25" fmla="*/ 2147483647 h 122"/>
                <a:gd name="T26" fmla="*/ 2147483647 w 383"/>
                <a:gd name="T27" fmla="*/ 2147483647 h 122"/>
                <a:gd name="T28" fmla="*/ 2147483647 w 383"/>
                <a:gd name="T29" fmla="*/ 2147483647 h 122"/>
                <a:gd name="T30" fmla="*/ 2147483647 w 383"/>
                <a:gd name="T31" fmla="*/ 2147483647 h 122"/>
                <a:gd name="T32" fmla="*/ 2147483647 w 383"/>
                <a:gd name="T33" fmla="*/ 2147483647 h 122"/>
                <a:gd name="T34" fmla="*/ 2147483647 w 383"/>
                <a:gd name="T35" fmla="*/ 2147483647 h 122"/>
                <a:gd name="T36" fmla="*/ 2147483647 w 383"/>
                <a:gd name="T37" fmla="*/ 2147483647 h 122"/>
                <a:gd name="T38" fmla="*/ 2147483647 w 383"/>
                <a:gd name="T39" fmla="*/ 2147483647 h 122"/>
                <a:gd name="T40" fmla="*/ 2147483647 w 383"/>
                <a:gd name="T41" fmla="*/ 2147483647 h 122"/>
                <a:gd name="T42" fmla="*/ 2147483647 w 383"/>
                <a:gd name="T43" fmla="*/ 2147483647 h 122"/>
                <a:gd name="T44" fmla="*/ 2147483647 w 383"/>
                <a:gd name="T45" fmla="*/ 2147483647 h 122"/>
                <a:gd name="T46" fmla="*/ 2147483647 w 383"/>
                <a:gd name="T47" fmla="*/ 2147483647 h 122"/>
                <a:gd name="T48" fmla="*/ 2147483647 w 383"/>
                <a:gd name="T49" fmla="*/ 2147483647 h 122"/>
                <a:gd name="T50" fmla="*/ 2147483647 w 383"/>
                <a:gd name="T51" fmla="*/ 2147483647 h 122"/>
                <a:gd name="T52" fmla="*/ 2147483647 w 383"/>
                <a:gd name="T53" fmla="*/ 2147483647 h 122"/>
                <a:gd name="T54" fmla="*/ 2147483647 w 383"/>
                <a:gd name="T55" fmla="*/ 2147483647 h 122"/>
                <a:gd name="T56" fmla="*/ 2147483647 w 383"/>
                <a:gd name="T57" fmla="*/ 2147483647 h 122"/>
                <a:gd name="T58" fmla="*/ 2147483647 w 383"/>
                <a:gd name="T59" fmla="*/ 2147483647 h 122"/>
                <a:gd name="T60" fmla="*/ 2147483647 w 383"/>
                <a:gd name="T61" fmla="*/ 2147483647 h 122"/>
                <a:gd name="T62" fmla="*/ 2147483647 w 383"/>
                <a:gd name="T63" fmla="*/ 2147483647 h 122"/>
                <a:gd name="T64" fmla="*/ 2147483647 w 383"/>
                <a:gd name="T65" fmla="*/ 2147483647 h 122"/>
                <a:gd name="T66" fmla="*/ 2147483647 w 383"/>
                <a:gd name="T67" fmla="*/ 2147483647 h 122"/>
                <a:gd name="T68" fmla="*/ 2147483647 w 383"/>
                <a:gd name="T69" fmla="*/ 2147483647 h 122"/>
                <a:gd name="T70" fmla="*/ 2147483647 w 383"/>
                <a:gd name="T71" fmla="*/ 2147483647 h 122"/>
                <a:gd name="T72" fmla="*/ 2147483647 w 383"/>
                <a:gd name="T73" fmla="*/ 2147483647 h 122"/>
                <a:gd name="T74" fmla="*/ 2147483647 w 383"/>
                <a:gd name="T75" fmla="*/ 2147483647 h 122"/>
                <a:gd name="T76" fmla="*/ 2147483647 w 383"/>
                <a:gd name="T77" fmla="*/ 2147483647 h 122"/>
                <a:gd name="T78" fmla="*/ 2147483647 w 383"/>
                <a:gd name="T79" fmla="*/ 2147483647 h 122"/>
                <a:gd name="T80" fmla="*/ 2147483647 w 383"/>
                <a:gd name="T81" fmla="*/ 2147483647 h 122"/>
                <a:gd name="T82" fmla="*/ 2147483647 w 383"/>
                <a:gd name="T83" fmla="*/ 2147483647 h 122"/>
                <a:gd name="T84" fmla="*/ 2147483647 w 383"/>
                <a:gd name="T85" fmla="*/ 2147483647 h 122"/>
                <a:gd name="T86" fmla="*/ 2147483647 w 383"/>
                <a:gd name="T87" fmla="*/ 2147483647 h 122"/>
                <a:gd name="T88" fmla="*/ 2147483647 w 383"/>
                <a:gd name="T89" fmla="*/ 2147483647 h 122"/>
                <a:gd name="T90" fmla="*/ 2147483647 w 383"/>
                <a:gd name="T91" fmla="*/ 2147483647 h 122"/>
                <a:gd name="T92" fmla="*/ 2147483647 w 383"/>
                <a:gd name="T93" fmla="*/ 2147483647 h 122"/>
                <a:gd name="T94" fmla="*/ 2147483647 w 383"/>
                <a:gd name="T95" fmla="*/ 2147483647 h 122"/>
                <a:gd name="T96" fmla="*/ 2147483647 w 383"/>
                <a:gd name="T97" fmla="*/ 2147483647 h 122"/>
                <a:gd name="T98" fmla="*/ 2147483647 w 383"/>
                <a:gd name="T99" fmla="*/ 2147483647 h 122"/>
                <a:gd name="T100" fmla="*/ 0 w 383"/>
                <a:gd name="T101" fmla="*/ 2147483647 h 122"/>
                <a:gd name="T102" fmla="*/ 0 w 383"/>
                <a:gd name="T103" fmla="*/ 2147483647 h 1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3"/>
                <a:gd name="T157" fmla="*/ 0 h 122"/>
                <a:gd name="T158" fmla="*/ 383 w 383"/>
                <a:gd name="T159" fmla="*/ 122 h 1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3" h="122">
                  <a:moveTo>
                    <a:pt x="0" y="89"/>
                  </a:moveTo>
                  <a:lnTo>
                    <a:pt x="9" y="94"/>
                  </a:lnTo>
                  <a:lnTo>
                    <a:pt x="35" y="99"/>
                  </a:lnTo>
                  <a:lnTo>
                    <a:pt x="63" y="92"/>
                  </a:lnTo>
                  <a:lnTo>
                    <a:pt x="83" y="66"/>
                  </a:lnTo>
                  <a:lnTo>
                    <a:pt x="110" y="25"/>
                  </a:lnTo>
                  <a:lnTo>
                    <a:pt x="154" y="0"/>
                  </a:lnTo>
                  <a:lnTo>
                    <a:pt x="192" y="6"/>
                  </a:lnTo>
                  <a:lnTo>
                    <a:pt x="208" y="55"/>
                  </a:lnTo>
                  <a:lnTo>
                    <a:pt x="206" y="63"/>
                  </a:lnTo>
                  <a:lnTo>
                    <a:pt x="206" y="80"/>
                  </a:lnTo>
                  <a:lnTo>
                    <a:pt x="209" y="94"/>
                  </a:lnTo>
                  <a:lnTo>
                    <a:pt x="224" y="99"/>
                  </a:lnTo>
                  <a:lnTo>
                    <a:pt x="241" y="91"/>
                  </a:lnTo>
                  <a:lnTo>
                    <a:pt x="253" y="83"/>
                  </a:lnTo>
                  <a:lnTo>
                    <a:pt x="258" y="72"/>
                  </a:lnTo>
                  <a:lnTo>
                    <a:pt x="260" y="56"/>
                  </a:lnTo>
                  <a:lnTo>
                    <a:pt x="271" y="34"/>
                  </a:lnTo>
                  <a:lnTo>
                    <a:pt x="298" y="14"/>
                  </a:lnTo>
                  <a:lnTo>
                    <a:pt x="334" y="9"/>
                  </a:lnTo>
                  <a:lnTo>
                    <a:pt x="375" y="33"/>
                  </a:lnTo>
                  <a:lnTo>
                    <a:pt x="376" y="39"/>
                  </a:lnTo>
                  <a:lnTo>
                    <a:pt x="381" y="58"/>
                  </a:lnTo>
                  <a:lnTo>
                    <a:pt x="383" y="86"/>
                  </a:lnTo>
                  <a:lnTo>
                    <a:pt x="378" y="122"/>
                  </a:lnTo>
                  <a:lnTo>
                    <a:pt x="361" y="121"/>
                  </a:lnTo>
                  <a:lnTo>
                    <a:pt x="362" y="111"/>
                  </a:lnTo>
                  <a:lnTo>
                    <a:pt x="367" y="89"/>
                  </a:lnTo>
                  <a:lnTo>
                    <a:pt x="365" y="63"/>
                  </a:lnTo>
                  <a:lnTo>
                    <a:pt x="357" y="44"/>
                  </a:lnTo>
                  <a:lnTo>
                    <a:pt x="340" y="31"/>
                  </a:lnTo>
                  <a:lnTo>
                    <a:pt x="320" y="30"/>
                  </a:lnTo>
                  <a:lnTo>
                    <a:pt x="298" y="39"/>
                  </a:lnTo>
                  <a:lnTo>
                    <a:pt x="279" y="59"/>
                  </a:lnTo>
                  <a:lnTo>
                    <a:pt x="276" y="69"/>
                  </a:lnTo>
                  <a:lnTo>
                    <a:pt x="271" y="88"/>
                  </a:lnTo>
                  <a:lnTo>
                    <a:pt x="255" y="107"/>
                  </a:lnTo>
                  <a:lnTo>
                    <a:pt x="230" y="115"/>
                  </a:lnTo>
                  <a:lnTo>
                    <a:pt x="222" y="115"/>
                  </a:lnTo>
                  <a:lnTo>
                    <a:pt x="206" y="111"/>
                  </a:lnTo>
                  <a:lnTo>
                    <a:pt x="191" y="96"/>
                  </a:lnTo>
                  <a:lnTo>
                    <a:pt x="186" y="61"/>
                  </a:lnTo>
                  <a:lnTo>
                    <a:pt x="179" y="26"/>
                  </a:lnTo>
                  <a:lnTo>
                    <a:pt x="157" y="18"/>
                  </a:lnTo>
                  <a:lnTo>
                    <a:pt x="128" y="33"/>
                  </a:lnTo>
                  <a:lnTo>
                    <a:pt x="99" y="70"/>
                  </a:lnTo>
                  <a:lnTo>
                    <a:pt x="94" y="80"/>
                  </a:lnTo>
                  <a:lnTo>
                    <a:pt x="79" y="100"/>
                  </a:lnTo>
                  <a:lnTo>
                    <a:pt x="50" y="115"/>
                  </a:lnTo>
                  <a:lnTo>
                    <a:pt x="5" y="105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5" name="Freeform 290">
              <a:extLst>
                <a:ext uri="{FF2B5EF4-FFF2-40B4-BE49-F238E27FC236}">
                  <a16:creationId xmlns:a16="http://schemas.microsoft.com/office/drawing/2014/main" id="{78EA4164-2C2B-5C84-D680-A735E3ED13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76424" y="1827213"/>
              <a:ext cx="595313" cy="141288"/>
            </a:xfrm>
            <a:custGeom>
              <a:avLst/>
              <a:gdLst>
                <a:gd name="T0" fmla="*/ 0 w 375"/>
                <a:gd name="T1" fmla="*/ 2147483647 h 89"/>
                <a:gd name="T2" fmla="*/ 2147483647 w 375"/>
                <a:gd name="T3" fmla="*/ 2147483647 h 89"/>
                <a:gd name="T4" fmla="*/ 2147483647 w 375"/>
                <a:gd name="T5" fmla="*/ 2147483647 h 89"/>
                <a:gd name="T6" fmla="*/ 2147483647 w 375"/>
                <a:gd name="T7" fmla="*/ 2147483647 h 89"/>
                <a:gd name="T8" fmla="*/ 2147483647 w 375"/>
                <a:gd name="T9" fmla="*/ 2147483647 h 89"/>
                <a:gd name="T10" fmla="*/ 2147483647 w 375"/>
                <a:gd name="T11" fmla="*/ 2147483647 h 89"/>
                <a:gd name="T12" fmla="*/ 2147483647 w 375"/>
                <a:gd name="T13" fmla="*/ 2147483647 h 89"/>
                <a:gd name="T14" fmla="*/ 2147483647 w 375"/>
                <a:gd name="T15" fmla="*/ 0 h 89"/>
                <a:gd name="T16" fmla="*/ 2147483647 w 375"/>
                <a:gd name="T17" fmla="*/ 2147483647 h 89"/>
                <a:gd name="T18" fmla="*/ 2147483647 w 375"/>
                <a:gd name="T19" fmla="*/ 2147483647 h 89"/>
                <a:gd name="T20" fmla="*/ 2147483647 w 375"/>
                <a:gd name="T21" fmla="*/ 2147483647 h 89"/>
                <a:gd name="T22" fmla="*/ 2147483647 w 375"/>
                <a:gd name="T23" fmla="*/ 2147483647 h 89"/>
                <a:gd name="T24" fmla="*/ 2147483647 w 375"/>
                <a:gd name="T25" fmla="*/ 2147483647 h 89"/>
                <a:gd name="T26" fmla="*/ 2147483647 w 375"/>
                <a:gd name="T27" fmla="*/ 2147483647 h 89"/>
                <a:gd name="T28" fmla="*/ 2147483647 w 375"/>
                <a:gd name="T29" fmla="*/ 2147483647 h 89"/>
                <a:gd name="T30" fmla="*/ 2147483647 w 375"/>
                <a:gd name="T31" fmla="*/ 2147483647 h 89"/>
                <a:gd name="T32" fmla="*/ 2147483647 w 375"/>
                <a:gd name="T33" fmla="*/ 2147483647 h 89"/>
                <a:gd name="T34" fmla="*/ 2147483647 w 375"/>
                <a:gd name="T35" fmla="*/ 2147483647 h 89"/>
                <a:gd name="T36" fmla="*/ 2147483647 w 375"/>
                <a:gd name="T37" fmla="*/ 2147483647 h 89"/>
                <a:gd name="T38" fmla="*/ 2147483647 w 375"/>
                <a:gd name="T39" fmla="*/ 2147483647 h 89"/>
                <a:gd name="T40" fmla="*/ 2147483647 w 375"/>
                <a:gd name="T41" fmla="*/ 2147483647 h 89"/>
                <a:gd name="T42" fmla="*/ 2147483647 w 375"/>
                <a:gd name="T43" fmla="*/ 2147483647 h 89"/>
                <a:gd name="T44" fmla="*/ 2147483647 w 375"/>
                <a:gd name="T45" fmla="*/ 2147483647 h 89"/>
                <a:gd name="T46" fmla="*/ 2147483647 w 375"/>
                <a:gd name="T47" fmla="*/ 2147483647 h 89"/>
                <a:gd name="T48" fmla="*/ 2147483647 w 375"/>
                <a:gd name="T49" fmla="*/ 2147483647 h 89"/>
                <a:gd name="T50" fmla="*/ 2147483647 w 375"/>
                <a:gd name="T51" fmla="*/ 2147483647 h 89"/>
                <a:gd name="T52" fmla="*/ 2147483647 w 375"/>
                <a:gd name="T53" fmla="*/ 2147483647 h 89"/>
                <a:gd name="T54" fmla="*/ 2147483647 w 375"/>
                <a:gd name="T55" fmla="*/ 2147483647 h 89"/>
                <a:gd name="T56" fmla="*/ 2147483647 w 375"/>
                <a:gd name="T57" fmla="*/ 2147483647 h 89"/>
                <a:gd name="T58" fmla="*/ 2147483647 w 375"/>
                <a:gd name="T59" fmla="*/ 2147483647 h 89"/>
                <a:gd name="T60" fmla="*/ 2147483647 w 375"/>
                <a:gd name="T61" fmla="*/ 2147483647 h 89"/>
                <a:gd name="T62" fmla="*/ 2147483647 w 375"/>
                <a:gd name="T63" fmla="*/ 2147483647 h 89"/>
                <a:gd name="T64" fmla="*/ 2147483647 w 375"/>
                <a:gd name="T65" fmla="*/ 2147483647 h 89"/>
                <a:gd name="T66" fmla="*/ 2147483647 w 375"/>
                <a:gd name="T67" fmla="*/ 2147483647 h 89"/>
                <a:gd name="T68" fmla="*/ 2147483647 w 375"/>
                <a:gd name="T69" fmla="*/ 2147483647 h 89"/>
                <a:gd name="T70" fmla="*/ 2147483647 w 375"/>
                <a:gd name="T71" fmla="*/ 2147483647 h 89"/>
                <a:gd name="T72" fmla="*/ 2147483647 w 375"/>
                <a:gd name="T73" fmla="*/ 2147483647 h 89"/>
                <a:gd name="T74" fmla="*/ 2147483647 w 375"/>
                <a:gd name="T75" fmla="*/ 2147483647 h 89"/>
                <a:gd name="T76" fmla="*/ 2147483647 w 375"/>
                <a:gd name="T77" fmla="*/ 2147483647 h 89"/>
                <a:gd name="T78" fmla="*/ 0 w 375"/>
                <a:gd name="T79" fmla="*/ 2147483647 h 89"/>
                <a:gd name="T80" fmla="*/ 0 w 375"/>
                <a:gd name="T81" fmla="*/ 2147483647 h 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5"/>
                <a:gd name="T124" fmla="*/ 0 h 89"/>
                <a:gd name="T125" fmla="*/ 375 w 375"/>
                <a:gd name="T126" fmla="*/ 89 h 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5" h="89">
                  <a:moveTo>
                    <a:pt x="0" y="56"/>
                  </a:moveTo>
                  <a:lnTo>
                    <a:pt x="11" y="59"/>
                  </a:lnTo>
                  <a:lnTo>
                    <a:pt x="43" y="66"/>
                  </a:lnTo>
                  <a:lnTo>
                    <a:pt x="79" y="59"/>
                  </a:lnTo>
                  <a:lnTo>
                    <a:pt x="109" y="29"/>
                  </a:lnTo>
                  <a:lnTo>
                    <a:pt x="115" y="18"/>
                  </a:lnTo>
                  <a:lnTo>
                    <a:pt x="132" y="4"/>
                  </a:lnTo>
                  <a:lnTo>
                    <a:pt x="153" y="0"/>
                  </a:lnTo>
                  <a:lnTo>
                    <a:pt x="169" y="25"/>
                  </a:lnTo>
                  <a:lnTo>
                    <a:pt x="188" y="61"/>
                  </a:lnTo>
                  <a:lnTo>
                    <a:pt x="213" y="77"/>
                  </a:lnTo>
                  <a:lnTo>
                    <a:pt x="241" y="70"/>
                  </a:lnTo>
                  <a:lnTo>
                    <a:pt x="269" y="45"/>
                  </a:lnTo>
                  <a:lnTo>
                    <a:pt x="296" y="20"/>
                  </a:lnTo>
                  <a:lnTo>
                    <a:pt x="321" y="14"/>
                  </a:lnTo>
                  <a:lnTo>
                    <a:pt x="339" y="23"/>
                  </a:lnTo>
                  <a:lnTo>
                    <a:pt x="347" y="52"/>
                  </a:lnTo>
                  <a:lnTo>
                    <a:pt x="375" y="56"/>
                  </a:lnTo>
                  <a:lnTo>
                    <a:pt x="372" y="69"/>
                  </a:lnTo>
                  <a:lnTo>
                    <a:pt x="365" y="70"/>
                  </a:lnTo>
                  <a:lnTo>
                    <a:pt x="353" y="74"/>
                  </a:lnTo>
                  <a:lnTo>
                    <a:pt x="339" y="67"/>
                  </a:lnTo>
                  <a:lnTo>
                    <a:pt x="326" y="47"/>
                  </a:lnTo>
                  <a:lnTo>
                    <a:pt x="324" y="42"/>
                  </a:lnTo>
                  <a:lnTo>
                    <a:pt x="320" y="34"/>
                  </a:lnTo>
                  <a:lnTo>
                    <a:pt x="306" y="34"/>
                  </a:lnTo>
                  <a:lnTo>
                    <a:pt x="282" y="52"/>
                  </a:lnTo>
                  <a:lnTo>
                    <a:pt x="269" y="66"/>
                  </a:lnTo>
                  <a:lnTo>
                    <a:pt x="236" y="89"/>
                  </a:lnTo>
                  <a:lnTo>
                    <a:pt x="195" y="88"/>
                  </a:lnTo>
                  <a:lnTo>
                    <a:pt x="156" y="34"/>
                  </a:lnTo>
                  <a:lnTo>
                    <a:pt x="153" y="29"/>
                  </a:lnTo>
                  <a:lnTo>
                    <a:pt x="147" y="22"/>
                  </a:lnTo>
                  <a:lnTo>
                    <a:pt x="137" y="20"/>
                  </a:lnTo>
                  <a:lnTo>
                    <a:pt x="123" y="34"/>
                  </a:lnTo>
                  <a:lnTo>
                    <a:pt x="115" y="45"/>
                  </a:lnTo>
                  <a:lnTo>
                    <a:pt x="95" y="69"/>
                  </a:lnTo>
                  <a:lnTo>
                    <a:pt x="58" y="83"/>
                  </a:lnTo>
                  <a:lnTo>
                    <a:pt x="3" y="6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6" name="Freeform 291">
              <a:extLst>
                <a:ext uri="{FF2B5EF4-FFF2-40B4-BE49-F238E27FC236}">
                  <a16:creationId xmlns:a16="http://schemas.microsoft.com/office/drawing/2014/main" id="{CE539056-B96B-DC15-D7D5-507C90A42A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8975" y="1406525"/>
              <a:ext cx="514350" cy="407988"/>
            </a:xfrm>
            <a:custGeom>
              <a:avLst/>
              <a:gdLst>
                <a:gd name="T0" fmla="*/ 2147483647 w 324"/>
                <a:gd name="T1" fmla="*/ 2147483647 h 257"/>
                <a:gd name="T2" fmla="*/ 2147483647 w 324"/>
                <a:gd name="T3" fmla="*/ 2147483647 h 257"/>
                <a:gd name="T4" fmla="*/ 2147483647 w 324"/>
                <a:gd name="T5" fmla="*/ 2147483647 h 257"/>
                <a:gd name="T6" fmla="*/ 2147483647 w 324"/>
                <a:gd name="T7" fmla="*/ 2147483647 h 257"/>
                <a:gd name="T8" fmla="*/ 2147483647 w 324"/>
                <a:gd name="T9" fmla="*/ 2147483647 h 257"/>
                <a:gd name="T10" fmla="*/ 2147483647 w 324"/>
                <a:gd name="T11" fmla="*/ 2147483647 h 257"/>
                <a:gd name="T12" fmla="*/ 2147483647 w 324"/>
                <a:gd name="T13" fmla="*/ 2147483647 h 257"/>
                <a:gd name="T14" fmla="*/ 2147483647 w 324"/>
                <a:gd name="T15" fmla="*/ 2147483647 h 257"/>
                <a:gd name="T16" fmla="*/ 2147483647 w 324"/>
                <a:gd name="T17" fmla="*/ 2147483647 h 257"/>
                <a:gd name="T18" fmla="*/ 2147483647 w 324"/>
                <a:gd name="T19" fmla="*/ 2147483647 h 257"/>
                <a:gd name="T20" fmla="*/ 2147483647 w 324"/>
                <a:gd name="T21" fmla="*/ 2147483647 h 257"/>
                <a:gd name="T22" fmla="*/ 2147483647 w 324"/>
                <a:gd name="T23" fmla="*/ 2147483647 h 257"/>
                <a:gd name="T24" fmla="*/ 2147483647 w 324"/>
                <a:gd name="T25" fmla="*/ 2147483647 h 257"/>
                <a:gd name="T26" fmla="*/ 2147483647 w 324"/>
                <a:gd name="T27" fmla="*/ 2147483647 h 257"/>
                <a:gd name="T28" fmla="*/ 2147483647 w 324"/>
                <a:gd name="T29" fmla="*/ 2147483647 h 257"/>
                <a:gd name="T30" fmla="*/ 2147483647 w 324"/>
                <a:gd name="T31" fmla="*/ 2147483647 h 257"/>
                <a:gd name="T32" fmla="*/ 2147483647 w 324"/>
                <a:gd name="T33" fmla="*/ 2147483647 h 257"/>
                <a:gd name="T34" fmla="*/ 2147483647 w 324"/>
                <a:gd name="T35" fmla="*/ 2147483647 h 257"/>
                <a:gd name="T36" fmla="*/ 2147483647 w 324"/>
                <a:gd name="T37" fmla="*/ 2147483647 h 257"/>
                <a:gd name="T38" fmla="*/ 2147483647 w 324"/>
                <a:gd name="T39" fmla="*/ 0 h 257"/>
                <a:gd name="T40" fmla="*/ 2147483647 w 324"/>
                <a:gd name="T41" fmla="*/ 2147483647 h 257"/>
                <a:gd name="T42" fmla="*/ 2147483647 w 324"/>
                <a:gd name="T43" fmla="*/ 2147483647 h 257"/>
                <a:gd name="T44" fmla="*/ 2147483647 w 324"/>
                <a:gd name="T45" fmla="*/ 2147483647 h 257"/>
                <a:gd name="T46" fmla="*/ 2147483647 w 324"/>
                <a:gd name="T47" fmla="*/ 2147483647 h 257"/>
                <a:gd name="T48" fmla="*/ 2147483647 w 324"/>
                <a:gd name="T49" fmla="*/ 2147483647 h 257"/>
                <a:gd name="T50" fmla="*/ 2147483647 w 324"/>
                <a:gd name="T51" fmla="*/ 2147483647 h 257"/>
                <a:gd name="T52" fmla="*/ 2147483647 w 324"/>
                <a:gd name="T53" fmla="*/ 2147483647 h 257"/>
                <a:gd name="T54" fmla="*/ 2147483647 w 324"/>
                <a:gd name="T55" fmla="*/ 2147483647 h 257"/>
                <a:gd name="T56" fmla="*/ 2147483647 w 324"/>
                <a:gd name="T57" fmla="*/ 2147483647 h 257"/>
                <a:gd name="T58" fmla="*/ 2147483647 w 324"/>
                <a:gd name="T59" fmla="*/ 2147483647 h 257"/>
                <a:gd name="T60" fmla="*/ 2147483647 w 324"/>
                <a:gd name="T61" fmla="*/ 2147483647 h 257"/>
                <a:gd name="T62" fmla="*/ 2147483647 w 324"/>
                <a:gd name="T63" fmla="*/ 2147483647 h 257"/>
                <a:gd name="T64" fmla="*/ 2147483647 w 324"/>
                <a:gd name="T65" fmla="*/ 2147483647 h 257"/>
                <a:gd name="T66" fmla="*/ 2147483647 w 324"/>
                <a:gd name="T67" fmla="*/ 2147483647 h 257"/>
                <a:gd name="T68" fmla="*/ 2147483647 w 324"/>
                <a:gd name="T69" fmla="*/ 2147483647 h 257"/>
                <a:gd name="T70" fmla="*/ 2147483647 w 324"/>
                <a:gd name="T71" fmla="*/ 2147483647 h 257"/>
                <a:gd name="T72" fmla="*/ 2147483647 w 324"/>
                <a:gd name="T73" fmla="*/ 2147483647 h 257"/>
                <a:gd name="T74" fmla="*/ 2147483647 w 324"/>
                <a:gd name="T75" fmla="*/ 2147483647 h 257"/>
                <a:gd name="T76" fmla="*/ 2147483647 w 324"/>
                <a:gd name="T77" fmla="*/ 2147483647 h 257"/>
                <a:gd name="T78" fmla="*/ 2147483647 w 324"/>
                <a:gd name="T79" fmla="*/ 2147483647 h 257"/>
                <a:gd name="T80" fmla="*/ 2147483647 w 324"/>
                <a:gd name="T81" fmla="*/ 2147483647 h 257"/>
                <a:gd name="T82" fmla="*/ 2147483647 w 324"/>
                <a:gd name="T83" fmla="*/ 2147483647 h 257"/>
                <a:gd name="T84" fmla="*/ 2147483647 w 324"/>
                <a:gd name="T85" fmla="*/ 2147483647 h 257"/>
                <a:gd name="T86" fmla="*/ 2147483647 w 324"/>
                <a:gd name="T87" fmla="*/ 2147483647 h 257"/>
                <a:gd name="T88" fmla="*/ 2147483647 w 324"/>
                <a:gd name="T89" fmla="*/ 2147483647 h 257"/>
                <a:gd name="T90" fmla="*/ 0 w 324"/>
                <a:gd name="T91" fmla="*/ 2147483647 h 257"/>
                <a:gd name="T92" fmla="*/ 2147483647 w 324"/>
                <a:gd name="T93" fmla="*/ 2147483647 h 257"/>
                <a:gd name="T94" fmla="*/ 2147483647 w 324"/>
                <a:gd name="T95" fmla="*/ 2147483647 h 2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4"/>
                <a:gd name="T145" fmla="*/ 0 h 257"/>
                <a:gd name="T146" fmla="*/ 324 w 324"/>
                <a:gd name="T147" fmla="*/ 257 h 2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4" h="257">
                  <a:moveTo>
                    <a:pt x="4" y="238"/>
                  </a:moveTo>
                  <a:lnTo>
                    <a:pt x="12" y="238"/>
                  </a:lnTo>
                  <a:lnTo>
                    <a:pt x="33" y="224"/>
                  </a:lnTo>
                  <a:lnTo>
                    <a:pt x="53" y="180"/>
                  </a:lnTo>
                  <a:lnTo>
                    <a:pt x="61" y="91"/>
                  </a:lnTo>
                  <a:lnTo>
                    <a:pt x="63" y="80"/>
                  </a:lnTo>
                  <a:lnTo>
                    <a:pt x="72" y="57"/>
                  </a:lnTo>
                  <a:lnTo>
                    <a:pt x="97" y="33"/>
                  </a:lnTo>
                  <a:lnTo>
                    <a:pt x="149" y="24"/>
                  </a:lnTo>
                  <a:lnTo>
                    <a:pt x="157" y="24"/>
                  </a:lnTo>
                  <a:lnTo>
                    <a:pt x="179" y="35"/>
                  </a:lnTo>
                  <a:lnTo>
                    <a:pt x="203" y="65"/>
                  </a:lnTo>
                  <a:lnTo>
                    <a:pt x="222" y="120"/>
                  </a:lnTo>
                  <a:lnTo>
                    <a:pt x="239" y="165"/>
                  </a:lnTo>
                  <a:lnTo>
                    <a:pt x="253" y="165"/>
                  </a:lnTo>
                  <a:lnTo>
                    <a:pt x="259" y="132"/>
                  </a:lnTo>
                  <a:lnTo>
                    <a:pt x="247" y="76"/>
                  </a:lnTo>
                  <a:lnTo>
                    <a:pt x="247" y="24"/>
                  </a:lnTo>
                  <a:lnTo>
                    <a:pt x="274" y="2"/>
                  </a:lnTo>
                  <a:lnTo>
                    <a:pt x="307" y="0"/>
                  </a:lnTo>
                  <a:lnTo>
                    <a:pt x="324" y="21"/>
                  </a:lnTo>
                  <a:lnTo>
                    <a:pt x="313" y="27"/>
                  </a:lnTo>
                  <a:lnTo>
                    <a:pt x="303" y="21"/>
                  </a:lnTo>
                  <a:lnTo>
                    <a:pt x="285" y="17"/>
                  </a:lnTo>
                  <a:lnTo>
                    <a:pt x="267" y="28"/>
                  </a:lnTo>
                  <a:lnTo>
                    <a:pt x="266" y="71"/>
                  </a:lnTo>
                  <a:lnTo>
                    <a:pt x="270" y="88"/>
                  </a:lnTo>
                  <a:lnTo>
                    <a:pt x="275" y="129"/>
                  </a:lnTo>
                  <a:lnTo>
                    <a:pt x="274" y="169"/>
                  </a:lnTo>
                  <a:lnTo>
                    <a:pt x="258" y="186"/>
                  </a:lnTo>
                  <a:lnTo>
                    <a:pt x="253" y="187"/>
                  </a:lnTo>
                  <a:lnTo>
                    <a:pt x="240" y="187"/>
                  </a:lnTo>
                  <a:lnTo>
                    <a:pt x="225" y="172"/>
                  </a:lnTo>
                  <a:lnTo>
                    <a:pt x="209" y="128"/>
                  </a:lnTo>
                  <a:lnTo>
                    <a:pt x="192" y="77"/>
                  </a:lnTo>
                  <a:lnTo>
                    <a:pt x="171" y="50"/>
                  </a:lnTo>
                  <a:lnTo>
                    <a:pt x="155" y="39"/>
                  </a:lnTo>
                  <a:lnTo>
                    <a:pt x="149" y="36"/>
                  </a:lnTo>
                  <a:lnTo>
                    <a:pt x="138" y="38"/>
                  </a:lnTo>
                  <a:lnTo>
                    <a:pt x="115" y="46"/>
                  </a:lnTo>
                  <a:lnTo>
                    <a:pt x="91" y="61"/>
                  </a:lnTo>
                  <a:lnTo>
                    <a:pt x="81" y="91"/>
                  </a:lnTo>
                  <a:lnTo>
                    <a:pt x="80" y="139"/>
                  </a:lnTo>
                  <a:lnTo>
                    <a:pt x="69" y="192"/>
                  </a:lnTo>
                  <a:lnTo>
                    <a:pt x="44" y="236"/>
                  </a:lnTo>
                  <a:lnTo>
                    <a:pt x="0" y="257"/>
                  </a:lnTo>
                  <a:lnTo>
                    <a:pt x="4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7" name="Freeform 292">
              <a:extLst>
                <a:ext uri="{FF2B5EF4-FFF2-40B4-BE49-F238E27FC236}">
                  <a16:creationId xmlns:a16="http://schemas.microsoft.com/office/drawing/2014/main" id="{9D31338D-38DD-B3AE-EE97-C16D43022A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51037" y="1468438"/>
              <a:ext cx="533400" cy="390525"/>
            </a:xfrm>
            <a:custGeom>
              <a:avLst/>
              <a:gdLst>
                <a:gd name="T0" fmla="*/ 0 w 336"/>
                <a:gd name="T1" fmla="*/ 2147483647 h 246"/>
                <a:gd name="T2" fmla="*/ 2147483647 w 336"/>
                <a:gd name="T3" fmla="*/ 2147483647 h 246"/>
                <a:gd name="T4" fmla="*/ 2147483647 w 336"/>
                <a:gd name="T5" fmla="*/ 2147483647 h 246"/>
                <a:gd name="T6" fmla="*/ 2147483647 w 336"/>
                <a:gd name="T7" fmla="*/ 2147483647 h 246"/>
                <a:gd name="T8" fmla="*/ 2147483647 w 336"/>
                <a:gd name="T9" fmla="*/ 2147483647 h 246"/>
                <a:gd name="T10" fmla="*/ 2147483647 w 336"/>
                <a:gd name="T11" fmla="*/ 2147483647 h 246"/>
                <a:gd name="T12" fmla="*/ 2147483647 w 336"/>
                <a:gd name="T13" fmla="*/ 2147483647 h 246"/>
                <a:gd name="T14" fmla="*/ 2147483647 w 336"/>
                <a:gd name="T15" fmla="*/ 2147483647 h 246"/>
                <a:gd name="T16" fmla="*/ 2147483647 w 336"/>
                <a:gd name="T17" fmla="*/ 2147483647 h 246"/>
                <a:gd name="T18" fmla="*/ 2147483647 w 336"/>
                <a:gd name="T19" fmla="*/ 2147483647 h 246"/>
                <a:gd name="T20" fmla="*/ 2147483647 w 336"/>
                <a:gd name="T21" fmla="*/ 2147483647 h 246"/>
                <a:gd name="T22" fmla="*/ 2147483647 w 336"/>
                <a:gd name="T23" fmla="*/ 2147483647 h 246"/>
                <a:gd name="T24" fmla="*/ 2147483647 w 336"/>
                <a:gd name="T25" fmla="*/ 2147483647 h 246"/>
                <a:gd name="T26" fmla="*/ 2147483647 w 336"/>
                <a:gd name="T27" fmla="*/ 2147483647 h 246"/>
                <a:gd name="T28" fmla="*/ 2147483647 w 336"/>
                <a:gd name="T29" fmla="*/ 2147483647 h 246"/>
                <a:gd name="T30" fmla="*/ 2147483647 w 336"/>
                <a:gd name="T31" fmla="*/ 2147483647 h 246"/>
                <a:gd name="T32" fmla="*/ 2147483647 w 336"/>
                <a:gd name="T33" fmla="*/ 2147483647 h 246"/>
                <a:gd name="T34" fmla="*/ 2147483647 w 336"/>
                <a:gd name="T35" fmla="*/ 2147483647 h 246"/>
                <a:gd name="T36" fmla="*/ 2147483647 w 336"/>
                <a:gd name="T37" fmla="*/ 2147483647 h 246"/>
                <a:gd name="T38" fmla="*/ 2147483647 w 336"/>
                <a:gd name="T39" fmla="*/ 2147483647 h 246"/>
                <a:gd name="T40" fmla="*/ 2147483647 w 336"/>
                <a:gd name="T41" fmla="*/ 0 h 246"/>
                <a:gd name="T42" fmla="*/ 2147483647 w 336"/>
                <a:gd name="T43" fmla="*/ 2147483647 h 246"/>
                <a:gd name="T44" fmla="*/ 2147483647 w 336"/>
                <a:gd name="T45" fmla="*/ 2147483647 h 246"/>
                <a:gd name="T46" fmla="*/ 2147483647 w 336"/>
                <a:gd name="T47" fmla="*/ 2147483647 h 246"/>
                <a:gd name="T48" fmla="*/ 2147483647 w 336"/>
                <a:gd name="T49" fmla="*/ 2147483647 h 246"/>
                <a:gd name="T50" fmla="*/ 2147483647 w 336"/>
                <a:gd name="T51" fmla="*/ 2147483647 h 246"/>
                <a:gd name="T52" fmla="*/ 2147483647 w 336"/>
                <a:gd name="T53" fmla="*/ 2147483647 h 246"/>
                <a:gd name="T54" fmla="*/ 2147483647 w 336"/>
                <a:gd name="T55" fmla="*/ 2147483647 h 246"/>
                <a:gd name="T56" fmla="*/ 2147483647 w 336"/>
                <a:gd name="T57" fmla="*/ 2147483647 h 246"/>
                <a:gd name="T58" fmla="*/ 2147483647 w 336"/>
                <a:gd name="T59" fmla="*/ 2147483647 h 246"/>
                <a:gd name="T60" fmla="*/ 2147483647 w 336"/>
                <a:gd name="T61" fmla="*/ 2147483647 h 246"/>
                <a:gd name="T62" fmla="*/ 2147483647 w 336"/>
                <a:gd name="T63" fmla="*/ 2147483647 h 246"/>
                <a:gd name="T64" fmla="*/ 2147483647 w 336"/>
                <a:gd name="T65" fmla="*/ 2147483647 h 246"/>
                <a:gd name="T66" fmla="*/ 2147483647 w 336"/>
                <a:gd name="T67" fmla="*/ 2147483647 h 246"/>
                <a:gd name="T68" fmla="*/ 2147483647 w 336"/>
                <a:gd name="T69" fmla="*/ 2147483647 h 246"/>
                <a:gd name="T70" fmla="*/ 2147483647 w 336"/>
                <a:gd name="T71" fmla="*/ 2147483647 h 246"/>
                <a:gd name="T72" fmla="*/ 2147483647 w 336"/>
                <a:gd name="T73" fmla="*/ 2147483647 h 246"/>
                <a:gd name="T74" fmla="*/ 2147483647 w 336"/>
                <a:gd name="T75" fmla="*/ 2147483647 h 246"/>
                <a:gd name="T76" fmla="*/ 2147483647 w 336"/>
                <a:gd name="T77" fmla="*/ 2147483647 h 246"/>
                <a:gd name="T78" fmla="*/ 2147483647 w 336"/>
                <a:gd name="T79" fmla="*/ 2147483647 h 246"/>
                <a:gd name="T80" fmla="*/ 2147483647 w 336"/>
                <a:gd name="T81" fmla="*/ 2147483647 h 246"/>
                <a:gd name="T82" fmla="*/ 2147483647 w 336"/>
                <a:gd name="T83" fmla="*/ 2147483647 h 246"/>
                <a:gd name="T84" fmla="*/ 2147483647 w 336"/>
                <a:gd name="T85" fmla="*/ 2147483647 h 246"/>
                <a:gd name="T86" fmla="*/ 2147483647 w 336"/>
                <a:gd name="T87" fmla="*/ 2147483647 h 246"/>
                <a:gd name="T88" fmla="*/ 2147483647 w 336"/>
                <a:gd name="T89" fmla="*/ 2147483647 h 246"/>
                <a:gd name="T90" fmla="*/ 2147483647 w 336"/>
                <a:gd name="T91" fmla="*/ 2147483647 h 246"/>
                <a:gd name="T92" fmla="*/ 0 w 336"/>
                <a:gd name="T93" fmla="*/ 2147483647 h 246"/>
                <a:gd name="T94" fmla="*/ 0 w 336"/>
                <a:gd name="T95" fmla="*/ 2147483647 h 24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246"/>
                <a:gd name="T146" fmla="*/ 336 w 336"/>
                <a:gd name="T147" fmla="*/ 246 h 24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246">
                  <a:moveTo>
                    <a:pt x="0" y="235"/>
                  </a:moveTo>
                  <a:lnTo>
                    <a:pt x="13" y="233"/>
                  </a:lnTo>
                  <a:lnTo>
                    <a:pt x="43" y="227"/>
                  </a:lnTo>
                  <a:lnTo>
                    <a:pt x="73" y="205"/>
                  </a:lnTo>
                  <a:lnTo>
                    <a:pt x="88" y="161"/>
                  </a:lnTo>
                  <a:lnTo>
                    <a:pt x="93" y="104"/>
                  </a:lnTo>
                  <a:lnTo>
                    <a:pt x="109" y="59"/>
                  </a:lnTo>
                  <a:lnTo>
                    <a:pt x="133" y="29"/>
                  </a:lnTo>
                  <a:lnTo>
                    <a:pt x="169" y="22"/>
                  </a:lnTo>
                  <a:lnTo>
                    <a:pt x="173" y="26"/>
                  </a:lnTo>
                  <a:lnTo>
                    <a:pt x="183" y="40"/>
                  </a:lnTo>
                  <a:lnTo>
                    <a:pt x="192" y="62"/>
                  </a:lnTo>
                  <a:lnTo>
                    <a:pt x="194" y="100"/>
                  </a:lnTo>
                  <a:lnTo>
                    <a:pt x="203" y="139"/>
                  </a:lnTo>
                  <a:lnTo>
                    <a:pt x="230" y="164"/>
                  </a:lnTo>
                  <a:lnTo>
                    <a:pt x="268" y="167"/>
                  </a:lnTo>
                  <a:lnTo>
                    <a:pt x="306" y="136"/>
                  </a:lnTo>
                  <a:lnTo>
                    <a:pt x="320" y="89"/>
                  </a:lnTo>
                  <a:lnTo>
                    <a:pt x="314" y="51"/>
                  </a:lnTo>
                  <a:lnTo>
                    <a:pt x="307" y="19"/>
                  </a:lnTo>
                  <a:lnTo>
                    <a:pt x="328" y="0"/>
                  </a:lnTo>
                  <a:lnTo>
                    <a:pt x="331" y="16"/>
                  </a:lnTo>
                  <a:lnTo>
                    <a:pt x="329" y="16"/>
                  </a:lnTo>
                  <a:lnTo>
                    <a:pt x="325" y="22"/>
                  </a:lnTo>
                  <a:lnTo>
                    <a:pt x="325" y="37"/>
                  </a:lnTo>
                  <a:lnTo>
                    <a:pt x="331" y="67"/>
                  </a:lnTo>
                  <a:lnTo>
                    <a:pt x="336" y="103"/>
                  </a:lnTo>
                  <a:lnTo>
                    <a:pt x="321" y="141"/>
                  </a:lnTo>
                  <a:lnTo>
                    <a:pt x="298" y="169"/>
                  </a:lnTo>
                  <a:lnTo>
                    <a:pt x="268" y="183"/>
                  </a:lnTo>
                  <a:lnTo>
                    <a:pt x="236" y="183"/>
                  </a:lnTo>
                  <a:lnTo>
                    <a:pt x="208" y="170"/>
                  </a:lnTo>
                  <a:lnTo>
                    <a:pt x="186" y="145"/>
                  </a:lnTo>
                  <a:lnTo>
                    <a:pt x="177" y="104"/>
                  </a:lnTo>
                  <a:lnTo>
                    <a:pt x="173" y="65"/>
                  </a:lnTo>
                  <a:lnTo>
                    <a:pt x="167" y="45"/>
                  </a:lnTo>
                  <a:lnTo>
                    <a:pt x="156" y="35"/>
                  </a:lnTo>
                  <a:lnTo>
                    <a:pt x="147" y="40"/>
                  </a:lnTo>
                  <a:lnTo>
                    <a:pt x="136" y="48"/>
                  </a:lnTo>
                  <a:lnTo>
                    <a:pt x="122" y="65"/>
                  </a:lnTo>
                  <a:lnTo>
                    <a:pt x="109" y="100"/>
                  </a:lnTo>
                  <a:lnTo>
                    <a:pt x="106" y="163"/>
                  </a:lnTo>
                  <a:lnTo>
                    <a:pt x="103" y="177"/>
                  </a:lnTo>
                  <a:lnTo>
                    <a:pt x="92" y="207"/>
                  </a:lnTo>
                  <a:lnTo>
                    <a:pt x="60" y="237"/>
                  </a:lnTo>
                  <a:lnTo>
                    <a:pt x="5" y="246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8" name="Freeform 293">
              <a:extLst>
                <a:ext uri="{FF2B5EF4-FFF2-40B4-BE49-F238E27FC236}">
                  <a16:creationId xmlns:a16="http://schemas.microsoft.com/office/drawing/2014/main" id="{AA17DCD3-DD01-59F7-2915-6BFADBAC64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84299" y="2943225"/>
              <a:ext cx="112713" cy="115888"/>
            </a:xfrm>
            <a:custGeom>
              <a:avLst/>
              <a:gdLst>
                <a:gd name="T0" fmla="*/ 2147483647 w 71"/>
                <a:gd name="T1" fmla="*/ 2147483647 h 73"/>
                <a:gd name="T2" fmla="*/ 2147483647 w 71"/>
                <a:gd name="T3" fmla="*/ 2147483647 h 73"/>
                <a:gd name="T4" fmla="*/ 2147483647 w 71"/>
                <a:gd name="T5" fmla="*/ 2147483647 h 73"/>
                <a:gd name="T6" fmla="*/ 2147483647 w 71"/>
                <a:gd name="T7" fmla="*/ 2147483647 h 73"/>
                <a:gd name="T8" fmla="*/ 2147483647 w 71"/>
                <a:gd name="T9" fmla="*/ 2147483647 h 73"/>
                <a:gd name="T10" fmla="*/ 2147483647 w 71"/>
                <a:gd name="T11" fmla="*/ 2147483647 h 73"/>
                <a:gd name="T12" fmla="*/ 2147483647 w 71"/>
                <a:gd name="T13" fmla="*/ 2147483647 h 73"/>
                <a:gd name="T14" fmla="*/ 2147483647 w 71"/>
                <a:gd name="T15" fmla="*/ 2147483647 h 73"/>
                <a:gd name="T16" fmla="*/ 2147483647 w 71"/>
                <a:gd name="T17" fmla="*/ 2147483647 h 73"/>
                <a:gd name="T18" fmla="*/ 2147483647 w 71"/>
                <a:gd name="T19" fmla="*/ 2147483647 h 73"/>
                <a:gd name="T20" fmla="*/ 2147483647 w 71"/>
                <a:gd name="T21" fmla="*/ 2147483647 h 73"/>
                <a:gd name="T22" fmla="*/ 2147483647 w 71"/>
                <a:gd name="T23" fmla="*/ 2147483647 h 73"/>
                <a:gd name="T24" fmla="*/ 2147483647 w 71"/>
                <a:gd name="T25" fmla="*/ 0 h 73"/>
                <a:gd name="T26" fmla="*/ 2147483647 w 71"/>
                <a:gd name="T27" fmla="*/ 2147483647 h 73"/>
                <a:gd name="T28" fmla="*/ 2147483647 w 71"/>
                <a:gd name="T29" fmla="*/ 2147483647 h 73"/>
                <a:gd name="T30" fmla="*/ 2147483647 w 71"/>
                <a:gd name="T31" fmla="*/ 2147483647 h 73"/>
                <a:gd name="T32" fmla="*/ 2147483647 w 71"/>
                <a:gd name="T33" fmla="*/ 2147483647 h 73"/>
                <a:gd name="T34" fmla="*/ 2147483647 w 71"/>
                <a:gd name="T35" fmla="*/ 2147483647 h 73"/>
                <a:gd name="T36" fmla="*/ 2147483647 w 71"/>
                <a:gd name="T37" fmla="*/ 2147483647 h 73"/>
                <a:gd name="T38" fmla="*/ 2147483647 w 71"/>
                <a:gd name="T39" fmla="*/ 2147483647 h 73"/>
                <a:gd name="T40" fmla="*/ 2147483647 w 71"/>
                <a:gd name="T41" fmla="*/ 2147483647 h 73"/>
                <a:gd name="T42" fmla="*/ 2147483647 w 71"/>
                <a:gd name="T43" fmla="*/ 2147483647 h 73"/>
                <a:gd name="T44" fmla="*/ 2147483647 w 71"/>
                <a:gd name="T45" fmla="*/ 2147483647 h 73"/>
                <a:gd name="T46" fmla="*/ 2147483647 w 71"/>
                <a:gd name="T47" fmla="*/ 2147483647 h 73"/>
                <a:gd name="T48" fmla="*/ 0 w 71"/>
                <a:gd name="T49" fmla="*/ 2147483647 h 73"/>
                <a:gd name="T50" fmla="*/ 2147483647 w 71"/>
                <a:gd name="T51" fmla="*/ 2147483647 h 73"/>
                <a:gd name="T52" fmla="*/ 2147483647 w 71"/>
                <a:gd name="T53" fmla="*/ 2147483647 h 73"/>
                <a:gd name="T54" fmla="*/ 2147483647 w 71"/>
                <a:gd name="T55" fmla="*/ 2147483647 h 73"/>
                <a:gd name="T56" fmla="*/ 2147483647 w 71"/>
                <a:gd name="T57" fmla="*/ 0 h 73"/>
                <a:gd name="T58" fmla="*/ 2147483647 w 71"/>
                <a:gd name="T59" fmla="*/ 2147483647 h 73"/>
                <a:gd name="T60" fmla="*/ 2147483647 w 71"/>
                <a:gd name="T61" fmla="*/ 2147483647 h 73"/>
                <a:gd name="T62" fmla="*/ 2147483647 w 71"/>
                <a:gd name="T63" fmla="*/ 2147483647 h 73"/>
                <a:gd name="T64" fmla="*/ 2147483647 w 71"/>
                <a:gd name="T65" fmla="*/ 2147483647 h 73"/>
                <a:gd name="T66" fmla="*/ 2147483647 w 71"/>
                <a:gd name="T67" fmla="*/ 2147483647 h 73"/>
                <a:gd name="T68" fmla="*/ 2147483647 w 71"/>
                <a:gd name="T69" fmla="*/ 2147483647 h 73"/>
                <a:gd name="T70" fmla="*/ 2147483647 w 71"/>
                <a:gd name="T71" fmla="*/ 2147483647 h 73"/>
                <a:gd name="T72" fmla="*/ 2147483647 w 71"/>
                <a:gd name="T73" fmla="*/ 2147483647 h 73"/>
                <a:gd name="T74" fmla="*/ 2147483647 w 71"/>
                <a:gd name="T75" fmla="*/ 2147483647 h 73"/>
                <a:gd name="T76" fmla="*/ 2147483647 w 71"/>
                <a:gd name="T77" fmla="*/ 2147483647 h 73"/>
                <a:gd name="T78" fmla="*/ 2147483647 w 71"/>
                <a:gd name="T79" fmla="*/ 2147483647 h 73"/>
                <a:gd name="T80" fmla="*/ 2147483647 w 71"/>
                <a:gd name="T81" fmla="*/ 2147483647 h 73"/>
                <a:gd name="T82" fmla="*/ 2147483647 w 71"/>
                <a:gd name="T83" fmla="*/ 2147483647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1"/>
                <a:gd name="T127" fmla="*/ 0 h 73"/>
                <a:gd name="T128" fmla="*/ 71 w 71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1" h="73">
                  <a:moveTo>
                    <a:pt x="36" y="57"/>
                  </a:moveTo>
                  <a:lnTo>
                    <a:pt x="44" y="54"/>
                  </a:lnTo>
                  <a:lnTo>
                    <a:pt x="50" y="49"/>
                  </a:lnTo>
                  <a:lnTo>
                    <a:pt x="52" y="43"/>
                  </a:lnTo>
                  <a:lnTo>
                    <a:pt x="52" y="36"/>
                  </a:lnTo>
                  <a:lnTo>
                    <a:pt x="52" y="32"/>
                  </a:lnTo>
                  <a:lnTo>
                    <a:pt x="50" y="27"/>
                  </a:lnTo>
                  <a:lnTo>
                    <a:pt x="46" y="22"/>
                  </a:lnTo>
                  <a:lnTo>
                    <a:pt x="39" y="18"/>
                  </a:lnTo>
                  <a:lnTo>
                    <a:pt x="39" y="13"/>
                  </a:lnTo>
                  <a:lnTo>
                    <a:pt x="41" y="8"/>
                  </a:lnTo>
                  <a:lnTo>
                    <a:pt x="41" y="3"/>
                  </a:lnTo>
                  <a:lnTo>
                    <a:pt x="43" y="0"/>
                  </a:lnTo>
                  <a:lnTo>
                    <a:pt x="55" y="3"/>
                  </a:lnTo>
                  <a:lnTo>
                    <a:pt x="65" y="11"/>
                  </a:lnTo>
                  <a:lnTo>
                    <a:pt x="69" y="22"/>
                  </a:lnTo>
                  <a:lnTo>
                    <a:pt x="71" y="38"/>
                  </a:lnTo>
                  <a:lnTo>
                    <a:pt x="68" y="49"/>
                  </a:lnTo>
                  <a:lnTo>
                    <a:pt x="63" y="62"/>
                  </a:lnTo>
                  <a:lnTo>
                    <a:pt x="52" y="69"/>
                  </a:lnTo>
                  <a:lnTo>
                    <a:pt x="36" y="73"/>
                  </a:lnTo>
                  <a:lnTo>
                    <a:pt x="21" y="71"/>
                  </a:lnTo>
                  <a:lnTo>
                    <a:pt x="10" y="63"/>
                  </a:lnTo>
                  <a:lnTo>
                    <a:pt x="2" y="52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10" y="10"/>
                  </a:lnTo>
                  <a:lnTo>
                    <a:pt x="21" y="3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8"/>
                  </a:lnTo>
                  <a:lnTo>
                    <a:pt x="33" y="13"/>
                  </a:lnTo>
                  <a:lnTo>
                    <a:pt x="33" y="18"/>
                  </a:lnTo>
                  <a:lnTo>
                    <a:pt x="25" y="21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38"/>
                  </a:lnTo>
                  <a:lnTo>
                    <a:pt x="17" y="46"/>
                  </a:lnTo>
                  <a:lnTo>
                    <a:pt x="22" y="52"/>
                  </a:lnTo>
                  <a:lnTo>
                    <a:pt x="28" y="55"/>
                  </a:lnTo>
                  <a:lnTo>
                    <a:pt x="3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499" name="Freeform 294">
              <a:extLst>
                <a:ext uri="{FF2B5EF4-FFF2-40B4-BE49-F238E27FC236}">
                  <a16:creationId xmlns:a16="http://schemas.microsoft.com/office/drawing/2014/main" id="{308411D9-488C-DFD9-BDFD-3814115CF7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96962" y="2759075"/>
              <a:ext cx="30163" cy="31750"/>
            </a:xfrm>
            <a:custGeom>
              <a:avLst/>
              <a:gdLst>
                <a:gd name="T0" fmla="*/ 2147483647 w 19"/>
                <a:gd name="T1" fmla="*/ 2147483647 h 20"/>
                <a:gd name="T2" fmla="*/ 2147483647 w 19"/>
                <a:gd name="T3" fmla="*/ 2147483647 h 20"/>
                <a:gd name="T4" fmla="*/ 2147483647 w 19"/>
                <a:gd name="T5" fmla="*/ 2147483647 h 20"/>
                <a:gd name="T6" fmla="*/ 2147483647 w 19"/>
                <a:gd name="T7" fmla="*/ 0 h 20"/>
                <a:gd name="T8" fmla="*/ 2147483647 w 19"/>
                <a:gd name="T9" fmla="*/ 0 h 20"/>
                <a:gd name="T10" fmla="*/ 0 w 19"/>
                <a:gd name="T11" fmla="*/ 2147483647 h 20"/>
                <a:gd name="T12" fmla="*/ 2147483647 w 19"/>
                <a:gd name="T13" fmla="*/ 2147483647 h 20"/>
                <a:gd name="T14" fmla="*/ 2147483647 w 19"/>
                <a:gd name="T15" fmla="*/ 2147483647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0"/>
                <a:gd name="T26" fmla="*/ 19 w 19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0">
                  <a:moveTo>
                    <a:pt x="6" y="20"/>
                  </a:moveTo>
                  <a:lnTo>
                    <a:pt x="13" y="19"/>
                  </a:lnTo>
                  <a:lnTo>
                    <a:pt x="19" y="9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0" name="Freeform 295">
              <a:extLst>
                <a:ext uri="{FF2B5EF4-FFF2-40B4-BE49-F238E27FC236}">
                  <a16:creationId xmlns:a16="http://schemas.microsoft.com/office/drawing/2014/main" id="{0E2592BF-5D51-8444-E45A-323CDF3B1D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52512" y="2759075"/>
              <a:ext cx="123825" cy="131763"/>
            </a:xfrm>
            <a:custGeom>
              <a:avLst/>
              <a:gdLst>
                <a:gd name="T0" fmla="*/ 2147483647 w 78"/>
                <a:gd name="T1" fmla="*/ 2147483647 h 83"/>
                <a:gd name="T2" fmla="*/ 2147483647 w 78"/>
                <a:gd name="T3" fmla="*/ 2147483647 h 83"/>
                <a:gd name="T4" fmla="*/ 2147483647 w 78"/>
                <a:gd name="T5" fmla="*/ 2147483647 h 83"/>
                <a:gd name="T6" fmla="*/ 2147483647 w 78"/>
                <a:gd name="T7" fmla="*/ 2147483647 h 83"/>
                <a:gd name="T8" fmla="*/ 2147483647 w 78"/>
                <a:gd name="T9" fmla="*/ 2147483647 h 83"/>
                <a:gd name="T10" fmla="*/ 2147483647 w 78"/>
                <a:gd name="T11" fmla="*/ 2147483647 h 83"/>
                <a:gd name="T12" fmla="*/ 2147483647 w 78"/>
                <a:gd name="T13" fmla="*/ 2147483647 h 83"/>
                <a:gd name="T14" fmla="*/ 2147483647 w 78"/>
                <a:gd name="T15" fmla="*/ 2147483647 h 83"/>
                <a:gd name="T16" fmla="*/ 2147483647 w 78"/>
                <a:gd name="T17" fmla="*/ 2147483647 h 83"/>
                <a:gd name="T18" fmla="*/ 2147483647 w 78"/>
                <a:gd name="T19" fmla="*/ 2147483647 h 83"/>
                <a:gd name="T20" fmla="*/ 2147483647 w 78"/>
                <a:gd name="T21" fmla="*/ 2147483647 h 83"/>
                <a:gd name="T22" fmla="*/ 2147483647 w 78"/>
                <a:gd name="T23" fmla="*/ 2147483647 h 83"/>
                <a:gd name="T24" fmla="*/ 2147483647 w 78"/>
                <a:gd name="T25" fmla="*/ 0 h 83"/>
                <a:gd name="T26" fmla="*/ 2147483647 w 78"/>
                <a:gd name="T27" fmla="*/ 2147483647 h 83"/>
                <a:gd name="T28" fmla="*/ 2147483647 w 78"/>
                <a:gd name="T29" fmla="*/ 2147483647 h 83"/>
                <a:gd name="T30" fmla="*/ 2147483647 w 78"/>
                <a:gd name="T31" fmla="*/ 2147483647 h 83"/>
                <a:gd name="T32" fmla="*/ 2147483647 w 78"/>
                <a:gd name="T33" fmla="*/ 2147483647 h 83"/>
                <a:gd name="T34" fmla="*/ 2147483647 w 78"/>
                <a:gd name="T35" fmla="*/ 2147483647 h 83"/>
                <a:gd name="T36" fmla="*/ 2147483647 w 78"/>
                <a:gd name="T37" fmla="*/ 2147483647 h 83"/>
                <a:gd name="T38" fmla="*/ 2147483647 w 78"/>
                <a:gd name="T39" fmla="*/ 2147483647 h 83"/>
                <a:gd name="T40" fmla="*/ 2147483647 w 78"/>
                <a:gd name="T41" fmla="*/ 2147483647 h 83"/>
                <a:gd name="T42" fmla="*/ 2147483647 w 78"/>
                <a:gd name="T43" fmla="*/ 2147483647 h 83"/>
                <a:gd name="T44" fmla="*/ 2147483647 w 78"/>
                <a:gd name="T45" fmla="*/ 2147483647 h 83"/>
                <a:gd name="T46" fmla="*/ 2147483647 w 78"/>
                <a:gd name="T47" fmla="*/ 2147483647 h 83"/>
                <a:gd name="T48" fmla="*/ 0 w 78"/>
                <a:gd name="T49" fmla="*/ 2147483647 h 83"/>
                <a:gd name="T50" fmla="*/ 2147483647 w 78"/>
                <a:gd name="T51" fmla="*/ 2147483647 h 83"/>
                <a:gd name="T52" fmla="*/ 2147483647 w 78"/>
                <a:gd name="T53" fmla="*/ 2147483647 h 83"/>
                <a:gd name="T54" fmla="*/ 2147483647 w 78"/>
                <a:gd name="T55" fmla="*/ 2147483647 h 83"/>
                <a:gd name="T56" fmla="*/ 2147483647 w 78"/>
                <a:gd name="T57" fmla="*/ 0 h 83"/>
                <a:gd name="T58" fmla="*/ 2147483647 w 78"/>
                <a:gd name="T59" fmla="*/ 2147483647 h 83"/>
                <a:gd name="T60" fmla="*/ 2147483647 w 78"/>
                <a:gd name="T61" fmla="*/ 2147483647 h 83"/>
                <a:gd name="T62" fmla="*/ 2147483647 w 78"/>
                <a:gd name="T63" fmla="*/ 2147483647 h 83"/>
                <a:gd name="T64" fmla="*/ 2147483647 w 78"/>
                <a:gd name="T65" fmla="*/ 2147483647 h 83"/>
                <a:gd name="T66" fmla="*/ 2147483647 w 78"/>
                <a:gd name="T67" fmla="*/ 2147483647 h 83"/>
                <a:gd name="T68" fmla="*/ 2147483647 w 78"/>
                <a:gd name="T69" fmla="*/ 2147483647 h 83"/>
                <a:gd name="T70" fmla="*/ 2147483647 w 78"/>
                <a:gd name="T71" fmla="*/ 2147483647 h 83"/>
                <a:gd name="T72" fmla="*/ 2147483647 w 78"/>
                <a:gd name="T73" fmla="*/ 2147483647 h 83"/>
                <a:gd name="T74" fmla="*/ 2147483647 w 78"/>
                <a:gd name="T75" fmla="*/ 2147483647 h 83"/>
                <a:gd name="T76" fmla="*/ 2147483647 w 78"/>
                <a:gd name="T77" fmla="*/ 2147483647 h 83"/>
                <a:gd name="T78" fmla="*/ 2147483647 w 78"/>
                <a:gd name="T79" fmla="*/ 2147483647 h 83"/>
                <a:gd name="T80" fmla="*/ 2147483647 w 78"/>
                <a:gd name="T81" fmla="*/ 2147483647 h 83"/>
                <a:gd name="T82" fmla="*/ 2147483647 w 78"/>
                <a:gd name="T83" fmla="*/ 2147483647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83"/>
                <a:gd name="T128" fmla="*/ 78 w 78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83">
                  <a:moveTo>
                    <a:pt x="42" y="64"/>
                  </a:moveTo>
                  <a:lnTo>
                    <a:pt x="50" y="60"/>
                  </a:lnTo>
                  <a:lnTo>
                    <a:pt x="55" y="53"/>
                  </a:lnTo>
                  <a:lnTo>
                    <a:pt x="58" y="45"/>
                  </a:lnTo>
                  <a:lnTo>
                    <a:pt x="59" y="41"/>
                  </a:lnTo>
                  <a:lnTo>
                    <a:pt x="58" y="31"/>
                  </a:lnTo>
                  <a:lnTo>
                    <a:pt x="55" y="27"/>
                  </a:lnTo>
                  <a:lnTo>
                    <a:pt x="50" y="20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44" y="9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58" y="4"/>
                  </a:lnTo>
                  <a:lnTo>
                    <a:pt x="69" y="12"/>
                  </a:lnTo>
                  <a:lnTo>
                    <a:pt x="75" y="25"/>
                  </a:lnTo>
                  <a:lnTo>
                    <a:pt x="78" y="41"/>
                  </a:lnTo>
                  <a:lnTo>
                    <a:pt x="77" y="56"/>
                  </a:lnTo>
                  <a:lnTo>
                    <a:pt x="70" y="71"/>
                  </a:lnTo>
                  <a:lnTo>
                    <a:pt x="58" y="80"/>
                  </a:lnTo>
                  <a:lnTo>
                    <a:pt x="44" y="83"/>
                  </a:lnTo>
                  <a:lnTo>
                    <a:pt x="25" y="80"/>
                  </a:lnTo>
                  <a:lnTo>
                    <a:pt x="12" y="71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5"/>
                  </a:lnTo>
                  <a:lnTo>
                    <a:pt x="11" y="12"/>
                  </a:lnTo>
                  <a:lnTo>
                    <a:pt x="22" y="4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7" y="9"/>
                  </a:lnTo>
                  <a:lnTo>
                    <a:pt x="37" y="15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3" y="27"/>
                  </a:lnTo>
                  <a:lnTo>
                    <a:pt x="19" y="31"/>
                  </a:lnTo>
                  <a:lnTo>
                    <a:pt x="19" y="41"/>
                  </a:lnTo>
                  <a:lnTo>
                    <a:pt x="20" y="49"/>
                  </a:lnTo>
                  <a:lnTo>
                    <a:pt x="25" y="56"/>
                  </a:lnTo>
                  <a:lnTo>
                    <a:pt x="33" y="61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1" name="Freeform 296">
              <a:extLst>
                <a:ext uri="{FF2B5EF4-FFF2-40B4-BE49-F238E27FC236}">
                  <a16:creationId xmlns:a16="http://schemas.microsoft.com/office/drawing/2014/main" id="{9AA6A6C5-5E0B-9255-F927-F7534038F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23987" y="2943225"/>
              <a:ext cx="30163" cy="28575"/>
            </a:xfrm>
            <a:custGeom>
              <a:avLst/>
              <a:gdLst>
                <a:gd name="T0" fmla="*/ 2147483647 w 19"/>
                <a:gd name="T1" fmla="*/ 0 h 18"/>
                <a:gd name="T2" fmla="*/ 2147483647 w 19"/>
                <a:gd name="T3" fmla="*/ 0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0 w 19"/>
                <a:gd name="T11" fmla="*/ 2147483647 h 18"/>
                <a:gd name="T12" fmla="*/ 2147483647 w 19"/>
                <a:gd name="T13" fmla="*/ 0 h 18"/>
                <a:gd name="T14" fmla="*/ 2147483647 w 19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8"/>
                <a:gd name="T26" fmla="*/ 19 w 19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8">
                  <a:moveTo>
                    <a:pt x="6" y="0"/>
                  </a:moveTo>
                  <a:lnTo>
                    <a:pt x="16" y="0"/>
                  </a:lnTo>
                  <a:lnTo>
                    <a:pt x="19" y="8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2" name="Freeform 297">
              <a:extLst>
                <a:ext uri="{FF2B5EF4-FFF2-40B4-BE49-F238E27FC236}">
                  <a16:creationId xmlns:a16="http://schemas.microsoft.com/office/drawing/2014/main" id="{DD16DBC8-1152-EFDE-11EA-8A4D037FC7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9862" y="4344988"/>
              <a:ext cx="184150" cy="204788"/>
            </a:xfrm>
            <a:custGeom>
              <a:avLst/>
              <a:gdLst>
                <a:gd name="T0" fmla="*/ 2147483647 w 116"/>
                <a:gd name="T1" fmla="*/ 2147483647 h 129"/>
                <a:gd name="T2" fmla="*/ 2147483647 w 116"/>
                <a:gd name="T3" fmla="*/ 2147483647 h 129"/>
                <a:gd name="T4" fmla="*/ 2147483647 w 116"/>
                <a:gd name="T5" fmla="*/ 2147483647 h 129"/>
                <a:gd name="T6" fmla="*/ 2147483647 w 116"/>
                <a:gd name="T7" fmla="*/ 2147483647 h 129"/>
                <a:gd name="T8" fmla="*/ 2147483647 w 116"/>
                <a:gd name="T9" fmla="*/ 2147483647 h 129"/>
                <a:gd name="T10" fmla="*/ 2147483647 w 116"/>
                <a:gd name="T11" fmla="*/ 2147483647 h 129"/>
                <a:gd name="T12" fmla="*/ 2147483647 w 116"/>
                <a:gd name="T13" fmla="*/ 2147483647 h 129"/>
                <a:gd name="T14" fmla="*/ 2147483647 w 116"/>
                <a:gd name="T15" fmla="*/ 2147483647 h 129"/>
                <a:gd name="T16" fmla="*/ 2147483647 w 116"/>
                <a:gd name="T17" fmla="*/ 2147483647 h 129"/>
                <a:gd name="T18" fmla="*/ 2147483647 w 116"/>
                <a:gd name="T19" fmla="*/ 2147483647 h 129"/>
                <a:gd name="T20" fmla="*/ 2147483647 w 116"/>
                <a:gd name="T21" fmla="*/ 2147483647 h 129"/>
                <a:gd name="T22" fmla="*/ 2147483647 w 116"/>
                <a:gd name="T23" fmla="*/ 2147483647 h 129"/>
                <a:gd name="T24" fmla="*/ 2147483647 w 116"/>
                <a:gd name="T25" fmla="*/ 2147483647 h 129"/>
                <a:gd name="T26" fmla="*/ 2147483647 w 116"/>
                <a:gd name="T27" fmla="*/ 2147483647 h 129"/>
                <a:gd name="T28" fmla="*/ 2147483647 w 116"/>
                <a:gd name="T29" fmla="*/ 2147483647 h 129"/>
                <a:gd name="T30" fmla="*/ 2147483647 w 116"/>
                <a:gd name="T31" fmla="*/ 2147483647 h 129"/>
                <a:gd name="T32" fmla="*/ 0 w 116"/>
                <a:gd name="T33" fmla="*/ 2147483647 h 129"/>
                <a:gd name="T34" fmla="*/ 2147483647 w 116"/>
                <a:gd name="T35" fmla="*/ 2147483647 h 129"/>
                <a:gd name="T36" fmla="*/ 2147483647 w 116"/>
                <a:gd name="T37" fmla="*/ 2147483647 h 129"/>
                <a:gd name="T38" fmla="*/ 2147483647 w 116"/>
                <a:gd name="T39" fmla="*/ 2147483647 h 129"/>
                <a:gd name="T40" fmla="*/ 2147483647 w 116"/>
                <a:gd name="T41" fmla="*/ 0 h 129"/>
                <a:gd name="T42" fmla="*/ 2147483647 w 116"/>
                <a:gd name="T43" fmla="*/ 2147483647 h 129"/>
                <a:gd name="T44" fmla="*/ 2147483647 w 116"/>
                <a:gd name="T45" fmla="*/ 2147483647 h 129"/>
                <a:gd name="T46" fmla="*/ 2147483647 w 116"/>
                <a:gd name="T47" fmla="*/ 2147483647 h 129"/>
                <a:gd name="T48" fmla="*/ 2147483647 w 116"/>
                <a:gd name="T49" fmla="*/ 2147483647 h 129"/>
                <a:gd name="T50" fmla="*/ 2147483647 w 116"/>
                <a:gd name="T51" fmla="*/ 2147483647 h 129"/>
                <a:gd name="T52" fmla="*/ 2147483647 w 116"/>
                <a:gd name="T53" fmla="*/ 2147483647 h 129"/>
                <a:gd name="T54" fmla="*/ 2147483647 w 116"/>
                <a:gd name="T55" fmla="*/ 2147483647 h 129"/>
                <a:gd name="T56" fmla="*/ 2147483647 w 116"/>
                <a:gd name="T57" fmla="*/ 2147483647 h 129"/>
                <a:gd name="T58" fmla="*/ 2147483647 w 116"/>
                <a:gd name="T59" fmla="*/ 2147483647 h 129"/>
                <a:gd name="T60" fmla="*/ 2147483647 w 116"/>
                <a:gd name="T61" fmla="*/ 2147483647 h 129"/>
                <a:gd name="T62" fmla="*/ 2147483647 w 116"/>
                <a:gd name="T63" fmla="*/ 2147483647 h 129"/>
                <a:gd name="T64" fmla="*/ 2147483647 w 116"/>
                <a:gd name="T65" fmla="*/ 2147483647 h 129"/>
                <a:gd name="T66" fmla="*/ 2147483647 w 116"/>
                <a:gd name="T67" fmla="*/ 2147483647 h 129"/>
                <a:gd name="T68" fmla="*/ 2147483647 w 116"/>
                <a:gd name="T69" fmla="*/ 2147483647 h 129"/>
                <a:gd name="T70" fmla="*/ 2147483647 w 116"/>
                <a:gd name="T71" fmla="*/ 2147483647 h 129"/>
                <a:gd name="T72" fmla="*/ 2147483647 w 116"/>
                <a:gd name="T73" fmla="*/ 2147483647 h 129"/>
                <a:gd name="T74" fmla="*/ 2147483647 w 116"/>
                <a:gd name="T75" fmla="*/ 2147483647 h 129"/>
                <a:gd name="T76" fmla="*/ 2147483647 w 116"/>
                <a:gd name="T77" fmla="*/ 2147483647 h 129"/>
                <a:gd name="T78" fmla="*/ 2147483647 w 116"/>
                <a:gd name="T79" fmla="*/ 2147483647 h 129"/>
                <a:gd name="T80" fmla="*/ 2147483647 w 116"/>
                <a:gd name="T81" fmla="*/ 2147483647 h 129"/>
                <a:gd name="T82" fmla="*/ 2147483647 w 116"/>
                <a:gd name="T83" fmla="*/ 2147483647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29"/>
                <a:gd name="T128" fmla="*/ 116 w 116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29">
                  <a:moveTo>
                    <a:pt x="49" y="107"/>
                  </a:moveTo>
                  <a:lnTo>
                    <a:pt x="61" y="103"/>
                  </a:lnTo>
                  <a:lnTo>
                    <a:pt x="75" y="95"/>
                  </a:lnTo>
                  <a:lnTo>
                    <a:pt x="86" y="84"/>
                  </a:lnTo>
                  <a:lnTo>
                    <a:pt x="91" y="73"/>
                  </a:lnTo>
                  <a:lnTo>
                    <a:pt x="97" y="73"/>
                  </a:lnTo>
                  <a:lnTo>
                    <a:pt x="104" y="73"/>
                  </a:lnTo>
                  <a:lnTo>
                    <a:pt x="110" y="71"/>
                  </a:lnTo>
                  <a:lnTo>
                    <a:pt x="116" y="71"/>
                  </a:lnTo>
                  <a:lnTo>
                    <a:pt x="108" y="93"/>
                  </a:lnTo>
                  <a:lnTo>
                    <a:pt x="93" y="111"/>
                  </a:lnTo>
                  <a:lnTo>
                    <a:pt x="71" y="123"/>
                  </a:lnTo>
                  <a:lnTo>
                    <a:pt x="49" y="129"/>
                  </a:lnTo>
                  <a:lnTo>
                    <a:pt x="27" y="123"/>
                  </a:lnTo>
                  <a:lnTo>
                    <a:pt x="12" y="109"/>
                  </a:lnTo>
                  <a:lnTo>
                    <a:pt x="3" y="89"/>
                  </a:lnTo>
                  <a:lnTo>
                    <a:pt x="0" y="66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38" y="7"/>
                  </a:lnTo>
                  <a:lnTo>
                    <a:pt x="61" y="0"/>
                  </a:lnTo>
                  <a:lnTo>
                    <a:pt x="82" y="5"/>
                  </a:lnTo>
                  <a:lnTo>
                    <a:pt x="97" y="18"/>
                  </a:lnTo>
                  <a:lnTo>
                    <a:pt x="110" y="37"/>
                  </a:lnTo>
                  <a:lnTo>
                    <a:pt x="116" y="59"/>
                  </a:lnTo>
                  <a:lnTo>
                    <a:pt x="110" y="57"/>
                  </a:lnTo>
                  <a:lnTo>
                    <a:pt x="104" y="55"/>
                  </a:lnTo>
                  <a:lnTo>
                    <a:pt x="97" y="55"/>
                  </a:lnTo>
                  <a:lnTo>
                    <a:pt x="91" y="55"/>
                  </a:lnTo>
                  <a:lnTo>
                    <a:pt x="88" y="44"/>
                  </a:lnTo>
                  <a:lnTo>
                    <a:pt x="82" y="37"/>
                  </a:lnTo>
                  <a:lnTo>
                    <a:pt x="72" y="29"/>
                  </a:lnTo>
                  <a:lnTo>
                    <a:pt x="63" y="27"/>
                  </a:lnTo>
                  <a:lnTo>
                    <a:pt x="50" y="29"/>
                  </a:lnTo>
                  <a:lnTo>
                    <a:pt x="38" y="33"/>
                  </a:lnTo>
                  <a:lnTo>
                    <a:pt x="28" y="41"/>
                  </a:lnTo>
                  <a:lnTo>
                    <a:pt x="23" y="55"/>
                  </a:lnTo>
                  <a:lnTo>
                    <a:pt x="22" y="73"/>
                  </a:lnTo>
                  <a:lnTo>
                    <a:pt x="27" y="90"/>
                  </a:lnTo>
                  <a:lnTo>
                    <a:pt x="34" y="101"/>
                  </a:lnTo>
                  <a:lnTo>
                    <a:pt x="49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3" name="Freeform 298">
              <a:extLst>
                <a:ext uri="{FF2B5EF4-FFF2-40B4-BE49-F238E27FC236}">
                  <a16:creationId xmlns:a16="http://schemas.microsoft.com/office/drawing/2014/main" id="{97AB1AB4-CF5C-C014-4D62-645704AF1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39862" y="4418013"/>
              <a:ext cx="39688" cy="49213"/>
            </a:xfrm>
            <a:custGeom>
              <a:avLst/>
              <a:gdLst>
                <a:gd name="T0" fmla="*/ 0 w 25"/>
                <a:gd name="T1" fmla="*/ 2147483647 h 31"/>
                <a:gd name="T2" fmla="*/ 0 w 25"/>
                <a:gd name="T3" fmla="*/ 2147483647 h 31"/>
                <a:gd name="T4" fmla="*/ 2147483647 w 25"/>
                <a:gd name="T5" fmla="*/ 2147483647 h 31"/>
                <a:gd name="T6" fmla="*/ 2147483647 w 25"/>
                <a:gd name="T7" fmla="*/ 2147483647 h 31"/>
                <a:gd name="T8" fmla="*/ 0 w 25"/>
                <a:gd name="T9" fmla="*/ 2147483647 h 31"/>
                <a:gd name="T10" fmla="*/ 2147483647 w 25"/>
                <a:gd name="T11" fmla="*/ 2147483647 h 31"/>
                <a:gd name="T12" fmla="*/ 2147483647 w 25"/>
                <a:gd name="T13" fmla="*/ 2147483647 h 31"/>
                <a:gd name="T14" fmla="*/ 2147483647 w 25"/>
                <a:gd name="T15" fmla="*/ 2147483647 h 31"/>
                <a:gd name="T16" fmla="*/ 2147483647 w 25"/>
                <a:gd name="T17" fmla="*/ 0 h 31"/>
                <a:gd name="T18" fmla="*/ 0 w 25"/>
                <a:gd name="T19" fmla="*/ 2147483647 h 31"/>
                <a:gd name="T20" fmla="*/ 0 w 25"/>
                <a:gd name="T21" fmla="*/ 2147483647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1"/>
                <a:gd name="T35" fmla="*/ 25 w 2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1">
                  <a:moveTo>
                    <a:pt x="0" y="9"/>
                  </a:moveTo>
                  <a:lnTo>
                    <a:pt x="0" y="9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3" y="31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4" name="Freeform 299">
              <a:extLst>
                <a:ext uri="{FF2B5EF4-FFF2-40B4-BE49-F238E27FC236}">
                  <a16:creationId xmlns:a16="http://schemas.microsoft.com/office/drawing/2014/main" id="{A7BEC615-D9D8-966A-6FDA-5082F16C0A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8887" y="4060825"/>
              <a:ext cx="185738" cy="200025"/>
            </a:xfrm>
            <a:custGeom>
              <a:avLst/>
              <a:gdLst>
                <a:gd name="T0" fmla="*/ 2147483647 w 117"/>
                <a:gd name="T1" fmla="*/ 2147483647 h 126"/>
                <a:gd name="T2" fmla="*/ 2147483647 w 117"/>
                <a:gd name="T3" fmla="*/ 2147483647 h 126"/>
                <a:gd name="T4" fmla="*/ 2147483647 w 117"/>
                <a:gd name="T5" fmla="*/ 2147483647 h 126"/>
                <a:gd name="T6" fmla="*/ 2147483647 w 117"/>
                <a:gd name="T7" fmla="*/ 2147483647 h 126"/>
                <a:gd name="T8" fmla="*/ 2147483647 w 117"/>
                <a:gd name="T9" fmla="*/ 2147483647 h 126"/>
                <a:gd name="T10" fmla="*/ 2147483647 w 117"/>
                <a:gd name="T11" fmla="*/ 2147483647 h 126"/>
                <a:gd name="T12" fmla="*/ 2147483647 w 117"/>
                <a:gd name="T13" fmla="*/ 2147483647 h 126"/>
                <a:gd name="T14" fmla="*/ 2147483647 w 117"/>
                <a:gd name="T15" fmla="*/ 2147483647 h 126"/>
                <a:gd name="T16" fmla="*/ 2147483647 w 117"/>
                <a:gd name="T17" fmla="*/ 2147483647 h 126"/>
                <a:gd name="T18" fmla="*/ 2147483647 w 117"/>
                <a:gd name="T19" fmla="*/ 2147483647 h 126"/>
                <a:gd name="T20" fmla="*/ 2147483647 w 117"/>
                <a:gd name="T21" fmla="*/ 2147483647 h 126"/>
                <a:gd name="T22" fmla="*/ 2147483647 w 117"/>
                <a:gd name="T23" fmla="*/ 2147483647 h 126"/>
                <a:gd name="T24" fmla="*/ 2147483647 w 117"/>
                <a:gd name="T25" fmla="*/ 2147483647 h 126"/>
                <a:gd name="T26" fmla="*/ 2147483647 w 117"/>
                <a:gd name="T27" fmla="*/ 2147483647 h 126"/>
                <a:gd name="T28" fmla="*/ 2147483647 w 117"/>
                <a:gd name="T29" fmla="*/ 2147483647 h 126"/>
                <a:gd name="T30" fmla="*/ 2147483647 w 117"/>
                <a:gd name="T31" fmla="*/ 2147483647 h 126"/>
                <a:gd name="T32" fmla="*/ 0 w 117"/>
                <a:gd name="T33" fmla="*/ 2147483647 h 126"/>
                <a:gd name="T34" fmla="*/ 2147483647 w 117"/>
                <a:gd name="T35" fmla="*/ 2147483647 h 126"/>
                <a:gd name="T36" fmla="*/ 2147483647 w 117"/>
                <a:gd name="T37" fmla="*/ 2147483647 h 126"/>
                <a:gd name="T38" fmla="*/ 2147483647 w 117"/>
                <a:gd name="T39" fmla="*/ 2147483647 h 126"/>
                <a:gd name="T40" fmla="*/ 2147483647 w 117"/>
                <a:gd name="T41" fmla="*/ 0 h 126"/>
                <a:gd name="T42" fmla="*/ 2147483647 w 117"/>
                <a:gd name="T43" fmla="*/ 2147483647 h 126"/>
                <a:gd name="T44" fmla="*/ 2147483647 w 117"/>
                <a:gd name="T45" fmla="*/ 2147483647 h 126"/>
                <a:gd name="T46" fmla="*/ 2147483647 w 117"/>
                <a:gd name="T47" fmla="*/ 2147483647 h 126"/>
                <a:gd name="T48" fmla="*/ 2147483647 w 117"/>
                <a:gd name="T49" fmla="*/ 2147483647 h 126"/>
                <a:gd name="T50" fmla="*/ 2147483647 w 117"/>
                <a:gd name="T51" fmla="*/ 2147483647 h 126"/>
                <a:gd name="T52" fmla="*/ 2147483647 w 117"/>
                <a:gd name="T53" fmla="*/ 2147483647 h 126"/>
                <a:gd name="T54" fmla="*/ 2147483647 w 117"/>
                <a:gd name="T55" fmla="*/ 2147483647 h 126"/>
                <a:gd name="T56" fmla="*/ 2147483647 w 117"/>
                <a:gd name="T57" fmla="*/ 2147483647 h 126"/>
                <a:gd name="T58" fmla="*/ 2147483647 w 117"/>
                <a:gd name="T59" fmla="*/ 2147483647 h 126"/>
                <a:gd name="T60" fmla="*/ 2147483647 w 117"/>
                <a:gd name="T61" fmla="*/ 2147483647 h 126"/>
                <a:gd name="T62" fmla="*/ 2147483647 w 117"/>
                <a:gd name="T63" fmla="*/ 2147483647 h 126"/>
                <a:gd name="T64" fmla="*/ 2147483647 w 117"/>
                <a:gd name="T65" fmla="*/ 2147483647 h 126"/>
                <a:gd name="T66" fmla="*/ 2147483647 w 117"/>
                <a:gd name="T67" fmla="*/ 2147483647 h 126"/>
                <a:gd name="T68" fmla="*/ 2147483647 w 117"/>
                <a:gd name="T69" fmla="*/ 2147483647 h 126"/>
                <a:gd name="T70" fmla="*/ 2147483647 w 117"/>
                <a:gd name="T71" fmla="*/ 2147483647 h 126"/>
                <a:gd name="T72" fmla="*/ 2147483647 w 117"/>
                <a:gd name="T73" fmla="*/ 2147483647 h 126"/>
                <a:gd name="T74" fmla="*/ 2147483647 w 117"/>
                <a:gd name="T75" fmla="*/ 2147483647 h 126"/>
                <a:gd name="T76" fmla="*/ 2147483647 w 117"/>
                <a:gd name="T77" fmla="*/ 2147483647 h 126"/>
                <a:gd name="T78" fmla="*/ 2147483647 w 117"/>
                <a:gd name="T79" fmla="*/ 2147483647 h 126"/>
                <a:gd name="T80" fmla="*/ 2147483647 w 117"/>
                <a:gd name="T81" fmla="*/ 2147483647 h 126"/>
                <a:gd name="T82" fmla="*/ 2147483647 w 117"/>
                <a:gd name="T83" fmla="*/ 2147483647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7"/>
                <a:gd name="T127" fmla="*/ 0 h 126"/>
                <a:gd name="T128" fmla="*/ 117 w 117"/>
                <a:gd name="T129" fmla="*/ 126 h 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7" h="126">
                  <a:moveTo>
                    <a:pt x="52" y="104"/>
                  </a:moveTo>
                  <a:lnTo>
                    <a:pt x="63" y="101"/>
                  </a:lnTo>
                  <a:lnTo>
                    <a:pt x="77" y="93"/>
                  </a:lnTo>
                  <a:lnTo>
                    <a:pt x="88" y="82"/>
                  </a:lnTo>
                  <a:lnTo>
                    <a:pt x="95" y="71"/>
                  </a:lnTo>
                  <a:lnTo>
                    <a:pt x="99" y="69"/>
                  </a:lnTo>
                  <a:lnTo>
                    <a:pt x="106" y="69"/>
                  </a:lnTo>
                  <a:lnTo>
                    <a:pt x="110" y="69"/>
                  </a:lnTo>
                  <a:lnTo>
                    <a:pt x="117" y="69"/>
                  </a:lnTo>
                  <a:lnTo>
                    <a:pt x="109" y="90"/>
                  </a:lnTo>
                  <a:lnTo>
                    <a:pt x="93" y="109"/>
                  </a:lnTo>
                  <a:lnTo>
                    <a:pt x="74" y="121"/>
                  </a:lnTo>
                  <a:lnTo>
                    <a:pt x="52" y="126"/>
                  </a:lnTo>
                  <a:lnTo>
                    <a:pt x="29" y="120"/>
                  </a:lnTo>
                  <a:lnTo>
                    <a:pt x="13" y="107"/>
                  </a:lnTo>
                  <a:lnTo>
                    <a:pt x="3" y="86"/>
                  </a:lnTo>
                  <a:lnTo>
                    <a:pt x="0" y="64"/>
                  </a:lnTo>
                  <a:lnTo>
                    <a:pt x="5" y="39"/>
                  </a:lnTo>
                  <a:lnTo>
                    <a:pt x="19" y="19"/>
                  </a:lnTo>
                  <a:lnTo>
                    <a:pt x="40" y="5"/>
                  </a:lnTo>
                  <a:lnTo>
                    <a:pt x="63" y="0"/>
                  </a:lnTo>
                  <a:lnTo>
                    <a:pt x="84" y="5"/>
                  </a:lnTo>
                  <a:lnTo>
                    <a:pt x="99" y="17"/>
                  </a:lnTo>
                  <a:lnTo>
                    <a:pt x="110" y="35"/>
                  </a:lnTo>
                  <a:lnTo>
                    <a:pt x="117" y="55"/>
                  </a:lnTo>
                  <a:lnTo>
                    <a:pt x="110" y="53"/>
                  </a:lnTo>
                  <a:lnTo>
                    <a:pt x="106" y="53"/>
                  </a:lnTo>
                  <a:lnTo>
                    <a:pt x="99" y="52"/>
                  </a:lnTo>
                  <a:lnTo>
                    <a:pt x="95" y="52"/>
                  </a:lnTo>
                  <a:lnTo>
                    <a:pt x="90" y="42"/>
                  </a:lnTo>
                  <a:lnTo>
                    <a:pt x="84" y="33"/>
                  </a:lnTo>
                  <a:lnTo>
                    <a:pt x="74" y="27"/>
                  </a:lnTo>
                  <a:lnTo>
                    <a:pt x="65" y="25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30" y="41"/>
                  </a:lnTo>
                  <a:lnTo>
                    <a:pt x="25" y="55"/>
                  </a:lnTo>
                  <a:lnTo>
                    <a:pt x="25" y="72"/>
                  </a:lnTo>
                  <a:lnTo>
                    <a:pt x="30" y="88"/>
                  </a:lnTo>
                  <a:lnTo>
                    <a:pt x="38" y="99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5" name="Freeform 300">
              <a:extLst>
                <a:ext uri="{FF2B5EF4-FFF2-40B4-BE49-F238E27FC236}">
                  <a16:creationId xmlns:a16="http://schemas.microsoft.com/office/drawing/2014/main" id="{6120D22B-3356-DA11-3DE4-DDEBA3E326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0137" y="3790950"/>
              <a:ext cx="174625" cy="201613"/>
            </a:xfrm>
            <a:custGeom>
              <a:avLst/>
              <a:gdLst>
                <a:gd name="T0" fmla="*/ 2147483647 w 110"/>
                <a:gd name="T1" fmla="*/ 2147483647 h 127"/>
                <a:gd name="T2" fmla="*/ 2147483647 w 110"/>
                <a:gd name="T3" fmla="*/ 2147483647 h 127"/>
                <a:gd name="T4" fmla="*/ 2147483647 w 110"/>
                <a:gd name="T5" fmla="*/ 2147483647 h 127"/>
                <a:gd name="T6" fmla="*/ 2147483647 w 110"/>
                <a:gd name="T7" fmla="*/ 2147483647 h 127"/>
                <a:gd name="T8" fmla="*/ 2147483647 w 110"/>
                <a:gd name="T9" fmla="*/ 2147483647 h 127"/>
                <a:gd name="T10" fmla="*/ 2147483647 w 110"/>
                <a:gd name="T11" fmla="*/ 2147483647 h 127"/>
                <a:gd name="T12" fmla="*/ 2147483647 w 110"/>
                <a:gd name="T13" fmla="*/ 2147483647 h 127"/>
                <a:gd name="T14" fmla="*/ 2147483647 w 110"/>
                <a:gd name="T15" fmla="*/ 2147483647 h 127"/>
                <a:gd name="T16" fmla="*/ 2147483647 w 110"/>
                <a:gd name="T17" fmla="*/ 2147483647 h 127"/>
                <a:gd name="T18" fmla="*/ 2147483647 w 110"/>
                <a:gd name="T19" fmla="*/ 2147483647 h 127"/>
                <a:gd name="T20" fmla="*/ 2147483647 w 110"/>
                <a:gd name="T21" fmla="*/ 2147483647 h 127"/>
                <a:gd name="T22" fmla="*/ 2147483647 w 110"/>
                <a:gd name="T23" fmla="*/ 2147483647 h 127"/>
                <a:gd name="T24" fmla="*/ 2147483647 w 110"/>
                <a:gd name="T25" fmla="*/ 2147483647 h 127"/>
                <a:gd name="T26" fmla="*/ 2147483647 w 110"/>
                <a:gd name="T27" fmla="*/ 2147483647 h 127"/>
                <a:gd name="T28" fmla="*/ 2147483647 w 110"/>
                <a:gd name="T29" fmla="*/ 2147483647 h 127"/>
                <a:gd name="T30" fmla="*/ 2147483647 w 110"/>
                <a:gd name="T31" fmla="*/ 2147483647 h 127"/>
                <a:gd name="T32" fmla="*/ 0 w 110"/>
                <a:gd name="T33" fmla="*/ 2147483647 h 127"/>
                <a:gd name="T34" fmla="*/ 2147483647 w 110"/>
                <a:gd name="T35" fmla="*/ 2147483647 h 127"/>
                <a:gd name="T36" fmla="*/ 2147483647 w 110"/>
                <a:gd name="T37" fmla="*/ 2147483647 h 127"/>
                <a:gd name="T38" fmla="*/ 2147483647 w 110"/>
                <a:gd name="T39" fmla="*/ 2147483647 h 127"/>
                <a:gd name="T40" fmla="*/ 2147483647 w 110"/>
                <a:gd name="T41" fmla="*/ 0 h 127"/>
                <a:gd name="T42" fmla="*/ 2147483647 w 110"/>
                <a:gd name="T43" fmla="*/ 2147483647 h 127"/>
                <a:gd name="T44" fmla="*/ 2147483647 w 110"/>
                <a:gd name="T45" fmla="*/ 2147483647 h 127"/>
                <a:gd name="T46" fmla="*/ 2147483647 w 110"/>
                <a:gd name="T47" fmla="*/ 2147483647 h 127"/>
                <a:gd name="T48" fmla="*/ 2147483647 w 110"/>
                <a:gd name="T49" fmla="*/ 2147483647 h 127"/>
                <a:gd name="T50" fmla="*/ 2147483647 w 110"/>
                <a:gd name="T51" fmla="*/ 2147483647 h 127"/>
                <a:gd name="T52" fmla="*/ 2147483647 w 110"/>
                <a:gd name="T53" fmla="*/ 2147483647 h 127"/>
                <a:gd name="T54" fmla="*/ 2147483647 w 110"/>
                <a:gd name="T55" fmla="*/ 2147483647 h 127"/>
                <a:gd name="T56" fmla="*/ 2147483647 w 110"/>
                <a:gd name="T57" fmla="*/ 2147483647 h 127"/>
                <a:gd name="T58" fmla="*/ 2147483647 w 110"/>
                <a:gd name="T59" fmla="*/ 2147483647 h 127"/>
                <a:gd name="T60" fmla="*/ 2147483647 w 110"/>
                <a:gd name="T61" fmla="*/ 2147483647 h 127"/>
                <a:gd name="T62" fmla="*/ 2147483647 w 110"/>
                <a:gd name="T63" fmla="*/ 2147483647 h 127"/>
                <a:gd name="T64" fmla="*/ 2147483647 w 110"/>
                <a:gd name="T65" fmla="*/ 2147483647 h 127"/>
                <a:gd name="T66" fmla="*/ 2147483647 w 110"/>
                <a:gd name="T67" fmla="*/ 2147483647 h 127"/>
                <a:gd name="T68" fmla="*/ 2147483647 w 110"/>
                <a:gd name="T69" fmla="*/ 2147483647 h 127"/>
                <a:gd name="T70" fmla="*/ 2147483647 w 110"/>
                <a:gd name="T71" fmla="*/ 2147483647 h 127"/>
                <a:gd name="T72" fmla="*/ 2147483647 w 110"/>
                <a:gd name="T73" fmla="*/ 2147483647 h 127"/>
                <a:gd name="T74" fmla="*/ 2147483647 w 110"/>
                <a:gd name="T75" fmla="*/ 2147483647 h 127"/>
                <a:gd name="T76" fmla="*/ 2147483647 w 110"/>
                <a:gd name="T77" fmla="*/ 2147483647 h 127"/>
                <a:gd name="T78" fmla="*/ 2147483647 w 110"/>
                <a:gd name="T79" fmla="*/ 2147483647 h 127"/>
                <a:gd name="T80" fmla="*/ 2147483647 w 110"/>
                <a:gd name="T81" fmla="*/ 2147483647 h 127"/>
                <a:gd name="T82" fmla="*/ 2147483647 w 110"/>
                <a:gd name="T83" fmla="*/ 2147483647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127"/>
                <a:gd name="T128" fmla="*/ 110 w 110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127">
                  <a:moveTo>
                    <a:pt x="47" y="105"/>
                  </a:moveTo>
                  <a:lnTo>
                    <a:pt x="60" y="102"/>
                  </a:lnTo>
                  <a:lnTo>
                    <a:pt x="73" y="94"/>
                  </a:lnTo>
                  <a:lnTo>
                    <a:pt x="82" y="82"/>
                  </a:lnTo>
                  <a:lnTo>
                    <a:pt x="87" y="71"/>
                  </a:lnTo>
                  <a:lnTo>
                    <a:pt x="93" y="71"/>
                  </a:lnTo>
                  <a:lnTo>
                    <a:pt x="99" y="71"/>
                  </a:lnTo>
                  <a:lnTo>
                    <a:pt x="104" y="71"/>
                  </a:lnTo>
                  <a:lnTo>
                    <a:pt x="110" y="71"/>
                  </a:lnTo>
                  <a:lnTo>
                    <a:pt x="103" y="93"/>
                  </a:lnTo>
                  <a:lnTo>
                    <a:pt x="88" y="110"/>
                  </a:lnTo>
                  <a:lnTo>
                    <a:pt x="69" y="123"/>
                  </a:lnTo>
                  <a:lnTo>
                    <a:pt x="47" y="127"/>
                  </a:lnTo>
                  <a:lnTo>
                    <a:pt x="27" y="123"/>
                  </a:lnTo>
                  <a:lnTo>
                    <a:pt x="11" y="109"/>
                  </a:lnTo>
                  <a:lnTo>
                    <a:pt x="2" y="88"/>
                  </a:lnTo>
                  <a:lnTo>
                    <a:pt x="0" y="64"/>
                  </a:lnTo>
                  <a:lnTo>
                    <a:pt x="3" y="41"/>
                  </a:lnTo>
                  <a:lnTo>
                    <a:pt x="18" y="20"/>
                  </a:lnTo>
                  <a:lnTo>
                    <a:pt x="36" y="5"/>
                  </a:lnTo>
                  <a:lnTo>
                    <a:pt x="60" y="0"/>
                  </a:lnTo>
                  <a:lnTo>
                    <a:pt x="81" y="5"/>
                  </a:lnTo>
                  <a:lnTo>
                    <a:pt x="95" y="17"/>
                  </a:lnTo>
                  <a:lnTo>
                    <a:pt x="104" y="33"/>
                  </a:lnTo>
                  <a:lnTo>
                    <a:pt x="110" y="53"/>
                  </a:lnTo>
                  <a:lnTo>
                    <a:pt x="104" y="53"/>
                  </a:lnTo>
                  <a:lnTo>
                    <a:pt x="99" y="52"/>
                  </a:lnTo>
                  <a:lnTo>
                    <a:pt x="95" y="50"/>
                  </a:lnTo>
                  <a:lnTo>
                    <a:pt x="88" y="50"/>
                  </a:lnTo>
                  <a:lnTo>
                    <a:pt x="85" y="41"/>
                  </a:lnTo>
                  <a:lnTo>
                    <a:pt x="79" y="35"/>
                  </a:lnTo>
                  <a:lnTo>
                    <a:pt x="73" y="30"/>
                  </a:lnTo>
                  <a:lnTo>
                    <a:pt x="63" y="27"/>
                  </a:lnTo>
                  <a:lnTo>
                    <a:pt x="51" y="27"/>
                  </a:lnTo>
                  <a:lnTo>
                    <a:pt x="38" y="31"/>
                  </a:lnTo>
                  <a:lnTo>
                    <a:pt x="29" y="41"/>
                  </a:lnTo>
                  <a:lnTo>
                    <a:pt x="24" y="57"/>
                  </a:lnTo>
                  <a:lnTo>
                    <a:pt x="22" y="72"/>
                  </a:lnTo>
                  <a:lnTo>
                    <a:pt x="27" y="90"/>
                  </a:lnTo>
                  <a:lnTo>
                    <a:pt x="35" y="101"/>
                  </a:lnTo>
                  <a:lnTo>
                    <a:pt x="47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6" name="Freeform 301">
              <a:extLst>
                <a:ext uri="{FF2B5EF4-FFF2-40B4-BE49-F238E27FC236}">
                  <a16:creationId xmlns:a16="http://schemas.microsoft.com/office/drawing/2014/main" id="{193C41F1-6CED-C780-3B7F-F42AA8EA6B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8887" y="4133850"/>
              <a:ext cx="34925" cy="46038"/>
            </a:xfrm>
            <a:custGeom>
              <a:avLst/>
              <a:gdLst>
                <a:gd name="T0" fmla="*/ 0 w 22"/>
                <a:gd name="T1" fmla="*/ 2147483647 h 29"/>
                <a:gd name="T2" fmla="*/ 0 w 22"/>
                <a:gd name="T3" fmla="*/ 2147483647 h 29"/>
                <a:gd name="T4" fmla="*/ 2147483647 w 22"/>
                <a:gd name="T5" fmla="*/ 2147483647 h 29"/>
                <a:gd name="T6" fmla="*/ 0 w 22"/>
                <a:gd name="T7" fmla="*/ 2147483647 h 29"/>
                <a:gd name="T8" fmla="*/ 0 w 22"/>
                <a:gd name="T9" fmla="*/ 2147483647 h 29"/>
                <a:gd name="T10" fmla="*/ 2147483647 w 22"/>
                <a:gd name="T11" fmla="*/ 2147483647 h 29"/>
                <a:gd name="T12" fmla="*/ 2147483647 w 22"/>
                <a:gd name="T13" fmla="*/ 2147483647 h 29"/>
                <a:gd name="T14" fmla="*/ 2147483647 w 22"/>
                <a:gd name="T15" fmla="*/ 2147483647 h 29"/>
                <a:gd name="T16" fmla="*/ 2147483647 w 22"/>
                <a:gd name="T17" fmla="*/ 0 h 29"/>
                <a:gd name="T18" fmla="*/ 0 w 22"/>
                <a:gd name="T19" fmla="*/ 2147483647 h 29"/>
                <a:gd name="T20" fmla="*/ 0 w 22"/>
                <a:gd name="T21" fmla="*/ 2147483647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29"/>
                <a:gd name="T35" fmla="*/ 22 w 22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29">
                  <a:moveTo>
                    <a:pt x="0" y="6"/>
                  </a:moveTo>
                  <a:lnTo>
                    <a:pt x="0" y="7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8" y="29"/>
                  </a:lnTo>
                  <a:lnTo>
                    <a:pt x="22" y="23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7" name="Freeform 302">
              <a:extLst>
                <a:ext uri="{FF2B5EF4-FFF2-40B4-BE49-F238E27FC236}">
                  <a16:creationId xmlns:a16="http://schemas.microsoft.com/office/drawing/2014/main" id="{EA6D4A27-00CB-A0E7-9D2F-D538EBB919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0137" y="3865563"/>
              <a:ext cx="36513" cy="47625"/>
            </a:xfrm>
            <a:custGeom>
              <a:avLst/>
              <a:gdLst>
                <a:gd name="T0" fmla="*/ 2147483647 w 23"/>
                <a:gd name="T1" fmla="*/ 2147483647 h 30"/>
                <a:gd name="T2" fmla="*/ 2147483647 w 23"/>
                <a:gd name="T3" fmla="*/ 0 h 30"/>
                <a:gd name="T4" fmla="*/ 2147483647 w 23"/>
                <a:gd name="T5" fmla="*/ 2147483647 h 30"/>
                <a:gd name="T6" fmla="*/ 2147483647 w 23"/>
                <a:gd name="T7" fmla="*/ 2147483647 h 30"/>
                <a:gd name="T8" fmla="*/ 2147483647 w 23"/>
                <a:gd name="T9" fmla="*/ 2147483647 h 30"/>
                <a:gd name="T10" fmla="*/ 2147483647 w 23"/>
                <a:gd name="T11" fmla="*/ 2147483647 h 30"/>
                <a:gd name="T12" fmla="*/ 2147483647 w 23"/>
                <a:gd name="T13" fmla="*/ 2147483647 h 30"/>
                <a:gd name="T14" fmla="*/ 2147483647 w 23"/>
                <a:gd name="T15" fmla="*/ 2147483647 h 30"/>
                <a:gd name="T16" fmla="*/ 0 w 23"/>
                <a:gd name="T17" fmla="*/ 2147483647 h 30"/>
                <a:gd name="T18" fmla="*/ 0 w 23"/>
                <a:gd name="T19" fmla="*/ 2147483647 h 30"/>
                <a:gd name="T20" fmla="*/ 0 w 23"/>
                <a:gd name="T21" fmla="*/ 2147483647 h 30"/>
                <a:gd name="T22" fmla="*/ 2147483647 w 23"/>
                <a:gd name="T23" fmla="*/ 2147483647 h 30"/>
                <a:gd name="T24" fmla="*/ 2147483647 w 23"/>
                <a:gd name="T25" fmla="*/ 2147483647 h 30"/>
                <a:gd name="T26" fmla="*/ 2147483647 w 23"/>
                <a:gd name="T27" fmla="*/ 2147483647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30"/>
                <a:gd name="T44" fmla="*/ 23 w 23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30">
                  <a:moveTo>
                    <a:pt x="1" y="3"/>
                  </a:moveTo>
                  <a:lnTo>
                    <a:pt x="14" y="0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8" name="Freeform 303">
              <a:extLst>
                <a:ext uri="{FF2B5EF4-FFF2-40B4-BE49-F238E27FC236}">
                  <a16:creationId xmlns:a16="http://schemas.microsoft.com/office/drawing/2014/main" id="{9F4B75D0-E517-CCD5-BD52-A81229A5CE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11299" y="4413250"/>
              <a:ext cx="55563" cy="61913"/>
            </a:xfrm>
            <a:custGeom>
              <a:avLst/>
              <a:gdLst>
                <a:gd name="T0" fmla="*/ 2147483647 w 35"/>
                <a:gd name="T1" fmla="*/ 2147483647 h 39"/>
                <a:gd name="T2" fmla="*/ 2147483647 w 35"/>
                <a:gd name="T3" fmla="*/ 2147483647 h 39"/>
                <a:gd name="T4" fmla="*/ 2147483647 w 35"/>
                <a:gd name="T5" fmla="*/ 2147483647 h 39"/>
                <a:gd name="T6" fmla="*/ 0 w 35"/>
                <a:gd name="T7" fmla="*/ 2147483647 h 39"/>
                <a:gd name="T8" fmla="*/ 2147483647 w 35"/>
                <a:gd name="T9" fmla="*/ 2147483647 h 39"/>
                <a:gd name="T10" fmla="*/ 2147483647 w 35"/>
                <a:gd name="T11" fmla="*/ 2147483647 h 39"/>
                <a:gd name="T12" fmla="*/ 2147483647 w 35"/>
                <a:gd name="T13" fmla="*/ 0 h 39"/>
                <a:gd name="T14" fmla="*/ 2147483647 w 35"/>
                <a:gd name="T15" fmla="*/ 2147483647 h 39"/>
                <a:gd name="T16" fmla="*/ 2147483647 w 35"/>
                <a:gd name="T17" fmla="*/ 2147483647 h 39"/>
                <a:gd name="T18" fmla="*/ 2147483647 w 35"/>
                <a:gd name="T19" fmla="*/ 2147483647 h 39"/>
                <a:gd name="T20" fmla="*/ 2147483647 w 35"/>
                <a:gd name="T21" fmla="*/ 2147483647 h 39"/>
                <a:gd name="T22" fmla="*/ 2147483647 w 35"/>
                <a:gd name="T23" fmla="*/ 2147483647 h 39"/>
                <a:gd name="T24" fmla="*/ 2147483647 w 35"/>
                <a:gd name="T25" fmla="*/ 2147483647 h 39"/>
                <a:gd name="T26" fmla="*/ 2147483647 w 35"/>
                <a:gd name="T27" fmla="*/ 2147483647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39"/>
                <a:gd name="T44" fmla="*/ 35 w 3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39">
                  <a:moveTo>
                    <a:pt x="17" y="39"/>
                  </a:moveTo>
                  <a:lnTo>
                    <a:pt x="13" y="36"/>
                  </a:lnTo>
                  <a:lnTo>
                    <a:pt x="5" y="30"/>
                  </a:lnTo>
                  <a:lnTo>
                    <a:pt x="0" y="19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35" y="12"/>
                  </a:lnTo>
                  <a:lnTo>
                    <a:pt x="33" y="27"/>
                  </a:lnTo>
                  <a:lnTo>
                    <a:pt x="27" y="34"/>
                  </a:lnTo>
                  <a:lnTo>
                    <a:pt x="21" y="38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09" name="Freeform 304">
              <a:extLst>
                <a:ext uri="{FF2B5EF4-FFF2-40B4-BE49-F238E27FC236}">
                  <a16:creationId xmlns:a16="http://schemas.microsoft.com/office/drawing/2014/main" id="{533DE623-F19A-54ED-E543-7D4931C79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27149" y="4135438"/>
              <a:ext cx="49213" cy="55563"/>
            </a:xfrm>
            <a:custGeom>
              <a:avLst/>
              <a:gdLst>
                <a:gd name="T0" fmla="*/ 2147483647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2147483647 h 35"/>
                <a:gd name="T6" fmla="*/ 0 w 31"/>
                <a:gd name="T7" fmla="*/ 2147483647 h 35"/>
                <a:gd name="T8" fmla="*/ 2147483647 w 31"/>
                <a:gd name="T9" fmla="*/ 2147483647 h 35"/>
                <a:gd name="T10" fmla="*/ 2147483647 w 31"/>
                <a:gd name="T11" fmla="*/ 0 h 35"/>
                <a:gd name="T12" fmla="*/ 2147483647 w 31"/>
                <a:gd name="T13" fmla="*/ 2147483647 h 35"/>
                <a:gd name="T14" fmla="*/ 2147483647 w 31"/>
                <a:gd name="T15" fmla="*/ 2147483647 h 35"/>
                <a:gd name="T16" fmla="*/ 2147483647 w 31"/>
                <a:gd name="T17" fmla="*/ 2147483647 h 35"/>
                <a:gd name="T18" fmla="*/ 2147483647 w 31"/>
                <a:gd name="T19" fmla="*/ 2147483647 h 35"/>
                <a:gd name="T20" fmla="*/ 2147483647 w 31"/>
                <a:gd name="T21" fmla="*/ 2147483647 h 35"/>
                <a:gd name="T22" fmla="*/ 2147483647 w 31"/>
                <a:gd name="T23" fmla="*/ 2147483647 h 35"/>
                <a:gd name="T24" fmla="*/ 2147483647 w 31"/>
                <a:gd name="T25" fmla="*/ 2147483647 h 35"/>
                <a:gd name="T26" fmla="*/ 2147483647 w 31"/>
                <a:gd name="T27" fmla="*/ 2147483647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35"/>
                <a:gd name="T44" fmla="*/ 31 w 31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35">
                  <a:moveTo>
                    <a:pt x="9" y="32"/>
                  </a:moveTo>
                  <a:lnTo>
                    <a:pt x="6" y="28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0" y="6"/>
                  </a:lnTo>
                  <a:lnTo>
                    <a:pt x="31" y="8"/>
                  </a:lnTo>
                  <a:lnTo>
                    <a:pt x="30" y="14"/>
                  </a:lnTo>
                  <a:lnTo>
                    <a:pt x="25" y="25"/>
                  </a:lnTo>
                  <a:lnTo>
                    <a:pt x="19" y="35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0" name="Freeform 305">
              <a:extLst>
                <a:ext uri="{FF2B5EF4-FFF2-40B4-BE49-F238E27FC236}">
                  <a16:creationId xmlns:a16="http://schemas.microsoft.com/office/drawing/2014/main" id="{5DB9FBC9-965B-E84D-AA16-4B74E3581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8875" y="3865563"/>
              <a:ext cx="60325" cy="65088"/>
            </a:xfrm>
            <a:custGeom>
              <a:avLst/>
              <a:gdLst>
                <a:gd name="T0" fmla="*/ 2147483647 w 38"/>
                <a:gd name="T1" fmla="*/ 2147483647 h 41"/>
                <a:gd name="T2" fmla="*/ 2147483647 w 38"/>
                <a:gd name="T3" fmla="*/ 2147483647 h 41"/>
                <a:gd name="T4" fmla="*/ 0 w 38"/>
                <a:gd name="T5" fmla="*/ 2147483647 h 41"/>
                <a:gd name="T6" fmla="*/ 2147483647 w 38"/>
                <a:gd name="T7" fmla="*/ 2147483647 h 41"/>
                <a:gd name="T8" fmla="*/ 2147483647 w 38"/>
                <a:gd name="T9" fmla="*/ 0 h 41"/>
                <a:gd name="T10" fmla="*/ 2147483647 w 38"/>
                <a:gd name="T11" fmla="*/ 2147483647 h 41"/>
                <a:gd name="T12" fmla="*/ 2147483647 w 38"/>
                <a:gd name="T13" fmla="*/ 2147483647 h 41"/>
                <a:gd name="T14" fmla="*/ 2147483647 w 38"/>
                <a:gd name="T15" fmla="*/ 2147483647 h 41"/>
                <a:gd name="T16" fmla="*/ 2147483647 w 38"/>
                <a:gd name="T17" fmla="*/ 2147483647 h 41"/>
                <a:gd name="T18" fmla="*/ 2147483647 w 38"/>
                <a:gd name="T19" fmla="*/ 2147483647 h 41"/>
                <a:gd name="T20" fmla="*/ 2147483647 w 38"/>
                <a:gd name="T21" fmla="*/ 2147483647 h 41"/>
                <a:gd name="T22" fmla="*/ 2147483647 w 38"/>
                <a:gd name="T23" fmla="*/ 2147483647 h 41"/>
                <a:gd name="T24" fmla="*/ 2147483647 w 38"/>
                <a:gd name="T25" fmla="*/ 2147483647 h 41"/>
                <a:gd name="T26" fmla="*/ 2147483647 w 38"/>
                <a:gd name="T27" fmla="*/ 2147483647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41"/>
                <a:gd name="T44" fmla="*/ 38 w 3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41">
                  <a:moveTo>
                    <a:pt x="9" y="39"/>
                  </a:moveTo>
                  <a:lnTo>
                    <a:pt x="5" y="33"/>
                  </a:lnTo>
                  <a:lnTo>
                    <a:pt x="0" y="22"/>
                  </a:lnTo>
                  <a:lnTo>
                    <a:pt x="1" y="10"/>
                  </a:lnTo>
                  <a:lnTo>
                    <a:pt x="19" y="0"/>
                  </a:lnTo>
                  <a:lnTo>
                    <a:pt x="34" y="2"/>
                  </a:lnTo>
                  <a:lnTo>
                    <a:pt x="38" y="11"/>
                  </a:lnTo>
                  <a:lnTo>
                    <a:pt x="34" y="24"/>
                  </a:lnTo>
                  <a:lnTo>
                    <a:pt x="31" y="28"/>
                  </a:lnTo>
                  <a:lnTo>
                    <a:pt x="30" y="32"/>
                  </a:lnTo>
                  <a:lnTo>
                    <a:pt x="23" y="38"/>
                  </a:lnTo>
                  <a:lnTo>
                    <a:pt x="16" y="41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1" name="Freeform 306">
              <a:extLst>
                <a:ext uri="{FF2B5EF4-FFF2-40B4-BE49-F238E27FC236}">
                  <a16:creationId xmlns:a16="http://schemas.microsoft.com/office/drawing/2014/main" id="{A995F050-418E-96B8-D963-9DFFC823127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6637" y="2573338"/>
              <a:ext cx="639763" cy="217488"/>
            </a:xfrm>
            <a:custGeom>
              <a:avLst/>
              <a:gdLst>
                <a:gd name="T0" fmla="*/ 2147483647 w 403"/>
                <a:gd name="T1" fmla="*/ 2147483647 h 137"/>
                <a:gd name="T2" fmla="*/ 2147483647 w 403"/>
                <a:gd name="T3" fmla="*/ 2147483647 h 137"/>
                <a:gd name="T4" fmla="*/ 2147483647 w 403"/>
                <a:gd name="T5" fmla="*/ 0 h 137"/>
                <a:gd name="T6" fmla="*/ 2147483647 w 403"/>
                <a:gd name="T7" fmla="*/ 2147483647 h 137"/>
                <a:gd name="T8" fmla="*/ 2147483647 w 403"/>
                <a:gd name="T9" fmla="*/ 2147483647 h 137"/>
                <a:gd name="T10" fmla="*/ 0 w 403"/>
                <a:gd name="T11" fmla="*/ 2147483647 h 137"/>
                <a:gd name="T12" fmla="*/ 2147483647 w 403"/>
                <a:gd name="T13" fmla="*/ 2147483647 h 137"/>
                <a:gd name="T14" fmla="*/ 2147483647 w 403"/>
                <a:gd name="T15" fmla="*/ 2147483647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3"/>
                <a:gd name="T25" fmla="*/ 0 h 137"/>
                <a:gd name="T26" fmla="*/ 403 w 403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3" h="137">
                  <a:moveTo>
                    <a:pt x="9" y="106"/>
                  </a:moveTo>
                  <a:lnTo>
                    <a:pt x="285" y="110"/>
                  </a:lnTo>
                  <a:lnTo>
                    <a:pt x="390" y="0"/>
                  </a:lnTo>
                  <a:lnTo>
                    <a:pt x="403" y="18"/>
                  </a:lnTo>
                  <a:lnTo>
                    <a:pt x="294" y="137"/>
                  </a:lnTo>
                  <a:lnTo>
                    <a:pt x="0" y="128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2" name="Freeform 307">
              <a:extLst>
                <a:ext uri="{FF2B5EF4-FFF2-40B4-BE49-F238E27FC236}">
                  <a16:creationId xmlns:a16="http://schemas.microsoft.com/office/drawing/2014/main" id="{257F9BED-93B9-ADF7-63E8-65DBAB0445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" y="2759075"/>
              <a:ext cx="103188" cy="558800"/>
            </a:xfrm>
            <a:custGeom>
              <a:avLst/>
              <a:gdLst>
                <a:gd name="T0" fmla="*/ 0 w 65"/>
                <a:gd name="T1" fmla="*/ 2147483647 h 352"/>
                <a:gd name="T2" fmla="*/ 2147483647 w 65"/>
                <a:gd name="T3" fmla="*/ 2147483647 h 352"/>
                <a:gd name="T4" fmla="*/ 2147483647 w 65"/>
                <a:gd name="T5" fmla="*/ 2147483647 h 352"/>
                <a:gd name="T6" fmla="*/ 2147483647 w 65"/>
                <a:gd name="T7" fmla="*/ 0 h 352"/>
                <a:gd name="T8" fmla="*/ 0 w 65"/>
                <a:gd name="T9" fmla="*/ 2147483647 h 352"/>
                <a:gd name="T10" fmla="*/ 0 w 65"/>
                <a:gd name="T11" fmla="*/ 2147483647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352"/>
                <a:gd name="T20" fmla="*/ 65 w 65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352">
                  <a:moveTo>
                    <a:pt x="0" y="4"/>
                  </a:moveTo>
                  <a:lnTo>
                    <a:pt x="44" y="352"/>
                  </a:lnTo>
                  <a:lnTo>
                    <a:pt x="65" y="351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3" name="Freeform 308">
              <a:extLst>
                <a:ext uri="{FF2B5EF4-FFF2-40B4-BE49-F238E27FC236}">
                  <a16:creationId xmlns:a16="http://schemas.microsoft.com/office/drawing/2014/main" id="{18C982DD-D9B1-576E-EF6F-D829674F33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89100" y="3476625"/>
              <a:ext cx="44450" cy="139700"/>
            </a:xfrm>
            <a:custGeom>
              <a:avLst/>
              <a:gdLst>
                <a:gd name="T0" fmla="*/ 2147483647 w 28"/>
                <a:gd name="T1" fmla="*/ 2147483647 h 88"/>
                <a:gd name="T2" fmla="*/ 0 w 28"/>
                <a:gd name="T3" fmla="*/ 2147483647 h 88"/>
                <a:gd name="T4" fmla="*/ 2147483647 w 28"/>
                <a:gd name="T5" fmla="*/ 0 h 88"/>
                <a:gd name="T6" fmla="*/ 2147483647 w 28"/>
                <a:gd name="T7" fmla="*/ 2147483647 h 88"/>
                <a:gd name="T8" fmla="*/ 2147483647 w 28"/>
                <a:gd name="T9" fmla="*/ 2147483647 h 88"/>
                <a:gd name="T10" fmla="*/ 2147483647 w 28"/>
                <a:gd name="T11" fmla="*/ 2147483647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88"/>
                <a:gd name="T20" fmla="*/ 28 w 2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88">
                  <a:moveTo>
                    <a:pt x="12" y="88"/>
                  </a:moveTo>
                  <a:lnTo>
                    <a:pt x="0" y="12"/>
                  </a:lnTo>
                  <a:lnTo>
                    <a:pt x="22" y="0"/>
                  </a:lnTo>
                  <a:lnTo>
                    <a:pt x="28" y="70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4" name="Freeform 309">
              <a:extLst>
                <a:ext uri="{FF2B5EF4-FFF2-40B4-BE49-F238E27FC236}">
                  <a16:creationId xmlns:a16="http://schemas.microsoft.com/office/drawing/2014/main" id="{4933D7C4-85E4-FF8F-64B7-D1CE0178AD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04975" y="3476625"/>
              <a:ext cx="44450" cy="139700"/>
            </a:xfrm>
            <a:custGeom>
              <a:avLst/>
              <a:gdLst>
                <a:gd name="T0" fmla="*/ 2147483647 w 28"/>
                <a:gd name="T1" fmla="*/ 2147483647 h 88"/>
                <a:gd name="T2" fmla="*/ 0 w 28"/>
                <a:gd name="T3" fmla="*/ 2147483647 h 88"/>
                <a:gd name="T4" fmla="*/ 2147483647 w 28"/>
                <a:gd name="T5" fmla="*/ 0 h 88"/>
                <a:gd name="T6" fmla="*/ 2147483647 w 28"/>
                <a:gd name="T7" fmla="*/ 2147483647 h 88"/>
                <a:gd name="T8" fmla="*/ 2147483647 w 28"/>
                <a:gd name="T9" fmla="*/ 2147483647 h 88"/>
                <a:gd name="T10" fmla="*/ 2147483647 w 28"/>
                <a:gd name="T11" fmla="*/ 2147483647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88"/>
                <a:gd name="T20" fmla="*/ 28 w 28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88">
                  <a:moveTo>
                    <a:pt x="11" y="88"/>
                  </a:moveTo>
                  <a:lnTo>
                    <a:pt x="0" y="12"/>
                  </a:lnTo>
                  <a:lnTo>
                    <a:pt x="22" y="0"/>
                  </a:lnTo>
                  <a:lnTo>
                    <a:pt x="28" y="70"/>
                  </a:lnTo>
                  <a:lnTo>
                    <a:pt x="11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5" name="Freeform 310">
              <a:extLst>
                <a:ext uri="{FF2B5EF4-FFF2-40B4-BE49-F238E27FC236}">
                  <a16:creationId xmlns:a16="http://schemas.microsoft.com/office/drawing/2014/main" id="{848F1B62-45E8-F139-C443-1D9E93846E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06512" y="3459163"/>
              <a:ext cx="661988" cy="341313"/>
            </a:xfrm>
            <a:custGeom>
              <a:avLst/>
              <a:gdLst>
                <a:gd name="T0" fmla="*/ 0 w 417"/>
                <a:gd name="T1" fmla="*/ 2147483647 h 215"/>
                <a:gd name="T2" fmla="*/ 2147483647 w 417"/>
                <a:gd name="T3" fmla="*/ 2147483647 h 215"/>
                <a:gd name="T4" fmla="*/ 2147483647 w 417"/>
                <a:gd name="T5" fmla="*/ 2147483647 h 215"/>
                <a:gd name="T6" fmla="*/ 2147483647 w 417"/>
                <a:gd name="T7" fmla="*/ 2147483647 h 215"/>
                <a:gd name="T8" fmla="*/ 2147483647 w 417"/>
                <a:gd name="T9" fmla="*/ 0 h 215"/>
                <a:gd name="T10" fmla="*/ 2147483647 w 417"/>
                <a:gd name="T11" fmla="*/ 2147483647 h 215"/>
                <a:gd name="T12" fmla="*/ 2147483647 w 417"/>
                <a:gd name="T13" fmla="*/ 2147483647 h 215"/>
                <a:gd name="T14" fmla="*/ 2147483647 w 417"/>
                <a:gd name="T15" fmla="*/ 2147483647 h 215"/>
                <a:gd name="T16" fmla="*/ 2147483647 w 417"/>
                <a:gd name="T17" fmla="*/ 2147483647 h 215"/>
                <a:gd name="T18" fmla="*/ 0 w 417"/>
                <a:gd name="T19" fmla="*/ 2147483647 h 215"/>
                <a:gd name="T20" fmla="*/ 0 w 417"/>
                <a:gd name="T21" fmla="*/ 2147483647 h 2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7"/>
                <a:gd name="T34" fmla="*/ 0 h 215"/>
                <a:gd name="T35" fmla="*/ 417 w 417"/>
                <a:gd name="T36" fmla="*/ 215 h 2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7" h="215">
                  <a:moveTo>
                    <a:pt x="0" y="214"/>
                  </a:moveTo>
                  <a:lnTo>
                    <a:pt x="20" y="185"/>
                  </a:lnTo>
                  <a:lnTo>
                    <a:pt x="64" y="119"/>
                  </a:lnTo>
                  <a:lnTo>
                    <a:pt x="113" y="47"/>
                  </a:lnTo>
                  <a:lnTo>
                    <a:pt x="143" y="0"/>
                  </a:lnTo>
                  <a:lnTo>
                    <a:pt x="417" y="11"/>
                  </a:lnTo>
                  <a:lnTo>
                    <a:pt x="407" y="34"/>
                  </a:lnTo>
                  <a:lnTo>
                    <a:pt x="154" y="26"/>
                  </a:lnTo>
                  <a:lnTo>
                    <a:pt x="30" y="215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6" name="Freeform 311">
              <a:extLst>
                <a:ext uri="{FF2B5EF4-FFF2-40B4-BE49-F238E27FC236}">
                  <a16:creationId xmlns:a16="http://schemas.microsoft.com/office/drawing/2014/main" id="{A839E8E3-6B9B-017B-E414-9EC1EDECF0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98587" y="3573463"/>
              <a:ext cx="473075" cy="209550"/>
            </a:xfrm>
            <a:custGeom>
              <a:avLst/>
              <a:gdLst>
                <a:gd name="T0" fmla="*/ 0 w 298"/>
                <a:gd name="T1" fmla="*/ 2147483647 h 132"/>
                <a:gd name="T2" fmla="*/ 2147483647 w 298"/>
                <a:gd name="T3" fmla="*/ 0 h 132"/>
                <a:gd name="T4" fmla="*/ 2147483647 w 298"/>
                <a:gd name="T5" fmla="*/ 2147483647 h 132"/>
                <a:gd name="T6" fmla="*/ 2147483647 w 298"/>
                <a:gd name="T7" fmla="*/ 2147483647 h 132"/>
                <a:gd name="T8" fmla="*/ 2147483647 w 298"/>
                <a:gd name="T9" fmla="*/ 2147483647 h 132"/>
                <a:gd name="T10" fmla="*/ 2147483647 w 298"/>
                <a:gd name="T11" fmla="*/ 2147483647 h 132"/>
                <a:gd name="T12" fmla="*/ 0 w 298"/>
                <a:gd name="T13" fmla="*/ 2147483647 h 132"/>
                <a:gd name="T14" fmla="*/ 0 w 298"/>
                <a:gd name="T15" fmla="*/ 2147483647 h 1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8"/>
                <a:gd name="T25" fmla="*/ 0 h 132"/>
                <a:gd name="T26" fmla="*/ 298 w 298"/>
                <a:gd name="T27" fmla="*/ 132 h 1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8" h="132">
                  <a:moveTo>
                    <a:pt x="0" y="132"/>
                  </a:moveTo>
                  <a:lnTo>
                    <a:pt x="93" y="0"/>
                  </a:lnTo>
                  <a:lnTo>
                    <a:pt x="298" y="11"/>
                  </a:lnTo>
                  <a:lnTo>
                    <a:pt x="285" y="33"/>
                  </a:lnTo>
                  <a:lnTo>
                    <a:pt x="104" y="24"/>
                  </a:lnTo>
                  <a:lnTo>
                    <a:pt x="28" y="12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7" name="Freeform 312">
              <a:extLst>
                <a:ext uri="{FF2B5EF4-FFF2-40B4-BE49-F238E27FC236}">
                  <a16:creationId xmlns:a16="http://schemas.microsoft.com/office/drawing/2014/main" id="{25925484-2B37-7E60-06F4-047130490C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912" y="1873250"/>
              <a:ext cx="203200" cy="225425"/>
            </a:xfrm>
            <a:custGeom>
              <a:avLst/>
              <a:gdLst>
                <a:gd name="T0" fmla="*/ 2147483647 w 128"/>
                <a:gd name="T1" fmla="*/ 0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0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0 h 142"/>
                <a:gd name="T22" fmla="*/ 2147483647 w 128"/>
                <a:gd name="T23" fmla="*/ 0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42"/>
                <a:gd name="T38" fmla="*/ 128 w 128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42">
                  <a:moveTo>
                    <a:pt x="126" y="0"/>
                  </a:moveTo>
                  <a:lnTo>
                    <a:pt x="114" y="16"/>
                  </a:lnTo>
                  <a:lnTo>
                    <a:pt x="82" y="54"/>
                  </a:lnTo>
                  <a:lnTo>
                    <a:pt x="41" y="98"/>
                  </a:lnTo>
                  <a:lnTo>
                    <a:pt x="0" y="131"/>
                  </a:lnTo>
                  <a:lnTo>
                    <a:pt x="3" y="142"/>
                  </a:lnTo>
                  <a:lnTo>
                    <a:pt x="19" y="133"/>
                  </a:lnTo>
                  <a:lnTo>
                    <a:pt x="55" y="104"/>
                  </a:lnTo>
                  <a:lnTo>
                    <a:pt x="95" y="63"/>
                  </a:lnTo>
                  <a:lnTo>
                    <a:pt x="128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8" name="Freeform 313">
              <a:extLst>
                <a:ext uri="{FF2B5EF4-FFF2-40B4-BE49-F238E27FC236}">
                  <a16:creationId xmlns:a16="http://schemas.microsoft.com/office/drawing/2014/main" id="{C9D20D8E-A0EF-E3FC-BBFF-EEE51BD999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55912" y="1858963"/>
              <a:ext cx="203200" cy="227013"/>
            </a:xfrm>
            <a:custGeom>
              <a:avLst/>
              <a:gdLst>
                <a:gd name="T0" fmla="*/ 2147483647 w 128"/>
                <a:gd name="T1" fmla="*/ 0 h 143"/>
                <a:gd name="T2" fmla="*/ 2147483647 w 128"/>
                <a:gd name="T3" fmla="*/ 2147483647 h 143"/>
                <a:gd name="T4" fmla="*/ 2147483647 w 128"/>
                <a:gd name="T5" fmla="*/ 2147483647 h 143"/>
                <a:gd name="T6" fmla="*/ 2147483647 w 128"/>
                <a:gd name="T7" fmla="*/ 2147483647 h 143"/>
                <a:gd name="T8" fmla="*/ 0 w 128"/>
                <a:gd name="T9" fmla="*/ 2147483647 h 143"/>
                <a:gd name="T10" fmla="*/ 2147483647 w 128"/>
                <a:gd name="T11" fmla="*/ 2147483647 h 143"/>
                <a:gd name="T12" fmla="*/ 2147483647 w 128"/>
                <a:gd name="T13" fmla="*/ 2147483647 h 143"/>
                <a:gd name="T14" fmla="*/ 2147483647 w 128"/>
                <a:gd name="T15" fmla="*/ 2147483647 h 143"/>
                <a:gd name="T16" fmla="*/ 2147483647 w 128"/>
                <a:gd name="T17" fmla="*/ 2147483647 h 143"/>
                <a:gd name="T18" fmla="*/ 2147483647 w 128"/>
                <a:gd name="T19" fmla="*/ 2147483647 h 143"/>
                <a:gd name="T20" fmla="*/ 2147483647 w 128"/>
                <a:gd name="T21" fmla="*/ 0 h 143"/>
                <a:gd name="T22" fmla="*/ 2147483647 w 128"/>
                <a:gd name="T23" fmla="*/ 0 h 1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43"/>
                <a:gd name="T38" fmla="*/ 128 w 128"/>
                <a:gd name="T39" fmla="*/ 143 h 1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43">
                  <a:moveTo>
                    <a:pt x="126" y="0"/>
                  </a:moveTo>
                  <a:lnTo>
                    <a:pt x="114" y="17"/>
                  </a:lnTo>
                  <a:lnTo>
                    <a:pt x="82" y="55"/>
                  </a:lnTo>
                  <a:lnTo>
                    <a:pt x="41" y="98"/>
                  </a:lnTo>
                  <a:lnTo>
                    <a:pt x="0" y="129"/>
                  </a:lnTo>
                  <a:lnTo>
                    <a:pt x="3" y="143"/>
                  </a:lnTo>
                  <a:lnTo>
                    <a:pt x="19" y="132"/>
                  </a:lnTo>
                  <a:lnTo>
                    <a:pt x="55" y="105"/>
                  </a:lnTo>
                  <a:lnTo>
                    <a:pt x="95" y="65"/>
                  </a:lnTo>
                  <a:lnTo>
                    <a:pt x="128" y="1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19" name="Freeform 314">
              <a:extLst>
                <a:ext uri="{FF2B5EF4-FFF2-40B4-BE49-F238E27FC236}">
                  <a16:creationId xmlns:a16="http://schemas.microsoft.com/office/drawing/2014/main" id="{05170D85-3FAE-6BFC-00A6-5875EF7D5C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16237" y="1985963"/>
              <a:ext cx="173038" cy="230188"/>
            </a:xfrm>
            <a:custGeom>
              <a:avLst/>
              <a:gdLst>
                <a:gd name="T0" fmla="*/ 2147483647 w 109"/>
                <a:gd name="T1" fmla="*/ 2147483647 h 145"/>
                <a:gd name="T2" fmla="*/ 2147483647 w 109"/>
                <a:gd name="T3" fmla="*/ 0 h 145"/>
                <a:gd name="T4" fmla="*/ 2147483647 w 109"/>
                <a:gd name="T5" fmla="*/ 0 h 145"/>
                <a:gd name="T6" fmla="*/ 2147483647 w 109"/>
                <a:gd name="T7" fmla="*/ 2147483647 h 145"/>
                <a:gd name="T8" fmla="*/ 2147483647 w 109"/>
                <a:gd name="T9" fmla="*/ 2147483647 h 145"/>
                <a:gd name="T10" fmla="*/ 2147483647 w 109"/>
                <a:gd name="T11" fmla="*/ 2147483647 h 145"/>
                <a:gd name="T12" fmla="*/ 2147483647 w 109"/>
                <a:gd name="T13" fmla="*/ 2147483647 h 145"/>
                <a:gd name="T14" fmla="*/ 0 w 109"/>
                <a:gd name="T15" fmla="*/ 2147483647 h 145"/>
                <a:gd name="T16" fmla="*/ 2147483647 w 109"/>
                <a:gd name="T17" fmla="*/ 2147483647 h 145"/>
                <a:gd name="T18" fmla="*/ 2147483647 w 109"/>
                <a:gd name="T19" fmla="*/ 2147483647 h 145"/>
                <a:gd name="T20" fmla="*/ 2147483647 w 109"/>
                <a:gd name="T21" fmla="*/ 2147483647 h 145"/>
                <a:gd name="T22" fmla="*/ 2147483647 w 109"/>
                <a:gd name="T23" fmla="*/ 2147483647 h 145"/>
                <a:gd name="T24" fmla="*/ 2147483647 w 109"/>
                <a:gd name="T25" fmla="*/ 2147483647 h 145"/>
                <a:gd name="T26" fmla="*/ 2147483647 w 109"/>
                <a:gd name="T27" fmla="*/ 2147483647 h 145"/>
                <a:gd name="T28" fmla="*/ 2147483647 w 109"/>
                <a:gd name="T29" fmla="*/ 2147483647 h 145"/>
                <a:gd name="T30" fmla="*/ 2147483647 w 109"/>
                <a:gd name="T31" fmla="*/ 2147483647 h 1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145"/>
                <a:gd name="T50" fmla="*/ 109 w 109"/>
                <a:gd name="T51" fmla="*/ 145 h 1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145">
                  <a:moveTo>
                    <a:pt x="92" y="3"/>
                  </a:moveTo>
                  <a:lnTo>
                    <a:pt x="96" y="0"/>
                  </a:lnTo>
                  <a:lnTo>
                    <a:pt x="106" y="0"/>
                  </a:lnTo>
                  <a:lnTo>
                    <a:pt x="109" y="8"/>
                  </a:lnTo>
                  <a:lnTo>
                    <a:pt x="100" y="32"/>
                  </a:lnTo>
                  <a:lnTo>
                    <a:pt x="43" y="87"/>
                  </a:lnTo>
                  <a:lnTo>
                    <a:pt x="18" y="145"/>
                  </a:lnTo>
                  <a:lnTo>
                    <a:pt x="0" y="145"/>
                  </a:lnTo>
                  <a:lnTo>
                    <a:pt x="29" y="85"/>
                  </a:lnTo>
                  <a:lnTo>
                    <a:pt x="85" y="29"/>
                  </a:lnTo>
                  <a:lnTo>
                    <a:pt x="88" y="25"/>
                  </a:lnTo>
                  <a:lnTo>
                    <a:pt x="92" y="21"/>
                  </a:lnTo>
                  <a:lnTo>
                    <a:pt x="92" y="14"/>
                  </a:lnTo>
                  <a:lnTo>
                    <a:pt x="82" y="11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0" name="Freeform 315">
              <a:extLst>
                <a:ext uri="{FF2B5EF4-FFF2-40B4-BE49-F238E27FC236}">
                  <a16:creationId xmlns:a16="http://schemas.microsoft.com/office/drawing/2014/main" id="{EF246948-187F-DA10-C878-115D7750B93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581274" y="1674813"/>
              <a:ext cx="334963" cy="962025"/>
            </a:xfrm>
            <a:custGeom>
              <a:avLst/>
              <a:gdLst>
                <a:gd name="T0" fmla="*/ 2147483647 w 211"/>
                <a:gd name="T1" fmla="*/ 2147483647 h 606"/>
                <a:gd name="T2" fmla="*/ 2147483647 w 211"/>
                <a:gd name="T3" fmla="*/ 2147483647 h 606"/>
                <a:gd name="T4" fmla="*/ 2147483647 w 211"/>
                <a:gd name="T5" fmla="*/ 2147483647 h 606"/>
                <a:gd name="T6" fmla="*/ 2147483647 w 211"/>
                <a:gd name="T7" fmla="*/ 2147483647 h 606"/>
                <a:gd name="T8" fmla="*/ 0 w 211"/>
                <a:gd name="T9" fmla="*/ 2147483647 h 606"/>
                <a:gd name="T10" fmla="*/ 2147483647 w 211"/>
                <a:gd name="T11" fmla="*/ 2147483647 h 606"/>
                <a:gd name="T12" fmla="*/ 2147483647 w 211"/>
                <a:gd name="T13" fmla="*/ 2147483647 h 606"/>
                <a:gd name="T14" fmla="*/ 2147483647 w 211"/>
                <a:gd name="T15" fmla="*/ 2147483647 h 606"/>
                <a:gd name="T16" fmla="*/ 2147483647 w 211"/>
                <a:gd name="T17" fmla="*/ 2147483647 h 606"/>
                <a:gd name="T18" fmla="*/ 2147483647 w 211"/>
                <a:gd name="T19" fmla="*/ 2147483647 h 606"/>
                <a:gd name="T20" fmla="*/ 2147483647 w 211"/>
                <a:gd name="T21" fmla="*/ 2147483647 h 606"/>
                <a:gd name="T22" fmla="*/ 2147483647 w 211"/>
                <a:gd name="T23" fmla="*/ 2147483647 h 606"/>
                <a:gd name="T24" fmla="*/ 2147483647 w 211"/>
                <a:gd name="T25" fmla="*/ 2147483647 h 606"/>
                <a:gd name="T26" fmla="*/ 2147483647 w 211"/>
                <a:gd name="T27" fmla="*/ 2147483647 h 606"/>
                <a:gd name="T28" fmla="*/ 2147483647 w 211"/>
                <a:gd name="T29" fmla="*/ 2147483647 h 606"/>
                <a:gd name="T30" fmla="*/ 2147483647 w 211"/>
                <a:gd name="T31" fmla="*/ 2147483647 h 606"/>
                <a:gd name="T32" fmla="*/ 2147483647 w 211"/>
                <a:gd name="T33" fmla="*/ 2147483647 h 606"/>
                <a:gd name="T34" fmla="*/ 2147483647 w 211"/>
                <a:gd name="T35" fmla="*/ 2147483647 h 606"/>
                <a:gd name="T36" fmla="*/ 2147483647 w 211"/>
                <a:gd name="T37" fmla="*/ 2147483647 h 606"/>
                <a:gd name="T38" fmla="*/ 2147483647 w 211"/>
                <a:gd name="T39" fmla="*/ 2147483647 h 606"/>
                <a:gd name="T40" fmla="*/ 2147483647 w 211"/>
                <a:gd name="T41" fmla="*/ 2147483647 h 606"/>
                <a:gd name="T42" fmla="*/ 2147483647 w 211"/>
                <a:gd name="T43" fmla="*/ 2147483647 h 606"/>
                <a:gd name="T44" fmla="*/ 2147483647 w 211"/>
                <a:gd name="T45" fmla="*/ 2147483647 h 606"/>
                <a:gd name="T46" fmla="*/ 2147483647 w 211"/>
                <a:gd name="T47" fmla="*/ 2147483647 h 606"/>
                <a:gd name="T48" fmla="*/ 2147483647 w 211"/>
                <a:gd name="T49" fmla="*/ 2147483647 h 606"/>
                <a:gd name="T50" fmla="*/ 2147483647 w 211"/>
                <a:gd name="T51" fmla="*/ 2147483647 h 606"/>
                <a:gd name="T52" fmla="*/ 2147483647 w 211"/>
                <a:gd name="T53" fmla="*/ 2147483647 h 606"/>
                <a:gd name="T54" fmla="*/ 2147483647 w 211"/>
                <a:gd name="T55" fmla="*/ 0 h 606"/>
                <a:gd name="T56" fmla="*/ 2147483647 w 211"/>
                <a:gd name="T57" fmla="*/ 2147483647 h 606"/>
                <a:gd name="T58" fmla="*/ 2147483647 w 211"/>
                <a:gd name="T59" fmla="*/ 2147483647 h 6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1"/>
                <a:gd name="T91" fmla="*/ 0 h 606"/>
                <a:gd name="T92" fmla="*/ 211 w 211"/>
                <a:gd name="T93" fmla="*/ 606 h 6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1" h="606">
                  <a:moveTo>
                    <a:pt x="13" y="6"/>
                  </a:moveTo>
                  <a:lnTo>
                    <a:pt x="17" y="29"/>
                  </a:lnTo>
                  <a:lnTo>
                    <a:pt x="25" y="89"/>
                  </a:lnTo>
                  <a:lnTo>
                    <a:pt x="24" y="174"/>
                  </a:lnTo>
                  <a:lnTo>
                    <a:pt x="0" y="270"/>
                  </a:lnTo>
                  <a:lnTo>
                    <a:pt x="52" y="267"/>
                  </a:lnTo>
                  <a:lnTo>
                    <a:pt x="49" y="294"/>
                  </a:lnTo>
                  <a:lnTo>
                    <a:pt x="52" y="357"/>
                  </a:lnTo>
                  <a:lnTo>
                    <a:pt x="83" y="426"/>
                  </a:lnTo>
                  <a:lnTo>
                    <a:pt x="162" y="480"/>
                  </a:lnTo>
                  <a:lnTo>
                    <a:pt x="167" y="491"/>
                  </a:lnTo>
                  <a:lnTo>
                    <a:pt x="179" y="519"/>
                  </a:lnTo>
                  <a:lnTo>
                    <a:pt x="190" y="560"/>
                  </a:lnTo>
                  <a:lnTo>
                    <a:pt x="192" y="606"/>
                  </a:lnTo>
                  <a:lnTo>
                    <a:pt x="211" y="595"/>
                  </a:lnTo>
                  <a:lnTo>
                    <a:pt x="211" y="584"/>
                  </a:lnTo>
                  <a:lnTo>
                    <a:pt x="211" y="554"/>
                  </a:lnTo>
                  <a:lnTo>
                    <a:pt x="203" y="514"/>
                  </a:lnTo>
                  <a:lnTo>
                    <a:pt x="183" y="473"/>
                  </a:lnTo>
                  <a:lnTo>
                    <a:pt x="157" y="461"/>
                  </a:lnTo>
                  <a:lnTo>
                    <a:pt x="109" y="423"/>
                  </a:lnTo>
                  <a:lnTo>
                    <a:pt x="71" y="354"/>
                  </a:lnTo>
                  <a:lnTo>
                    <a:pt x="80" y="245"/>
                  </a:lnTo>
                  <a:lnTo>
                    <a:pt x="30" y="251"/>
                  </a:lnTo>
                  <a:lnTo>
                    <a:pt x="35" y="231"/>
                  </a:lnTo>
                  <a:lnTo>
                    <a:pt x="42" y="179"/>
                  </a:lnTo>
                  <a:lnTo>
                    <a:pt x="46" y="99"/>
                  </a:lnTo>
                  <a:lnTo>
                    <a:pt x="35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1" name="Freeform 316">
              <a:extLst>
                <a:ext uri="{FF2B5EF4-FFF2-40B4-BE49-F238E27FC236}">
                  <a16:creationId xmlns:a16="http://schemas.microsoft.com/office/drawing/2014/main" id="{8151ECFD-9483-AFAF-3B52-2CB758F5DE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86062" y="2460625"/>
              <a:ext cx="39688" cy="106363"/>
            </a:xfrm>
            <a:custGeom>
              <a:avLst/>
              <a:gdLst>
                <a:gd name="T0" fmla="*/ 0 w 25"/>
                <a:gd name="T1" fmla="*/ 2147483647 h 67"/>
                <a:gd name="T2" fmla="*/ 2147483647 w 25"/>
                <a:gd name="T3" fmla="*/ 2147483647 h 67"/>
                <a:gd name="T4" fmla="*/ 2147483647 w 25"/>
                <a:gd name="T5" fmla="*/ 2147483647 h 67"/>
                <a:gd name="T6" fmla="*/ 2147483647 w 25"/>
                <a:gd name="T7" fmla="*/ 0 h 67"/>
                <a:gd name="T8" fmla="*/ 0 w 25"/>
                <a:gd name="T9" fmla="*/ 2147483647 h 67"/>
                <a:gd name="T10" fmla="*/ 0 w 25"/>
                <a:gd name="T11" fmla="*/ 2147483647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67"/>
                <a:gd name="T20" fmla="*/ 25 w 25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67">
                  <a:moveTo>
                    <a:pt x="0" y="7"/>
                  </a:moveTo>
                  <a:lnTo>
                    <a:pt x="1" y="67"/>
                  </a:lnTo>
                  <a:lnTo>
                    <a:pt x="25" y="65"/>
                  </a:lnTo>
                  <a:lnTo>
                    <a:pt x="2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2" name="Freeform 317">
              <a:extLst>
                <a:ext uri="{FF2B5EF4-FFF2-40B4-BE49-F238E27FC236}">
                  <a16:creationId xmlns:a16="http://schemas.microsoft.com/office/drawing/2014/main" id="{E9C8EBFF-3230-D3F0-D82C-57D637CC5A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01937" y="2466975"/>
              <a:ext cx="41275" cy="101600"/>
            </a:xfrm>
            <a:custGeom>
              <a:avLst/>
              <a:gdLst>
                <a:gd name="T0" fmla="*/ 0 w 26"/>
                <a:gd name="T1" fmla="*/ 2147483647 h 64"/>
                <a:gd name="T2" fmla="*/ 2147483647 w 26"/>
                <a:gd name="T3" fmla="*/ 2147483647 h 64"/>
                <a:gd name="T4" fmla="*/ 2147483647 w 26"/>
                <a:gd name="T5" fmla="*/ 2147483647 h 64"/>
                <a:gd name="T6" fmla="*/ 2147483647 w 26"/>
                <a:gd name="T7" fmla="*/ 0 h 64"/>
                <a:gd name="T8" fmla="*/ 0 w 26"/>
                <a:gd name="T9" fmla="*/ 2147483647 h 64"/>
                <a:gd name="T10" fmla="*/ 0 w 26"/>
                <a:gd name="T11" fmla="*/ 2147483647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64"/>
                <a:gd name="T20" fmla="*/ 26 w 26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64">
                  <a:moveTo>
                    <a:pt x="0" y="4"/>
                  </a:moveTo>
                  <a:lnTo>
                    <a:pt x="3" y="64"/>
                  </a:lnTo>
                  <a:lnTo>
                    <a:pt x="26" y="63"/>
                  </a:lnTo>
                  <a:lnTo>
                    <a:pt x="2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3" name="Freeform 318">
              <a:extLst>
                <a:ext uri="{FF2B5EF4-FFF2-40B4-BE49-F238E27FC236}">
                  <a16:creationId xmlns:a16="http://schemas.microsoft.com/office/drawing/2014/main" id="{508423FA-21A9-FAAF-F7B3-ED14C6B12B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33662" y="2143125"/>
              <a:ext cx="579438" cy="365125"/>
            </a:xfrm>
            <a:custGeom>
              <a:avLst/>
              <a:gdLst>
                <a:gd name="T0" fmla="*/ 2147483647 w 365"/>
                <a:gd name="T1" fmla="*/ 2147483647 h 230"/>
                <a:gd name="T2" fmla="*/ 2147483647 w 365"/>
                <a:gd name="T3" fmla="*/ 2147483647 h 230"/>
                <a:gd name="T4" fmla="*/ 2147483647 w 365"/>
                <a:gd name="T5" fmla="*/ 2147483647 h 230"/>
                <a:gd name="T6" fmla="*/ 2147483647 w 365"/>
                <a:gd name="T7" fmla="*/ 2147483647 h 230"/>
                <a:gd name="T8" fmla="*/ 2147483647 w 365"/>
                <a:gd name="T9" fmla="*/ 2147483647 h 230"/>
                <a:gd name="T10" fmla="*/ 2147483647 w 365"/>
                <a:gd name="T11" fmla="*/ 2147483647 h 230"/>
                <a:gd name="T12" fmla="*/ 2147483647 w 365"/>
                <a:gd name="T13" fmla="*/ 2147483647 h 230"/>
                <a:gd name="T14" fmla="*/ 2147483647 w 365"/>
                <a:gd name="T15" fmla="*/ 2147483647 h 230"/>
                <a:gd name="T16" fmla="*/ 2147483647 w 365"/>
                <a:gd name="T17" fmla="*/ 2147483647 h 230"/>
                <a:gd name="T18" fmla="*/ 2147483647 w 365"/>
                <a:gd name="T19" fmla="*/ 2147483647 h 230"/>
                <a:gd name="T20" fmla="*/ 2147483647 w 365"/>
                <a:gd name="T21" fmla="*/ 2147483647 h 230"/>
                <a:gd name="T22" fmla="*/ 2147483647 w 365"/>
                <a:gd name="T23" fmla="*/ 2147483647 h 230"/>
                <a:gd name="T24" fmla="*/ 2147483647 w 365"/>
                <a:gd name="T25" fmla="*/ 0 h 230"/>
                <a:gd name="T26" fmla="*/ 0 w 365"/>
                <a:gd name="T27" fmla="*/ 2147483647 h 230"/>
                <a:gd name="T28" fmla="*/ 2147483647 w 365"/>
                <a:gd name="T29" fmla="*/ 2147483647 h 230"/>
                <a:gd name="T30" fmla="*/ 2147483647 w 365"/>
                <a:gd name="T31" fmla="*/ 2147483647 h 230"/>
                <a:gd name="T32" fmla="*/ 2147483647 w 365"/>
                <a:gd name="T33" fmla="*/ 2147483647 h 230"/>
                <a:gd name="T34" fmla="*/ 2147483647 w 365"/>
                <a:gd name="T35" fmla="*/ 2147483647 h 230"/>
                <a:gd name="T36" fmla="*/ 2147483647 w 365"/>
                <a:gd name="T37" fmla="*/ 2147483647 h 230"/>
                <a:gd name="T38" fmla="*/ 2147483647 w 365"/>
                <a:gd name="T39" fmla="*/ 2147483647 h 230"/>
                <a:gd name="T40" fmla="*/ 2147483647 w 365"/>
                <a:gd name="T41" fmla="*/ 2147483647 h 230"/>
                <a:gd name="T42" fmla="*/ 2147483647 w 365"/>
                <a:gd name="T43" fmla="*/ 2147483647 h 230"/>
                <a:gd name="T44" fmla="*/ 2147483647 w 365"/>
                <a:gd name="T45" fmla="*/ 2147483647 h 230"/>
                <a:gd name="T46" fmla="*/ 2147483647 w 365"/>
                <a:gd name="T47" fmla="*/ 2147483647 h 230"/>
                <a:gd name="T48" fmla="*/ 2147483647 w 365"/>
                <a:gd name="T49" fmla="*/ 2147483647 h 2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5"/>
                <a:gd name="T76" fmla="*/ 0 h 230"/>
                <a:gd name="T77" fmla="*/ 365 w 365"/>
                <a:gd name="T78" fmla="*/ 230 h 2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5" h="230">
                  <a:moveTo>
                    <a:pt x="354" y="178"/>
                  </a:moveTo>
                  <a:lnTo>
                    <a:pt x="322" y="183"/>
                  </a:lnTo>
                  <a:lnTo>
                    <a:pt x="245" y="197"/>
                  </a:lnTo>
                  <a:lnTo>
                    <a:pt x="144" y="207"/>
                  </a:lnTo>
                  <a:lnTo>
                    <a:pt x="50" y="207"/>
                  </a:lnTo>
                  <a:lnTo>
                    <a:pt x="55" y="185"/>
                  </a:lnTo>
                  <a:lnTo>
                    <a:pt x="67" y="136"/>
                  </a:lnTo>
                  <a:lnTo>
                    <a:pt x="85" y="81"/>
                  </a:lnTo>
                  <a:lnTo>
                    <a:pt x="100" y="41"/>
                  </a:lnTo>
                  <a:lnTo>
                    <a:pt x="91" y="38"/>
                  </a:lnTo>
                  <a:lnTo>
                    <a:pt x="67" y="27"/>
                  </a:lnTo>
                  <a:lnTo>
                    <a:pt x="39" y="15"/>
                  </a:lnTo>
                  <a:lnTo>
                    <a:pt x="17" y="0"/>
                  </a:lnTo>
                  <a:lnTo>
                    <a:pt x="0" y="23"/>
                  </a:lnTo>
                  <a:lnTo>
                    <a:pt x="70" y="52"/>
                  </a:lnTo>
                  <a:lnTo>
                    <a:pt x="63" y="76"/>
                  </a:lnTo>
                  <a:lnTo>
                    <a:pt x="44" y="131"/>
                  </a:lnTo>
                  <a:lnTo>
                    <a:pt x="25" y="191"/>
                  </a:lnTo>
                  <a:lnTo>
                    <a:pt x="17" y="229"/>
                  </a:lnTo>
                  <a:lnTo>
                    <a:pt x="42" y="230"/>
                  </a:lnTo>
                  <a:lnTo>
                    <a:pt x="111" y="229"/>
                  </a:lnTo>
                  <a:lnTo>
                    <a:pt x="222" y="219"/>
                  </a:lnTo>
                  <a:lnTo>
                    <a:pt x="365" y="193"/>
                  </a:lnTo>
                  <a:lnTo>
                    <a:pt x="354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4" name="Freeform 319">
              <a:extLst>
                <a:ext uri="{FF2B5EF4-FFF2-40B4-BE49-F238E27FC236}">
                  <a16:creationId xmlns:a16="http://schemas.microsoft.com/office/drawing/2014/main" id="{E4BA72AD-EBC7-F600-3A0E-60FB8E0308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03512" y="2449513"/>
              <a:ext cx="220663" cy="134938"/>
            </a:xfrm>
            <a:custGeom>
              <a:avLst/>
              <a:gdLst>
                <a:gd name="T0" fmla="*/ 2147483647 w 139"/>
                <a:gd name="T1" fmla="*/ 2147483647 h 85"/>
                <a:gd name="T2" fmla="*/ 0 w 139"/>
                <a:gd name="T3" fmla="*/ 2147483647 h 85"/>
                <a:gd name="T4" fmla="*/ 2147483647 w 139"/>
                <a:gd name="T5" fmla="*/ 2147483647 h 85"/>
                <a:gd name="T6" fmla="*/ 2147483647 w 139"/>
                <a:gd name="T7" fmla="*/ 2147483647 h 85"/>
                <a:gd name="T8" fmla="*/ 2147483647 w 139"/>
                <a:gd name="T9" fmla="*/ 2147483647 h 85"/>
                <a:gd name="T10" fmla="*/ 2147483647 w 139"/>
                <a:gd name="T11" fmla="*/ 2147483647 h 85"/>
                <a:gd name="T12" fmla="*/ 2147483647 w 139"/>
                <a:gd name="T13" fmla="*/ 0 h 85"/>
                <a:gd name="T14" fmla="*/ 2147483647 w 139"/>
                <a:gd name="T15" fmla="*/ 2147483647 h 85"/>
                <a:gd name="T16" fmla="*/ 2147483647 w 139"/>
                <a:gd name="T17" fmla="*/ 2147483647 h 85"/>
                <a:gd name="T18" fmla="*/ 2147483647 w 139"/>
                <a:gd name="T19" fmla="*/ 2147483647 h 85"/>
                <a:gd name="T20" fmla="*/ 2147483647 w 139"/>
                <a:gd name="T21" fmla="*/ 2147483647 h 85"/>
                <a:gd name="T22" fmla="*/ 2147483647 w 139"/>
                <a:gd name="T23" fmla="*/ 2147483647 h 85"/>
                <a:gd name="T24" fmla="*/ 2147483647 w 139"/>
                <a:gd name="T25" fmla="*/ 2147483647 h 85"/>
                <a:gd name="T26" fmla="*/ 2147483647 w 139"/>
                <a:gd name="T27" fmla="*/ 2147483647 h 85"/>
                <a:gd name="T28" fmla="*/ 2147483647 w 139"/>
                <a:gd name="T29" fmla="*/ 2147483647 h 85"/>
                <a:gd name="T30" fmla="*/ 2147483647 w 139"/>
                <a:gd name="T31" fmla="*/ 2147483647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9"/>
                <a:gd name="T49" fmla="*/ 0 h 85"/>
                <a:gd name="T50" fmla="*/ 139 w 139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9" h="85">
                  <a:moveTo>
                    <a:pt x="2" y="22"/>
                  </a:moveTo>
                  <a:lnTo>
                    <a:pt x="0" y="85"/>
                  </a:lnTo>
                  <a:lnTo>
                    <a:pt x="11" y="85"/>
                  </a:lnTo>
                  <a:lnTo>
                    <a:pt x="44" y="85"/>
                  </a:lnTo>
                  <a:lnTo>
                    <a:pt x="88" y="80"/>
                  </a:lnTo>
                  <a:lnTo>
                    <a:pt x="139" y="69"/>
                  </a:lnTo>
                  <a:lnTo>
                    <a:pt x="129" y="0"/>
                  </a:lnTo>
                  <a:lnTo>
                    <a:pt x="107" y="7"/>
                  </a:lnTo>
                  <a:lnTo>
                    <a:pt x="115" y="50"/>
                  </a:lnTo>
                  <a:lnTo>
                    <a:pt x="109" y="53"/>
                  </a:lnTo>
                  <a:lnTo>
                    <a:pt x="88" y="59"/>
                  </a:lnTo>
                  <a:lnTo>
                    <a:pt x="60" y="64"/>
                  </a:lnTo>
                  <a:lnTo>
                    <a:pt x="22" y="64"/>
                  </a:lnTo>
                  <a:lnTo>
                    <a:pt x="22" y="2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5" name="Freeform 320">
              <a:extLst>
                <a:ext uri="{FF2B5EF4-FFF2-40B4-BE49-F238E27FC236}">
                  <a16:creationId xmlns:a16="http://schemas.microsoft.com/office/drawing/2014/main" id="{45F7F9D5-201D-3B42-96A7-82C15F5542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4287" y="2636838"/>
              <a:ext cx="173038" cy="34925"/>
            </a:xfrm>
            <a:custGeom>
              <a:avLst/>
              <a:gdLst>
                <a:gd name="T0" fmla="*/ 0 w 109"/>
                <a:gd name="T1" fmla="*/ 0 h 22"/>
                <a:gd name="T2" fmla="*/ 2147483647 w 109"/>
                <a:gd name="T3" fmla="*/ 0 h 22"/>
                <a:gd name="T4" fmla="*/ 2147483647 w 109"/>
                <a:gd name="T5" fmla="*/ 2147483647 h 22"/>
                <a:gd name="T6" fmla="*/ 2147483647 w 109"/>
                <a:gd name="T7" fmla="*/ 2147483647 h 22"/>
                <a:gd name="T8" fmla="*/ 2147483647 w 109"/>
                <a:gd name="T9" fmla="*/ 2147483647 h 22"/>
                <a:gd name="T10" fmla="*/ 2147483647 w 109"/>
                <a:gd name="T11" fmla="*/ 2147483647 h 22"/>
                <a:gd name="T12" fmla="*/ 2147483647 w 109"/>
                <a:gd name="T13" fmla="*/ 2147483647 h 22"/>
                <a:gd name="T14" fmla="*/ 2147483647 w 109"/>
                <a:gd name="T15" fmla="*/ 2147483647 h 22"/>
                <a:gd name="T16" fmla="*/ 2147483647 w 109"/>
                <a:gd name="T17" fmla="*/ 2147483647 h 22"/>
                <a:gd name="T18" fmla="*/ 2147483647 w 109"/>
                <a:gd name="T19" fmla="*/ 2147483647 h 22"/>
                <a:gd name="T20" fmla="*/ 2147483647 w 109"/>
                <a:gd name="T21" fmla="*/ 2147483647 h 22"/>
                <a:gd name="T22" fmla="*/ 2147483647 w 109"/>
                <a:gd name="T23" fmla="*/ 2147483647 h 22"/>
                <a:gd name="T24" fmla="*/ 0 w 109"/>
                <a:gd name="T25" fmla="*/ 2147483647 h 22"/>
                <a:gd name="T26" fmla="*/ 0 w 109"/>
                <a:gd name="T27" fmla="*/ 0 h 22"/>
                <a:gd name="T28" fmla="*/ 0 w 109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22"/>
                <a:gd name="T47" fmla="*/ 109 w 109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22">
                  <a:moveTo>
                    <a:pt x="0" y="0"/>
                  </a:moveTo>
                  <a:lnTo>
                    <a:pt x="24" y="0"/>
                  </a:lnTo>
                  <a:lnTo>
                    <a:pt x="60" y="1"/>
                  </a:lnTo>
                  <a:lnTo>
                    <a:pt x="92" y="1"/>
                  </a:lnTo>
                  <a:lnTo>
                    <a:pt x="104" y="3"/>
                  </a:lnTo>
                  <a:lnTo>
                    <a:pt x="106" y="6"/>
                  </a:lnTo>
                  <a:lnTo>
                    <a:pt x="109" y="12"/>
                  </a:lnTo>
                  <a:lnTo>
                    <a:pt x="109" y="18"/>
                  </a:lnTo>
                  <a:lnTo>
                    <a:pt x="103" y="22"/>
                  </a:lnTo>
                  <a:lnTo>
                    <a:pt x="81" y="22"/>
                  </a:lnTo>
                  <a:lnTo>
                    <a:pt x="46" y="22"/>
                  </a:lnTo>
                  <a:lnTo>
                    <a:pt x="14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6" name="Freeform 321">
              <a:extLst>
                <a:ext uri="{FF2B5EF4-FFF2-40B4-BE49-F238E27FC236}">
                  <a16:creationId xmlns:a16="http://schemas.microsoft.com/office/drawing/2014/main" id="{998988B3-B3D0-E6F3-BE66-F6EE206E4A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87462" y="2651125"/>
              <a:ext cx="171450" cy="34925"/>
            </a:xfrm>
            <a:custGeom>
              <a:avLst/>
              <a:gdLst>
                <a:gd name="T0" fmla="*/ 0 w 108"/>
                <a:gd name="T1" fmla="*/ 0 h 22"/>
                <a:gd name="T2" fmla="*/ 2147483647 w 108"/>
                <a:gd name="T3" fmla="*/ 0 h 22"/>
                <a:gd name="T4" fmla="*/ 2147483647 w 108"/>
                <a:gd name="T5" fmla="*/ 2147483647 h 22"/>
                <a:gd name="T6" fmla="*/ 2147483647 w 108"/>
                <a:gd name="T7" fmla="*/ 2147483647 h 22"/>
                <a:gd name="T8" fmla="*/ 2147483647 w 108"/>
                <a:gd name="T9" fmla="*/ 2147483647 h 22"/>
                <a:gd name="T10" fmla="*/ 2147483647 w 108"/>
                <a:gd name="T11" fmla="*/ 2147483647 h 22"/>
                <a:gd name="T12" fmla="*/ 2147483647 w 108"/>
                <a:gd name="T13" fmla="*/ 2147483647 h 22"/>
                <a:gd name="T14" fmla="*/ 2147483647 w 108"/>
                <a:gd name="T15" fmla="*/ 2147483647 h 22"/>
                <a:gd name="T16" fmla="*/ 2147483647 w 108"/>
                <a:gd name="T17" fmla="*/ 2147483647 h 22"/>
                <a:gd name="T18" fmla="*/ 2147483647 w 108"/>
                <a:gd name="T19" fmla="*/ 2147483647 h 22"/>
                <a:gd name="T20" fmla="*/ 2147483647 w 108"/>
                <a:gd name="T21" fmla="*/ 2147483647 h 22"/>
                <a:gd name="T22" fmla="*/ 2147483647 w 108"/>
                <a:gd name="T23" fmla="*/ 2147483647 h 22"/>
                <a:gd name="T24" fmla="*/ 0 w 108"/>
                <a:gd name="T25" fmla="*/ 2147483647 h 22"/>
                <a:gd name="T26" fmla="*/ 0 w 108"/>
                <a:gd name="T27" fmla="*/ 0 h 22"/>
                <a:gd name="T28" fmla="*/ 0 w 108"/>
                <a:gd name="T29" fmla="*/ 0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22"/>
                <a:gd name="T47" fmla="*/ 108 w 108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22">
                  <a:moveTo>
                    <a:pt x="0" y="0"/>
                  </a:moveTo>
                  <a:lnTo>
                    <a:pt x="23" y="0"/>
                  </a:lnTo>
                  <a:lnTo>
                    <a:pt x="60" y="2"/>
                  </a:lnTo>
                  <a:lnTo>
                    <a:pt x="89" y="2"/>
                  </a:lnTo>
                  <a:lnTo>
                    <a:pt x="104" y="2"/>
                  </a:lnTo>
                  <a:lnTo>
                    <a:pt x="105" y="5"/>
                  </a:lnTo>
                  <a:lnTo>
                    <a:pt x="108" y="13"/>
                  </a:lnTo>
                  <a:lnTo>
                    <a:pt x="108" y="19"/>
                  </a:lnTo>
                  <a:lnTo>
                    <a:pt x="102" y="22"/>
                  </a:lnTo>
                  <a:lnTo>
                    <a:pt x="80" y="22"/>
                  </a:lnTo>
                  <a:lnTo>
                    <a:pt x="45" y="22"/>
                  </a:lnTo>
                  <a:lnTo>
                    <a:pt x="14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7" name="Freeform 322">
              <a:extLst>
                <a:ext uri="{FF2B5EF4-FFF2-40B4-BE49-F238E27FC236}">
                  <a16:creationId xmlns:a16="http://schemas.microsoft.com/office/drawing/2014/main" id="{AC676225-479D-3A2E-EB8F-D80C867B9C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4625" y="2546350"/>
              <a:ext cx="254000" cy="757238"/>
            </a:xfrm>
            <a:custGeom>
              <a:avLst/>
              <a:gdLst>
                <a:gd name="T0" fmla="*/ 2147483647 w 160"/>
                <a:gd name="T1" fmla="*/ 2147483647 h 477"/>
                <a:gd name="T2" fmla="*/ 2147483647 w 160"/>
                <a:gd name="T3" fmla="*/ 2147483647 h 477"/>
                <a:gd name="T4" fmla="*/ 2147483647 w 160"/>
                <a:gd name="T5" fmla="*/ 2147483647 h 477"/>
                <a:gd name="T6" fmla="*/ 2147483647 w 160"/>
                <a:gd name="T7" fmla="*/ 2147483647 h 477"/>
                <a:gd name="T8" fmla="*/ 0 w 160"/>
                <a:gd name="T9" fmla="*/ 2147483647 h 477"/>
                <a:gd name="T10" fmla="*/ 2147483647 w 160"/>
                <a:gd name="T11" fmla="*/ 2147483647 h 477"/>
                <a:gd name="T12" fmla="*/ 2147483647 w 160"/>
                <a:gd name="T13" fmla="*/ 2147483647 h 477"/>
                <a:gd name="T14" fmla="*/ 2147483647 w 160"/>
                <a:gd name="T15" fmla="*/ 2147483647 h 477"/>
                <a:gd name="T16" fmla="*/ 2147483647 w 160"/>
                <a:gd name="T17" fmla="*/ 0 h 477"/>
                <a:gd name="T18" fmla="*/ 2147483647 w 160"/>
                <a:gd name="T19" fmla="*/ 2147483647 h 477"/>
                <a:gd name="T20" fmla="*/ 2147483647 w 160"/>
                <a:gd name="T21" fmla="*/ 2147483647 h 477"/>
                <a:gd name="T22" fmla="*/ 2147483647 w 160"/>
                <a:gd name="T23" fmla="*/ 2147483647 h 477"/>
                <a:gd name="T24" fmla="*/ 2147483647 w 160"/>
                <a:gd name="T25" fmla="*/ 2147483647 h 477"/>
                <a:gd name="T26" fmla="*/ 2147483647 w 160"/>
                <a:gd name="T27" fmla="*/ 2147483647 h 4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0"/>
                <a:gd name="T43" fmla="*/ 0 h 477"/>
                <a:gd name="T44" fmla="*/ 160 w 160"/>
                <a:gd name="T45" fmla="*/ 477 h 4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0" h="477">
                  <a:moveTo>
                    <a:pt x="12" y="477"/>
                  </a:moveTo>
                  <a:lnTo>
                    <a:pt x="11" y="422"/>
                  </a:lnTo>
                  <a:lnTo>
                    <a:pt x="11" y="316"/>
                  </a:lnTo>
                  <a:lnTo>
                    <a:pt x="7" y="205"/>
                  </a:lnTo>
                  <a:lnTo>
                    <a:pt x="0" y="132"/>
                  </a:lnTo>
                  <a:lnTo>
                    <a:pt x="15" y="116"/>
                  </a:lnTo>
                  <a:lnTo>
                    <a:pt x="53" y="80"/>
                  </a:lnTo>
                  <a:lnTo>
                    <a:pt x="100" y="36"/>
                  </a:lnTo>
                  <a:lnTo>
                    <a:pt x="148" y="0"/>
                  </a:lnTo>
                  <a:lnTo>
                    <a:pt x="160" y="17"/>
                  </a:lnTo>
                  <a:lnTo>
                    <a:pt x="31" y="132"/>
                  </a:lnTo>
                  <a:lnTo>
                    <a:pt x="41" y="464"/>
                  </a:lnTo>
                  <a:lnTo>
                    <a:pt x="12" y="4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8" name="Freeform 323">
              <a:extLst>
                <a:ext uri="{FF2B5EF4-FFF2-40B4-BE49-F238E27FC236}">
                  <a16:creationId xmlns:a16="http://schemas.microsoft.com/office/drawing/2014/main" id="{816FF4E8-2591-6C06-4D08-7F4E7B7E0D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52500" y="2546350"/>
              <a:ext cx="409575" cy="774700"/>
            </a:xfrm>
            <a:custGeom>
              <a:avLst/>
              <a:gdLst>
                <a:gd name="T0" fmla="*/ 0 w 258"/>
                <a:gd name="T1" fmla="*/ 0 h 488"/>
                <a:gd name="T2" fmla="*/ 2147483647 w 258"/>
                <a:gd name="T3" fmla="*/ 2147483647 h 488"/>
                <a:gd name="T4" fmla="*/ 2147483647 w 258"/>
                <a:gd name="T5" fmla="*/ 2147483647 h 488"/>
                <a:gd name="T6" fmla="*/ 2147483647 w 258"/>
                <a:gd name="T7" fmla="*/ 2147483647 h 488"/>
                <a:gd name="T8" fmla="*/ 2147483647 w 258"/>
                <a:gd name="T9" fmla="*/ 2147483647 h 488"/>
                <a:gd name="T10" fmla="*/ 2147483647 w 258"/>
                <a:gd name="T11" fmla="*/ 2147483647 h 488"/>
                <a:gd name="T12" fmla="*/ 2147483647 w 258"/>
                <a:gd name="T13" fmla="*/ 2147483647 h 488"/>
                <a:gd name="T14" fmla="*/ 2147483647 w 258"/>
                <a:gd name="T15" fmla="*/ 2147483647 h 488"/>
                <a:gd name="T16" fmla="*/ 2147483647 w 258"/>
                <a:gd name="T17" fmla="*/ 2147483647 h 488"/>
                <a:gd name="T18" fmla="*/ 2147483647 w 258"/>
                <a:gd name="T19" fmla="*/ 2147483647 h 488"/>
                <a:gd name="T20" fmla="*/ 2147483647 w 258"/>
                <a:gd name="T21" fmla="*/ 2147483647 h 488"/>
                <a:gd name="T22" fmla="*/ 2147483647 w 258"/>
                <a:gd name="T23" fmla="*/ 2147483647 h 488"/>
                <a:gd name="T24" fmla="*/ 2147483647 w 258"/>
                <a:gd name="T25" fmla="*/ 2147483647 h 488"/>
                <a:gd name="T26" fmla="*/ 2147483647 w 258"/>
                <a:gd name="T27" fmla="*/ 2147483647 h 488"/>
                <a:gd name="T28" fmla="*/ 0 w 258"/>
                <a:gd name="T29" fmla="*/ 0 h 488"/>
                <a:gd name="T30" fmla="*/ 0 w 258"/>
                <a:gd name="T31" fmla="*/ 0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488"/>
                <a:gd name="T50" fmla="*/ 258 w 258"/>
                <a:gd name="T51" fmla="*/ 488 h 4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488">
                  <a:moveTo>
                    <a:pt x="0" y="0"/>
                  </a:moveTo>
                  <a:lnTo>
                    <a:pt x="211" y="11"/>
                  </a:lnTo>
                  <a:lnTo>
                    <a:pt x="258" y="299"/>
                  </a:lnTo>
                  <a:lnTo>
                    <a:pt x="140" y="488"/>
                  </a:lnTo>
                  <a:lnTo>
                    <a:pt x="131" y="460"/>
                  </a:lnTo>
                  <a:lnTo>
                    <a:pt x="147" y="436"/>
                  </a:lnTo>
                  <a:lnTo>
                    <a:pt x="183" y="382"/>
                  </a:lnTo>
                  <a:lnTo>
                    <a:pt x="217" y="326"/>
                  </a:lnTo>
                  <a:lnTo>
                    <a:pt x="235" y="294"/>
                  </a:lnTo>
                  <a:lnTo>
                    <a:pt x="227" y="246"/>
                  </a:lnTo>
                  <a:lnTo>
                    <a:pt x="213" y="157"/>
                  </a:lnTo>
                  <a:lnTo>
                    <a:pt x="198" y="71"/>
                  </a:lnTo>
                  <a:lnTo>
                    <a:pt x="192" y="33"/>
                  </a:lnTo>
                  <a:lnTo>
                    <a:pt x="5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29" name="Freeform 324">
              <a:extLst>
                <a:ext uri="{FF2B5EF4-FFF2-40B4-BE49-F238E27FC236}">
                  <a16:creationId xmlns:a16="http://schemas.microsoft.com/office/drawing/2014/main" id="{E9CDDBB7-E009-9FE8-2984-16B4749C12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22387" y="1376363"/>
              <a:ext cx="82550" cy="1296988"/>
            </a:xfrm>
            <a:custGeom>
              <a:avLst/>
              <a:gdLst>
                <a:gd name="T0" fmla="*/ 0 w 52"/>
                <a:gd name="T1" fmla="*/ 0 h 817"/>
                <a:gd name="T2" fmla="*/ 0 w 52"/>
                <a:gd name="T3" fmla="*/ 2147483647 h 817"/>
                <a:gd name="T4" fmla="*/ 2147483647 w 52"/>
                <a:gd name="T5" fmla="*/ 2147483647 h 817"/>
                <a:gd name="T6" fmla="*/ 2147483647 w 52"/>
                <a:gd name="T7" fmla="*/ 2147483647 h 817"/>
                <a:gd name="T8" fmla="*/ 2147483647 w 52"/>
                <a:gd name="T9" fmla="*/ 2147483647 h 817"/>
                <a:gd name="T10" fmla="*/ 2147483647 w 52"/>
                <a:gd name="T11" fmla="*/ 2147483647 h 817"/>
                <a:gd name="T12" fmla="*/ 2147483647 w 52"/>
                <a:gd name="T13" fmla="*/ 2147483647 h 817"/>
                <a:gd name="T14" fmla="*/ 2147483647 w 52"/>
                <a:gd name="T15" fmla="*/ 2147483647 h 817"/>
                <a:gd name="T16" fmla="*/ 2147483647 w 52"/>
                <a:gd name="T17" fmla="*/ 2147483647 h 817"/>
                <a:gd name="T18" fmla="*/ 2147483647 w 52"/>
                <a:gd name="T19" fmla="*/ 0 h 817"/>
                <a:gd name="T20" fmla="*/ 0 w 52"/>
                <a:gd name="T21" fmla="*/ 0 h 817"/>
                <a:gd name="T22" fmla="*/ 0 w 52"/>
                <a:gd name="T23" fmla="*/ 0 h 8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817"/>
                <a:gd name="T38" fmla="*/ 52 w 52"/>
                <a:gd name="T39" fmla="*/ 817 h 8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817">
                  <a:moveTo>
                    <a:pt x="0" y="0"/>
                  </a:moveTo>
                  <a:lnTo>
                    <a:pt x="0" y="110"/>
                  </a:lnTo>
                  <a:lnTo>
                    <a:pt x="2" y="364"/>
                  </a:lnTo>
                  <a:lnTo>
                    <a:pt x="11" y="639"/>
                  </a:lnTo>
                  <a:lnTo>
                    <a:pt x="32" y="816"/>
                  </a:lnTo>
                  <a:lnTo>
                    <a:pt x="52" y="817"/>
                  </a:lnTo>
                  <a:lnTo>
                    <a:pt x="46" y="732"/>
                  </a:lnTo>
                  <a:lnTo>
                    <a:pt x="35" y="521"/>
                  </a:lnTo>
                  <a:lnTo>
                    <a:pt x="22" y="255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0" name="Freeform 325">
              <a:extLst>
                <a:ext uri="{FF2B5EF4-FFF2-40B4-BE49-F238E27FC236}">
                  <a16:creationId xmlns:a16="http://schemas.microsoft.com/office/drawing/2014/main" id="{0CE30D61-AAE8-6231-0CC0-0C5C894233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0112" y="1236663"/>
              <a:ext cx="574675" cy="1444625"/>
            </a:xfrm>
            <a:custGeom>
              <a:avLst/>
              <a:gdLst>
                <a:gd name="T0" fmla="*/ 2147483647 w 362"/>
                <a:gd name="T1" fmla="*/ 2147483647 h 910"/>
                <a:gd name="T2" fmla="*/ 2147483647 w 362"/>
                <a:gd name="T3" fmla="*/ 2147483647 h 910"/>
                <a:gd name="T4" fmla="*/ 2147483647 w 362"/>
                <a:gd name="T5" fmla="*/ 2147483647 h 910"/>
                <a:gd name="T6" fmla="*/ 2147483647 w 362"/>
                <a:gd name="T7" fmla="*/ 2147483647 h 910"/>
                <a:gd name="T8" fmla="*/ 2147483647 w 362"/>
                <a:gd name="T9" fmla="*/ 2147483647 h 910"/>
                <a:gd name="T10" fmla="*/ 2147483647 w 362"/>
                <a:gd name="T11" fmla="*/ 2147483647 h 910"/>
                <a:gd name="T12" fmla="*/ 2147483647 w 362"/>
                <a:gd name="T13" fmla="*/ 2147483647 h 910"/>
                <a:gd name="T14" fmla="*/ 2147483647 w 362"/>
                <a:gd name="T15" fmla="*/ 2147483647 h 910"/>
                <a:gd name="T16" fmla="*/ 2147483647 w 362"/>
                <a:gd name="T17" fmla="*/ 2147483647 h 910"/>
                <a:gd name="T18" fmla="*/ 2147483647 w 362"/>
                <a:gd name="T19" fmla="*/ 2147483647 h 910"/>
                <a:gd name="T20" fmla="*/ 2147483647 w 362"/>
                <a:gd name="T21" fmla="*/ 2147483647 h 910"/>
                <a:gd name="T22" fmla="*/ 2147483647 w 362"/>
                <a:gd name="T23" fmla="*/ 2147483647 h 910"/>
                <a:gd name="T24" fmla="*/ 2147483647 w 362"/>
                <a:gd name="T25" fmla="*/ 2147483647 h 910"/>
                <a:gd name="T26" fmla="*/ 2147483647 w 362"/>
                <a:gd name="T27" fmla="*/ 2147483647 h 910"/>
                <a:gd name="T28" fmla="*/ 2147483647 w 362"/>
                <a:gd name="T29" fmla="*/ 2147483647 h 910"/>
                <a:gd name="T30" fmla="*/ 2147483647 w 362"/>
                <a:gd name="T31" fmla="*/ 2147483647 h 910"/>
                <a:gd name="T32" fmla="*/ 2147483647 w 362"/>
                <a:gd name="T33" fmla="*/ 2147483647 h 910"/>
                <a:gd name="T34" fmla="*/ 2147483647 w 362"/>
                <a:gd name="T35" fmla="*/ 2147483647 h 910"/>
                <a:gd name="T36" fmla="*/ 2147483647 w 362"/>
                <a:gd name="T37" fmla="*/ 2147483647 h 910"/>
                <a:gd name="T38" fmla="*/ 2147483647 w 362"/>
                <a:gd name="T39" fmla="*/ 2147483647 h 910"/>
                <a:gd name="T40" fmla="*/ 2147483647 w 362"/>
                <a:gd name="T41" fmla="*/ 2147483647 h 910"/>
                <a:gd name="T42" fmla="*/ 2147483647 w 362"/>
                <a:gd name="T43" fmla="*/ 2147483647 h 910"/>
                <a:gd name="T44" fmla="*/ 2147483647 w 362"/>
                <a:gd name="T45" fmla="*/ 2147483647 h 910"/>
                <a:gd name="T46" fmla="*/ 2147483647 w 362"/>
                <a:gd name="T47" fmla="*/ 2147483647 h 910"/>
                <a:gd name="T48" fmla="*/ 2147483647 w 362"/>
                <a:gd name="T49" fmla="*/ 2147483647 h 910"/>
                <a:gd name="T50" fmla="*/ 2147483647 w 362"/>
                <a:gd name="T51" fmla="*/ 2147483647 h 910"/>
                <a:gd name="T52" fmla="*/ 2147483647 w 362"/>
                <a:gd name="T53" fmla="*/ 2147483647 h 910"/>
                <a:gd name="T54" fmla="*/ 2147483647 w 362"/>
                <a:gd name="T55" fmla="*/ 2147483647 h 910"/>
                <a:gd name="T56" fmla="*/ 2147483647 w 362"/>
                <a:gd name="T57" fmla="*/ 2147483647 h 910"/>
                <a:gd name="T58" fmla="*/ 2147483647 w 362"/>
                <a:gd name="T59" fmla="*/ 2147483647 h 910"/>
                <a:gd name="T60" fmla="*/ 2147483647 w 362"/>
                <a:gd name="T61" fmla="*/ 2147483647 h 910"/>
                <a:gd name="T62" fmla="*/ 2147483647 w 362"/>
                <a:gd name="T63" fmla="*/ 0 h 910"/>
                <a:gd name="T64" fmla="*/ 2147483647 w 362"/>
                <a:gd name="T65" fmla="*/ 2147483647 h 910"/>
                <a:gd name="T66" fmla="*/ 2147483647 w 362"/>
                <a:gd name="T67" fmla="*/ 2147483647 h 910"/>
                <a:gd name="T68" fmla="*/ 2147483647 w 362"/>
                <a:gd name="T69" fmla="*/ 2147483647 h 910"/>
                <a:gd name="T70" fmla="*/ 2147483647 w 362"/>
                <a:gd name="T71" fmla="*/ 2147483647 h 910"/>
                <a:gd name="T72" fmla="*/ 2147483647 w 362"/>
                <a:gd name="T73" fmla="*/ 2147483647 h 910"/>
                <a:gd name="T74" fmla="*/ 2147483647 w 362"/>
                <a:gd name="T75" fmla="*/ 2147483647 h 910"/>
                <a:gd name="T76" fmla="*/ 2147483647 w 362"/>
                <a:gd name="T77" fmla="*/ 2147483647 h 910"/>
                <a:gd name="T78" fmla="*/ 0 w 362"/>
                <a:gd name="T79" fmla="*/ 2147483647 h 910"/>
                <a:gd name="T80" fmla="*/ 0 w 362"/>
                <a:gd name="T81" fmla="*/ 2147483647 h 910"/>
                <a:gd name="T82" fmla="*/ 2147483647 w 362"/>
                <a:gd name="T83" fmla="*/ 2147483647 h 910"/>
                <a:gd name="T84" fmla="*/ 2147483647 w 362"/>
                <a:gd name="T85" fmla="*/ 2147483647 h 910"/>
                <a:gd name="T86" fmla="*/ 2147483647 w 362"/>
                <a:gd name="T87" fmla="*/ 2147483647 h 9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2"/>
                <a:gd name="T133" fmla="*/ 0 h 910"/>
                <a:gd name="T134" fmla="*/ 362 w 362"/>
                <a:gd name="T135" fmla="*/ 910 h 9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2" h="910">
                  <a:moveTo>
                    <a:pt x="30" y="908"/>
                  </a:moveTo>
                  <a:lnTo>
                    <a:pt x="27" y="803"/>
                  </a:lnTo>
                  <a:lnTo>
                    <a:pt x="22" y="559"/>
                  </a:lnTo>
                  <a:lnTo>
                    <a:pt x="22" y="287"/>
                  </a:lnTo>
                  <a:lnTo>
                    <a:pt x="35" y="98"/>
                  </a:lnTo>
                  <a:lnTo>
                    <a:pt x="41" y="98"/>
                  </a:lnTo>
                  <a:lnTo>
                    <a:pt x="55" y="94"/>
                  </a:lnTo>
                  <a:lnTo>
                    <a:pt x="73" y="83"/>
                  </a:lnTo>
                  <a:lnTo>
                    <a:pt x="85" y="63"/>
                  </a:lnTo>
                  <a:lnTo>
                    <a:pt x="104" y="39"/>
                  </a:lnTo>
                  <a:lnTo>
                    <a:pt x="133" y="28"/>
                  </a:lnTo>
                  <a:lnTo>
                    <a:pt x="158" y="33"/>
                  </a:lnTo>
                  <a:lnTo>
                    <a:pt x="167" y="68"/>
                  </a:lnTo>
                  <a:lnTo>
                    <a:pt x="175" y="106"/>
                  </a:lnTo>
                  <a:lnTo>
                    <a:pt x="202" y="118"/>
                  </a:lnTo>
                  <a:lnTo>
                    <a:pt x="232" y="106"/>
                  </a:lnTo>
                  <a:lnTo>
                    <a:pt x="257" y="68"/>
                  </a:lnTo>
                  <a:lnTo>
                    <a:pt x="277" y="39"/>
                  </a:lnTo>
                  <a:lnTo>
                    <a:pt x="304" y="46"/>
                  </a:lnTo>
                  <a:lnTo>
                    <a:pt x="326" y="69"/>
                  </a:lnTo>
                  <a:lnTo>
                    <a:pt x="337" y="104"/>
                  </a:lnTo>
                  <a:lnTo>
                    <a:pt x="362" y="106"/>
                  </a:lnTo>
                  <a:lnTo>
                    <a:pt x="354" y="80"/>
                  </a:lnTo>
                  <a:lnTo>
                    <a:pt x="334" y="38"/>
                  </a:lnTo>
                  <a:lnTo>
                    <a:pt x="293" y="16"/>
                  </a:lnTo>
                  <a:lnTo>
                    <a:pt x="233" y="54"/>
                  </a:lnTo>
                  <a:lnTo>
                    <a:pt x="227" y="65"/>
                  </a:lnTo>
                  <a:lnTo>
                    <a:pt x="216" y="83"/>
                  </a:lnTo>
                  <a:lnTo>
                    <a:pt x="200" y="87"/>
                  </a:lnTo>
                  <a:lnTo>
                    <a:pt x="189" y="58"/>
                  </a:lnTo>
                  <a:lnTo>
                    <a:pt x="173" y="16"/>
                  </a:lnTo>
                  <a:lnTo>
                    <a:pt x="147" y="0"/>
                  </a:lnTo>
                  <a:lnTo>
                    <a:pt x="109" y="13"/>
                  </a:lnTo>
                  <a:lnTo>
                    <a:pt x="63" y="54"/>
                  </a:lnTo>
                  <a:lnTo>
                    <a:pt x="62" y="58"/>
                  </a:lnTo>
                  <a:lnTo>
                    <a:pt x="55" y="71"/>
                  </a:lnTo>
                  <a:lnTo>
                    <a:pt x="38" y="77"/>
                  </a:lnTo>
                  <a:lnTo>
                    <a:pt x="7" y="68"/>
                  </a:lnTo>
                  <a:lnTo>
                    <a:pt x="3" y="164"/>
                  </a:lnTo>
                  <a:lnTo>
                    <a:pt x="0" y="397"/>
                  </a:lnTo>
                  <a:lnTo>
                    <a:pt x="0" y="675"/>
                  </a:lnTo>
                  <a:lnTo>
                    <a:pt x="8" y="910"/>
                  </a:lnTo>
                  <a:lnTo>
                    <a:pt x="30" y="9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1" name="Freeform 326">
              <a:extLst>
                <a:ext uri="{FF2B5EF4-FFF2-40B4-BE49-F238E27FC236}">
                  <a16:creationId xmlns:a16="http://schemas.microsoft.com/office/drawing/2014/main" id="{23FD1EA5-EF67-DADB-9A08-9A21190B5A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28850" y="3287713"/>
              <a:ext cx="479425" cy="1095375"/>
            </a:xfrm>
            <a:custGeom>
              <a:avLst/>
              <a:gdLst>
                <a:gd name="T0" fmla="*/ 0 w 302"/>
                <a:gd name="T1" fmla="*/ 2147483647 h 690"/>
                <a:gd name="T2" fmla="*/ 2147483647 w 302"/>
                <a:gd name="T3" fmla="*/ 2147483647 h 690"/>
                <a:gd name="T4" fmla="*/ 2147483647 w 302"/>
                <a:gd name="T5" fmla="*/ 2147483647 h 690"/>
                <a:gd name="T6" fmla="*/ 2147483647 w 302"/>
                <a:gd name="T7" fmla="*/ 2147483647 h 690"/>
                <a:gd name="T8" fmla="*/ 2147483647 w 302"/>
                <a:gd name="T9" fmla="*/ 2147483647 h 690"/>
                <a:gd name="T10" fmla="*/ 2147483647 w 302"/>
                <a:gd name="T11" fmla="*/ 2147483647 h 690"/>
                <a:gd name="T12" fmla="*/ 2147483647 w 302"/>
                <a:gd name="T13" fmla="*/ 2147483647 h 690"/>
                <a:gd name="T14" fmla="*/ 2147483647 w 302"/>
                <a:gd name="T15" fmla="*/ 2147483647 h 690"/>
                <a:gd name="T16" fmla="*/ 2147483647 w 302"/>
                <a:gd name="T17" fmla="*/ 2147483647 h 690"/>
                <a:gd name="T18" fmla="*/ 2147483647 w 302"/>
                <a:gd name="T19" fmla="*/ 2147483647 h 690"/>
                <a:gd name="T20" fmla="*/ 2147483647 w 302"/>
                <a:gd name="T21" fmla="*/ 2147483647 h 690"/>
                <a:gd name="T22" fmla="*/ 2147483647 w 302"/>
                <a:gd name="T23" fmla="*/ 2147483647 h 690"/>
                <a:gd name="T24" fmla="*/ 2147483647 w 302"/>
                <a:gd name="T25" fmla="*/ 0 h 690"/>
                <a:gd name="T26" fmla="*/ 0 w 302"/>
                <a:gd name="T27" fmla="*/ 2147483647 h 690"/>
                <a:gd name="T28" fmla="*/ 0 w 302"/>
                <a:gd name="T29" fmla="*/ 2147483647 h 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2"/>
                <a:gd name="T46" fmla="*/ 0 h 690"/>
                <a:gd name="T47" fmla="*/ 302 w 302"/>
                <a:gd name="T48" fmla="*/ 690 h 6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2" h="690">
                  <a:moveTo>
                    <a:pt x="0" y="18"/>
                  </a:moveTo>
                  <a:lnTo>
                    <a:pt x="33" y="100"/>
                  </a:lnTo>
                  <a:lnTo>
                    <a:pt x="110" y="293"/>
                  </a:lnTo>
                  <a:lnTo>
                    <a:pt x="189" y="515"/>
                  </a:lnTo>
                  <a:lnTo>
                    <a:pt x="236" y="690"/>
                  </a:lnTo>
                  <a:lnTo>
                    <a:pt x="302" y="673"/>
                  </a:lnTo>
                  <a:lnTo>
                    <a:pt x="299" y="655"/>
                  </a:lnTo>
                  <a:lnTo>
                    <a:pt x="251" y="666"/>
                  </a:lnTo>
                  <a:lnTo>
                    <a:pt x="239" y="621"/>
                  </a:lnTo>
                  <a:lnTo>
                    <a:pt x="201" y="492"/>
                  </a:lnTo>
                  <a:lnTo>
                    <a:pt x="129" y="284"/>
                  </a:lnTo>
                  <a:lnTo>
                    <a:pt x="19" y="4"/>
                  </a:lnTo>
                  <a:lnTo>
                    <a:pt x="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2" name="Freeform 327">
              <a:extLst>
                <a:ext uri="{FF2B5EF4-FFF2-40B4-BE49-F238E27FC236}">
                  <a16:creationId xmlns:a16="http://schemas.microsoft.com/office/drawing/2014/main" id="{401C13EB-3D0A-080F-3BF6-87F7EBAC880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49487" y="3294063"/>
              <a:ext cx="476250" cy="1098550"/>
            </a:xfrm>
            <a:custGeom>
              <a:avLst/>
              <a:gdLst>
                <a:gd name="T0" fmla="*/ 0 w 300"/>
                <a:gd name="T1" fmla="*/ 2147483647 h 692"/>
                <a:gd name="T2" fmla="*/ 2147483647 w 300"/>
                <a:gd name="T3" fmla="*/ 2147483647 h 692"/>
                <a:gd name="T4" fmla="*/ 2147483647 w 300"/>
                <a:gd name="T5" fmla="*/ 2147483647 h 692"/>
                <a:gd name="T6" fmla="*/ 2147483647 w 300"/>
                <a:gd name="T7" fmla="*/ 2147483647 h 692"/>
                <a:gd name="T8" fmla="*/ 2147483647 w 300"/>
                <a:gd name="T9" fmla="*/ 2147483647 h 692"/>
                <a:gd name="T10" fmla="*/ 2147483647 w 300"/>
                <a:gd name="T11" fmla="*/ 2147483647 h 692"/>
                <a:gd name="T12" fmla="*/ 2147483647 w 300"/>
                <a:gd name="T13" fmla="*/ 2147483647 h 692"/>
                <a:gd name="T14" fmla="*/ 2147483647 w 300"/>
                <a:gd name="T15" fmla="*/ 2147483647 h 692"/>
                <a:gd name="T16" fmla="*/ 2147483647 w 300"/>
                <a:gd name="T17" fmla="*/ 2147483647 h 692"/>
                <a:gd name="T18" fmla="*/ 2147483647 w 300"/>
                <a:gd name="T19" fmla="*/ 2147483647 h 692"/>
                <a:gd name="T20" fmla="*/ 2147483647 w 300"/>
                <a:gd name="T21" fmla="*/ 2147483647 h 692"/>
                <a:gd name="T22" fmla="*/ 2147483647 w 300"/>
                <a:gd name="T23" fmla="*/ 2147483647 h 692"/>
                <a:gd name="T24" fmla="*/ 2147483647 w 300"/>
                <a:gd name="T25" fmla="*/ 0 h 692"/>
                <a:gd name="T26" fmla="*/ 0 w 300"/>
                <a:gd name="T27" fmla="*/ 2147483647 h 692"/>
                <a:gd name="T28" fmla="*/ 0 w 300"/>
                <a:gd name="T29" fmla="*/ 2147483647 h 6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0"/>
                <a:gd name="T46" fmla="*/ 0 h 692"/>
                <a:gd name="T47" fmla="*/ 300 w 300"/>
                <a:gd name="T48" fmla="*/ 692 h 6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0" h="692">
                  <a:moveTo>
                    <a:pt x="0" y="19"/>
                  </a:moveTo>
                  <a:lnTo>
                    <a:pt x="33" y="100"/>
                  </a:lnTo>
                  <a:lnTo>
                    <a:pt x="107" y="294"/>
                  </a:lnTo>
                  <a:lnTo>
                    <a:pt x="187" y="518"/>
                  </a:lnTo>
                  <a:lnTo>
                    <a:pt x="236" y="692"/>
                  </a:lnTo>
                  <a:lnTo>
                    <a:pt x="300" y="677"/>
                  </a:lnTo>
                  <a:lnTo>
                    <a:pt x="297" y="658"/>
                  </a:lnTo>
                  <a:lnTo>
                    <a:pt x="248" y="669"/>
                  </a:lnTo>
                  <a:lnTo>
                    <a:pt x="237" y="623"/>
                  </a:lnTo>
                  <a:lnTo>
                    <a:pt x="200" y="494"/>
                  </a:lnTo>
                  <a:lnTo>
                    <a:pt x="127" y="285"/>
                  </a:lnTo>
                  <a:lnTo>
                    <a:pt x="17" y="6"/>
                  </a:lnTo>
                  <a:lnTo>
                    <a:pt x="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3" name="Freeform 328">
              <a:extLst>
                <a:ext uri="{FF2B5EF4-FFF2-40B4-BE49-F238E27FC236}">
                  <a16:creationId xmlns:a16="http://schemas.microsoft.com/office/drawing/2014/main" id="{DD399F06-05C6-71FB-C9EA-638E3E37E1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89162" y="2173288"/>
              <a:ext cx="1171575" cy="1152525"/>
            </a:xfrm>
            <a:custGeom>
              <a:avLst/>
              <a:gdLst>
                <a:gd name="T0" fmla="*/ 2147483647 w 738"/>
                <a:gd name="T1" fmla="*/ 0 h 726"/>
                <a:gd name="T2" fmla="*/ 2147483647 w 738"/>
                <a:gd name="T3" fmla="*/ 2147483647 h 726"/>
                <a:gd name="T4" fmla="*/ 2147483647 w 738"/>
                <a:gd name="T5" fmla="*/ 2147483647 h 726"/>
                <a:gd name="T6" fmla="*/ 0 w 738"/>
                <a:gd name="T7" fmla="*/ 2147483647 h 726"/>
                <a:gd name="T8" fmla="*/ 2147483647 w 738"/>
                <a:gd name="T9" fmla="*/ 2147483647 h 726"/>
                <a:gd name="T10" fmla="*/ 2147483647 w 738"/>
                <a:gd name="T11" fmla="*/ 2147483647 h 726"/>
                <a:gd name="T12" fmla="*/ 2147483647 w 738"/>
                <a:gd name="T13" fmla="*/ 2147483647 h 726"/>
                <a:gd name="T14" fmla="*/ 2147483647 w 738"/>
                <a:gd name="T15" fmla="*/ 2147483647 h 726"/>
                <a:gd name="T16" fmla="*/ 2147483647 w 738"/>
                <a:gd name="T17" fmla="*/ 2147483647 h 726"/>
                <a:gd name="T18" fmla="*/ 2147483647 w 738"/>
                <a:gd name="T19" fmla="*/ 2147483647 h 726"/>
                <a:gd name="T20" fmla="*/ 2147483647 w 738"/>
                <a:gd name="T21" fmla="*/ 2147483647 h 726"/>
                <a:gd name="T22" fmla="*/ 2147483647 w 738"/>
                <a:gd name="T23" fmla="*/ 2147483647 h 726"/>
                <a:gd name="T24" fmla="*/ 2147483647 w 738"/>
                <a:gd name="T25" fmla="*/ 2147483647 h 726"/>
                <a:gd name="T26" fmla="*/ 2147483647 w 738"/>
                <a:gd name="T27" fmla="*/ 2147483647 h 726"/>
                <a:gd name="T28" fmla="*/ 2147483647 w 738"/>
                <a:gd name="T29" fmla="*/ 2147483647 h 726"/>
                <a:gd name="T30" fmla="*/ 2147483647 w 738"/>
                <a:gd name="T31" fmla="*/ 2147483647 h 726"/>
                <a:gd name="T32" fmla="*/ 2147483647 w 738"/>
                <a:gd name="T33" fmla="*/ 2147483647 h 726"/>
                <a:gd name="T34" fmla="*/ 2147483647 w 738"/>
                <a:gd name="T35" fmla="*/ 2147483647 h 726"/>
                <a:gd name="T36" fmla="*/ 2147483647 w 738"/>
                <a:gd name="T37" fmla="*/ 2147483647 h 726"/>
                <a:gd name="T38" fmla="*/ 2147483647 w 738"/>
                <a:gd name="T39" fmla="*/ 2147483647 h 726"/>
                <a:gd name="T40" fmla="*/ 2147483647 w 738"/>
                <a:gd name="T41" fmla="*/ 2147483647 h 726"/>
                <a:gd name="T42" fmla="*/ 2147483647 w 738"/>
                <a:gd name="T43" fmla="*/ 2147483647 h 726"/>
                <a:gd name="T44" fmla="*/ 2147483647 w 738"/>
                <a:gd name="T45" fmla="*/ 2147483647 h 726"/>
                <a:gd name="T46" fmla="*/ 2147483647 w 738"/>
                <a:gd name="T47" fmla="*/ 2147483647 h 726"/>
                <a:gd name="T48" fmla="*/ 2147483647 w 738"/>
                <a:gd name="T49" fmla="*/ 2147483647 h 726"/>
                <a:gd name="T50" fmla="*/ 2147483647 w 738"/>
                <a:gd name="T51" fmla="*/ 2147483647 h 726"/>
                <a:gd name="T52" fmla="*/ 2147483647 w 738"/>
                <a:gd name="T53" fmla="*/ 2147483647 h 726"/>
                <a:gd name="T54" fmla="*/ 2147483647 w 738"/>
                <a:gd name="T55" fmla="*/ 2147483647 h 726"/>
                <a:gd name="T56" fmla="*/ 2147483647 w 738"/>
                <a:gd name="T57" fmla="*/ 2147483647 h 726"/>
                <a:gd name="T58" fmla="*/ 2147483647 w 738"/>
                <a:gd name="T59" fmla="*/ 2147483647 h 726"/>
                <a:gd name="T60" fmla="*/ 2147483647 w 738"/>
                <a:gd name="T61" fmla="*/ 2147483647 h 726"/>
                <a:gd name="T62" fmla="*/ 2147483647 w 738"/>
                <a:gd name="T63" fmla="*/ 2147483647 h 726"/>
                <a:gd name="T64" fmla="*/ 2147483647 w 738"/>
                <a:gd name="T65" fmla="*/ 2147483647 h 726"/>
                <a:gd name="T66" fmla="*/ 2147483647 w 738"/>
                <a:gd name="T67" fmla="*/ 2147483647 h 726"/>
                <a:gd name="T68" fmla="*/ 2147483647 w 738"/>
                <a:gd name="T69" fmla="*/ 0 h 726"/>
                <a:gd name="T70" fmla="*/ 2147483647 w 738"/>
                <a:gd name="T71" fmla="*/ 0 h 7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38"/>
                <a:gd name="T109" fmla="*/ 0 h 726"/>
                <a:gd name="T110" fmla="*/ 738 w 738"/>
                <a:gd name="T111" fmla="*/ 726 h 7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38" h="726">
                  <a:moveTo>
                    <a:pt x="94" y="0"/>
                  </a:moveTo>
                  <a:lnTo>
                    <a:pt x="72" y="29"/>
                  </a:lnTo>
                  <a:lnTo>
                    <a:pt x="28" y="100"/>
                  </a:lnTo>
                  <a:lnTo>
                    <a:pt x="0" y="194"/>
                  </a:lnTo>
                  <a:lnTo>
                    <a:pt x="17" y="292"/>
                  </a:lnTo>
                  <a:lnTo>
                    <a:pt x="27" y="303"/>
                  </a:lnTo>
                  <a:lnTo>
                    <a:pt x="64" y="329"/>
                  </a:lnTo>
                  <a:lnTo>
                    <a:pt x="148" y="355"/>
                  </a:lnTo>
                  <a:lnTo>
                    <a:pt x="293" y="364"/>
                  </a:lnTo>
                  <a:lnTo>
                    <a:pt x="304" y="405"/>
                  </a:lnTo>
                  <a:lnTo>
                    <a:pt x="329" y="504"/>
                  </a:lnTo>
                  <a:lnTo>
                    <a:pt x="362" y="624"/>
                  </a:lnTo>
                  <a:lnTo>
                    <a:pt x="396" y="726"/>
                  </a:lnTo>
                  <a:lnTo>
                    <a:pt x="434" y="717"/>
                  </a:lnTo>
                  <a:lnTo>
                    <a:pt x="524" y="695"/>
                  </a:lnTo>
                  <a:lnTo>
                    <a:pt x="636" y="669"/>
                  </a:lnTo>
                  <a:lnTo>
                    <a:pt x="738" y="651"/>
                  </a:lnTo>
                  <a:lnTo>
                    <a:pt x="735" y="628"/>
                  </a:lnTo>
                  <a:lnTo>
                    <a:pt x="689" y="636"/>
                  </a:lnTo>
                  <a:lnTo>
                    <a:pt x="589" y="660"/>
                  </a:lnTo>
                  <a:lnTo>
                    <a:pt x="480" y="684"/>
                  </a:lnTo>
                  <a:lnTo>
                    <a:pt x="414" y="702"/>
                  </a:lnTo>
                  <a:lnTo>
                    <a:pt x="407" y="690"/>
                  </a:lnTo>
                  <a:lnTo>
                    <a:pt x="390" y="640"/>
                  </a:lnTo>
                  <a:lnTo>
                    <a:pt x="357" y="529"/>
                  </a:lnTo>
                  <a:lnTo>
                    <a:pt x="308" y="337"/>
                  </a:lnTo>
                  <a:lnTo>
                    <a:pt x="274" y="339"/>
                  </a:lnTo>
                  <a:lnTo>
                    <a:pt x="195" y="339"/>
                  </a:lnTo>
                  <a:lnTo>
                    <a:pt x="105" y="322"/>
                  </a:lnTo>
                  <a:lnTo>
                    <a:pt x="39" y="276"/>
                  </a:lnTo>
                  <a:lnTo>
                    <a:pt x="19" y="210"/>
                  </a:lnTo>
                  <a:lnTo>
                    <a:pt x="34" y="139"/>
                  </a:lnTo>
                  <a:lnTo>
                    <a:pt x="71" y="68"/>
                  </a:lnTo>
                  <a:lnTo>
                    <a:pt x="116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4" name="Freeform 329">
              <a:extLst>
                <a:ext uri="{FF2B5EF4-FFF2-40B4-BE49-F238E27FC236}">
                  <a16:creationId xmlns:a16="http://schemas.microsoft.com/office/drawing/2014/main" id="{7A6370C4-3656-F665-3531-1DEF3793A2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6137" y="3248025"/>
              <a:ext cx="407988" cy="1165225"/>
            </a:xfrm>
            <a:custGeom>
              <a:avLst/>
              <a:gdLst>
                <a:gd name="T0" fmla="*/ 0 w 257"/>
                <a:gd name="T1" fmla="*/ 2147483647 h 734"/>
                <a:gd name="T2" fmla="*/ 2147483647 w 257"/>
                <a:gd name="T3" fmla="*/ 2147483647 h 734"/>
                <a:gd name="T4" fmla="*/ 2147483647 w 257"/>
                <a:gd name="T5" fmla="*/ 2147483647 h 734"/>
                <a:gd name="T6" fmla="*/ 2147483647 w 257"/>
                <a:gd name="T7" fmla="*/ 2147483647 h 734"/>
                <a:gd name="T8" fmla="*/ 2147483647 w 257"/>
                <a:gd name="T9" fmla="*/ 2147483647 h 734"/>
                <a:gd name="T10" fmla="*/ 2147483647 w 257"/>
                <a:gd name="T11" fmla="*/ 2147483647 h 734"/>
                <a:gd name="T12" fmla="*/ 2147483647 w 257"/>
                <a:gd name="T13" fmla="*/ 2147483647 h 734"/>
                <a:gd name="T14" fmla="*/ 2147483647 w 257"/>
                <a:gd name="T15" fmla="*/ 2147483647 h 734"/>
                <a:gd name="T16" fmla="*/ 2147483647 w 257"/>
                <a:gd name="T17" fmla="*/ 2147483647 h 734"/>
                <a:gd name="T18" fmla="*/ 2147483647 w 257"/>
                <a:gd name="T19" fmla="*/ 2147483647 h 734"/>
                <a:gd name="T20" fmla="*/ 2147483647 w 257"/>
                <a:gd name="T21" fmla="*/ 2147483647 h 734"/>
                <a:gd name="T22" fmla="*/ 2147483647 w 257"/>
                <a:gd name="T23" fmla="*/ 0 h 734"/>
                <a:gd name="T24" fmla="*/ 0 w 257"/>
                <a:gd name="T25" fmla="*/ 2147483647 h 734"/>
                <a:gd name="T26" fmla="*/ 0 w 257"/>
                <a:gd name="T27" fmla="*/ 2147483647 h 7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7"/>
                <a:gd name="T43" fmla="*/ 0 h 734"/>
                <a:gd name="T44" fmla="*/ 257 w 257"/>
                <a:gd name="T45" fmla="*/ 734 h 7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7" h="734">
                  <a:moveTo>
                    <a:pt x="0" y="5"/>
                  </a:moveTo>
                  <a:lnTo>
                    <a:pt x="25" y="65"/>
                  </a:lnTo>
                  <a:lnTo>
                    <a:pt x="79" y="225"/>
                  </a:lnTo>
                  <a:lnTo>
                    <a:pt x="134" y="458"/>
                  </a:lnTo>
                  <a:lnTo>
                    <a:pt x="162" y="734"/>
                  </a:lnTo>
                  <a:lnTo>
                    <a:pt x="257" y="702"/>
                  </a:lnTo>
                  <a:lnTo>
                    <a:pt x="250" y="680"/>
                  </a:lnTo>
                  <a:lnTo>
                    <a:pt x="186" y="706"/>
                  </a:lnTo>
                  <a:lnTo>
                    <a:pt x="180" y="636"/>
                  </a:lnTo>
                  <a:lnTo>
                    <a:pt x="156" y="462"/>
                  </a:lnTo>
                  <a:lnTo>
                    <a:pt x="106" y="233"/>
                  </a:lnTo>
                  <a:lnTo>
                    <a:pt x="2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5" name="Freeform 330">
              <a:extLst>
                <a:ext uri="{FF2B5EF4-FFF2-40B4-BE49-F238E27FC236}">
                  <a16:creationId xmlns:a16="http://schemas.microsoft.com/office/drawing/2014/main" id="{19169409-DC71-3F7E-D54F-478104D7FF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66925" y="4338638"/>
              <a:ext cx="184150" cy="274638"/>
            </a:xfrm>
            <a:custGeom>
              <a:avLst/>
              <a:gdLst>
                <a:gd name="T0" fmla="*/ 2147483647 w 116"/>
                <a:gd name="T1" fmla="*/ 2147483647 h 173"/>
                <a:gd name="T2" fmla="*/ 0 w 116"/>
                <a:gd name="T3" fmla="*/ 2147483647 h 173"/>
                <a:gd name="T4" fmla="*/ 2147483647 w 116"/>
                <a:gd name="T5" fmla="*/ 2147483647 h 173"/>
                <a:gd name="T6" fmla="*/ 2147483647 w 116"/>
                <a:gd name="T7" fmla="*/ 2147483647 h 173"/>
                <a:gd name="T8" fmla="*/ 2147483647 w 116"/>
                <a:gd name="T9" fmla="*/ 2147483647 h 173"/>
                <a:gd name="T10" fmla="*/ 2147483647 w 116"/>
                <a:gd name="T11" fmla="*/ 2147483647 h 173"/>
                <a:gd name="T12" fmla="*/ 2147483647 w 116"/>
                <a:gd name="T13" fmla="*/ 2147483647 h 173"/>
                <a:gd name="T14" fmla="*/ 2147483647 w 116"/>
                <a:gd name="T15" fmla="*/ 0 h 173"/>
                <a:gd name="T16" fmla="*/ 2147483647 w 116"/>
                <a:gd name="T17" fmla="*/ 2147483647 h 173"/>
                <a:gd name="T18" fmla="*/ 2147483647 w 116"/>
                <a:gd name="T19" fmla="*/ 2147483647 h 173"/>
                <a:gd name="T20" fmla="*/ 2147483647 w 116"/>
                <a:gd name="T21" fmla="*/ 2147483647 h 173"/>
                <a:gd name="T22" fmla="*/ 2147483647 w 116"/>
                <a:gd name="T23" fmla="*/ 2147483647 h 173"/>
                <a:gd name="T24" fmla="*/ 2147483647 w 116"/>
                <a:gd name="T25" fmla="*/ 2147483647 h 173"/>
                <a:gd name="T26" fmla="*/ 2147483647 w 116"/>
                <a:gd name="T27" fmla="*/ 2147483647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"/>
                <a:gd name="T43" fmla="*/ 0 h 173"/>
                <a:gd name="T44" fmla="*/ 116 w 116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" h="173">
                  <a:moveTo>
                    <a:pt x="8" y="34"/>
                  </a:moveTo>
                  <a:lnTo>
                    <a:pt x="0" y="151"/>
                  </a:lnTo>
                  <a:lnTo>
                    <a:pt x="1" y="160"/>
                  </a:lnTo>
                  <a:lnTo>
                    <a:pt x="12" y="173"/>
                  </a:lnTo>
                  <a:lnTo>
                    <a:pt x="34" y="155"/>
                  </a:lnTo>
                  <a:lnTo>
                    <a:pt x="78" y="81"/>
                  </a:lnTo>
                  <a:lnTo>
                    <a:pt x="116" y="26"/>
                  </a:lnTo>
                  <a:lnTo>
                    <a:pt x="88" y="0"/>
                  </a:lnTo>
                  <a:lnTo>
                    <a:pt x="67" y="14"/>
                  </a:lnTo>
                  <a:lnTo>
                    <a:pt x="88" y="31"/>
                  </a:lnTo>
                  <a:lnTo>
                    <a:pt x="23" y="130"/>
                  </a:lnTo>
                  <a:lnTo>
                    <a:pt x="28" y="23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6" name="Freeform 331">
              <a:extLst>
                <a:ext uri="{FF2B5EF4-FFF2-40B4-BE49-F238E27FC236}">
                  <a16:creationId xmlns:a16="http://schemas.microsoft.com/office/drawing/2014/main" id="{271688E3-3D3A-41D8-1D5F-CAE9E665F0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92325" y="4335463"/>
              <a:ext cx="180975" cy="274638"/>
            </a:xfrm>
            <a:custGeom>
              <a:avLst/>
              <a:gdLst>
                <a:gd name="T0" fmla="*/ 2147483647 w 114"/>
                <a:gd name="T1" fmla="*/ 2147483647 h 173"/>
                <a:gd name="T2" fmla="*/ 0 w 114"/>
                <a:gd name="T3" fmla="*/ 2147483647 h 173"/>
                <a:gd name="T4" fmla="*/ 2147483647 w 114"/>
                <a:gd name="T5" fmla="*/ 2147483647 h 173"/>
                <a:gd name="T6" fmla="*/ 2147483647 w 114"/>
                <a:gd name="T7" fmla="*/ 2147483647 h 173"/>
                <a:gd name="T8" fmla="*/ 2147483647 w 114"/>
                <a:gd name="T9" fmla="*/ 2147483647 h 173"/>
                <a:gd name="T10" fmla="*/ 2147483647 w 114"/>
                <a:gd name="T11" fmla="*/ 2147483647 h 173"/>
                <a:gd name="T12" fmla="*/ 2147483647 w 114"/>
                <a:gd name="T13" fmla="*/ 2147483647 h 173"/>
                <a:gd name="T14" fmla="*/ 2147483647 w 114"/>
                <a:gd name="T15" fmla="*/ 0 h 173"/>
                <a:gd name="T16" fmla="*/ 2147483647 w 114"/>
                <a:gd name="T17" fmla="*/ 2147483647 h 173"/>
                <a:gd name="T18" fmla="*/ 2147483647 w 114"/>
                <a:gd name="T19" fmla="*/ 2147483647 h 173"/>
                <a:gd name="T20" fmla="*/ 2147483647 w 114"/>
                <a:gd name="T21" fmla="*/ 2147483647 h 173"/>
                <a:gd name="T22" fmla="*/ 2147483647 w 114"/>
                <a:gd name="T23" fmla="*/ 2147483647 h 173"/>
                <a:gd name="T24" fmla="*/ 2147483647 w 114"/>
                <a:gd name="T25" fmla="*/ 2147483647 h 173"/>
                <a:gd name="T26" fmla="*/ 2147483647 w 114"/>
                <a:gd name="T27" fmla="*/ 2147483647 h 1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73"/>
                <a:gd name="T44" fmla="*/ 114 w 114"/>
                <a:gd name="T45" fmla="*/ 173 h 1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73">
                  <a:moveTo>
                    <a:pt x="6" y="36"/>
                  </a:moveTo>
                  <a:lnTo>
                    <a:pt x="0" y="153"/>
                  </a:lnTo>
                  <a:lnTo>
                    <a:pt x="1" y="162"/>
                  </a:lnTo>
                  <a:lnTo>
                    <a:pt x="11" y="173"/>
                  </a:lnTo>
                  <a:lnTo>
                    <a:pt x="34" y="156"/>
                  </a:lnTo>
                  <a:lnTo>
                    <a:pt x="77" y="82"/>
                  </a:lnTo>
                  <a:lnTo>
                    <a:pt x="114" y="27"/>
                  </a:lnTo>
                  <a:lnTo>
                    <a:pt x="86" y="0"/>
                  </a:lnTo>
                  <a:lnTo>
                    <a:pt x="67" y="16"/>
                  </a:lnTo>
                  <a:lnTo>
                    <a:pt x="86" y="32"/>
                  </a:lnTo>
                  <a:lnTo>
                    <a:pt x="25" y="131"/>
                  </a:lnTo>
                  <a:lnTo>
                    <a:pt x="28" y="24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7" name="Freeform 332">
              <a:extLst>
                <a:ext uri="{FF2B5EF4-FFF2-40B4-BE49-F238E27FC236}">
                  <a16:creationId xmlns:a16="http://schemas.microsoft.com/office/drawing/2014/main" id="{717B93B2-EF29-51A3-5889-9F98599EF2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92325" y="3382963"/>
              <a:ext cx="88900" cy="133350"/>
            </a:xfrm>
            <a:custGeom>
              <a:avLst/>
              <a:gdLst>
                <a:gd name="T0" fmla="*/ 2147483647 w 56"/>
                <a:gd name="T1" fmla="*/ 0 h 84"/>
                <a:gd name="T2" fmla="*/ 0 w 56"/>
                <a:gd name="T3" fmla="*/ 2147483647 h 84"/>
                <a:gd name="T4" fmla="*/ 2147483647 w 56"/>
                <a:gd name="T5" fmla="*/ 2147483647 h 84"/>
                <a:gd name="T6" fmla="*/ 2147483647 w 56"/>
                <a:gd name="T7" fmla="*/ 2147483647 h 84"/>
                <a:gd name="T8" fmla="*/ 2147483647 w 56"/>
                <a:gd name="T9" fmla="*/ 0 h 84"/>
                <a:gd name="T10" fmla="*/ 2147483647 w 56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84"/>
                <a:gd name="T20" fmla="*/ 56 w 56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84">
                  <a:moveTo>
                    <a:pt x="38" y="0"/>
                  </a:moveTo>
                  <a:lnTo>
                    <a:pt x="0" y="57"/>
                  </a:lnTo>
                  <a:lnTo>
                    <a:pt x="9" y="84"/>
                  </a:lnTo>
                  <a:lnTo>
                    <a:pt x="56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8" name="Freeform 333">
              <a:extLst>
                <a:ext uri="{FF2B5EF4-FFF2-40B4-BE49-F238E27FC236}">
                  <a16:creationId xmlns:a16="http://schemas.microsoft.com/office/drawing/2014/main" id="{91407891-9A86-BA06-2236-7753AAC2BB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6612" y="3378200"/>
              <a:ext cx="92075" cy="982663"/>
            </a:xfrm>
            <a:custGeom>
              <a:avLst/>
              <a:gdLst>
                <a:gd name="T0" fmla="*/ 0 w 58"/>
                <a:gd name="T1" fmla="*/ 0 h 619"/>
                <a:gd name="T2" fmla="*/ 2147483647 w 58"/>
                <a:gd name="T3" fmla="*/ 2147483647 h 619"/>
                <a:gd name="T4" fmla="*/ 2147483647 w 58"/>
                <a:gd name="T5" fmla="*/ 2147483647 h 619"/>
                <a:gd name="T6" fmla="*/ 2147483647 w 58"/>
                <a:gd name="T7" fmla="*/ 2147483647 h 619"/>
                <a:gd name="T8" fmla="*/ 2147483647 w 58"/>
                <a:gd name="T9" fmla="*/ 2147483647 h 619"/>
                <a:gd name="T10" fmla="*/ 2147483647 w 58"/>
                <a:gd name="T11" fmla="*/ 2147483647 h 619"/>
                <a:gd name="T12" fmla="*/ 2147483647 w 58"/>
                <a:gd name="T13" fmla="*/ 2147483647 h 619"/>
                <a:gd name="T14" fmla="*/ 0 w 58"/>
                <a:gd name="T15" fmla="*/ 0 h 619"/>
                <a:gd name="T16" fmla="*/ 0 w 58"/>
                <a:gd name="T17" fmla="*/ 0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619"/>
                <a:gd name="T29" fmla="*/ 58 w 58"/>
                <a:gd name="T30" fmla="*/ 619 h 6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619">
                  <a:moveTo>
                    <a:pt x="0" y="0"/>
                  </a:moveTo>
                  <a:lnTo>
                    <a:pt x="33" y="613"/>
                  </a:lnTo>
                  <a:lnTo>
                    <a:pt x="58" y="619"/>
                  </a:lnTo>
                  <a:lnTo>
                    <a:pt x="52" y="528"/>
                  </a:lnTo>
                  <a:lnTo>
                    <a:pt x="39" y="324"/>
                  </a:lnTo>
                  <a:lnTo>
                    <a:pt x="28" y="115"/>
                  </a:lnTo>
                  <a:lnTo>
                    <a:pt x="2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39" name="Freeform 334">
              <a:extLst>
                <a:ext uri="{FF2B5EF4-FFF2-40B4-BE49-F238E27FC236}">
                  <a16:creationId xmlns:a16="http://schemas.microsoft.com/office/drawing/2014/main" id="{D971A41F-2EBC-3756-6EF2-39AE7545F10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7249" y="3381375"/>
              <a:ext cx="93663" cy="981075"/>
            </a:xfrm>
            <a:custGeom>
              <a:avLst/>
              <a:gdLst>
                <a:gd name="T0" fmla="*/ 0 w 59"/>
                <a:gd name="T1" fmla="*/ 0 h 618"/>
                <a:gd name="T2" fmla="*/ 2147483647 w 59"/>
                <a:gd name="T3" fmla="*/ 2147483647 h 618"/>
                <a:gd name="T4" fmla="*/ 2147483647 w 59"/>
                <a:gd name="T5" fmla="*/ 2147483647 h 618"/>
                <a:gd name="T6" fmla="*/ 2147483647 w 59"/>
                <a:gd name="T7" fmla="*/ 2147483647 h 618"/>
                <a:gd name="T8" fmla="*/ 2147483647 w 59"/>
                <a:gd name="T9" fmla="*/ 2147483647 h 618"/>
                <a:gd name="T10" fmla="*/ 2147483647 w 59"/>
                <a:gd name="T11" fmla="*/ 2147483647 h 618"/>
                <a:gd name="T12" fmla="*/ 2147483647 w 59"/>
                <a:gd name="T13" fmla="*/ 2147483647 h 618"/>
                <a:gd name="T14" fmla="*/ 0 w 59"/>
                <a:gd name="T15" fmla="*/ 0 h 618"/>
                <a:gd name="T16" fmla="*/ 0 w 59"/>
                <a:gd name="T17" fmla="*/ 0 h 6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618"/>
                <a:gd name="T29" fmla="*/ 59 w 59"/>
                <a:gd name="T30" fmla="*/ 618 h 6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618">
                  <a:moveTo>
                    <a:pt x="0" y="0"/>
                  </a:moveTo>
                  <a:lnTo>
                    <a:pt x="34" y="614"/>
                  </a:lnTo>
                  <a:lnTo>
                    <a:pt x="59" y="618"/>
                  </a:lnTo>
                  <a:lnTo>
                    <a:pt x="52" y="527"/>
                  </a:lnTo>
                  <a:lnTo>
                    <a:pt x="41" y="326"/>
                  </a:lnTo>
                  <a:lnTo>
                    <a:pt x="30" y="115"/>
                  </a:lnTo>
                  <a:lnTo>
                    <a:pt x="2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40" name="Freeform 335">
              <a:extLst>
                <a:ext uri="{FF2B5EF4-FFF2-40B4-BE49-F238E27FC236}">
                  <a16:creationId xmlns:a16="http://schemas.microsoft.com/office/drawing/2014/main" id="{88D4D013-F4BE-81D5-0037-2B311BCF67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1374" y="3381375"/>
              <a:ext cx="87313" cy="131763"/>
            </a:xfrm>
            <a:custGeom>
              <a:avLst/>
              <a:gdLst>
                <a:gd name="T0" fmla="*/ 2147483647 w 55"/>
                <a:gd name="T1" fmla="*/ 0 h 83"/>
                <a:gd name="T2" fmla="*/ 0 w 55"/>
                <a:gd name="T3" fmla="*/ 2147483647 h 83"/>
                <a:gd name="T4" fmla="*/ 2147483647 w 55"/>
                <a:gd name="T5" fmla="*/ 2147483647 h 83"/>
                <a:gd name="T6" fmla="*/ 2147483647 w 55"/>
                <a:gd name="T7" fmla="*/ 2147483647 h 83"/>
                <a:gd name="T8" fmla="*/ 2147483647 w 55"/>
                <a:gd name="T9" fmla="*/ 0 h 83"/>
                <a:gd name="T10" fmla="*/ 2147483647 w 55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83"/>
                <a:gd name="T20" fmla="*/ 55 w 55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83">
                  <a:moveTo>
                    <a:pt x="36" y="0"/>
                  </a:moveTo>
                  <a:lnTo>
                    <a:pt x="0" y="58"/>
                  </a:lnTo>
                  <a:lnTo>
                    <a:pt x="6" y="83"/>
                  </a:lnTo>
                  <a:lnTo>
                    <a:pt x="55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41" name="Freeform 336">
              <a:extLst>
                <a:ext uri="{FF2B5EF4-FFF2-40B4-BE49-F238E27FC236}">
                  <a16:creationId xmlns:a16="http://schemas.microsoft.com/office/drawing/2014/main" id="{296FEA21-FD72-A0D3-3C2D-4CC6FC43DE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85974" y="2695575"/>
              <a:ext cx="134938" cy="700088"/>
            </a:xfrm>
            <a:custGeom>
              <a:avLst/>
              <a:gdLst>
                <a:gd name="T0" fmla="*/ 2147483647 w 85"/>
                <a:gd name="T1" fmla="*/ 0 h 441"/>
                <a:gd name="T2" fmla="*/ 0 w 85"/>
                <a:gd name="T3" fmla="*/ 2147483647 h 441"/>
                <a:gd name="T4" fmla="*/ 2147483647 w 85"/>
                <a:gd name="T5" fmla="*/ 2147483647 h 441"/>
                <a:gd name="T6" fmla="*/ 2147483647 w 85"/>
                <a:gd name="T7" fmla="*/ 2147483647 h 441"/>
                <a:gd name="T8" fmla="*/ 2147483647 w 85"/>
                <a:gd name="T9" fmla="*/ 2147483647 h 441"/>
                <a:gd name="T10" fmla="*/ 2147483647 w 85"/>
                <a:gd name="T11" fmla="*/ 2147483647 h 441"/>
                <a:gd name="T12" fmla="*/ 2147483647 w 85"/>
                <a:gd name="T13" fmla="*/ 2147483647 h 441"/>
                <a:gd name="T14" fmla="*/ 2147483647 w 85"/>
                <a:gd name="T15" fmla="*/ 2147483647 h 441"/>
                <a:gd name="T16" fmla="*/ 2147483647 w 85"/>
                <a:gd name="T17" fmla="*/ 2147483647 h 441"/>
                <a:gd name="T18" fmla="*/ 2147483647 w 85"/>
                <a:gd name="T19" fmla="*/ 2147483647 h 441"/>
                <a:gd name="T20" fmla="*/ 2147483647 w 85"/>
                <a:gd name="T21" fmla="*/ 2147483647 h 441"/>
                <a:gd name="T22" fmla="*/ 2147483647 w 85"/>
                <a:gd name="T23" fmla="*/ 2147483647 h 441"/>
                <a:gd name="T24" fmla="*/ 2147483647 w 85"/>
                <a:gd name="T25" fmla="*/ 2147483647 h 441"/>
                <a:gd name="T26" fmla="*/ 2147483647 w 85"/>
                <a:gd name="T27" fmla="*/ 2147483647 h 441"/>
                <a:gd name="T28" fmla="*/ 2147483647 w 85"/>
                <a:gd name="T29" fmla="*/ 0 h 441"/>
                <a:gd name="T30" fmla="*/ 2147483647 w 85"/>
                <a:gd name="T31" fmla="*/ 0 h 4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5"/>
                <a:gd name="T49" fmla="*/ 0 h 441"/>
                <a:gd name="T50" fmla="*/ 85 w 85"/>
                <a:gd name="T51" fmla="*/ 441 h 4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5" h="441">
                  <a:moveTo>
                    <a:pt x="17" y="0"/>
                  </a:moveTo>
                  <a:lnTo>
                    <a:pt x="0" y="441"/>
                  </a:lnTo>
                  <a:lnTo>
                    <a:pt x="69" y="438"/>
                  </a:lnTo>
                  <a:lnTo>
                    <a:pt x="85" y="381"/>
                  </a:lnTo>
                  <a:lnTo>
                    <a:pt x="81" y="380"/>
                  </a:lnTo>
                  <a:lnTo>
                    <a:pt x="75" y="377"/>
                  </a:lnTo>
                  <a:lnTo>
                    <a:pt x="67" y="373"/>
                  </a:lnTo>
                  <a:lnTo>
                    <a:pt x="63" y="377"/>
                  </a:lnTo>
                  <a:lnTo>
                    <a:pt x="61" y="389"/>
                  </a:lnTo>
                  <a:lnTo>
                    <a:pt x="56" y="405"/>
                  </a:lnTo>
                  <a:lnTo>
                    <a:pt x="52" y="418"/>
                  </a:lnTo>
                  <a:lnTo>
                    <a:pt x="50" y="425"/>
                  </a:lnTo>
                  <a:lnTo>
                    <a:pt x="22" y="421"/>
                  </a:lnTo>
                  <a:lnTo>
                    <a:pt x="37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5542" name="Freeform 337">
              <a:extLst>
                <a:ext uri="{FF2B5EF4-FFF2-40B4-BE49-F238E27FC236}">
                  <a16:creationId xmlns:a16="http://schemas.microsoft.com/office/drawing/2014/main" id="{8D8F2756-2FCC-F282-D63E-313E45F43C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654174" y="3124200"/>
              <a:ext cx="534988" cy="728663"/>
            </a:xfrm>
            <a:custGeom>
              <a:avLst/>
              <a:gdLst>
                <a:gd name="T0" fmla="*/ 2147483647 w 337"/>
                <a:gd name="T1" fmla="*/ 2147483647 h 459"/>
                <a:gd name="T2" fmla="*/ 2147483647 w 337"/>
                <a:gd name="T3" fmla="*/ 2147483647 h 459"/>
                <a:gd name="T4" fmla="*/ 2147483647 w 337"/>
                <a:gd name="T5" fmla="*/ 2147483647 h 459"/>
                <a:gd name="T6" fmla="*/ 2147483647 w 337"/>
                <a:gd name="T7" fmla="*/ 2147483647 h 459"/>
                <a:gd name="T8" fmla="*/ 2147483647 w 337"/>
                <a:gd name="T9" fmla="*/ 0 h 459"/>
                <a:gd name="T10" fmla="*/ 2147483647 w 337"/>
                <a:gd name="T11" fmla="*/ 2147483647 h 459"/>
                <a:gd name="T12" fmla="*/ 2147483647 w 337"/>
                <a:gd name="T13" fmla="*/ 2147483647 h 459"/>
                <a:gd name="T14" fmla="*/ 2147483647 w 337"/>
                <a:gd name="T15" fmla="*/ 2147483647 h 459"/>
                <a:gd name="T16" fmla="*/ 2147483647 w 337"/>
                <a:gd name="T17" fmla="*/ 2147483647 h 459"/>
                <a:gd name="T18" fmla="*/ 2147483647 w 337"/>
                <a:gd name="T19" fmla="*/ 2147483647 h 459"/>
                <a:gd name="T20" fmla="*/ 0 w 337"/>
                <a:gd name="T21" fmla="*/ 2147483647 h 459"/>
                <a:gd name="T22" fmla="*/ 0 w 337"/>
                <a:gd name="T23" fmla="*/ 2147483647 h 459"/>
                <a:gd name="T24" fmla="*/ 2147483647 w 337"/>
                <a:gd name="T25" fmla="*/ 2147483647 h 459"/>
                <a:gd name="T26" fmla="*/ 2147483647 w 337"/>
                <a:gd name="T27" fmla="*/ 2147483647 h 459"/>
                <a:gd name="T28" fmla="*/ 2147483647 w 337"/>
                <a:gd name="T29" fmla="*/ 2147483647 h 4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459"/>
                <a:gd name="T47" fmla="*/ 337 w 337"/>
                <a:gd name="T48" fmla="*/ 459 h 4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459">
                  <a:moveTo>
                    <a:pt x="2" y="414"/>
                  </a:moveTo>
                  <a:lnTo>
                    <a:pt x="36" y="366"/>
                  </a:lnTo>
                  <a:lnTo>
                    <a:pt x="120" y="253"/>
                  </a:lnTo>
                  <a:lnTo>
                    <a:pt x="230" y="116"/>
                  </a:lnTo>
                  <a:lnTo>
                    <a:pt x="337" y="0"/>
                  </a:lnTo>
                  <a:lnTo>
                    <a:pt x="337" y="36"/>
                  </a:lnTo>
                  <a:lnTo>
                    <a:pt x="302" y="75"/>
                  </a:lnTo>
                  <a:lnTo>
                    <a:pt x="217" y="179"/>
                  </a:lnTo>
                  <a:lnTo>
                    <a:pt x="107" y="316"/>
                  </a:lnTo>
                  <a:lnTo>
                    <a:pt x="2" y="459"/>
                  </a:lnTo>
                  <a:lnTo>
                    <a:pt x="0" y="453"/>
                  </a:lnTo>
                  <a:lnTo>
                    <a:pt x="0" y="437"/>
                  </a:lnTo>
                  <a:lnTo>
                    <a:pt x="2" y="421"/>
                  </a:lnTo>
                  <a:lnTo>
                    <a:pt x="2" y="4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grpSp>
          <p:nvGrpSpPr>
            <p:cNvPr id="15543" name="Group 474">
              <a:extLst>
                <a:ext uri="{FF2B5EF4-FFF2-40B4-BE49-F238E27FC236}">
                  <a16:creationId xmlns:a16="http://schemas.microsoft.com/office/drawing/2014/main" id="{8E55FFB6-275E-8129-CE89-EAE4DD9AA1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2974" y="2243667"/>
              <a:ext cx="320901" cy="190766"/>
              <a:chOff x="7913688" y="3887788"/>
              <a:chExt cx="688975" cy="409575"/>
            </a:xfrm>
          </p:grpSpPr>
          <p:sp>
            <p:nvSpPr>
              <p:cNvPr id="15544" name="Freeform 349">
                <a:extLst>
                  <a:ext uri="{FF2B5EF4-FFF2-40B4-BE49-F238E27FC236}">
                    <a16:creationId xmlns:a16="http://schemas.microsoft.com/office/drawing/2014/main" id="{A5914EDD-A574-5465-6E98-750F247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4388" y="4022725"/>
                <a:ext cx="144463" cy="107950"/>
              </a:xfrm>
              <a:custGeom>
                <a:avLst/>
                <a:gdLst>
                  <a:gd name="T0" fmla="*/ 2147483647 w 271"/>
                  <a:gd name="T1" fmla="*/ 2147483647 h 206"/>
                  <a:gd name="T2" fmla="*/ 2147483647 w 271"/>
                  <a:gd name="T3" fmla="*/ 0 h 206"/>
                  <a:gd name="T4" fmla="*/ 2147483647 w 271"/>
                  <a:gd name="T5" fmla="*/ 2147483647 h 206"/>
                  <a:gd name="T6" fmla="*/ 2147483647 w 271"/>
                  <a:gd name="T7" fmla="*/ 2147483647 h 206"/>
                  <a:gd name="T8" fmla="*/ 2147483647 w 271"/>
                  <a:gd name="T9" fmla="*/ 2147483647 h 206"/>
                  <a:gd name="T10" fmla="*/ 2147483647 w 271"/>
                  <a:gd name="T11" fmla="*/ 2147483647 h 206"/>
                  <a:gd name="T12" fmla="*/ 2147483647 w 271"/>
                  <a:gd name="T13" fmla="*/ 2147483647 h 206"/>
                  <a:gd name="T14" fmla="*/ 2147483647 w 271"/>
                  <a:gd name="T15" fmla="*/ 2147483647 h 206"/>
                  <a:gd name="T16" fmla="*/ 2147483647 w 271"/>
                  <a:gd name="T17" fmla="*/ 2147483647 h 206"/>
                  <a:gd name="T18" fmla="*/ 2147483647 w 271"/>
                  <a:gd name="T19" fmla="*/ 2147483647 h 206"/>
                  <a:gd name="T20" fmla="*/ 2147483647 w 271"/>
                  <a:gd name="T21" fmla="*/ 2147483647 h 206"/>
                  <a:gd name="T22" fmla="*/ 2147483647 w 271"/>
                  <a:gd name="T23" fmla="*/ 2147483647 h 206"/>
                  <a:gd name="T24" fmla="*/ 2147483647 w 271"/>
                  <a:gd name="T25" fmla="*/ 2147483647 h 206"/>
                  <a:gd name="T26" fmla="*/ 2147483647 w 271"/>
                  <a:gd name="T27" fmla="*/ 2147483647 h 206"/>
                  <a:gd name="T28" fmla="*/ 2147483647 w 271"/>
                  <a:gd name="T29" fmla="*/ 2147483647 h 206"/>
                  <a:gd name="T30" fmla="*/ 2147483647 w 271"/>
                  <a:gd name="T31" fmla="*/ 2147483647 h 206"/>
                  <a:gd name="T32" fmla="*/ 2147483647 w 271"/>
                  <a:gd name="T33" fmla="*/ 2147483647 h 206"/>
                  <a:gd name="T34" fmla="*/ 2147483647 w 271"/>
                  <a:gd name="T35" fmla="*/ 2147483647 h 206"/>
                  <a:gd name="T36" fmla="*/ 2147483647 w 271"/>
                  <a:gd name="T37" fmla="*/ 2147483647 h 206"/>
                  <a:gd name="T38" fmla="*/ 2147483647 w 271"/>
                  <a:gd name="T39" fmla="*/ 2147483647 h 206"/>
                  <a:gd name="T40" fmla="*/ 2147483647 w 271"/>
                  <a:gd name="T41" fmla="*/ 2147483647 h 206"/>
                  <a:gd name="T42" fmla="*/ 2147483647 w 271"/>
                  <a:gd name="T43" fmla="*/ 2147483647 h 206"/>
                  <a:gd name="T44" fmla="*/ 2147483647 w 271"/>
                  <a:gd name="T45" fmla="*/ 2147483647 h 206"/>
                  <a:gd name="T46" fmla="*/ 2147483647 w 271"/>
                  <a:gd name="T47" fmla="*/ 2147483647 h 206"/>
                  <a:gd name="T48" fmla="*/ 2147483647 w 271"/>
                  <a:gd name="T49" fmla="*/ 2147483647 h 206"/>
                  <a:gd name="T50" fmla="*/ 2147483647 w 271"/>
                  <a:gd name="T51" fmla="*/ 2147483647 h 206"/>
                  <a:gd name="T52" fmla="*/ 2147483647 w 271"/>
                  <a:gd name="T53" fmla="*/ 2147483647 h 206"/>
                  <a:gd name="T54" fmla="*/ 2147483647 w 271"/>
                  <a:gd name="T55" fmla="*/ 2147483647 h 206"/>
                  <a:gd name="T56" fmla="*/ 2147483647 w 271"/>
                  <a:gd name="T57" fmla="*/ 2147483647 h 206"/>
                  <a:gd name="T58" fmla="*/ 2147483647 w 271"/>
                  <a:gd name="T59" fmla="*/ 2147483647 h 206"/>
                  <a:gd name="T60" fmla="*/ 2147483647 w 271"/>
                  <a:gd name="T61" fmla="*/ 2147483647 h 206"/>
                  <a:gd name="T62" fmla="*/ 2147483647 w 271"/>
                  <a:gd name="T63" fmla="*/ 2147483647 h 206"/>
                  <a:gd name="T64" fmla="*/ 2147483647 w 271"/>
                  <a:gd name="T65" fmla="*/ 2147483647 h 206"/>
                  <a:gd name="T66" fmla="*/ 2147483647 w 271"/>
                  <a:gd name="T67" fmla="*/ 2147483647 h 206"/>
                  <a:gd name="T68" fmla="*/ 0 w 271"/>
                  <a:gd name="T69" fmla="*/ 2147483647 h 206"/>
                  <a:gd name="T70" fmla="*/ 2147483647 w 271"/>
                  <a:gd name="T71" fmla="*/ 2147483647 h 206"/>
                  <a:gd name="T72" fmla="*/ 2147483647 w 271"/>
                  <a:gd name="T73" fmla="*/ 2147483647 h 206"/>
                  <a:gd name="T74" fmla="*/ 2147483647 w 271"/>
                  <a:gd name="T75" fmla="*/ 2147483647 h 206"/>
                  <a:gd name="T76" fmla="*/ 2147483647 w 271"/>
                  <a:gd name="T77" fmla="*/ 2147483647 h 206"/>
                  <a:gd name="T78" fmla="*/ 2147483647 w 271"/>
                  <a:gd name="T79" fmla="*/ 2147483647 h 206"/>
                  <a:gd name="T80" fmla="*/ 2147483647 w 271"/>
                  <a:gd name="T81" fmla="*/ 2147483647 h 206"/>
                  <a:gd name="T82" fmla="*/ 2147483647 w 271"/>
                  <a:gd name="T83" fmla="*/ 2147483647 h 2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1"/>
                  <a:gd name="T127" fmla="*/ 0 h 206"/>
                  <a:gd name="T128" fmla="*/ 271 w 271"/>
                  <a:gd name="T129" fmla="*/ 206 h 2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1" h="206">
                    <a:moveTo>
                      <a:pt x="87" y="4"/>
                    </a:moveTo>
                    <a:lnTo>
                      <a:pt x="91" y="2"/>
                    </a:lnTo>
                    <a:lnTo>
                      <a:pt x="95" y="1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10" y="0"/>
                    </a:lnTo>
                    <a:lnTo>
                      <a:pt x="117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1"/>
                    </a:lnTo>
                    <a:lnTo>
                      <a:pt x="138" y="1"/>
                    </a:lnTo>
                    <a:lnTo>
                      <a:pt x="143" y="2"/>
                    </a:lnTo>
                    <a:lnTo>
                      <a:pt x="149" y="4"/>
                    </a:lnTo>
                    <a:lnTo>
                      <a:pt x="154" y="4"/>
                    </a:lnTo>
                    <a:lnTo>
                      <a:pt x="160" y="6"/>
                    </a:lnTo>
                    <a:lnTo>
                      <a:pt x="165" y="9"/>
                    </a:lnTo>
                    <a:lnTo>
                      <a:pt x="171" y="11"/>
                    </a:lnTo>
                    <a:lnTo>
                      <a:pt x="176" y="13"/>
                    </a:lnTo>
                    <a:lnTo>
                      <a:pt x="182" y="14"/>
                    </a:lnTo>
                    <a:lnTo>
                      <a:pt x="186" y="16"/>
                    </a:lnTo>
                    <a:lnTo>
                      <a:pt x="192" y="20"/>
                    </a:lnTo>
                    <a:lnTo>
                      <a:pt x="198" y="22"/>
                    </a:lnTo>
                    <a:lnTo>
                      <a:pt x="202" y="24"/>
                    </a:lnTo>
                    <a:lnTo>
                      <a:pt x="208" y="28"/>
                    </a:lnTo>
                    <a:lnTo>
                      <a:pt x="212" y="31"/>
                    </a:lnTo>
                    <a:lnTo>
                      <a:pt x="216" y="33"/>
                    </a:lnTo>
                    <a:lnTo>
                      <a:pt x="221" y="36"/>
                    </a:lnTo>
                    <a:lnTo>
                      <a:pt x="225" y="40"/>
                    </a:lnTo>
                    <a:lnTo>
                      <a:pt x="230" y="43"/>
                    </a:lnTo>
                    <a:lnTo>
                      <a:pt x="234" y="46"/>
                    </a:lnTo>
                    <a:lnTo>
                      <a:pt x="239" y="51"/>
                    </a:lnTo>
                    <a:lnTo>
                      <a:pt x="242" y="54"/>
                    </a:lnTo>
                    <a:lnTo>
                      <a:pt x="246" y="59"/>
                    </a:lnTo>
                    <a:lnTo>
                      <a:pt x="249" y="62"/>
                    </a:lnTo>
                    <a:lnTo>
                      <a:pt x="252" y="66"/>
                    </a:lnTo>
                    <a:lnTo>
                      <a:pt x="255" y="70"/>
                    </a:lnTo>
                    <a:lnTo>
                      <a:pt x="257" y="74"/>
                    </a:lnTo>
                    <a:lnTo>
                      <a:pt x="263" y="82"/>
                    </a:lnTo>
                    <a:lnTo>
                      <a:pt x="267" y="91"/>
                    </a:lnTo>
                    <a:lnTo>
                      <a:pt x="269" y="98"/>
                    </a:lnTo>
                    <a:lnTo>
                      <a:pt x="271" y="108"/>
                    </a:lnTo>
                    <a:lnTo>
                      <a:pt x="271" y="112"/>
                    </a:lnTo>
                    <a:lnTo>
                      <a:pt x="271" y="117"/>
                    </a:lnTo>
                    <a:lnTo>
                      <a:pt x="271" y="121"/>
                    </a:lnTo>
                    <a:lnTo>
                      <a:pt x="271" y="126"/>
                    </a:lnTo>
                    <a:lnTo>
                      <a:pt x="270" y="131"/>
                    </a:lnTo>
                    <a:lnTo>
                      <a:pt x="267" y="134"/>
                    </a:lnTo>
                    <a:lnTo>
                      <a:pt x="266" y="138"/>
                    </a:lnTo>
                    <a:lnTo>
                      <a:pt x="264" y="143"/>
                    </a:lnTo>
                    <a:lnTo>
                      <a:pt x="261" y="147"/>
                    </a:lnTo>
                    <a:lnTo>
                      <a:pt x="259" y="152"/>
                    </a:lnTo>
                    <a:lnTo>
                      <a:pt x="255" y="155"/>
                    </a:lnTo>
                    <a:lnTo>
                      <a:pt x="252" y="161"/>
                    </a:lnTo>
                    <a:lnTo>
                      <a:pt x="247" y="164"/>
                    </a:lnTo>
                    <a:lnTo>
                      <a:pt x="242" y="168"/>
                    </a:lnTo>
                    <a:lnTo>
                      <a:pt x="237" y="172"/>
                    </a:lnTo>
                    <a:lnTo>
                      <a:pt x="233" y="177"/>
                    </a:lnTo>
                    <a:lnTo>
                      <a:pt x="226" y="181"/>
                    </a:lnTo>
                    <a:lnTo>
                      <a:pt x="220" y="184"/>
                    </a:lnTo>
                    <a:lnTo>
                      <a:pt x="214" y="188"/>
                    </a:lnTo>
                    <a:lnTo>
                      <a:pt x="208" y="193"/>
                    </a:lnTo>
                    <a:lnTo>
                      <a:pt x="200" y="194"/>
                    </a:lnTo>
                    <a:lnTo>
                      <a:pt x="194" y="196"/>
                    </a:lnTo>
                    <a:lnTo>
                      <a:pt x="188" y="198"/>
                    </a:lnTo>
                    <a:lnTo>
                      <a:pt x="182" y="201"/>
                    </a:lnTo>
                    <a:lnTo>
                      <a:pt x="174" y="202"/>
                    </a:lnTo>
                    <a:lnTo>
                      <a:pt x="169" y="203"/>
                    </a:lnTo>
                    <a:lnTo>
                      <a:pt x="162" y="204"/>
                    </a:lnTo>
                    <a:lnTo>
                      <a:pt x="156" y="206"/>
                    </a:lnTo>
                    <a:lnTo>
                      <a:pt x="150" y="205"/>
                    </a:lnTo>
                    <a:lnTo>
                      <a:pt x="144" y="205"/>
                    </a:lnTo>
                    <a:lnTo>
                      <a:pt x="138" y="205"/>
                    </a:lnTo>
                    <a:lnTo>
                      <a:pt x="132" y="205"/>
                    </a:lnTo>
                    <a:lnTo>
                      <a:pt x="125" y="204"/>
                    </a:lnTo>
                    <a:lnTo>
                      <a:pt x="120" y="203"/>
                    </a:lnTo>
                    <a:lnTo>
                      <a:pt x="113" y="203"/>
                    </a:lnTo>
                    <a:lnTo>
                      <a:pt x="109" y="202"/>
                    </a:lnTo>
                    <a:lnTo>
                      <a:pt x="102" y="199"/>
                    </a:lnTo>
                    <a:lnTo>
                      <a:pt x="97" y="197"/>
                    </a:lnTo>
                    <a:lnTo>
                      <a:pt x="91" y="195"/>
                    </a:lnTo>
                    <a:lnTo>
                      <a:pt x="85" y="194"/>
                    </a:lnTo>
                    <a:lnTo>
                      <a:pt x="81" y="191"/>
                    </a:lnTo>
                    <a:lnTo>
                      <a:pt x="75" y="188"/>
                    </a:lnTo>
                    <a:lnTo>
                      <a:pt x="71" y="186"/>
                    </a:lnTo>
                    <a:lnTo>
                      <a:pt x="67" y="184"/>
                    </a:lnTo>
                    <a:lnTo>
                      <a:pt x="61" y="181"/>
                    </a:lnTo>
                    <a:lnTo>
                      <a:pt x="57" y="177"/>
                    </a:lnTo>
                    <a:lnTo>
                      <a:pt x="51" y="174"/>
                    </a:lnTo>
                    <a:lnTo>
                      <a:pt x="48" y="171"/>
                    </a:lnTo>
                    <a:lnTo>
                      <a:pt x="42" y="166"/>
                    </a:lnTo>
                    <a:lnTo>
                      <a:pt x="39" y="163"/>
                    </a:lnTo>
                    <a:lnTo>
                      <a:pt x="34" y="159"/>
                    </a:lnTo>
                    <a:lnTo>
                      <a:pt x="32" y="156"/>
                    </a:lnTo>
                    <a:lnTo>
                      <a:pt x="27" y="151"/>
                    </a:lnTo>
                    <a:lnTo>
                      <a:pt x="22" y="146"/>
                    </a:lnTo>
                    <a:lnTo>
                      <a:pt x="19" y="141"/>
                    </a:lnTo>
                    <a:lnTo>
                      <a:pt x="16" y="136"/>
                    </a:lnTo>
                    <a:lnTo>
                      <a:pt x="12" y="131"/>
                    </a:lnTo>
                    <a:lnTo>
                      <a:pt x="10" y="125"/>
                    </a:lnTo>
                    <a:lnTo>
                      <a:pt x="8" y="120"/>
                    </a:lnTo>
                    <a:lnTo>
                      <a:pt x="7" y="114"/>
                    </a:lnTo>
                    <a:lnTo>
                      <a:pt x="3" y="108"/>
                    </a:lnTo>
                    <a:lnTo>
                      <a:pt x="2" y="103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0" y="86"/>
                    </a:lnTo>
                    <a:lnTo>
                      <a:pt x="0" y="81"/>
                    </a:lnTo>
                    <a:lnTo>
                      <a:pt x="1" y="76"/>
                    </a:lnTo>
                    <a:lnTo>
                      <a:pt x="3" y="71"/>
                    </a:lnTo>
                    <a:lnTo>
                      <a:pt x="3" y="65"/>
                    </a:lnTo>
                    <a:lnTo>
                      <a:pt x="6" y="61"/>
                    </a:lnTo>
                    <a:lnTo>
                      <a:pt x="8" y="54"/>
                    </a:lnTo>
                    <a:lnTo>
                      <a:pt x="11" y="50"/>
                    </a:lnTo>
                    <a:lnTo>
                      <a:pt x="13" y="45"/>
                    </a:lnTo>
                    <a:lnTo>
                      <a:pt x="18" y="40"/>
                    </a:lnTo>
                    <a:lnTo>
                      <a:pt x="22" y="35"/>
                    </a:lnTo>
                    <a:lnTo>
                      <a:pt x="28" y="32"/>
                    </a:lnTo>
                    <a:lnTo>
                      <a:pt x="32" y="26"/>
                    </a:lnTo>
                    <a:lnTo>
                      <a:pt x="38" y="23"/>
                    </a:lnTo>
                    <a:lnTo>
                      <a:pt x="44" y="19"/>
                    </a:lnTo>
                    <a:lnTo>
                      <a:pt x="52" y="15"/>
                    </a:lnTo>
                    <a:lnTo>
                      <a:pt x="60" y="12"/>
                    </a:lnTo>
                    <a:lnTo>
                      <a:pt x="68" y="9"/>
                    </a:lnTo>
                    <a:lnTo>
                      <a:pt x="72" y="8"/>
                    </a:lnTo>
                    <a:lnTo>
                      <a:pt x="77" y="6"/>
                    </a:lnTo>
                    <a:lnTo>
                      <a:pt x="82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E6B3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45" name="Freeform 350">
                <a:extLst>
                  <a:ext uri="{FF2B5EF4-FFF2-40B4-BE49-F238E27FC236}">
                    <a16:creationId xmlns:a16="http://schemas.microsoft.com/office/drawing/2014/main" id="{987C554F-137C-7EC6-147F-A61775A08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2425" y="3897313"/>
                <a:ext cx="581025" cy="368300"/>
              </a:xfrm>
              <a:custGeom>
                <a:avLst/>
                <a:gdLst>
                  <a:gd name="T0" fmla="*/ 2147483647 w 1099"/>
                  <a:gd name="T1" fmla="*/ 2147483647 h 695"/>
                  <a:gd name="T2" fmla="*/ 2147483647 w 1099"/>
                  <a:gd name="T3" fmla="*/ 2147483647 h 695"/>
                  <a:gd name="T4" fmla="*/ 2147483647 w 1099"/>
                  <a:gd name="T5" fmla="*/ 2147483647 h 695"/>
                  <a:gd name="T6" fmla="*/ 2147483647 w 1099"/>
                  <a:gd name="T7" fmla="*/ 2147483647 h 695"/>
                  <a:gd name="T8" fmla="*/ 2147483647 w 1099"/>
                  <a:gd name="T9" fmla="*/ 2147483647 h 695"/>
                  <a:gd name="T10" fmla="*/ 2147483647 w 1099"/>
                  <a:gd name="T11" fmla="*/ 2147483647 h 695"/>
                  <a:gd name="T12" fmla="*/ 2147483647 w 1099"/>
                  <a:gd name="T13" fmla="*/ 2147483647 h 695"/>
                  <a:gd name="T14" fmla="*/ 2147483647 w 1099"/>
                  <a:gd name="T15" fmla="*/ 2147483647 h 695"/>
                  <a:gd name="T16" fmla="*/ 2147483647 w 1099"/>
                  <a:gd name="T17" fmla="*/ 2147483647 h 695"/>
                  <a:gd name="T18" fmla="*/ 2147483647 w 1099"/>
                  <a:gd name="T19" fmla="*/ 2147483647 h 695"/>
                  <a:gd name="T20" fmla="*/ 2147483647 w 1099"/>
                  <a:gd name="T21" fmla="*/ 2147483647 h 695"/>
                  <a:gd name="T22" fmla="*/ 2147483647 w 1099"/>
                  <a:gd name="T23" fmla="*/ 2147483647 h 695"/>
                  <a:gd name="T24" fmla="*/ 2147483647 w 1099"/>
                  <a:gd name="T25" fmla="*/ 2147483647 h 695"/>
                  <a:gd name="T26" fmla="*/ 2147483647 w 1099"/>
                  <a:gd name="T27" fmla="*/ 2147483647 h 695"/>
                  <a:gd name="T28" fmla="*/ 2147483647 w 1099"/>
                  <a:gd name="T29" fmla="*/ 2147483647 h 695"/>
                  <a:gd name="T30" fmla="*/ 2147483647 w 1099"/>
                  <a:gd name="T31" fmla="*/ 2147483647 h 695"/>
                  <a:gd name="T32" fmla="*/ 2147483647 w 1099"/>
                  <a:gd name="T33" fmla="*/ 2147483647 h 695"/>
                  <a:gd name="T34" fmla="*/ 2147483647 w 1099"/>
                  <a:gd name="T35" fmla="*/ 2147483647 h 695"/>
                  <a:gd name="T36" fmla="*/ 2147483647 w 1099"/>
                  <a:gd name="T37" fmla="*/ 2147483647 h 695"/>
                  <a:gd name="T38" fmla="*/ 2147483647 w 1099"/>
                  <a:gd name="T39" fmla="*/ 2147483647 h 695"/>
                  <a:gd name="T40" fmla="*/ 2147483647 w 1099"/>
                  <a:gd name="T41" fmla="*/ 2147483647 h 695"/>
                  <a:gd name="T42" fmla="*/ 2147483647 w 1099"/>
                  <a:gd name="T43" fmla="*/ 2147483647 h 695"/>
                  <a:gd name="T44" fmla="*/ 2147483647 w 1099"/>
                  <a:gd name="T45" fmla="*/ 2147483647 h 695"/>
                  <a:gd name="T46" fmla="*/ 2147483647 w 1099"/>
                  <a:gd name="T47" fmla="*/ 2147483647 h 695"/>
                  <a:gd name="T48" fmla="*/ 2147483647 w 1099"/>
                  <a:gd name="T49" fmla="*/ 2147483647 h 695"/>
                  <a:gd name="T50" fmla="*/ 2147483647 w 1099"/>
                  <a:gd name="T51" fmla="*/ 2147483647 h 695"/>
                  <a:gd name="T52" fmla="*/ 2147483647 w 1099"/>
                  <a:gd name="T53" fmla="*/ 2147483647 h 695"/>
                  <a:gd name="T54" fmla="*/ 2147483647 w 1099"/>
                  <a:gd name="T55" fmla="*/ 2147483647 h 695"/>
                  <a:gd name="T56" fmla="*/ 2147483647 w 1099"/>
                  <a:gd name="T57" fmla="*/ 2147483647 h 695"/>
                  <a:gd name="T58" fmla="*/ 2147483647 w 1099"/>
                  <a:gd name="T59" fmla="*/ 2147483647 h 695"/>
                  <a:gd name="T60" fmla="*/ 2147483647 w 1099"/>
                  <a:gd name="T61" fmla="*/ 2147483647 h 695"/>
                  <a:gd name="T62" fmla="*/ 2147483647 w 1099"/>
                  <a:gd name="T63" fmla="*/ 2147483647 h 695"/>
                  <a:gd name="T64" fmla="*/ 2147483647 w 1099"/>
                  <a:gd name="T65" fmla="*/ 2147483647 h 695"/>
                  <a:gd name="T66" fmla="*/ 2147483647 w 1099"/>
                  <a:gd name="T67" fmla="*/ 2147483647 h 695"/>
                  <a:gd name="T68" fmla="*/ 2147483647 w 1099"/>
                  <a:gd name="T69" fmla="*/ 2147483647 h 695"/>
                  <a:gd name="T70" fmla="*/ 2147483647 w 1099"/>
                  <a:gd name="T71" fmla="*/ 2147483647 h 695"/>
                  <a:gd name="T72" fmla="*/ 2147483647 w 1099"/>
                  <a:gd name="T73" fmla="*/ 2147483647 h 695"/>
                  <a:gd name="T74" fmla="*/ 2147483647 w 1099"/>
                  <a:gd name="T75" fmla="*/ 2147483647 h 695"/>
                  <a:gd name="T76" fmla="*/ 2147483647 w 1099"/>
                  <a:gd name="T77" fmla="*/ 2147483647 h 695"/>
                  <a:gd name="T78" fmla="*/ 2147483647 w 1099"/>
                  <a:gd name="T79" fmla="*/ 2147483647 h 695"/>
                  <a:gd name="T80" fmla="*/ 2147483647 w 1099"/>
                  <a:gd name="T81" fmla="*/ 2147483647 h 695"/>
                  <a:gd name="T82" fmla="*/ 2147483647 w 1099"/>
                  <a:gd name="T83" fmla="*/ 2147483647 h 695"/>
                  <a:gd name="T84" fmla="*/ 2147483647 w 1099"/>
                  <a:gd name="T85" fmla="*/ 2147483647 h 695"/>
                  <a:gd name="T86" fmla="*/ 2147483647 w 1099"/>
                  <a:gd name="T87" fmla="*/ 2147483647 h 695"/>
                  <a:gd name="T88" fmla="*/ 2147483647 w 1099"/>
                  <a:gd name="T89" fmla="*/ 2147483647 h 695"/>
                  <a:gd name="T90" fmla="*/ 2147483647 w 1099"/>
                  <a:gd name="T91" fmla="*/ 2147483647 h 695"/>
                  <a:gd name="T92" fmla="*/ 2147483647 w 1099"/>
                  <a:gd name="T93" fmla="*/ 2147483647 h 695"/>
                  <a:gd name="T94" fmla="*/ 2147483647 w 1099"/>
                  <a:gd name="T95" fmla="*/ 2147483647 h 695"/>
                  <a:gd name="T96" fmla="*/ 2147483647 w 1099"/>
                  <a:gd name="T97" fmla="*/ 2147483647 h 695"/>
                  <a:gd name="T98" fmla="*/ 2147483647 w 1099"/>
                  <a:gd name="T99" fmla="*/ 2147483647 h 695"/>
                  <a:gd name="T100" fmla="*/ 2147483647 w 1099"/>
                  <a:gd name="T101" fmla="*/ 2147483647 h 695"/>
                  <a:gd name="T102" fmla="*/ 2147483647 w 1099"/>
                  <a:gd name="T103" fmla="*/ 2147483647 h 695"/>
                  <a:gd name="T104" fmla="*/ 2147483647 w 1099"/>
                  <a:gd name="T105" fmla="*/ 2147483647 h 695"/>
                  <a:gd name="T106" fmla="*/ 2147483647 w 1099"/>
                  <a:gd name="T107" fmla="*/ 2147483647 h 695"/>
                  <a:gd name="T108" fmla="*/ 2147483647 w 1099"/>
                  <a:gd name="T109" fmla="*/ 2147483647 h 695"/>
                  <a:gd name="T110" fmla="*/ 2147483647 w 1099"/>
                  <a:gd name="T111" fmla="*/ 2147483647 h 695"/>
                  <a:gd name="T112" fmla="*/ 2147483647 w 1099"/>
                  <a:gd name="T113" fmla="*/ 2147483647 h 695"/>
                  <a:gd name="T114" fmla="*/ 2147483647 w 1099"/>
                  <a:gd name="T115" fmla="*/ 2147483647 h 695"/>
                  <a:gd name="T116" fmla="*/ 2147483647 w 1099"/>
                  <a:gd name="T117" fmla="*/ 2147483647 h 695"/>
                  <a:gd name="T118" fmla="*/ 2147483647 w 1099"/>
                  <a:gd name="T119" fmla="*/ 2147483647 h 69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99"/>
                  <a:gd name="T181" fmla="*/ 0 h 695"/>
                  <a:gd name="T182" fmla="*/ 1099 w 1099"/>
                  <a:gd name="T183" fmla="*/ 695 h 69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99" h="695">
                    <a:moveTo>
                      <a:pt x="60" y="0"/>
                    </a:moveTo>
                    <a:lnTo>
                      <a:pt x="73" y="0"/>
                    </a:lnTo>
                    <a:lnTo>
                      <a:pt x="86" y="0"/>
                    </a:lnTo>
                    <a:lnTo>
                      <a:pt x="98" y="1"/>
                    </a:lnTo>
                    <a:lnTo>
                      <a:pt x="111" y="3"/>
                    </a:lnTo>
                    <a:lnTo>
                      <a:pt x="124" y="5"/>
                    </a:lnTo>
                    <a:lnTo>
                      <a:pt x="136" y="7"/>
                    </a:lnTo>
                    <a:lnTo>
                      <a:pt x="149" y="10"/>
                    </a:lnTo>
                    <a:lnTo>
                      <a:pt x="161" y="13"/>
                    </a:lnTo>
                    <a:lnTo>
                      <a:pt x="172" y="15"/>
                    </a:lnTo>
                    <a:lnTo>
                      <a:pt x="185" y="20"/>
                    </a:lnTo>
                    <a:lnTo>
                      <a:pt x="196" y="23"/>
                    </a:lnTo>
                    <a:lnTo>
                      <a:pt x="208" y="27"/>
                    </a:lnTo>
                    <a:lnTo>
                      <a:pt x="220" y="32"/>
                    </a:lnTo>
                    <a:lnTo>
                      <a:pt x="231" y="36"/>
                    </a:lnTo>
                    <a:lnTo>
                      <a:pt x="242" y="41"/>
                    </a:lnTo>
                    <a:lnTo>
                      <a:pt x="256" y="47"/>
                    </a:lnTo>
                    <a:lnTo>
                      <a:pt x="266" y="52"/>
                    </a:lnTo>
                    <a:lnTo>
                      <a:pt x="278" y="56"/>
                    </a:lnTo>
                    <a:lnTo>
                      <a:pt x="288" y="63"/>
                    </a:lnTo>
                    <a:lnTo>
                      <a:pt x="299" y="69"/>
                    </a:lnTo>
                    <a:lnTo>
                      <a:pt x="310" y="75"/>
                    </a:lnTo>
                    <a:lnTo>
                      <a:pt x="321" y="82"/>
                    </a:lnTo>
                    <a:lnTo>
                      <a:pt x="331" y="88"/>
                    </a:lnTo>
                    <a:lnTo>
                      <a:pt x="343" y="96"/>
                    </a:lnTo>
                    <a:lnTo>
                      <a:pt x="353" y="103"/>
                    </a:lnTo>
                    <a:lnTo>
                      <a:pt x="363" y="110"/>
                    </a:lnTo>
                    <a:lnTo>
                      <a:pt x="374" y="117"/>
                    </a:lnTo>
                    <a:lnTo>
                      <a:pt x="384" y="126"/>
                    </a:lnTo>
                    <a:lnTo>
                      <a:pt x="394" y="133"/>
                    </a:lnTo>
                    <a:lnTo>
                      <a:pt x="405" y="142"/>
                    </a:lnTo>
                    <a:lnTo>
                      <a:pt x="415" y="149"/>
                    </a:lnTo>
                    <a:lnTo>
                      <a:pt x="427" y="158"/>
                    </a:lnTo>
                    <a:lnTo>
                      <a:pt x="435" y="166"/>
                    </a:lnTo>
                    <a:lnTo>
                      <a:pt x="445" y="175"/>
                    </a:lnTo>
                    <a:lnTo>
                      <a:pt x="455" y="183"/>
                    </a:lnTo>
                    <a:lnTo>
                      <a:pt x="465" y="193"/>
                    </a:lnTo>
                    <a:lnTo>
                      <a:pt x="475" y="200"/>
                    </a:lnTo>
                    <a:lnTo>
                      <a:pt x="485" y="209"/>
                    </a:lnTo>
                    <a:lnTo>
                      <a:pt x="494" y="218"/>
                    </a:lnTo>
                    <a:lnTo>
                      <a:pt x="504" y="228"/>
                    </a:lnTo>
                    <a:lnTo>
                      <a:pt x="513" y="237"/>
                    </a:lnTo>
                    <a:lnTo>
                      <a:pt x="523" y="246"/>
                    </a:lnTo>
                    <a:lnTo>
                      <a:pt x="532" y="256"/>
                    </a:lnTo>
                    <a:lnTo>
                      <a:pt x="542" y="265"/>
                    </a:lnTo>
                    <a:lnTo>
                      <a:pt x="551" y="275"/>
                    </a:lnTo>
                    <a:lnTo>
                      <a:pt x="561" y="285"/>
                    </a:lnTo>
                    <a:lnTo>
                      <a:pt x="571" y="293"/>
                    </a:lnTo>
                    <a:lnTo>
                      <a:pt x="581" y="303"/>
                    </a:lnTo>
                    <a:lnTo>
                      <a:pt x="590" y="312"/>
                    </a:lnTo>
                    <a:lnTo>
                      <a:pt x="599" y="322"/>
                    </a:lnTo>
                    <a:lnTo>
                      <a:pt x="607" y="331"/>
                    </a:lnTo>
                    <a:lnTo>
                      <a:pt x="617" y="341"/>
                    </a:lnTo>
                    <a:lnTo>
                      <a:pt x="626" y="350"/>
                    </a:lnTo>
                    <a:lnTo>
                      <a:pt x="636" y="360"/>
                    </a:lnTo>
                    <a:lnTo>
                      <a:pt x="645" y="370"/>
                    </a:lnTo>
                    <a:lnTo>
                      <a:pt x="655" y="380"/>
                    </a:lnTo>
                    <a:lnTo>
                      <a:pt x="664" y="389"/>
                    </a:lnTo>
                    <a:lnTo>
                      <a:pt x="673" y="398"/>
                    </a:lnTo>
                    <a:lnTo>
                      <a:pt x="682" y="408"/>
                    </a:lnTo>
                    <a:lnTo>
                      <a:pt x="692" y="417"/>
                    </a:lnTo>
                    <a:lnTo>
                      <a:pt x="701" y="427"/>
                    </a:lnTo>
                    <a:lnTo>
                      <a:pt x="711" y="435"/>
                    </a:lnTo>
                    <a:lnTo>
                      <a:pt x="720" y="444"/>
                    </a:lnTo>
                    <a:lnTo>
                      <a:pt x="730" y="454"/>
                    </a:lnTo>
                    <a:lnTo>
                      <a:pt x="734" y="452"/>
                    </a:lnTo>
                    <a:lnTo>
                      <a:pt x="740" y="452"/>
                    </a:lnTo>
                    <a:lnTo>
                      <a:pt x="746" y="451"/>
                    </a:lnTo>
                    <a:lnTo>
                      <a:pt x="752" y="451"/>
                    </a:lnTo>
                    <a:lnTo>
                      <a:pt x="756" y="449"/>
                    </a:lnTo>
                    <a:lnTo>
                      <a:pt x="762" y="449"/>
                    </a:lnTo>
                    <a:lnTo>
                      <a:pt x="768" y="448"/>
                    </a:lnTo>
                    <a:lnTo>
                      <a:pt x="775" y="446"/>
                    </a:lnTo>
                    <a:lnTo>
                      <a:pt x="781" y="445"/>
                    </a:lnTo>
                    <a:lnTo>
                      <a:pt x="786" y="443"/>
                    </a:lnTo>
                    <a:lnTo>
                      <a:pt x="792" y="442"/>
                    </a:lnTo>
                    <a:lnTo>
                      <a:pt x="798" y="441"/>
                    </a:lnTo>
                    <a:lnTo>
                      <a:pt x="804" y="439"/>
                    </a:lnTo>
                    <a:lnTo>
                      <a:pt x="811" y="438"/>
                    </a:lnTo>
                    <a:lnTo>
                      <a:pt x="816" y="435"/>
                    </a:lnTo>
                    <a:lnTo>
                      <a:pt x="823" y="435"/>
                    </a:lnTo>
                    <a:lnTo>
                      <a:pt x="828" y="432"/>
                    </a:lnTo>
                    <a:lnTo>
                      <a:pt x="834" y="431"/>
                    </a:lnTo>
                    <a:lnTo>
                      <a:pt x="841" y="430"/>
                    </a:lnTo>
                    <a:lnTo>
                      <a:pt x="847" y="428"/>
                    </a:lnTo>
                    <a:lnTo>
                      <a:pt x="853" y="427"/>
                    </a:lnTo>
                    <a:lnTo>
                      <a:pt x="859" y="424"/>
                    </a:lnTo>
                    <a:lnTo>
                      <a:pt x="865" y="423"/>
                    </a:lnTo>
                    <a:lnTo>
                      <a:pt x="872" y="422"/>
                    </a:lnTo>
                    <a:lnTo>
                      <a:pt x="877" y="420"/>
                    </a:lnTo>
                    <a:lnTo>
                      <a:pt x="884" y="419"/>
                    </a:lnTo>
                    <a:lnTo>
                      <a:pt x="889" y="417"/>
                    </a:lnTo>
                    <a:lnTo>
                      <a:pt x="896" y="417"/>
                    </a:lnTo>
                    <a:lnTo>
                      <a:pt x="902" y="414"/>
                    </a:lnTo>
                    <a:lnTo>
                      <a:pt x="908" y="413"/>
                    </a:lnTo>
                    <a:lnTo>
                      <a:pt x="914" y="412"/>
                    </a:lnTo>
                    <a:lnTo>
                      <a:pt x="920" y="412"/>
                    </a:lnTo>
                    <a:lnTo>
                      <a:pt x="925" y="410"/>
                    </a:lnTo>
                    <a:lnTo>
                      <a:pt x="932" y="410"/>
                    </a:lnTo>
                    <a:lnTo>
                      <a:pt x="938" y="409"/>
                    </a:lnTo>
                    <a:lnTo>
                      <a:pt x="945" y="409"/>
                    </a:lnTo>
                    <a:lnTo>
                      <a:pt x="949" y="408"/>
                    </a:lnTo>
                    <a:lnTo>
                      <a:pt x="956" y="408"/>
                    </a:lnTo>
                    <a:lnTo>
                      <a:pt x="962" y="408"/>
                    </a:lnTo>
                    <a:lnTo>
                      <a:pt x="968" y="408"/>
                    </a:lnTo>
                    <a:lnTo>
                      <a:pt x="973" y="408"/>
                    </a:lnTo>
                    <a:lnTo>
                      <a:pt x="979" y="408"/>
                    </a:lnTo>
                    <a:lnTo>
                      <a:pt x="985" y="409"/>
                    </a:lnTo>
                    <a:lnTo>
                      <a:pt x="992" y="410"/>
                    </a:lnTo>
                    <a:lnTo>
                      <a:pt x="997" y="410"/>
                    </a:lnTo>
                    <a:lnTo>
                      <a:pt x="1003" y="412"/>
                    </a:lnTo>
                    <a:lnTo>
                      <a:pt x="1008" y="413"/>
                    </a:lnTo>
                    <a:lnTo>
                      <a:pt x="1015" y="417"/>
                    </a:lnTo>
                    <a:lnTo>
                      <a:pt x="1020" y="418"/>
                    </a:lnTo>
                    <a:lnTo>
                      <a:pt x="1026" y="420"/>
                    </a:lnTo>
                    <a:lnTo>
                      <a:pt x="1030" y="422"/>
                    </a:lnTo>
                    <a:lnTo>
                      <a:pt x="1036" y="425"/>
                    </a:lnTo>
                    <a:lnTo>
                      <a:pt x="1041" y="428"/>
                    </a:lnTo>
                    <a:lnTo>
                      <a:pt x="1047" y="431"/>
                    </a:lnTo>
                    <a:lnTo>
                      <a:pt x="1053" y="434"/>
                    </a:lnTo>
                    <a:lnTo>
                      <a:pt x="1058" y="439"/>
                    </a:lnTo>
                    <a:lnTo>
                      <a:pt x="1064" y="442"/>
                    </a:lnTo>
                    <a:lnTo>
                      <a:pt x="1068" y="446"/>
                    </a:lnTo>
                    <a:lnTo>
                      <a:pt x="1074" y="451"/>
                    </a:lnTo>
                    <a:lnTo>
                      <a:pt x="1079" y="456"/>
                    </a:lnTo>
                    <a:lnTo>
                      <a:pt x="1084" y="461"/>
                    </a:lnTo>
                    <a:lnTo>
                      <a:pt x="1089" y="468"/>
                    </a:lnTo>
                    <a:lnTo>
                      <a:pt x="1094" y="473"/>
                    </a:lnTo>
                    <a:lnTo>
                      <a:pt x="1099" y="480"/>
                    </a:lnTo>
                    <a:lnTo>
                      <a:pt x="1098" y="488"/>
                    </a:lnTo>
                    <a:lnTo>
                      <a:pt x="1097" y="496"/>
                    </a:lnTo>
                    <a:lnTo>
                      <a:pt x="1095" y="501"/>
                    </a:lnTo>
                    <a:lnTo>
                      <a:pt x="1095" y="505"/>
                    </a:lnTo>
                    <a:lnTo>
                      <a:pt x="1093" y="510"/>
                    </a:lnTo>
                    <a:lnTo>
                      <a:pt x="1093" y="514"/>
                    </a:lnTo>
                    <a:lnTo>
                      <a:pt x="1089" y="519"/>
                    </a:lnTo>
                    <a:lnTo>
                      <a:pt x="1088" y="524"/>
                    </a:lnTo>
                    <a:lnTo>
                      <a:pt x="1086" y="527"/>
                    </a:lnTo>
                    <a:lnTo>
                      <a:pt x="1085" y="533"/>
                    </a:lnTo>
                    <a:lnTo>
                      <a:pt x="1083" y="537"/>
                    </a:lnTo>
                    <a:lnTo>
                      <a:pt x="1080" y="543"/>
                    </a:lnTo>
                    <a:lnTo>
                      <a:pt x="1079" y="547"/>
                    </a:lnTo>
                    <a:lnTo>
                      <a:pt x="1077" y="553"/>
                    </a:lnTo>
                    <a:lnTo>
                      <a:pt x="1075" y="556"/>
                    </a:lnTo>
                    <a:lnTo>
                      <a:pt x="1073" y="562"/>
                    </a:lnTo>
                    <a:lnTo>
                      <a:pt x="1070" y="566"/>
                    </a:lnTo>
                    <a:lnTo>
                      <a:pt x="1069" y="572"/>
                    </a:lnTo>
                    <a:lnTo>
                      <a:pt x="1067" y="575"/>
                    </a:lnTo>
                    <a:lnTo>
                      <a:pt x="1065" y="581"/>
                    </a:lnTo>
                    <a:lnTo>
                      <a:pt x="1064" y="585"/>
                    </a:lnTo>
                    <a:lnTo>
                      <a:pt x="1063" y="591"/>
                    </a:lnTo>
                    <a:lnTo>
                      <a:pt x="1060" y="594"/>
                    </a:lnTo>
                    <a:lnTo>
                      <a:pt x="1059" y="600"/>
                    </a:lnTo>
                    <a:lnTo>
                      <a:pt x="1057" y="603"/>
                    </a:lnTo>
                    <a:lnTo>
                      <a:pt x="1057" y="608"/>
                    </a:lnTo>
                    <a:lnTo>
                      <a:pt x="1056" y="613"/>
                    </a:lnTo>
                    <a:lnTo>
                      <a:pt x="1056" y="617"/>
                    </a:lnTo>
                    <a:lnTo>
                      <a:pt x="1056" y="622"/>
                    </a:lnTo>
                    <a:lnTo>
                      <a:pt x="1056" y="626"/>
                    </a:lnTo>
                    <a:lnTo>
                      <a:pt x="1041" y="635"/>
                    </a:lnTo>
                    <a:lnTo>
                      <a:pt x="1028" y="645"/>
                    </a:lnTo>
                    <a:lnTo>
                      <a:pt x="1014" y="654"/>
                    </a:lnTo>
                    <a:lnTo>
                      <a:pt x="1001" y="662"/>
                    </a:lnTo>
                    <a:lnTo>
                      <a:pt x="988" y="668"/>
                    </a:lnTo>
                    <a:lnTo>
                      <a:pt x="975" y="674"/>
                    </a:lnTo>
                    <a:lnTo>
                      <a:pt x="963" y="679"/>
                    </a:lnTo>
                    <a:lnTo>
                      <a:pt x="950" y="684"/>
                    </a:lnTo>
                    <a:lnTo>
                      <a:pt x="937" y="686"/>
                    </a:lnTo>
                    <a:lnTo>
                      <a:pt x="924" y="689"/>
                    </a:lnTo>
                    <a:lnTo>
                      <a:pt x="912" y="692"/>
                    </a:lnTo>
                    <a:lnTo>
                      <a:pt x="899" y="694"/>
                    </a:lnTo>
                    <a:lnTo>
                      <a:pt x="887" y="694"/>
                    </a:lnTo>
                    <a:lnTo>
                      <a:pt x="875" y="695"/>
                    </a:lnTo>
                    <a:lnTo>
                      <a:pt x="863" y="694"/>
                    </a:lnTo>
                    <a:lnTo>
                      <a:pt x="852" y="693"/>
                    </a:lnTo>
                    <a:lnTo>
                      <a:pt x="839" y="690"/>
                    </a:lnTo>
                    <a:lnTo>
                      <a:pt x="827" y="688"/>
                    </a:lnTo>
                    <a:lnTo>
                      <a:pt x="815" y="684"/>
                    </a:lnTo>
                    <a:lnTo>
                      <a:pt x="804" y="681"/>
                    </a:lnTo>
                    <a:lnTo>
                      <a:pt x="792" y="676"/>
                    </a:lnTo>
                    <a:lnTo>
                      <a:pt x="781" y="671"/>
                    </a:lnTo>
                    <a:lnTo>
                      <a:pt x="770" y="666"/>
                    </a:lnTo>
                    <a:lnTo>
                      <a:pt x="758" y="661"/>
                    </a:lnTo>
                    <a:lnTo>
                      <a:pt x="746" y="654"/>
                    </a:lnTo>
                    <a:lnTo>
                      <a:pt x="736" y="647"/>
                    </a:lnTo>
                    <a:lnTo>
                      <a:pt x="724" y="639"/>
                    </a:lnTo>
                    <a:lnTo>
                      <a:pt x="714" y="632"/>
                    </a:lnTo>
                    <a:lnTo>
                      <a:pt x="703" y="624"/>
                    </a:lnTo>
                    <a:lnTo>
                      <a:pt x="693" y="615"/>
                    </a:lnTo>
                    <a:lnTo>
                      <a:pt x="682" y="607"/>
                    </a:lnTo>
                    <a:lnTo>
                      <a:pt x="672" y="600"/>
                    </a:lnTo>
                    <a:lnTo>
                      <a:pt x="661" y="590"/>
                    </a:lnTo>
                    <a:lnTo>
                      <a:pt x="650" y="580"/>
                    </a:lnTo>
                    <a:lnTo>
                      <a:pt x="640" y="570"/>
                    </a:lnTo>
                    <a:lnTo>
                      <a:pt x="630" y="560"/>
                    </a:lnTo>
                    <a:lnTo>
                      <a:pt x="619" y="550"/>
                    </a:lnTo>
                    <a:lnTo>
                      <a:pt x="609" y="539"/>
                    </a:lnTo>
                    <a:lnTo>
                      <a:pt x="599" y="527"/>
                    </a:lnTo>
                    <a:lnTo>
                      <a:pt x="589" y="517"/>
                    </a:lnTo>
                    <a:lnTo>
                      <a:pt x="579" y="505"/>
                    </a:lnTo>
                    <a:lnTo>
                      <a:pt x="569" y="494"/>
                    </a:lnTo>
                    <a:lnTo>
                      <a:pt x="559" y="483"/>
                    </a:lnTo>
                    <a:lnTo>
                      <a:pt x="549" y="472"/>
                    </a:lnTo>
                    <a:lnTo>
                      <a:pt x="539" y="461"/>
                    </a:lnTo>
                    <a:lnTo>
                      <a:pt x="530" y="449"/>
                    </a:lnTo>
                    <a:lnTo>
                      <a:pt x="520" y="438"/>
                    </a:lnTo>
                    <a:lnTo>
                      <a:pt x="510" y="427"/>
                    </a:lnTo>
                    <a:lnTo>
                      <a:pt x="501" y="414"/>
                    </a:lnTo>
                    <a:lnTo>
                      <a:pt x="491" y="403"/>
                    </a:lnTo>
                    <a:lnTo>
                      <a:pt x="481" y="391"/>
                    </a:lnTo>
                    <a:lnTo>
                      <a:pt x="471" y="380"/>
                    </a:lnTo>
                    <a:lnTo>
                      <a:pt x="461" y="369"/>
                    </a:lnTo>
                    <a:lnTo>
                      <a:pt x="452" y="358"/>
                    </a:lnTo>
                    <a:lnTo>
                      <a:pt x="443" y="347"/>
                    </a:lnTo>
                    <a:lnTo>
                      <a:pt x="434" y="336"/>
                    </a:lnTo>
                    <a:lnTo>
                      <a:pt x="424" y="325"/>
                    </a:lnTo>
                    <a:lnTo>
                      <a:pt x="415" y="313"/>
                    </a:lnTo>
                    <a:lnTo>
                      <a:pt x="407" y="303"/>
                    </a:lnTo>
                    <a:lnTo>
                      <a:pt x="397" y="293"/>
                    </a:lnTo>
                    <a:lnTo>
                      <a:pt x="388" y="285"/>
                    </a:lnTo>
                    <a:lnTo>
                      <a:pt x="378" y="275"/>
                    </a:lnTo>
                    <a:lnTo>
                      <a:pt x="369" y="265"/>
                    </a:lnTo>
                    <a:lnTo>
                      <a:pt x="360" y="257"/>
                    </a:lnTo>
                    <a:lnTo>
                      <a:pt x="354" y="250"/>
                    </a:lnTo>
                    <a:lnTo>
                      <a:pt x="350" y="246"/>
                    </a:lnTo>
                    <a:lnTo>
                      <a:pt x="344" y="240"/>
                    </a:lnTo>
                    <a:lnTo>
                      <a:pt x="340" y="236"/>
                    </a:lnTo>
                    <a:lnTo>
                      <a:pt x="334" y="230"/>
                    </a:lnTo>
                    <a:lnTo>
                      <a:pt x="329" y="226"/>
                    </a:lnTo>
                    <a:lnTo>
                      <a:pt x="323" y="221"/>
                    </a:lnTo>
                    <a:lnTo>
                      <a:pt x="319" y="218"/>
                    </a:lnTo>
                    <a:lnTo>
                      <a:pt x="312" y="214"/>
                    </a:lnTo>
                    <a:lnTo>
                      <a:pt x="307" y="210"/>
                    </a:lnTo>
                    <a:lnTo>
                      <a:pt x="301" y="206"/>
                    </a:lnTo>
                    <a:lnTo>
                      <a:pt x="296" y="204"/>
                    </a:lnTo>
                    <a:lnTo>
                      <a:pt x="290" y="200"/>
                    </a:lnTo>
                    <a:lnTo>
                      <a:pt x="283" y="198"/>
                    </a:lnTo>
                    <a:lnTo>
                      <a:pt x="278" y="196"/>
                    </a:lnTo>
                    <a:lnTo>
                      <a:pt x="273" y="193"/>
                    </a:lnTo>
                    <a:lnTo>
                      <a:pt x="267" y="189"/>
                    </a:lnTo>
                    <a:lnTo>
                      <a:pt x="261" y="187"/>
                    </a:lnTo>
                    <a:lnTo>
                      <a:pt x="255" y="185"/>
                    </a:lnTo>
                    <a:lnTo>
                      <a:pt x="249" y="183"/>
                    </a:lnTo>
                    <a:lnTo>
                      <a:pt x="242" y="179"/>
                    </a:lnTo>
                    <a:lnTo>
                      <a:pt x="237" y="178"/>
                    </a:lnTo>
                    <a:lnTo>
                      <a:pt x="230" y="177"/>
                    </a:lnTo>
                    <a:lnTo>
                      <a:pt x="225" y="175"/>
                    </a:lnTo>
                    <a:lnTo>
                      <a:pt x="218" y="173"/>
                    </a:lnTo>
                    <a:lnTo>
                      <a:pt x="212" y="170"/>
                    </a:lnTo>
                    <a:lnTo>
                      <a:pt x="206" y="169"/>
                    </a:lnTo>
                    <a:lnTo>
                      <a:pt x="200" y="167"/>
                    </a:lnTo>
                    <a:lnTo>
                      <a:pt x="194" y="166"/>
                    </a:lnTo>
                    <a:lnTo>
                      <a:pt x="188" y="164"/>
                    </a:lnTo>
                    <a:lnTo>
                      <a:pt x="182" y="163"/>
                    </a:lnTo>
                    <a:lnTo>
                      <a:pt x="177" y="161"/>
                    </a:lnTo>
                    <a:lnTo>
                      <a:pt x="170" y="159"/>
                    </a:lnTo>
                    <a:lnTo>
                      <a:pt x="165" y="158"/>
                    </a:lnTo>
                    <a:lnTo>
                      <a:pt x="158" y="156"/>
                    </a:lnTo>
                    <a:lnTo>
                      <a:pt x="151" y="155"/>
                    </a:lnTo>
                    <a:lnTo>
                      <a:pt x="146" y="152"/>
                    </a:lnTo>
                    <a:lnTo>
                      <a:pt x="139" y="152"/>
                    </a:lnTo>
                    <a:lnTo>
                      <a:pt x="132" y="148"/>
                    </a:lnTo>
                    <a:lnTo>
                      <a:pt x="127" y="148"/>
                    </a:lnTo>
                    <a:lnTo>
                      <a:pt x="120" y="145"/>
                    </a:lnTo>
                    <a:lnTo>
                      <a:pt x="115" y="144"/>
                    </a:lnTo>
                    <a:lnTo>
                      <a:pt x="109" y="142"/>
                    </a:lnTo>
                    <a:lnTo>
                      <a:pt x="104" y="139"/>
                    </a:lnTo>
                    <a:lnTo>
                      <a:pt x="98" y="137"/>
                    </a:lnTo>
                    <a:lnTo>
                      <a:pt x="91" y="135"/>
                    </a:lnTo>
                    <a:lnTo>
                      <a:pt x="86" y="133"/>
                    </a:lnTo>
                    <a:lnTo>
                      <a:pt x="81" y="130"/>
                    </a:lnTo>
                    <a:lnTo>
                      <a:pt x="75" y="127"/>
                    </a:lnTo>
                    <a:lnTo>
                      <a:pt x="69" y="124"/>
                    </a:lnTo>
                    <a:lnTo>
                      <a:pt x="64" y="120"/>
                    </a:lnTo>
                    <a:lnTo>
                      <a:pt x="58" y="118"/>
                    </a:lnTo>
                    <a:lnTo>
                      <a:pt x="53" y="114"/>
                    </a:lnTo>
                    <a:lnTo>
                      <a:pt x="48" y="110"/>
                    </a:lnTo>
                    <a:lnTo>
                      <a:pt x="43" y="107"/>
                    </a:lnTo>
                    <a:lnTo>
                      <a:pt x="38" y="104"/>
                    </a:lnTo>
                    <a:lnTo>
                      <a:pt x="31" y="100"/>
                    </a:lnTo>
                    <a:lnTo>
                      <a:pt x="27" y="96"/>
                    </a:lnTo>
                    <a:lnTo>
                      <a:pt x="23" y="92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8" y="77"/>
                    </a:lnTo>
                    <a:lnTo>
                      <a:pt x="4" y="73"/>
                    </a:lnTo>
                    <a:lnTo>
                      <a:pt x="0" y="67"/>
                    </a:lnTo>
                    <a:lnTo>
                      <a:pt x="3" y="63"/>
                    </a:lnTo>
                    <a:lnTo>
                      <a:pt x="7" y="58"/>
                    </a:lnTo>
                    <a:lnTo>
                      <a:pt x="10" y="54"/>
                    </a:lnTo>
                    <a:lnTo>
                      <a:pt x="15" y="48"/>
                    </a:lnTo>
                    <a:lnTo>
                      <a:pt x="19" y="43"/>
                    </a:lnTo>
                    <a:lnTo>
                      <a:pt x="24" y="37"/>
                    </a:lnTo>
                    <a:lnTo>
                      <a:pt x="28" y="32"/>
                    </a:lnTo>
                    <a:lnTo>
                      <a:pt x="33" y="26"/>
                    </a:lnTo>
                    <a:lnTo>
                      <a:pt x="36" y="21"/>
                    </a:lnTo>
                    <a:lnTo>
                      <a:pt x="40" y="15"/>
                    </a:lnTo>
                    <a:lnTo>
                      <a:pt x="45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46" name="Freeform 365">
                <a:extLst>
                  <a:ext uri="{FF2B5EF4-FFF2-40B4-BE49-F238E27FC236}">
                    <a16:creationId xmlns:a16="http://schemas.microsoft.com/office/drawing/2014/main" id="{EB79ADEF-50F7-3C4C-140E-DA768040B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70838" y="3952875"/>
                <a:ext cx="628650" cy="344488"/>
              </a:xfrm>
              <a:custGeom>
                <a:avLst/>
                <a:gdLst>
                  <a:gd name="T0" fmla="*/ 2147483647 w 1188"/>
                  <a:gd name="T1" fmla="*/ 2147483647 h 651"/>
                  <a:gd name="T2" fmla="*/ 2147483647 w 1188"/>
                  <a:gd name="T3" fmla="*/ 2147483647 h 651"/>
                  <a:gd name="T4" fmla="*/ 2147483647 w 1188"/>
                  <a:gd name="T5" fmla="*/ 2147483647 h 651"/>
                  <a:gd name="T6" fmla="*/ 2147483647 w 1188"/>
                  <a:gd name="T7" fmla="*/ 2147483647 h 651"/>
                  <a:gd name="T8" fmla="*/ 2147483647 w 1188"/>
                  <a:gd name="T9" fmla="*/ 2147483647 h 651"/>
                  <a:gd name="T10" fmla="*/ 2147483647 w 1188"/>
                  <a:gd name="T11" fmla="*/ 2147483647 h 651"/>
                  <a:gd name="T12" fmla="*/ 2147483647 w 1188"/>
                  <a:gd name="T13" fmla="*/ 2147483647 h 651"/>
                  <a:gd name="T14" fmla="*/ 2147483647 w 1188"/>
                  <a:gd name="T15" fmla="*/ 2147483647 h 651"/>
                  <a:gd name="T16" fmla="*/ 2147483647 w 1188"/>
                  <a:gd name="T17" fmla="*/ 2147483647 h 651"/>
                  <a:gd name="T18" fmla="*/ 2147483647 w 1188"/>
                  <a:gd name="T19" fmla="*/ 2147483647 h 651"/>
                  <a:gd name="T20" fmla="*/ 2147483647 w 1188"/>
                  <a:gd name="T21" fmla="*/ 2147483647 h 651"/>
                  <a:gd name="T22" fmla="*/ 2147483647 w 1188"/>
                  <a:gd name="T23" fmla="*/ 2147483647 h 651"/>
                  <a:gd name="T24" fmla="*/ 2147483647 w 1188"/>
                  <a:gd name="T25" fmla="*/ 2147483647 h 651"/>
                  <a:gd name="T26" fmla="*/ 2147483647 w 1188"/>
                  <a:gd name="T27" fmla="*/ 2147483647 h 651"/>
                  <a:gd name="T28" fmla="*/ 2147483647 w 1188"/>
                  <a:gd name="T29" fmla="*/ 2147483647 h 651"/>
                  <a:gd name="T30" fmla="*/ 2147483647 w 1188"/>
                  <a:gd name="T31" fmla="*/ 2147483647 h 651"/>
                  <a:gd name="T32" fmla="*/ 2147483647 w 1188"/>
                  <a:gd name="T33" fmla="*/ 2147483647 h 651"/>
                  <a:gd name="T34" fmla="*/ 2147483647 w 1188"/>
                  <a:gd name="T35" fmla="*/ 2147483647 h 651"/>
                  <a:gd name="T36" fmla="*/ 2147483647 w 1188"/>
                  <a:gd name="T37" fmla="*/ 2147483647 h 651"/>
                  <a:gd name="T38" fmla="*/ 2147483647 w 1188"/>
                  <a:gd name="T39" fmla="*/ 2147483647 h 651"/>
                  <a:gd name="T40" fmla="*/ 2147483647 w 1188"/>
                  <a:gd name="T41" fmla="*/ 2147483647 h 651"/>
                  <a:gd name="T42" fmla="*/ 2147483647 w 1188"/>
                  <a:gd name="T43" fmla="*/ 2147483647 h 651"/>
                  <a:gd name="T44" fmla="*/ 2147483647 w 1188"/>
                  <a:gd name="T45" fmla="*/ 2147483647 h 651"/>
                  <a:gd name="T46" fmla="*/ 2147483647 w 1188"/>
                  <a:gd name="T47" fmla="*/ 2147483647 h 651"/>
                  <a:gd name="T48" fmla="*/ 2147483647 w 1188"/>
                  <a:gd name="T49" fmla="*/ 2147483647 h 651"/>
                  <a:gd name="T50" fmla="*/ 2147483647 w 1188"/>
                  <a:gd name="T51" fmla="*/ 2147483647 h 651"/>
                  <a:gd name="T52" fmla="*/ 2147483647 w 1188"/>
                  <a:gd name="T53" fmla="*/ 2147483647 h 651"/>
                  <a:gd name="T54" fmla="*/ 2147483647 w 1188"/>
                  <a:gd name="T55" fmla="*/ 2147483647 h 651"/>
                  <a:gd name="T56" fmla="*/ 2147483647 w 1188"/>
                  <a:gd name="T57" fmla="*/ 2147483647 h 651"/>
                  <a:gd name="T58" fmla="*/ 2147483647 w 1188"/>
                  <a:gd name="T59" fmla="*/ 2147483647 h 651"/>
                  <a:gd name="T60" fmla="*/ 2147483647 w 1188"/>
                  <a:gd name="T61" fmla="*/ 2147483647 h 651"/>
                  <a:gd name="T62" fmla="*/ 2147483647 w 1188"/>
                  <a:gd name="T63" fmla="*/ 2147483647 h 651"/>
                  <a:gd name="T64" fmla="*/ 2147483647 w 1188"/>
                  <a:gd name="T65" fmla="*/ 2147483647 h 651"/>
                  <a:gd name="T66" fmla="*/ 2147483647 w 1188"/>
                  <a:gd name="T67" fmla="*/ 2147483647 h 651"/>
                  <a:gd name="T68" fmla="*/ 2147483647 w 1188"/>
                  <a:gd name="T69" fmla="*/ 2147483647 h 651"/>
                  <a:gd name="T70" fmla="*/ 2147483647 w 1188"/>
                  <a:gd name="T71" fmla="*/ 2147483647 h 651"/>
                  <a:gd name="T72" fmla="*/ 2147483647 w 1188"/>
                  <a:gd name="T73" fmla="*/ 2147483647 h 651"/>
                  <a:gd name="T74" fmla="*/ 2147483647 w 1188"/>
                  <a:gd name="T75" fmla="*/ 2147483647 h 651"/>
                  <a:gd name="T76" fmla="*/ 2147483647 w 1188"/>
                  <a:gd name="T77" fmla="*/ 2147483647 h 651"/>
                  <a:gd name="T78" fmla="*/ 2147483647 w 1188"/>
                  <a:gd name="T79" fmla="*/ 2147483647 h 651"/>
                  <a:gd name="T80" fmla="*/ 2147483647 w 1188"/>
                  <a:gd name="T81" fmla="*/ 2147483647 h 651"/>
                  <a:gd name="T82" fmla="*/ 2147483647 w 1188"/>
                  <a:gd name="T83" fmla="*/ 2147483647 h 651"/>
                  <a:gd name="T84" fmla="*/ 2147483647 w 1188"/>
                  <a:gd name="T85" fmla="*/ 2147483647 h 651"/>
                  <a:gd name="T86" fmla="*/ 2147483647 w 1188"/>
                  <a:gd name="T87" fmla="*/ 2147483647 h 651"/>
                  <a:gd name="T88" fmla="*/ 2147483647 w 1188"/>
                  <a:gd name="T89" fmla="*/ 2147483647 h 651"/>
                  <a:gd name="T90" fmla="*/ 2147483647 w 1188"/>
                  <a:gd name="T91" fmla="*/ 2147483647 h 651"/>
                  <a:gd name="T92" fmla="*/ 2147483647 w 1188"/>
                  <a:gd name="T93" fmla="*/ 2147483647 h 651"/>
                  <a:gd name="T94" fmla="*/ 2147483647 w 1188"/>
                  <a:gd name="T95" fmla="*/ 2147483647 h 651"/>
                  <a:gd name="T96" fmla="*/ 2147483647 w 1188"/>
                  <a:gd name="T97" fmla="*/ 2147483647 h 651"/>
                  <a:gd name="T98" fmla="*/ 2147483647 w 1188"/>
                  <a:gd name="T99" fmla="*/ 2147483647 h 651"/>
                  <a:gd name="T100" fmla="*/ 2147483647 w 1188"/>
                  <a:gd name="T101" fmla="*/ 2147483647 h 651"/>
                  <a:gd name="T102" fmla="*/ 2147483647 w 1188"/>
                  <a:gd name="T103" fmla="*/ 2147483647 h 651"/>
                  <a:gd name="T104" fmla="*/ 2147483647 w 1188"/>
                  <a:gd name="T105" fmla="*/ 2147483647 h 651"/>
                  <a:gd name="T106" fmla="*/ 2147483647 w 1188"/>
                  <a:gd name="T107" fmla="*/ 2147483647 h 651"/>
                  <a:gd name="T108" fmla="*/ 2147483647 w 1188"/>
                  <a:gd name="T109" fmla="*/ 2147483647 h 651"/>
                  <a:gd name="T110" fmla="*/ 2147483647 w 1188"/>
                  <a:gd name="T111" fmla="*/ 2147483647 h 651"/>
                  <a:gd name="T112" fmla="*/ 2147483647 w 1188"/>
                  <a:gd name="T113" fmla="*/ 2147483647 h 651"/>
                  <a:gd name="T114" fmla="*/ 2147483647 w 1188"/>
                  <a:gd name="T115" fmla="*/ 2147483647 h 651"/>
                  <a:gd name="T116" fmla="*/ 2147483647 w 1188"/>
                  <a:gd name="T117" fmla="*/ 2147483647 h 651"/>
                  <a:gd name="T118" fmla="*/ 2147483647 w 1188"/>
                  <a:gd name="T119" fmla="*/ 2147483647 h 651"/>
                  <a:gd name="T120" fmla="*/ 2147483647 w 1188"/>
                  <a:gd name="T121" fmla="*/ 2147483647 h 651"/>
                  <a:gd name="T122" fmla="*/ 0 w 1188"/>
                  <a:gd name="T123" fmla="*/ 2147483647 h 6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88"/>
                  <a:gd name="T187" fmla="*/ 0 h 651"/>
                  <a:gd name="T188" fmla="*/ 1188 w 1188"/>
                  <a:gd name="T189" fmla="*/ 651 h 6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88" h="651">
                    <a:moveTo>
                      <a:pt x="0" y="34"/>
                    </a:moveTo>
                    <a:lnTo>
                      <a:pt x="2" y="34"/>
                    </a:lnTo>
                    <a:lnTo>
                      <a:pt x="9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5" y="34"/>
                    </a:lnTo>
                    <a:lnTo>
                      <a:pt x="32" y="35"/>
                    </a:lnTo>
                    <a:lnTo>
                      <a:pt x="36" y="35"/>
                    </a:lnTo>
                    <a:lnTo>
                      <a:pt x="40" y="35"/>
                    </a:lnTo>
                    <a:lnTo>
                      <a:pt x="43" y="35"/>
                    </a:lnTo>
                    <a:lnTo>
                      <a:pt x="49" y="36"/>
                    </a:lnTo>
                    <a:lnTo>
                      <a:pt x="53" y="36"/>
                    </a:lnTo>
                    <a:lnTo>
                      <a:pt x="58" y="38"/>
                    </a:lnTo>
                    <a:lnTo>
                      <a:pt x="62" y="38"/>
                    </a:lnTo>
                    <a:lnTo>
                      <a:pt x="69" y="39"/>
                    </a:lnTo>
                    <a:lnTo>
                      <a:pt x="73" y="39"/>
                    </a:lnTo>
                    <a:lnTo>
                      <a:pt x="78" y="41"/>
                    </a:lnTo>
                    <a:lnTo>
                      <a:pt x="85" y="41"/>
                    </a:lnTo>
                    <a:lnTo>
                      <a:pt x="90" y="42"/>
                    </a:lnTo>
                    <a:lnTo>
                      <a:pt x="95" y="43"/>
                    </a:lnTo>
                    <a:lnTo>
                      <a:pt x="101" y="44"/>
                    </a:lnTo>
                    <a:lnTo>
                      <a:pt x="107" y="45"/>
                    </a:lnTo>
                    <a:lnTo>
                      <a:pt x="113" y="48"/>
                    </a:lnTo>
                    <a:lnTo>
                      <a:pt x="119" y="48"/>
                    </a:lnTo>
                    <a:lnTo>
                      <a:pt x="126" y="50"/>
                    </a:lnTo>
                    <a:lnTo>
                      <a:pt x="131" y="51"/>
                    </a:lnTo>
                    <a:lnTo>
                      <a:pt x="138" y="52"/>
                    </a:lnTo>
                    <a:lnTo>
                      <a:pt x="143" y="53"/>
                    </a:lnTo>
                    <a:lnTo>
                      <a:pt x="150" y="54"/>
                    </a:lnTo>
                    <a:lnTo>
                      <a:pt x="157" y="56"/>
                    </a:lnTo>
                    <a:lnTo>
                      <a:pt x="163" y="59"/>
                    </a:lnTo>
                    <a:lnTo>
                      <a:pt x="169" y="60"/>
                    </a:lnTo>
                    <a:lnTo>
                      <a:pt x="176" y="62"/>
                    </a:lnTo>
                    <a:lnTo>
                      <a:pt x="182" y="63"/>
                    </a:lnTo>
                    <a:lnTo>
                      <a:pt x="189" y="66"/>
                    </a:lnTo>
                    <a:lnTo>
                      <a:pt x="194" y="69"/>
                    </a:lnTo>
                    <a:lnTo>
                      <a:pt x="201" y="71"/>
                    </a:lnTo>
                    <a:lnTo>
                      <a:pt x="208" y="73"/>
                    </a:lnTo>
                    <a:lnTo>
                      <a:pt x="215" y="76"/>
                    </a:lnTo>
                    <a:lnTo>
                      <a:pt x="221" y="79"/>
                    </a:lnTo>
                    <a:lnTo>
                      <a:pt x="228" y="82"/>
                    </a:lnTo>
                    <a:lnTo>
                      <a:pt x="234" y="84"/>
                    </a:lnTo>
                    <a:lnTo>
                      <a:pt x="241" y="87"/>
                    </a:lnTo>
                    <a:lnTo>
                      <a:pt x="247" y="90"/>
                    </a:lnTo>
                    <a:lnTo>
                      <a:pt x="253" y="93"/>
                    </a:lnTo>
                    <a:lnTo>
                      <a:pt x="260" y="96"/>
                    </a:lnTo>
                    <a:lnTo>
                      <a:pt x="267" y="101"/>
                    </a:lnTo>
                    <a:lnTo>
                      <a:pt x="272" y="103"/>
                    </a:lnTo>
                    <a:lnTo>
                      <a:pt x="278" y="107"/>
                    </a:lnTo>
                    <a:lnTo>
                      <a:pt x="283" y="111"/>
                    </a:lnTo>
                    <a:lnTo>
                      <a:pt x="290" y="115"/>
                    </a:lnTo>
                    <a:lnTo>
                      <a:pt x="295" y="118"/>
                    </a:lnTo>
                    <a:lnTo>
                      <a:pt x="301" y="123"/>
                    </a:lnTo>
                    <a:lnTo>
                      <a:pt x="308" y="127"/>
                    </a:lnTo>
                    <a:lnTo>
                      <a:pt x="314" y="133"/>
                    </a:lnTo>
                    <a:lnTo>
                      <a:pt x="319" y="136"/>
                    </a:lnTo>
                    <a:lnTo>
                      <a:pt x="323" y="142"/>
                    </a:lnTo>
                    <a:lnTo>
                      <a:pt x="329" y="146"/>
                    </a:lnTo>
                    <a:lnTo>
                      <a:pt x="333" y="152"/>
                    </a:lnTo>
                    <a:lnTo>
                      <a:pt x="338" y="157"/>
                    </a:lnTo>
                    <a:lnTo>
                      <a:pt x="342" y="164"/>
                    </a:lnTo>
                    <a:lnTo>
                      <a:pt x="346" y="171"/>
                    </a:lnTo>
                    <a:lnTo>
                      <a:pt x="352" y="177"/>
                    </a:lnTo>
                    <a:lnTo>
                      <a:pt x="355" y="184"/>
                    </a:lnTo>
                    <a:lnTo>
                      <a:pt x="360" y="192"/>
                    </a:lnTo>
                    <a:lnTo>
                      <a:pt x="363" y="199"/>
                    </a:lnTo>
                    <a:lnTo>
                      <a:pt x="368" y="206"/>
                    </a:lnTo>
                    <a:lnTo>
                      <a:pt x="371" y="214"/>
                    </a:lnTo>
                    <a:lnTo>
                      <a:pt x="376" y="223"/>
                    </a:lnTo>
                    <a:lnTo>
                      <a:pt x="380" y="230"/>
                    </a:lnTo>
                    <a:lnTo>
                      <a:pt x="384" y="240"/>
                    </a:lnTo>
                    <a:lnTo>
                      <a:pt x="388" y="249"/>
                    </a:lnTo>
                    <a:lnTo>
                      <a:pt x="392" y="258"/>
                    </a:lnTo>
                    <a:lnTo>
                      <a:pt x="396" y="266"/>
                    </a:lnTo>
                    <a:lnTo>
                      <a:pt x="400" y="276"/>
                    </a:lnTo>
                    <a:lnTo>
                      <a:pt x="404" y="285"/>
                    </a:lnTo>
                    <a:lnTo>
                      <a:pt x="409" y="294"/>
                    </a:lnTo>
                    <a:lnTo>
                      <a:pt x="412" y="304"/>
                    </a:lnTo>
                    <a:lnTo>
                      <a:pt x="417" y="314"/>
                    </a:lnTo>
                    <a:lnTo>
                      <a:pt x="421" y="324"/>
                    </a:lnTo>
                    <a:lnTo>
                      <a:pt x="425" y="334"/>
                    </a:lnTo>
                    <a:lnTo>
                      <a:pt x="431" y="344"/>
                    </a:lnTo>
                    <a:lnTo>
                      <a:pt x="435" y="354"/>
                    </a:lnTo>
                    <a:lnTo>
                      <a:pt x="440" y="364"/>
                    </a:lnTo>
                    <a:lnTo>
                      <a:pt x="444" y="372"/>
                    </a:lnTo>
                    <a:lnTo>
                      <a:pt x="450" y="382"/>
                    </a:lnTo>
                    <a:lnTo>
                      <a:pt x="455" y="394"/>
                    </a:lnTo>
                    <a:lnTo>
                      <a:pt x="461" y="402"/>
                    </a:lnTo>
                    <a:lnTo>
                      <a:pt x="465" y="412"/>
                    </a:lnTo>
                    <a:lnTo>
                      <a:pt x="472" y="422"/>
                    </a:lnTo>
                    <a:lnTo>
                      <a:pt x="477" y="432"/>
                    </a:lnTo>
                    <a:lnTo>
                      <a:pt x="484" y="441"/>
                    </a:lnTo>
                    <a:lnTo>
                      <a:pt x="491" y="451"/>
                    </a:lnTo>
                    <a:lnTo>
                      <a:pt x="496" y="461"/>
                    </a:lnTo>
                    <a:lnTo>
                      <a:pt x="504" y="470"/>
                    </a:lnTo>
                    <a:lnTo>
                      <a:pt x="511" y="480"/>
                    </a:lnTo>
                    <a:lnTo>
                      <a:pt x="518" y="489"/>
                    </a:lnTo>
                    <a:lnTo>
                      <a:pt x="526" y="498"/>
                    </a:lnTo>
                    <a:lnTo>
                      <a:pt x="534" y="508"/>
                    </a:lnTo>
                    <a:lnTo>
                      <a:pt x="543" y="516"/>
                    </a:lnTo>
                    <a:lnTo>
                      <a:pt x="552" y="524"/>
                    </a:lnTo>
                    <a:lnTo>
                      <a:pt x="561" y="533"/>
                    </a:lnTo>
                    <a:lnTo>
                      <a:pt x="571" y="542"/>
                    </a:lnTo>
                    <a:lnTo>
                      <a:pt x="580" y="550"/>
                    </a:lnTo>
                    <a:lnTo>
                      <a:pt x="590" y="557"/>
                    </a:lnTo>
                    <a:lnTo>
                      <a:pt x="600" y="564"/>
                    </a:lnTo>
                    <a:lnTo>
                      <a:pt x="609" y="572"/>
                    </a:lnTo>
                    <a:lnTo>
                      <a:pt x="621" y="579"/>
                    </a:lnTo>
                    <a:lnTo>
                      <a:pt x="632" y="586"/>
                    </a:lnTo>
                    <a:lnTo>
                      <a:pt x="644" y="593"/>
                    </a:lnTo>
                    <a:lnTo>
                      <a:pt x="657" y="600"/>
                    </a:lnTo>
                    <a:lnTo>
                      <a:pt x="669" y="605"/>
                    </a:lnTo>
                    <a:lnTo>
                      <a:pt x="683" y="611"/>
                    </a:lnTo>
                    <a:lnTo>
                      <a:pt x="697" y="616"/>
                    </a:lnTo>
                    <a:lnTo>
                      <a:pt x="712" y="622"/>
                    </a:lnTo>
                    <a:lnTo>
                      <a:pt x="726" y="626"/>
                    </a:lnTo>
                    <a:lnTo>
                      <a:pt x="742" y="632"/>
                    </a:lnTo>
                    <a:lnTo>
                      <a:pt x="756" y="635"/>
                    </a:lnTo>
                    <a:lnTo>
                      <a:pt x="774" y="640"/>
                    </a:lnTo>
                    <a:lnTo>
                      <a:pt x="789" y="642"/>
                    </a:lnTo>
                    <a:lnTo>
                      <a:pt x="805" y="644"/>
                    </a:lnTo>
                    <a:lnTo>
                      <a:pt x="819" y="646"/>
                    </a:lnTo>
                    <a:lnTo>
                      <a:pt x="835" y="649"/>
                    </a:lnTo>
                    <a:lnTo>
                      <a:pt x="849" y="650"/>
                    </a:lnTo>
                    <a:lnTo>
                      <a:pt x="863" y="651"/>
                    </a:lnTo>
                    <a:lnTo>
                      <a:pt x="877" y="651"/>
                    </a:lnTo>
                    <a:lnTo>
                      <a:pt x="890" y="651"/>
                    </a:lnTo>
                    <a:lnTo>
                      <a:pt x="903" y="650"/>
                    </a:lnTo>
                    <a:lnTo>
                      <a:pt x="916" y="649"/>
                    </a:lnTo>
                    <a:lnTo>
                      <a:pt x="928" y="647"/>
                    </a:lnTo>
                    <a:lnTo>
                      <a:pt x="940" y="646"/>
                    </a:lnTo>
                    <a:lnTo>
                      <a:pt x="952" y="644"/>
                    </a:lnTo>
                    <a:lnTo>
                      <a:pt x="964" y="641"/>
                    </a:lnTo>
                    <a:lnTo>
                      <a:pt x="975" y="639"/>
                    </a:lnTo>
                    <a:lnTo>
                      <a:pt x="987" y="636"/>
                    </a:lnTo>
                    <a:lnTo>
                      <a:pt x="997" y="632"/>
                    </a:lnTo>
                    <a:lnTo>
                      <a:pt x="1006" y="629"/>
                    </a:lnTo>
                    <a:lnTo>
                      <a:pt x="1016" y="624"/>
                    </a:lnTo>
                    <a:lnTo>
                      <a:pt x="1026" y="620"/>
                    </a:lnTo>
                    <a:lnTo>
                      <a:pt x="1035" y="615"/>
                    </a:lnTo>
                    <a:lnTo>
                      <a:pt x="1043" y="610"/>
                    </a:lnTo>
                    <a:lnTo>
                      <a:pt x="1051" y="605"/>
                    </a:lnTo>
                    <a:lnTo>
                      <a:pt x="1060" y="600"/>
                    </a:lnTo>
                    <a:lnTo>
                      <a:pt x="1068" y="594"/>
                    </a:lnTo>
                    <a:lnTo>
                      <a:pt x="1076" y="588"/>
                    </a:lnTo>
                    <a:lnTo>
                      <a:pt x="1082" y="581"/>
                    </a:lnTo>
                    <a:lnTo>
                      <a:pt x="1090" y="575"/>
                    </a:lnTo>
                    <a:lnTo>
                      <a:pt x="1097" y="569"/>
                    </a:lnTo>
                    <a:lnTo>
                      <a:pt x="1103" y="562"/>
                    </a:lnTo>
                    <a:lnTo>
                      <a:pt x="1110" y="555"/>
                    </a:lnTo>
                    <a:lnTo>
                      <a:pt x="1117" y="550"/>
                    </a:lnTo>
                    <a:lnTo>
                      <a:pt x="1121" y="541"/>
                    </a:lnTo>
                    <a:lnTo>
                      <a:pt x="1126" y="534"/>
                    </a:lnTo>
                    <a:lnTo>
                      <a:pt x="1131" y="527"/>
                    </a:lnTo>
                    <a:lnTo>
                      <a:pt x="1136" y="519"/>
                    </a:lnTo>
                    <a:lnTo>
                      <a:pt x="1140" y="511"/>
                    </a:lnTo>
                    <a:lnTo>
                      <a:pt x="1144" y="502"/>
                    </a:lnTo>
                    <a:lnTo>
                      <a:pt x="1149" y="494"/>
                    </a:lnTo>
                    <a:lnTo>
                      <a:pt x="1154" y="487"/>
                    </a:lnTo>
                    <a:lnTo>
                      <a:pt x="1157" y="478"/>
                    </a:lnTo>
                    <a:lnTo>
                      <a:pt x="1160" y="470"/>
                    </a:lnTo>
                    <a:lnTo>
                      <a:pt x="1163" y="461"/>
                    </a:lnTo>
                    <a:lnTo>
                      <a:pt x="1167" y="455"/>
                    </a:lnTo>
                    <a:lnTo>
                      <a:pt x="1169" y="446"/>
                    </a:lnTo>
                    <a:lnTo>
                      <a:pt x="1171" y="438"/>
                    </a:lnTo>
                    <a:lnTo>
                      <a:pt x="1173" y="429"/>
                    </a:lnTo>
                    <a:lnTo>
                      <a:pt x="1177" y="421"/>
                    </a:lnTo>
                    <a:lnTo>
                      <a:pt x="1178" y="412"/>
                    </a:lnTo>
                    <a:lnTo>
                      <a:pt x="1179" y="405"/>
                    </a:lnTo>
                    <a:lnTo>
                      <a:pt x="1181" y="395"/>
                    </a:lnTo>
                    <a:lnTo>
                      <a:pt x="1182" y="387"/>
                    </a:lnTo>
                    <a:lnTo>
                      <a:pt x="1183" y="379"/>
                    </a:lnTo>
                    <a:lnTo>
                      <a:pt x="1184" y="370"/>
                    </a:lnTo>
                    <a:lnTo>
                      <a:pt x="1186" y="362"/>
                    </a:lnTo>
                    <a:lnTo>
                      <a:pt x="1187" y="355"/>
                    </a:lnTo>
                    <a:lnTo>
                      <a:pt x="1187" y="347"/>
                    </a:lnTo>
                    <a:lnTo>
                      <a:pt x="1187" y="338"/>
                    </a:lnTo>
                    <a:lnTo>
                      <a:pt x="1187" y="331"/>
                    </a:lnTo>
                    <a:lnTo>
                      <a:pt x="1188" y="324"/>
                    </a:lnTo>
                    <a:lnTo>
                      <a:pt x="1187" y="316"/>
                    </a:lnTo>
                    <a:lnTo>
                      <a:pt x="1187" y="309"/>
                    </a:lnTo>
                    <a:lnTo>
                      <a:pt x="1186" y="303"/>
                    </a:lnTo>
                    <a:lnTo>
                      <a:pt x="1186" y="296"/>
                    </a:lnTo>
                    <a:lnTo>
                      <a:pt x="1138" y="270"/>
                    </a:lnTo>
                    <a:lnTo>
                      <a:pt x="1138" y="273"/>
                    </a:lnTo>
                    <a:lnTo>
                      <a:pt x="1137" y="276"/>
                    </a:lnTo>
                    <a:lnTo>
                      <a:pt x="1137" y="282"/>
                    </a:lnTo>
                    <a:lnTo>
                      <a:pt x="1134" y="287"/>
                    </a:lnTo>
                    <a:lnTo>
                      <a:pt x="1133" y="296"/>
                    </a:lnTo>
                    <a:lnTo>
                      <a:pt x="1132" y="300"/>
                    </a:lnTo>
                    <a:lnTo>
                      <a:pt x="1132" y="304"/>
                    </a:lnTo>
                    <a:lnTo>
                      <a:pt x="1131" y="309"/>
                    </a:lnTo>
                    <a:lnTo>
                      <a:pt x="1131" y="315"/>
                    </a:lnTo>
                    <a:lnTo>
                      <a:pt x="1129" y="319"/>
                    </a:lnTo>
                    <a:lnTo>
                      <a:pt x="1128" y="325"/>
                    </a:lnTo>
                    <a:lnTo>
                      <a:pt x="1126" y="329"/>
                    </a:lnTo>
                    <a:lnTo>
                      <a:pt x="1126" y="336"/>
                    </a:lnTo>
                    <a:lnTo>
                      <a:pt x="1122" y="341"/>
                    </a:lnTo>
                    <a:lnTo>
                      <a:pt x="1122" y="347"/>
                    </a:lnTo>
                    <a:lnTo>
                      <a:pt x="1119" y="354"/>
                    </a:lnTo>
                    <a:lnTo>
                      <a:pt x="1119" y="360"/>
                    </a:lnTo>
                    <a:lnTo>
                      <a:pt x="1117" y="366"/>
                    </a:lnTo>
                    <a:lnTo>
                      <a:pt x="1113" y="372"/>
                    </a:lnTo>
                    <a:lnTo>
                      <a:pt x="1111" y="379"/>
                    </a:lnTo>
                    <a:lnTo>
                      <a:pt x="1110" y="386"/>
                    </a:lnTo>
                    <a:lnTo>
                      <a:pt x="1107" y="392"/>
                    </a:lnTo>
                    <a:lnTo>
                      <a:pt x="1103" y="399"/>
                    </a:lnTo>
                    <a:lnTo>
                      <a:pt x="1101" y="407"/>
                    </a:lnTo>
                    <a:lnTo>
                      <a:pt x="1099" y="413"/>
                    </a:lnTo>
                    <a:lnTo>
                      <a:pt x="1095" y="420"/>
                    </a:lnTo>
                    <a:lnTo>
                      <a:pt x="1091" y="427"/>
                    </a:lnTo>
                    <a:lnTo>
                      <a:pt x="1088" y="433"/>
                    </a:lnTo>
                    <a:lnTo>
                      <a:pt x="1085" y="441"/>
                    </a:lnTo>
                    <a:lnTo>
                      <a:pt x="1080" y="448"/>
                    </a:lnTo>
                    <a:lnTo>
                      <a:pt x="1076" y="455"/>
                    </a:lnTo>
                    <a:lnTo>
                      <a:pt x="1071" y="461"/>
                    </a:lnTo>
                    <a:lnTo>
                      <a:pt x="1067" y="468"/>
                    </a:lnTo>
                    <a:lnTo>
                      <a:pt x="1061" y="473"/>
                    </a:lnTo>
                    <a:lnTo>
                      <a:pt x="1057" y="480"/>
                    </a:lnTo>
                    <a:lnTo>
                      <a:pt x="1051" y="487"/>
                    </a:lnTo>
                    <a:lnTo>
                      <a:pt x="1047" y="493"/>
                    </a:lnTo>
                    <a:lnTo>
                      <a:pt x="1040" y="499"/>
                    </a:lnTo>
                    <a:lnTo>
                      <a:pt x="1035" y="506"/>
                    </a:lnTo>
                    <a:lnTo>
                      <a:pt x="1029" y="511"/>
                    </a:lnTo>
                    <a:lnTo>
                      <a:pt x="1023" y="518"/>
                    </a:lnTo>
                    <a:lnTo>
                      <a:pt x="1016" y="522"/>
                    </a:lnTo>
                    <a:lnTo>
                      <a:pt x="1009" y="528"/>
                    </a:lnTo>
                    <a:lnTo>
                      <a:pt x="1002" y="532"/>
                    </a:lnTo>
                    <a:lnTo>
                      <a:pt x="996" y="538"/>
                    </a:lnTo>
                    <a:lnTo>
                      <a:pt x="987" y="542"/>
                    </a:lnTo>
                    <a:lnTo>
                      <a:pt x="980" y="547"/>
                    </a:lnTo>
                    <a:lnTo>
                      <a:pt x="971" y="551"/>
                    </a:lnTo>
                    <a:lnTo>
                      <a:pt x="965" y="555"/>
                    </a:lnTo>
                    <a:lnTo>
                      <a:pt x="956" y="559"/>
                    </a:lnTo>
                    <a:lnTo>
                      <a:pt x="947" y="562"/>
                    </a:lnTo>
                    <a:lnTo>
                      <a:pt x="937" y="564"/>
                    </a:lnTo>
                    <a:lnTo>
                      <a:pt x="928" y="568"/>
                    </a:lnTo>
                    <a:lnTo>
                      <a:pt x="918" y="569"/>
                    </a:lnTo>
                    <a:lnTo>
                      <a:pt x="909" y="572"/>
                    </a:lnTo>
                    <a:lnTo>
                      <a:pt x="899" y="573"/>
                    </a:lnTo>
                    <a:lnTo>
                      <a:pt x="889" y="575"/>
                    </a:lnTo>
                    <a:lnTo>
                      <a:pt x="877" y="575"/>
                    </a:lnTo>
                    <a:lnTo>
                      <a:pt x="867" y="575"/>
                    </a:lnTo>
                    <a:lnTo>
                      <a:pt x="857" y="575"/>
                    </a:lnTo>
                    <a:lnTo>
                      <a:pt x="847" y="575"/>
                    </a:lnTo>
                    <a:lnTo>
                      <a:pt x="836" y="574"/>
                    </a:lnTo>
                    <a:lnTo>
                      <a:pt x="827" y="573"/>
                    </a:lnTo>
                    <a:lnTo>
                      <a:pt x="817" y="572"/>
                    </a:lnTo>
                    <a:lnTo>
                      <a:pt x="808" y="572"/>
                    </a:lnTo>
                    <a:lnTo>
                      <a:pt x="798" y="569"/>
                    </a:lnTo>
                    <a:lnTo>
                      <a:pt x="788" y="568"/>
                    </a:lnTo>
                    <a:lnTo>
                      <a:pt x="779" y="565"/>
                    </a:lnTo>
                    <a:lnTo>
                      <a:pt x="770" y="563"/>
                    </a:lnTo>
                    <a:lnTo>
                      <a:pt x="760" y="560"/>
                    </a:lnTo>
                    <a:lnTo>
                      <a:pt x="753" y="558"/>
                    </a:lnTo>
                    <a:lnTo>
                      <a:pt x="744" y="554"/>
                    </a:lnTo>
                    <a:lnTo>
                      <a:pt x="736" y="552"/>
                    </a:lnTo>
                    <a:lnTo>
                      <a:pt x="727" y="548"/>
                    </a:lnTo>
                    <a:lnTo>
                      <a:pt x="719" y="543"/>
                    </a:lnTo>
                    <a:lnTo>
                      <a:pt x="710" y="539"/>
                    </a:lnTo>
                    <a:lnTo>
                      <a:pt x="703" y="534"/>
                    </a:lnTo>
                    <a:lnTo>
                      <a:pt x="695" y="530"/>
                    </a:lnTo>
                    <a:lnTo>
                      <a:pt x="687" y="524"/>
                    </a:lnTo>
                    <a:lnTo>
                      <a:pt x="679" y="520"/>
                    </a:lnTo>
                    <a:lnTo>
                      <a:pt x="673" y="516"/>
                    </a:lnTo>
                    <a:lnTo>
                      <a:pt x="664" y="510"/>
                    </a:lnTo>
                    <a:lnTo>
                      <a:pt x="657" y="504"/>
                    </a:lnTo>
                    <a:lnTo>
                      <a:pt x="649" y="499"/>
                    </a:lnTo>
                    <a:lnTo>
                      <a:pt x="643" y="493"/>
                    </a:lnTo>
                    <a:lnTo>
                      <a:pt x="635" y="487"/>
                    </a:lnTo>
                    <a:lnTo>
                      <a:pt x="628" y="480"/>
                    </a:lnTo>
                    <a:lnTo>
                      <a:pt x="622" y="473"/>
                    </a:lnTo>
                    <a:lnTo>
                      <a:pt x="616" y="468"/>
                    </a:lnTo>
                    <a:lnTo>
                      <a:pt x="608" y="461"/>
                    </a:lnTo>
                    <a:lnTo>
                      <a:pt x="602" y="455"/>
                    </a:lnTo>
                    <a:lnTo>
                      <a:pt x="595" y="447"/>
                    </a:lnTo>
                    <a:lnTo>
                      <a:pt x="588" y="440"/>
                    </a:lnTo>
                    <a:lnTo>
                      <a:pt x="582" y="432"/>
                    </a:lnTo>
                    <a:lnTo>
                      <a:pt x="576" y="426"/>
                    </a:lnTo>
                    <a:lnTo>
                      <a:pt x="570" y="418"/>
                    </a:lnTo>
                    <a:lnTo>
                      <a:pt x="565" y="411"/>
                    </a:lnTo>
                    <a:lnTo>
                      <a:pt x="558" y="403"/>
                    </a:lnTo>
                    <a:lnTo>
                      <a:pt x="553" y="396"/>
                    </a:lnTo>
                    <a:lnTo>
                      <a:pt x="546" y="388"/>
                    </a:lnTo>
                    <a:lnTo>
                      <a:pt x="541" y="381"/>
                    </a:lnTo>
                    <a:lnTo>
                      <a:pt x="535" y="372"/>
                    </a:lnTo>
                    <a:lnTo>
                      <a:pt x="530" y="366"/>
                    </a:lnTo>
                    <a:lnTo>
                      <a:pt x="525" y="358"/>
                    </a:lnTo>
                    <a:lnTo>
                      <a:pt x="520" y="350"/>
                    </a:lnTo>
                    <a:lnTo>
                      <a:pt x="514" y="342"/>
                    </a:lnTo>
                    <a:lnTo>
                      <a:pt x="508" y="335"/>
                    </a:lnTo>
                    <a:lnTo>
                      <a:pt x="503" y="326"/>
                    </a:lnTo>
                    <a:lnTo>
                      <a:pt x="499" y="319"/>
                    </a:lnTo>
                    <a:lnTo>
                      <a:pt x="494" y="310"/>
                    </a:lnTo>
                    <a:lnTo>
                      <a:pt x="489" y="303"/>
                    </a:lnTo>
                    <a:lnTo>
                      <a:pt x="484" y="295"/>
                    </a:lnTo>
                    <a:lnTo>
                      <a:pt x="479" y="287"/>
                    </a:lnTo>
                    <a:lnTo>
                      <a:pt x="474" y="279"/>
                    </a:lnTo>
                    <a:lnTo>
                      <a:pt x="469" y="272"/>
                    </a:lnTo>
                    <a:lnTo>
                      <a:pt x="464" y="264"/>
                    </a:lnTo>
                    <a:lnTo>
                      <a:pt x="460" y="256"/>
                    </a:lnTo>
                    <a:lnTo>
                      <a:pt x="455" y="249"/>
                    </a:lnTo>
                    <a:lnTo>
                      <a:pt x="451" y="242"/>
                    </a:lnTo>
                    <a:lnTo>
                      <a:pt x="446" y="234"/>
                    </a:lnTo>
                    <a:lnTo>
                      <a:pt x="443" y="227"/>
                    </a:lnTo>
                    <a:lnTo>
                      <a:pt x="437" y="218"/>
                    </a:lnTo>
                    <a:lnTo>
                      <a:pt x="433" y="212"/>
                    </a:lnTo>
                    <a:lnTo>
                      <a:pt x="429" y="204"/>
                    </a:lnTo>
                    <a:lnTo>
                      <a:pt x="424" y="197"/>
                    </a:lnTo>
                    <a:lnTo>
                      <a:pt x="420" y="189"/>
                    </a:lnTo>
                    <a:lnTo>
                      <a:pt x="415" y="183"/>
                    </a:lnTo>
                    <a:lnTo>
                      <a:pt x="412" y="177"/>
                    </a:lnTo>
                    <a:lnTo>
                      <a:pt x="407" y="171"/>
                    </a:lnTo>
                    <a:lnTo>
                      <a:pt x="402" y="164"/>
                    </a:lnTo>
                    <a:lnTo>
                      <a:pt x="399" y="158"/>
                    </a:lnTo>
                    <a:lnTo>
                      <a:pt x="394" y="152"/>
                    </a:lnTo>
                    <a:lnTo>
                      <a:pt x="391" y="147"/>
                    </a:lnTo>
                    <a:lnTo>
                      <a:pt x="386" y="142"/>
                    </a:lnTo>
                    <a:lnTo>
                      <a:pt x="382" y="136"/>
                    </a:lnTo>
                    <a:lnTo>
                      <a:pt x="378" y="131"/>
                    </a:lnTo>
                    <a:lnTo>
                      <a:pt x="374" y="126"/>
                    </a:lnTo>
                    <a:lnTo>
                      <a:pt x="370" y="120"/>
                    </a:lnTo>
                    <a:lnTo>
                      <a:pt x="365" y="115"/>
                    </a:lnTo>
                    <a:lnTo>
                      <a:pt x="361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8" y="96"/>
                    </a:lnTo>
                    <a:lnTo>
                      <a:pt x="343" y="92"/>
                    </a:lnTo>
                    <a:lnTo>
                      <a:pt x="339" y="89"/>
                    </a:lnTo>
                    <a:lnTo>
                      <a:pt x="334" y="84"/>
                    </a:lnTo>
                    <a:lnTo>
                      <a:pt x="330" y="81"/>
                    </a:lnTo>
                    <a:lnTo>
                      <a:pt x="324" y="76"/>
                    </a:lnTo>
                    <a:lnTo>
                      <a:pt x="321" y="73"/>
                    </a:lnTo>
                    <a:lnTo>
                      <a:pt x="315" y="70"/>
                    </a:lnTo>
                    <a:lnTo>
                      <a:pt x="311" y="66"/>
                    </a:lnTo>
                    <a:lnTo>
                      <a:pt x="305" y="63"/>
                    </a:lnTo>
                    <a:lnTo>
                      <a:pt x="301" y="60"/>
                    </a:lnTo>
                    <a:lnTo>
                      <a:pt x="295" y="56"/>
                    </a:lnTo>
                    <a:lnTo>
                      <a:pt x="290" y="53"/>
                    </a:lnTo>
                    <a:lnTo>
                      <a:pt x="284" y="50"/>
                    </a:lnTo>
                    <a:lnTo>
                      <a:pt x="280" y="48"/>
                    </a:lnTo>
                    <a:lnTo>
                      <a:pt x="273" y="44"/>
                    </a:lnTo>
                    <a:lnTo>
                      <a:pt x="268" y="41"/>
                    </a:lnTo>
                    <a:lnTo>
                      <a:pt x="262" y="39"/>
                    </a:lnTo>
                    <a:lnTo>
                      <a:pt x="258" y="36"/>
                    </a:lnTo>
                    <a:lnTo>
                      <a:pt x="251" y="34"/>
                    </a:lnTo>
                    <a:lnTo>
                      <a:pt x="244" y="32"/>
                    </a:lnTo>
                    <a:lnTo>
                      <a:pt x="239" y="29"/>
                    </a:lnTo>
                    <a:lnTo>
                      <a:pt x="232" y="26"/>
                    </a:lnTo>
                    <a:lnTo>
                      <a:pt x="225" y="24"/>
                    </a:lnTo>
                    <a:lnTo>
                      <a:pt x="220" y="22"/>
                    </a:lnTo>
                    <a:lnTo>
                      <a:pt x="212" y="21"/>
                    </a:lnTo>
                    <a:lnTo>
                      <a:pt x="207" y="19"/>
                    </a:lnTo>
                    <a:lnTo>
                      <a:pt x="199" y="16"/>
                    </a:lnTo>
                    <a:lnTo>
                      <a:pt x="191" y="15"/>
                    </a:lnTo>
                    <a:lnTo>
                      <a:pt x="184" y="13"/>
                    </a:lnTo>
                    <a:lnTo>
                      <a:pt x="177" y="12"/>
                    </a:lnTo>
                    <a:lnTo>
                      <a:pt x="169" y="10"/>
                    </a:lnTo>
                    <a:lnTo>
                      <a:pt x="161" y="10"/>
                    </a:lnTo>
                    <a:lnTo>
                      <a:pt x="153" y="8"/>
                    </a:lnTo>
                    <a:lnTo>
                      <a:pt x="146" y="6"/>
                    </a:lnTo>
                    <a:lnTo>
                      <a:pt x="137" y="5"/>
                    </a:lnTo>
                    <a:lnTo>
                      <a:pt x="128" y="4"/>
                    </a:lnTo>
                    <a:lnTo>
                      <a:pt x="119" y="3"/>
                    </a:lnTo>
                    <a:lnTo>
                      <a:pt x="110" y="2"/>
                    </a:lnTo>
                    <a:lnTo>
                      <a:pt x="101" y="1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47" name="Freeform 366">
                <a:extLst>
                  <a:ext uri="{FF2B5EF4-FFF2-40B4-BE49-F238E27FC236}">
                    <a16:creationId xmlns:a16="http://schemas.microsoft.com/office/drawing/2014/main" id="{DF9BA307-8FA8-E9A5-04EA-18926027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1838" y="4048125"/>
                <a:ext cx="68263" cy="136525"/>
              </a:xfrm>
              <a:custGeom>
                <a:avLst/>
                <a:gdLst>
                  <a:gd name="T0" fmla="*/ 2147483647 w 129"/>
                  <a:gd name="T1" fmla="*/ 2147483647 h 257"/>
                  <a:gd name="T2" fmla="*/ 2147483647 w 129"/>
                  <a:gd name="T3" fmla="*/ 2147483647 h 257"/>
                  <a:gd name="T4" fmla="*/ 2147483647 w 129"/>
                  <a:gd name="T5" fmla="*/ 2147483647 h 257"/>
                  <a:gd name="T6" fmla="*/ 2147483647 w 129"/>
                  <a:gd name="T7" fmla="*/ 2147483647 h 257"/>
                  <a:gd name="T8" fmla="*/ 2147483647 w 129"/>
                  <a:gd name="T9" fmla="*/ 2147483647 h 257"/>
                  <a:gd name="T10" fmla="*/ 2147483647 w 129"/>
                  <a:gd name="T11" fmla="*/ 2147483647 h 257"/>
                  <a:gd name="T12" fmla="*/ 2147483647 w 129"/>
                  <a:gd name="T13" fmla="*/ 2147483647 h 257"/>
                  <a:gd name="T14" fmla="*/ 0 w 129"/>
                  <a:gd name="T15" fmla="*/ 2147483647 h 257"/>
                  <a:gd name="T16" fmla="*/ 0 w 129"/>
                  <a:gd name="T17" fmla="*/ 2147483647 h 257"/>
                  <a:gd name="T18" fmla="*/ 0 w 129"/>
                  <a:gd name="T19" fmla="*/ 2147483647 h 257"/>
                  <a:gd name="T20" fmla="*/ 0 w 129"/>
                  <a:gd name="T21" fmla="*/ 2147483647 h 257"/>
                  <a:gd name="T22" fmla="*/ 0 w 129"/>
                  <a:gd name="T23" fmla="*/ 2147483647 h 257"/>
                  <a:gd name="T24" fmla="*/ 2147483647 w 129"/>
                  <a:gd name="T25" fmla="*/ 2147483647 h 257"/>
                  <a:gd name="T26" fmla="*/ 2147483647 w 129"/>
                  <a:gd name="T27" fmla="*/ 2147483647 h 257"/>
                  <a:gd name="T28" fmla="*/ 2147483647 w 129"/>
                  <a:gd name="T29" fmla="*/ 2147483647 h 257"/>
                  <a:gd name="T30" fmla="*/ 2147483647 w 129"/>
                  <a:gd name="T31" fmla="*/ 2147483647 h 257"/>
                  <a:gd name="T32" fmla="*/ 2147483647 w 129"/>
                  <a:gd name="T33" fmla="*/ 2147483647 h 257"/>
                  <a:gd name="T34" fmla="*/ 2147483647 w 129"/>
                  <a:gd name="T35" fmla="*/ 2147483647 h 257"/>
                  <a:gd name="T36" fmla="*/ 2147483647 w 129"/>
                  <a:gd name="T37" fmla="*/ 2147483647 h 257"/>
                  <a:gd name="T38" fmla="*/ 2147483647 w 129"/>
                  <a:gd name="T39" fmla="*/ 2147483647 h 257"/>
                  <a:gd name="T40" fmla="*/ 2147483647 w 129"/>
                  <a:gd name="T41" fmla="*/ 2147483647 h 257"/>
                  <a:gd name="T42" fmla="*/ 2147483647 w 129"/>
                  <a:gd name="T43" fmla="*/ 2147483647 h 257"/>
                  <a:gd name="T44" fmla="*/ 2147483647 w 129"/>
                  <a:gd name="T45" fmla="*/ 2147483647 h 257"/>
                  <a:gd name="T46" fmla="*/ 2147483647 w 129"/>
                  <a:gd name="T47" fmla="*/ 2147483647 h 257"/>
                  <a:gd name="T48" fmla="*/ 2147483647 w 129"/>
                  <a:gd name="T49" fmla="*/ 2147483647 h 257"/>
                  <a:gd name="T50" fmla="*/ 2147483647 w 129"/>
                  <a:gd name="T51" fmla="*/ 2147483647 h 257"/>
                  <a:gd name="T52" fmla="*/ 2147483647 w 129"/>
                  <a:gd name="T53" fmla="*/ 2147483647 h 257"/>
                  <a:gd name="T54" fmla="*/ 2147483647 w 129"/>
                  <a:gd name="T55" fmla="*/ 2147483647 h 257"/>
                  <a:gd name="T56" fmla="*/ 2147483647 w 129"/>
                  <a:gd name="T57" fmla="*/ 2147483647 h 257"/>
                  <a:gd name="T58" fmla="*/ 2147483647 w 129"/>
                  <a:gd name="T59" fmla="*/ 2147483647 h 257"/>
                  <a:gd name="T60" fmla="*/ 2147483647 w 129"/>
                  <a:gd name="T61" fmla="*/ 2147483647 h 257"/>
                  <a:gd name="T62" fmla="*/ 2147483647 w 129"/>
                  <a:gd name="T63" fmla="*/ 2147483647 h 257"/>
                  <a:gd name="T64" fmla="*/ 2147483647 w 129"/>
                  <a:gd name="T65" fmla="*/ 2147483647 h 257"/>
                  <a:gd name="T66" fmla="*/ 2147483647 w 129"/>
                  <a:gd name="T67" fmla="*/ 2147483647 h 257"/>
                  <a:gd name="T68" fmla="*/ 2147483647 w 129"/>
                  <a:gd name="T69" fmla="*/ 2147483647 h 257"/>
                  <a:gd name="T70" fmla="*/ 2147483647 w 129"/>
                  <a:gd name="T71" fmla="*/ 2147483647 h 257"/>
                  <a:gd name="T72" fmla="*/ 2147483647 w 129"/>
                  <a:gd name="T73" fmla="*/ 2147483647 h 257"/>
                  <a:gd name="T74" fmla="*/ 2147483647 w 129"/>
                  <a:gd name="T75" fmla="*/ 2147483647 h 257"/>
                  <a:gd name="T76" fmla="*/ 2147483647 w 129"/>
                  <a:gd name="T77" fmla="*/ 2147483647 h 257"/>
                  <a:gd name="T78" fmla="*/ 2147483647 w 129"/>
                  <a:gd name="T79" fmla="*/ 2147483647 h 257"/>
                  <a:gd name="T80" fmla="*/ 2147483647 w 129"/>
                  <a:gd name="T81" fmla="*/ 2147483647 h 257"/>
                  <a:gd name="T82" fmla="*/ 2147483647 w 129"/>
                  <a:gd name="T83" fmla="*/ 2147483647 h 257"/>
                  <a:gd name="T84" fmla="*/ 2147483647 w 129"/>
                  <a:gd name="T85" fmla="*/ 2147483647 h 257"/>
                  <a:gd name="T86" fmla="*/ 2147483647 w 129"/>
                  <a:gd name="T87" fmla="*/ 2147483647 h 257"/>
                  <a:gd name="T88" fmla="*/ 2147483647 w 129"/>
                  <a:gd name="T89" fmla="*/ 2147483647 h 257"/>
                  <a:gd name="T90" fmla="*/ 2147483647 w 129"/>
                  <a:gd name="T91" fmla="*/ 0 h 257"/>
                  <a:gd name="T92" fmla="*/ 2147483647 w 129"/>
                  <a:gd name="T93" fmla="*/ 2147483647 h 257"/>
                  <a:gd name="T94" fmla="*/ 2147483647 w 129"/>
                  <a:gd name="T95" fmla="*/ 2147483647 h 257"/>
                  <a:gd name="T96" fmla="*/ 2147483647 w 129"/>
                  <a:gd name="T97" fmla="*/ 2147483647 h 2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29"/>
                  <a:gd name="T148" fmla="*/ 0 h 257"/>
                  <a:gd name="T149" fmla="*/ 129 w 129"/>
                  <a:gd name="T150" fmla="*/ 257 h 2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29" h="257">
                    <a:moveTo>
                      <a:pt x="10" y="257"/>
                    </a:moveTo>
                    <a:lnTo>
                      <a:pt x="9" y="255"/>
                    </a:lnTo>
                    <a:lnTo>
                      <a:pt x="8" y="251"/>
                    </a:lnTo>
                    <a:lnTo>
                      <a:pt x="6" y="245"/>
                    </a:lnTo>
                    <a:lnTo>
                      <a:pt x="5" y="237"/>
                    </a:lnTo>
                    <a:lnTo>
                      <a:pt x="3" y="231"/>
                    </a:lnTo>
                    <a:lnTo>
                      <a:pt x="3" y="226"/>
                    </a:lnTo>
                    <a:lnTo>
                      <a:pt x="0" y="219"/>
                    </a:lnTo>
                    <a:lnTo>
                      <a:pt x="0" y="214"/>
                    </a:lnTo>
                    <a:lnTo>
                      <a:pt x="0" y="206"/>
                    </a:lnTo>
                    <a:lnTo>
                      <a:pt x="0" y="198"/>
                    </a:lnTo>
                    <a:lnTo>
                      <a:pt x="0" y="190"/>
                    </a:lnTo>
                    <a:lnTo>
                      <a:pt x="2" y="183"/>
                    </a:lnTo>
                    <a:lnTo>
                      <a:pt x="2" y="178"/>
                    </a:lnTo>
                    <a:lnTo>
                      <a:pt x="2" y="173"/>
                    </a:lnTo>
                    <a:lnTo>
                      <a:pt x="3" y="168"/>
                    </a:lnTo>
                    <a:lnTo>
                      <a:pt x="3" y="164"/>
                    </a:lnTo>
                    <a:lnTo>
                      <a:pt x="3" y="159"/>
                    </a:lnTo>
                    <a:lnTo>
                      <a:pt x="5" y="154"/>
                    </a:lnTo>
                    <a:lnTo>
                      <a:pt x="6" y="149"/>
                    </a:lnTo>
                    <a:lnTo>
                      <a:pt x="7" y="145"/>
                    </a:lnTo>
                    <a:lnTo>
                      <a:pt x="8" y="139"/>
                    </a:lnTo>
                    <a:lnTo>
                      <a:pt x="9" y="135"/>
                    </a:lnTo>
                    <a:lnTo>
                      <a:pt x="10" y="129"/>
                    </a:lnTo>
                    <a:lnTo>
                      <a:pt x="13" y="125"/>
                    </a:lnTo>
                    <a:lnTo>
                      <a:pt x="15" y="119"/>
                    </a:lnTo>
                    <a:lnTo>
                      <a:pt x="17" y="114"/>
                    </a:lnTo>
                    <a:lnTo>
                      <a:pt x="19" y="108"/>
                    </a:lnTo>
                    <a:lnTo>
                      <a:pt x="22" y="104"/>
                    </a:lnTo>
                    <a:lnTo>
                      <a:pt x="25" y="97"/>
                    </a:lnTo>
                    <a:lnTo>
                      <a:pt x="27" y="91"/>
                    </a:lnTo>
                    <a:lnTo>
                      <a:pt x="29" y="85"/>
                    </a:lnTo>
                    <a:lnTo>
                      <a:pt x="33" y="79"/>
                    </a:lnTo>
                    <a:lnTo>
                      <a:pt x="35" y="73"/>
                    </a:lnTo>
                    <a:lnTo>
                      <a:pt x="39" y="67"/>
                    </a:lnTo>
                    <a:lnTo>
                      <a:pt x="43" y="62"/>
                    </a:lnTo>
                    <a:lnTo>
                      <a:pt x="47" y="56"/>
                    </a:lnTo>
                    <a:lnTo>
                      <a:pt x="50" y="49"/>
                    </a:lnTo>
                    <a:lnTo>
                      <a:pt x="55" y="43"/>
                    </a:lnTo>
                    <a:lnTo>
                      <a:pt x="59" y="36"/>
                    </a:lnTo>
                    <a:lnTo>
                      <a:pt x="65" y="31"/>
                    </a:lnTo>
                    <a:lnTo>
                      <a:pt x="69" y="24"/>
                    </a:lnTo>
                    <a:lnTo>
                      <a:pt x="75" y="18"/>
                    </a:lnTo>
                    <a:lnTo>
                      <a:pt x="82" y="12"/>
                    </a:lnTo>
                    <a:lnTo>
                      <a:pt x="88" y="5"/>
                    </a:lnTo>
                    <a:lnTo>
                      <a:pt x="129" y="0"/>
                    </a:lnTo>
                    <a:lnTo>
                      <a:pt x="32" y="203"/>
                    </a:lnTo>
                    <a:lnTo>
                      <a:pt x="10" y="2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48" name="Freeform 367">
                <a:extLst>
                  <a:ext uri="{FF2B5EF4-FFF2-40B4-BE49-F238E27FC236}">
                    <a16:creationId xmlns:a16="http://schemas.microsoft.com/office/drawing/2014/main" id="{BAD1EAE8-E17D-095B-4E89-E557DF2E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51800" y="3906838"/>
                <a:ext cx="358775" cy="257175"/>
              </a:xfrm>
              <a:custGeom>
                <a:avLst/>
                <a:gdLst>
                  <a:gd name="T0" fmla="*/ 2147483647 w 678"/>
                  <a:gd name="T1" fmla="*/ 2147483647 h 488"/>
                  <a:gd name="T2" fmla="*/ 2147483647 w 678"/>
                  <a:gd name="T3" fmla="*/ 2147483647 h 488"/>
                  <a:gd name="T4" fmla="*/ 2147483647 w 678"/>
                  <a:gd name="T5" fmla="*/ 2147483647 h 488"/>
                  <a:gd name="T6" fmla="*/ 2147483647 w 678"/>
                  <a:gd name="T7" fmla="*/ 2147483647 h 488"/>
                  <a:gd name="T8" fmla="*/ 2147483647 w 678"/>
                  <a:gd name="T9" fmla="*/ 2147483647 h 488"/>
                  <a:gd name="T10" fmla="*/ 2147483647 w 678"/>
                  <a:gd name="T11" fmla="*/ 2147483647 h 488"/>
                  <a:gd name="T12" fmla="*/ 2147483647 w 678"/>
                  <a:gd name="T13" fmla="*/ 2147483647 h 488"/>
                  <a:gd name="T14" fmla="*/ 2147483647 w 678"/>
                  <a:gd name="T15" fmla="*/ 2147483647 h 488"/>
                  <a:gd name="T16" fmla="*/ 2147483647 w 678"/>
                  <a:gd name="T17" fmla="*/ 2147483647 h 488"/>
                  <a:gd name="T18" fmla="*/ 2147483647 w 678"/>
                  <a:gd name="T19" fmla="*/ 2147483647 h 488"/>
                  <a:gd name="T20" fmla="*/ 2147483647 w 678"/>
                  <a:gd name="T21" fmla="*/ 2147483647 h 488"/>
                  <a:gd name="T22" fmla="*/ 2147483647 w 678"/>
                  <a:gd name="T23" fmla="*/ 2147483647 h 488"/>
                  <a:gd name="T24" fmla="*/ 2147483647 w 678"/>
                  <a:gd name="T25" fmla="*/ 2147483647 h 488"/>
                  <a:gd name="T26" fmla="*/ 2147483647 w 678"/>
                  <a:gd name="T27" fmla="*/ 2147483647 h 488"/>
                  <a:gd name="T28" fmla="*/ 2147483647 w 678"/>
                  <a:gd name="T29" fmla="*/ 2147483647 h 488"/>
                  <a:gd name="T30" fmla="*/ 2147483647 w 678"/>
                  <a:gd name="T31" fmla="*/ 2147483647 h 488"/>
                  <a:gd name="T32" fmla="*/ 2147483647 w 678"/>
                  <a:gd name="T33" fmla="*/ 2147483647 h 488"/>
                  <a:gd name="T34" fmla="*/ 2147483647 w 678"/>
                  <a:gd name="T35" fmla="*/ 2147483647 h 488"/>
                  <a:gd name="T36" fmla="*/ 2147483647 w 678"/>
                  <a:gd name="T37" fmla="*/ 2147483647 h 488"/>
                  <a:gd name="T38" fmla="*/ 2147483647 w 678"/>
                  <a:gd name="T39" fmla="*/ 2147483647 h 488"/>
                  <a:gd name="T40" fmla="*/ 2147483647 w 678"/>
                  <a:gd name="T41" fmla="*/ 2147483647 h 488"/>
                  <a:gd name="T42" fmla="*/ 2147483647 w 678"/>
                  <a:gd name="T43" fmla="*/ 2147483647 h 488"/>
                  <a:gd name="T44" fmla="*/ 2147483647 w 678"/>
                  <a:gd name="T45" fmla="*/ 2147483647 h 488"/>
                  <a:gd name="T46" fmla="*/ 2147483647 w 678"/>
                  <a:gd name="T47" fmla="*/ 2147483647 h 488"/>
                  <a:gd name="T48" fmla="*/ 2147483647 w 678"/>
                  <a:gd name="T49" fmla="*/ 2147483647 h 488"/>
                  <a:gd name="T50" fmla="*/ 2147483647 w 678"/>
                  <a:gd name="T51" fmla="*/ 2147483647 h 488"/>
                  <a:gd name="T52" fmla="*/ 2147483647 w 678"/>
                  <a:gd name="T53" fmla="*/ 2147483647 h 488"/>
                  <a:gd name="T54" fmla="*/ 2147483647 w 678"/>
                  <a:gd name="T55" fmla="*/ 2147483647 h 488"/>
                  <a:gd name="T56" fmla="*/ 2147483647 w 678"/>
                  <a:gd name="T57" fmla="*/ 2147483647 h 488"/>
                  <a:gd name="T58" fmla="*/ 2147483647 w 678"/>
                  <a:gd name="T59" fmla="*/ 2147483647 h 488"/>
                  <a:gd name="T60" fmla="*/ 2147483647 w 678"/>
                  <a:gd name="T61" fmla="*/ 2147483647 h 488"/>
                  <a:gd name="T62" fmla="*/ 2147483647 w 678"/>
                  <a:gd name="T63" fmla="*/ 2147483647 h 488"/>
                  <a:gd name="T64" fmla="*/ 2147483647 w 678"/>
                  <a:gd name="T65" fmla="*/ 2147483647 h 488"/>
                  <a:gd name="T66" fmla="*/ 2147483647 w 678"/>
                  <a:gd name="T67" fmla="*/ 2147483647 h 488"/>
                  <a:gd name="T68" fmla="*/ 2147483647 w 678"/>
                  <a:gd name="T69" fmla="*/ 2147483647 h 488"/>
                  <a:gd name="T70" fmla="*/ 2147483647 w 678"/>
                  <a:gd name="T71" fmla="*/ 2147483647 h 488"/>
                  <a:gd name="T72" fmla="*/ 2147483647 w 678"/>
                  <a:gd name="T73" fmla="*/ 2147483647 h 488"/>
                  <a:gd name="T74" fmla="*/ 2147483647 w 678"/>
                  <a:gd name="T75" fmla="*/ 2147483647 h 488"/>
                  <a:gd name="T76" fmla="*/ 2147483647 w 678"/>
                  <a:gd name="T77" fmla="*/ 2147483647 h 488"/>
                  <a:gd name="T78" fmla="*/ 2147483647 w 678"/>
                  <a:gd name="T79" fmla="*/ 2147483647 h 488"/>
                  <a:gd name="T80" fmla="*/ 2147483647 w 678"/>
                  <a:gd name="T81" fmla="*/ 2147483647 h 488"/>
                  <a:gd name="T82" fmla="*/ 2147483647 w 678"/>
                  <a:gd name="T83" fmla="*/ 2147483647 h 488"/>
                  <a:gd name="T84" fmla="*/ 2147483647 w 678"/>
                  <a:gd name="T85" fmla="*/ 2147483647 h 488"/>
                  <a:gd name="T86" fmla="*/ 2147483647 w 678"/>
                  <a:gd name="T87" fmla="*/ 2147483647 h 488"/>
                  <a:gd name="T88" fmla="*/ 2147483647 w 678"/>
                  <a:gd name="T89" fmla="*/ 2147483647 h 488"/>
                  <a:gd name="T90" fmla="*/ 2147483647 w 678"/>
                  <a:gd name="T91" fmla="*/ 2147483647 h 488"/>
                  <a:gd name="T92" fmla="*/ 2147483647 w 678"/>
                  <a:gd name="T93" fmla="*/ 2147483647 h 488"/>
                  <a:gd name="T94" fmla="*/ 2147483647 w 678"/>
                  <a:gd name="T95" fmla="*/ 2147483647 h 488"/>
                  <a:gd name="T96" fmla="*/ 2147483647 w 678"/>
                  <a:gd name="T97" fmla="*/ 2147483647 h 488"/>
                  <a:gd name="T98" fmla="*/ 2147483647 w 678"/>
                  <a:gd name="T99" fmla="*/ 2147483647 h 488"/>
                  <a:gd name="T100" fmla="*/ 2147483647 w 678"/>
                  <a:gd name="T101" fmla="*/ 2147483647 h 488"/>
                  <a:gd name="T102" fmla="*/ 2147483647 w 678"/>
                  <a:gd name="T103" fmla="*/ 2147483647 h 488"/>
                  <a:gd name="T104" fmla="*/ 0 w 678"/>
                  <a:gd name="T105" fmla="*/ 2147483647 h 4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8"/>
                  <a:gd name="T160" fmla="*/ 0 h 488"/>
                  <a:gd name="T161" fmla="*/ 678 w 678"/>
                  <a:gd name="T162" fmla="*/ 488 h 48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8" h="488">
                    <a:moveTo>
                      <a:pt x="51" y="0"/>
                    </a:moveTo>
                    <a:lnTo>
                      <a:pt x="54" y="0"/>
                    </a:lnTo>
                    <a:lnTo>
                      <a:pt x="60" y="1"/>
                    </a:lnTo>
                    <a:lnTo>
                      <a:pt x="65" y="1"/>
                    </a:lnTo>
                    <a:lnTo>
                      <a:pt x="70" y="1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89" y="5"/>
                    </a:lnTo>
                    <a:lnTo>
                      <a:pt x="92" y="5"/>
                    </a:lnTo>
                    <a:lnTo>
                      <a:pt x="98" y="6"/>
                    </a:lnTo>
                    <a:lnTo>
                      <a:pt x="102" y="7"/>
                    </a:lnTo>
                    <a:lnTo>
                      <a:pt x="107" y="8"/>
                    </a:lnTo>
                    <a:lnTo>
                      <a:pt x="111" y="9"/>
                    </a:lnTo>
                    <a:lnTo>
                      <a:pt x="117" y="10"/>
                    </a:lnTo>
                    <a:lnTo>
                      <a:pt x="122" y="11"/>
                    </a:lnTo>
                    <a:lnTo>
                      <a:pt x="127" y="13"/>
                    </a:lnTo>
                    <a:lnTo>
                      <a:pt x="132" y="15"/>
                    </a:lnTo>
                    <a:lnTo>
                      <a:pt x="138" y="15"/>
                    </a:lnTo>
                    <a:lnTo>
                      <a:pt x="144" y="17"/>
                    </a:lnTo>
                    <a:lnTo>
                      <a:pt x="148" y="18"/>
                    </a:lnTo>
                    <a:lnTo>
                      <a:pt x="155" y="20"/>
                    </a:lnTo>
                    <a:lnTo>
                      <a:pt x="161" y="22"/>
                    </a:lnTo>
                    <a:lnTo>
                      <a:pt x="168" y="25"/>
                    </a:lnTo>
                    <a:lnTo>
                      <a:pt x="172" y="27"/>
                    </a:lnTo>
                    <a:lnTo>
                      <a:pt x="179" y="28"/>
                    </a:lnTo>
                    <a:lnTo>
                      <a:pt x="185" y="30"/>
                    </a:lnTo>
                    <a:lnTo>
                      <a:pt x="191" y="34"/>
                    </a:lnTo>
                    <a:lnTo>
                      <a:pt x="197" y="36"/>
                    </a:lnTo>
                    <a:lnTo>
                      <a:pt x="203" y="38"/>
                    </a:lnTo>
                    <a:lnTo>
                      <a:pt x="209" y="40"/>
                    </a:lnTo>
                    <a:lnTo>
                      <a:pt x="217" y="44"/>
                    </a:lnTo>
                    <a:lnTo>
                      <a:pt x="222" y="46"/>
                    </a:lnTo>
                    <a:lnTo>
                      <a:pt x="229" y="49"/>
                    </a:lnTo>
                    <a:lnTo>
                      <a:pt x="235" y="52"/>
                    </a:lnTo>
                    <a:lnTo>
                      <a:pt x="241" y="56"/>
                    </a:lnTo>
                    <a:lnTo>
                      <a:pt x="247" y="59"/>
                    </a:lnTo>
                    <a:lnTo>
                      <a:pt x="253" y="62"/>
                    </a:lnTo>
                    <a:lnTo>
                      <a:pt x="260" y="66"/>
                    </a:lnTo>
                    <a:lnTo>
                      <a:pt x="267" y="71"/>
                    </a:lnTo>
                    <a:lnTo>
                      <a:pt x="271" y="75"/>
                    </a:lnTo>
                    <a:lnTo>
                      <a:pt x="278" y="78"/>
                    </a:lnTo>
                    <a:lnTo>
                      <a:pt x="283" y="81"/>
                    </a:lnTo>
                    <a:lnTo>
                      <a:pt x="290" y="87"/>
                    </a:lnTo>
                    <a:lnTo>
                      <a:pt x="294" y="90"/>
                    </a:lnTo>
                    <a:lnTo>
                      <a:pt x="301" y="96"/>
                    </a:lnTo>
                    <a:lnTo>
                      <a:pt x="306" y="100"/>
                    </a:lnTo>
                    <a:lnTo>
                      <a:pt x="312" y="106"/>
                    </a:lnTo>
                    <a:lnTo>
                      <a:pt x="318" y="111"/>
                    </a:lnTo>
                    <a:lnTo>
                      <a:pt x="322" y="116"/>
                    </a:lnTo>
                    <a:lnTo>
                      <a:pt x="328" y="121"/>
                    </a:lnTo>
                    <a:lnTo>
                      <a:pt x="333" y="127"/>
                    </a:lnTo>
                    <a:lnTo>
                      <a:pt x="338" y="131"/>
                    </a:lnTo>
                    <a:lnTo>
                      <a:pt x="342" y="138"/>
                    </a:lnTo>
                    <a:lnTo>
                      <a:pt x="347" y="144"/>
                    </a:lnTo>
                    <a:lnTo>
                      <a:pt x="352" y="151"/>
                    </a:lnTo>
                    <a:lnTo>
                      <a:pt x="355" y="157"/>
                    </a:lnTo>
                    <a:lnTo>
                      <a:pt x="359" y="163"/>
                    </a:lnTo>
                    <a:lnTo>
                      <a:pt x="363" y="169"/>
                    </a:lnTo>
                    <a:lnTo>
                      <a:pt x="368" y="176"/>
                    </a:lnTo>
                    <a:lnTo>
                      <a:pt x="371" y="182"/>
                    </a:lnTo>
                    <a:lnTo>
                      <a:pt x="375" y="189"/>
                    </a:lnTo>
                    <a:lnTo>
                      <a:pt x="379" y="194"/>
                    </a:lnTo>
                    <a:lnTo>
                      <a:pt x="384" y="202"/>
                    </a:lnTo>
                    <a:lnTo>
                      <a:pt x="388" y="209"/>
                    </a:lnTo>
                    <a:lnTo>
                      <a:pt x="391" y="215"/>
                    </a:lnTo>
                    <a:lnTo>
                      <a:pt x="395" y="222"/>
                    </a:lnTo>
                    <a:lnTo>
                      <a:pt x="400" y="229"/>
                    </a:lnTo>
                    <a:lnTo>
                      <a:pt x="403" y="235"/>
                    </a:lnTo>
                    <a:lnTo>
                      <a:pt x="408" y="242"/>
                    </a:lnTo>
                    <a:lnTo>
                      <a:pt x="411" y="249"/>
                    </a:lnTo>
                    <a:lnTo>
                      <a:pt x="415" y="256"/>
                    </a:lnTo>
                    <a:lnTo>
                      <a:pt x="419" y="262"/>
                    </a:lnTo>
                    <a:lnTo>
                      <a:pt x="423" y="270"/>
                    </a:lnTo>
                    <a:lnTo>
                      <a:pt x="428" y="275"/>
                    </a:lnTo>
                    <a:lnTo>
                      <a:pt x="431" y="283"/>
                    </a:lnTo>
                    <a:lnTo>
                      <a:pt x="434" y="289"/>
                    </a:lnTo>
                    <a:lnTo>
                      <a:pt x="440" y="295"/>
                    </a:lnTo>
                    <a:lnTo>
                      <a:pt x="443" y="302"/>
                    </a:lnTo>
                    <a:lnTo>
                      <a:pt x="448" y="309"/>
                    </a:lnTo>
                    <a:lnTo>
                      <a:pt x="452" y="314"/>
                    </a:lnTo>
                    <a:lnTo>
                      <a:pt x="456" y="321"/>
                    </a:lnTo>
                    <a:lnTo>
                      <a:pt x="460" y="327"/>
                    </a:lnTo>
                    <a:lnTo>
                      <a:pt x="465" y="334"/>
                    </a:lnTo>
                    <a:lnTo>
                      <a:pt x="469" y="340"/>
                    </a:lnTo>
                    <a:lnTo>
                      <a:pt x="473" y="346"/>
                    </a:lnTo>
                    <a:lnTo>
                      <a:pt x="479" y="352"/>
                    </a:lnTo>
                    <a:lnTo>
                      <a:pt x="483" y="359"/>
                    </a:lnTo>
                    <a:lnTo>
                      <a:pt x="488" y="364"/>
                    </a:lnTo>
                    <a:lnTo>
                      <a:pt x="492" y="370"/>
                    </a:lnTo>
                    <a:lnTo>
                      <a:pt x="496" y="375"/>
                    </a:lnTo>
                    <a:lnTo>
                      <a:pt x="501" y="381"/>
                    </a:lnTo>
                    <a:lnTo>
                      <a:pt x="506" y="386"/>
                    </a:lnTo>
                    <a:lnTo>
                      <a:pt x="511" y="391"/>
                    </a:lnTo>
                    <a:lnTo>
                      <a:pt x="516" y="396"/>
                    </a:lnTo>
                    <a:lnTo>
                      <a:pt x="522" y="402"/>
                    </a:lnTo>
                    <a:lnTo>
                      <a:pt x="526" y="406"/>
                    </a:lnTo>
                    <a:lnTo>
                      <a:pt x="532" y="411"/>
                    </a:lnTo>
                    <a:lnTo>
                      <a:pt x="538" y="415"/>
                    </a:lnTo>
                    <a:lnTo>
                      <a:pt x="543" y="421"/>
                    </a:lnTo>
                    <a:lnTo>
                      <a:pt x="549" y="425"/>
                    </a:lnTo>
                    <a:lnTo>
                      <a:pt x="554" y="428"/>
                    </a:lnTo>
                    <a:lnTo>
                      <a:pt x="560" y="433"/>
                    </a:lnTo>
                    <a:lnTo>
                      <a:pt x="566" y="437"/>
                    </a:lnTo>
                    <a:lnTo>
                      <a:pt x="571" y="441"/>
                    </a:lnTo>
                    <a:lnTo>
                      <a:pt x="577" y="444"/>
                    </a:lnTo>
                    <a:lnTo>
                      <a:pt x="583" y="446"/>
                    </a:lnTo>
                    <a:lnTo>
                      <a:pt x="591" y="449"/>
                    </a:lnTo>
                    <a:lnTo>
                      <a:pt x="596" y="452"/>
                    </a:lnTo>
                    <a:lnTo>
                      <a:pt x="603" y="454"/>
                    </a:lnTo>
                    <a:lnTo>
                      <a:pt x="611" y="456"/>
                    </a:lnTo>
                    <a:lnTo>
                      <a:pt x="617" y="459"/>
                    </a:lnTo>
                    <a:lnTo>
                      <a:pt x="624" y="462"/>
                    </a:lnTo>
                    <a:lnTo>
                      <a:pt x="632" y="463"/>
                    </a:lnTo>
                    <a:lnTo>
                      <a:pt x="639" y="465"/>
                    </a:lnTo>
                    <a:lnTo>
                      <a:pt x="646" y="466"/>
                    </a:lnTo>
                    <a:lnTo>
                      <a:pt x="654" y="467"/>
                    </a:lnTo>
                    <a:lnTo>
                      <a:pt x="661" y="469"/>
                    </a:lnTo>
                    <a:lnTo>
                      <a:pt x="670" y="469"/>
                    </a:lnTo>
                    <a:lnTo>
                      <a:pt x="678" y="471"/>
                    </a:lnTo>
                    <a:lnTo>
                      <a:pt x="646" y="488"/>
                    </a:lnTo>
                    <a:lnTo>
                      <a:pt x="645" y="488"/>
                    </a:lnTo>
                    <a:lnTo>
                      <a:pt x="642" y="488"/>
                    </a:lnTo>
                    <a:lnTo>
                      <a:pt x="636" y="488"/>
                    </a:lnTo>
                    <a:lnTo>
                      <a:pt x="630" y="488"/>
                    </a:lnTo>
                    <a:lnTo>
                      <a:pt x="625" y="487"/>
                    </a:lnTo>
                    <a:lnTo>
                      <a:pt x="621" y="487"/>
                    </a:lnTo>
                    <a:lnTo>
                      <a:pt x="616" y="486"/>
                    </a:lnTo>
                    <a:lnTo>
                      <a:pt x="612" y="486"/>
                    </a:lnTo>
                    <a:lnTo>
                      <a:pt x="606" y="485"/>
                    </a:lnTo>
                    <a:lnTo>
                      <a:pt x="601" y="483"/>
                    </a:lnTo>
                    <a:lnTo>
                      <a:pt x="595" y="482"/>
                    </a:lnTo>
                    <a:lnTo>
                      <a:pt x="589" y="481"/>
                    </a:lnTo>
                    <a:lnTo>
                      <a:pt x="582" y="477"/>
                    </a:lnTo>
                    <a:lnTo>
                      <a:pt x="575" y="475"/>
                    </a:lnTo>
                    <a:lnTo>
                      <a:pt x="567" y="472"/>
                    </a:lnTo>
                    <a:lnTo>
                      <a:pt x="561" y="468"/>
                    </a:lnTo>
                    <a:lnTo>
                      <a:pt x="556" y="466"/>
                    </a:lnTo>
                    <a:lnTo>
                      <a:pt x="552" y="463"/>
                    </a:lnTo>
                    <a:lnTo>
                      <a:pt x="549" y="461"/>
                    </a:lnTo>
                    <a:lnTo>
                      <a:pt x="545" y="459"/>
                    </a:lnTo>
                    <a:lnTo>
                      <a:pt x="538" y="454"/>
                    </a:lnTo>
                    <a:lnTo>
                      <a:pt x="530" y="448"/>
                    </a:lnTo>
                    <a:lnTo>
                      <a:pt x="525" y="444"/>
                    </a:lnTo>
                    <a:lnTo>
                      <a:pt x="521" y="441"/>
                    </a:lnTo>
                    <a:lnTo>
                      <a:pt x="516" y="437"/>
                    </a:lnTo>
                    <a:lnTo>
                      <a:pt x="513" y="434"/>
                    </a:lnTo>
                    <a:lnTo>
                      <a:pt x="508" y="431"/>
                    </a:lnTo>
                    <a:lnTo>
                      <a:pt x="504" y="426"/>
                    </a:lnTo>
                    <a:lnTo>
                      <a:pt x="500" y="422"/>
                    </a:lnTo>
                    <a:lnTo>
                      <a:pt x="495" y="418"/>
                    </a:lnTo>
                    <a:lnTo>
                      <a:pt x="491" y="414"/>
                    </a:lnTo>
                    <a:lnTo>
                      <a:pt x="486" y="410"/>
                    </a:lnTo>
                    <a:lnTo>
                      <a:pt x="482" y="404"/>
                    </a:lnTo>
                    <a:lnTo>
                      <a:pt x="479" y="400"/>
                    </a:lnTo>
                    <a:lnTo>
                      <a:pt x="473" y="394"/>
                    </a:lnTo>
                    <a:lnTo>
                      <a:pt x="469" y="390"/>
                    </a:lnTo>
                    <a:lnTo>
                      <a:pt x="465" y="384"/>
                    </a:lnTo>
                    <a:lnTo>
                      <a:pt x="461" y="378"/>
                    </a:lnTo>
                    <a:lnTo>
                      <a:pt x="456" y="372"/>
                    </a:lnTo>
                    <a:lnTo>
                      <a:pt x="451" y="366"/>
                    </a:lnTo>
                    <a:lnTo>
                      <a:pt x="448" y="360"/>
                    </a:lnTo>
                    <a:lnTo>
                      <a:pt x="443" y="355"/>
                    </a:lnTo>
                    <a:lnTo>
                      <a:pt x="439" y="350"/>
                    </a:lnTo>
                    <a:lnTo>
                      <a:pt x="434" y="343"/>
                    </a:lnTo>
                    <a:lnTo>
                      <a:pt x="431" y="337"/>
                    </a:lnTo>
                    <a:lnTo>
                      <a:pt x="428" y="333"/>
                    </a:lnTo>
                    <a:lnTo>
                      <a:pt x="422" y="327"/>
                    </a:lnTo>
                    <a:lnTo>
                      <a:pt x="419" y="321"/>
                    </a:lnTo>
                    <a:lnTo>
                      <a:pt x="415" y="315"/>
                    </a:lnTo>
                    <a:lnTo>
                      <a:pt x="412" y="311"/>
                    </a:lnTo>
                    <a:lnTo>
                      <a:pt x="408" y="305"/>
                    </a:lnTo>
                    <a:lnTo>
                      <a:pt x="405" y="301"/>
                    </a:lnTo>
                    <a:lnTo>
                      <a:pt x="401" y="295"/>
                    </a:lnTo>
                    <a:lnTo>
                      <a:pt x="399" y="291"/>
                    </a:lnTo>
                    <a:lnTo>
                      <a:pt x="394" y="286"/>
                    </a:lnTo>
                    <a:lnTo>
                      <a:pt x="391" y="281"/>
                    </a:lnTo>
                    <a:lnTo>
                      <a:pt x="388" y="276"/>
                    </a:lnTo>
                    <a:lnTo>
                      <a:pt x="384" y="271"/>
                    </a:lnTo>
                    <a:lnTo>
                      <a:pt x="381" y="266"/>
                    </a:lnTo>
                    <a:lnTo>
                      <a:pt x="378" y="261"/>
                    </a:lnTo>
                    <a:lnTo>
                      <a:pt x="374" y="258"/>
                    </a:lnTo>
                    <a:lnTo>
                      <a:pt x="372" y="253"/>
                    </a:lnTo>
                    <a:lnTo>
                      <a:pt x="369" y="248"/>
                    </a:lnTo>
                    <a:lnTo>
                      <a:pt x="365" y="243"/>
                    </a:lnTo>
                    <a:lnTo>
                      <a:pt x="362" y="239"/>
                    </a:lnTo>
                    <a:lnTo>
                      <a:pt x="359" y="235"/>
                    </a:lnTo>
                    <a:lnTo>
                      <a:pt x="355" y="230"/>
                    </a:lnTo>
                    <a:lnTo>
                      <a:pt x="353" y="227"/>
                    </a:lnTo>
                    <a:lnTo>
                      <a:pt x="350" y="222"/>
                    </a:lnTo>
                    <a:lnTo>
                      <a:pt x="347" y="219"/>
                    </a:lnTo>
                    <a:lnTo>
                      <a:pt x="343" y="213"/>
                    </a:lnTo>
                    <a:lnTo>
                      <a:pt x="341" y="210"/>
                    </a:lnTo>
                    <a:lnTo>
                      <a:pt x="337" y="205"/>
                    </a:lnTo>
                    <a:lnTo>
                      <a:pt x="334" y="201"/>
                    </a:lnTo>
                    <a:lnTo>
                      <a:pt x="328" y="194"/>
                    </a:lnTo>
                    <a:lnTo>
                      <a:pt x="321" y="187"/>
                    </a:lnTo>
                    <a:lnTo>
                      <a:pt x="318" y="182"/>
                    </a:lnTo>
                    <a:lnTo>
                      <a:pt x="314" y="179"/>
                    </a:lnTo>
                    <a:lnTo>
                      <a:pt x="311" y="174"/>
                    </a:lnTo>
                    <a:lnTo>
                      <a:pt x="309" y="171"/>
                    </a:lnTo>
                    <a:lnTo>
                      <a:pt x="304" y="167"/>
                    </a:lnTo>
                    <a:lnTo>
                      <a:pt x="301" y="163"/>
                    </a:lnTo>
                    <a:lnTo>
                      <a:pt x="298" y="160"/>
                    </a:lnTo>
                    <a:lnTo>
                      <a:pt x="296" y="157"/>
                    </a:lnTo>
                    <a:lnTo>
                      <a:pt x="291" y="153"/>
                    </a:lnTo>
                    <a:lnTo>
                      <a:pt x="288" y="150"/>
                    </a:lnTo>
                    <a:lnTo>
                      <a:pt x="283" y="147"/>
                    </a:lnTo>
                    <a:lnTo>
                      <a:pt x="281" y="143"/>
                    </a:lnTo>
                    <a:lnTo>
                      <a:pt x="277" y="139"/>
                    </a:lnTo>
                    <a:lnTo>
                      <a:pt x="273" y="137"/>
                    </a:lnTo>
                    <a:lnTo>
                      <a:pt x="269" y="132"/>
                    </a:lnTo>
                    <a:lnTo>
                      <a:pt x="266" y="130"/>
                    </a:lnTo>
                    <a:lnTo>
                      <a:pt x="261" y="127"/>
                    </a:lnTo>
                    <a:lnTo>
                      <a:pt x="258" y="123"/>
                    </a:lnTo>
                    <a:lnTo>
                      <a:pt x="253" y="120"/>
                    </a:lnTo>
                    <a:lnTo>
                      <a:pt x="250" y="118"/>
                    </a:lnTo>
                    <a:lnTo>
                      <a:pt x="246" y="115"/>
                    </a:lnTo>
                    <a:lnTo>
                      <a:pt x="242" y="111"/>
                    </a:lnTo>
                    <a:lnTo>
                      <a:pt x="237" y="109"/>
                    </a:lnTo>
                    <a:lnTo>
                      <a:pt x="233" y="106"/>
                    </a:lnTo>
                    <a:lnTo>
                      <a:pt x="229" y="103"/>
                    </a:lnTo>
                    <a:lnTo>
                      <a:pt x="223" y="100"/>
                    </a:lnTo>
                    <a:lnTo>
                      <a:pt x="219" y="97"/>
                    </a:lnTo>
                    <a:lnTo>
                      <a:pt x="215" y="93"/>
                    </a:lnTo>
                    <a:lnTo>
                      <a:pt x="210" y="90"/>
                    </a:lnTo>
                    <a:lnTo>
                      <a:pt x="206" y="88"/>
                    </a:lnTo>
                    <a:lnTo>
                      <a:pt x="200" y="86"/>
                    </a:lnTo>
                    <a:lnTo>
                      <a:pt x="196" y="83"/>
                    </a:lnTo>
                    <a:lnTo>
                      <a:pt x="191" y="80"/>
                    </a:lnTo>
                    <a:lnTo>
                      <a:pt x="186" y="78"/>
                    </a:lnTo>
                    <a:lnTo>
                      <a:pt x="181" y="75"/>
                    </a:lnTo>
                    <a:lnTo>
                      <a:pt x="177" y="72"/>
                    </a:lnTo>
                    <a:lnTo>
                      <a:pt x="171" y="70"/>
                    </a:lnTo>
                    <a:lnTo>
                      <a:pt x="167" y="68"/>
                    </a:lnTo>
                    <a:lnTo>
                      <a:pt x="161" y="66"/>
                    </a:lnTo>
                    <a:lnTo>
                      <a:pt x="157" y="65"/>
                    </a:lnTo>
                    <a:lnTo>
                      <a:pt x="151" y="62"/>
                    </a:lnTo>
                    <a:lnTo>
                      <a:pt x="147" y="59"/>
                    </a:lnTo>
                    <a:lnTo>
                      <a:pt x="142" y="58"/>
                    </a:lnTo>
                    <a:lnTo>
                      <a:pt x="137" y="56"/>
                    </a:lnTo>
                    <a:lnTo>
                      <a:pt x="132" y="54"/>
                    </a:lnTo>
                    <a:lnTo>
                      <a:pt x="127" y="52"/>
                    </a:lnTo>
                    <a:lnTo>
                      <a:pt x="122" y="50"/>
                    </a:lnTo>
                    <a:lnTo>
                      <a:pt x="117" y="49"/>
                    </a:lnTo>
                    <a:lnTo>
                      <a:pt x="112" y="47"/>
                    </a:lnTo>
                    <a:lnTo>
                      <a:pt x="108" y="46"/>
                    </a:lnTo>
                    <a:lnTo>
                      <a:pt x="102" y="44"/>
                    </a:lnTo>
                    <a:lnTo>
                      <a:pt x="98" y="42"/>
                    </a:lnTo>
                    <a:lnTo>
                      <a:pt x="89" y="40"/>
                    </a:lnTo>
                    <a:lnTo>
                      <a:pt x="81" y="38"/>
                    </a:lnTo>
                    <a:lnTo>
                      <a:pt x="76" y="37"/>
                    </a:lnTo>
                    <a:lnTo>
                      <a:pt x="71" y="36"/>
                    </a:lnTo>
                    <a:lnTo>
                      <a:pt x="67" y="34"/>
                    </a:lnTo>
                    <a:lnTo>
                      <a:pt x="64" y="34"/>
                    </a:lnTo>
                    <a:lnTo>
                      <a:pt x="56" y="30"/>
                    </a:lnTo>
                    <a:lnTo>
                      <a:pt x="48" y="29"/>
                    </a:lnTo>
                    <a:lnTo>
                      <a:pt x="41" y="27"/>
                    </a:lnTo>
                    <a:lnTo>
                      <a:pt x="35" y="26"/>
                    </a:lnTo>
                    <a:lnTo>
                      <a:pt x="28" y="24"/>
                    </a:lnTo>
                    <a:lnTo>
                      <a:pt x="23" y="24"/>
                    </a:lnTo>
                    <a:lnTo>
                      <a:pt x="17" y="22"/>
                    </a:lnTo>
                    <a:lnTo>
                      <a:pt x="14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0" y="2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49" name="Freeform 368">
                <a:extLst>
                  <a:ext uri="{FF2B5EF4-FFF2-40B4-BE49-F238E27FC236}">
                    <a16:creationId xmlns:a16="http://schemas.microsoft.com/office/drawing/2014/main" id="{C8DA5CA8-1295-CD7C-C3E6-1784028F5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4700" y="4024313"/>
                <a:ext cx="207963" cy="106363"/>
              </a:xfrm>
              <a:custGeom>
                <a:avLst/>
                <a:gdLst>
                  <a:gd name="T0" fmla="*/ 2147483647 w 392"/>
                  <a:gd name="T1" fmla="*/ 2147483647 h 203"/>
                  <a:gd name="T2" fmla="*/ 2147483647 w 392"/>
                  <a:gd name="T3" fmla="*/ 2147483647 h 203"/>
                  <a:gd name="T4" fmla="*/ 2147483647 w 392"/>
                  <a:gd name="T5" fmla="*/ 2147483647 h 203"/>
                  <a:gd name="T6" fmla="*/ 2147483647 w 392"/>
                  <a:gd name="T7" fmla="*/ 0 h 203"/>
                  <a:gd name="T8" fmla="*/ 2147483647 w 392"/>
                  <a:gd name="T9" fmla="*/ 2147483647 h 203"/>
                  <a:gd name="T10" fmla="*/ 2147483647 w 392"/>
                  <a:gd name="T11" fmla="*/ 2147483647 h 203"/>
                  <a:gd name="T12" fmla="*/ 2147483647 w 392"/>
                  <a:gd name="T13" fmla="*/ 2147483647 h 203"/>
                  <a:gd name="T14" fmla="*/ 2147483647 w 392"/>
                  <a:gd name="T15" fmla="*/ 2147483647 h 203"/>
                  <a:gd name="T16" fmla="*/ 2147483647 w 392"/>
                  <a:gd name="T17" fmla="*/ 2147483647 h 203"/>
                  <a:gd name="T18" fmla="*/ 0 w 392"/>
                  <a:gd name="T19" fmla="*/ 2147483647 h 203"/>
                  <a:gd name="T20" fmla="*/ 2147483647 w 392"/>
                  <a:gd name="T21" fmla="*/ 2147483647 h 203"/>
                  <a:gd name="T22" fmla="*/ 2147483647 w 392"/>
                  <a:gd name="T23" fmla="*/ 2147483647 h 203"/>
                  <a:gd name="T24" fmla="*/ 2147483647 w 392"/>
                  <a:gd name="T25" fmla="*/ 2147483647 h 203"/>
                  <a:gd name="T26" fmla="*/ 2147483647 w 392"/>
                  <a:gd name="T27" fmla="*/ 2147483647 h 203"/>
                  <a:gd name="T28" fmla="*/ 2147483647 w 392"/>
                  <a:gd name="T29" fmla="*/ 2147483647 h 203"/>
                  <a:gd name="T30" fmla="*/ 2147483647 w 392"/>
                  <a:gd name="T31" fmla="*/ 2147483647 h 203"/>
                  <a:gd name="T32" fmla="*/ 2147483647 w 392"/>
                  <a:gd name="T33" fmla="*/ 2147483647 h 203"/>
                  <a:gd name="T34" fmla="*/ 2147483647 w 392"/>
                  <a:gd name="T35" fmla="*/ 2147483647 h 203"/>
                  <a:gd name="T36" fmla="*/ 2147483647 w 392"/>
                  <a:gd name="T37" fmla="*/ 2147483647 h 203"/>
                  <a:gd name="T38" fmla="*/ 2147483647 w 392"/>
                  <a:gd name="T39" fmla="*/ 2147483647 h 203"/>
                  <a:gd name="T40" fmla="*/ 2147483647 w 392"/>
                  <a:gd name="T41" fmla="*/ 2147483647 h 203"/>
                  <a:gd name="T42" fmla="*/ 2147483647 w 392"/>
                  <a:gd name="T43" fmla="*/ 2147483647 h 203"/>
                  <a:gd name="T44" fmla="*/ 2147483647 w 392"/>
                  <a:gd name="T45" fmla="*/ 2147483647 h 203"/>
                  <a:gd name="T46" fmla="*/ 2147483647 w 392"/>
                  <a:gd name="T47" fmla="*/ 2147483647 h 203"/>
                  <a:gd name="T48" fmla="*/ 2147483647 w 392"/>
                  <a:gd name="T49" fmla="*/ 2147483647 h 203"/>
                  <a:gd name="T50" fmla="*/ 2147483647 w 392"/>
                  <a:gd name="T51" fmla="*/ 2147483647 h 203"/>
                  <a:gd name="T52" fmla="*/ 2147483647 w 392"/>
                  <a:gd name="T53" fmla="*/ 2147483647 h 203"/>
                  <a:gd name="T54" fmla="*/ 2147483647 w 392"/>
                  <a:gd name="T55" fmla="*/ 2147483647 h 203"/>
                  <a:gd name="T56" fmla="*/ 2147483647 w 392"/>
                  <a:gd name="T57" fmla="*/ 2147483647 h 203"/>
                  <a:gd name="T58" fmla="*/ 2147483647 w 392"/>
                  <a:gd name="T59" fmla="*/ 2147483647 h 203"/>
                  <a:gd name="T60" fmla="*/ 2147483647 w 392"/>
                  <a:gd name="T61" fmla="*/ 2147483647 h 203"/>
                  <a:gd name="T62" fmla="*/ 2147483647 w 392"/>
                  <a:gd name="T63" fmla="*/ 2147483647 h 203"/>
                  <a:gd name="T64" fmla="*/ 2147483647 w 392"/>
                  <a:gd name="T65" fmla="*/ 2147483647 h 203"/>
                  <a:gd name="T66" fmla="*/ 2147483647 w 392"/>
                  <a:gd name="T67" fmla="*/ 2147483647 h 203"/>
                  <a:gd name="T68" fmla="*/ 2147483647 w 392"/>
                  <a:gd name="T69" fmla="*/ 2147483647 h 203"/>
                  <a:gd name="T70" fmla="*/ 2147483647 w 392"/>
                  <a:gd name="T71" fmla="*/ 2147483647 h 203"/>
                  <a:gd name="T72" fmla="*/ 2147483647 w 392"/>
                  <a:gd name="T73" fmla="*/ 2147483647 h 203"/>
                  <a:gd name="T74" fmla="*/ 2147483647 w 392"/>
                  <a:gd name="T75" fmla="*/ 2147483647 h 203"/>
                  <a:gd name="T76" fmla="*/ 2147483647 w 392"/>
                  <a:gd name="T77" fmla="*/ 2147483647 h 203"/>
                  <a:gd name="T78" fmla="*/ 2147483647 w 392"/>
                  <a:gd name="T79" fmla="*/ 2147483647 h 203"/>
                  <a:gd name="T80" fmla="*/ 2147483647 w 392"/>
                  <a:gd name="T81" fmla="*/ 2147483647 h 203"/>
                  <a:gd name="T82" fmla="*/ 2147483647 w 392"/>
                  <a:gd name="T83" fmla="*/ 2147483647 h 203"/>
                  <a:gd name="T84" fmla="*/ 2147483647 w 392"/>
                  <a:gd name="T85" fmla="*/ 2147483647 h 203"/>
                  <a:gd name="T86" fmla="*/ 2147483647 w 392"/>
                  <a:gd name="T87" fmla="*/ 2147483647 h 203"/>
                  <a:gd name="T88" fmla="*/ 2147483647 w 392"/>
                  <a:gd name="T89" fmla="*/ 2147483647 h 203"/>
                  <a:gd name="T90" fmla="*/ 2147483647 w 392"/>
                  <a:gd name="T91" fmla="*/ 2147483647 h 203"/>
                  <a:gd name="T92" fmla="*/ 2147483647 w 392"/>
                  <a:gd name="T93" fmla="*/ 2147483647 h 203"/>
                  <a:gd name="T94" fmla="*/ 2147483647 w 392"/>
                  <a:gd name="T95" fmla="*/ 2147483647 h 203"/>
                  <a:gd name="T96" fmla="*/ 2147483647 w 392"/>
                  <a:gd name="T97" fmla="*/ 2147483647 h 203"/>
                  <a:gd name="T98" fmla="*/ 2147483647 w 392"/>
                  <a:gd name="T99" fmla="*/ 2147483647 h 203"/>
                  <a:gd name="T100" fmla="*/ 2147483647 w 392"/>
                  <a:gd name="T101" fmla="*/ 2147483647 h 203"/>
                  <a:gd name="T102" fmla="*/ 2147483647 w 392"/>
                  <a:gd name="T103" fmla="*/ 2147483647 h 203"/>
                  <a:gd name="T104" fmla="*/ 2147483647 w 392"/>
                  <a:gd name="T105" fmla="*/ 2147483647 h 203"/>
                  <a:gd name="T106" fmla="*/ 2147483647 w 392"/>
                  <a:gd name="T107" fmla="*/ 2147483647 h 203"/>
                  <a:gd name="T108" fmla="*/ 2147483647 w 392"/>
                  <a:gd name="T109" fmla="*/ 2147483647 h 2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92"/>
                  <a:gd name="T166" fmla="*/ 0 h 203"/>
                  <a:gd name="T167" fmla="*/ 392 w 392"/>
                  <a:gd name="T168" fmla="*/ 203 h 20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92" h="203">
                    <a:moveTo>
                      <a:pt x="173" y="15"/>
                    </a:moveTo>
                    <a:lnTo>
                      <a:pt x="170" y="13"/>
                    </a:lnTo>
                    <a:lnTo>
                      <a:pt x="166" y="12"/>
                    </a:lnTo>
                    <a:lnTo>
                      <a:pt x="163" y="10"/>
                    </a:lnTo>
                    <a:lnTo>
                      <a:pt x="159" y="10"/>
                    </a:lnTo>
                    <a:lnTo>
                      <a:pt x="155" y="8"/>
                    </a:lnTo>
                    <a:lnTo>
                      <a:pt x="150" y="7"/>
                    </a:lnTo>
                    <a:lnTo>
                      <a:pt x="145" y="6"/>
                    </a:lnTo>
                    <a:lnTo>
                      <a:pt x="139" y="5"/>
                    </a:lnTo>
                    <a:lnTo>
                      <a:pt x="134" y="3"/>
                    </a:lnTo>
                    <a:lnTo>
                      <a:pt x="128" y="2"/>
                    </a:lnTo>
                    <a:lnTo>
                      <a:pt x="120" y="1"/>
                    </a:lnTo>
                    <a:lnTo>
                      <a:pt x="114" y="1"/>
                    </a:lnTo>
                    <a:lnTo>
                      <a:pt x="107" y="1"/>
                    </a:lnTo>
                    <a:lnTo>
                      <a:pt x="101" y="1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78" y="1"/>
                    </a:lnTo>
                    <a:lnTo>
                      <a:pt x="72" y="2"/>
                    </a:lnTo>
                    <a:lnTo>
                      <a:pt x="64" y="5"/>
                    </a:lnTo>
                    <a:lnTo>
                      <a:pt x="57" y="7"/>
                    </a:lnTo>
                    <a:lnTo>
                      <a:pt x="49" y="9"/>
                    </a:lnTo>
                    <a:lnTo>
                      <a:pt x="44" y="13"/>
                    </a:lnTo>
                    <a:lnTo>
                      <a:pt x="37" y="16"/>
                    </a:lnTo>
                    <a:lnTo>
                      <a:pt x="31" y="20"/>
                    </a:lnTo>
                    <a:lnTo>
                      <a:pt x="25" y="26"/>
                    </a:lnTo>
                    <a:lnTo>
                      <a:pt x="21" y="32"/>
                    </a:lnTo>
                    <a:lnTo>
                      <a:pt x="18" y="34"/>
                    </a:lnTo>
                    <a:lnTo>
                      <a:pt x="15" y="39"/>
                    </a:lnTo>
                    <a:lnTo>
                      <a:pt x="13" y="42"/>
                    </a:lnTo>
                    <a:lnTo>
                      <a:pt x="11" y="47"/>
                    </a:lnTo>
                    <a:lnTo>
                      <a:pt x="8" y="50"/>
                    </a:lnTo>
                    <a:lnTo>
                      <a:pt x="6" y="54"/>
                    </a:lnTo>
                    <a:lnTo>
                      <a:pt x="5" y="60"/>
                    </a:lnTo>
                    <a:lnTo>
                      <a:pt x="4" y="64"/>
                    </a:lnTo>
                    <a:lnTo>
                      <a:pt x="2" y="69"/>
                    </a:lnTo>
                    <a:lnTo>
                      <a:pt x="1" y="73"/>
                    </a:lnTo>
                    <a:lnTo>
                      <a:pt x="0" y="78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1" y="92"/>
                    </a:lnTo>
                    <a:lnTo>
                      <a:pt x="2" y="95"/>
                    </a:lnTo>
                    <a:lnTo>
                      <a:pt x="4" y="101"/>
                    </a:lnTo>
                    <a:lnTo>
                      <a:pt x="6" y="104"/>
                    </a:lnTo>
                    <a:lnTo>
                      <a:pt x="8" y="109"/>
                    </a:lnTo>
                    <a:lnTo>
                      <a:pt x="11" y="112"/>
                    </a:lnTo>
                    <a:lnTo>
                      <a:pt x="14" y="118"/>
                    </a:lnTo>
                    <a:lnTo>
                      <a:pt x="16" y="121"/>
                    </a:lnTo>
                    <a:lnTo>
                      <a:pt x="21" y="125"/>
                    </a:lnTo>
                    <a:lnTo>
                      <a:pt x="25" y="129"/>
                    </a:lnTo>
                    <a:lnTo>
                      <a:pt x="29" y="133"/>
                    </a:lnTo>
                    <a:lnTo>
                      <a:pt x="34" y="137"/>
                    </a:lnTo>
                    <a:lnTo>
                      <a:pt x="37" y="140"/>
                    </a:lnTo>
                    <a:lnTo>
                      <a:pt x="43" y="143"/>
                    </a:lnTo>
                    <a:lnTo>
                      <a:pt x="48" y="148"/>
                    </a:lnTo>
                    <a:lnTo>
                      <a:pt x="53" y="150"/>
                    </a:lnTo>
                    <a:lnTo>
                      <a:pt x="59" y="154"/>
                    </a:lnTo>
                    <a:lnTo>
                      <a:pt x="65" y="156"/>
                    </a:lnTo>
                    <a:lnTo>
                      <a:pt x="72" y="161"/>
                    </a:lnTo>
                    <a:lnTo>
                      <a:pt x="78" y="163"/>
                    </a:lnTo>
                    <a:lnTo>
                      <a:pt x="85" y="166"/>
                    </a:lnTo>
                    <a:lnTo>
                      <a:pt x="91" y="169"/>
                    </a:lnTo>
                    <a:lnTo>
                      <a:pt x="98" y="172"/>
                    </a:lnTo>
                    <a:lnTo>
                      <a:pt x="105" y="174"/>
                    </a:lnTo>
                    <a:lnTo>
                      <a:pt x="113" y="178"/>
                    </a:lnTo>
                    <a:lnTo>
                      <a:pt x="119" y="180"/>
                    </a:lnTo>
                    <a:lnTo>
                      <a:pt x="127" y="183"/>
                    </a:lnTo>
                    <a:lnTo>
                      <a:pt x="135" y="184"/>
                    </a:lnTo>
                    <a:lnTo>
                      <a:pt x="142" y="186"/>
                    </a:lnTo>
                    <a:lnTo>
                      <a:pt x="149" y="188"/>
                    </a:lnTo>
                    <a:lnTo>
                      <a:pt x="157" y="191"/>
                    </a:lnTo>
                    <a:lnTo>
                      <a:pt x="164" y="191"/>
                    </a:lnTo>
                    <a:lnTo>
                      <a:pt x="173" y="193"/>
                    </a:lnTo>
                    <a:lnTo>
                      <a:pt x="179" y="194"/>
                    </a:lnTo>
                    <a:lnTo>
                      <a:pt x="188" y="196"/>
                    </a:lnTo>
                    <a:lnTo>
                      <a:pt x="195" y="198"/>
                    </a:lnTo>
                    <a:lnTo>
                      <a:pt x="204" y="199"/>
                    </a:lnTo>
                    <a:lnTo>
                      <a:pt x="210" y="200"/>
                    </a:lnTo>
                    <a:lnTo>
                      <a:pt x="219" y="201"/>
                    </a:lnTo>
                    <a:lnTo>
                      <a:pt x="226" y="201"/>
                    </a:lnTo>
                    <a:lnTo>
                      <a:pt x="235" y="202"/>
                    </a:lnTo>
                    <a:lnTo>
                      <a:pt x="241" y="203"/>
                    </a:lnTo>
                    <a:lnTo>
                      <a:pt x="250" y="203"/>
                    </a:lnTo>
                    <a:lnTo>
                      <a:pt x="257" y="203"/>
                    </a:lnTo>
                    <a:lnTo>
                      <a:pt x="264" y="203"/>
                    </a:lnTo>
                    <a:lnTo>
                      <a:pt x="271" y="203"/>
                    </a:lnTo>
                    <a:lnTo>
                      <a:pt x="279" y="203"/>
                    </a:lnTo>
                    <a:lnTo>
                      <a:pt x="286" y="203"/>
                    </a:lnTo>
                    <a:lnTo>
                      <a:pt x="293" y="202"/>
                    </a:lnTo>
                    <a:lnTo>
                      <a:pt x="298" y="201"/>
                    </a:lnTo>
                    <a:lnTo>
                      <a:pt x="306" y="201"/>
                    </a:lnTo>
                    <a:lnTo>
                      <a:pt x="311" y="200"/>
                    </a:lnTo>
                    <a:lnTo>
                      <a:pt x="317" y="199"/>
                    </a:lnTo>
                    <a:lnTo>
                      <a:pt x="324" y="196"/>
                    </a:lnTo>
                    <a:lnTo>
                      <a:pt x="330" y="196"/>
                    </a:lnTo>
                    <a:lnTo>
                      <a:pt x="336" y="193"/>
                    </a:lnTo>
                    <a:lnTo>
                      <a:pt x="341" y="192"/>
                    </a:lnTo>
                    <a:lnTo>
                      <a:pt x="346" y="191"/>
                    </a:lnTo>
                    <a:lnTo>
                      <a:pt x="352" y="189"/>
                    </a:lnTo>
                    <a:lnTo>
                      <a:pt x="356" y="186"/>
                    </a:lnTo>
                    <a:lnTo>
                      <a:pt x="360" y="184"/>
                    </a:lnTo>
                    <a:lnTo>
                      <a:pt x="364" y="181"/>
                    </a:lnTo>
                    <a:lnTo>
                      <a:pt x="368" y="179"/>
                    </a:lnTo>
                    <a:lnTo>
                      <a:pt x="374" y="174"/>
                    </a:lnTo>
                    <a:lnTo>
                      <a:pt x="379" y="169"/>
                    </a:lnTo>
                    <a:lnTo>
                      <a:pt x="384" y="163"/>
                    </a:lnTo>
                    <a:lnTo>
                      <a:pt x="387" y="159"/>
                    </a:lnTo>
                    <a:lnTo>
                      <a:pt x="389" y="153"/>
                    </a:lnTo>
                    <a:lnTo>
                      <a:pt x="392" y="149"/>
                    </a:lnTo>
                    <a:lnTo>
                      <a:pt x="392" y="143"/>
                    </a:lnTo>
                    <a:lnTo>
                      <a:pt x="392" y="138"/>
                    </a:lnTo>
                    <a:lnTo>
                      <a:pt x="392" y="132"/>
                    </a:lnTo>
                    <a:lnTo>
                      <a:pt x="392" y="128"/>
                    </a:lnTo>
                    <a:lnTo>
                      <a:pt x="390" y="122"/>
                    </a:lnTo>
                    <a:lnTo>
                      <a:pt x="390" y="118"/>
                    </a:lnTo>
                    <a:lnTo>
                      <a:pt x="387" y="112"/>
                    </a:lnTo>
                    <a:lnTo>
                      <a:pt x="386" y="108"/>
                    </a:lnTo>
                    <a:lnTo>
                      <a:pt x="382" y="102"/>
                    </a:lnTo>
                    <a:lnTo>
                      <a:pt x="379" y="98"/>
                    </a:lnTo>
                    <a:lnTo>
                      <a:pt x="376" y="92"/>
                    </a:lnTo>
                    <a:lnTo>
                      <a:pt x="372" y="89"/>
                    </a:lnTo>
                    <a:lnTo>
                      <a:pt x="366" y="81"/>
                    </a:lnTo>
                    <a:lnTo>
                      <a:pt x="360" y="74"/>
                    </a:lnTo>
                    <a:lnTo>
                      <a:pt x="354" y="69"/>
                    </a:lnTo>
                    <a:lnTo>
                      <a:pt x="349" y="66"/>
                    </a:lnTo>
                    <a:lnTo>
                      <a:pt x="346" y="62"/>
                    </a:lnTo>
                    <a:lnTo>
                      <a:pt x="311" y="60"/>
                    </a:lnTo>
                    <a:lnTo>
                      <a:pt x="312" y="61"/>
                    </a:lnTo>
                    <a:lnTo>
                      <a:pt x="319" y="64"/>
                    </a:lnTo>
                    <a:lnTo>
                      <a:pt x="321" y="67"/>
                    </a:lnTo>
                    <a:lnTo>
                      <a:pt x="327" y="70"/>
                    </a:lnTo>
                    <a:lnTo>
                      <a:pt x="330" y="73"/>
                    </a:lnTo>
                    <a:lnTo>
                      <a:pt x="335" y="79"/>
                    </a:lnTo>
                    <a:lnTo>
                      <a:pt x="337" y="83"/>
                    </a:lnTo>
                    <a:lnTo>
                      <a:pt x="340" y="89"/>
                    </a:lnTo>
                    <a:lnTo>
                      <a:pt x="342" y="95"/>
                    </a:lnTo>
                    <a:lnTo>
                      <a:pt x="345" y="102"/>
                    </a:lnTo>
                    <a:lnTo>
                      <a:pt x="344" y="109"/>
                    </a:lnTo>
                    <a:lnTo>
                      <a:pt x="342" y="118"/>
                    </a:lnTo>
                    <a:lnTo>
                      <a:pt x="341" y="121"/>
                    </a:lnTo>
                    <a:lnTo>
                      <a:pt x="340" y="125"/>
                    </a:lnTo>
                    <a:lnTo>
                      <a:pt x="338" y="130"/>
                    </a:lnTo>
                    <a:lnTo>
                      <a:pt x="336" y="135"/>
                    </a:lnTo>
                    <a:lnTo>
                      <a:pt x="332" y="139"/>
                    </a:lnTo>
                    <a:lnTo>
                      <a:pt x="327" y="143"/>
                    </a:lnTo>
                    <a:lnTo>
                      <a:pt x="321" y="145"/>
                    </a:lnTo>
                    <a:lnTo>
                      <a:pt x="315" y="149"/>
                    </a:lnTo>
                    <a:lnTo>
                      <a:pt x="311" y="150"/>
                    </a:lnTo>
                    <a:lnTo>
                      <a:pt x="307" y="150"/>
                    </a:lnTo>
                    <a:lnTo>
                      <a:pt x="301" y="151"/>
                    </a:lnTo>
                    <a:lnTo>
                      <a:pt x="298" y="152"/>
                    </a:lnTo>
                    <a:lnTo>
                      <a:pt x="293" y="152"/>
                    </a:lnTo>
                    <a:lnTo>
                      <a:pt x="288" y="153"/>
                    </a:lnTo>
                    <a:lnTo>
                      <a:pt x="283" y="154"/>
                    </a:lnTo>
                    <a:lnTo>
                      <a:pt x="279" y="155"/>
                    </a:lnTo>
                    <a:lnTo>
                      <a:pt x="274" y="155"/>
                    </a:lnTo>
                    <a:lnTo>
                      <a:pt x="267" y="155"/>
                    </a:lnTo>
                    <a:lnTo>
                      <a:pt x="261" y="155"/>
                    </a:lnTo>
                    <a:lnTo>
                      <a:pt x="257" y="155"/>
                    </a:lnTo>
                    <a:lnTo>
                      <a:pt x="250" y="154"/>
                    </a:lnTo>
                    <a:lnTo>
                      <a:pt x="245" y="154"/>
                    </a:lnTo>
                    <a:lnTo>
                      <a:pt x="238" y="153"/>
                    </a:lnTo>
                    <a:lnTo>
                      <a:pt x="233" y="153"/>
                    </a:lnTo>
                    <a:lnTo>
                      <a:pt x="226" y="152"/>
                    </a:lnTo>
                    <a:lnTo>
                      <a:pt x="220" y="152"/>
                    </a:lnTo>
                    <a:lnTo>
                      <a:pt x="214" y="151"/>
                    </a:lnTo>
                    <a:lnTo>
                      <a:pt x="208" y="151"/>
                    </a:lnTo>
                    <a:lnTo>
                      <a:pt x="201" y="150"/>
                    </a:lnTo>
                    <a:lnTo>
                      <a:pt x="196" y="150"/>
                    </a:lnTo>
                    <a:lnTo>
                      <a:pt x="189" y="148"/>
                    </a:lnTo>
                    <a:lnTo>
                      <a:pt x="184" y="148"/>
                    </a:lnTo>
                    <a:lnTo>
                      <a:pt x="176" y="147"/>
                    </a:lnTo>
                    <a:lnTo>
                      <a:pt x="170" y="144"/>
                    </a:lnTo>
                    <a:lnTo>
                      <a:pt x="164" y="143"/>
                    </a:lnTo>
                    <a:lnTo>
                      <a:pt x="158" y="142"/>
                    </a:lnTo>
                    <a:lnTo>
                      <a:pt x="152" y="140"/>
                    </a:lnTo>
                    <a:lnTo>
                      <a:pt x="146" y="139"/>
                    </a:lnTo>
                    <a:lnTo>
                      <a:pt x="139" y="137"/>
                    </a:lnTo>
                    <a:lnTo>
                      <a:pt x="135" y="135"/>
                    </a:lnTo>
                    <a:lnTo>
                      <a:pt x="128" y="133"/>
                    </a:lnTo>
                    <a:lnTo>
                      <a:pt x="123" y="131"/>
                    </a:lnTo>
                    <a:lnTo>
                      <a:pt x="117" y="130"/>
                    </a:lnTo>
                    <a:lnTo>
                      <a:pt x="113" y="128"/>
                    </a:lnTo>
                    <a:lnTo>
                      <a:pt x="107" y="125"/>
                    </a:lnTo>
                    <a:lnTo>
                      <a:pt x="102" y="124"/>
                    </a:lnTo>
                    <a:lnTo>
                      <a:pt x="97" y="122"/>
                    </a:lnTo>
                    <a:lnTo>
                      <a:pt x="93" y="121"/>
                    </a:lnTo>
                    <a:lnTo>
                      <a:pt x="87" y="118"/>
                    </a:lnTo>
                    <a:lnTo>
                      <a:pt x="83" y="115"/>
                    </a:lnTo>
                    <a:lnTo>
                      <a:pt x="78" y="113"/>
                    </a:lnTo>
                    <a:lnTo>
                      <a:pt x="75" y="111"/>
                    </a:lnTo>
                    <a:lnTo>
                      <a:pt x="68" y="107"/>
                    </a:lnTo>
                    <a:lnTo>
                      <a:pt x="63" y="102"/>
                    </a:lnTo>
                    <a:lnTo>
                      <a:pt x="56" y="98"/>
                    </a:lnTo>
                    <a:lnTo>
                      <a:pt x="53" y="92"/>
                    </a:lnTo>
                    <a:lnTo>
                      <a:pt x="51" y="88"/>
                    </a:lnTo>
                    <a:lnTo>
                      <a:pt x="51" y="83"/>
                    </a:lnTo>
                    <a:lnTo>
                      <a:pt x="49" y="78"/>
                    </a:lnTo>
                    <a:lnTo>
                      <a:pt x="49" y="73"/>
                    </a:lnTo>
                    <a:lnTo>
                      <a:pt x="51" y="69"/>
                    </a:lnTo>
                    <a:lnTo>
                      <a:pt x="53" y="66"/>
                    </a:lnTo>
                    <a:lnTo>
                      <a:pt x="56" y="58"/>
                    </a:lnTo>
                    <a:lnTo>
                      <a:pt x="63" y="52"/>
                    </a:lnTo>
                    <a:lnTo>
                      <a:pt x="69" y="47"/>
                    </a:lnTo>
                    <a:lnTo>
                      <a:pt x="77" y="42"/>
                    </a:lnTo>
                    <a:lnTo>
                      <a:pt x="82" y="40"/>
                    </a:lnTo>
                    <a:lnTo>
                      <a:pt x="85" y="39"/>
                    </a:lnTo>
                    <a:lnTo>
                      <a:pt x="91" y="38"/>
                    </a:lnTo>
                    <a:lnTo>
                      <a:pt x="95" y="38"/>
                    </a:lnTo>
                    <a:lnTo>
                      <a:pt x="104" y="36"/>
                    </a:lnTo>
                    <a:lnTo>
                      <a:pt x="113" y="33"/>
                    </a:lnTo>
                    <a:lnTo>
                      <a:pt x="119" y="32"/>
                    </a:lnTo>
                    <a:lnTo>
                      <a:pt x="128" y="32"/>
                    </a:lnTo>
                    <a:lnTo>
                      <a:pt x="134" y="31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4" y="32"/>
                    </a:lnTo>
                    <a:lnTo>
                      <a:pt x="17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  <p:sp>
            <p:nvSpPr>
              <p:cNvPr id="15550" name="Freeform 369">
                <a:extLst>
                  <a:ext uri="{FF2B5EF4-FFF2-40B4-BE49-F238E27FC236}">
                    <a16:creationId xmlns:a16="http://schemas.microsoft.com/office/drawing/2014/main" id="{19D3F3B1-76FD-5EE9-F61B-E71379A46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3688" y="3887788"/>
                <a:ext cx="131763" cy="68263"/>
              </a:xfrm>
              <a:custGeom>
                <a:avLst/>
                <a:gdLst>
                  <a:gd name="T0" fmla="*/ 2147483647 w 249"/>
                  <a:gd name="T1" fmla="*/ 2147483647 h 130"/>
                  <a:gd name="T2" fmla="*/ 2147483647 w 249"/>
                  <a:gd name="T3" fmla="*/ 2147483647 h 130"/>
                  <a:gd name="T4" fmla="*/ 2147483647 w 249"/>
                  <a:gd name="T5" fmla="*/ 2147483647 h 130"/>
                  <a:gd name="T6" fmla="*/ 2147483647 w 249"/>
                  <a:gd name="T7" fmla="*/ 2147483647 h 130"/>
                  <a:gd name="T8" fmla="*/ 2147483647 w 249"/>
                  <a:gd name="T9" fmla="*/ 2147483647 h 130"/>
                  <a:gd name="T10" fmla="*/ 2147483647 w 249"/>
                  <a:gd name="T11" fmla="*/ 2147483647 h 130"/>
                  <a:gd name="T12" fmla="*/ 2147483647 w 249"/>
                  <a:gd name="T13" fmla="*/ 2147483647 h 130"/>
                  <a:gd name="T14" fmla="*/ 2147483647 w 249"/>
                  <a:gd name="T15" fmla="*/ 2147483647 h 130"/>
                  <a:gd name="T16" fmla="*/ 2147483647 w 249"/>
                  <a:gd name="T17" fmla="*/ 2147483647 h 130"/>
                  <a:gd name="T18" fmla="*/ 2147483647 w 249"/>
                  <a:gd name="T19" fmla="*/ 2147483647 h 130"/>
                  <a:gd name="T20" fmla="*/ 2147483647 w 249"/>
                  <a:gd name="T21" fmla="*/ 2147483647 h 130"/>
                  <a:gd name="T22" fmla="*/ 2147483647 w 249"/>
                  <a:gd name="T23" fmla="*/ 2147483647 h 130"/>
                  <a:gd name="T24" fmla="*/ 2147483647 w 249"/>
                  <a:gd name="T25" fmla="*/ 2147483647 h 130"/>
                  <a:gd name="T26" fmla="*/ 2147483647 w 249"/>
                  <a:gd name="T27" fmla="*/ 2147483647 h 130"/>
                  <a:gd name="T28" fmla="*/ 2147483647 w 249"/>
                  <a:gd name="T29" fmla="*/ 2147483647 h 130"/>
                  <a:gd name="T30" fmla="*/ 2147483647 w 249"/>
                  <a:gd name="T31" fmla="*/ 2147483647 h 130"/>
                  <a:gd name="T32" fmla="*/ 2147483647 w 249"/>
                  <a:gd name="T33" fmla="*/ 2147483647 h 130"/>
                  <a:gd name="T34" fmla="*/ 2147483647 w 249"/>
                  <a:gd name="T35" fmla="*/ 2147483647 h 130"/>
                  <a:gd name="T36" fmla="*/ 2147483647 w 249"/>
                  <a:gd name="T37" fmla="*/ 2147483647 h 130"/>
                  <a:gd name="T38" fmla="*/ 2147483647 w 249"/>
                  <a:gd name="T39" fmla="*/ 2147483647 h 130"/>
                  <a:gd name="T40" fmla="*/ 2147483647 w 249"/>
                  <a:gd name="T41" fmla="*/ 2147483647 h 130"/>
                  <a:gd name="T42" fmla="*/ 2147483647 w 249"/>
                  <a:gd name="T43" fmla="*/ 2147483647 h 130"/>
                  <a:gd name="T44" fmla="*/ 2147483647 w 249"/>
                  <a:gd name="T45" fmla="*/ 2147483647 h 130"/>
                  <a:gd name="T46" fmla="*/ 2147483647 w 249"/>
                  <a:gd name="T47" fmla="*/ 2147483647 h 130"/>
                  <a:gd name="T48" fmla="*/ 2147483647 w 249"/>
                  <a:gd name="T49" fmla="*/ 2147483647 h 130"/>
                  <a:gd name="T50" fmla="*/ 2147483647 w 249"/>
                  <a:gd name="T51" fmla="*/ 2147483647 h 130"/>
                  <a:gd name="T52" fmla="*/ 2147483647 w 249"/>
                  <a:gd name="T53" fmla="*/ 2147483647 h 130"/>
                  <a:gd name="T54" fmla="*/ 2147483647 w 249"/>
                  <a:gd name="T55" fmla="*/ 2147483647 h 130"/>
                  <a:gd name="T56" fmla="*/ 2147483647 w 249"/>
                  <a:gd name="T57" fmla="*/ 2147483647 h 130"/>
                  <a:gd name="T58" fmla="*/ 2147483647 w 249"/>
                  <a:gd name="T59" fmla="*/ 2147483647 h 130"/>
                  <a:gd name="T60" fmla="*/ 2147483647 w 249"/>
                  <a:gd name="T61" fmla="*/ 2147483647 h 130"/>
                  <a:gd name="T62" fmla="*/ 2147483647 w 249"/>
                  <a:gd name="T63" fmla="*/ 2147483647 h 130"/>
                  <a:gd name="T64" fmla="*/ 2147483647 w 249"/>
                  <a:gd name="T65" fmla="*/ 2147483647 h 130"/>
                  <a:gd name="T66" fmla="*/ 0 w 249"/>
                  <a:gd name="T67" fmla="*/ 2147483647 h 130"/>
                  <a:gd name="T68" fmla="*/ 2147483647 w 249"/>
                  <a:gd name="T69" fmla="*/ 2147483647 h 130"/>
                  <a:gd name="T70" fmla="*/ 2147483647 w 249"/>
                  <a:gd name="T71" fmla="*/ 2147483647 h 130"/>
                  <a:gd name="T72" fmla="*/ 2147483647 w 249"/>
                  <a:gd name="T73" fmla="*/ 2147483647 h 130"/>
                  <a:gd name="T74" fmla="*/ 2147483647 w 249"/>
                  <a:gd name="T75" fmla="*/ 2147483647 h 130"/>
                  <a:gd name="T76" fmla="*/ 2147483647 w 249"/>
                  <a:gd name="T77" fmla="*/ 2147483647 h 130"/>
                  <a:gd name="T78" fmla="*/ 2147483647 w 249"/>
                  <a:gd name="T79" fmla="*/ 2147483647 h 130"/>
                  <a:gd name="T80" fmla="*/ 2147483647 w 249"/>
                  <a:gd name="T81" fmla="*/ 2147483647 h 130"/>
                  <a:gd name="T82" fmla="*/ 2147483647 w 249"/>
                  <a:gd name="T83" fmla="*/ 2147483647 h 130"/>
                  <a:gd name="T84" fmla="*/ 2147483647 w 249"/>
                  <a:gd name="T85" fmla="*/ 2147483647 h 130"/>
                  <a:gd name="T86" fmla="*/ 2147483647 w 249"/>
                  <a:gd name="T87" fmla="*/ 2147483647 h 130"/>
                  <a:gd name="T88" fmla="*/ 2147483647 w 249"/>
                  <a:gd name="T89" fmla="*/ 2147483647 h 130"/>
                  <a:gd name="T90" fmla="*/ 2147483647 w 249"/>
                  <a:gd name="T91" fmla="*/ 2147483647 h 130"/>
                  <a:gd name="T92" fmla="*/ 2147483647 w 249"/>
                  <a:gd name="T93" fmla="*/ 2147483647 h 130"/>
                  <a:gd name="T94" fmla="*/ 2147483647 w 249"/>
                  <a:gd name="T95" fmla="*/ 0 h 130"/>
                  <a:gd name="T96" fmla="*/ 2147483647 w 249"/>
                  <a:gd name="T97" fmla="*/ 0 h 130"/>
                  <a:gd name="T98" fmla="*/ 2147483647 w 249"/>
                  <a:gd name="T99" fmla="*/ 0 h 130"/>
                  <a:gd name="T100" fmla="*/ 2147483647 w 249"/>
                  <a:gd name="T101" fmla="*/ 2147483647 h 130"/>
                  <a:gd name="T102" fmla="*/ 2147483647 w 249"/>
                  <a:gd name="T103" fmla="*/ 2147483647 h 130"/>
                  <a:gd name="T104" fmla="*/ 2147483647 w 249"/>
                  <a:gd name="T105" fmla="*/ 2147483647 h 130"/>
                  <a:gd name="T106" fmla="*/ 2147483647 w 249"/>
                  <a:gd name="T107" fmla="*/ 2147483647 h 130"/>
                  <a:gd name="T108" fmla="*/ 2147483647 w 249"/>
                  <a:gd name="T109" fmla="*/ 2147483647 h 130"/>
                  <a:gd name="T110" fmla="*/ 2147483647 w 249"/>
                  <a:gd name="T111" fmla="*/ 2147483647 h 130"/>
                  <a:gd name="T112" fmla="*/ 2147483647 w 249"/>
                  <a:gd name="T113" fmla="*/ 2147483647 h 130"/>
                  <a:gd name="T114" fmla="*/ 2147483647 w 249"/>
                  <a:gd name="T115" fmla="*/ 2147483647 h 130"/>
                  <a:gd name="T116" fmla="*/ 2147483647 w 249"/>
                  <a:gd name="T117" fmla="*/ 2147483647 h 130"/>
                  <a:gd name="T118" fmla="*/ 2147483647 w 249"/>
                  <a:gd name="T119" fmla="*/ 2147483647 h 1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9"/>
                  <a:gd name="T181" fmla="*/ 0 h 130"/>
                  <a:gd name="T182" fmla="*/ 249 w 249"/>
                  <a:gd name="T183" fmla="*/ 130 h 1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9" h="130">
                    <a:moveTo>
                      <a:pt x="224" y="46"/>
                    </a:moveTo>
                    <a:lnTo>
                      <a:pt x="223" y="46"/>
                    </a:lnTo>
                    <a:lnTo>
                      <a:pt x="218" y="46"/>
                    </a:lnTo>
                    <a:lnTo>
                      <a:pt x="213" y="45"/>
                    </a:lnTo>
                    <a:lnTo>
                      <a:pt x="206" y="45"/>
                    </a:lnTo>
                    <a:lnTo>
                      <a:pt x="200" y="44"/>
                    </a:lnTo>
                    <a:lnTo>
                      <a:pt x="197" y="44"/>
                    </a:lnTo>
                    <a:lnTo>
                      <a:pt x="192" y="43"/>
                    </a:lnTo>
                    <a:lnTo>
                      <a:pt x="188" y="43"/>
                    </a:lnTo>
                    <a:lnTo>
                      <a:pt x="182" y="43"/>
                    </a:lnTo>
                    <a:lnTo>
                      <a:pt x="177" y="43"/>
                    </a:lnTo>
                    <a:lnTo>
                      <a:pt x="172" y="43"/>
                    </a:lnTo>
                    <a:lnTo>
                      <a:pt x="166" y="43"/>
                    </a:lnTo>
                    <a:lnTo>
                      <a:pt x="160" y="43"/>
                    </a:lnTo>
                    <a:lnTo>
                      <a:pt x="154" y="43"/>
                    </a:lnTo>
                    <a:lnTo>
                      <a:pt x="147" y="43"/>
                    </a:lnTo>
                    <a:lnTo>
                      <a:pt x="143" y="43"/>
                    </a:lnTo>
                    <a:lnTo>
                      <a:pt x="136" y="43"/>
                    </a:lnTo>
                    <a:lnTo>
                      <a:pt x="130" y="44"/>
                    </a:lnTo>
                    <a:lnTo>
                      <a:pt x="125" y="45"/>
                    </a:lnTo>
                    <a:lnTo>
                      <a:pt x="119" y="46"/>
                    </a:lnTo>
                    <a:lnTo>
                      <a:pt x="114" y="48"/>
                    </a:lnTo>
                    <a:lnTo>
                      <a:pt x="108" y="50"/>
                    </a:lnTo>
                    <a:lnTo>
                      <a:pt x="103" y="50"/>
                    </a:lnTo>
                    <a:lnTo>
                      <a:pt x="99" y="53"/>
                    </a:lnTo>
                    <a:lnTo>
                      <a:pt x="94" y="54"/>
                    </a:lnTo>
                    <a:lnTo>
                      <a:pt x="91" y="56"/>
                    </a:lnTo>
                    <a:lnTo>
                      <a:pt x="86" y="59"/>
                    </a:lnTo>
                    <a:lnTo>
                      <a:pt x="84" y="62"/>
                    </a:lnTo>
                    <a:lnTo>
                      <a:pt x="78" y="65"/>
                    </a:lnTo>
                    <a:lnTo>
                      <a:pt x="75" y="71"/>
                    </a:lnTo>
                    <a:lnTo>
                      <a:pt x="74" y="74"/>
                    </a:lnTo>
                    <a:lnTo>
                      <a:pt x="75" y="79"/>
                    </a:lnTo>
                    <a:lnTo>
                      <a:pt x="76" y="82"/>
                    </a:lnTo>
                    <a:lnTo>
                      <a:pt x="79" y="85"/>
                    </a:lnTo>
                    <a:lnTo>
                      <a:pt x="84" y="89"/>
                    </a:lnTo>
                    <a:lnTo>
                      <a:pt x="88" y="93"/>
                    </a:lnTo>
                    <a:lnTo>
                      <a:pt x="93" y="95"/>
                    </a:lnTo>
                    <a:lnTo>
                      <a:pt x="97" y="99"/>
                    </a:lnTo>
                    <a:lnTo>
                      <a:pt x="102" y="102"/>
                    </a:lnTo>
                    <a:lnTo>
                      <a:pt x="106" y="106"/>
                    </a:lnTo>
                    <a:lnTo>
                      <a:pt x="108" y="110"/>
                    </a:lnTo>
                    <a:lnTo>
                      <a:pt x="110" y="113"/>
                    </a:lnTo>
                    <a:lnTo>
                      <a:pt x="112" y="118"/>
                    </a:lnTo>
                    <a:lnTo>
                      <a:pt x="112" y="124"/>
                    </a:lnTo>
                    <a:lnTo>
                      <a:pt x="106" y="127"/>
                    </a:lnTo>
                    <a:lnTo>
                      <a:pt x="101" y="130"/>
                    </a:lnTo>
                    <a:lnTo>
                      <a:pt x="95" y="130"/>
                    </a:lnTo>
                    <a:lnTo>
                      <a:pt x="91" y="130"/>
                    </a:lnTo>
                    <a:lnTo>
                      <a:pt x="85" y="130"/>
                    </a:lnTo>
                    <a:lnTo>
                      <a:pt x="81" y="130"/>
                    </a:lnTo>
                    <a:lnTo>
                      <a:pt x="74" y="128"/>
                    </a:lnTo>
                    <a:lnTo>
                      <a:pt x="68" y="126"/>
                    </a:lnTo>
                    <a:lnTo>
                      <a:pt x="62" y="124"/>
                    </a:lnTo>
                    <a:lnTo>
                      <a:pt x="56" y="122"/>
                    </a:lnTo>
                    <a:lnTo>
                      <a:pt x="48" y="118"/>
                    </a:lnTo>
                    <a:lnTo>
                      <a:pt x="43" y="116"/>
                    </a:lnTo>
                    <a:lnTo>
                      <a:pt x="36" y="113"/>
                    </a:lnTo>
                    <a:lnTo>
                      <a:pt x="31" y="111"/>
                    </a:lnTo>
                    <a:lnTo>
                      <a:pt x="25" y="106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6" y="89"/>
                    </a:lnTo>
                    <a:lnTo>
                      <a:pt x="4" y="84"/>
                    </a:lnTo>
                    <a:lnTo>
                      <a:pt x="2" y="79"/>
                    </a:lnTo>
                    <a:lnTo>
                      <a:pt x="1" y="74"/>
                    </a:lnTo>
                    <a:lnTo>
                      <a:pt x="0" y="69"/>
                    </a:lnTo>
                    <a:lnTo>
                      <a:pt x="1" y="63"/>
                    </a:lnTo>
                    <a:lnTo>
                      <a:pt x="3" y="57"/>
                    </a:lnTo>
                    <a:lnTo>
                      <a:pt x="6" y="53"/>
                    </a:lnTo>
                    <a:lnTo>
                      <a:pt x="9" y="46"/>
                    </a:lnTo>
                    <a:lnTo>
                      <a:pt x="15" y="41"/>
                    </a:lnTo>
                    <a:lnTo>
                      <a:pt x="17" y="38"/>
                    </a:lnTo>
                    <a:lnTo>
                      <a:pt x="22" y="34"/>
                    </a:lnTo>
                    <a:lnTo>
                      <a:pt x="25" y="32"/>
                    </a:lnTo>
                    <a:lnTo>
                      <a:pt x="31" y="30"/>
                    </a:lnTo>
                    <a:lnTo>
                      <a:pt x="34" y="26"/>
                    </a:lnTo>
                    <a:lnTo>
                      <a:pt x="38" y="23"/>
                    </a:lnTo>
                    <a:lnTo>
                      <a:pt x="43" y="21"/>
                    </a:lnTo>
                    <a:lnTo>
                      <a:pt x="47" y="18"/>
                    </a:lnTo>
                    <a:lnTo>
                      <a:pt x="52" y="15"/>
                    </a:lnTo>
                    <a:lnTo>
                      <a:pt x="56" y="13"/>
                    </a:lnTo>
                    <a:lnTo>
                      <a:pt x="61" y="12"/>
                    </a:lnTo>
                    <a:lnTo>
                      <a:pt x="65" y="11"/>
                    </a:lnTo>
                    <a:lnTo>
                      <a:pt x="69" y="9"/>
                    </a:lnTo>
                    <a:lnTo>
                      <a:pt x="75" y="6"/>
                    </a:lnTo>
                    <a:lnTo>
                      <a:pt x="79" y="5"/>
                    </a:lnTo>
                    <a:lnTo>
                      <a:pt x="85" y="5"/>
                    </a:lnTo>
                    <a:lnTo>
                      <a:pt x="88" y="3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5" y="0"/>
                    </a:lnTo>
                    <a:lnTo>
                      <a:pt x="140" y="1"/>
                    </a:lnTo>
                    <a:lnTo>
                      <a:pt x="148" y="1"/>
                    </a:lnTo>
                    <a:lnTo>
                      <a:pt x="157" y="2"/>
                    </a:lnTo>
                    <a:lnTo>
                      <a:pt x="166" y="3"/>
                    </a:lnTo>
                    <a:lnTo>
                      <a:pt x="175" y="5"/>
                    </a:lnTo>
                    <a:lnTo>
                      <a:pt x="182" y="6"/>
                    </a:lnTo>
                    <a:lnTo>
                      <a:pt x="189" y="9"/>
                    </a:lnTo>
                    <a:lnTo>
                      <a:pt x="197" y="10"/>
                    </a:lnTo>
                    <a:lnTo>
                      <a:pt x="204" y="12"/>
                    </a:lnTo>
                    <a:lnTo>
                      <a:pt x="210" y="14"/>
                    </a:lnTo>
                    <a:lnTo>
                      <a:pt x="217" y="16"/>
                    </a:lnTo>
                    <a:lnTo>
                      <a:pt x="223" y="19"/>
                    </a:lnTo>
                    <a:lnTo>
                      <a:pt x="228" y="21"/>
                    </a:lnTo>
                    <a:lnTo>
                      <a:pt x="233" y="23"/>
                    </a:lnTo>
                    <a:lnTo>
                      <a:pt x="236" y="24"/>
                    </a:lnTo>
                    <a:lnTo>
                      <a:pt x="239" y="26"/>
                    </a:lnTo>
                    <a:lnTo>
                      <a:pt x="244" y="28"/>
                    </a:lnTo>
                    <a:lnTo>
                      <a:pt x="248" y="30"/>
                    </a:lnTo>
                    <a:lnTo>
                      <a:pt x="249" y="31"/>
                    </a:lnTo>
                    <a:lnTo>
                      <a:pt x="224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MT"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0FBF6A65-6885-7CDB-9D19-F8A140F4B88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5A93AE8-9C35-4026-D48E-FA6E1DD89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Mamma Mia</a:t>
            </a:r>
            <a:endParaRPr lang="en-GB" sz="1800" dirty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F132D85-9973-1981-91F0-CCEE4A22E3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9425" y="2819400"/>
            <a:ext cx="4495800" cy="22860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Mamma mia* pulizija,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Tiħux lili, ħu lil ħija!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 i="1"/>
              <a:t>* </a:t>
            </a:r>
            <a:r>
              <a:rPr lang="mt-MT" altLang="en-MT" sz="2000" i="1" u="sng"/>
              <a:t>Mia</a:t>
            </a:r>
            <a:r>
              <a:rPr lang="mt-MT" altLang="en-MT" sz="2000" i="1"/>
              <a:t>, mit-Taljan, tfisser </a:t>
            </a:r>
            <a:r>
              <a:rPr lang="mt-MT" altLang="en-MT" sz="2000" i="1" u="sng"/>
              <a:t>tiegħi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GB" altLang="en-MT"/>
          </a:p>
        </p:txBody>
      </p:sp>
      <p:grpSp>
        <p:nvGrpSpPr>
          <p:cNvPr id="16389" name="Group 126">
            <a:extLst>
              <a:ext uri="{FF2B5EF4-FFF2-40B4-BE49-F238E27FC236}">
                <a16:creationId xmlns:a16="http://schemas.microsoft.com/office/drawing/2014/main" id="{4F632DB3-9582-B346-9FA0-73EF8070FF1B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173163"/>
            <a:ext cx="4114800" cy="5684837"/>
            <a:chOff x="5322888" y="2192338"/>
            <a:chExt cx="2828925" cy="3908425"/>
          </a:xfrm>
        </p:grpSpPr>
        <p:sp>
          <p:nvSpPr>
            <p:cNvPr id="16390" name="Freeform 13">
              <a:extLst>
                <a:ext uri="{FF2B5EF4-FFF2-40B4-BE49-F238E27FC236}">
                  <a16:creationId xmlns:a16="http://schemas.microsoft.com/office/drawing/2014/main" id="{84F922A6-F9E5-602B-56CB-D0907C33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5707063"/>
              <a:ext cx="749300" cy="393700"/>
            </a:xfrm>
            <a:custGeom>
              <a:avLst/>
              <a:gdLst>
                <a:gd name="T0" fmla="*/ 2147483647 w 472"/>
                <a:gd name="T1" fmla="*/ 2147483647 h 248"/>
                <a:gd name="T2" fmla="*/ 2147483647 w 472"/>
                <a:gd name="T3" fmla="*/ 2147483647 h 248"/>
                <a:gd name="T4" fmla="*/ 2147483647 w 472"/>
                <a:gd name="T5" fmla="*/ 0 h 248"/>
                <a:gd name="T6" fmla="*/ 2147483647 w 472"/>
                <a:gd name="T7" fmla="*/ 2147483647 h 248"/>
                <a:gd name="T8" fmla="*/ 2147483647 w 472"/>
                <a:gd name="T9" fmla="*/ 2147483647 h 248"/>
                <a:gd name="T10" fmla="*/ 2147483647 w 472"/>
                <a:gd name="T11" fmla="*/ 2147483647 h 248"/>
                <a:gd name="T12" fmla="*/ 2147483647 w 472"/>
                <a:gd name="T13" fmla="*/ 2147483647 h 248"/>
                <a:gd name="T14" fmla="*/ 2147483647 w 472"/>
                <a:gd name="T15" fmla="*/ 2147483647 h 248"/>
                <a:gd name="T16" fmla="*/ 2147483647 w 472"/>
                <a:gd name="T17" fmla="*/ 2147483647 h 248"/>
                <a:gd name="T18" fmla="*/ 2147483647 w 472"/>
                <a:gd name="T19" fmla="*/ 2147483647 h 248"/>
                <a:gd name="T20" fmla="*/ 2147483647 w 472"/>
                <a:gd name="T21" fmla="*/ 2147483647 h 248"/>
                <a:gd name="T22" fmla="*/ 2147483647 w 472"/>
                <a:gd name="T23" fmla="*/ 2147483647 h 248"/>
                <a:gd name="T24" fmla="*/ 2147483647 w 472"/>
                <a:gd name="T25" fmla="*/ 2147483647 h 248"/>
                <a:gd name="T26" fmla="*/ 2147483647 w 472"/>
                <a:gd name="T27" fmla="*/ 2147483647 h 248"/>
                <a:gd name="T28" fmla="*/ 2147483647 w 472"/>
                <a:gd name="T29" fmla="*/ 2147483647 h 248"/>
                <a:gd name="T30" fmla="*/ 2147483647 w 472"/>
                <a:gd name="T31" fmla="*/ 2147483647 h 248"/>
                <a:gd name="T32" fmla="*/ 2147483647 w 472"/>
                <a:gd name="T33" fmla="*/ 2147483647 h 248"/>
                <a:gd name="T34" fmla="*/ 2147483647 w 472"/>
                <a:gd name="T35" fmla="*/ 2147483647 h 248"/>
                <a:gd name="T36" fmla="*/ 2147483647 w 472"/>
                <a:gd name="T37" fmla="*/ 2147483647 h 248"/>
                <a:gd name="T38" fmla="*/ 2147483647 w 472"/>
                <a:gd name="T39" fmla="*/ 2147483647 h 248"/>
                <a:gd name="T40" fmla="*/ 2147483647 w 472"/>
                <a:gd name="T41" fmla="*/ 2147483647 h 248"/>
                <a:gd name="T42" fmla="*/ 2147483647 w 472"/>
                <a:gd name="T43" fmla="*/ 2147483647 h 248"/>
                <a:gd name="T44" fmla="*/ 2147483647 w 472"/>
                <a:gd name="T45" fmla="*/ 2147483647 h 248"/>
                <a:gd name="T46" fmla="*/ 2147483647 w 472"/>
                <a:gd name="T47" fmla="*/ 2147483647 h 248"/>
                <a:gd name="T48" fmla="*/ 2147483647 w 472"/>
                <a:gd name="T49" fmla="*/ 2147483647 h 248"/>
                <a:gd name="T50" fmla="*/ 2147483647 w 472"/>
                <a:gd name="T51" fmla="*/ 2147483647 h 248"/>
                <a:gd name="T52" fmla="*/ 2147483647 w 472"/>
                <a:gd name="T53" fmla="*/ 2147483647 h 248"/>
                <a:gd name="T54" fmla="*/ 2147483647 w 472"/>
                <a:gd name="T55" fmla="*/ 2147483647 h 248"/>
                <a:gd name="T56" fmla="*/ 2147483647 w 472"/>
                <a:gd name="T57" fmla="*/ 2147483647 h 248"/>
                <a:gd name="T58" fmla="*/ 2147483647 w 472"/>
                <a:gd name="T59" fmla="*/ 2147483647 h 248"/>
                <a:gd name="T60" fmla="*/ 2147483647 w 472"/>
                <a:gd name="T61" fmla="*/ 2147483647 h 248"/>
                <a:gd name="T62" fmla="*/ 2147483647 w 472"/>
                <a:gd name="T63" fmla="*/ 2147483647 h 248"/>
                <a:gd name="T64" fmla="*/ 2147483647 w 472"/>
                <a:gd name="T65" fmla="*/ 2147483647 h 248"/>
                <a:gd name="T66" fmla="*/ 2147483647 w 472"/>
                <a:gd name="T67" fmla="*/ 2147483647 h 248"/>
                <a:gd name="T68" fmla="*/ 2147483647 w 472"/>
                <a:gd name="T69" fmla="*/ 2147483647 h 248"/>
                <a:gd name="T70" fmla="*/ 2147483647 w 472"/>
                <a:gd name="T71" fmla="*/ 2147483647 h 248"/>
                <a:gd name="T72" fmla="*/ 2147483647 w 472"/>
                <a:gd name="T73" fmla="*/ 2147483647 h 248"/>
                <a:gd name="T74" fmla="*/ 2147483647 w 472"/>
                <a:gd name="T75" fmla="*/ 2147483647 h 248"/>
                <a:gd name="T76" fmla="*/ 2147483647 w 472"/>
                <a:gd name="T77" fmla="*/ 2147483647 h 248"/>
                <a:gd name="T78" fmla="*/ 2147483647 w 472"/>
                <a:gd name="T79" fmla="*/ 2147483647 h 248"/>
                <a:gd name="T80" fmla="*/ 2147483647 w 472"/>
                <a:gd name="T81" fmla="*/ 2147483647 h 248"/>
                <a:gd name="T82" fmla="*/ 2147483647 w 472"/>
                <a:gd name="T83" fmla="*/ 2147483647 h 248"/>
                <a:gd name="T84" fmla="*/ 2147483647 w 472"/>
                <a:gd name="T85" fmla="*/ 2147483647 h 248"/>
                <a:gd name="T86" fmla="*/ 2147483647 w 472"/>
                <a:gd name="T87" fmla="*/ 2147483647 h 248"/>
                <a:gd name="T88" fmla="*/ 2147483647 w 472"/>
                <a:gd name="T89" fmla="*/ 2147483647 h 248"/>
                <a:gd name="T90" fmla="*/ 2147483647 w 472"/>
                <a:gd name="T91" fmla="*/ 2147483647 h 248"/>
                <a:gd name="T92" fmla="*/ 2147483647 w 472"/>
                <a:gd name="T93" fmla="*/ 2147483647 h 248"/>
                <a:gd name="T94" fmla="*/ 2147483647 w 472"/>
                <a:gd name="T95" fmla="*/ 2147483647 h 248"/>
                <a:gd name="T96" fmla="*/ 2147483647 w 472"/>
                <a:gd name="T97" fmla="*/ 2147483647 h 248"/>
                <a:gd name="T98" fmla="*/ 0 w 472"/>
                <a:gd name="T99" fmla="*/ 2147483647 h 2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248"/>
                <a:gd name="T152" fmla="*/ 472 w 472"/>
                <a:gd name="T153" fmla="*/ 248 h 2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248">
                  <a:moveTo>
                    <a:pt x="0" y="248"/>
                  </a:moveTo>
                  <a:lnTo>
                    <a:pt x="43" y="166"/>
                  </a:lnTo>
                  <a:lnTo>
                    <a:pt x="173" y="54"/>
                  </a:lnTo>
                  <a:lnTo>
                    <a:pt x="295" y="41"/>
                  </a:lnTo>
                  <a:lnTo>
                    <a:pt x="349" y="3"/>
                  </a:lnTo>
                  <a:lnTo>
                    <a:pt x="472" y="0"/>
                  </a:lnTo>
                  <a:lnTo>
                    <a:pt x="470" y="0"/>
                  </a:lnTo>
                  <a:lnTo>
                    <a:pt x="468" y="3"/>
                  </a:lnTo>
                  <a:lnTo>
                    <a:pt x="466" y="5"/>
                  </a:lnTo>
                  <a:lnTo>
                    <a:pt x="464" y="9"/>
                  </a:lnTo>
                  <a:lnTo>
                    <a:pt x="463" y="13"/>
                  </a:lnTo>
                  <a:lnTo>
                    <a:pt x="461" y="18"/>
                  </a:lnTo>
                  <a:lnTo>
                    <a:pt x="457" y="22"/>
                  </a:lnTo>
                  <a:lnTo>
                    <a:pt x="453" y="27"/>
                  </a:lnTo>
                  <a:lnTo>
                    <a:pt x="449" y="33"/>
                  </a:lnTo>
                  <a:lnTo>
                    <a:pt x="446" y="39"/>
                  </a:lnTo>
                  <a:lnTo>
                    <a:pt x="440" y="44"/>
                  </a:lnTo>
                  <a:lnTo>
                    <a:pt x="435" y="52"/>
                  </a:lnTo>
                  <a:lnTo>
                    <a:pt x="429" y="57"/>
                  </a:lnTo>
                  <a:lnTo>
                    <a:pt x="425" y="65"/>
                  </a:lnTo>
                  <a:lnTo>
                    <a:pt x="418" y="70"/>
                  </a:lnTo>
                  <a:lnTo>
                    <a:pt x="410" y="78"/>
                  </a:lnTo>
                  <a:lnTo>
                    <a:pt x="407" y="82"/>
                  </a:lnTo>
                  <a:lnTo>
                    <a:pt x="403" y="85"/>
                  </a:lnTo>
                  <a:lnTo>
                    <a:pt x="399" y="89"/>
                  </a:lnTo>
                  <a:lnTo>
                    <a:pt x="395" y="93"/>
                  </a:lnTo>
                  <a:lnTo>
                    <a:pt x="390" y="97"/>
                  </a:lnTo>
                  <a:lnTo>
                    <a:pt x="386" y="100"/>
                  </a:lnTo>
                  <a:lnTo>
                    <a:pt x="382" y="104"/>
                  </a:lnTo>
                  <a:lnTo>
                    <a:pt x="379" y="108"/>
                  </a:lnTo>
                  <a:lnTo>
                    <a:pt x="373" y="111"/>
                  </a:lnTo>
                  <a:lnTo>
                    <a:pt x="369" y="115"/>
                  </a:lnTo>
                  <a:lnTo>
                    <a:pt x="364" y="119"/>
                  </a:lnTo>
                  <a:lnTo>
                    <a:pt x="360" y="123"/>
                  </a:lnTo>
                  <a:lnTo>
                    <a:pt x="354" y="126"/>
                  </a:lnTo>
                  <a:lnTo>
                    <a:pt x="349" y="130"/>
                  </a:lnTo>
                  <a:lnTo>
                    <a:pt x="343" y="134"/>
                  </a:lnTo>
                  <a:lnTo>
                    <a:pt x="337" y="138"/>
                  </a:lnTo>
                  <a:lnTo>
                    <a:pt x="332" y="141"/>
                  </a:lnTo>
                  <a:lnTo>
                    <a:pt x="326" y="143"/>
                  </a:lnTo>
                  <a:lnTo>
                    <a:pt x="319" y="147"/>
                  </a:lnTo>
                  <a:lnTo>
                    <a:pt x="313" y="151"/>
                  </a:lnTo>
                  <a:lnTo>
                    <a:pt x="308" y="154"/>
                  </a:lnTo>
                  <a:lnTo>
                    <a:pt x="302" y="158"/>
                  </a:lnTo>
                  <a:lnTo>
                    <a:pt x="295" y="162"/>
                  </a:lnTo>
                  <a:lnTo>
                    <a:pt x="289" y="164"/>
                  </a:lnTo>
                  <a:lnTo>
                    <a:pt x="282" y="167"/>
                  </a:lnTo>
                  <a:lnTo>
                    <a:pt x="274" y="171"/>
                  </a:lnTo>
                  <a:lnTo>
                    <a:pt x="268" y="173"/>
                  </a:lnTo>
                  <a:lnTo>
                    <a:pt x="261" y="177"/>
                  </a:lnTo>
                  <a:lnTo>
                    <a:pt x="254" y="179"/>
                  </a:lnTo>
                  <a:lnTo>
                    <a:pt x="246" y="181"/>
                  </a:lnTo>
                  <a:lnTo>
                    <a:pt x="239" y="182"/>
                  </a:lnTo>
                  <a:lnTo>
                    <a:pt x="233" y="186"/>
                  </a:lnTo>
                  <a:lnTo>
                    <a:pt x="226" y="188"/>
                  </a:lnTo>
                  <a:lnTo>
                    <a:pt x="218" y="190"/>
                  </a:lnTo>
                  <a:lnTo>
                    <a:pt x="211" y="194"/>
                  </a:lnTo>
                  <a:lnTo>
                    <a:pt x="205" y="195"/>
                  </a:lnTo>
                  <a:lnTo>
                    <a:pt x="198" y="197"/>
                  </a:lnTo>
                  <a:lnTo>
                    <a:pt x="190" y="199"/>
                  </a:lnTo>
                  <a:lnTo>
                    <a:pt x="184" y="201"/>
                  </a:lnTo>
                  <a:lnTo>
                    <a:pt x="179" y="203"/>
                  </a:lnTo>
                  <a:lnTo>
                    <a:pt x="171" y="207"/>
                  </a:lnTo>
                  <a:lnTo>
                    <a:pt x="166" y="209"/>
                  </a:lnTo>
                  <a:lnTo>
                    <a:pt x="160" y="210"/>
                  </a:lnTo>
                  <a:lnTo>
                    <a:pt x="155" y="212"/>
                  </a:lnTo>
                  <a:lnTo>
                    <a:pt x="149" y="214"/>
                  </a:lnTo>
                  <a:lnTo>
                    <a:pt x="142" y="214"/>
                  </a:lnTo>
                  <a:lnTo>
                    <a:pt x="136" y="216"/>
                  </a:lnTo>
                  <a:lnTo>
                    <a:pt x="130" y="218"/>
                  </a:lnTo>
                  <a:lnTo>
                    <a:pt x="125" y="220"/>
                  </a:lnTo>
                  <a:lnTo>
                    <a:pt x="119" y="222"/>
                  </a:lnTo>
                  <a:lnTo>
                    <a:pt x="114" y="222"/>
                  </a:lnTo>
                  <a:lnTo>
                    <a:pt x="110" y="223"/>
                  </a:lnTo>
                  <a:lnTo>
                    <a:pt x="104" y="225"/>
                  </a:lnTo>
                  <a:lnTo>
                    <a:pt x="99" y="225"/>
                  </a:lnTo>
                  <a:lnTo>
                    <a:pt x="93" y="227"/>
                  </a:lnTo>
                  <a:lnTo>
                    <a:pt x="89" y="229"/>
                  </a:lnTo>
                  <a:lnTo>
                    <a:pt x="84" y="229"/>
                  </a:lnTo>
                  <a:lnTo>
                    <a:pt x="80" y="231"/>
                  </a:lnTo>
                  <a:lnTo>
                    <a:pt x="76" y="233"/>
                  </a:lnTo>
                  <a:lnTo>
                    <a:pt x="73" y="233"/>
                  </a:lnTo>
                  <a:lnTo>
                    <a:pt x="67" y="235"/>
                  </a:lnTo>
                  <a:lnTo>
                    <a:pt x="63" y="235"/>
                  </a:lnTo>
                  <a:lnTo>
                    <a:pt x="59" y="235"/>
                  </a:lnTo>
                  <a:lnTo>
                    <a:pt x="56" y="236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5" y="238"/>
                  </a:lnTo>
                  <a:lnTo>
                    <a:pt x="41" y="240"/>
                  </a:lnTo>
                  <a:lnTo>
                    <a:pt x="35" y="240"/>
                  </a:lnTo>
                  <a:lnTo>
                    <a:pt x="30" y="242"/>
                  </a:lnTo>
                  <a:lnTo>
                    <a:pt x="22" y="242"/>
                  </a:lnTo>
                  <a:lnTo>
                    <a:pt x="18" y="244"/>
                  </a:lnTo>
                  <a:lnTo>
                    <a:pt x="15" y="244"/>
                  </a:lnTo>
                  <a:lnTo>
                    <a:pt x="11" y="246"/>
                  </a:lnTo>
                  <a:lnTo>
                    <a:pt x="7" y="246"/>
                  </a:lnTo>
                  <a:lnTo>
                    <a:pt x="5" y="246"/>
                  </a:lnTo>
                  <a:lnTo>
                    <a:pt x="2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E3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1" name="Freeform 30">
              <a:extLst>
                <a:ext uri="{FF2B5EF4-FFF2-40B4-BE49-F238E27FC236}">
                  <a16:creationId xmlns:a16="http://schemas.microsoft.com/office/drawing/2014/main" id="{C5A92D39-9B22-F07F-0C34-9FB3444FB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5024438"/>
              <a:ext cx="141288" cy="61913"/>
            </a:xfrm>
            <a:custGeom>
              <a:avLst/>
              <a:gdLst>
                <a:gd name="T0" fmla="*/ 2147483647 w 89"/>
                <a:gd name="T1" fmla="*/ 2147483647 h 39"/>
                <a:gd name="T2" fmla="*/ 2147483647 w 89"/>
                <a:gd name="T3" fmla="*/ 0 h 39"/>
                <a:gd name="T4" fmla="*/ 0 w 89"/>
                <a:gd name="T5" fmla="*/ 2147483647 h 39"/>
                <a:gd name="T6" fmla="*/ 2147483647 w 89"/>
                <a:gd name="T7" fmla="*/ 2147483647 h 39"/>
                <a:gd name="T8" fmla="*/ 2147483647 w 89"/>
                <a:gd name="T9" fmla="*/ 2147483647 h 39"/>
                <a:gd name="T10" fmla="*/ 2147483647 w 89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39"/>
                <a:gd name="T20" fmla="*/ 89 w 8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39">
                  <a:moveTo>
                    <a:pt x="89" y="4"/>
                  </a:moveTo>
                  <a:lnTo>
                    <a:pt x="71" y="0"/>
                  </a:lnTo>
                  <a:lnTo>
                    <a:pt x="0" y="34"/>
                  </a:lnTo>
                  <a:lnTo>
                    <a:pt x="30" y="39"/>
                  </a:lnTo>
                  <a:lnTo>
                    <a:pt x="89" y="4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2" name="Freeform 31">
              <a:extLst>
                <a:ext uri="{FF2B5EF4-FFF2-40B4-BE49-F238E27FC236}">
                  <a16:creationId xmlns:a16="http://schemas.microsoft.com/office/drawing/2014/main" id="{AC3617BA-E211-93DC-608C-82693AB25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88" y="5095875"/>
              <a:ext cx="157163" cy="68263"/>
            </a:xfrm>
            <a:custGeom>
              <a:avLst/>
              <a:gdLst>
                <a:gd name="T0" fmla="*/ 2147483647 w 99"/>
                <a:gd name="T1" fmla="*/ 2147483647 h 43"/>
                <a:gd name="T2" fmla="*/ 2147483647 w 99"/>
                <a:gd name="T3" fmla="*/ 0 h 43"/>
                <a:gd name="T4" fmla="*/ 0 w 99"/>
                <a:gd name="T5" fmla="*/ 2147483647 h 43"/>
                <a:gd name="T6" fmla="*/ 2147483647 w 99"/>
                <a:gd name="T7" fmla="*/ 2147483647 h 43"/>
                <a:gd name="T8" fmla="*/ 2147483647 w 99"/>
                <a:gd name="T9" fmla="*/ 2147483647 h 43"/>
                <a:gd name="T10" fmla="*/ 2147483647 w 99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43"/>
                <a:gd name="T20" fmla="*/ 99 w 99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43">
                  <a:moveTo>
                    <a:pt x="99" y="9"/>
                  </a:moveTo>
                  <a:lnTo>
                    <a:pt x="73" y="0"/>
                  </a:lnTo>
                  <a:lnTo>
                    <a:pt x="0" y="37"/>
                  </a:lnTo>
                  <a:lnTo>
                    <a:pt x="36" y="43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3" name="Freeform 32">
              <a:extLst>
                <a:ext uri="{FF2B5EF4-FFF2-40B4-BE49-F238E27FC236}">
                  <a16:creationId xmlns:a16="http://schemas.microsoft.com/office/drawing/2014/main" id="{F18C198A-1B12-B140-3F48-BF52BDAB1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3238" y="5175250"/>
              <a:ext cx="152400" cy="71438"/>
            </a:xfrm>
            <a:custGeom>
              <a:avLst/>
              <a:gdLst>
                <a:gd name="T0" fmla="*/ 2147483647 w 96"/>
                <a:gd name="T1" fmla="*/ 2147483647 h 45"/>
                <a:gd name="T2" fmla="*/ 2147483647 w 96"/>
                <a:gd name="T3" fmla="*/ 0 h 45"/>
                <a:gd name="T4" fmla="*/ 0 w 96"/>
                <a:gd name="T5" fmla="*/ 2147483647 h 45"/>
                <a:gd name="T6" fmla="*/ 2147483647 w 96"/>
                <a:gd name="T7" fmla="*/ 2147483647 h 45"/>
                <a:gd name="T8" fmla="*/ 2147483647 w 96"/>
                <a:gd name="T9" fmla="*/ 2147483647 h 45"/>
                <a:gd name="T10" fmla="*/ 2147483647 w 96"/>
                <a:gd name="T11" fmla="*/ 2147483647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45"/>
                <a:gd name="T20" fmla="*/ 96 w 96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45">
                  <a:moveTo>
                    <a:pt x="96" y="8"/>
                  </a:moveTo>
                  <a:lnTo>
                    <a:pt x="60" y="0"/>
                  </a:lnTo>
                  <a:lnTo>
                    <a:pt x="0" y="32"/>
                  </a:lnTo>
                  <a:lnTo>
                    <a:pt x="30" y="45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4" name="Freeform 35">
              <a:extLst>
                <a:ext uri="{FF2B5EF4-FFF2-40B4-BE49-F238E27FC236}">
                  <a16:creationId xmlns:a16="http://schemas.microsoft.com/office/drawing/2014/main" id="{AF975A43-A5E9-8199-8E7B-F4506C46A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5099050"/>
              <a:ext cx="158750" cy="68263"/>
            </a:xfrm>
            <a:custGeom>
              <a:avLst/>
              <a:gdLst>
                <a:gd name="T0" fmla="*/ 0 w 100"/>
                <a:gd name="T1" fmla="*/ 2147483647 h 43"/>
                <a:gd name="T2" fmla="*/ 2147483647 w 100"/>
                <a:gd name="T3" fmla="*/ 0 h 43"/>
                <a:gd name="T4" fmla="*/ 2147483647 w 100"/>
                <a:gd name="T5" fmla="*/ 2147483647 h 43"/>
                <a:gd name="T6" fmla="*/ 2147483647 w 100"/>
                <a:gd name="T7" fmla="*/ 2147483647 h 43"/>
                <a:gd name="T8" fmla="*/ 0 w 100"/>
                <a:gd name="T9" fmla="*/ 2147483647 h 43"/>
                <a:gd name="T10" fmla="*/ 0 w 100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43"/>
                <a:gd name="T20" fmla="*/ 100 w 100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43">
                  <a:moveTo>
                    <a:pt x="0" y="9"/>
                  </a:moveTo>
                  <a:lnTo>
                    <a:pt x="28" y="0"/>
                  </a:lnTo>
                  <a:lnTo>
                    <a:pt x="100" y="39"/>
                  </a:lnTo>
                  <a:lnTo>
                    <a:pt x="63" y="4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5" name="Freeform 36">
              <a:extLst>
                <a:ext uri="{FF2B5EF4-FFF2-40B4-BE49-F238E27FC236}">
                  <a16:creationId xmlns:a16="http://schemas.microsoft.com/office/drawing/2014/main" id="{3D5DB292-D013-C1B7-FB71-3DA745DA9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5178425"/>
              <a:ext cx="150813" cy="68263"/>
            </a:xfrm>
            <a:custGeom>
              <a:avLst/>
              <a:gdLst>
                <a:gd name="T0" fmla="*/ 0 w 95"/>
                <a:gd name="T1" fmla="*/ 2147483647 h 43"/>
                <a:gd name="T2" fmla="*/ 2147483647 w 95"/>
                <a:gd name="T3" fmla="*/ 0 h 43"/>
                <a:gd name="T4" fmla="*/ 2147483647 w 95"/>
                <a:gd name="T5" fmla="*/ 2147483647 h 43"/>
                <a:gd name="T6" fmla="*/ 2147483647 w 95"/>
                <a:gd name="T7" fmla="*/ 2147483647 h 43"/>
                <a:gd name="T8" fmla="*/ 0 w 95"/>
                <a:gd name="T9" fmla="*/ 2147483647 h 43"/>
                <a:gd name="T10" fmla="*/ 0 w 95"/>
                <a:gd name="T11" fmla="*/ 2147483647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43"/>
                <a:gd name="T20" fmla="*/ 95 w 95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43">
                  <a:moveTo>
                    <a:pt x="0" y="10"/>
                  </a:moveTo>
                  <a:lnTo>
                    <a:pt x="34" y="0"/>
                  </a:lnTo>
                  <a:lnTo>
                    <a:pt x="95" y="34"/>
                  </a:lnTo>
                  <a:lnTo>
                    <a:pt x="65" y="4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6" name="Freeform 37">
              <a:extLst>
                <a:ext uri="{FF2B5EF4-FFF2-40B4-BE49-F238E27FC236}">
                  <a16:creationId xmlns:a16="http://schemas.microsoft.com/office/drawing/2014/main" id="{5FC895CD-F673-7C77-35A6-5891EA3F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5246688"/>
              <a:ext cx="101600" cy="80963"/>
            </a:xfrm>
            <a:custGeom>
              <a:avLst/>
              <a:gdLst>
                <a:gd name="T0" fmla="*/ 0 w 64"/>
                <a:gd name="T1" fmla="*/ 2147483647 h 51"/>
                <a:gd name="T2" fmla="*/ 2147483647 w 64"/>
                <a:gd name="T3" fmla="*/ 0 h 51"/>
                <a:gd name="T4" fmla="*/ 2147483647 w 64"/>
                <a:gd name="T5" fmla="*/ 2147483647 h 51"/>
                <a:gd name="T6" fmla="*/ 2147483647 w 64"/>
                <a:gd name="T7" fmla="*/ 2147483647 h 51"/>
                <a:gd name="T8" fmla="*/ 0 w 64"/>
                <a:gd name="T9" fmla="*/ 2147483647 h 51"/>
                <a:gd name="T10" fmla="*/ 0 w 64"/>
                <a:gd name="T11" fmla="*/ 2147483647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1"/>
                <a:gd name="T20" fmla="*/ 64 w 64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1">
                  <a:moveTo>
                    <a:pt x="0" y="13"/>
                  </a:moveTo>
                  <a:lnTo>
                    <a:pt x="34" y="0"/>
                  </a:lnTo>
                  <a:lnTo>
                    <a:pt x="62" y="19"/>
                  </a:lnTo>
                  <a:lnTo>
                    <a:pt x="64" y="5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0F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7" name="Freeform 38">
              <a:extLst>
                <a:ext uri="{FF2B5EF4-FFF2-40B4-BE49-F238E27FC236}">
                  <a16:creationId xmlns:a16="http://schemas.microsoft.com/office/drawing/2014/main" id="{8526B5A2-2692-9DA8-EDB7-0ED78DC88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2216150"/>
              <a:ext cx="1214438" cy="444500"/>
            </a:xfrm>
            <a:custGeom>
              <a:avLst/>
              <a:gdLst>
                <a:gd name="T0" fmla="*/ 2147483647 w 765"/>
                <a:gd name="T1" fmla="*/ 2147483647 h 280"/>
                <a:gd name="T2" fmla="*/ 0 w 765"/>
                <a:gd name="T3" fmla="*/ 2147483647 h 280"/>
                <a:gd name="T4" fmla="*/ 2147483647 w 765"/>
                <a:gd name="T5" fmla="*/ 2147483647 h 280"/>
                <a:gd name="T6" fmla="*/ 2147483647 w 765"/>
                <a:gd name="T7" fmla="*/ 2147483647 h 280"/>
                <a:gd name="T8" fmla="*/ 2147483647 w 765"/>
                <a:gd name="T9" fmla="*/ 2147483647 h 280"/>
                <a:gd name="T10" fmla="*/ 2147483647 w 765"/>
                <a:gd name="T11" fmla="*/ 2147483647 h 280"/>
                <a:gd name="T12" fmla="*/ 2147483647 w 765"/>
                <a:gd name="T13" fmla="*/ 2147483647 h 280"/>
                <a:gd name="T14" fmla="*/ 2147483647 w 765"/>
                <a:gd name="T15" fmla="*/ 2147483647 h 280"/>
                <a:gd name="T16" fmla="*/ 2147483647 w 765"/>
                <a:gd name="T17" fmla="*/ 2147483647 h 280"/>
                <a:gd name="T18" fmla="*/ 2147483647 w 765"/>
                <a:gd name="T19" fmla="*/ 2147483647 h 280"/>
                <a:gd name="T20" fmla="*/ 2147483647 w 765"/>
                <a:gd name="T21" fmla="*/ 2147483647 h 280"/>
                <a:gd name="T22" fmla="*/ 2147483647 w 765"/>
                <a:gd name="T23" fmla="*/ 2147483647 h 280"/>
                <a:gd name="T24" fmla="*/ 2147483647 w 765"/>
                <a:gd name="T25" fmla="*/ 2147483647 h 280"/>
                <a:gd name="T26" fmla="*/ 2147483647 w 765"/>
                <a:gd name="T27" fmla="*/ 2147483647 h 280"/>
                <a:gd name="T28" fmla="*/ 2147483647 w 765"/>
                <a:gd name="T29" fmla="*/ 2147483647 h 280"/>
                <a:gd name="T30" fmla="*/ 2147483647 w 765"/>
                <a:gd name="T31" fmla="*/ 2147483647 h 280"/>
                <a:gd name="T32" fmla="*/ 2147483647 w 765"/>
                <a:gd name="T33" fmla="*/ 2147483647 h 280"/>
                <a:gd name="T34" fmla="*/ 2147483647 w 765"/>
                <a:gd name="T35" fmla="*/ 2147483647 h 280"/>
                <a:gd name="T36" fmla="*/ 2147483647 w 765"/>
                <a:gd name="T37" fmla="*/ 2147483647 h 280"/>
                <a:gd name="T38" fmla="*/ 2147483647 w 765"/>
                <a:gd name="T39" fmla="*/ 0 h 280"/>
                <a:gd name="T40" fmla="*/ 2147483647 w 765"/>
                <a:gd name="T41" fmla="*/ 2147483647 h 280"/>
                <a:gd name="T42" fmla="*/ 2147483647 w 765"/>
                <a:gd name="T43" fmla="*/ 2147483647 h 280"/>
                <a:gd name="T44" fmla="*/ 2147483647 w 765"/>
                <a:gd name="T45" fmla="*/ 2147483647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65"/>
                <a:gd name="T70" fmla="*/ 0 h 280"/>
                <a:gd name="T71" fmla="*/ 765 w 765"/>
                <a:gd name="T72" fmla="*/ 280 h 2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65" h="280">
                  <a:moveTo>
                    <a:pt x="15" y="136"/>
                  </a:moveTo>
                  <a:lnTo>
                    <a:pt x="0" y="237"/>
                  </a:lnTo>
                  <a:lnTo>
                    <a:pt x="97" y="234"/>
                  </a:lnTo>
                  <a:lnTo>
                    <a:pt x="98" y="237"/>
                  </a:lnTo>
                  <a:lnTo>
                    <a:pt x="102" y="241"/>
                  </a:lnTo>
                  <a:lnTo>
                    <a:pt x="106" y="247"/>
                  </a:lnTo>
                  <a:lnTo>
                    <a:pt x="108" y="248"/>
                  </a:lnTo>
                  <a:lnTo>
                    <a:pt x="110" y="252"/>
                  </a:lnTo>
                  <a:lnTo>
                    <a:pt x="112" y="256"/>
                  </a:lnTo>
                  <a:lnTo>
                    <a:pt x="113" y="262"/>
                  </a:lnTo>
                  <a:lnTo>
                    <a:pt x="115" y="265"/>
                  </a:lnTo>
                  <a:lnTo>
                    <a:pt x="117" y="269"/>
                  </a:lnTo>
                  <a:lnTo>
                    <a:pt x="119" y="275"/>
                  </a:lnTo>
                  <a:lnTo>
                    <a:pt x="121" y="280"/>
                  </a:lnTo>
                  <a:lnTo>
                    <a:pt x="655" y="273"/>
                  </a:lnTo>
                  <a:lnTo>
                    <a:pt x="666" y="209"/>
                  </a:lnTo>
                  <a:lnTo>
                    <a:pt x="740" y="194"/>
                  </a:lnTo>
                  <a:lnTo>
                    <a:pt x="765" y="157"/>
                  </a:lnTo>
                  <a:lnTo>
                    <a:pt x="586" y="0"/>
                  </a:lnTo>
                  <a:lnTo>
                    <a:pt x="293" y="116"/>
                  </a:lnTo>
                  <a:lnTo>
                    <a:pt x="15" y="136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8" name="Freeform 39">
              <a:extLst>
                <a:ext uri="{FF2B5EF4-FFF2-40B4-BE49-F238E27FC236}">
                  <a16:creationId xmlns:a16="http://schemas.microsoft.com/office/drawing/2014/main" id="{39BBC0A9-5320-A75E-CE83-509CA2F86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2284413"/>
              <a:ext cx="279400" cy="280988"/>
            </a:xfrm>
            <a:custGeom>
              <a:avLst/>
              <a:gdLst>
                <a:gd name="T0" fmla="*/ 2147483647 w 176"/>
                <a:gd name="T1" fmla="*/ 2147483647 h 177"/>
                <a:gd name="T2" fmla="*/ 2147483647 w 176"/>
                <a:gd name="T3" fmla="*/ 0 h 177"/>
                <a:gd name="T4" fmla="*/ 2147483647 w 176"/>
                <a:gd name="T5" fmla="*/ 2147483647 h 177"/>
                <a:gd name="T6" fmla="*/ 2147483647 w 176"/>
                <a:gd name="T7" fmla="*/ 2147483647 h 177"/>
                <a:gd name="T8" fmla="*/ 0 w 176"/>
                <a:gd name="T9" fmla="*/ 2147483647 h 177"/>
                <a:gd name="T10" fmla="*/ 0 w 176"/>
                <a:gd name="T11" fmla="*/ 2147483647 h 177"/>
                <a:gd name="T12" fmla="*/ 2147483647 w 176"/>
                <a:gd name="T13" fmla="*/ 2147483647 h 177"/>
                <a:gd name="T14" fmla="*/ 2147483647 w 176"/>
                <a:gd name="T15" fmla="*/ 2147483647 h 177"/>
                <a:gd name="T16" fmla="*/ 2147483647 w 176"/>
                <a:gd name="T17" fmla="*/ 2147483647 h 177"/>
                <a:gd name="T18" fmla="*/ 2147483647 w 176"/>
                <a:gd name="T19" fmla="*/ 2147483647 h 177"/>
                <a:gd name="T20" fmla="*/ 2147483647 w 176"/>
                <a:gd name="T21" fmla="*/ 2147483647 h 177"/>
                <a:gd name="T22" fmla="*/ 2147483647 w 176"/>
                <a:gd name="T23" fmla="*/ 2147483647 h 177"/>
                <a:gd name="T24" fmla="*/ 2147483647 w 176"/>
                <a:gd name="T25" fmla="*/ 2147483647 h 177"/>
                <a:gd name="T26" fmla="*/ 2147483647 w 176"/>
                <a:gd name="T27" fmla="*/ 2147483647 h 177"/>
                <a:gd name="T28" fmla="*/ 2147483647 w 176"/>
                <a:gd name="T29" fmla="*/ 2147483647 h 177"/>
                <a:gd name="T30" fmla="*/ 2147483647 w 176"/>
                <a:gd name="T31" fmla="*/ 2147483647 h 177"/>
                <a:gd name="T32" fmla="*/ 2147483647 w 176"/>
                <a:gd name="T33" fmla="*/ 2147483647 h 177"/>
                <a:gd name="T34" fmla="*/ 2147483647 w 176"/>
                <a:gd name="T35" fmla="*/ 2147483647 h 177"/>
                <a:gd name="T36" fmla="*/ 2147483647 w 176"/>
                <a:gd name="T37" fmla="*/ 2147483647 h 177"/>
                <a:gd name="T38" fmla="*/ 2147483647 w 176"/>
                <a:gd name="T39" fmla="*/ 2147483647 h 177"/>
                <a:gd name="T40" fmla="*/ 2147483647 w 176"/>
                <a:gd name="T41" fmla="*/ 2147483647 h 177"/>
                <a:gd name="T42" fmla="*/ 2147483647 w 176"/>
                <a:gd name="T43" fmla="*/ 2147483647 h 177"/>
                <a:gd name="T44" fmla="*/ 2147483647 w 176"/>
                <a:gd name="T45" fmla="*/ 2147483647 h 177"/>
                <a:gd name="T46" fmla="*/ 2147483647 w 176"/>
                <a:gd name="T47" fmla="*/ 2147483647 h 177"/>
                <a:gd name="T48" fmla="*/ 2147483647 w 176"/>
                <a:gd name="T49" fmla="*/ 2147483647 h 177"/>
                <a:gd name="T50" fmla="*/ 2147483647 w 176"/>
                <a:gd name="T51" fmla="*/ 2147483647 h 177"/>
                <a:gd name="T52" fmla="*/ 2147483647 w 176"/>
                <a:gd name="T53" fmla="*/ 2147483647 h 177"/>
                <a:gd name="T54" fmla="*/ 2147483647 w 176"/>
                <a:gd name="T55" fmla="*/ 2147483647 h 177"/>
                <a:gd name="T56" fmla="*/ 2147483647 w 176"/>
                <a:gd name="T57" fmla="*/ 2147483647 h 177"/>
                <a:gd name="T58" fmla="*/ 2147483647 w 176"/>
                <a:gd name="T59" fmla="*/ 2147483647 h 177"/>
                <a:gd name="T60" fmla="*/ 2147483647 w 176"/>
                <a:gd name="T61" fmla="*/ 2147483647 h 177"/>
                <a:gd name="T62" fmla="*/ 2147483647 w 176"/>
                <a:gd name="T63" fmla="*/ 2147483647 h 177"/>
                <a:gd name="T64" fmla="*/ 2147483647 w 176"/>
                <a:gd name="T65" fmla="*/ 2147483647 h 177"/>
                <a:gd name="T66" fmla="*/ 2147483647 w 176"/>
                <a:gd name="T67" fmla="*/ 2147483647 h 177"/>
                <a:gd name="T68" fmla="*/ 2147483647 w 176"/>
                <a:gd name="T69" fmla="*/ 2147483647 h 177"/>
                <a:gd name="T70" fmla="*/ 2147483647 w 176"/>
                <a:gd name="T71" fmla="*/ 2147483647 h 177"/>
                <a:gd name="T72" fmla="*/ 2147483647 w 176"/>
                <a:gd name="T73" fmla="*/ 2147483647 h 177"/>
                <a:gd name="T74" fmla="*/ 2147483647 w 176"/>
                <a:gd name="T75" fmla="*/ 2147483647 h 1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177"/>
                <a:gd name="T116" fmla="*/ 176 w 176"/>
                <a:gd name="T117" fmla="*/ 177 h 1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177">
                  <a:moveTo>
                    <a:pt x="99" y="2"/>
                  </a:moveTo>
                  <a:lnTo>
                    <a:pt x="92" y="0"/>
                  </a:lnTo>
                  <a:lnTo>
                    <a:pt x="51" y="51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4" y="69"/>
                  </a:lnTo>
                  <a:lnTo>
                    <a:pt x="6" y="75"/>
                  </a:lnTo>
                  <a:lnTo>
                    <a:pt x="6" y="79"/>
                  </a:lnTo>
                  <a:lnTo>
                    <a:pt x="8" y="82"/>
                  </a:lnTo>
                  <a:lnTo>
                    <a:pt x="10" y="86"/>
                  </a:lnTo>
                  <a:lnTo>
                    <a:pt x="12" y="90"/>
                  </a:lnTo>
                  <a:lnTo>
                    <a:pt x="14" y="93"/>
                  </a:lnTo>
                  <a:lnTo>
                    <a:pt x="15" y="99"/>
                  </a:lnTo>
                  <a:lnTo>
                    <a:pt x="17" y="105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7" y="118"/>
                  </a:lnTo>
                  <a:lnTo>
                    <a:pt x="28" y="123"/>
                  </a:lnTo>
                  <a:lnTo>
                    <a:pt x="32" y="129"/>
                  </a:lnTo>
                  <a:lnTo>
                    <a:pt x="36" y="133"/>
                  </a:lnTo>
                  <a:lnTo>
                    <a:pt x="40" y="138"/>
                  </a:lnTo>
                  <a:lnTo>
                    <a:pt x="43" y="142"/>
                  </a:lnTo>
                  <a:lnTo>
                    <a:pt x="49" y="148"/>
                  </a:lnTo>
                  <a:lnTo>
                    <a:pt x="53" y="151"/>
                  </a:lnTo>
                  <a:lnTo>
                    <a:pt x="56" y="157"/>
                  </a:lnTo>
                  <a:lnTo>
                    <a:pt x="62" y="161"/>
                  </a:lnTo>
                  <a:lnTo>
                    <a:pt x="68" y="164"/>
                  </a:lnTo>
                  <a:lnTo>
                    <a:pt x="71" y="168"/>
                  </a:lnTo>
                  <a:lnTo>
                    <a:pt x="77" y="172"/>
                  </a:lnTo>
                  <a:lnTo>
                    <a:pt x="84" y="176"/>
                  </a:lnTo>
                  <a:lnTo>
                    <a:pt x="90" y="177"/>
                  </a:lnTo>
                  <a:lnTo>
                    <a:pt x="103" y="172"/>
                  </a:lnTo>
                  <a:lnTo>
                    <a:pt x="176" y="64"/>
                  </a:lnTo>
                  <a:lnTo>
                    <a:pt x="129" y="49"/>
                  </a:lnTo>
                  <a:lnTo>
                    <a:pt x="99" y="2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399" name="Freeform 40">
              <a:extLst>
                <a:ext uri="{FF2B5EF4-FFF2-40B4-BE49-F238E27FC236}">
                  <a16:creationId xmlns:a16="http://schemas.microsoft.com/office/drawing/2014/main" id="{632A123A-DEC0-3E9F-1C4C-C69FD3CE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400" y="2903538"/>
              <a:ext cx="511175" cy="433388"/>
            </a:xfrm>
            <a:custGeom>
              <a:avLst/>
              <a:gdLst>
                <a:gd name="T0" fmla="*/ 2147483647 w 322"/>
                <a:gd name="T1" fmla="*/ 2147483647 h 273"/>
                <a:gd name="T2" fmla="*/ 2147483647 w 322"/>
                <a:gd name="T3" fmla="*/ 2147483647 h 273"/>
                <a:gd name="T4" fmla="*/ 2147483647 w 322"/>
                <a:gd name="T5" fmla="*/ 2147483647 h 273"/>
                <a:gd name="T6" fmla="*/ 2147483647 w 322"/>
                <a:gd name="T7" fmla="*/ 2147483647 h 273"/>
                <a:gd name="T8" fmla="*/ 2147483647 w 322"/>
                <a:gd name="T9" fmla="*/ 2147483647 h 273"/>
                <a:gd name="T10" fmla="*/ 2147483647 w 322"/>
                <a:gd name="T11" fmla="*/ 2147483647 h 273"/>
                <a:gd name="T12" fmla="*/ 2147483647 w 322"/>
                <a:gd name="T13" fmla="*/ 2147483647 h 273"/>
                <a:gd name="T14" fmla="*/ 2147483647 w 322"/>
                <a:gd name="T15" fmla="*/ 2147483647 h 273"/>
                <a:gd name="T16" fmla="*/ 2147483647 w 322"/>
                <a:gd name="T17" fmla="*/ 2147483647 h 273"/>
                <a:gd name="T18" fmla="*/ 2147483647 w 322"/>
                <a:gd name="T19" fmla="*/ 2147483647 h 273"/>
                <a:gd name="T20" fmla="*/ 2147483647 w 322"/>
                <a:gd name="T21" fmla="*/ 2147483647 h 273"/>
                <a:gd name="T22" fmla="*/ 2147483647 w 322"/>
                <a:gd name="T23" fmla="*/ 2147483647 h 273"/>
                <a:gd name="T24" fmla="*/ 2147483647 w 322"/>
                <a:gd name="T25" fmla="*/ 2147483647 h 273"/>
                <a:gd name="T26" fmla="*/ 2147483647 w 322"/>
                <a:gd name="T27" fmla="*/ 2147483647 h 273"/>
                <a:gd name="T28" fmla="*/ 2147483647 w 322"/>
                <a:gd name="T29" fmla="*/ 2147483647 h 273"/>
                <a:gd name="T30" fmla="*/ 2147483647 w 322"/>
                <a:gd name="T31" fmla="*/ 2147483647 h 273"/>
                <a:gd name="T32" fmla="*/ 2147483647 w 322"/>
                <a:gd name="T33" fmla="*/ 2147483647 h 273"/>
                <a:gd name="T34" fmla="*/ 2147483647 w 322"/>
                <a:gd name="T35" fmla="*/ 2147483647 h 273"/>
                <a:gd name="T36" fmla="*/ 2147483647 w 322"/>
                <a:gd name="T37" fmla="*/ 2147483647 h 273"/>
                <a:gd name="T38" fmla="*/ 2147483647 w 322"/>
                <a:gd name="T39" fmla="*/ 2147483647 h 273"/>
                <a:gd name="T40" fmla="*/ 2147483647 w 322"/>
                <a:gd name="T41" fmla="*/ 2147483647 h 273"/>
                <a:gd name="T42" fmla="*/ 2147483647 w 322"/>
                <a:gd name="T43" fmla="*/ 2147483647 h 273"/>
                <a:gd name="T44" fmla="*/ 2147483647 w 322"/>
                <a:gd name="T45" fmla="*/ 2147483647 h 273"/>
                <a:gd name="T46" fmla="*/ 2147483647 w 322"/>
                <a:gd name="T47" fmla="*/ 2147483647 h 273"/>
                <a:gd name="T48" fmla="*/ 2147483647 w 322"/>
                <a:gd name="T49" fmla="*/ 2147483647 h 273"/>
                <a:gd name="T50" fmla="*/ 2147483647 w 322"/>
                <a:gd name="T51" fmla="*/ 0 h 273"/>
                <a:gd name="T52" fmla="*/ 2147483647 w 322"/>
                <a:gd name="T53" fmla="*/ 2147483647 h 273"/>
                <a:gd name="T54" fmla="*/ 2147483647 w 322"/>
                <a:gd name="T55" fmla="*/ 2147483647 h 273"/>
                <a:gd name="T56" fmla="*/ 2147483647 w 322"/>
                <a:gd name="T57" fmla="*/ 2147483647 h 273"/>
                <a:gd name="T58" fmla="*/ 2147483647 w 322"/>
                <a:gd name="T59" fmla="*/ 2147483647 h 273"/>
                <a:gd name="T60" fmla="*/ 2147483647 w 322"/>
                <a:gd name="T61" fmla="*/ 2147483647 h 273"/>
                <a:gd name="T62" fmla="*/ 2147483647 w 322"/>
                <a:gd name="T63" fmla="*/ 2147483647 h 273"/>
                <a:gd name="T64" fmla="*/ 2147483647 w 322"/>
                <a:gd name="T65" fmla="*/ 2147483647 h 273"/>
                <a:gd name="T66" fmla="*/ 0 w 322"/>
                <a:gd name="T67" fmla="*/ 2147483647 h 2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2"/>
                <a:gd name="T103" fmla="*/ 0 h 273"/>
                <a:gd name="T104" fmla="*/ 322 w 322"/>
                <a:gd name="T105" fmla="*/ 273 h 2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2" h="273">
                  <a:moveTo>
                    <a:pt x="0" y="237"/>
                  </a:moveTo>
                  <a:lnTo>
                    <a:pt x="39" y="164"/>
                  </a:lnTo>
                  <a:lnTo>
                    <a:pt x="39" y="163"/>
                  </a:lnTo>
                  <a:lnTo>
                    <a:pt x="37" y="157"/>
                  </a:lnTo>
                  <a:lnTo>
                    <a:pt x="35" y="153"/>
                  </a:lnTo>
                  <a:lnTo>
                    <a:pt x="35" y="148"/>
                  </a:lnTo>
                  <a:lnTo>
                    <a:pt x="33" y="140"/>
                  </a:lnTo>
                  <a:lnTo>
                    <a:pt x="33" y="136"/>
                  </a:lnTo>
                  <a:lnTo>
                    <a:pt x="31" y="133"/>
                  </a:lnTo>
                  <a:lnTo>
                    <a:pt x="31" y="129"/>
                  </a:lnTo>
                  <a:lnTo>
                    <a:pt x="31" y="125"/>
                  </a:lnTo>
                  <a:lnTo>
                    <a:pt x="29" y="121"/>
                  </a:lnTo>
                  <a:lnTo>
                    <a:pt x="29" y="118"/>
                  </a:lnTo>
                  <a:lnTo>
                    <a:pt x="29" y="112"/>
                  </a:lnTo>
                  <a:lnTo>
                    <a:pt x="29" y="108"/>
                  </a:lnTo>
                  <a:lnTo>
                    <a:pt x="28" y="105"/>
                  </a:lnTo>
                  <a:lnTo>
                    <a:pt x="28" y="101"/>
                  </a:lnTo>
                  <a:lnTo>
                    <a:pt x="28" y="97"/>
                  </a:lnTo>
                  <a:lnTo>
                    <a:pt x="29" y="93"/>
                  </a:lnTo>
                  <a:lnTo>
                    <a:pt x="29" y="90"/>
                  </a:lnTo>
                  <a:lnTo>
                    <a:pt x="29" y="84"/>
                  </a:lnTo>
                  <a:lnTo>
                    <a:pt x="29" y="82"/>
                  </a:lnTo>
                  <a:lnTo>
                    <a:pt x="31" y="79"/>
                  </a:lnTo>
                  <a:lnTo>
                    <a:pt x="33" y="73"/>
                  </a:lnTo>
                  <a:lnTo>
                    <a:pt x="37" y="69"/>
                  </a:lnTo>
                  <a:lnTo>
                    <a:pt x="41" y="64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6" y="52"/>
                  </a:lnTo>
                  <a:lnTo>
                    <a:pt x="59" y="51"/>
                  </a:lnTo>
                  <a:lnTo>
                    <a:pt x="65" y="49"/>
                  </a:lnTo>
                  <a:lnTo>
                    <a:pt x="69" y="45"/>
                  </a:lnTo>
                  <a:lnTo>
                    <a:pt x="74" y="43"/>
                  </a:lnTo>
                  <a:lnTo>
                    <a:pt x="78" y="39"/>
                  </a:lnTo>
                  <a:lnTo>
                    <a:pt x="84" y="38"/>
                  </a:lnTo>
                  <a:lnTo>
                    <a:pt x="89" y="34"/>
                  </a:lnTo>
                  <a:lnTo>
                    <a:pt x="95" y="30"/>
                  </a:lnTo>
                  <a:lnTo>
                    <a:pt x="100" y="28"/>
                  </a:lnTo>
                  <a:lnTo>
                    <a:pt x="104" y="26"/>
                  </a:lnTo>
                  <a:lnTo>
                    <a:pt x="110" y="23"/>
                  </a:lnTo>
                  <a:lnTo>
                    <a:pt x="115" y="19"/>
                  </a:lnTo>
                  <a:lnTo>
                    <a:pt x="119" y="17"/>
                  </a:lnTo>
                  <a:lnTo>
                    <a:pt x="125" y="15"/>
                  </a:lnTo>
                  <a:lnTo>
                    <a:pt x="128" y="13"/>
                  </a:lnTo>
                  <a:lnTo>
                    <a:pt x="134" y="11"/>
                  </a:lnTo>
                  <a:lnTo>
                    <a:pt x="138" y="10"/>
                  </a:lnTo>
                  <a:lnTo>
                    <a:pt x="141" y="8"/>
                  </a:lnTo>
                  <a:lnTo>
                    <a:pt x="147" y="4"/>
                  </a:lnTo>
                  <a:lnTo>
                    <a:pt x="153" y="2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214" y="10"/>
                  </a:lnTo>
                  <a:lnTo>
                    <a:pt x="237" y="38"/>
                  </a:lnTo>
                  <a:lnTo>
                    <a:pt x="283" y="51"/>
                  </a:lnTo>
                  <a:lnTo>
                    <a:pt x="319" y="67"/>
                  </a:lnTo>
                  <a:lnTo>
                    <a:pt x="322" y="97"/>
                  </a:lnTo>
                  <a:lnTo>
                    <a:pt x="270" y="90"/>
                  </a:lnTo>
                  <a:lnTo>
                    <a:pt x="240" y="97"/>
                  </a:lnTo>
                  <a:lnTo>
                    <a:pt x="280" y="120"/>
                  </a:lnTo>
                  <a:lnTo>
                    <a:pt x="308" y="166"/>
                  </a:lnTo>
                  <a:lnTo>
                    <a:pt x="291" y="172"/>
                  </a:lnTo>
                  <a:lnTo>
                    <a:pt x="248" y="149"/>
                  </a:lnTo>
                  <a:lnTo>
                    <a:pt x="160" y="181"/>
                  </a:lnTo>
                  <a:lnTo>
                    <a:pt x="160" y="224"/>
                  </a:lnTo>
                  <a:lnTo>
                    <a:pt x="130" y="27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0" name="Freeform 41">
              <a:extLst>
                <a:ext uri="{FF2B5EF4-FFF2-40B4-BE49-F238E27FC236}">
                  <a16:creationId xmlns:a16="http://schemas.microsoft.com/office/drawing/2014/main" id="{CE1B1D6C-C7F2-0994-62AB-9485B5A17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2965450"/>
              <a:ext cx="855663" cy="823913"/>
            </a:xfrm>
            <a:custGeom>
              <a:avLst/>
              <a:gdLst>
                <a:gd name="T0" fmla="*/ 2147483647 w 539"/>
                <a:gd name="T1" fmla="*/ 2147483647 h 519"/>
                <a:gd name="T2" fmla="*/ 2147483647 w 539"/>
                <a:gd name="T3" fmla="*/ 2147483647 h 519"/>
                <a:gd name="T4" fmla="*/ 2147483647 w 539"/>
                <a:gd name="T5" fmla="*/ 2147483647 h 519"/>
                <a:gd name="T6" fmla="*/ 2147483647 w 539"/>
                <a:gd name="T7" fmla="*/ 2147483647 h 519"/>
                <a:gd name="T8" fmla="*/ 2147483647 w 539"/>
                <a:gd name="T9" fmla="*/ 2147483647 h 519"/>
                <a:gd name="T10" fmla="*/ 2147483647 w 539"/>
                <a:gd name="T11" fmla="*/ 2147483647 h 519"/>
                <a:gd name="T12" fmla="*/ 2147483647 w 539"/>
                <a:gd name="T13" fmla="*/ 2147483647 h 519"/>
                <a:gd name="T14" fmla="*/ 2147483647 w 539"/>
                <a:gd name="T15" fmla="*/ 2147483647 h 519"/>
                <a:gd name="T16" fmla="*/ 2147483647 w 539"/>
                <a:gd name="T17" fmla="*/ 2147483647 h 519"/>
                <a:gd name="T18" fmla="*/ 2147483647 w 539"/>
                <a:gd name="T19" fmla="*/ 2147483647 h 519"/>
                <a:gd name="T20" fmla="*/ 2147483647 w 539"/>
                <a:gd name="T21" fmla="*/ 2147483647 h 519"/>
                <a:gd name="T22" fmla="*/ 2147483647 w 539"/>
                <a:gd name="T23" fmla="*/ 2147483647 h 519"/>
                <a:gd name="T24" fmla="*/ 2147483647 w 539"/>
                <a:gd name="T25" fmla="*/ 2147483647 h 519"/>
                <a:gd name="T26" fmla="*/ 2147483647 w 539"/>
                <a:gd name="T27" fmla="*/ 2147483647 h 519"/>
                <a:gd name="T28" fmla="*/ 2147483647 w 539"/>
                <a:gd name="T29" fmla="*/ 2147483647 h 519"/>
                <a:gd name="T30" fmla="*/ 2147483647 w 539"/>
                <a:gd name="T31" fmla="*/ 2147483647 h 519"/>
                <a:gd name="T32" fmla="*/ 2147483647 w 539"/>
                <a:gd name="T33" fmla="*/ 2147483647 h 519"/>
                <a:gd name="T34" fmla="*/ 2147483647 w 539"/>
                <a:gd name="T35" fmla="*/ 2147483647 h 519"/>
                <a:gd name="T36" fmla="*/ 2147483647 w 539"/>
                <a:gd name="T37" fmla="*/ 2147483647 h 519"/>
                <a:gd name="T38" fmla="*/ 2147483647 w 539"/>
                <a:gd name="T39" fmla="*/ 2147483647 h 519"/>
                <a:gd name="T40" fmla="*/ 2147483647 w 539"/>
                <a:gd name="T41" fmla="*/ 2147483647 h 519"/>
                <a:gd name="T42" fmla="*/ 2147483647 w 539"/>
                <a:gd name="T43" fmla="*/ 2147483647 h 519"/>
                <a:gd name="T44" fmla="*/ 2147483647 w 539"/>
                <a:gd name="T45" fmla="*/ 2147483647 h 519"/>
                <a:gd name="T46" fmla="*/ 2147483647 w 539"/>
                <a:gd name="T47" fmla="*/ 2147483647 h 519"/>
                <a:gd name="T48" fmla="*/ 2147483647 w 539"/>
                <a:gd name="T49" fmla="*/ 2147483647 h 519"/>
                <a:gd name="T50" fmla="*/ 2147483647 w 539"/>
                <a:gd name="T51" fmla="*/ 2147483647 h 519"/>
                <a:gd name="T52" fmla="*/ 2147483647 w 539"/>
                <a:gd name="T53" fmla="*/ 2147483647 h 519"/>
                <a:gd name="T54" fmla="*/ 2147483647 w 539"/>
                <a:gd name="T55" fmla="*/ 0 h 519"/>
                <a:gd name="T56" fmla="*/ 2147483647 w 539"/>
                <a:gd name="T57" fmla="*/ 2147483647 h 519"/>
                <a:gd name="T58" fmla="*/ 2147483647 w 539"/>
                <a:gd name="T59" fmla="*/ 2147483647 h 519"/>
                <a:gd name="T60" fmla="*/ 2147483647 w 539"/>
                <a:gd name="T61" fmla="*/ 2147483647 h 519"/>
                <a:gd name="T62" fmla="*/ 2147483647 w 539"/>
                <a:gd name="T63" fmla="*/ 2147483647 h 519"/>
                <a:gd name="T64" fmla="*/ 2147483647 w 539"/>
                <a:gd name="T65" fmla="*/ 2147483647 h 519"/>
                <a:gd name="T66" fmla="*/ 2147483647 w 539"/>
                <a:gd name="T67" fmla="*/ 2147483647 h 519"/>
                <a:gd name="T68" fmla="*/ 2147483647 w 539"/>
                <a:gd name="T69" fmla="*/ 2147483647 h 519"/>
                <a:gd name="T70" fmla="*/ 2147483647 w 539"/>
                <a:gd name="T71" fmla="*/ 2147483647 h 519"/>
                <a:gd name="T72" fmla="*/ 2147483647 w 539"/>
                <a:gd name="T73" fmla="*/ 2147483647 h 519"/>
                <a:gd name="T74" fmla="*/ 2147483647 w 539"/>
                <a:gd name="T75" fmla="*/ 2147483647 h 519"/>
                <a:gd name="T76" fmla="*/ 2147483647 w 539"/>
                <a:gd name="T77" fmla="*/ 2147483647 h 519"/>
                <a:gd name="T78" fmla="*/ 2147483647 w 539"/>
                <a:gd name="T79" fmla="*/ 2147483647 h 519"/>
                <a:gd name="T80" fmla="*/ 2147483647 w 539"/>
                <a:gd name="T81" fmla="*/ 2147483647 h 519"/>
                <a:gd name="T82" fmla="*/ 2147483647 w 539"/>
                <a:gd name="T83" fmla="*/ 2147483647 h 519"/>
                <a:gd name="T84" fmla="*/ 2147483647 w 539"/>
                <a:gd name="T85" fmla="*/ 2147483647 h 519"/>
                <a:gd name="T86" fmla="*/ 2147483647 w 539"/>
                <a:gd name="T87" fmla="*/ 2147483647 h 519"/>
                <a:gd name="T88" fmla="*/ 0 w 539"/>
                <a:gd name="T89" fmla="*/ 2147483647 h 5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9"/>
                <a:gd name="T136" fmla="*/ 0 h 519"/>
                <a:gd name="T137" fmla="*/ 539 w 539"/>
                <a:gd name="T138" fmla="*/ 519 h 5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9" h="519">
                  <a:moveTo>
                    <a:pt x="0" y="235"/>
                  </a:moveTo>
                  <a:lnTo>
                    <a:pt x="147" y="510"/>
                  </a:lnTo>
                  <a:lnTo>
                    <a:pt x="184" y="519"/>
                  </a:lnTo>
                  <a:lnTo>
                    <a:pt x="250" y="519"/>
                  </a:lnTo>
                  <a:lnTo>
                    <a:pt x="313" y="504"/>
                  </a:lnTo>
                  <a:lnTo>
                    <a:pt x="360" y="435"/>
                  </a:lnTo>
                  <a:lnTo>
                    <a:pt x="420" y="394"/>
                  </a:lnTo>
                  <a:lnTo>
                    <a:pt x="487" y="377"/>
                  </a:lnTo>
                  <a:lnTo>
                    <a:pt x="520" y="347"/>
                  </a:lnTo>
                  <a:lnTo>
                    <a:pt x="539" y="319"/>
                  </a:lnTo>
                  <a:lnTo>
                    <a:pt x="524" y="303"/>
                  </a:lnTo>
                  <a:lnTo>
                    <a:pt x="395" y="340"/>
                  </a:lnTo>
                  <a:lnTo>
                    <a:pt x="392" y="329"/>
                  </a:lnTo>
                  <a:lnTo>
                    <a:pt x="522" y="165"/>
                  </a:lnTo>
                  <a:lnTo>
                    <a:pt x="526" y="122"/>
                  </a:lnTo>
                  <a:lnTo>
                    <a:pt x="490" y="112"/>
                  </a:lnTo>
                  <a:lnTo>
                    <a:pt x="339" y="273"/>
                  </a:lnTo>
                  <a:lnTo>
                    <a:pt x="324" y="269"/>
                  </a:lnTo>
                  <a:lnTo>
                    <a:pt x="324" y="245"/>
                  </a:lnTo>
                  <a:lnTo>
                    <a:pt x="397" y="112"/>
                  </a:lnTo>
                  <a:lnTo>
                    <a:pt x="418" y="40"/>
                  </a:lnTo>
                  <a:lnTo>
                    <a:pt x="412" y="6"/>
                  </a:lnTo>
                  <a:lnTo>
                    <a:pt x="371" y="12"/>
                  </a:lnTo>
                  <a:lnTo>
                    <a:pt x="367" y="12"/>
                  </a:lnTo>
                  <a:lnTo>
                    <a:pt x="364" y="13"/>
                  </a:lnTo>
                  <a:lnTo>
                    <a:pt x="360" y="15"/>
                  </a:lnTo>
                  <a:lnTo>
                    <a:pt x="356" y="19"/>
                  </a:lnTo>
                  <a:lnTo>
                    <a:pt x="354" y="23"/>
                  </a:lnTo>
                  <a:lnTo>
                    <a:pt x="352" y="26"/>
                  </a:lnTo>
                  <a:lnTo>
                    <a:pt x="350" y="28"/>
                  </a:lnTo>
                  <a:lnTo>
                    <a:pt x="349" y="30"/>
                  </a:lnTo>
                  <a:lnTo>
                    <a:pt x="347" y="32"/>
                  </a:lnTo>
                  <a:lnTo>
                    <a:pt x="345" y="38"/>
                  </a:lnTo>
                  <a:lnTo>
                    <a:pt x="341" y="43"/>
                  </a:lnTo>
                  <a:lnTo>
                    <a:pt x="339" y="49"/>
                  </a:lnTo>
                  <a:lnTo>
                    <a:pt x="336" y="53"/>
                  </a:lnTo>
                  <a:lnTo>
                    <a:pt x="336" y="56"/>
                  </a:lnTo>
                  <a:lnTo>
                    <a:pt x="334" y="60"/>
                  </a:lnTo>
                  <a:lnTo>
                    <a:pt x="332" y="64"/>
                  </a:lnTo>
                  <a:lnTo>
                    <a:pt x="328" y="68"/>
                  </a:lnTo>
                  <a:lnTo>
                    <a:pt x="326" y="71"/>
                  </a:lnTo>
                  <a:lnTo>
                    <a:pt x="324" y="75"/>
                  </a:lnTo>
                  <a:lnTo>
                    <a:pt x="322" y="79"/>
                  </a:lnTo>
                  <a:lnTo>
                    <a:pt x="321" y="82"/>
                  </a:lnTo>
                  <a:lnTo>
                    <a:pt x="319" y="88"/>
                  </a:lnTo>
                  <a:lnTo>
                    <a:pt x="317" y="92"/>
                  </a:lnTo>
                  <a:lnTo>
                    <a:pt x="313" y="96"/>
                  </a:lnTo>
                  <a:lnTo>
                    <a:pt x="311" y="101"/>
                  </a:lnTo>
                  <a:lnTo>
                    <a:pt x="309" y="105"/>
                  </a:lnTo>
                  <a:lnTo>
                    <a:pt x="308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298" y="124"/>
                  </a:lnTo>
                  <a:lnTo>
                    <a:pt x="296" y="127"/>
                  </a:lnTo>
                  <a:lnTo>
                    <a:pt x="294" y="133"/>
                  </a:lnTo>
                  <a:lnTo>
                    <a:pt x="293" y="137"/>
                  </a:lnTo>
                  <a:lnTo>
                    <a:pt x="289" y="142"/>
                  </a:lnTo>
                  <a:lnTo>
                    <a:pt x="287" y="146"/>
                  </a:lnTo>
                  <a:lnTo>
                    <a:pt x="285" y="152"/>
                  </a:lnTo>
                  <a:lnTo>
                    <a:pt x="281" y="155"/>
                  </a:lnTo>
                  <a:lnTo>
                    <a:pt x="280" y="161"/>
                  </a:lnTo>
                  <a:lnTo>
                    <a:pt x="278" y="165"/>
                  </a:lnTo>
                  <a:lnTo>
                    <a:pt x="276" y="170"/>
                  </a:lnTo>
                  <a:lnTo>
                    <a:pt x="272" y="174"/>
                  </a:lnTo>
                  <a:lnTo>
                    <a:pt x="270" y="178"/>
                  </a:lnTo>
                  <a:lnTo>
                    <a:pt x="268" y="181"/>
                  </a:lnTo>
                  <a:lnTo>
                    <a:pt x="267" y="185"/>
                  </a:lnTo>
                  <a:lnTo>
                    <a:pt x="265" y="189"/>
                  </a:lnTo>
                  <a:lnTo>
                    <a:pt x="263" y="193"/>
                  </a:lnTo>
                  <a:lnTo>
                    <a:pt x="259" y="196"/>
                  </a:lnTo>
                  <a:lnTo>
                    <a:pt x="259" y="202"/>
                  </a:lnTo>
                  <a:lnTo>
                    <a:pt x="255" y="208"/>
                  </a:lnTo>
                  <a:lnTo>
                    <a:pt x="252" y="213"/>
                  </a:lnTo>
                  <a:lnTo>
                    <a:pt x="250" y="219"/>
                  </a:lnTo>
                  <a:lnTo>
                    <a:pt x="248" y="222"/>
                  </a:lnTo>
                  <a:lnTo>
                    <a:pt x="244" y="226"/>
                  </a:lnTo>
                  <a:lnTo>
                    <a:pt x="244" y="230"/>
                  </a:lnTo>
                  <a:lnTo>
                    <a:pt x="242" y="230"/>
                  </a:lnTo>
                  <a:lnTo>
                    <a:pt x="242" y="232"/>
                  </a:lnTo>
                  <a:lnTo>
                    <a:pt x="229" y="237"/>
                  </a:lnTo>
                  <a:lnTo>
                    <a:pt x="233" y="133"/>
                  </a:lnTo>
                  <a:lnTo>
                    <a:pt x="248" y="82"/>
                  </a:lnTo>
                  <a:lnTo>
                    <a:pt x="244" y="17"/>
                  </a:lnTo>
                  <a:lnTo>
                    <a:pt x="235" y="0"/>
                  </a:lnTo>
                  <a:lnTo>
                    <a:pt x="196" y="21"/>
                  </a:lnTo>
                  <a:lnTo>
                    <a:pt x="194" y="21"/>
                  </a:lnTo>
                  <a:lnTo>
                    <a:pt x="192" y="25"/>
                  </a:lnTo>
                  <a:lnTo>
                    <a:pt x="188" y="28"/>
                  </a:lnTo>
                  <a:lnTo>
                    <a:pt x="184" y="34"/>
                  </a:lnTo>
                  <a:lnTo>
                    <a:pt x="181" y="38"/>
                  </a:lnTo>
                  <a:lnTo>
                    <a:pt x="179" y="41"/>
                  </a:lnTo>
                  <a:lnTo>
                    <a:pt x="175" y="45"/>
                  </a:lnTo>
                  <a:lnTo>
                    <a:pt x="173" y="51"/>
                  </a:lnTo>
                  <a:lnTo>
                    <a:pt x="171" y="54"/>
                  </a:lnTo>
                  <a:lnTo>
                    <a:pt x="169" y="60"/>
                  </a:lnTo>
                  <a:lnTo>
                    <a:pt x="168" y="66"/>
                  </a:lnTo>
                  <a:lnTo>
                    <a:pt x="166" y="73"/>
                  </a:lnTo>
                  <a:lnTo>
                    <a:pt x="164" y="75"/>
                  </a:lnTo>
                  <a:lnTo>
                    <a:pt x="164" y="79"/>
                  </a:lnTo>
                  <a:lnTo>
                    <a:pt x="162" y="82"/>
                  </a:lnTo>
                  <a:lnTo>
                    <a:pt x="162" y="88"/>
                  </a:lnTo>
                  <a:lnTo>
                    <a:pt x="160" y="92"/>
                  </a:lnTo>
                  <a:lnTo>
                    <a:pt x="160" y="97"/>
                  </a:lnTo>
                  <a:lnTo>
                    <a:pt x="158" y="105"/>
                  </a:lnTo>
                  <a:lnTo>
                    <a:pt x="158" y="110"/>
                  </a:lnTo>
                  <a:lnTo>
                    <a:pt x="158" y="116"/>
                  </a:lnTo>
                  <a:lnTo>
                    <a:pt x="156" y="124"/>
                  </a:lnTo>
                  <a:lnTo>
                    <a:pt x="156" y="129"/>
                  </a:lnTo>
                  <a:lnTo>
                    <a:pt x="156" y="137"/>
                  </a:lnTo>
                  <a:lnTo>
                    <a:pt x="156" y="142"/>
                  </a:lnTo>
                  <a:lnTo>
                    <a:pt x="155" y="150"/>
                  </a:lnTo>
                  <a:lnTo>
                    <a:pt x="155" y="155"/>
                  </a:lnTo>
                  <a:lnTo>
                    <a:pt x="155" y="163"/>
                  </a:lnTo>
                  <a:lnTo>
                    <a:pt x="155" y="170"/>
                  </a:lnTo>
                  <a:lnTo>
                    <a:pt x="153" y="176"/>
                  </a:lnTo>
                  <a:lnTo>
                    <a:pt x="153" y="181"/>
                  </a:lnTo>
                  <a:lnTo>
                    <a:pt x="153" y="189"/>
                  </a:lnTo>
                  <a:lnTo>
                    <a:pt x="153" y="194"/>
                  </a:lnTo>
                  <a:lnTo>
                    <a:pt x="153" y="200"/>
                  </a:lnTo>
                  <a:lnTo>
                    <a:pt x="153" y="206"/>
                  </a:lnTo>
                  <a:lnTo>
                    <a:pt x="153" y="209"/>
                  </a:lnTo>
                  <a:lnTo>
                    <a:pt x="151" y="215"/>
                  </a:lnTo>
                  <a:lnTo>
                    <a:pt x="151" y="219"/>
                  </a:lnTo>
                  <a:lnTo>
                    <a:pt x="151" y="221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1" y="230"/>
                  </a:lnTo>
                  <a:lnTo>
                    <a:pt x="119" y="312"/>
                  </a:lnTo>
                  <a:lnTo>
                    <a:pt x="100" y="303"/>
                  </a:lnTo>
                  <a:lnTo>
                    <a:pt x="87" y="260"/>
                  </a:lnTo>
                  <a:lnTo>
                    <a:pt x="54" y="180"/>
                  </a:lnTo>
                  <a:lnTo>
                    <a:pt x="35" y="165"/>
                  </a:lnTo>
                  <a:lnTo>
                    <a:pt x="13" y="180"/>
                  </a:lnTo>
                  <a:lnTo>
                    <a:pt x="2" y="206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1" name="Freeform 42">
              <a:extLst>
                <a:ext uri="{FF2B5EF4-FFF2-40B4-BE49-F238E27FC236}">
                  <a16:creationId xmlns:a16="http://schemas.microsoft.com/office/drawing/2014/main" id="{B336D82A-3A97-19D6-2ACE-1D26D650C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2646363"/>
              <a:ext cx="1087438" cy="725488"/>
            </a:xfrm>
            <a:custGeom>
              <a:avLst/>
              <a:gdLst>
                <a:gd name="T0" fmla="*/ 2147483647 w 685"/>
                <a:gd name="T1" fmla="*/ 2147483647 h 457"/>
                <a:gd name="T2" fmla="*/ 2147483647 w 685"/>
                <a:gd name="T3" fmla="*/ 2147483647 h 457"/>
                <a:gd name="T4" fmla="*/ 2147483647 w 685"/>
                <a:gd name="T5" fmla="*/ 2147483647 h 457"/>
                <a:gd name="T6" fmla="*/ 2147483647 w 685"/>
                <a:gd name="T7" fmla="*/ 2147483647 h 457"/>
                <a:gd name="T8" fmla="*/ 2147483647 w 685"/>
                <a:gd name="T9" fmla="*/ 2147483647 h 457"/>
                <a:gd name="T10" fmla="*/ 2147483647 w 685"/>
                <a:gd name="T11" fmla="*/ 2147483647 h 457"/>
                <a:gd name="T12" fmla="*/ 2147483647 w 685"/>
                <a:gd name="T13" fmla="*/ 2147483647 h 457"/>
                <a:gd name="T14" fmla="*/ 2147483647 w 685"/>
                <a:gd name="T15" fmla="*/ 2147483647 h 457"/>
                <a:gd name="T16" fmla="*/ 2147483647 w 685"/>
                <a:gd name="T17" fmla="*/ 2147483647 h 457"/>
                <a:gd name="T18" fmla="*/ 2147483647 w 685"/>
                <a:gd name="T19" fmla="*/ 2147483647 h 457"/>
                <a:gd name="T20" fmla="*/ 2147483647 w 685"/>
                <a:gd name="T21" fmla="*/ 2147483647 h 457"/>
                <a:gd name="T22" fmla="*/ 2147483647 w 685"/>
                <a:gd name="T23" fmla="*/ 2147483647 h 457"/>
                <a:gd name="T24" fmla="*/ 0 w 685"/>
                <a:gd name="T25" fmla="*/ 2147483647 h 457"/>
                <a:gd name="T26" fmla="*/ 2147483647 w 685"/>
                <a:gd name="T27" fmla="*/ 2147483647 h 457"/>
                <a:gd name="T28" fmla="*/ 2147483647 w 685"/>
                <a:gd name="T29" fmla="*/ 2147483647 h 457"/>
                <a:gd name="T30" fmla="*/ 2147483647 w 685"/>
                <a:gd name="T31" fmla="*/ 2147483647 h 457"/>
                <a:gd name="T32" fmla="*/ 2147483647 w 685"/>
                <a:gd name="T33" fmla="*/ 2147483647 h 457"/>
                <a:gd name="T34" fmla="*/ 2147483647 w 685"/>
                <a:gd name="T35" fmla="*/ 2147483647 h 457"/>
                <a:gd name="T36" fmla="*/ 2147483647 w 685"/>
                <a:gd name="T37" fmla="*/ 2147483647 h 457"/>
                <a:gd name="T38" fmla="*/ 2147483647 w 685"/>
                <a:gd name="T39" fmla="*/ 2147483647 h 457"/>
                <a:gd name="T40" fmla="*/ 2147483647 w 685"/>
                <a:gd name="T41" fmla="*/ 2147483647 h 457"/>
                <a:gd name="T42" fmla="*/ 2147483647 w 685"/>
                <a:gd name="T43" fmla="*/ 2147483647 h 457"/>
                <a:gd name="T44" fmla="*/ 2147483647 w 685"/>
                <a:gd name="T45" fmla="*/ 2147483647 h 457"/>
                <a:gd name="T46" fmla="*/ 2147483647 w 685"/>
                <a:gd name="T47" fmla="*/ 2147483647 h 457"/>
                <a:gd name="T48" fmla="*/ 2147483647 w 685"/>
                <a:gd name="T49" fmla="*/ 2147483647 h 457"/>
                <a:gd name="T50" fmla="*/ 2147483647 w 685"/>
                <a:gd name="T51" fmla="*/ 2147483647 h 457"/>
                <a:gd name="T52" fmla="*/ 2147483647 w 685"/>
                <a:gd name="T53" fmla="*/ 2147483647 h 457"/>
                <a:gd name="T54" fmla="*/ 2147483647 w 685"/>
                <a:gd name="T55" fmla="*/ 2147483647 h 457"/>
                <a:gd name="T56" fmla="*/ 2147483647 w 685"/>
                <a:gd name="T57" fmla="*/ 2147483647 h 457"/>
                <a:gd name="T58" fmla="*/ 2147483647 w 685"/>
                <a:gd name="T59" fmla="*/ 2147483647 h 457"/>
                <a:gd name="T60" fmla="*/ 2147483647 w 685"/>
                <a:gd name="T61" fmla="*/ 2147483647 h 457"/>
                <a:gd name="T62" fmla="*/ 2147483647 w 685"/>
                <a:gd name="T63" fmla="*/ 2147483647 h 457"/>
                <a:gd name="T64" fmla="*/ 2147483647 w 685"/>
                <a:gd name="T65" fmla="*/ 2147483647 h 457"/>
                <a:gd name="T66" fmla="*/ 2147483647 w 685"/>
                <a:gd name="T67" fmla="*/ 2147483647 h 457"/>
                <a:gd name="T68" fmla="*/ 2147483647 w 685"/>
                <a:gd name="T69" fmla="*/ 2147483647 h 457"/>
                <a:gd name="T70" fmla="*/ 2147483647 w 685"/>
                <a:gd name="T71" fmla="*/ 2147483647 h 457"/>
                <a:gd name="T72" fmla="*/ 2147483647 w 685"/>
                <a:gd name="T73" fmla="*/ 2147483647 h 457"/>
                <a:gd name="T74" fmla="*/ 2147483647 w 685"/>
                <a:gd name="T75" fmla="*/ 2147483647 h 457"/>
                <a:gd name="T76" fmla="*/ 2147483647 w 685"/>
                <a:gd name="T77" fmla="*/ 2147483647 h 457"/>
                <a:gd name="T78" fmla="*/ 2147483647 w 685"/>
                <a:gd name="T79" fmla="*/ 2147483647 h 457"/>
                <a:gd name="T80" fmla="*/ 2147483647 w 685"/>
                <a:gd name="T81" fmla="*/ 2147483647 h 457"/>
                <a:gd name="T82" fmla="*/ 2147483647 w 685"/>
                <a:gd name="T83" fmla="*/ 2147483647 h 457"/>
                <a:gd name="T84" fmla="*/ 2147483647 w 685"/>
                <a:gd name="T85" fmla="*/ 2147483647 h 457"/>
                <a:gd name="T86" fmla="*/ 2147483647 w 685"/>
                <a:gd name="T87" fmla="*/ 2147483647 h 457"/>
                <a:gd name="T88" fmla="*/ 2147483647 w 685"/>
                <a:gd name="T89" fmla="*/ 2147483647 h 457"/>
                <a:gd name="T90" fmla="*/ 2147483647 w 685"/>
                <a:gd name="T91" fmla="*/ 2147483647 h 457"/>
                <a:gd name="T92" fmla="*/ 2147483647 w 685"/>
                <a:gd name="T93" fmla="*/ 2147483647 h 457"/>
                <a:gd name="T94" fmla="*/ 2147483647 w 685"/>
                <a:gd name="T95" fmla="*/ 2147483647 h 457"/>
                <a:gd name="T96" fmla="*/ 2147483647 w 685"/>
                <a:gd name="T97" fmla="*/ 0 h 457"/>
                <a:gd name="T98" fmla="*/ 2147483647 w 685"/>
                <a:gd name="T99" fmla="*/ 2147483647 h 4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85"/>
                <a:gd name="T151" fmla="*/ 0 h 457"/>
                <a:gd name="T152" fmla="*/ 685 w 685"/>
                <a:gd name="T153" fmla="*/ 457 h 4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85" h="457">
                  <a:moveTo>
                    <a:pt x="88" y="129"/>
                  </a:moveTo>
                  <a:lnTo>
                    <a:pt x="86" y="129"/>
                  </a:lnTo>
                  <a:lnTo>
                    <a:pt x="80" y="129"/>
                  </a:lnTo>
                  <a:lnTo>
                    <a:pt x="75" y="129"/>
                  </a:lnTo>
                  <a:lnTo>
                    <a:pt x="71" y="129"/>
                  </a:lnTo>
                  <a:lnTo>
                    <a:pt x="66" y="129"/>
                  </a:lnTo>
                  <a:lnTo>
                    <a:pt x="62" y="132"/>
                  </a:lnTo>
                  <a:lnTo>
                    <a:pt x="54" y="132"/>
                  </a:lnTo>
                  <a:lnTo>
                    <a:pt x="49" y="136"/>
                  </a:lnTo>
                  <a:lnTo>
                    <a:pt x="43" y="138"/>
                  </a:lnTo>
                  <a:lnTo>
                    <a:pt x="38" y="144"/>
                  </a:lnTo>
                  <a:lnTo>
                    <a:pt x="30" y="147"/>
                  </a:lnTo>
                  <a:lnTo>
                    <a:pt x="24" y="153"/>
                  </a:lnTo>
                  <a:lnTo>
                    <a:pt x="21" y="157"/>
                  </a:lnTo>
                  <a:lnTo>
                    <a:pt x="19" y="160"/>
                  </a:lnTo>
                  <a:lnTo>
                    <a:pt x="17" y="164"/>
                  </a:lnTo>
                  <a:lnTo>
                    <a:pt x="15" y="170"/>
                  </a:lnTo>
                  <a:lnTo>
                    <a:pt x="11" y="172"/>
                  </a:lnTo>
                  <a:lnTo>
                    <a:pt x="10" y="177"/>
                  </a:lnTo>
                  <a:lnTo>
                    <a:pt x="8" y="181"/>
                  </a:lnTo>
                  <a:lnTo>
                    <a:pt x="6" y="185"/>
                  </a:lnTo>
                  <a:lnTo>
                    <a:pt x="4" y="188"/>
                  </a:lnTo>
                  <a:lnTo>
                    <a:pt x="4" y="192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2" y="222"/>
                  </a:lnTo>
                  <a:lnTo>
                    <a:pt x="4" y="229"/>
                  </a:lnTo>
                  <a:lnTo>
                    <a:pt x="6" y="235"/>
                  </a:lnTo>
                  <a:lnTo>
                    <a:pt x="8" y="241"/>
                  </a:lnTo>
                  <a:lnTo>
                    <a:pt x="11" y="246"/>
                  </a:lnTo>
                  <a:lnTo>
                    <a:pt x="15" y="252"/>
                  </a:lnTo>
                  <a:lnTo>
                    <a:pt x="19" y="257"/>
                  </a:lnTo>
                  <a:lnTo>
                    <a:pt x="23" y="261"/>
                  </a:lnTo>
                  <a:lnTo>
                    <a:pt x="26" y="267"/>
                  </a:lnTo>
                  <a:lnTo>
                    <a:pt x="32" y="270"/>
                  </a:lnTo>
                  <a:lnTo>
                    <a:pt x="36" y="272"/>
                  </a:lnTo>
                  <a:lnTo>
                    <a:pt x="41" y="276"/>
                  </a:lnTo>
                  <a:lnTo>
                    <a:pt x="47" y="276"/>
                  </a:lnTo>
                  <a:lnTo>
                    <a:pt x="52" y="280"/>
                  </a:lnTo>
                  <a:lnTo>
                    <a:pt x="60" y="280"/>
                  </a:lnTo>
                  <a:lnTo>
                    <a:pt x="67" y="282"/>
                  </a:lnTo>
                  <a:lnTo>
                    <a:pt x="73" y="282"/>
                  </a:lnTo>
                  <a:lnTo>
                    <a:pt x="80" y="282"/>
                  </a:lnTo>
                  <a:lnTo>
                    <a:pt x="86" y="282"/>
                  </a:lnTo>
                  <a:lnTo>
                    <a:pt x="94" y="282"/>
                  </a:lnTo>
                  <a:lnTo>
                    <a:pt x="99" y="280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10" y="280"/>
                  </a:lnTo>
                  <a:lnTo>
                    <a:pt x="112" y="280"/>
                  </a:lnTo>
                  <a:lnTo>
                    <a:pt x="114" y="280"/>
                  </a:lnTo>
                  <a:lnTo>
                    <a:pt x="114" y="282"/>
                  </a:lnTo>
                  <a:lnTo>
                    <a:pt x="114" y="285"/>
                  </a:lnTo>
                  <a:lnTo>
                    <a:pt x="114" y="291"/>
                  </a:lnTo>
                  <a:lnTo>
                    <a:pt x="114" y="297"/>
                  </a:lnTo>
                  <a:lnTo>
                    <a:pt x="118" y="302"/>
                  </a:lnTo>
                  <a:lnTo>
                    <a:pt x="118" y="306"/>
                  </a:lnTo>
                  <a:lnTo>
                    <a:pt x="120" y="310"/>
                  </a:lnTo>
                  <a:lnTo>
                    <a:pt x="122" y="313"/>
                  </a:lnTo>
                  <a:lnTo>
                    <a:pt x="125" y="317"/>
                  </a:lnTo>
                  <a:lnTo>
                    <a:pt x="127" y="321"/>
                  </a:lnTo>
                  <a:lnTo>
                    <a:pt x="133" y="325"/>
                  </a:lnTo>
                  <a:lnTo>
                    <a:pt x="135" y="326"/>
                  </a:lnTo>
                  <a:lnTo>
                    <a:pt x="138" y="330"/>
                  </a:lnTo>
                  <a:lnTo>
                    <a:pt x="142" y="332"/>
                  </a:lnTo>
                  <a:lnTo>
                    <a:pt x="146" y="336"/>
                  </a:lnTo>
                  <a:lnTo>
                    <a:pt x="150" y="338"/>
                  </a:lnTo>
                  <a:lnTo>
                    <a:pt x="153" y="339"/>
                  </a:lnTo>
                  <a:lnTo>
                    <a:pt x="159" y="343"/>
                  </a:lnTo>
                  <a:lnTo>
                    <a:pt x="163" y="345"/>
                  </a:lnTo>
                  <a:lnTo>
                    <a:pt x="166" y="347"/>
                  </a:lnTo>
                  <a:lnTo>
                    <a:pt x="172" y="351"/>
                  </a:lnTo>
                  <a:lnTo>
                    <a:pt x="176" y="353"/>
                  </a:lnTo>
                  <a:lnTo>
                    <a:pt x="181" y="356"/>
                  </a:lnTo>
                  <a:lnTo>
                    <a:pt x="185" y="358"/>
                  </a:lnTo>
                  <a:lnTo>
                    <a:pt x="191" y="360"/>
                  </a:lnTo>
                  <a:lnTo>
                    <a:pt x="194" y="362"/>
                  </a:lnTo>
                  <a:lnTo>
                    <a:pt x="200" y="366"/>
                  </a:lnTo>
                  <a:lnTo>
                    <a:pt x="204" y="367"/>
                  </a:lnTo>
                  <a:lnTo>
                    <a:pt x="207" y="369"/>
                  </a:lnTo>
                  <a:lnTo>
                    <a:pt x="211" y="371"/>
                  </a:lnTo>
                  <a:lnTo>
                    <a:pt x="215" y="373"/>
                  </a:lnTo>
                  <a:lnTo>
                    <a:pt x="220" y="375"/>
                  </a:lnTo>
                  <a:lnTo>
                    <a:pt x="226" y="379"/>
                  </a:lnTo>
                  <a:lnTo>
                    <a:pt x="230" y="379"/>
                  </a:lnTo>
                  <a:lnTo>
                    <a:pt x="230" y="381"/>
                  </a:lnTo>
                  <a:lnTo>
                    <a:pt x="303" y="457"/>
                  </a:lnTo>
                  <a:lnTo>
                    <a:pt x="422" y="457"/>
                  </a:lnTo>
                  <a:lnTo>
                    <a:pt x="472" y="409"/>
                  </a:lnTo>
                  <a:lnTo>
                    <a:pt x="646" y="313"/>
                  </a:lnTo>
                  <a:lnTo>
                    <a:pt x="678" y="227"/>
                  </a:lnTo>
                  <a:lnTo>
                    <a:pt x="685" y="177"/>
                  </a:lnTo>
                  <a:lnTo>
                    <a:pt x="672" y="110"/>
                  </a:lnTo>
                  <a:lnTo>
                    <a:pt x="627" y="43"/>
                  </a:lnTo>
                  <a:lnTo>
                    <a:pt x="207" y="0"/>
                  </a:lnTo>
                  <a:lnTo>
                    <a:pt x="88" y="129"/>
                  </a:lnTo>
                  <a:close/>
                </a:path>
              </a:pathLst>
            </a:custGeom>
            <a:solidFill>
              <a:srgbClr val="E0B3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2" name="Freeform 43">
              <a:extLst>
                <a:ext uri="{FF2B5EF4-FFF2-40B4-BE49-F238E27FC236}">
                  <a16:creationId xmlns:a16="http://schemas.microsoft.com/office/drawing/2014/main" id="{AD565174-4F54-2C8B-992E-C6BDF2AD0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825" y="3028950"/>
              <a:ext cx="192088" cy="219075"/>
            </a:xfrm>
            <a:custGeom>
              <a:avLst/>
              <a:gdLst>
                <a:gd name="T0" fmla="*/ 0 w 121"/>
                <a:gd name="T1" fmla="*/ 0 h 138"/>
                <a:gd name="T2" fmla="*/ 2147483647 w 121"/>
                <a:gd name="T3" fmla="*/ 0 h 138"/>
                <a:gd name="T4" fmla="*/ 2147483647 w 121"/>
                <a:gd name="T5" fmla="*/ 2147483647 h 138"/>
                <a:gd name="T6" fmla="*/ 2147483647 w 121"/>
                <a:gd name="T7" fmla="*/ 2147483647 h 138"/>
                <a:gd name="T8" fmla="*/ 2147483647 w 121"/>
                <a:gd name="T9" fmla="*/ 2147483647 h 138"/>
                <a:gd name="T10" fmla="*/ 2147483647 w 121"/>
                <a:gd name="T11" fmla="*/ 2147483647 h 138"/>
                <a:gd name="T12" fmla="*/ 0 w 121"/>
                <a:gd name="T13" fmla="*/ 0 h 138"/>
                <a:gd name="T14" fmla="*/ 0 w 121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1"/>
                <a:gd name="T25" fmla="*/ 0 h 138"/>
                <a:gd name="T26" fmla="*/ 121 w 121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1" h="138">
                  <a:moveTo>
                    <a:pt x="0" y="0"/>
                  </a:moveTo>
                  <a:lnTo>
                    <a:pt x="102" y="0"/>
                  </a:lnTo>
                  <a:lnTo>
                    <a:pt x="121" y="24"/>
                  </a:lnTo>
                  <a:lnTo>
                    <a:pt x="119" y="89"/>
                  </a:lnTo>
                  <a:lnTo>
                    <a:pt x="97" y="113"/>
                  </a:lnTo>
                  <a:lnTo>
                    <a:pt x="11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9E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3" name="Freeform 44">
              <a:extLst>
                <a:ext uri="{FF2B5EF4-FFF2-40B4-BE49-F238E27FC236}">
                  <a16:creationId xmlns:a16="http://schemas.microsoft.com/office/drawing/2014/main" id="{0A277FF8-FDBD-EF83-3019-46880CBF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3028950"/>
              <a:ext cx="212725" cy="212725"/>
            </a:xfrm>
            <a:custGeom>
              <a:avLst/>
              <a:gdLst>
                <a:gd name="T0" fmla="*/ 0 w 134"/>
                <a:gd name="T1" fmla="*/ 2147483647 h 134"/>
                <a:gd name="T2" fmla="*/ 2147483647 w 134"/>
                <a:gd name="T3" fmla="*/ 2147483647 h 134"/>
                <a:gd name="T4" fmla="*/ 2147483647 w 134"/>
                <a:gd name="T5" fmla="*/ 0 h 134"/>
                <a:gd name="T6" fmla="*/ 2147483647 w 134"/>
                <a:gd name="T7" fmla="*/ 2147483647 h 134"/>
                <a:gd name="T8" fmla="*/ 2147483647 w 134"/>
                <a:gd name="T9" fmla="*/ 2147483647 h 134"/>
                <a:gd name="T10" fmla="*/ 2147483647 w 134"/>
                <a:gd name="T11" fmla="*/ 2147483647 h 134"/>
                <a:gd name="T12" fmla="*/ 2147483647 w 134"/>
                <a:gd name="T13" fmla="*/ 2147483647 h 134"/>
                <a:gd name="T14" fmla="*/ 2147483647 w 134"/>
                <a:gd name="T15" fmla="*/ 2147483647 h 134"/>
                <a:gd name="T16" fmla="*/ 2147483647 w 134"/>
                <a:gd name="T17" fmla="*/ 2147483647 h 134"/>
                <a:gd name="T18" fmla="*/ 2147483647 w 134"/>
                <a:gd name="T19" fmla="*/ 2147483647 h 134"/>
                <a:gd name="T20" fmla="*/ 2147483647 w 134"/>
                <a:gd name="T21" fmla="*/ 2147483647 h 134"/>
                <a:gd name="T22" fmla="*/ 0 w 134"/>
                <a:gd name="T23" fmla="*/ 2147483647 h 134"/>
                <a:gd name="T24" fmla="*/ 0 w 134"/>
                <a:gd name="T25" fmla="*/ 2147483647 h 1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4"/>
                <a:gd name="T40" fmla="*/ 0 h 134"/>
                <a:gd name="T41" fmla="*/ 134 w 134"/>
                <a:gd name="T42" fmla="*/ 134 h 1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4" h="134">
                  <a:moveTo>
                    <a:pt x="0" y="46"/>
                  </a:moveTo>
                  <a:lnTo>
                    <a:pt x="7" y="5"/>
                  </a:lnTo>
                  <a:lnTo>
                    <a:pt x="95" y="0"/>
                  </a:lnTo>
                  <a:lnTo>
                    <a:pt x="125" y="33"/>
                  </a:lnTo>
                  <a:lnTo>
                    <a:pt x="134" y="72"/>
                  </a:lnTo>
                  <a:lnTo>
                    <a:pt x="126" y="104"/>
                  </a:lnTo>
                  <a:lnTo>
                    <a:pt x="106" y="132"/>
                  </a:lnTo>
                  <a:lnTo>
                    <a:pt x="74" y="134"/>
                  </a:lnTo>
                  <a:lnTo>
                    <a:pt x="39" y="121"/>
                  </a:lnTo>
                  <a:lnTo>
                    <a:pt x="33" y="85"/>
                  </a:lnTo>
                  <a:lnTo>
                    <a:pt x="39" y="5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AC2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4" name="Freeform 45">
              <a:extLst>
                <a:ext uri="{FF2B5EF4-FFF2-40B4-BE49-F238E27FC236}">
                  <a16:creationId xmlns:a16="http://schemas.microsoft.com/office/drawing/2014/main" id="{A164438A-CFE6-5CC0-77A6-10A9532D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550" y="5543550"/>
              <a:ext cx="1300163" cy="346075"/>
            </a:xfrm>
            <a:custGeom>
              <a:avLst/>
              <a:gdLst>
                <a:gd name="T0" fmla="*/ 2147483647 w 819"/>
                <a:gd name="T1" fmla="*/ 2147483647 h 218"/>
                <a:gd name="T2" fmla="*/ 2147483647 w 819"/>
                <a:gd name="T3" fmla="*/ 2147483647 h 218"/>
                <a:gd name="T4" fmla="*/ 2147483647 w 819"/>
                <a:gd name="T5" fmla="*/ 2147483647 h 218"/>
                <a:gd name="T6" fmla="*/ 2147483647 w 819"/>
                <a:gd name="T7" fmla="*/ 2147483647 h 218"/>
                <a:gd name="T8" fmla="*/ 2147483647 w 819"/>
                <a:gd name="T9" fmla="*/ 2147483647 h 218"/>
                <a:gd name="T10" fmla="*/ 2147483647 w 819"/>
                <a:gd name="T11" fmla="*/ 2147483647 h 218"/>
                <a:gd name="T12" fmla="*/ 2147483647 w 819"/>
                <a:gd name="T13" fmla="*/ 2147483647 h 218"/>
                <a:gd name="T14" fmla="*/ 2147483647 w 819"/>
                <a:gd name="T15" fmla="*/ 2147483647 h 218"/>
                <a:gd name="T16" fmla="*/ 2147483647 w 819"/>
                <a:gd name="T17" fmla="*/ 2147483647 h 218"/>
                <a:gd name="T18" fmla="*/ 2147483647 w 819"/>
                <a:gd name="T19" fmla="*/ 2147483647 h 218"/>
                <a:gd name="T20" fmla="*/ 2147483647 w 819"/>
                <a:gd name="T21" fmla="*/ 2147483647 h 218"/>
                <a:gd name="T22" fmla="*/ 2147483647 w 819"/>
                <a:gd name="T23" fmla="*/ 2147483647 h 218"/>
                <a:gd name="T24" fmla="*/ 2147483647 w 819"/>
                <a:gd name="T25" fmla="*/ 2147483647 h 218"/>
                <a:gd name="T26" fmla="*/ 2147483647 w 819"/>
                <a:gd name="T27" fmla="*/ 2147483647 h 218"/>
                <a:gd name="T28" fmla="*/ 2147483647 w 819"/>
                <a:gd name="T29" fmla="*/ 2147483647 h 218"/>
                <a:gd name="T30" fmla="*/ 2147483647 w 819"/>
                <a:gd name="T31" fmla="*/ 2147483647 h 218"/>
                <a:gd name="T32" fmla="*/ 2147483647 w 819"/>
                <a:gd name="T33" fmla="*/ 2147483647 h 218"/>
                <a:gd name="T34" fmla="*/ 2147483647 w 819"/>
                <a:gd name="T35" fmla="*/ 2147483647 h 218"/>
                <a:gd name="T36" fmla="*/ 2147483647 w 819"/>
                <a:gd name="T37" fmla="*/ 2147483647 h 218"/>
                <a:gd name="T38" fmla="*/ 2147483647 w 819"/>
                <a:gd name="T39" fmla="*/ 2147483647 h 218"/>
                <a:gd name="T40" fmla="*/ 2147483647 w 819"/>
                <a:gd name="T41" fmla="*/ 2147483647 h 218"/>
                <a:gd name="T42" fmla="*/ 2147483647 w 819"/>
                <a:gd name="T43" fmla="*/ 2147483647 h 218"/>
                <a:gd name="T44" fmla="*/ 0 w 819"/>
                <a:gd name="T45" fmla="*/ 2147483647 h 218"/>
                <a:gd name="T46" fmla="*/ 2147483647 w 819"/>
                <a:gd name="T47" fmla="*/ 2147483647 h 218"/>
                <a:gd name="T48" fmla="*/ 2147483647 w 819"/>
                <a:gd name="T49" fmla="*/ 2147483647 h 218"/>
                <a:gd name="T50" fmla="*/ 2147483647 w 819"/>
                <a:gd name="T51" fmla="*/ 2147483647 h 218"/>
                <a:gd name="T52" fmla="*/ 2147483647 w 819"/>
                <a:gd name="T53" fmla="*/ 2147483647 h 218"/>
                <a:gd name="T54" fmla="*/ 2147483647 w 819"/>
                <a:gd name="T55" fmla="*/ 2147483647 h 218"/>
                <a:gd name="T56" fmla="*/ 2147483647 w 819"/>
                <a:gd name="T57" fmla="*/ 2147483647 h 218"/>
                <a:gd name="T58" fmla="*/ 2147483647 w 819"/>
                <a:gd name="T59" fmla="*/ 2147483647 h 218"/>
                <a:gd name="T60" fmla="*/ 2147483647 w 819"/>
                <a:gd name="T61" fmla="*/ 2147483647 h 218"/>
                <a:gd name="T62" fmla="*/ 2147483647 w 819"/>
                <a:gd name="T63" fmla="*/ 2147483647 h 218"/>
                <a:gd name="T64" fmla="*/ 2147483647 w 819"/>
                <a:gd name="T65" fmla="*/ 2147483647 h 218"/>
                <a:gd name="T66" fmla="*/ 2147483647 w 819"/>
                <a:gd name="T67" fmla="*/ 0 h 218"/>
                <a:gd name="T68" fmla="*/ 2147483647 w 819"/>
                <a:gd name="T69" fmla="*/ 2147483647 h 2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19"/>
                <a:gd name="T106" fmla="*/ 0 h 218"/>
                <a:gd name="T107" fmla="*/ 819 w 819"/>
                <a:gd name="T108" fmla="*/ 218 h 2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19" h="218">
                  <a:moveTo>
                    <a:pt x="196" y="41"/>
                  </a:moveTo>
                  <a:lnTo>
                    <a:pt x="194" y="41"/>
                  </a:lnTo>
                  <a:lnTo>
                    <a:pt x="188" y="43"/>
                  </a:lnTo>
                  <a:lnTo>
                    <a:pt x="183" y="45"/>
                  </a:lnTo>
                  <a:lnTo>
                    <a:pt x="179" y="47"/>
                  </a:lnTo>
                  <a:lnTo>
                    <a:pt x="171" y="48"/>
                  </a:lnTo>
                  <a:lnTo>
                    <a:pt x="168" y="50"/>
                  </a:lnTo>
                  <a:lnTo>
                    <a:pt x="160" y="52"/>
                  </a:lnTo>
                  <a:lnTo>
                    <a:pt x="153" y="56"/>
                  </a:lnTo>
                  <a:lnTo>
                    <a:pt x="149" y="58"/>
                  </a:lnTo>
                  <a:lnTo>
                    <a:pt x="145" y="58"/>
                  </a:lnTo>
                  <a:lnTo>
                    <a:pt x="140" y="60"/>
                  </a:lnTo>
                  <a:lnTo>
                    <a:pt x="136" y="61"/>
                  </a:lnTo>
                  <a:lnTo>
                    <a:pt x="132" y="63"/>
                  </a:lnTo>
                  <a:lnTo>
                    <a:pt x="129" y="65"/>
                  </a:lnTo>
                  <a:lnTo>
                    <a:pt x="123" y="65"/>
                  </a:lnTo>
                  <a:lnTo>
                    <a:pt x="119" y="67"/>
                  </a:lnTo>
                  <a:lnTo>
                    <a:pt x="115" y="69"/>
                  </a:lnTo>
                  <a:lnTo>
                    <a:pt x="110" y="71"/>
                  </a:lnTo>
                  <a:lnTo>
                    <a:pt x="106" y="73"/>
                  </a:lnTo>
                  <a:lnTo>
                    <a:pt x="102" y="75"/>
                  </a:lnTo>
                  <a:lnTo>
                    <a:pt x="99" y="76"/>
                  </a:lnTo>
                  <a:lnTo>
                    <a:pt x="93" y="78"/>
                  </a:lnTo>
                  <a:lnTo>
                    <a:pt x="89" y="80"/>
                  </a:lnTo>
                  <a:lnTo>
                    <a:pt x="84" y="82"/>
                  </a:lnTo>
                  <a:lnTo>
                    <a:pt x="80" y="84"/>
                  </a:lnTo>
                  <a:lnTo>
                    <a:pt x="76" y="86"/>
                  </a:lnTo>
                  <a:lnTo>
                    <a:pt x="71" y="88"/>
                  </a:lnTo>
                  <a:lnTo>
                    <a:pt x="67" y="89"/>
                  </a:lnTo>
                  <a:lnTo>
                    <a:pt x="63" y="91"/>
                  </a:lnTo>
                  <a:lnTo>
                    <a:pt x="58" y="93"/>
                  </a:lnTo>
                  <a:lnTo>
                    <a:pt x="54" y="95"/>
                  </a:lnTo>
                  <a:lnTo>
                    <a:pt x="50" y="97"/>
                  </a:lnTo>
                  <a:lnTo>
                    <a:pt x="46" y="99"/>
                  </a:lnTo>
                  <a:lnTo>
                    <a:pt x="43" y="101"/>
                  </a:lnTo>
                  <a:lnTo>
                    <a:pt x="39" y="103"/>
                  </a:lnTo>
                  <a:lnTo>
                    <a:pt x="37" y="104"/>
                  </a:lnTo>
                  <a:lnTo>
                    <a:pt x="30" y="108"/>
                  </a:lnTo>
                  <a:lnTo>
                    <a:pt x="22" y="110"/>
                  </a:lnTo>
                  <a:lnTo>
                    <a:pt x="17" y="114"/>
                  </a:lnTo>
                  <a:lnTo>
                    <a:pt x="13" y="117"/>
                  </a:lnTo>
                  <a:lnTo>
                    <a:pt x="7" y="119"/>
                  </a:lnTo>
                  <a:lnTo>
                    <a:pt x="5" y="123"/>
                  </a:lnTo>
                  <a:lnTo>
                    <a:pt x="2" y="127"/>
                  </a:lnTo>
                  <a:lnTo>
                    <a:pt x="2" y="129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2" y="142"/>
                  </a:lnTo>
                  <a:lnTo>
                    <a:pt x="4" y="147"/>
                  </a:lnTo>
                  <a:lnTo>
                    <a:pt x="7" y="153"/>
                  </a:lnTo>
                  <a:lnTo>
                    <a:pt x="11" y="157"/>
                  </a:lnTo>
                  <a:lnTo>
                    <a:pt x="15" y="162"/>
                  </a:lnTo>
                  <a:lnTo>
                    <a:pt x="20" y="168"/>
                  </a:lnTo>
                  <a:lnTo>
                    <a:pt x="24" y="170"/>
                  </a:lnTo>
                  <a:lnTo>
                    <a:pt x="30" y="173"/>
                  </a:lnTo>
                  <a:lnTo>
                    <a:pt x="33" y="177"/>
                  </a:lnTo>
                  <a:lnTo>
                    <a:pt x="39" y="181"/>
                  </a:lnTo>
                  <a:lnTo>
                    <a:pt x="45" y="185"/>
                  </a:lnTo>
                  <a:lnTo>
                    <a:pt x="46" y="186"/>
                  </a:lnTo>
                  <a:lnTo>
                    <a:pt x="160" y="218"/>
                  </a:lnTo>
                  <a:lnTo>
                    <a:pt x="313" y="145"/>
                  </a:lnTo>
                  <a:lnTo>
                    <a:pt x="520" y="134"/>
                  </a:lnTo>
                  <a:lnTo>
                    <a:pt x="537" y="125"/>
                  </a:lnTo>
                  <a:lnTo>
                    <a:pt x="673" y="200"/>
                  </a:lnTo>
                  <a:lnTo>
                    <a:pt x="750" y="205"/>
                  </a:lnTo>
                  <a:lnTo>
                    <a:pt x="795" y="177"/>
                  </a:lnTo>
                  <a:lnTo>
                    <a:pt x="819" y="144"/>
                  </a:lnTo>
                  <a:lnTo>
                    <a:pt x="558" y="0"/>
                  </a:lnTo>
                  <a:lnTo>
                    <a:pt x="196" y="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5" name="Freeform 46">
              <a:extLst>
                <a:ext uri="{FF2B5EF4-FFF2-40B4-BE49-F238E27FC236}">
                  <a16:creationId xmlns:a16="http://schemas.microsoft.com/office/drawing/2014/main" id="{D12DC13E-F116-57C0-5981-573A47942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0" y="4637088"/>
              <a:ext cx="742950" cy="1042988"/>
            </a:xfrm>
            <a:custGeom>
              <a:avLst/>
              <a:gdLst>
                <a:gd name="T0" fmla="*/ 2147483647 w 468"/>
                <a:gd name="T1" fmla="*/ 2147483647 h 657"/>
                <a:gd name="T2" fmla="*/ 2147483647 w 468"/>
                <a:gd name="T3" fmla="*/ 2147483647 h 657"/>
                <a:gd name="T4" fmla="*/ 0 w 468"/>
                <a:gd name="T5" fmla="*/ 2147483647 h 657"/>
                <a:gd name="T6" fmla="*/ 2147483647 w 468"/>
                <a:gd name="T7" fmla="*/ 2147483647 h 657"/>
                <a:gd name="T8" fmla="*/ 2147483647 w 468"/>
                <a:gd name="T9" fmla="*/ 2147483647 h 657"/>
                <a:gd name="T10" fmla="*/ 2147483647 w 468"/>
                <a:gd name="T11" fmla="*/ 2147483647 h 657"/>
                <a:gd name="T12" fmla="*/ 2147483647 w 468"/>
                <a:gd name="T13" fmla="*/ 2147483647 h 657"/>
                <a:gd name="T14" fmla="*/ 2147483647 w 468"/>
                <a:gd name="T15" fmla="*/ 2147483647 h 657"/>
                <a:gd name="T16" fmla="*/ 2147483647 w 468"/>
                <a:gd name="T17" fmla="*/ 2147483647 h 657"/>
                <a:gd name="T18" fmla="*/ 2147483647 w 468"/>
                <a:gd name="T19" fmla="*/ 0 h 657"/>
                <a:gd name="T20" fmla="*/ 2147483647 w 468"/>
                <a:gd name="T21" fmla="*/ 2147483647 h 657"/>
                <a:gd name="T22" fmla="*/ 2147483647 w 468"/>
                <a:gd name="T23" fmla="*/ 2147483647 h 6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8"/>
                <a:gd name="T37" fmla="*/ 0 h 657"/>
                <a:gd name="T38" fmla="*/ 468 w 468"/>
                <a:gd name="T39" fmla="*/ 657 h 6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8" h="657">
                  <a:moveTo>
                    <a:pt x="41" y="28"/>
                  </a:moveTo>
                  <a:lnTo>
                    <a:pt x="76" y="489"/>
                  </a:lnTo>
                  <a:lnTo>
                    <a:pt x="0" y="593"/>
                  </a:lnTo>
                  <a:lnTo>
                    <a:pt x="45" y="632"/>
                  </a:lnTo>
                  <a:lnTo>
                    <a:pt x="121" y="657"/>
                  </a:lnTo>
                  <a:lnTo>
                    <a:pt x="259" y="614"/>
                  </a:lnTo>
                  <a:lnTo>
                    <a:pt x="384" y="632"/>
                  </a:lnTo>
                  <a:lnTo>
                    <a:pt x="468" y="606"/>
                  </a:lnTo>
                  <a:lnTo>
                    <a:pt x="397" y="455"/>
                  </a:lnTo>
                  <a:lnTo>
                    <a:pt x="420" y="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6" name="Freeform 47">
              <a:extLst>
                <a:ext uri="{FF2B5EF4-FFF2-40B4-BE49-F238E27FC236}">
                  <a16:creationId xmlns:a16="http://schemas.microsoft.com/office/drawing/2014/main" id="{30D32083-F4E8-BA66-12D9-CB81869ED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3273425"/>
              <a:ext cx="2189163" cy="1395413"/>
            </a:xfrm>
            <a:custGeom>
              <a:avLst/>
              <a:gdLst>
                <a:gd name="T0" fmla="*/ 2147483647 w 1379"/>
                <a:gd name="T1" fmla="*/ 2147483647 h 879"/>
                <a:gd name="T2" fmla="*/ 2147483647 w 1379"/>
                <a:gd name="T3" fmla="*/ 2147483647 h 879"/>
                <a:gd name="T4" fmla="*/ 2147483647 w 1379"/>
                <a:gd name="T5" fmla="*/ 2147483647 h 879"/>
                <a:gd name="T6" fmla="*/ 2147483647 w 1379"/>
                <a:gd name="T7" fmla="*/ 2147483647 h 879"/>
                <a:gd name="T8" fmla="*/ 2147483647 w 1379"/>
                <a:gd name="T9" fmla="*/ 2147483647 h 879"/>
                <a:gd name="T10" fmla="*/ 2147483647 w 1379"/>
                <a:gd name="T11" fmla="*/ 2147483647 h 879"/>
                <a:gd name="T12" fmla="*/ 2147483647 w 1379"/>
                <a:gd name="T13" fmla="*/ 2147483647 h 879"/>
                <a:gd name="T14" fmla="*/ 2147483647 w 1379"/>
                <a:gd name="T15" fmla="*/ 2147483647 h 879"/>
                <a:gd name="T16" fmla="*/ 2147483647 w 1379"/>
                <a:gd name="T17" fmla="*/ 2147483647 h 879"/>
                <a:gd name="T18" fmla="*/ 2147483647 w 1379"/>
                <a:gd name="T19" fmla="*/ 2147483647 h 879"/>
                <a:gd name="T20" fmla="*/ 2147483647 w 1379"/>
                <a:gd name="T21" fmla="*/ 2147483647 h 879"/>
                <a:gd name="T22" fmla="*/ 2147483647 w 1379"/>
                <a:gd name="T23" fmla="*/ 2147483647 h 879"/>
                <a:gd name="T24" fmla="*/ 0 w 1379"/>
                <a:gd name="T25" fmla="*/ 2147483647 h 879"/>
                <a:gd name="T26" fmla="*/ 2147483647 w 1379"/>
                <a:gd name="T27" fmla="*/ 2147483647 h 879"/>
                <a:gd name="T28" fmla="*/ 2147483647 w 1379"/>
                <a:gd name="T29" fmla="*/ 2147483647 h 879"/>
                <a:gd name="T30" fmla="*/ 2147483647 w 1379"/>
                <a:gd name="T31" fmla="*/ 2147483647 h 879"/>
                <a:gd name="T32" fmla="*/ 2147483647 w 1379"/>
                <a:gd name="T33" fmla="*/ 2147483647 h 879"/>
                <a:gd name="T34" fmla="*/ 2147483647 w 1379"/>
                <a:gd name="T35" fmla="*/ 2147483647 h 879"/>
                <a:gd name="T36" fmla="*/ 2147483647 w 1379"/>
                <a:gd name="T37" fmla="*/ 2147483647 h 879"/>
                <a:gd name="T38" fmla="*/ 2147483647 w 1379"/>
                <a:gd name="T39" fmla="*/ 2147483647 h 879"/>
                <a:gd name="T40" fmla="*/ 2147483647 w 1379"/>
                <a:gd name="T41" fmla="*/ 2147483647 h 879"/>
                <a:gd name="T42" fmla="*/ 2147483647 w 1379"/>
                <a:gd name="T43" fmla="*/ 2147483647 h 879"/>
                <a:gd name="T44" fmla="*/ 2147483647 w 1379"/>
                <a:gd name="T45" fmla="*/ 2147483647 h 879"/>
                <a:gd name="T46" fmla="*/ 2147483647 w 1379"/>
                <a:gd name="T47" fmla="*/ 2147483647 h 879"/>
                <a:gd name="T48" fmla="*/ 2147483647 w 1379"/>
                <a:gd name="T49" fmla="*/ 2147483647 h 879"/>
                <a:gd name="T50" fmla="*/ 2147483647 w 1379"/>
                <a:gd name="T51" fmla="*/ 2147483647 h 879"/>
                <a:gd name="T52" fmla="*/ 2147483647 w 1379"/>
                <a:gd name="T53" fmla="*/ 2147483647 h 879"/>
                <a:gd name="T54" fmla="*/ 2147483647 w 1379"/>
                <a:gd name="T55" fmla="*/ 2147483647 h 879"/>
                <a:gd name="T56" fmla="*/ 2147483647 w 1379"/>
                <a:gd name="T57" fmla="*/ 2147483647 h 879"/>
                <a:gd name="T58" fmla="*/ 2147483647 w 1379"/>
                <a:gd name="T59" fmla="*/ 2147483647 h 879"/>
                <a:gd name="T60" fmla="*/ 2147483647 w 1379"/>
                <a:gd name="T61" fmla="*/ 2147483647 h 879"/>
                <a:gd name="T62" fmla="*/ 2147483647 w 1379"/>
                <a:gd name="T63" fmla="*/ 2147483647 h 879"/>
                <a:gd name="T64" fmla="*/ 2147483647 w 1379"/>
                <a:gd name="T65" fmla="*/ 2147483647 h 879"/>
                <a:gd name="T66" fmla="*/ 2147483647 w 1379"/>
                <a:gd name="T67" fmla="*/ 2147483647 h 879"/>
                <a:gd name="T68" fmla="*/ 2147483647 w 1379"/>
                <a:gd name="T69" fmla="*/ 2147483647 h 879"/>
                <a:gd name="T70" fmla="*/ 2147483647 w 1379"/>
                <a:gd name="T71" fmla="*/ 2147483647 h 879"/>
                <a:gd name="T72" fmla="*/ 2147483647 w 1379"/>
                <a:gd name="T73" fmla="*/ 2147483647 h 879"/>
                <a:gd name="T74" fmla="*/ 2147483647 w 1379"/>
                <a:gd name="T75" fmla="*/ 2147483647 h 879"/>
                <a:gd name="T76" fmla="*/ 2147483647 w 1379"/>
                <a:gd name="T77" fmla="*/ 2147483647 h 879"/>
                <a:gd name="T78" fmla="*/ 2147483647 w 1379"/>
                <a:gd name="T79" fmla="*/ 2147483647 h 879"/>
                <a:gd name="T80" fmla="*/ 2147483647 w 1379"/>
                <a:gd name="T81" fmla="*/ 2147483647 h 879"/>
                <a:gd name="T82" fmla="*/ 2147483647 w 1379"/>
                <a:gd name="T83" fmla="*/ 2147483647 h 879"/>
                <a:gd name="T84" fmla="*/ 2147483647 w 1379"/>
                <a:gd name="T85" fmla="*/ 2147483647 h 879"/>
                <a:gd name="T86" fmla="*/ 2147483647 w 1379"/>
                <a:gd name="T87" fmla="*/ 2147483647 h 879"/>
                <a:gd name="T88" fmla="*/ 2147483647 w 1379"/>
                <a:gd name="T89" fmla="*/ 2147483647 h 879"/>
                <a:gd name="T90" fmla="*/ 2147483647 w 1379"/>
                <a:gd name="T91" fmla="*/ 2147483647 h 879"/>
                <a:gd name="T92" fmla="*/ 2147483647 w 1379"/>
                <a:gd name="T93" fmla="*/ 2147483647 h 879"/>
                <a:gd name="T94" fmla="*/ 2147483647 w 1379"/>
                <a:gd name="T95" fmla="*/ 2147483647 h 879"/>
                <a:gd name="T96" fmla="*/ 2147483647 w 1379"/>
                <a:gd name="T97" fmla="*/ 2147483647 h 879"/>
                <a:gd name="T98" fmla="*/ 2147483647 w 1379"/>
                <a:gd name="T99" fmla="*/ 2147483647 h 879"/>
                <a:gd name="T100" fmla="*/ 2147483647 w 1379"/>
                <a:gd name="T101" fmla="*/ 2147483647 h 879"/>
                <a:gd name="T102" fmla="*/ 2147483647 w 1379"/>
                <a:gd name="T103" fmla="*/ 2147483647 h 879"/>
                <a:gd name="T104" fmla="*/ 2147483647 w 1379"/>
                <a:gd name="T105" fmla="*/ 2147483647 h 879"/>
                <a:gd name="T106" fmla="*/ 2147483647 w 1379"/>
                <a:gd name="T107" fmla="*/ 2147483647 h 879"/>
                <a:gd name="T108" fmla="*/ 2147483647 w 1379"/>
                <a:gd name="T109" fmla="*/ 2147483647 h 8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79"/>
                <a:gd name="T166" fmla="*/ 0 h 879"/>
                <a:gd name="T167" fmla="*/ 1379 w 1379"/>
                <a:gd name="T168" fmla="*/ 879 h 8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79" h="879">
                  <a:moveTo>
                    <a:pt x="332" y="41"/>
                  </a:moveTo>
                  <a:lnTo>
                    <a:pt x="156" y="0"/>
                  </a:lnTo>
                  <a:lnTo>
                    <a:pt x="155" y="0"/>
                  </a:lnTo>
                  <a:lnTo>
                    <a:pt x="149" y="6"/>
                  </a:lnTo>
                  <a:lnTo>
                    <a:pt x="143" y="8"/>
                  </a:lnTo>
                  <a:lnTo>
                    <a:pt x="140" y="12"/>
                  </a:lnTo>
                  <a:lnTo>
                    <a:pt x="134" y="15"/>
                  </a:lnTo>
                  <a:lnTo>
                    <a:pt x="130" y="21"/>
                  </a:lnTo>
                  <a:lnTo>
                    <a:pt x="123" y="27"/>
                  </a:lnTo>
                  <a:lnTo>
                    <a:pt x="117" y="34"/>
                  </a:lnTo>
                  <a:lnTo>
                    <a:pt x="112" y="36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7"/>
                  </a:lnTo>
                  <a:lnTo>
                    <a:pt x="99" y="51"/>
                  </a:lnTo>
                  <a:lnTo>
                    <a:pt x="95" y="55"/>
                  </a:lnTo>
                  <a:lnTo>
                    <a:pt x="91" y="58"/>
                  </a:lnTo>
                  <a:lnTo>
                    <a:pt x="87" y="62"/>
                  </a:lnTo>
                  <a:lnTo>
                    <a:pt x="84" y="68"/>
                  </a:lnTo>
                  <a:lnTo>
                    <a:pt x="80" y="71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69" y="86"/>
                  </a:lnTo>
                  <a:lnTo>
                    <a:pt x="65" y="90"/>
                  </a:lnTo>
                  <a:lnTo>
                    <a:pt x="61" y="96"/>
                  </a:lnTo>
                  <a:lnTo>
                    <a:pt x="58" y="99"/>
                  </a:lnTo>
                  <a:lnTo>
                    <a:pt x="54" y="105"/>
                  </a:lnTo>
                  <a:lnTo>
                    <a:pt x="50" y="111"/>
                  </a:lnTo>
                  <a:lnTo>
                    <a:pt x="46" y="114"/>
                  </a:lnTo>
                  <a:lnTo>
                    <a:pt x="45" y="120"/>
                  </a:lnTo>
                  <a:lnTo>
                    <a:pt x="39" y="125"/>
                  </a:lnTo>
                  <a:lnTo>
                    <a:pt x="37" y="131"/>
                  </a:lnTo>
                  <a:lnTo>
                    <a:pt x="33" y="137"/>
                  </a:lnTo>
                  <a:lnTo>
                    <a:pt x="31" y="142"/>
                  </a:lnTo>
                  <a:lnTo>
                    <a:pt x="28" y="148"/>
                  </a:lnTo>
                  <a:lnTo>
                    <a:pt x="24" y="153"/>
                  </a:lnTo>
                  <a:lnTo>
                    <a:pt x="22" y="159"/>
                  </a:lnTo>
                  <a:lnTo>
                    <a:pt x="20" y="165"/>
                  </a:lnTo>
                  <a:lnTo>
                    <a:pt x="17" y="170"/>
                  </a:lnTo>
                  <a:lnTo>
                    <a:pt x="13" y="178"/>
                  </a:lnTo>
                  <a:lnTo>
                    <a:pt x="11" y="183"/>
                  </a:lnTo>
                  <a:lnTo>
                    <a:pt x="9" y="189"/>
                  </a:lnTo>
                  <a:lnTo>
                    <a:pt x="7" y="195"/>
                  </a:lnTo>
                  <a:lnTo>
                    <a:pt x="5" y="202"/>
                  </a:lnTo>
                  <a:lnTo>
                    <a:pt x="3" y="208"/>
                  </a:lnTo>
                  <a:lnTo>
                    <a:pt x="3" y="213"/>
                  </a:lnTo>
                  <a:lnTo>
                    <a:pt x="2" y="221"/>
                  </a:lnTo>
                  <a:lnTo>
                    <a:pt x="2" y="226"/>
                  </a:lnTo>
                  <a:lnTo>
                    <a:pt x="0" y="232"/>
                  </a:lnTo>
                  <a:lnTo>
                    <a:pt x="0" y="239"/>
                  </a:lnTo>
                  <a:lnTo>
                    <a:pt x="0" y="245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2" y="265"/>
                  </a:lnTo>
                  <a:lnTo>
                    <a:pt x="2" y="269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3" y="288"/>
                  </a:lnTo>
                  <a:lnTo>
                    <a:pt x="3" y="293"/>
                  </a:lnTo>
                  <a:lnTo>
                    <a:pt x="5" y="299"/>
                  </a:lnTo>
                  <a:lnTo>
                    <a:pt x="7" y="305"/>
                  </a:lnTo>
                  <a:lnTo>
                    <a:pt x="9" y="310"/>
                  </a:lnTo>
                  <a:lnTo>
                    <a:pt x="11" y="314"/>
                  </a:lnTo>
                  <a:lnTo>
                    <a:pt x="13" y="320"/>
                  </a:lnTo>
                  <a:lnTo>
                    <a:pt x="15" y="323"/>
                  </a:lnTo>
                  <a:lnTo>
                    <a:pt x="17" y="329"/>
                  </a:lnTo>
                  <a:lnTo>
                    <a:pt x="18" y="333"/>
                  </a:lnTo>
                  <a:lnTo>
                    <a:pt x="22" y="338"/>
                  </a:lnTo>
                  <a:lnTo>
                    <a:pt x="24" y="342"/>
                  </a:lnTo>
                  <a:lnTo>
                    <a:pt x="28" y="348"/>
                  </a:lnTo>
                  <a:lnTo>
                    <a:pt x="30" y="349"/>
                  </a:lnTo>
                  <a:lnTo>
                    <a:pt x="31" y="355"/>
                  </a:lnTo>
                  <a:lnTo>
                    <a:pt x="35" y="357"/>
                  </a:lnTo>
                  <a:lnTo>
                    <a:pt x="39" y="362"/>
                  </a:lnTo>
                  <a:lnTo>
                    <a:pt x="45" y="368"/>
                  </a:lnTo>
                  <a:lnTo>
                    <a:pt x="52" y="376"/>
                  </a:lnTo>
                  <a:lnTo>
                    <a:pt x="58" y="381"/>
                  </a:lnTo>
                  <a:lnTo>
                    <a:pt x="65" y="387"/>
                  </a:lnTo>
                  <a:lnTo>
                    <a:pt x="69" y="389"/>
                  </a:lnTo>
                  <a:lnTo>
                    <a:pt x="73" y="392"/>
                  </a:lnTo>
                  <a:lnTo>
                    <a:pt x="76" y="394"/>
                  </a:lnTo>
                  <a:lnTo>
                    <a:pt x="80" y="398"/>
                  </a:lnTo>
                  <a:lnTo>
                    <a:pt x="84" y="400"/>
                  </a:lnTo>
                  <a:lnTo>
                    <a:pt x="87" y="402"/>
                  </a:lnTo>
                  <a:lnTo>
                    <a:pt x="91" y="404"/>
                  </a:lnTo>
                  <a:lnTo>
                    <a:pt x="95" y="405"/>
                  </a:lnTo>
                  <a:lnTo>
                    <a:pt x="101" y="407"/>
                  </a:lnTo>
                  <a:lnTo>
                    <a:pt x="104" y="409"/>
                  </a:lnTo>
                  <a:lnTo>
                    <a:pt x="108" y="411"/>
                  </a:lnTo>
                  <a:lnTo>
                    <a:pt x="112" y="415"/>
                  </a:lnTo>
                  <a:lnTo>
                    <a:pt x="115" y="415"/>
                  </a:lnTo>
                  <a:lnTo>
                    <a:pt x="119" y="417"/>
                  </a:lnTo>
                  <a:lnTo>
                    <a:pt x="125" y="418"/>
                  </a:lnTo>
                  <a:lnTo>
                    <a:pt x="128" y="420"/>
                  </a:lnTo>
                  <a:lnTo>
                    <a:pt x="132" y="422"/>
                  </a:lnTo>
                  <a:lnTo>
                    <a:pt x="138" y="422"/>
                  </a:lnTo>
                  <a:lnTo>
                    <a:pt x="142" y="424"/>
                  </a:lnTo>
                  <a:lnTo>
                    <a:pt x="145" y="426"/>
                  </a:lnTo>
                  <a:lnTo>
                    <a:pt x="149" y="428"/>
                  </a:lnTo>
                  <a:lnTo>
                    <a:pt x="155" y="428"/>
                  </a:lnTo>
                  <a:lnTo>
                    <a:pt x="158" y="430"/>
                  </a:lnTo>
                  <a:lnTo>
                    <a:pt x="162" y="430"/>
                  </a:lnTo>
                  <a:lnTo>
                    <a:pt x="166" y="432"/>
                  </a:lnTo>
                  <a:lnTo>
                    <a:pt x="170" y="432"/>
                  </a:lnTo>
                  <a:lnTo>
                    <a:pt x="175" y="433"/>
                  </a:lnTo>
                  <a:lnTo>
                    <a:pt x="179" y="435"/>
                  </a:lnTo>
                  <a:lnTo>
                    <a:pt x="183" y="435"/>
                  </a:lnTo>
                  <a:lnTo>
                    <a:pt x="186" y="437"/>
                  </a:lnTo>
                  <a:lnTo>
                    <a:pt x="190" y="437"/>
                  </a:lnTo>
                  <a:lnTo>
                    <a:pt x="194" y="439"/>
                  </a:lnTo>
                  <a:lnTo>
                    <a:pt x="198" y="439"/>
                  </a:lnTo>
                  <a:lnTo>
                    <a:pt x="201" y="439"/>
                  </a:lnTo>
                  <a:lnTo>
                    <a:pt x="205" y="441"/>
                  </a:lnTo>
                  <a:lnTo>
                    <a:pt x="209" y="441"/>
                  </a:lnTo>
                  <a:lnTo>
                    <a:pt x="212" y="441"/>
                  </a:lnTo>
                  <a:lnTo>
                    <a:pt x="216" y="443"/>
                  </a:lnTo>
                  <a:lnTo>
                    <a:pt x="222" y="443"/>
                  </a:lnTo>
                  <a:lnTo>
                    <a:pt x="226" y="443"/>
                  </a:lnTo>
                  <a:lnTo>
                    <a:pt x="229" y="443"/>
                  </a:lnTo>
                  <a:lnTo>
                    <a:pt x="235" y="443"/>
                  </a:lnTo>
                  <a:lnTo>
                    <a:pt x="240" y="443"/>
                  </a:lnTo>
                  <a:lnTo>
                    <a:pt x="246" y="445"/>
                  </a:lnTo>
                  <a:lnTo>
                    <a:pt x="252" y="443"/>
                  </a:lnTo>
                  <a:lnTo>
                    <a:pt x="257" y="443"/>
                  </a:lnTo>
                  <a:lnTo>
                    <a:pt x="263" y="443"/>
                  </a:lnTo>
                  <a:lnTo>
                    <a:pt x="270" y="443"/>
                  </a:lnTo>
                  <a:lnTo>
                    <a:pt x="276" y="443"/>
                  </a:lnTo>
                  <a:lnTo>
                    <a:pt x="282" y="443"/>
                  </a:lnTo>
                  <a:lnTo>
                    <a:pt x="289" y="443"/>
                  </a:lnTo>
                  <a:lnTo>
                    <a:pt x="296" y="443"/>
                  </a:lnTo>
                  <a:lnTo>
                    <a:pt x="302" y="441"/>
                  </a:lnTo>
                  <a:lnTo>
                    <a:pt x="310" y="441"/>
                  </a:lnTo>
                  <a:lnTo>
                    <a:pt x="315" y="441"/>
                  </a:lnTo>
                  <a:lnTo>
                    <a:pt x="323" y="439"/>
                  </a:lnTo>
                  <a:lnTo>
                    <a:pt x="330" y="439"/>
                  </a:lnTo>
                  <a:lnTo>
                    <a:pt x="337" y="439"/>
                  </a:lnTo>
                  <a:lnTo>
                    <a:pt x="345" y="437"/>
                  </a:lnTo>
                  <a:lnTo>
                    <a:pt x="352" y="437"/>
                  </a:lnTo>
                  <a:lnTo>
                    <a:pt x="360" y="437"/>
                  </a:lnTo>
                  <a:lnTo>
                    <a:pt x="367" y="435"/>
                  </a:lnTo>
                  <a:lnTo>
                    <a:pt x="375" y="435"/>
                  </a:lnTo>
                  <a:lnTo>
                    <a:pt x="382" y="433"/>
                  </a:lnTo>
                  <a:lnTo>
                    <a:pt x="390" y="433"/>
                  </a:lnTo>
                  <a:lnTo>
                    <a:pt x="397" y="433"/>
                  </a:lnTo>
                  <a:lnTo>
                    <a:pt x="405" y="432"/>
                  </a:lnTo>
                  <a:lnTo>
                    <a:pt x="412" y="432"/>
                  </a:lnTo>
                  <a:lnTo>
                    <a:pt x="420" y="430"/>
                  </a:lnTo>
                  <a:lnTo>
                    <a:pt x="425" y="430"/>
                  </a:lnTo>
                  <a:lnTo>
                    <a:pt x="433" y="428"/>
                  </a:lnTo>
                  <a:lnTo>
                    <a:pt x="440" y="428"/>
                  </a:lnTo>
                  <a:lnTo>
                    <a:pt x="448" y="426"/>
                  </a:lnTo>
                  <a:lnTo>
                    <a:pt x="453" y="426"/>
                  </a:lnTo>
                  <a:lnTo>
                    <a:pt x="461" y="424"/>
                  </a:lnTo>
                  <a:lnTo>
                    <a:pt x="468" y="424"/>
                  </a:lnTo>
                  <a:lnTo>
                    <a:pt x="474" y="422"/>
                  </a:lnTo>
                  <a:lnTo>
                    <a:pt x="479" y="422"/>
                  </a:lnTo>
                  <a:lnTo>
                    <a:pt x="485" y="420"/>
                  </a:lnTo>
                  <a:lnTo>
                    <a:pt x="492" y="420"/>
                  </a:lnTo>
                  <a:lnTo>
                    <a:pt x="498" y="418"/>
                  </a:lnTo>
                  <a:lnTo>
                    <a:pt x="504" y="418"/>
                  </a:lnTo>
                  <a:lnTo>
                    <a:pt x="509" y="417"/>
                  </a:lnTo>
                  <a:lnTo>
                    <a:pt x="515" y="417"/>
                  </a:lnTo>
                  <a:lnTo>
                    <a:pt x="518" y="417"/>
                  </a:lnTo>
                  <a:lnTo>
                    <a:pt x="522" y="415"/>
                  </a:lnTo>
                  <a:lnTo>
                    <a:pt x="528" y="415"/>
                  </a:lnTo>
                  <a:lnTo>
                    <a:pt x="532" y="415"/>
                  </a:lnTo>
                  <a:lnTo>
                    <a:pt x="535" y="415"/>
                  </a:lnTo>
                  <a:lnTo>
                    <a:pt x="539" y="413"/>
                  </a:lnTo>
                  <a:lnTo>
                    <a:pt x="543" y="413"/>
                  </a:lnTo>
                  <a:lnTo>
                    <a:pt x="546" y="413"/>
                  </a:lnTo>
                  <a:lnTo>
                    <a:pt x="550" y="411"/>
                  </a:lnTo>
                  <a:lnTo>
                    <a:pt x="554" y="411"/>
                  </a:lnTo>
                  <a:lnTo>
                    <a:pt x="558" y="411"/>
                  </a:lnTo>
                  <a:lnTo>
                    <a:pt x="651" y="782"/>
                  </a:lnTo>
                  <a:lnTo>
                    <a:pt x="642" y="876"/>
                  </a:lnTo>
                  <a:lnTo>
                    <a:pt x="694" y="879"/>
                  </a:lnTo>
                  <a:lnTo>
                    <a:pt x="1065" y="857"/>
                  </a:lnTo>
                  <a:lnTo>
                    <a:pt x="1121" y="605"/>
                  </a:lnTo>
                  <a:lnTo>
                    <a:pt x="1145" y="430"/>
                  </a:lnTo>
                  <a:lnTo>
                    <a:pt x="1121" y="245"/>
                  </a:lnTo>
                  <a:lnTo>
                    <a:pt x="1379" y="310"/>
                  </a:lnTo>
                  <a:lnTo>
                    <a:pt x="1368" y="278"/>
                  </a:lnTo>
                  <a:lnTo>
                    <a:pt x="1336" y="226"/>
                  </a:lnTo>
                  <a:lnTo>
                    <a:pt x="1295" y="120"/>
                  </a:lnTo>
                  <a:lnTo>
                    <a:pt x="957" y="88"/>
                  </a:lnTo>
                  <a:lnTo>
                    <a:pt x="953" y="58"/>
                  </a:lnTo>
                  <a:lnTo>
                    <a:pt x="782" y="66"/>
                  </a:lnTo>
                  <a:lnTo>
                    <a:pt x="776" y="101"/>
                  </a:lnTo>
                  <a:lnTo>
                    <a:pt x="511" y="239"/>
                  </a:lnTo>
                  <a:lnTo>
                    <a:pt x="343" y="249"/>
                  </a:lnTo>
                  <a:lnTo>
                    <a:pt x="265" y="195"/>
                  </a:lnTo>
                  <a:lnTo>
                    <a:pt x="265" y="193"/>
                  </a:lnTo>
                  <a:lnTo>
                    <a:pt x="267" y="191"/>
                  </a:lnTo>
                  <a:lnTo>
                    <a:pt x="267" y="185"/>
                  </a:lnTo>
                  <a:lnTo>
                    <a:pt x="270" y="178"/>
                  </a:lnTo>
                  <a:lnTo>
                    <a:pt x="270" y="174"/>
                  </a:lnTo>
                  <a:lnTo>
                    <a:pt x="272" y="170"/>
                  </a:lnTo>
                  <a:lnTo>
                    <a:pt x="274" y="165"/>
                  </a:lnTo>
                  <a:lnTo>
                    <a:pt x="276" y="161"/>
                  </a:lnTo>
                  <a:lnTo>
                    <a:pt x="278" y="155"/>
                  </a:lnTo>
                  <a:lnTo>
                    <a:pt x="280" y="150"/>
                  </a:lnTo>
                  <a:lnTo>
                    <a:pt x="282" y="144"/>
                  </a:lnTo>
                  <a:lnTo>
                    <a:pt x="285" y="140"/>
                  </a:lnTo>
                  <a:lnTo>
                    <a:pt x="287" y="133"/>
                  </a:lnTo>
                  <a:lnTo>
                    <a:pt x="291" y="127"/>
                  </a:lnTo>
                  <a:lnTo>
                    <a:pt x="293" y="122"/>
                  </a:lnTo>
                  <a:lnTo>
                    <a:pt x="296" y="116"/>
                  </a:lnTo>
                  <a:lnTo>
                    <a:pt x="300" y="111"/>
                  </a:lnTo>
                  <a:lnTo>
                    <a:pt x="304" y="105"/>
                  </a:lnTo>
                  <a:lnTo>
                    <a:pt x="308" y="99"/>
                  </a:lnTo>
                  <a:lnTo>
                    <a:pt x="311" y="96"/>
                  </a:lnTo>
                  <a:lnTo>
                    <a:pt x="315" y="88"/>
                  </a:lnTo>
                  <a:lnTo>
                    <a:pt x="321" y="83"/>
                  </a:lnTo>
                  <a:lnTo>
                    <a:pt x="324" y="79"/>
                  </a:lnTo>
                  <a:lnTo>
                    <a:pt x="330" y="73"/>
                  </a:lnTo>
                  <a:lnTo>
                    <a:pt x="334" y="69"/>
                  </a:lnTo>
                  <a:lnTo>
                    <a:pt x="339" y="66"/>
                  </a:lnTo>
                  <a:lnTo>
                    <a:pt x="345" y="60"/>
                  </a:lnTo>
                  <a:lnTo>
                    <a:pt x="351" y="58"/>
                  </a:lnTo>
                  <a:lnTo>
                    <a:pt x="332" y="41"/>
                  </a:lnTo>
                  <a:close/>
                </a:path>
              </a:pathLst>
            </a:cu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7" name="Freeform 48">
              <a:extLst>
                <a:ext uri="{FF2B5EF4-FFF2-40B4-BE49-F238E27FC236}">
                  <a16:creationId xmlns:a16="http://schemas.microsoft.com/office/drawing/2014/main" id="{67AA4BF0-469C-EA4E-DFF6-AA011410E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4613" y="3781425"/>
              <a:ext cx="55563" cy="61913"/>
            </a:xfrm>
            <a:custGeom>
              <a:avLst/>
              <a:gdLst>
                <a:gd name="T0" fmla="*/ 2147483647 w 35"/>
                <a:gd name="T1" fmla="*/ 2147483647 h 39"/>
                <a:gd name="T2" fmla="*/ 2147483647 w 35"/>
                <a:gd name="T3" fmla="*/ 2147483647 h 39"/>
                <a:gd name="T4" fmla="*/ 2147483647 w 35"/>
                <a:gd name="T5" fmla="*/ 2147483647 h 39"/>
                <a:gd name="T6" fmla="*/ 2147483647 w 35"/>
                <a:gd name="T7" fmla="*/ 2147483647 h 39"/>
                <a:gd name="T8" fmla="*/ 2147483647 w 35"/>
                <a:gd name="T9" fmla="*/ 2147483647 h 39"/>
                <a:gd name="T10" fmla="*/ 2147483647 w 35"/>
                <a:gd name="T11" fmla="*/ 2147483647 h 39"/>
                <a:gd name="T12" fmla="*/ 0 w 35"/>
                <a:gd name="T13" fmla="*/ 2147483647 h 39"/>
                <a:gd name="T14" fmla="*/ 0 w 35"/>
                <a:gd name="T15" fmla="*/ 2147483647 h 39"/>
                <a:gd name="T16" fmla="*/ 2147483647 w 35"/>
                <a:gd name="T17" fmla="*/ 2147483647 h 39"/>
                <a:gd name="T18" fmla="*/ 2147483647 w 35"/>
                <a:gd name="T19" fmla="*/ 2147483647 h 39"/>
                <a:gd name="T20" fmla="*/ 2147483647 w 35"/>
                <a:gd name="T21" fmla="*/ 2147483647 h 39"/>
                <a:gd name="T22" fmla="*/ 2147483647 w 35"/>
                <a:gd name="T23" fmla="*/ 2147483647 h 39"/>
                <a:gd name="T24" fmla="*/ 2147483647 w 35"/>
                <a:gd name="T25" fmla="*/ 2147483647 h 39"/>
                <a:gd name="T26" fmla="*/ 2147483647 w 35"/>
                <a:gd name="T27" fmla="*/ 2147483647 h 39"/>
                <a:gd name="T28" fmla="*/ 2147483647 w 35"/>
                <a:gd name="T29" fmla="*/ 2147483647 h 39"/>
                <a:gd name="T30" fmla="*/ 2147483647 w 35"/>
                <a:gd name="T31" fmla="*/ 2147483647 h 39"/>
                <a:gd name="T32" fmla="*/ 2147483647 w 35"/>
                <a:gd name="T33" fmla="*/ 2147483647 h 39"/>
                <a:gd name="T34" fmla="*/ 2147483647 w 35"/>
                <a:gd name="T35" fmla="*/ 2147483647 h 39"/>
                <a:gd name="T36" fmla="*/ 2147483647 w 35"/>
                <a:gd name="T37" fmla="*/ 2147483647 h 39"/>
                <a:gd name="T38" fmla="*/ 2147483647 w 35"/>
                <a:gd name="T39" fmla="*/ 2147483647 h 39"/>
                <a:gd name="T40" fmla="*/ 2147483647 w 35"/>
                <a:gd name="T41" fmla="*/ 2147483647 h 39"/>
                <a:gd name="T42" fmla="*/ 2147483647 w 35"/>
                <a:gd name="T43" fmla="*/ 0 h 39"/>
                <a:gd name="T44" fmla="*/ 2147483647 w 35"/>
                <a:gd name="T45" fmla="*/ 2147483647 h 39"/>
                <a:gd name="T46" fmla="*/ 2147483647 w 35"/>
                <a:gd name="T47" fmla="*/ 2147483647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39"/>
                <a:gd name="T74" fmla="*/ 35 w 35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39">
                  <a:moveTo>
                    <a:pt x="19" y="1"/>
                  </a:moveTo>
                  <a:lnTo>
                    <a:pt x="17" y="1"/>
                  </a:lnTo>
                  <a:lnTo>
                    <a:pt x="11" y="5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6" y="31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2" y="39"/>
                  </a:lnTo>
                  <a:lnTo>
                    <a:pt x="35" y="28"/>
                  </a:lnTo>
                  <a:lnTo>
                    <a:pt x="30" y="9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8" name="Freeform 49">
              <a:extLst>
                <a:ext uri="{FF2B5EF4-FFF2-40B4-BE49-F238E27FC236}">
                  <a16:creationId xmlns:a16="http://schemas.microsoft.com/office/drawing/2014/main" id="{74B82B04-9DC4-EBCB-419E-A8D8B3B8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0" y="4052888"/>
              <a:ext cx="55563" cy="65088"/>
            </a:xfrm>
            <a:custGeom>
              <a:avLst/>
              <a:gdLst>
                <a:gd name="T0" fmla="*/ 2147483647 w 35"/>
                <a:gd name="T1" fmla="*/ 0 h 41"/>
                <a:gd name="T2" fmla="*/ 2147483647 w 35"/>
                <a:gd name="T3" fmla="*/ 2147483647 h 41"/>
                <a:gd name="T4" fmla="*/ 2147483647 w 35"/>
                <a:gd name="T5" fmla="*/ 2147483647 h 41"/>
                <a:gd name="T6" fmla="*/ 2147483647 w 35"/>
                <a:gd name="T7" fmla="*/ 2147483647 h 41"/>
                <a:gd name="T8" fmla="*/ 2147483647 w 35"/>
                <a:gd name="T9" fmla="*/ 2147483647 h 41"/>
                <a:gd name="T10" fmla="*/ 2147483647 w 35"/>
                <a:gd name="T11" fmla="*/ 2147483647 h 41"/>
                <a:gd name="T12" fmla="*/ 2147483647 w 35"/>
                <a:gd name="T13" fmla="*/ 2147483647 h 41"/>
                <a:gd name="T14" fmla="*/ 0 w 35"/>
                <a:gd name="T15" fmla="*/ 2147483647 h 41"/>
                <a:gd name="T16" fmla="*/ 2147483647 w 35"/>
                <a:gd name="T17" fmla="*/ 2147483647 h 41"/>
                <a:gd name="T18" fmla="*/ 2147483647 w 35"/>
                <a:gd name="T19" fmla="*/ 2147483647 h 41"/>
                <a:gd name="T20" fmla="*/ 2147483647 w 35"/>
                <a:gd name="T21" fmla="*/ 2147483647 h 41"/>
                <a:gd name="T22" fmla="*/ 2147483647 w 35"/>
                <a:gd name="T23" fmla="*/ 2147483647 h 41"/>
                <a:gd name="T24" fmla="*/ 2147483647 w 35"/>
                <a:gd name="T25" fmla="*/ 2147483647 h 41"/>
                <a:gd name="T26" fmla="*/ 2147483647 w 35"/>
                <a:gd name="T27" fmla="*/ 2147483647 h 41"/>
                <a:gd name="T28" fmla="*/ 2147483647 w 35"/>
                <a:gd name="T29" fmla="*/ 2147483647 h 41"/>
                <a:gd name="T30" fmla="*/ 2147483647 w 35"/>
                <a:gd name="T31" fmla="*/ 2147483647 h 41"/>
                <a:gd name="T32" fmla="*/ 2147483647 w 35"/>
                <a:gd name="T33" fmla="*/ 2147483647 h 41"/>
                <a:gd name="T34" fmla="*/ 2147483647 w 35"/>
                <a:gd name="T35" fmla="*/ 2147483647 h 41"/>
                <a:gd name="T36" fmla="*/ 2147483647 w 35"/>
                <a:gd name="T37" fmla="*/ 2147483647 h 41"/>
                <a:gd name="T38" fmla="*/ 2147483647 w 35"/>
                <a:gd name="T39" fmla="*/ 2147483647 h 41"/>
                <a:gd name="T40" fmla="*/ 2147483647 w 35"/>
                <a:gd name="T41" fmla="*/ 2147483647 h 41"/>
                <a:gd name="T42" fmla="*/ 2147483647 w 35"/>
                <a:gd name="T43" fmla="*/ 0 h 41"/>
                <a:gd name="T44" fmla="*/ 2147483647 w 35"/>
                <a:gd name="T45" fmla="*/ 0 h 41"/>
                <a:gd name="T46" fmla="*/ 2147483647 w 35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41"/>
                <a:gd name="T74" fmla="*/ 35 w 35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41">
                  <a:moveTo>
                    <a:pt x="18" y="0"/>
                  </a:moveTo>
                  <a:lnTo>
                    <a:pt x="15" y="2"/>
                  </a:lnTo>
                  <a:lnTo>
                    <a:pt x="11" y="6"/>
                  </a:lnTo>
                  <a:lnTo>
                    <a:pt x="7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5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2" y="41"/>
                  </a:lnTo>
                  <a:lnTo>
                    <a:pt x="35" y="28"/>
                  </a:lnTo>
                  <a:lnTo>
                    <a:pt x="31" y="10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09" name="Freeform 50">
              <a:extLst>
                <a:ext uri="{FF2B5EF4-FFF2-40B4-BE49-F238E27FC236}">
                  <a16:creationId xmlns:a16="http://schemas.microsoft.com/office/drawing/2014/main" id="{8E310F64-7A86-0547-5A3B-31356F38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8788" y="3724275"/>
              <a:ext cx="269875" cy="290513"/>
            </a:xfrm>
            <a:custGeom>
              <a:avLst/>
              <a:gdLst>
                <a:gd name="T0" fmla="*/ 2147483647 w 170"/>
                <a:gd name="T1" fmla="*/ 2147483647 h 183"/>
                <a:gd name="T2" fmla="*/ 0 w 170"/>
                <a:gd name="T3" fmla="*/ 2147483647 h 183"/>
                <a:gd name="T4" fmla="*/ 0 w 170"/>
                <a:gd name="T5" fmla="*/ 2147483647 h 183"/>
                <a:gd name="T6" fmla="*/ 0 w 170"/>
                <a:gd name="T7" fmla="*/ 2147483647 h 183"/>
                <a:gd name="T8" fmla="*/ 0 w 170"/>
                <a:gd name="T9" fmla="*/ 2147483647 h 183"/>
                <a:gd name="T10" fmla="*/ 0 w 170"/>
                <a:gd name="T11" fmla="*/ 2147483647 h 183"/>
                <a:gd name="T12" fmla="*/ 0 w 170"/>
                <a:gd name="T13" fmla="*/ 2147483647 h 183"/>
                <a:gd name="T14" fmla="*/ 0 w 170"/>
                <a:gd name="T15" fmla="*/ 2147483647 h 183"/>
                <a:gd name="T16" fmla="*/ 0 w 170"/>
                <a:gd name="T17" fmla="*/ 2147483647 h 183"/>
                <a:gd name="T18" fmla="*/ 0 w 170"/>
                <a:gd name="T19" fmla="*/ 2147483647 h 183"/>
                <a:gd name="T20" fmla="*/ 0 w 170"/>
                <a:gd name="T21" fmla="*/ 2147483647 h 183"/>
                <a:gd name="T22" fmla="*/ 2147483647 w 170"/>
                <a:gd name="T23" fmla="*/ 2147483647 h 183"/>
                <a:gd name="T24" fmla="*/ 2147483647 w 170"/>
                <a:gd name="T25" fmla="*/ 2147483647 h 183"/>
                <a:gd name="T26" fmla="*/ 2147483647 w 170"/>
                <a:gd name="T27" fmla="*/ 2147483647 h 183"/>
                <a:gd name="T28" fmla="*/ 2147483647 w 170"/>
                <a:gd name="T29" fmla="*/ 2147483647 h 183"/>
                <a:gd name="T30" fmla="*/ 2147483647 w 170"/>
                <a:gd name="T31" fmla="*/ 2147483647 h 183"/>
                <a:gd name="T32" fmla="*/ 2147483647 w 170"/>
                <a:gd name="T33" fmla="*/ 2147483647 h 183"/>
                <a:gd name="T34" fmla="*/ 2147483647 w 170"/>
                <a:gd name="T35" fmla="*/ 2147483647 h 183"/>
                <a:gd name="T36" fmla="*/ 2147483647 w 170"/>
                <a:gd name="T37" fmla="*/ 2147483647 h 183"/>
                <a:gd name="T38" fmla="*/ 2147483647 w 170"/>
                <a:gd name="T39" fmla="*/ 2147483647 h 183"/>
                <a:gd name="T40" fmla="*/ 2147483647 w 170"/>
                <a:gd name="T41" fmla="*/ 2147483647 h 183"/>
                <a:gd name="T42" fmla="*/ 2147483647 w 170"/>
                <a:gd name="T43" fmla="*/ 2147483647 h 183"/>
                <a:gd name="T44" fmla="*/ 2147483647 w 170"/>
                <a:gd name="T45" fmla="*/ 2147483647 h 183"/>
                <a:gd name="T46" fmla="*/ 2147483647 w 170"/>
                <a:gd name="T47" fmla="*/ 2147483647 h 183"/>
                <a:gd name="T48" fmla="*/ 2147483647 w 170"/>
                <a:gd name="T49" fmla="*/ 2147483647 h 183"/>
                <a:gd name="T50" fmla="*/ 2147483647 w 170"/>
                <a:gd name="T51" fmla="*/ 2147483647 h 183"/>
                <a:gd name="T52" fmla="*/ 2147483647 w 170"/>
                <a:gd name="T53" fmla="*/ 2147483647 h 183"/>
                <a:gd name="T54" fmla="*/ 2147483647 w 170"/>
                <a:gd name="T55" fmla="*/ 2147483647 h 183"/>
                <a:gd name="T56" fmla="*/ 2147483647 w 170"/>
                <a:gd name="T57" fmla="*/ 2147483647 h 183"/>
                <a:gd name="T58" fmla="*/ 2147483647 w 170"/>
                <a:gd name="T59" fmla="*/ 2147483647 h 183"/>
                <a:gd name="T60" fmla="*/ 2147483647 w 170"/>
                <a:gd name="T61" fmla="*/ 2147483647 h 183"/>
                <a:gd name="T62" fmla="*/ 2147483647 w 170"/>
                <a:gd name="T63" fmla="*/ 2147483647 h 183"/>
                <a:gd name="T64" fmla="*/ 2147483647 w 170"/>
                <a:gd name="T65" fmla="*/ 2147483647 h 183"/>
                <a:gd name="T66" fmla="*/ 2147483647 w 170"/>
                <a:gd name="T67" fmla="*/ 2147483647 h 183"/>
                <a:gd name="T68" fmla="*/ 2147483647 w 170"/>
                <a:gd name="T69" fmla="*/ 2147483647 h 183"/>
                <a:gd name="T70" fmla="*/ 2147483647 w 170"/>
                <a:gd name="T71" fmla="*/ 2147483647 h 183"/>
                <a:gd name="T72" fmla="*/ 2147483647 w 170"/>
                <a:gd name="T73" fmla="*/ 2147483647 h 183"/>
                <a:gd name="T74" fmla="*/ 2147483647 w 170"/>
                <a:gd name="T75" fmla="*/ 2147483647 h 183"/>
                <a:gd name="T76" fmla="*/ 2147483647 w 170"/>
                <a:gd name="T77" fmla="*/ 0 h 183"/>
                <a:gd name="T78" fmla="*/ 2147483647 w 170"/>
                <a:gd name="T79" fmla="*/ 2147483647 h 183"/>
                <a:gd name="T80" fmla="*/ 2147483647 w 170"/>
                <a:gd name="T81" fmla="*/ 2147483647 h 183"/>
                <a:gd name="T82" fmla="*/ 2147483647 w 170"/>
                <a:gd name="T83" fmla="*/ 2147483647 h 183"/>
                <a:gd name="T84" fmla="*/ 2147483647 w 170"/>
                <a:gd name="T85" fmla="*/ 2147483647 h 183"/>
                <a:gd name="T86" fmla="*/ 2147483647 w 170"/>
                <a:gd name="T87" fmla="*/ 2147483647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83"/>
                <a:gd name="T134" fmla="*/ 170 w 170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83">
                  <a:moveTo>
                    <a:pt x="10" y="34"/>
                  </a:moveTo>
                  <a:lnTo>
                    <a:pt x="0" y="34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4" y="73"/>
                  </a:lnTo>
                  <a:lnTo>
                    <a:pt x="4" y="78"/>
                  </a:lnTo>
                  <a:lnTo>
                    <a:pt x="6" y="86"/>
                  </a:lnTo>
                  <a:lnTo>
                    <a:pt x="10" y="92"/>
                  </a:lnTo>
                  <a:lnTo>
                    <a:pt x="10" y="97"/>
                  </a:lnTo>
                  <a:lnTo>
                    <a:pt x="14" y="103"/>
                  </a:lnTo>
                  <a:lnTo>
                    <a:pt x="15" y="108"/>
                  </a:lnTo>
                  <a:lnTo>
                    <a:pt x="19" y="116"/>
                  </a:lnTo>
                  <a:lnTo>
                    <a:pt x="21" y="120"/>
                  </a:lnTo>
                  <a:lnTo>
                    <a:pt x="27" y="127"/>
                  </a:lnTo>
                  <a:lnTo>
                    <a:pt x="30" y="133"/>
                  </a:lnTo>
                  <a:lnTo>
                    <a:pt x="36" y="138"/>
                  </a:lnTo>
                  <a:lnTo>
                    <a:pt x="42" y="144"/>
                  </a:lnTo>
                  <a:lnTo>
                    <a:pt x="47" y="149"/>
                  </a:lnTo>
                  <a:lnTo>
                    <a:pt x="53" y="155"/>
                  </a:lnTo>
                  <a:lnTo>
                    <a:pt x="60" y="161"/>
                  </a:lnTo>
                  <a:lnTo>
                    <a:pt x="64" y="162"/>
                  </a:lnTo>
                  <a:lnTo>
                    <a:pt x="68" y="164"/>
                  </a:lnTo>
                  <a:lnTo>
                    <a:pt x="71" y="166"/>
                  </a:lnTo>
                  <a:lnTo>
                    <a:pt x="75" y="170"/>
                  </a:lnTo>
                  <a:lnTo>
                    <a:pt x="81" y="172"/>
                  </a:lnTo>
                  <a:lnTo>
                    <a:pt x="84" y="174"/>
                  </a:lnTo>
                  <a:lnTo>
                    <a:pt x="90" y="176"/>
                  </a:lnTo>
                  <a:lnTo>
                    <a:pt x="96" y="177"/>
                  </a:lnTo>
                  <a:lnTo>
                    <a:pt x="127" y="183"/>
                  </a:lnTo>
                  <a:lnTo>
                    <a:pt x="170" y="108"/>
                  </a:lnTo>
                  <a:lnTo>
                    <a:pt x="170" y="0"/>
                  </a:lnTo>
                  <a:lnTo>
                    <a:pt x="127" y="37"/>
                  </a:lnTo>
                  <a:lnTo>
                    <a:pt x="86" y="6"/>
                  </a:lnTo>
                  <a:lnTo>
                    <a:pt x="64" y="4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FFFF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0" name="Freeform 51">
              <a:extLst>
                <a:ext uri="{FF2B5EF4-FFF2-40B4-BE49-F238E27FC236}">
                  <a16:creationId xmlns:a16="http://schemas.microsoft.com/office/drawing/2014/main" id="{39BFF2DE-CA2E-9747-4D7A-4FAF02A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138" y="3925888"/>
              <a:ext cx="55563" cy="58738"/>
            </a:xfrm>
            <a:custGeom>
              <a:avLst/>
              <a:gdLst>
                <a:gd name="T0" fmla="*/ 2147483647 w 35"/>
                <a:gd name="T1" fmla="*/ 0 h 37"/>
                <a:gd name="T2" fmla="*/ 2147483647 w 35"/>
                <a:gd name="T3" fmla="*/ 0 h 37"/>
                <a:gd name="T4" fmla="*/ 2147483647 w 35"/>
                <a:gd name="T5" fmla="*/ 2147483647 h 37"/>
                <a:gd name="T6" fmla="*/ 2147483647 w 35"/>
                <a:gd name="T7" fmla="*/ 2147483647 h 37"/>
                <a:gd name="T8" fmla="*/ 2147483647 w 35"/>
                <a:gd name="T9" fmla="*/ 2147483647 h 37"/>
                <a:gd name="T10" fmla="*/ 2147483647 w 35"/>
                <a:gd name="T11" fmla="*/ 2147483647 h 37"/>
                <a:gd name="T12" fmla="*/ 0 w 35"/>
                <a:gd name="T13" fmla="*/ 2147483647 h 37"/>
                <a:gd name="T14" fmla="*/ 0 w 35"/>
                <a:gd name="T15" fmla="*/ 2147483647 h 37"/>
                <a:gd name="T16" fmla="*/ 2147483647 w 35"/>
                <a:gd name="T17" fmla="*/ 2147483647 h 37"/>
                <a:gd name="T18" fmla="*/ 2147483647 w 35"/>
                <a:gd name="T19" fmla="*/ 2147483647 h 37"/>
                <a:gd name="T20" fmla="*/ 2147483647 w 35"/>
                <a:gd name="T21" fmla="*/ 2147483647 h 37"/>
                <a:gd name="T22" fmla="*/ 2147483647 w 35"/>
                <a:gd name="T23" fmla="*/ 2147483647 h 37"/>
                <a:gd name="T24" fmla="*/ 2147483647 w 35"/>
                <a:gd name="T25" fmla="*/ 2147483647 h 37"/>
                <a:gd name="T26" fmla="*/ 2147483647 w 35"/>
                <a:gd name="T27" fmla="*/ 2147483647 h 37"/>
                <a:gd name="T28" fmla="*/ 2147483647 w 35"/>
                <a:gd name="T29" fmla="*/ 2147483647 h 37"/>
                <a:gd name="T30" fmla="*/ 2147483647 w 35"/>
                <a:gd name="T31" fmla="*/ 2147483647 h 37"/>
                <a:gd name="T32" fmla="*/ 2147483647 w 35"/>
                <a:gd name="T33" fmla="*/ 2147483647 h 37"/>
                <a:gd name="T34" fmla="*/ 2147483647 w 35"/>
                <a:gd name="T35" fmla="*/ 2147483647 h 37"/>
                <a:gd name="T36" fmla="*/ 2147483647 w 35"/>
                <a:gd name="T37" fmla="*/ 2147483647 h 37"/>
                <a:gd name="T38" fmla="*/ 2147483647 w 35"/>
                <a:gd name="T39" fmla="*/ 2147483647 h 37"/>
                <a:gd name="T40" fmla="*/ 2147483647 w 35"/>
                <a:gd name="T41" fmla="*/ 0 h 37"/>
                <a:gd name="T42" fmla="*/ 2147483647 w 35"/>
                <a:gd name="T43" fmla="*/ 0 h 37"/>
                <a:gd name="T44" fmla="*/ 2147483647 w 35"/>
                <a:gd name="T45" fmla="*/ 0 h 37"/>
                <a:gd name="T46" fmla="*/ 2147483647 w 35"/>
                <a:gd name="T47" fmla="*/ 0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37"/>
                <a:gd name="T74" fmla="*/ 35 w 35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37">
                  <a:moveTo>
                    <a:pt x="20" y="0"/>
                  </a:moveTo>
                  <a:lnTo>
                    <a:pt x="16" y="0"/>
                  </a:lnTo>
                  <a:lnTo>
                    <a:pt x="11" y="4"/>
                  </a:lnTo>
                  <a:lnTo>
                    <a:pt x="7" y="6"/>
                  </a:lnTo>
                  <a:lnTo>
                    <a:pt x="5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3" y="28"/>
                  </a:lnTo>
                  <a:lnTo>
                    <a:pt x="5" y="30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35" y="28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9" y="6"/>
                  </a:lnTo>
                  <a:lnTo>
                    <a:pt x="27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1" name="Freeform 53">
              <a:extLst>
                <a:ext uri="{FF2B5EF4-FFF2-40B4-BE49-F238E27FC236}">
                  <a16:creationId xmlns:a16="http://schemas.microsoft.com/office/drawing/2014/main" id="{B1DA5616-D93F-6701-A898-ECAF621A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2195513"/>
              <a:ext cx="1138238" cy="1185863"/>
            </a:xfrm>
            <a:custGeom>
              <a:avLst/>
              <a:gdLst>
                <a:gd name="T0" fmla="*/ 2147483647 w 717"/>
                <a:gd name="T1" fmla="*/ 2147483647 h 747"/>
                <a:gd name="T2" fmla="*/ 2147483647 w 717"/>
                <a:gd name="T3" fmla="*/ 2147483647 h 747"/>
                <a:gd name="T4" fmla="*/ 2147483647 w 717"/>
                <a:gd name="T5" fmla="*/ 2147483647 h 747"/>
                <a:gd name="T6" fmla="*/ 2147483647 w 717"/>
                <a:gd name="T7" fmla="*/ 2147483647 h 747"/>
                <a:gd name="T8" fmla="*/ 2147483647 w 717"/>
                <a:gd name="T9" fmla="*/ 2147483647 h 747"/>
                <a:gd name="T10" fmla="*/ 2147483647 w 717"/>
                <a:gd name="T11" fmla="*/ 2147483647 h 747"/>
                <a:gd name="T12" fmla="*/ 2147483647 w 717"/>
                <a:gd name="T13" fmla="*/ 2147483647 h 747"/>
                <a:gd name="T14" fmla="*/ 2147483647 w 717"/>
                <a:gd name="T15" fmla="*/ 2147483647 h 747"/>
                <a:gd name="T16" fmla="*/ 2147483647 w 717"/>
                <a:gd name="T17" fmla="*/ 2147483647 h 747"/>
                <a:gd name="T18" fmla="*/ 2147483647 w 717"/>
                <a:gd name="T19" fmla="*/ 2147483647 h 747"/>
                <a:gd name="T20" fmla="*/ 2147483647 w 717"/>
                <a:gd name="T21" fmla="*/ 2147483647 h 747"/>
                <a:gd name="T22" fmla="*/ 2147483647 w 717"/>
                <a:gd name="T23" fmla="*/ 2147483647 h 747"/>
                <a:gd name="T24" fmla="*/ 2147483647 w 717"/>
                <a:gd name="T25" fmla="*/ 2147483647 h 747"/>
                <a:gd name="T26" fmla="*/ 2147483647 w 717"/>
                <a:gd name="T27" fmla="*/ 2147483647 h 747"/>
                <a:gd name="T28" fmla="*/ 2147483647 w 717"/>
                <a:gd name="T29" fmla="*/ 2147483647 h 747"/>
                <a:gd name="T30" fmla="*/ 2147483647 w 717"/>
                <a:gd name="T31" fmla="*/ 2147483647 h 747"/>
                <a:gd name="T32" fmla="*/ 2147483647 w 717"/>
                <a:gd name="T33" fmla="*/ 2147483647 h 747"/>
                <a:gd name="T34" fmla="*/ 2147483647 w 717"/>
                <a:gd name="T35" fmla="*/ 2147483647 h 747"/>
                <a:gd name="T36" fmla="*/ 2147483647 w 717"/>
                <a:gd name="T37" fmla="*/ 2147483647 h 747"/>
                <a:gd name="T38" fmla="*/ 2147483647 w 717"/>
                <a:gd name="T39" fmla="*/ 2147483647 h 747"/>
                <a:gd name="T40" fmla="*/ 2147483647 w 717"/>
                <a:gd name="T41" fmla="*/ 2147483647 h 747"/>
                <a:gd name="T42" fmla="*/ 2147483647 w 717"/>
                <a:gd name="T43" fmla="*/ 2147483647 h 747"/>
                <a:gd name="T44" fmla="*/ 2147483647 w 717"/>
                <a:gd name="T45" fmla="*/ 2147483647 h 747"/>
                <a:gd name="T46" fmla="*/ 2147483647 w 717"/>
                <a:gd name="T47" fmla="*/ 2147483647 h 747"/>
                <a:gd name="T48" fmla="*/ 2147483647 w 717"/>
                <a:gd name="T49" fmla="*/ 2147483647 h 747"/>
                <a:gd name="T50" fmla="*/ 2147483647 w 717"/>
                <a:gd name="T51" fmla="*/ 2147483647 h 747"/>
                <a:gd name="T52" fmla="*/ 2147483647 w 717"/>
                <a:gd name="T53" fmla="*/ 2147483647 h 747"/>
                <a:gd name="T54" fmla="*/ 2147483647 w 717"/>
                <a:gd name="T55" fmla="*/ 2147483647 h 747"/>
                <a:gd name="T56" fmla="*/ 2147483647 w 717"/>
                <a:gd name="T57" fmla="*/ 2147483647 h 747"/>
                <a:gd name="T58" fmla="*/ 2147483647 w 717"/>
                <a:gd name="T59" fmla="*/ 2147483647 h 747"/>
                <a:gd name="T60" fmla="*/ 2147483647 w 717"/>
                <a:gd name="T61" fmla="*/ 2147483647 h 747"/>
                <a:gd name="T62" fmla="*/ 2147483647 w 717"/>
                <a:gd name="T63" fmla="*/ 2147483647 h 747"/>
                <a:gd name="T64" fmla="*/ 2147483647 w 717"/>
                <a:gd name="T65" fmla="*/ 2147483647 h 747"/>
                <a:gd name="T66" fmla="*/ 2147483647 w 717"/>
                <a:gd name="T67" fmla="*/ 2147483647 h 747"/>
                <a:gd name="T68" fmla="*/ 2147483647 w 717"/>
                <a:gd name="T69" fmla="*/ 2147483647 h 747"/>
                <a:gd name="T70" fmla="*/ 2147483647 w 717"/>
                <a:gd name="T71" fmla="*/ 2147483647 h 747"/>
                <a:gd name="T72" fmla="*/ 2147483647 w 717"/>
                <a:gd name="T73" fmla="*/ 2147483647 h 747"/>
                <a:gd name="T74" fmla="*/ 2147483647 w 717"/>
                <a:gd name="T75" fmla="*/ 2147483647 h 747"/>
                <a:gd name="T76" fmla="*/ 2147483647 w 717"/>
                <a:gd name="T77" fmla="*/ 2147483647 h 747"/>
                <a:gd name="T78" fmla="*/ 2147483647 w 717"/>
                <a:gd name="T79" fmla="*/ 2147483647 h 747"/>
                <a:gd name="T80" fmla="*/ 2147483647 w 717"/>
                <a:gd name="T81" fmla="*/ 2147483647 h 747"/>
                <a:gd name="T82" fmla="*/ 2147483647 w 717"/>
                <a:gd name="T83" fmla="*/ 2147483647 h 747"/>
                <a:gd name="T84" fmla="*/ 2147483647 w 717"/>
                <a:gd name="T85" fmla="*/ 2147483647 h 747"/>
                <a:gd name="T86" fmla="*/ 2147483647 w 717"/>
                <a:gd name="T87" fmla="*/ 2147483647 h 747"/>
                <a:gd name="T88" fmla="*/ 2147483647 w 717"/>
                <a:gd name="T89" fmla="*/ 2147483647 h 747"/>
                <a:gd name="T90" fmla="*/ 2147483647 w 717"/>
                <a:gd name="T91" fmla="*/ 2147483647 h 747"/>
                <a:gd name="T92" fmla="*/ 2147483647 w 717"/>
                <a:gd name="T93" fmla="*/ 2147483647 h 747"/>
                <a:gd name="T94" fmla="*/ 2147483647 w 717"/>
                <a:gd name="T95" fmla="*/ 2147483647 h 747"/>
                <a:gd name="T96" fmla="*/ 2147483647 w 717"/>
                <a:gd name="T97" fmla="*/ 2147483647 h 747"/>
                <a:gd name="T98" fmla="*/ 2147483647 w 717"/>
                <a:gd name="T99" fmla="*/ 2147483647 h 747"/>
                <a:gd name="T100" fmla="*/ 2147483647 w 717"/>
                <a:gd name="T101" fmla="*/ 2147483647 h 747"/>
                <a:gd name="T102" fmla="*/ 2147483647 w 717"/>
                <a:gd name="T103" fmla="*/ 2147483647 h 747"/>
                <a:gd name="T104" fmla="*/ 2147483647 w 717"/>
                <a:gd name="T105" fmla="*/ 2147483647 h 747"/>
                <a:gd name="T106" fmla="*/ 2147483647 w 717"/>
                <a:gd name="T107" fmla="*/ 2147483647 h 747"/>
                <a:gd name="T108" fmla="*/ 2147483647 w 717"/>
                <a:gd name="T109" fmla="*/ 2147483647 h 747"/>
                <a:gd name="T110" fmla="*/ 2147483647 w 717"/>
                <a:gd name="T111" fmla="*/ 2147483647 h 747"/>
                <a:gd name="T112" fmla="*/ 2147483647 w 717"/>
                <a:gd name="T113" fmla="*/ 2147483647 h 747"/>
                <a:gd name="T114" fmla="*/ 2147483647 w 717"/>
                <a:gd name="T115" fmla="*/ 2147483647 h 747"/>
                <a:gd name="T116" fmla="*/ 2147483647 w 717"/>
                <a:gd name="T117" fmla="*/ 2147483647 h 747"/>
                <a:gd name="T118" fmla="*/ 2147483647 w 717"/>
                <a:gd name="T119" fmla="*/ 2147483647 h 747"/>
                <a:gd name="T120" fmla="*/ 2147483647 w 717"/>
                <a:gd name="T121" fmla="*/ 2147483647 h 747"/>
                <a:gd name="T122" fmla="*/ 2147483647 w 717"/>
                <a:gd name="T123" fmla="*/ 2147483647 h 747"/>
                <a:gd name="T124" fmla="*/ 2147483647 w 717"/>
                <a:gd name="T125" fmla="*/ 2147483647 h 7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17"/>
                <a:gd name="T190" fmla="*/ 0 h 747"/>
                <a:gd name="T191" fmla="*/ 717 w 717"/>
                <a:gd name="T192" fmla="*/ 747 h 7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17" h="747">
                  <a:moveTo>
                    <a:pt x="71" y="280"/>
                  </a:moveTo>
                  <a:lnTo>
                    <a:pt x="67" y="280"/>
                  </a:lnTo>
                  <a:lnTo>
                    <a:pt x="62" y="284"/>
                  </a:lnTo>
                  <a:lnTo>
                    <a:pt x="60" y="288"/>
                  </a:lnTo>
                  <a:lnTo>
                    <a:pt x="56" y="291"/>
                  </a:lnTo>
                  <a:lnTo>
                    <a:pt x="53" y="297"/>
                  </a:lnTo>
                  <a:lnTo>
                    <a:pt x="53" y="304"/>
                  </a:lnTo>
                  <a:lnTo>
                    <a:pt x="49" y="310"/>
                  </a:lnTo>
                  <a:lnTo>
                    <a:pt x="51" y="317"/>
                  </a:lnTo>
                  <a:lnTo>
                    <a:pt x="53" y="323"/>
                  </a:lnTo>
                  <a:lnTo>
                    <a:pt x="54" y="329"/>
                  </a:lnTo>
                  <a:lnTo>
                    <a:pt x="56" y="332"/>
                  </a:lnTo>
                  <a:lnTo>
                    <a:pt x="60" y="334"/>
                  </a:lnTo>
                  <a:lnTo>
                    <a:pt x="62" y="336"/>
                  </a:lnTo>
                  <a:lnTo>
                    <a:pt x="64" y="336"/>
                  </a:lnTo>
                  <a:lnTo>
                    <a:pt x="62" y="336"/>
                  </a:lnTo>
                  <a:lnTo>
                    <a:pt x="58" y="340"/>
                  </a:lnTo>
                  <a:lnTo>
                    <a:pt x="54" y="342"/>
                  </a:lnTo>
                  <a:lnTo>
                    <a:pt x="51" y="345"/>
                  </a:lnTo>
                  <a:lnTo>
                    <a:pt x="45" y="351"/>
                  </a:lnTo>
                  <a:lnTo>
                    <a:pt x="41" y="355"/>
                  </a:lnTo>
                  <a:lnTo>
                    <a:pt x="39" y="358"/>
                  </a:lnTo>
                  <a:lnTo>
                    <a:pt x="41" y="364"/>
                  </a:lnTo>
                  <a:lnTo>
                    <a:pt x="41" y="368"/>
                  </a:lnTo>
                  <a:lnTo>
                    <a:pt x="45" y="372"/>
                  </a:lnTo>
                  <a:lnTo>
                    <a:pt x="49" y="377"/>
                  </a:lnTo>
                  <a:lnTo>
                    <a:pt x="53" y="381"/>
                  </a:lnTo>
                  <a:lnTo>
                    <a:pt x="56" y="383"/>
                  </a:lnTo>
                  <a:lnTo>
                    <a:pt x="60" y="386"/>
                  </a:lnTo>
                  <a:lnTo>
                    <a:pt x="62" y="388"/>
                  </a:lnTo>
                  <a:lnTo>
                    <a:pt x="64" y="388"/>
                  </a:lnTo>
                  <a:lnTo>
                    <a:pt x="60" y="418"/>
                  </a:lnTo>
                  <a:lnTo>
                    <a:pt x="56" y="418"/>
                  </a:lnTo>
                  <a:lnTo>
                    <a:pt x="53" y="418"/>
                  </a:lnTo>
                  <a:lnTo>
                    <a:pt x="49" y="418"/>
                  </a:lnTo>
                  <a:lnTo>
                    <a:pt x="45" y="420"/>
                  </a:lnTo>
                  <a:lnTo>
                    <a:pt x="39" y="422"/>
                  </a:lnTo>
                  <a:lnTo>
                    <a:pt x="36" y="426"/>
                  </a:lnTo>
                  <a:lnTo>
                    <a:pt x="30" y="428"/>
                  </a:lnTo>
                  <a:lnTo>
                    <a:pt x="25" y="431"/>
                  </a:lnTo>
                  <a:lnTo>
                    <a:pt x="19" y="437"/>
                  </a:lnTo>
                  <a:lnTo>
                    <a:pt x="15" y="442"/>
                  </a:lnTo>
                  <a:lnTo>
                    <a:pt x="13" y="446"/>
                  </a:lnTo>
                  <a:lnTo>
                    <a:pt x="11" y="448"/>
                  </a:lnTo>
                  <a:lnTo>
                    <a:pt x="10" y="454"/>
                  </a:lnTo>
                  <a:lnTo>
                    <a:pt x="8" y="457"/>
                  </a:lnTo>
                  <a:lnTo>
                    <a:pt x="6" y="461"/>
                  </a:lnTo>
                  <a:lnTo>
                    <a:pt x="6" y="465"/>
                  </a:lnTo>
                  <a:lnTo>
                    <a:pt x="4" y="470"/>
                  </a:lnTo>
                  <a:lnTo>
                    <a:pt x="2" y="476"/>
                  </a:lnTo>
                  <a:lnTo>
                    <a:pt x="2" y="482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2" y="497"/>
                  </a:lnTo>
                  <a:lnTo>
                    <a:pt x="2" y="500"/>
                  </a:lnTo>
                  <a:lnTo>
                    <a:pt x="4" y="506"/>
                  </a:lnTo>
                  <a:lnTo>
                    <a:pt x="6" y="510"/>
                  </a:lnTo>
                  <a:lnTo>
                    <a:pt x="8" y="515"/>
                  </a:lnTo>
                  <a:lnTo>
                    <a:pt x="8" y="519"/>
                  </a:lnTo>
                  <a:lnTo>
                    <a:pt x="10" y="523"/>
                  </a:lnTo>
                  <a:lnTo>
                    <a:pt x="13" y="526"/>
                  </a:lnTo>
                  <a:lnTo>
                    <a:pt x="17" y="530"/>
                  </a:lnTo>
                  <a:lnTo>
                    <a:pt x="19" y="534"/>
                  </a:lnTo>
                  <a:lnTo>
                    <a:pt x="23" y="538"/>
                  </a:lnTo>
                  <a:lnTo>
                    <a:pt x="26" y="541"/>
                  </a:lnTo>
                  <a:lnTo>
                    <a:pt x="30" y="545"/>
                  </a:lnTo>
                  <a:lnTo>
                    <a:pt x="34" y="549"/>
                  </a:lnTo>
                  <a:lnTo>
                    <a:pt x="38" y="551"/>
                  </a:lnTo>
                  <a:lnTo>
                    <a:pt x="41" y="553"/>
                  </a:lnTo>
                  <a:lnTo>
                    <a:pt x="45" y="556"/>
                  </a:lnTo>
                  <a:lnTo>
                    <a:pt x="49" y="558"/>
                  </a:lnTo>
                  <a:lnTo>
                    <a:pt x="54" y="560"/>
                  </a:lnTo>
                  <a:lnTo>
                    <a:pt x="60" y="560"/>
                  </a:lnTo>
                  <a:lnTo>
                    <a:pt x="64" y="564"/>
                  </a:lnTo>
                  <a:lnTo>
                    <a:pt x="69" y="564"/>
                  </a:lnTo>
                  <a:lnTo>
                    <a:pt x="73" y="564"/>
                  </a:lnTo>
                  <a:lnTo>
                    <a:pt x="79" y="566"/>
                  </a:lnTo>
                  <a:lnTo>
                    <a:pt x="84" y="566"/>
                  </a:lnTo>
                  <a:lnTo>
                    <a:pt x="88" y="566"/>
                  </a:lnTo>
                  <a:lnTo>
                    <a:pt x="95" y="566"/>
                  </a:lnTo>
                  <a:lnTo>
                    <a:pt x="99" y="566"/>
                  </a:lnTo>
                  <a:lnTo>
                    <a:pt x="107" y="566"/>
                  </a:lnTo>
                  <a:lnTo>
                    <a:pt x="105" y="567"/>
                  </a:lnTo>
                  <a:lnTo>
                    <a:pt x="107" y="571"/>
                  </a:lnTo>
                  <a:lnTo>
                    <a:pt x="107" y="575"/>
                  </a:lnTo>
                  <a:lnTo>
                    <a:pt x="109" y="579"/>
                  </a:lnTo>
                  <a:lnTo>
                    <a:pt x="110" y="582"/>
                  </a:lnTo>
                  <a:lnTo>
                    <a:pt x="114" y="588"/>
                  </a:lnTo>
                  <a:lnTo>
                    <a:pt x="118" y="594"/>
                  </a:lnTo>
                  <a:lnTo>
                    <a:pt x="123" y="599"/>
                  </a:lnTo>
                  <a:lnTo>
                    <a:pt x="125" y="601"/>
                  </a:lnTo>
                  <a:lnTo>
                    <a:pt x="129" y="605"/>
                  </a:lnTo>
                  <a:lnTo>
                    <a:pt x="133" y="609"/>
                  </a:lnTo>
                  <a:lnTo>
                    <a:pt x="137" y="612"/>
                  </a:lnTo>
                  <a:lnTo>
                    <a:pt x="140" y="616"/>
                  </a:lnTo>
                  <a:lnTo>
                    <a:pt x="146" y="618"/>
                  </a:lnTo>
                  <a:lnTo>
                    <a:pt x="150" y="622"/>
                  </a:lnTo>
                  <a:lnTo>
                    <a:pt x="155" y="625"/>
                  </a:lnTo>
                  <a:lnTo>
                    <a:pt x="163" y="629"/>
                  </a:lnTo>
                  <a:lnTo>
                    <a:pt x="168" y="635"/>
                  </a:lnTo>
                  <a:lnTo>
                    <a:pt x="172" y="637"/>
                  </a:lnTo>
                  <a:lnTo>
                    <a:pt x="176" y="638"/>
                  </a:lnTo>
                  <a:lnTo>
                    <a:pt x="179" y="640"/>
                  </a:lnTo>
                  <a:lnTo>
                    <a:pt x="183" y="642"/>
                  </a:lnTo>
                  <a:lnTo>
                    <a:pt x="189" y="646"/>
                  </a:lnTo>
                  <a:lnTo>
                    <a:pt x="196" y="650"/>
                  </a:lnTo>
                  <a:lnTo>
                    <a:pt x="202" y="653"/>
                  </a:lnTo>
                  <a:lnTo>
                    <a:pt x="209" y="657"/>
                  </a:lnTo>
                  <a:lnTo>
                    <a:pt x="215" y="663"/>
                  </a:lnTo>
                  <a:lnTo>
                    <a:pt x="220" y="666"/>
                  </a:lnTo>
                  <a:lnTo>
                    <a:pt x="224" y="670"/>
                  </a:lnTo>
                  <a:lnTo>
                    <a:pt x="230" y="676"/>
                  </a:lnTo>
                  <a:lnTo>
                    <a:pt x="235" y="679"/>
                  </a:lnTo>
                  <a:lnTo>
                    <a:pt x="239" y="683"/>
                  </a:lnTo>
                  <a:lnTo>
                    <a:pt x="243" y="687"/>
                  </a:lnTo>
                  <a:lnTo>
                    <a:pt x="247" y="693"/>
                  </a:lnTo>
                  <a:lnTo>
                    <a:pt x="248" y="696"/>
                  </a:lnTo>
                  <a:lnTo>
                    <a:pt x="252" y="700"/>
                  </a:lnTo>
                  <a:lnTo>
                    <a:pt x="256" y="706"/>
                  </a:lnTo>
                  <a:lnTo>
                    <a:pt x="260" y="709"/>
                  </a:lnTo>
                  <a:lnTo>
                    <a:pt x="263" y="715"/>
                  </a:lnTo>
                  <a:lnTo>
                    <a:pt x="269" y="722"/>
                  </a:lnTo>
                  <a:lnTo>
                    <a:pt x="271" y="728"/>
                  </a:lnTo>
                  <a:lnTo>
                    <a:pt x="275" y="734"/>
                  </a:lnTo>
                  <a:lnTo>
                    <a:pt x="276" y="737"/>
                  </a:lnTo>
                  <a:lnTo>
                    <a:pt x="278" y="741"/>
                  </a:lnTo>
                  <a:lnTo>
                    <a:pt x="278" y="743"/>
                  </a:lnTo>
                  <a:lnTo>
                    <a:pt x="278" y="745"/>
                  </a:lnTo>
                  <a:lnTo>
                    <a:pt x="303" y="747"/>
                  </a:lnTo>
                  <a:lnTo>
                    <a:pt x="301" y="745"/>
                  </a:lnTo>
                  <a:lnTo>
                    <a:pt x="301" y="743"/>
                  </a:lnTo>
                  <a:lnTo>
                    <a:pt x="297" y="737"/>
                  </a:lnTo>
                  <a:lnTo>
                    <a:pt x="293" y="732"/>
                  </a:lnTo>
                  <a:lnTo>
                    <a:pt x="291" y="728"/>
                  </a:lnTo>
                  <a:lnTo>
                    <a:pt x="290" y="724"/>
                  </a:lnTo>
                  <a:lnTo>
                    <a:pt x="286" y="720"/>
                  </a:lnTo>
                  <a:lnTo>
                    <a:pt x="284" y="717"/>
                  </a:lnTo>
                  <a:lnTo>
                    <a:pt x="280" y="713"/>
                  </a:lnTo>
                  <a:lnTo>
                    <a:pt x="278" y="709"/>
                  </a:lnTo>
                  <a:lnTo>
                    <a:pt x="275" y="706"/>
                  </a:lnTo>
                  <a:lnTo>
                    <a:pt x="273" y="700"/>
                  </a:lnTo>
                  <a:lnTo>
                    <a:pt x="269" y="694"/>
                  </a:lnTo>
                  <a:lnTo>
                    <a:pt x="265" y="691"/>
                  </a:lnTo>
                  <a:lnTo>
                    <a:pt x="262" y="685"/>
                  </a:lnTo>
                  <a:lnTo>
                    <a:pt x="258" y="681"/>
                  </a:lnTo>
                  <a:lnTo>
                    <a:pt x="254" y="676"/>
                  </a:lnTo>
                  <a:lnTo>
                    <a:pt x="250" y="672"/>
                  </a:lnTo>
                  <a:lnTo>
                    <a:pt x="247" y="666"/>
                  </a:lnTo>
                  <a:lnTo>
                    <a:pt x="243" y="663"/>
                  </a:lnTo>
                  <a:lnTo>
                    <a:pt x="239" y="657"/>
                  </a:lnTo>
                  <a:lnTo>
                    <a:pt x="235" y="653"/>
                  </a:lnTo>
                  <a:lnTo>
                    <a:pt x="230" y="650"/>
                  </a:lnTo>
                  <a:lnTo>
                    <a:pt x="226" y="646"/>
                  </a:lnTo>
                  <a:lnTo>
                    <a:pt x="222" y="642"/>
                  </a:lnTo>
                  <a:lnTo>
                    <a:pt x="219" y="640"/>
                  </a:lnTo>
                  <a:lnTo>
                    <a:pt x="215" y="637"/>
                  </a:lnTo>
                  <a:lnTo>
                    <a:pt x="209" y="635"/>
                  </a:lnTo>
                  <a:lnTo>
                    <a:pt x="206" y="633"/>
                  </a:lnTo>
                  <a:lnTo>
                    <a:pt x="202" y="629"/>
                  </a:lnTo>
                  <a:lnTo>
                    <a:pt x="198" y="627"/>
                  </a:lnTo>
                  <a:lnTo>
                    <a:pt x="194" y="625"/>
                  </a:lnTo>
                  <a:lnTo>
                    <a:pt x="191" y="622"/>
                  </a:lnTo>
                  <a:lnTo>
                    <a:pt x="187" y="620"/>
                  </a:lnTo>
                  <a:lnTo>
                    <a:pt x="183" y="618"/>
                  </a:lnTo>
                  <a:lnTo>
                    <a:pt x="179" y="618"/>
                  </a:lnTo>
                  <a:lnTo>
                    <a:pt x="174" y="612"/>
                  </a:lnTo>
                  <a:lnTo>
                    <a:pt x="170" y="610"/>
                  </a:lnTo>
                  <a:lnTo>
                    <a:pt x="165" y="607"/>
                  </a:lnTo>
                  <a:lnTo>
                    <a:pt x="161" y="603"/>
                  </a:lnTo>
                  <a:lnTo>
                    <a:pt x="157" y="601"/>
                  </a:lnTo>
                  <a:lnTo>
                    <a:pt x="153" y="597"/>
                  </a:lnTo>
                  <a:lnTo>
                    <a:pt x="150" y="594"/>
                  </a:lnTo>
                  <a:lnTo>
                    <a:pt x="148" y="592"/>
                  </a:lnTo>
                  <a:lnTo>
                    <a:pt x="144" y="586"/>
                  </a:lnTo>
                  <a:lnTo>
                    <a:pt x="138" y="581"/>
                  </a:lnTo>
                  <a:lnTo>
                    <a:pt x="135" y="573"/>
                  </a:lnTo>
                  <a:lnTo>
                    <a:pt x="133" y="567"/>
                  </a:lnTo>
                  <a:lnTo>
                    <a:pt x="129" y="560"/>
                  </a:lnTo>
                  <a:lnTo>
                    <a:pt x="129" y="556"/>
                  </a:lnTo>
                  <a:lnTo>
                    <a:pt x="125" y="551"/>
                  </a:lnTo>
                  <a:lnTo>
                    <a:pt x="125" y="547"/>
                  </a:lnTo>
                  <a:lnTo>
                    <a:pt x="125" y="543"/>
                  </a:lnTo>
                  <a:lnTo>
                    <a:pt x="123" y="543"/>
                  </a:lnTo>
                  <a:lnTo>
                    <a:pt x="120" y="543"/>
                  </a:lnTo>
                  <a:lnTo>
                    <a:pt x="116" y="543"/>
                  </a:lnTo>
                  <a:lnTo>
                    <a:pt x="114" y="543"/>
                  </a:lnTo>
                  <a:lnTo>
                    <a:pt x="110" y="545"/>
                  </a:lnTo>
                  <a:lnTo>
                    <a:pt x="107" y="545"/>
                  </a:lnTo>
                  <a:lnTo>
                    <a:pt x="101" y="545"/>
                  </a:lnTo>
                  <a:lnTo>
                    <a:pt x="97" y="545"/>
                  </a:lnTo>
                  <a:lnTo>
                    <a:pt x="92" y="545"/>
                  </a:lnTo>
                  <a:lnTo>
                    <a:pt x="88" y="545"/>
                  </a:lnTo>
                  <a:lnTo>
                    <a:pt x="82" y="545"/>
                  </a:lnTo>
                  <a:lnTo>
                    <a:pt x="79" y="545"/>
                  </a:lnTo>
                  <a:lnTo>
                    <a:pt x="73" y="543"/>
                  </a:lnTo>
                  <a:lnTo>
                    <a:pt x="67" y="543"/>
                  </a:lnTo>
                  <a:lnTo>
                    <a:pt x="62" y="541"/>
                  </a:lnTo>
                  <a:lnTo>
                    <a:pt x="58" y="541"/>
                  </a:lnTo>
                  <a:lnTo>
                    <a:pt x="53" y="538"/>
                  </a:lnTo>
                  <a:lnTo>
                    <a:pt x="47" y="536"/>
                  </a:lnTo>
                  <a:lnTo>
                    <a:pt x="43" y="534"/>
                  </a:lnTo>
                  <a:lnTo>
                    <a:pt x="39" y="530"/>
                  </a:lnTo>
                  <a:lnTo>
                    <a:pt x="34" y="528"/>
                  </a:lnTo>
                  <a:lnTo>
                    <a:pt x="32" y="525"/>
                  </a:lnTo>
                  <a:lnTo>
                    <a:pt x="26" y="521"/>
                  </a:lnTo>
                  <a:lnTo>
                    <a:pt x="25" y="515"/>
                  </a:lnTo>
                  <a:lnTo>
                    <a:pt x="23" y="510"/>
                  </a:lnTo>
                  <a:lnTo>
                    <a:pt x="21" y="506"/>
                  </a:lnTo>
                  <a:lnTo>
                    <a:pt x="19" y="498"/>
                  </a:lnTo>
                  <a:lnTo>
                    <a:pt x="19" y="493"/>
                  </a:lnTo>
                  <a:lnTo>
                    <a:pt x="19" y="489"/>
                  </a:lnTo>
                  <a:lnTo>
                    <a:pt x="19" y="485"/>
                  </a:lnTo>
                  <a:lnTo>
                    <a:pt x="19" y="482"/>
                  </a:lnTo>
                  <a:lnTo>
                    <a:pt x="21" y="478"/>
                  </a:lnTo>
                  <a:lnTo>
                    <a:pt x="21" y="474"/>
                  </a:lnTo>
                  <a:lnTo>
                    <a:pt x="21" y="470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5" y="456"/>
                  </a:lnTo>
                  <a:lnTo>
                    <a:pt x="28" y="452"/>
                  </a:lnTo>
                  <a:lnTo>
                    <a:pt x="30" y="446"/>
                  </a:lnTo>
                  <a:lnTo>
                    <a:pt x="34" y="441"/>
                  </a:lnTo>
                  <a:lnTo>
                    <a:pt x="38" y="437"/>
                  </a:lnTo>
                  <a:lnTo>
                    <a:pt x="41" y="435"/>
                  </a:lnTo>
                  <a:lnTo>
                    <a:pt x="45" y="431"/>
                  </a:lnTo>
                  <a:lnTo>
                    <a:pt x="49" y="431"/>
                  </a:lnTo>
                  <a:lnTo>
                    <a:pt x="53" y="429"/>
                  </a:lnTo>
                  <a:lnTo>
                    <a:pt x="58" y="429"/>
                  </a:lnTo>
                  <a:lnTo>
                    <a:pt x="62" y="428"/>
                  </a:lnTo>
                  <a:lnTo>
                    <a:pt x="66" y="428"/>
                  </a:lnTo>
                  <a:lnTo>
                    <a:pt x="69" y="429"/>
                  </a:lnTo>
                  <a:lnTo>
                    <a:pt x="75" y="429"/>
                  </a:lnTo>
                  <a:lnTo>
                    <a:pt x="79" y="431"/>
                  </a:lnTo>
                  <a:lnTo>
                    <a:pt x="82" y="431"/>
                  </a:lnTo>
                  <a:lnTo>
                    <a:pt x="86" y="433"/>
                  </a:lnTo>
                  <a:lnTo>
                    <a:pt x="90" y="437"/>
                  </a:lnTo>
                  <a:lnTo>
                    <a:pt x="95" y="441"/>
                  </a:lnTo>
                  <a:lnTo>
                    <a:pt x="101" y="446"/>
                  </a:lnTo>
                  <a:lnTo>
                    <a:pt x="103" y="454"/>
                  </a:lnTo>
                  <a:lnTo>
                    <a:pt x="105" y="459"/>
                  </a:lnTo>
                  <a:lnTo>
                    <a:pt x="103" y="465"/>
                  </a:lnTo>
                  <a:lnTo>
                    <a:pt x="99" y="472"/>
                  </a:lnTo>
                  <a:lnTo>
                    <a:pt x="103" y="476"/>
                  </a:lnTo>
                  <a:lnTo>
                    <a:pt x="109" y="478"/>
                  </a:lnTo>
                  <a:lnTo>
                    <a:pt x="114" y="480"/>
                  </a:lnTo>
                  <a:lnTo>
                    <a:pt x="120" y="482"/>
                  </a:lnTo>
                  <a:lnTo>
                    <a:pt x="123" y="484"/>
                  </a:lnTo>
                  <a:lnTo>
                    <a:pt x="127" y="484"/>
                  </a:lnTo>
                  <a:lnTo>
                    <a:pt x="125" y="478"/>
                  </a:lnTo>
                  <a:lnTo>
                    <a:pt x="125" y="476"/>
                  </a:lnTo>
                  <a:lnTo>
                    <a:pt x="125" y="470"/>
                  </a:lnTo>
                  <a:lnTo>
                    <a:pt x="125" y="469"/>
                  </a:lnTo>
                  <a:lnTo>
                    <a:pt x="125" y="463"/>
                  </a:lnTo>
                  <a:lnTo>
                    <a:pt x="125" y="461"/>
                  </a:lnTo>
                  <a:lnTo>
                    <a:pt x="125" y="459"/>
                  </a:lnTo>
                  <a:lnTo>
                    <a:pt x="129" y="459"/>
                  </a:lnTo>
                  <a:lnTo>
                    <a:pt x="133" y="457"/>
                  </a:lnTo>
                  <a:lnTo>
                    <a:pt x="137" y="457"/>
                  </a:lnTo>
                  <a:lnTo>
                    <a:pt x="142" y="454"/>
                  </a:lnTo>
                  <a:lnTo>
                    <a:pt x="146" y="452"/>
                  </a:lnTo>
                  <a:lnTo>
                    <a:pt x="150" y="446"/>
                  </a:lnTo>
                  <a:lnTo>
                    <a:pt x="151" y="441"/>
                  </a:lnTo>
                  <a:lnTo>
                    <a:pt x="151" y="435"/>
                  </a:lnTo>
                  <a:lnTo>
                    <a:pt x="150" y="429"/>
                  </a:lnTo>
                  <a:lnTo>
                    <a:pt x="148" y="422"/>
                  </a:lnTo>
                  <a:lnTo>
                    <a:pt x="148" y="418"/>
                  </a:lnTo>
                  <a:lnTo>
                    <a:pt x="146" y="413"/>
                  </a:lnTo>
                  <a:lnTo>
                    <a:pt x="144" y="411"/>
                  </a:lnTo>
                  <a:lnTo>
                    <a:pt x="142" y="409"/>
                  </a:lnTo>
                  <a:lnTo>
                    <a:pt x="144" y="409"/>
                  </a:lnTo>
                  <a:lnTo>
                    <a:pt x="148" y="409"/>
                  </a:lnTo>
                  <a:lnTo>
                    <a:pt x="153" y="409"/>
                  </a:lnTo>
                  <a:lnTo>
                    <a:pt x="157" y="407"/>
                  </a:lnTo>
                  <a:lnTo>
                    <a:pt x="163" y="405"/>
                  </a:lnTo>
                  <a:lnTo>
                    <a:pt x="168" y="401"/>
                  </a:lnTo>
                  <a:lnTo>
                    <a:pt x="172" y="396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4" y="385"/>
                  </a:lnTo>
                  <a:lnTo>
                    <a:pt x="176" y="381"/>
                  </a:lnTo>
                  <a:lnTo>
                    <a:pt x="176" y="373"/>
                  </a:lnTo>
                  <a:lnTo>
                    <a:pt x="176" y="368"/>
                  </a:lnTo>
                  <a:lnTo>
                    <a:pt x="174" y="360"/>
                  </a:lnTo>
                  <a:lnTo>
                    <a:pt x="172" y="357"/>
                  </a:lnTo>
                  <a:lnTo>
                    <a:pt x="172" y="353"/>
                  </a:lnTo>
                  <a:lnTo>
                    <a:pt x="174" y="353"/>
                  </a:lnTo>
                  <a:lnTo>
                    <a:pt x="179" y="357"/>
                  </a:lnTo>
                  <a:lnTo>
                    <a:pt x="183" y="355"/>
                  </a:lnTo>
                  <a:lnTo>
                    <a:pt x="187" y="353"/>
                  </a:lnTo>
                  <a:lnTo>
                    <a:pt x="192" y="351"/>
                  </a:lnTo>
                  <a:lnTo>
                    <a:pt x="198" y="345"/>
                  </a:lnTo>
                  <a:lnTo>
                    <a:pt x="200" y="340"/>
                  </a:lnTo>
                  <a:lnTo>
                    <a:pt x="204" y="334"/>
                  </a:lnTo>
                  <a:lnTo>
                    <a:pt x="206" y="329"/>
                  </a:lnTo>
                  <a:lnTo>
                    <a:pt x="207" y="325"/>
                  </a:lnTo>
                  <a:lnTo>
                    <a:pt x="209" y="321"/>
                  </a:lnTo>
                  <a:lnTo>
                    <a:pt x="209" y="319"/>
                  </a:lnTo>
                  <a:lnTo>
                    <a:pt x="209" y="316"/>
                  </a:lnTo>
                  <a:lnTo>
                    <a:pt x="211" y="317"/>
                  </a:lnTo>
                  <a:lnTo>
                    <a:pt x="215" y="321"/>
                  </a:lnTo>
                  <a:lnTo>
                    <a:pt x="219" y="323"/>
                  </a:lnTo>
                  <a:lnTo>
                    <a:pt x="222" y="325"/>
                  </a:lnTo>
                  <a:lnTo>
                    <a:pt x="228" y="327"/>
                  </a:lnTo>
                  <a:lnTo>
                    <a:pt x="234" y="332"/>
                  </a:lnTo>
                  <a:lnTo>
                    <a:pt x="239" y="334"/>
                  </a:lnTo>
                  <a:lnTo>
                    <a:pt x="247" y="338"/>
                  </a:lnTo>
                  <a:lnTo>
                    <a:pt x="248" y="340"/>
                  </a:lnTo>
                  <a:lnTo>
                    <a:pt x="252" y="342"/>
                  </a:lnTo>
                  <a:lnTo>
                    <a:pt x="256" y="344"/>
                  </a:lnTo>
                  <a:lnTo>
                    <a:pt x="262" y="345"/>
                  </a:lnTo>
                  <a:lnTo>
                    <a:pt x="265" y="349"/>
                  </a:lnTo>
                  <a:lnTo>
                    <a:pt x="269" y="351"/>
                  </a:lnTo>
                  <a:lnTo>
                    <a:pt x="273" y="353"/>
                  </a:lnTo>
                  <a:lnTo>
                    <a:pt x="278" y="355"/>
                  </a:lnTo>
                  <a:lnTo>
                    <a:pt x="282" y="357"/>
                  </a:lnTo>
                  <a:lnTo>
                    <a:pt x="288" y="358"/>
                  </a:lnTo>
                  <a:lnTo>
                    <a:pt x="293" y="360"/>
                  </a:lnTo>
                  <a:lnTo>
                    <a:pt x="299" y="364"/>
                  </a:lnTo>
                  <a:lnTo>
                    <a:pt x="303" y="364"/>
                  </a:lnTo>
                  <a:lnTo>
                    <a:pt x="308" y="366"/>
                  </a:lnTo>
                  <a:lnTo>
                    <a:pt x="314" y="368"/>
                  </a:lnTo>
                  <a:lnTo>
                    <a:pt x="319" y="372"/>
                  </a:lnTo>
                  <a:lnTo>
                    <a:pt x="323" y="372"/>
                  </a:lnTo>
                  <a:lnTo>
                    <a:pt x="331" y="373"/>
                  </a:lnTo>
                  <a:lnTo>
                    <a:pt x="336" y="377"/>
                  </a:lnTo>
                  <a:lnTo>
                    <a:pt x="342" y="379"/>
                  </a:lnTo>
                  <a:lnTo>
                    <a:pt x="347" y="379"/>
                  </a:lnTo>
                  <a:lnTo>
                    <a:pt x="353" y="381"/>
                  </a:lnTo>
                  <a:lnTo>
                    <a:pt x="360" y="383"/>
                  </a:lnTo>
                  <a:lnTo>
                    <a:pt x="366" y="385"/>
                  </a:lnTo>
                  <a:lnTo>
                    <a:pt x="372" y="386"/>
                  </a:lnTo>
                  <a:lnTo>
                    <a:pt x="379" y="386"/>
                  </a:lnTo>
                  <a:lnTo>
                    <a:pt x="385" y="388"/>
                  </a:lnTo>
                  <a:lnTo>
                    <a:pt x="392" y="390"/>
                  </a:lnTo>
                  <a:lnTo>
                    <a:pt x="398" y="392"/>
                  </a:lnTo>
                  <a:lnTo>
                    <a:pt x="405" y="392"/>
                  </a:lnTo>
                  <a:lnTo>
                    <a:pt x="413" y="392"/>
                  </a:lnTo>
                  <a:lnTo>
                    <a:pt x="420" y="394"/>
                  </a:lnTo>
                  <a:lnTo>
                    <a:pt x="426" y="394"/>
                  </a:lnTo>
                  <a:lnTo>
                    <a:pt x="433" y="394"/>
                  </a:lnTo>
                  <a:lnTo>
                    <a:pt x="441" y="396"/>
                  </a:lnTo>
                  <a:lnTo>
                    <a:pt x="448" y="396"/>
                  </a:lnTo>
                  <a:lnTo>
                    <a:pt x="454" y="396"/>
                  </a:lnTo>
                  <a:lnTo>
                    <a:pt x="461" y="396"/>
                  </a:lnTo>
                  <a:lnTo>
                    <a:pt x="469" y="396"/>
                  </a:lnTo>
                  <a:lnTo>
                    <a:pt x="476" y="396"/>
                  </a:lnTo>
                  <a:lnTo>
                    <a:pt x="484" y="394"/>
                  </a:lnTo>
                  <a:lnTo>
                    <a:pt x="491" y="394"/>
                  </a:lnTo>
                  <a:lnTo>
                    <a:pt x="499" y="394"/>
                  </a:lnTo>
                  <a:lnTo>
                    <a:pt x="506" y="392"/>
                  </a:lnTo>
                  <a:lnTo>
                    <a:pt x="513" y="390"/>
                  </a:lnTo>
                  <a:lnTo>
                    <a:pt x="521" y="390"/>
                  </a:lnTo>
                  <a:lnTo>
                    <a:pt x="527" y="388"/>
                  </a:lnTo>
                  <a:lnTo>
                    <a:pt x="534" y="386"/>
                  </a:lnTo>
                  <a:lnTo>
                    <a:pt x="541" y="386"/>
                  </a:lnTo>
                  <a:lnTo>
                    <a:pt x="547" y="385"/>
                  </a:lnTo>
                  <a:lnTo>
                    <a:pt x="553" y="383"/>
                  </a:lnTo>
                  <a:lnTo>
                    <a:pt x="560" y="383"/>
                  </a:lnTo>
                  <a:lnTo>
                    <a:pt x="566" y="381"/>
                  </a:lnTo>
                  <a:lnTo>
                    <a:pt x="571" y="379"/>
                  </a:lnTo>
                  <a:lnTo>
                    <a:pt x="577" y="377"/>
                  </a:lnTo>
                  <a:lnTo>
                    <a:pt x="584" y="377"/>
                  </a:lnTo>
                  <a:lnTo>
                    <a:pt x="590" y="375"/>
                  </a:lnTo>
                  <a:lnTo>
                    <a:pt x="596" y="373"/>
                  </a:lnTo>
                  <a:lnTo>
                    <a:pt x="599" y="373"/>
                  </a:lnTo>
                  <a:lnTo>
                    <a:pt x="607" y="372"/>
                  </a:lnTo>
                  <a:lnTo>
                    <a:pt x="610" y="370"/>
                  </a:lnTo>
                  <a:lnTo>
                    <a:pt x="616" y="368"/>
                  </a:lnTo>
                  <a:lnTo>
                    <a:pt x="620" y="368"/>
                  </a:lnTo>
                  <a:lnTo>
                    <a:pt x="625" y="366"/>
                  </a:lnTo>
                  <a:lnTo>
                    <a:pt x="629" y="364"/>
                  </a:lnTo>
                  <a:lnTo>
                    <a:pt x="635" y="364"/>
                  </a:lnTo>
                  <a:lnTo>
                    <a:pt x="638" y="362"/>
                  </a:lnTo>
                  <a:lnTo>
                    <a:pt x="642" y="360"/>
                  </a:lnTo>
                  <a:lnTo>
                    <a:pt x="646" y="358"/>
                  </a:lnTo>
                  <a:lnTo>
                    <a:pt x="650" y="358"/>
                  </a:lnTo>
                  <a:lnTo>
                    <a:pt x="653" y="357"/>
                  </a:lnTo>
                  <a:lnTo>
                    <a:pt x="657" y="357"/>
                  </a:lnTo>
                  <a:lnTo>
                    <a:pt x="665" y="353"/>
                  </a:lnTo>
                  <a:lnTo>
                    <a:pt x="672" y="351"/>
                  </a:lnTo>
                  <a:lnTo>
                    <a:pt x="678" y="349"/>
                  </a:lnTo>
                  <a:lnTo>
                    <a:pt x="683" y="345"/>
                  </a:lnTo>
                  <a:lnTo>
                    <a:pt x="687" y="344"/>
                  </a:lnTo>
                  <a:lnTo>
                    <a:pt x="693" y="342"/>
                  </a:lnTo>
                  <a:lnTo>
                    <a:pt x="696" y="340"/>
                  </a:lnTo>
                  <a:lnTo>
                    <a:pt x="700" y="338"/>
                  </a:lnTo>
                  <a:lnTo>
                    <a:pt x="702" y="336"/>
                  </a:lnTo>
                  <a:lnTo>
                    <a:pt x="706" y="334"/>
                  </a:lnTo>
                  <a:lnTo>
                    <a:pt x="709" y="330"/>
                  </a:lnTo>
                  <a:lnTo>
                    <a:pt x="711" y="329"/>
                  </a:lnTo>
                  <a:lnTo>
                    <a:pt x="711" y="325"/>
                  </a:lnTo>
                  <a:lnTo>
                    <a:pt x="708" y="321"/>
                  </a:lnTo>
                  <a:lnTo>
                    <a:pt x="704" y="319"/>
                  </a:lnTo>
                  <a:lnTo>
                    <a:pt x="702" y="317"/>
                  </a:lnTo>
                  <a:lnTo>
                    <a:pt x="698" y="316"/>
                  </a:lnTo>
                  <a:lnTo>
                    <a:pt x="694" y="314"/>
                  </a:lnTo>
                  <a:lnTo>
                    <a:pt x="691" y="312"/>
                  </a:lnTo>
                  <a:lnTo>
                    <a:pt x="687" y="310"/>
                  </a:lnTo>
                  <a:lnTo>
                    <a:pt x="681" y="308"/>
                  </a:lnTo>
                  <a:lnTo>
                    <a:pt x="678" y="306"/>
                  </a:lnTo>
                  <a:lnTo>
                    <a:pt x="674" y="304"/>
                  </a:lnTo>
                  <a:lnTo>
                    <a:pt x="668" y="302"/>
                  </a:lnTo>
                  <a:lnTo>
                    <a:pt x="665" y="301"/>
                  </a:lnTo>
                  <a:lnTo>
                    <a:pt x="659" y="299"/>
                  </a:lnTo>
                  <a:lnTo>
                    <a:pt x="655" y="297"/>
                  </a:lnTo>
                  <a:lnTo>
                    <a:pt x="652" y="293"/>
                  </a:lnTo>
                  <a:lnTo>
                    <a:pt x="646" y="291"/>
                  </a:lnTo>
                  <a:lnTo>
                    <a:pt x="642" y="289"/>
                  </a:lnTo>
                  <a:lnTo>
                    <a:pt x="637" y="288"/>
                  </a:lnTo>
                  <a:lnTo>
                    <a:pt x="633" y="286"/>
                  </a:lnTo>
                  <a:lnTo>
                    <a:pt x="629" y="284"/>
                  </a:lnTo>
                  <a:lnTo>
                    <a:pt x="625" y="282"/>
                  </a:lnTo>
                  <a:lnTo>
                    <a:pt x="622" y="282"/>
                  </a:lnTo>
                  <a:lnTo>
                    <a:pt x="616" y="278"/>
                  </a:lnTo>
                  <a:lnTo>
                    <a:pt x="610" y="276"/>
                  </a:lnTo>
                  <a:lnTo>
                    <a:pt x="609" y="275"/>
                  </a:lnTo>
                  <a:lnTo>
                    <a:pt x="607" y="275"/>
                  </a:lnTo>
                  <a:lnTo>
                    <a:pt x="622" y="228"/>
                  </a:lnTo>
                  <a:lnTo>
                    <a:pt x="622" y="226"/>
                  </a:lnTo>
                  <a:lnTo>
                    <a:pt x="625" y="226"/>
                  </a:lnTo>
                  <a:lnTo>
                    <a:pt x="627" y="226"/>
                  </a:lnTo>
                  <a:lnTo>
                    <a:pt x="633" y="226"/>
                  </a:lnTo>
                  <a:lnTo>
                    <a:pt x="637" y="224"/>
                  </a:lnTo>
                  <a:lnTo>
                    <a:pt x="642" y="224"/>
                  </a:lnTo>
                  <a:lnTo>
                    <a:pt x="650" y="224"/>
                  </a:lnTo>
                  <a:lnTo>
                    <a:pt x="657" y="222"/>
                  </a:lnTo>
                  <a:lnTo>
                    <a:pt x="663" y="222"/>
                  </a:lnTo>
                  <a:lnTo>
                    <a:pt x="668" y="220"/>
                  </a:lnTo>
                  <a:lnTo>
                    <a:pt x="676" y="220"/>
                  </a:lnTo>
                  <a:lnTo>
                    <a:pt x="681" y="219"/>
                  </a:lnTo>
                  <a:lnTo>
                    <a:pt x="687" y="217"/>
                  </a:lnTo>
                  <a:lnTo>
                    <a:pt x="691" y="217"/>
                  </a:lnTo>
                  <a:lnTo>
                    <a:pt x="694" y="215"/>
                  </a:lnTo>
                  <a:lnTo>
                    <a:pt x="698" y="215"/>
                  </a:lnTo>
                  <a:lnTo>
                    <a:pt x="700" y="211"/>
                  </a:lnTo>
                  <a:lnTo>
                    <a:pt x="702" y="205"/>
                  </a:lnTo>
                  <a:lnTo>
                    <a:pt x="704" y="202"/>
                  </a:lnTo>
                  <a:lnTo>
                    <a:pt x="706" y="198"/>
                  </a:lnTo>
                  <a:lnTo>
                    <a:pt x="708" y="194"/>
                  </a:lnTo>
                  <a:lnTo>
                    <a:pt x="709" y="191"/>
                  </a:lnTo>
                  <a:lnTo>
                    <a:pt x="709" y="187"/>
                  </a:lnTo>
                  <a:lnTo>
                    <a:pt x="711" y="183"/>
                  </a:lnTo>
                  <a:lnTo>
                    <a:pt x="713" y="179"/>
                  </a:lnTo>
                  <a:lnTo>
                    <a:pt x="713" y="177"/>
                  </a:lnTo>
                  <a:lnTo>
                    <a:pt x="715" y="172"/>
                  </a:lnTo>
                  <a:lnTo>
                    <a:pt x="717" y="170"/>
                  </a:lnTo>
                  <a:lnTo>
                    <a:pt x="715" y="168"/>
                  </a:lnTo>
                  <a:lnTo>
                    <a:pt x="709" y="164"/>
                  </a:lnTo>
                  <a:lnTo>
                    <a:pt x="706" y="161"/>
                  </a:lnTo>
                  <a:lnTo>
                    <a:pt x="702" y="157"/>
                  </a:lnTo>
                  <a:lnTo>
                    <a:pt x="696" y="151"/>
                  </a:lnTo>
                  <a:lnTo>
                    <a:pt x="691" y="148"/>
                  </a:lnTo>
                  <a:lnTo>
                    <a:pt x="683" y="142"/>
                  </a:lnTo>
                  <a:lnTo>
                    <a:pt x="678" y="136"/>
                  </a:lnTo>
                  <a:lnTo>
                    <a:pt x="672" y="131"/>
                  </a:lnTo>
                  <a:lnTo>
                    <a:pt x="665" y="125"/>
                  </a:lnTo>
                  <a:lnTo>
                    <a:pt x="661" y="121"/>
                  </a:lnTo>
                  <a:lnTo>
                    <a:pt x="657" y="118"/>
                  </a:lnTo>
                  <a:lnTo>
                    <a:pt x="652" y="114"/>
                  </a:lnTo>
                  <a:lnTo>
                    <a:pt x="650" y="112"/>
                  </a:lnTo>
                  <a:lnTo>
                    <a:pt x="644" y="108"/>
                  </a:lnTo>
                  <a:lnTo>
                    <a:pt x="642" y="105"/>
                  </a:lnTo>
                  <a:lnTo>
                    <a:pt x="637" y="101"/>
                  </a:lnTo>
                  <a:lnTo>
                    <a:pt x="635" y="97"/>
                  </a:lnTo>
                  <a:lnTo>
                    <a:pt x="629" y="93"/>
                  </a:lnTo>
                  <a:lnTo>
                    <a:pt x="625" y="90"/>
                  </a:lnTo>
                  <a:lnTo>
                    <a:pt x="622" y="86"/>
                  </a:lnTo>
                  <a:lnTo>
                    <a:pt x="618" y="82"/>
                  </a:lnTo>
                  <a:lnTo>
                    <a:pt x="614" y="79"/>
                  </a:lnTo>
                  <a:lnTo>
                    <a:pt x="610" y="75"/>
                  </a:lnTo>
                  <a:lnTo>
                    <a:pt x="605" y="73"/>
                  </a:lnTo>
                  <a:lnTo>
                    <a:pt x="601" y="69"/>
                  </a:lnTo>
                  <a:lnTo>
                    <a:pt x="597" y="66"/>
                  </a:lnTo>
                  <a:lnTo>
                    <a:pt x="594" y="62"/>
                  </a:lnTo>
                  <a:lnTo>
                    <a:pt x="590" y="58"/>
                  </a:lnTo>
                  <a:lnTo>
                    <a:pt x="586" y="54"/>
                  </a:lnTo>
                  <a:lnTo>
                    <a:pt x="581" y="47"/>
                  </a:lnTo>
                  <a:lnTo>
                    <a:pt x="573" y="41"/>
                  </a:lnTo>
                  <a:lnTo>
                    <a:pt x="568" y="34"/>
                  </a:lnTo>
                  <a:lnTo>
                    <a:pt x="560" y="28"/>
                  </a:lnTo>
                  <a:lnTo>
                    <a:pt x="556" y="23"/>
                  </a:lnTo>
                  <a:lnTo>
                    <a:pt x="551" y="17"/>
                  </a:lnTo>
                  <a:lnTo>
                    <a:pt x="547" y="11"/>
                  </a:lnTo>
                  <a:lnTo>
                    <a:pt x="543" y="8"/>
                  </a:lnTo>
                  <a:lnTo>
                    <a:pt x="541" y="2"/>
                  </a:lnTo>
                  <a:lnTo>
                    <a:pt x="540" y="0"/>
                  </a:lnTo>
                  <a:lnTo>
                    <a:pt x="538" y="0"/>
                  </a:lnTo>
                  <a:lnTo>
                    <a:pt x="536" y="2"/>
                  </a:lnTo>
                  <a:lnTo>
                    <a:pt x="534" y="2"/>
                  </a:lnTo>
                  <a:lnTo>
                    <a:pt x="530" y="6"/>
                  </a:lnTo>
                  <a:lnTo>
                    <a:pt x="528" y="10"/>
                  </a:lnTo>
                  <a:lnTo>
                    <a:pt x="527" y="15"/>
                  </a:lnTo>
                  <a:lnTo>
                    <a:pt x="525" y="17"/>
                  </a:lnTo>
                  <a:lnTo>
                    <a:pt x="528" y="23"/>
                  </a:lnTo>
                  <a:lnTo>
                    <a:pt x="530" y="26"/>
                  </a:lnTo>
                  <a:lnTo>
                    <a:pt x="532" y="30"/>
                  </a:lnTo>
                  <a:lnTo>
                    <a:pt x="536" y="34"/>
                  </a:lnTo>
                  <a:lnTo>
                    <a:pt x="540" y="39"/>
                  </a:lnTo>
                  <a:lnTo>
                    <a:pt x="543" y="43"/>
                  </a:lnTo>
                  <a:lnTo>
                    <a:pt x="549" y="49"/>
                  </a:lnTo>
                  <a:lnTo>
                    <a:pt x="553" y="52"/>
                  </a:lnTo>
                  <a:lnTo>
                    <a:pt x="558" y="58"/>
                  </a:lnTo>
                  <a:lnTo>
                    <a:pt x="564" y="64"/>
                  </a:lnTo>
                  <a:lnTo>
                    <a:pt x="569" y="69"/>
                  </a:lnTo>
                  <a:lnTo>
                    <a:pt x="577" y="77"/>
                  </a:lnTo>
                  <a:lnTo>
                    <a:pt x="583" y="82"/>
                  </a:lnTo>
                  <a:lnTo>
                    <a:pt x="590" y="88"/>
                  </a:lnTo>
                  <a:lnTo>
                    <a:pt x="596" y="93"/>
                  </a:lnTo>
                  <a:lnTo>
                    <a:pt x="603" y="99"/>
                  </a:lnTo>
                  <a:lnTo>
                    <a:pt x="610" y="107"/>
                  </a:lnTo>
                  <a:lnTo>
                    <a:pt x="616" y="112"/>
                  </a:lnTo>
                  <a:lnTo>
                    <a:pt x="625" y="118"/>
                  </a:lnTo>
                  <a:lnTo>
                    <a:pt x="631" y="123"/>
                  </a:lnTo>
                  <a:lnTo>
                    <a:pt x="638" y="129"/>
                  </a:lnTo>
                  <a:lnTo>
                    <a:pt x="646" y="135"/>
                  </a:lnTo>
                  <a:lnTo>
                    <a:pt x="652" y="140"/>
                  </a:lnTo>
                  <a:lnTo>
                    <a:pt x="659" y="146"/>
                  </a:lnTo>
                  <a:lnTo>
                    <a:pt x="666" y="151"/>
                  </a:lnTo>
                  <a:lnTo>
                    <a:pt x="672" y="155"/>
                  </a:lnTo>
                  <a:lnTo>
                    <a:pt x="680" y="161"/>
                  </a:lnTo>
                  <a:lnTo>
                    <a:pt x="685" y="164"/>
                  </a:lnTo>
                  <a:lnTo>
                    <a:pt x="691" y="170"/>
                  </a:lnTo>
                  <a:lnTo>
                    <a:pt x="691" y="172"/>
                  </a:lnTo>
                  <a:lnTo>
                    <a:pt x="691" y="174"/>
                  </a:lnTo>
                  <a:lnTo>
                    <a:pt x="691" y="177"/>
                  </a:lnTo>
                  <a:lnTo>
                    <a:pt x="691" y="181"/>
                  </a:lnTo>
                  <a:lnTo>
                    <a:pt x="689" y="187"/>
                  </a:lnTo>
                  <a:lnTo>
                    <a:pt x="687" y="191"/>
                  </a:lnTo>
                  <a:lnTo>
                    <a:pt x="685" y="194"/>
                  </a:lnTo>
                  <a:lnTo>
                    <a:pt x="683" y="194"/>
                  </a:lnTo>
                  <a:lnTo>
                    <a:pt x="680" y="196"/>
                  </a:lnTo>
                  <a:lnTo>
                    <a:pt x="674" y="198"/>
                  </a:lnTo>
                  <a:lnTo>
                    <a:pt x="668" y="200"/>
                  </a:lnTo>
                  <a:lnTo>
                    <a:pt x="663" y="200"/>
                  </a:lnTo>
                  <a:lnTo>
                    <a:pt x="657" y="202"/>
                  </a:lnTo>
                  <a:lnTo>
                    <a:pt x="650" y="202"/>
                  </a:lnTo>
                  <a:lnTo>
                    <a:pt x="644" y="204"/>
                  </a:lnTo>
                  <a:lnTo>
                    <a:pt x="637" y="205"/>
                  </a:lnTo>
                  <a:lnTo>
                    <a:pt x="629" y="207"/>
                  </a:lnTo>
                  <a:lnTo>
                    <a:pt x="624" y="207"/>
                  </a:lnTo>
                  <a:lnTo>
                    <a:pt x="616" y="209"/>
                  </a:lnTo>
                  <a:lnTo>
                    <a:pt x="610" y="211"/>
                  </a:lnTo>
                  <a:lnTo>
                    <a:pt x="607" y="213"/>
                  </a:lnTo>
                  <a:lnTo>
                    <a:pt x="603" y="215"/>
                  </a:lnTo>
                  <a:lnTo>
                    <a:pt x="601" y="217"/>
                  </a:lnTo>
                  <a:lnTo>
                    <a:pt x="599" y="219"/>
                  </a:lnTo>
                  <a:lnTo>
                    <a:pt x="597" y="222"/>
                  </a:lnTo>
                  <a:lnTo>
                    <a:pt x="597" y="224"/>
                  </a:lnTo>
                  <a:lnTo>
                    <a:pt x="596" y="230"/>
                  </a:lnTo>
                  <a:lnTo>
                    <a:pt x="596" y="233"/>
                  </a:lnTo>
                  <a:lnTo>
                    <a:pt x="594" y="237"/>
                  </a:lnTo>
                  <a:lnTo>
                    <a:pt x="592" y="241"/>
                  </a:lnTo>
                  <a:lnTo>
                    <a:pt x="592" y="247"/>
                  </a:lnTo>
                  <a:lnTo>
                    <a:pt x="592" y="250"/>
                  </a:lnTo>
                  <a:lnTo>
                    <a:pt x="592" y="254"/>
                  </a:lnTo>
                  <a:lnTo>
                    <a:pt x="590" y="258"/>
                  </a:lnTo>
                  <a:lnTo>
                    <a:pt x="590" y="261"/>
                  </a:lnTo>
                  <a:lnTo>
                    <a:pt x="588" y="267"/>
                  </a:lnTo>
                  <a:lnTo>
                    <a:pt x="588" y="269"/>
                  </a:lnTo>
                  <a:lnTo>
                    <a:pt x="584" y="269"/>
                  </a:lnTo>
                  <a:lnTo>
                    <a:pt x="581" y="269"/>
                  </a:lnTo>
                  <a:lnTo>
                    <a:pt x="577" y="269"/>
                  </a:lnTo>
                  <a:lnTo>
                    <a:pt x="573" y="269"/>
                  </a:lnTo>
                  <a:lnTo>
                    <a:pt x="568" y="269"/>
                  </a:lnTo>
                  <a:lnTo>
                    <a:pt x="564" y="269"/>
                  </a:lnTo>
                  <a:lnTo>
                    <a:pt x="558" y="269"/>
                  </a:lnTo>
                  <a:lnTo>
                    <a:pt x="553" y="269"/>
                  </a:lnTo>
                  <a:lnTo>
                    <a:pt x="545" y="269"/>
                  </a:lnTo>
                  <a:lnTo>
                    <a:pt x="540" y="269"/>
                  </a:lnTo>
                  <a:lnTo>
                    <a:pt x="532" y="269"/>
                  </a:lnTo>
                  <a:lnTo>
                    <a:pt x="525" y="269"/>
                  </a:lnTo>
                  <a:lnTo>
                    <a:pt x="517" y="269"/>
                  </a:lnTo>
                  <a:lnTo>
                    <a:pt x="508" y="269"/>
                  </a:lnTo>
                  <a:lnTo>
                    <a:pt x="499" y="267"/>
                  </a:lnTo>
                  <a:lnTo>
                    <a:pt x="489" y="267"/>
                  </a:lnTo>
                  <a:lnTo>
                    <a:pt x="480" y="267"/>
                  </a:lnTo>
                  <a:lnTo>
                    <a:pt x="471" y="267"/>
                  </a:lnTo>
                  <a:lnTo>
                    <a:pt x="459" y="267"/>
                  </a:lnTo>
                  <a:lnTo>
                    <a:pt x="450" y="267"/>
                  </a:lnTo>
                  <a:lnTo>
                    <a:pt x="439" y="267"/>
                  </a:lnTo>
                  <a:lnTo>
                    <a:pt x="429" y="267"/>
                  </a:lnTo>
                  <a:lnTo>
                    <a:pt x="418" y="267"/>
                  </a:lnTo>
                  <a:lnTo>
                    <a:pt x="407" y="267"/>
                  </a:lnTo>
                  <a:lnTo>
                    <a:pt x="394" y="267"/>
                  </a:lnTo>
                  <a:lnTo>
                    <a:pt x="385" y="267"/>
                  </a:lnTo>
                  <a:lnTo>
                    <a:pt x="374" y="267"/>
                  </a:lnTo>
                  <a:lnTo>
                    <a:pt x="360" y="267"/>
                  </a:lnTo>
                  <a:lnTo>
                    <a:pt x="349" y="267"/>
                  </a:lnTo>
                  <a:lnTo>
                    <a:pt x="338" y="267"/>
                  </a:lnTo>
                  <a:lnTo>
                    <a:pt x="327" y="267"/>
                  </a:lnTo>
                  <a:lnTo>
                    <a:pt x="316" y="267"/>
                  </a:lnTo>
                  <a:lnTo>
                    <a:pt x="303" y="267"/>
                  </a:lnTo>
                  <a:lnTo>
                    <a:pt x="291" y="267"/>
                  </a:lnTo>
                  <a:lnTo>
                    <a:pt x="280" y="267"/>
                  </a:lnTo>
                  <a:lnTo>
                    <a:pt x="269" y="267"/>
                  </a:lnTo>
                  <a:lnTo>
                    <a:pt x="258" y="267"/>
                  </a:lnTo>
                  <a:lnTo>
                    <a:pt x="247" y="267"/>
                  </a:lnTo>
                  <a:lnTo>
                    <a:pt x="235" y="267"/>
                  </a:lnTo>
                  <a:lnTo>
                    <a:pt x="224" y="267"/>
                  </a:lnTo>
                  <a:lnTo>
                    <a:pt x="215" y="267"/>
                  </a:lnTo>
                  <a:lnTo>
                    <a:pt x="206" y="267"/>
                  </a:lnTo>
                  <a:lnTo>
                    <a:pt x="194" y="267"/>
                  </a:lnTo>
                  <a:lnTo>
                    <a:pt x="185" y="267"/>
                  </a:lnTo>
                  <a:lnTo>
                    <a:pt x="176" y="267"/>
                  </a:lnTo>
                  <a:lnTo>
                    <a:pt x="168" y="267"/>
                  </a:lnTo>
                  <a:lnTo>
                    <a:pt x="159" y="267"/>
                  </a:lnTo>
                  <a:lnTo>
                    <a:pt x="151" y="267"/>
                  </a:lnTo>
                  <a:lnTo>
                    <a:pt x="142" y="267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2" y="267"/>
                  </a:lnTo>
                  <a:lnTo>
                    <a:pt x="116" y="267"/>
                  </a:lnTo>
                  <a:lnTo>
                    <a:pt x="110" y="267"/>
                  </a:lnTo>
                  <a:lnTo>
                    <a:pt x="105" y="265"/>
                  </a:lnTo>
                  <a:lnTo>
                    <a:pt x="101" y="265"/>
                  </a:lnTo>
                  <a:lnTo>
                    <a:pt x="95" y="265"/>
                  </a:lnTo>
                  <a:lnTo>
                    <a:pt x="94" y="265"/>
                  </a:lnTo>
                  <a:lnTo>
                    <a:pt x="88" y="265"/>
                  </a:lnTo>
                  <a:lnTo>
                    <a:pt x="86" y="265"/>
                  </a:lnTo>
                  <a:lnTo>
                    <a:pt x="81" y="267"/>
                  </a:lnTo>
                  <a:lnTo>
                    <a:pt x="75" y="273"/>
                  </a:lnTo>
                  <a:lnTo>
                    <a:pt x="71" y="276"/>
                  </a:lnTo>
                  <a:lnTo>
                    <a:pt x="71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2" name="Freeform 54">
              <a:extLst>
                <a:ext uri="{FF2B5EF4-FFF2-40B4-BE49-F238E27FC236}">
                  <a16:creationId xmlns:a16="http://schemas.microsoft.com/office/drawing/2014/main" id="{89A8902B-F7D6-1BDB-FA1B-B1686522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2362200"/>
              <a:ext cx="274638" cy="215900"/>
            </a:xfrm>
            <a:custGeom>
              <a:avLst/>
              <a:gdLst>
                <a:gd name="T0" fmla="*/ 0 w 173"/>
                <a:gd name="T1" fmla="*/ 2147483647 h 136"/>
                <a:gd name="T2" fmla="*/ 2147483647 w 173"/>
                <a:gd name="T3" fmla="*/ 2147483647 h 136"/>
                <a:gd name="T4" fmla="*/ 2147483647 w 173"/>
                <a:gd name="T5" fmla="*/ 2147483647 h 136"/>
                <a:gd name="T6" fmla="*/ 2147483647 w 173"/>
                <a:gd name="T7" fmla="*/ 2147483647 h 136"/>
                <a:gd name="T8" fmla="*/ 2147483647 w 173"/>
                <a:gd name="T9" fmla="*/ 2147483647 h 136"/>
                <a:gd name="T10" fmla="*/ 2147483647 w 173"/>
                <a:gd name="T11" fmla="*/ 2147483647 h 136"/>
                <a:gd name="T12" fmla="*/ 2147483647 w 173"/>
                <a:gd name="T13" fmla="*/ 2147483647 h 136"/>
                <a:gd name="T14" fmla="*/ 2147483647 w 173"/>
                <a:gd name="T15" fmla="*/ 2147483647 h 136"/>
                <a:gd name="T16" fmla="*/ 2147483647 w 173"/>
                <a:gd name="T17" fmla="*/ 2147483647 h 136"/>
                <a:gd name="T18" fmla="*/ 2147483647 w 173"/>
                <a:gd name="T19" fmla="*/ 2147483647 h 136"/>
                <a:gd name="T20" fmla="*/ 2147483647 w 173"/>
                <a:gd name="T21" fmla="*/ 2147483647 h 136"/>
                <a:gd name="T22" fmla="*/ 2147483647 w 173"/>
                <a:gd name="T23" fmla="*/ 2147483647 h 136"/>
                <a:gd name="T24" fmla="*/ 2147483647 w 173"/>
                <a:gd name="T25" fmla="*/ 2147483647 h 136"/>
                <a:gd name="T26" fmla="*/ 2147483647 w 173"/>
                <a:gd name="T27" fmla="*/ 2147483647 h 136"/>
                <a:gd name="T28" fmla="*/ 2147483647 w 173"/>
                <a:gd name="T29" fmla="*/ 2147483647 h 136"/>
                <a:gd name="T30" fmla="*/ 2147483647 w 173"/>
                <a:gd name="T31" fmla="*/ 2147483647 h 136"/>
                <a:gd name="T32" fmla="*/ 2147483647 w 173"/>
                <a:gd name="T33" fmla="*/ 2147483647 h 136"/>
                <a:gd name="T34" fmla="*/ 2147483647 w 173"/>
                <a:gd name="T35" fmla="*/ 2147483647 h 136"/>
                <a:gd name="T36" fmla="*/ 2147483647 w 173"/>
                <a:gd name="T37" fmla="*/ 2147483647 h 136"/>
                <a:gd name="T38" fmla="*/ 2147483647 w 173"/>
                <a:gd name="T39" fmla="*/ 2147483647 h 136"/>
                <a:gd name="T40" fmla="*/ 2147483647 w 173"/>
                <a:gd name="T41" fmla="*/ 2147483647 h 136"/>
                <a:gd name="T42" fmla="*/ 2147483647 w 173"/>
                <a:gd name="T43" fmla="*/ 2147483647 h 136"/>
                <a:gd name="T44" fmla="*/ 2147483647 w 173"/>
                <a:gd name="T45" fmla="*/ 2147483647 h 136"/>
                <a:gd name="T46" fmla="*/ 2147483647 w 173"/>
                <a:gd name="T47" fmla="*/ 2147483647 h 136"/>
                <a:gd name="T48" fmla="*/ 2147483647 w 173"/>
                <a:gd name="T49" fmla="*/ 2147483647 h 136"/>
                <a:gd name="T50" fmla="*/ 2147483647 w 173"/>
                <a:gd name="T51" fmla="*/ 2147483647 h 136"/>
                <a:gd name="T52" fmla="*/ 2147483647 w 173"/>
                <a:gd name="T53" fmla="*/ 2147483647 h 136"/>
                <a:gd name="T54" fmla="*/ 2147483647 w 173"/>
                <a:gd name="T55" fmla="*/ 2147483647 h 136"/>
                <a:gd name="T56" fmla="*/ 2147483647 w 173"/>
                <a:gd name="T57" fmla="*/ 2147483647 h 136"/>
                <a:gd name="T58" fmla="*/ 2147483647 w 173"/>
                <a:gd name="T59" fmla="*/ 2147483647 h 136"/>
                <a:gd name="T60" fmla="*/ 2147483647 w 173"/>
                <a:gd name="T61" fmla="*/ 2147483647 h 136"/>
                <a:gd name="T62" fmla="*/ 2147483647 w 173"/>
                <a:gd name="T63" fmla="*/ 2147483647 h 136"/>
                <a:gd name="T64" fmla="*/ 2147483647 w 173"/>
                <a:gd name="T65" fmla="*/ 2147483647 h 136"/>
                <a:gd name="T66" fmla="*/ 2147483647 w 173"/>
                <a:gd name="T67" fmla="*/ 2147483647 h 136"/>
                <a:gd name="T68" fmla="*/ 2147483647 w 173"/>
                <a:gd name="T69" fmla="*/ 2147483647 h 136"/>
                <a:gd name="T70" fmla="*/ 2147483647 w 173"/>
                <a:gd name="T71" fmla="*/ 2147483647 h 136"/>
                <a:gd name="T72" fmla="*/ 2147483647 w 173"/>
                <a:gd name="T73" fmla="*/ 2147483647 h 136"/>
                <a:gd name="T74" fmla="*/ 2147483647 w 173"/>
                <a:gd name="T75" fmla="*/ 2147483647 h 136"/>
                <a:gd name="T76" fmla="*/ 2147483647 w 173"/>
                <a:gd name="T77" fmla="*/ 2147483647 h 136"/>
                <a:gd name="T78" fmla="*/ 2147483647 w 173"/>
                <a:gd name="T79" fmla="*/ 2147483647 h 136"/>
                <a:gd name="T80" fmla="*/ 2147483647 w 173"/>
                <a:gd name="T81" fmla="*/ 2147483647 h 136"/>
                <a:gd name="T82" fmla="*/ 2147483647 w 173"/>
                <a:gd name="T83" fmla="*/ 2147483647 h 136"/>
                <a:gd name="T84" fmla="*/ 2147483647 w 173"/>
                <a:gd name="T85" fmla="*/ 2147483647 h 136"/>
                <a:gd name="T86" fmla="*/ 2147483647 w 173"/>
                <a:gd name="T87" fmla="*/ 2147483647 h 136"/>
                <a:gd name="T88" fmla="*/ 2147483647 w 173"/>
                <a:gd name="T89" fmla="*/ 2147483647 h 136"/>
                <a:gd name="T90" fmla="*/ 2147483647 w 173"/>
                <a:gd name="T91" fmla="*/ 2147483647 h 136"/>
                <a:gd name="T92" fmla="*/ 2147483647 w 173"/>
                <a:gd name="T93" fmla="*/ 2147483647 h 136"/>
                <a:gd name="T94" fmla="*/ 2147483647 w 173"/>
                <a:gd name="T95" fmla="*/ 2147483647 h 136"/>
                <a:gd name="T96" fmla="*/ 2147483647 w 173"/>
                <a:gd name="T97" fmla="*/ 2147483647 h 136"/>
                <a:gd name="T98" fmla="*/ 2147483647 w 173"/>
                <a:gd name="T99" fmla="*/ 2147483647 h 136"/>
                <a:gd name="T100" fmla="*/ 2147483647 w 173"/>
                <a:gd name="T101" fmla="*/ 2147483647 h 136"/>
                <a:gd name="T102" fmla="*/ 2147483647 w 173"/>
                <a:gd name="T103" fmla="*/ 2147483647 h 136"/>
                <a:gd name="T104" fmla="*/ 2147483647 w 173"/>
                <a:gd name="T105" fmla="*/ 2147483647 h 136"/>
                <a:gd name="T106" fmla="*/ 2147483647 w 173"/>
                <a:gd name="T107" fmla="*/ 2147483647 h 136"/>
                <a:gd name="T108" fmla="*/ 2147483647 w 173"/>
                <a:gd name="T109" fmla="*/ 2147483647 h 136"/>
                <a:gd name="T110" fmla="*/ 2147483647 w 173"/>
                <a:gd name="T111" fmla="*/ 2147483647 h 136"/>
                <a:gd name="T112" fmla="*/ 2147483647 w 173"/>
                <a:gd name="T113" fmla="*/ 2147483647 h 136"/>
                <a:gd name="T114" fmla="*/ 2147483647 w 173"/>
                <a:gd name="T115" fmla="*/ 0 h 136"/>
                <a:gd name="T116" fmla="*/ 0 w 173"/>
                <a:gd name="T117" fmla="*/ 2147483647 h 136"/>
                <a:gd name="T118" fmla="*/ 0 w 173"/>
                <a:gd name="T119" fmla="*/ 2147483647 h 1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36"/>
                <a:gd name="T182" fmla="*/ 173 w 173"/>
                <a:gd name="T183" fmla="*/ 136 h 1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36">
                  <a:moveTo>
                    <a:pt x="0" y="5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2" y="13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5" y="26"/>
                  </a:lnTo>
                  <a:lnTo>
                    <a:pt x="7" y="30"/>
                  </a:lnTo>
                  <a:lnTo>
                    <a:pt x="9" y="35"/>
                  </a:lnTo>
                  <a:lnTo>
                    <a:pt x="11" y="39"/>
                  </a:lnTo>
                  <a:lnTo>
                    <a:pt x="13" y="44"/>
                  </a:lnTo>
                  <a:lnTo>
                    <a:pt x="17" y="48"/>
                  </a:lnTo>
                  <a:lnTo>
                    <a:pt x="18" y="56"/>
                  </a:lnTo>
                  <a:lnTo>
                    <a:pt x="20" y="59"/>
                  </a:lnTo>
                  <a:lnTo>
                    <a:pt x="24" y="65"/>
                  </a:lnTo>
                  <a:lnTo>
                    <a:pt x="26" y="69"/>
                  </a:lnTo>
                  <a:lnTo>
                    <a:pt x="30" y="76"/>
                  </a:lnTo>
                  <a:lnTo>
                    <a:pt x="33" y="82"/>
                  </a:lnTo>
                  <a:lnTo>
                    <a:pt x="37" y="87"/>
                  </a:lnTo>
                  <a:lnTo>
                    <a:pt x="41" y="91"/>
                  </a:lnTo>
                  <a:lnTo>
                    <a:pt x="45" y="99"/>
                  </a:lnTo>
                  <a:lnTo>
                    <a:pt x="48" y="102"/>
                  </a:lnTo>
                  <a:lnTo>
                    <a:pt x="54" y="108"/>
                  </a:lnTo>
                  <a:lnTo>
                    <a:pt x="58" y="112"/>
                  </a:lnTo>
                  <a:lnTo>
                    <a:pt x="63" y="117"/>
                  </a:lnTo>
                  <a:lnTo>
                    <a:pt x="67" y="121"/>
                  </a:lnTo>
                  <a:lnTo>
                    <a:pt x="73" y="127"/>
                  </a:lnTo>
                  <a:lnTo>
                    <a:pt x="78" y="130"/>
                  </a:lnTo>
                  <a:lnTo>
                    <a:pt x="86" y="136"/>
                  </a:lnTo>
                  <a:lnTo>
                    <a:pt x="86" y="134"/>
                  </a:lnTo>
                  <a:lnTo>
                    <a:pt x="88" y="132"/>
                  </a:lnTo>
                  <a:lnTo>
                    <a:pt x="91" y="128"/>
                  </a:lnTo>
                  <a:lnTo>
                    <a:pt x="97" y="125"/>
                  </a:lnTo>
                  <a:lnTo>
                    <a:pt x="102" y="119"/>
                  </a:lnTo>
                  <a:lnTo>
                    <a:pt x="110" y="112"/>
                  </a:lnTo>
                  <a:lnTo>
                    <a:pt x="112" y="108"/>
                  </a:lnTo>
                  <a:lnTo>
                    <a:pt x="117" y="104"/>
                  </a:lnTo>
                  <a:lnTo>
                    <a:pt x="121" y="100"/>
                  </a:lnTo>
                  <a:lnTo>
                    <a:pt x="125" y="97"/>
                  </a:lnTo>
                  <a:lnTo>
                    <a:pt x="129" y="91"/>
                  </a:lnTo>
                  <a:lnTo>
                    <a:pt x="132" y="87"/>
                  </a:lnTo>
                  <a:lnTo>
                    <a:pt x="136" y="82"/>
                  </a:lnTo>
                  <a:lnTo>
                    <a:pt x="140" y="78"/>
                  </a:lnTo>
                  <a:lnTo>
                    <a:pt x="144" y="72"/>
                  </a:lnTo>
                  <a:lnTo>
                    <a:pt x="147" y="67"/>
                  </a:lnTo>
                  <a:lnTo>
                    <a:pt x="149" y="61"/>
                  </a:lnTo>
                  <a:lnTo>
                    <a:pt x="155" y="58"/>
                  </a:lnTo>
                  <a:lnTo>
                    <a:pt x="157" y="50"/>
                  </a:lnTo>
                  <a:lnTo>
                    <a:pt x="158" y="44"/>
                  </a:lnTo>
                  <a:lnTo>
                    <a:pt x="162" y="39"/>
                  </a:lnTo>
                  <a:lnTo>
                    <a:pt x="166" y="35"/>
                  </a:lnTo>
                  <a:lnTo>
                    <a:pt x="168" y="28"/>
                  </a:lnTo>
                  <a:lnTo>
                    <a:pt x="170" y="22"/>
                  </a:lnTo>
                  <a:lnTo>
                    <a:pt x="172" y="16"/>
                  </a:lnTo>
                  <a:lnTo>
                    <a:pt x="173" y="13"/>
                  </a:lnTo>
                  <a:lnTo>
                    <a:pt x="172" y="9"/>
                  </a:lnTo>
                  <a:lnTo>
                    <a:pt x="170" y="7"/>
                  </a:lnTo>
                  <a:lnTo>
                    <a:pt x="166" y="3"/>
                  </a:lnTo>
                  <a:lnTo>
                    <a:pt x="162" y="5"/>
                  </a:lnTo>
                  <a:lnTo>
                    <a:pt x="158" y="5"/>
                  </a:lnTo>
                  <a:lnTo>
                    <a:pt x="157" y="9"/>
                  </a:lnTo>
                  <a:lnTo>
                    <a:pt x="155" y="11"/>
                  </a:lnTo>
                  <a:lnTo>
                    <a:pt x="155" y="15"/>
                  </a:lnTo>
                  <a:lnTo>
                    <a:pt x="153" y="16"/>
                  </a:lnTo>
                  <a:lnTo>
                    <a:pt x="151" y="22"/>
                  </a:lnTo>
                  <a:lnTo>
                    <a:pt x="147" y="24"/>
                  </a:lnTo>
                  <a:lnTo>
                    <a:pt x="145" y="30"/>
                  </a:lnTo>
                  <a:lnTo>
                    <a:pt x="144" y="33"/>
                  </a:lnTo>
                  <a:lnTo>
                    <a:pt x="142" y="37"/>
                  </a:lnTo>
                  <a:lnTo>
                    <a:pt x="140" y="43"/>
                  </a:lnTo>
                  <a:lnTo>
                    <a:pt x="136" y="46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29" y="63"/>
                  </a:lnTo>
                  <a:lnTo>
                    <a:pt x="125" y="67"/>
                  </a:lnTo>
                  <a:lnTo>
                    <a:pt x="123" y="72"/>
                  </a:lnTo>
                  <a:lnTo>
                    <a:pt x="119" y="76"/>
                  </a:lnTo>
                  <a:lnTo>
                    <a:pt x="116" y="82"/>
                  </a:lnTo>
                  <a:lnTo>
                    <a:pt x="114" y="87"/>
                  </a:lnTo>
                  <a:lnTo>
                    <a:pt x="110" y="91"/>
                  </a:lnTo>
                  <a:lnTo>
                    <a:pt x="108" y="97"/>
                  </a:lnTo>
                  <a:lnTo>
                    <a:pt x="104" y="99"/>
                  </a:lnTo>
                  <a:lnTo>
                    <a:pt x="102" y="104"/>
                  </a:lnTo>
                  <a:lnTo>
                    <a:pt x="99" y="108"/>
                  </a:lnTo>
                  <a:lnTo>
                    <a:pt x="95" y="112"/>
                  </a:lnTo>
                  <a:lnTo>
                    <a:pt x="89" y="117"/>
                  </a:lnTo>
                  <a:lnTo>
                    <a:pt x="86" y="121"/>
                  </a:lnTo>
                  <a:lnTo>
                    <a:pt x="84" y="121"/>
                  </a:lnTo>
                  <a:lnTo>
                    <a:pt x="82" y="119"/>
                  </a:lnTo>
                  <a:lnTo>
                    <a:pt x="80" y="117"/>
                  </a:lnTo>
                  <a:lnTo>
                    <a:pt x="78" y="114"/>
                  </a:lnTo>
                  <a:lnTo>
                    <a:pt x="73" y="108"/>
                  </a:lnTo>
                  <a:lnTo>
                    <a:pt x="69" y="102"/>
                  </a:lnTo>
                  <a:lnTo>
                    <a:pt x="65" y="97"/>
                  </a:lnTo>
                  <a:lnTo>
                    <a:pt x="60" y="89"/>
                  </a:lnTo>
                  <a:lnTo>
                    <a:pt x="56" y="86"/>
                  </a:lnTo>
                  <a:lnTo>
                    <a:pt x="54" y="82"/>
                  </a:lnTo>
                  <a:lnTo>
                    <a:pt x="50" y="76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3" y="63"/>
                  </a:lnTo>
                  <a:lnTo>
                    <a:pt x="41" y="58"/>
                  </a:lnTo>
                  <a:lnTo>
                    <a:pt x="39" y="54"/>
                  </a:lnTo>
                  <a:lnTo>
                    <a:pt x="35" y="46"/>
                  </a:lnTo>
                  <a:lnTo>
                    <a:pt x="33" y="43"/>
                  </a:lnTo>
                  <a:lnTo>
                    <a:pt x="32" y="35"/>
                  </a:lnTo>
                  <a:lnTo>
                    <a:pt x="28" y="30"/>
                  </a:lnTo>
                  <a:lnTo>
                    <a:pt x="26" y="24"/>
                  </a:lnTo>
                  <a:lnTo>
                    <a:pt x="24" y="16"/>
                  </a:lnTo>
                  <a:lnTo>
                    <a:pt x="22" y="11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7" y="3"/>
                  </a:lnTo>
                  <a:lnTo>
                    <a:pt x="13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3" name="Freeform 55">
              <a:extLst>
                <a:ext uri="{FF2B5EF4-FFF2-40B4-BE49-F238E27FC236}">
                  <a16:creationId xmlns:a16="http://schemas.microsoft.com/office/drawing/2014/main" id="{7780635F-073D-8002-C186-80E93CA3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2276475"/>
              <a:ext cx="273050" cy="111125"/>
            </a:xfrm>
            <a:custGeom>
              <a:avLst/>
              <a:gdLst>
                <a:gd name="T0" fmla="*/ 2147483647 w 172"/>
                <a:gd name="T1" fmla="*/ 2147483647 h 70"/>
                <a:gd name="T2" fmla="*/ 2147483647 w 172"/>
                <a:gd name="T3" fmla="*/ 2147483647 h 70"/>
                <a:gd name="T4" fmla="*/ 2147483647 w 172"/>
                <a:gd name="T5" fmla="*/ 2147483647 h 70"/>
                <a:gd name="T6" fmla="*/ 2147483647 w 172"/>
                <a:gd name="T7" fmla="*/ 2147483647 h 70"/>
                <a:gd name="T8" fmla="*/ 2147483647 w 172"/>
                <a:gd name="T9" fmla="*/ 2147483647 h 70"/>
                <a:gd name="T10" fmla="*/ 2147483647 w 172"/>
                <a:gd name="T11" fmla="*/ 2147483647 h 70"/>
                <a:gd name="T12" fmla="*/ 2147483647 w 172"/>
                <a:gd name="T13" fmla="*/ 2147483647 h 70"/>
                <a:gd name="T14" fmla="*/ 2147483647 w 172"/>
                <a:gd name="T15" fmla="*/ 2147483647 h 70"/>
                <a:gd name="T16" fmla="*/ 2147483647 w 172"/>
                <a:gd name="T17" fmla="*/ 2147483647 h 70"/>
                <a:gd name="T18" fmla="*/ 2147483647 w 172"/>
                <a:gd name="T19" fmla="*/ 2147483647 h 70"/>
                <a:gd name="T20" fmla="*/ 2147483647 w 172"/>
                <a:gd name="T21" fmla="*/ 2147483647 h 70"/>
                <a:gd name="T22" fmla="*/ 2147483647 w 172"/>
                <a:gd name="T23" fmla="*/ 2147483647 h 70"/>
                <a:gd name="T24" fmla="*/ 2147483647 w 172"/>
                <a:gd name="T25" fmla="*/ 2147483647 h 70"/>
                <a:gd name="T26" fmla="*/ 2147483647 w 172"/>
                <a:gd name="T27" fmla="*/ 2147483647 h 70"/>
                <a:gd name="T28" fmla="*/ 2147483647 w 172"/>
                <a:gd name="T29" fmla="*/ 2147483647 h 70"/>
                <a:gd name="T30" fmla="*/ 2147483647 w 172"/>
                <a:gd name="T31" fmla="*/ 2147483647 h 70"/>
                <a:gd name="T32" fmla="*/ 2147483647 w 172"/>
                <a:gd name="T33" fmla="*/ 2147483647 h 70"/>
                <a:gd name="T34" fmla="*/ 2147483647 w 172"/>
                <a:gd name="T35" fmla="*/ 2147483647 h 70"/>
                <a:gd name="T36" fmla="*/ 2147483647 w 172"/>
                <a:gd name="T37" fmla="*/ 2147483647 h 70"/>
                <a:gd name="T38" fmla="*/ 2147483647 w 172"/>
                <a:gd name="T39" fmla="*/ 2147483647 h 70"/>
                <a:gd name="T40" fmla="*/ 2147483647 w 172"/>
                <a:gd name="T41" fmla="*/ 2147483647 h 70"/>
                <a:gd name="T42" fmla="*/ 2147483647 w 172"/>
                <a:gd name="T43" fmla="*/ 2147483647 h 70"/>
                <a:gd name="T44" fmla="*/ 2147483647 w 172"/>
                <a:gd name="T45" fmla="*/ 2147483647 h 70"/>
                <a:gd name="T46" fmla="*/ 2147483647 w 172"/>
                <a:gd name="T47" fmla="*/ 2147483647 h 70"/>
                <a:gd name="T48" fmla="*/ 2147483647 w 172"/>
                <a:gd name="T49" fmla="*/ 2147483647 h 70"/>
                <a:gd name="T50" fmla="*/ 2147483647 w 172"/>
                <a:gd name="T51" fmla="*/ 2147483647 h 70"/>
                <a:gd name="T52" fmla="*/ 2147483647 w 172"/>
                <a:gd name="T53" fmla="*/ 2147483647 h 70"/>
                <a:gd name="T54" fmla="*/ 2147483647 w 172"/>
                <a:gd name="T55" fmla="*/ 2147483647 h 70"/>
                <a:gd name="T56" fmla="*/ 2147483647 w 172"/>
                <a:gd name="T57" fmla="*/ 2147483647 h 70"/>
                <a:gd name="T58" fmla="*/ 2147483647 w 172"/>
                <a:gd name="T59" fmla="*/ 2147483647 h 70"/>
                <a:gd name="T60" fmla="*/ 2147483647 w 172"/>
                <a:gd name="T61" fmla="*/ 0 h 70"/>
                <a:gd name="T62" fmla="*/ 2147483647 w 172"/>
                <a:gd name="T63" fmla="*/ 2147483647 h 70"/>
                <a:gd name="T64" fmla="*/ 2147483647 w 172"/>
                <a:gd name="T65" fmla="*/ 2147483647 h 70"/>
                <a:gd name="T66" fmla="*/ 2147483647 w 172"/>
                <a:gd name="T67" fmla="*/ 2147483647 h 70"/>
                <a:gd name="T68" fmla="*/ 2147483647 w 172"/>
                <a:gd name="T69" fmla="*/ 2147483647 h 70"/>
                <a:gd name="T70" fmla="*/ 2147483647 w 172"/>
                <a:gd name="T71" fmla="*/ 2147483647 h 70"/>
                <a:gd name="T72" fmla="*/ 2147483647 w 172"/>
                <a:gd name="T73" fmla="*/ 2147483647 h 70"/>
                <a:gd name="T74" fmla="*/ 2147483647 w 172"/>
                <a:gd name="T75" fmla="*/ 2147483647 h 70"/>
                <a:gd name="T76" fmla="*/ 2147483647 w 172"/>
                <a:gd name="T77" fmla="*/ 2147483647 h 70"/>
                <a:gd name="T78" fmla="*/ 2147483647 w 172"/>
                <a:gd name="T79" fmla="*/ 2147483647 h 70"/>
                <a:gd name="T80" fmla="*/ 2147483647 w 172"/>
                <a:gd name="T81" fmla="*/ 2147483647 h 70"/>
                <a:gd name="T82" fmla="*/ 2147483647 w 172"/>
                <a:gd name="T83" fmla="*/ 2147483647 h 70"/>
                <a:gd name="T84" fmla="*/ 2147483647 w 172"/>
                <a:gd name="T85" fmla="*/ 2147483647 h 70"/>
                <a:gd name="T86" fmla="*/ 2147483647 w 172"/>
                <a:gd name="T87" fmla="*/ 2147483647 h 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2"/>
                <a:gd name="T133" fmla="*/ 0 h 70"/>
                <a:gd name="T134" fmla="*/ 172 w 172"/>
                <a:gd name="T135" fmla="*/ 70 h 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2" h="70">
                  <a:moveTo>
                    <a:pt x="17" y="59"/>
                  </a:moveTo>
                  <a:lnTo>
                    <a:pt x="19" y="63"/>
                  </a:lnTo>
                  <a:lnTo>
                    <a:pt x="22" y="65"/>
                  </a:lnTo>
                  <a:lnTo>
                    <a:pt x="28" y="67"/>
                  </a:lnTo>
                  <a:lnTo>
                    <a:pt x="30" y="69"/>
                  </a:lnTo>
                  <a:lnTo>
                    <a:pt x="34" y="69"/>
                  </a:lnTo>
                  <a:lnTo>
                    <a:pt x="37" y="69"/>
                  </a:lnTo>
                  <a:lnTo>
                    <a:pt x="41" y="69"/>
                  </a:lnTo>
                  <a:lnTo>
                    <a:pt x="45" y="69"/>
                  </a:lnTo>
                  <a:lnTo>
                    <a:pt x="50" y="67"/>
                  </a:lnTo>
                  <a:lnTo>
                    <a:pt x="56" y="65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71" y="57"/>
                  </a:lnTo>
                  <a:lnTo>
                    <a:pt x="75" y="54"/>
                  </a:lnTo>
                  <a:lnTo>
                    <a:pt x="78" y="50"/>
                  </a:lnTo>
                  <a:lnTo>
                    <a:pt x="84" y="44"/>
                  </a:lnTo>
                  <a:lnTo>
                    <a:pt x="90" y="39"/>
                  </a:lnTo>
                  <a:lnTo>
                    <a:pt x="91" y="31"/>
                  </a:lnTo>
                  <a:lnTo>
                    <a:pt x="95" y="29"/>
                  </a:lnTo>
                  <a:lnTo>
                    <a:pt x="95" y="26"/>
                  </a:lnTo>
                  <a:lnTo>
                    <a:pt x="97" y="26"/>
                  </a:lnTo>
                  <a:lnTo>
                    <a:pt x="99" y="33"/>
                  </a:lnTo>
                  <a:lnTo>
                    <a:pt x="101" y="35"/>
                  </a:lnTo>
                  <a:lnTo>
                    <a:pt x="103" y="39"/>
                  </a:lnTo>
                  <a:lnTo>
                    <a:pt x="106" y="44"/>
                  </a:lnTo>
                  <a:lnTo>
                    <a:pt x="110" y="48"/>
                  </a:lnTo>
                  <a:lnTo>
                    <a:pt x="114" y="54"/>
                  </a:lnTo>
                  <a:lnTo>
                    <a:pt x="118" y="57"/>
                  </a:lnTo>
                  <a:lnTo>
                    <a:pt x="123" y="61"/>
                  </a:lnTo>
                  <a:lnTo>
                    <a:pt x="129" y="65"/>
                  </a:lnTo>
                  <a:lnTo>
                    <a:pt x="134" y="67"/>
                  </a:lnTo>
                  <a:lnTo>
                    <a:pt x="142" y="69"/>
                  </a:lnTo>
                  <a:lnTo>
                    <a:pt x="146" y="69"/>
                  </a:lnTo>
                  <a:lnTo>
                    <a:pt x="149" y="70"/>
                  </a:lnTo>
                  <a:lnTo>
                    <a:pt x="153" y="70"/>
                  </a:lnTo>
                  <a:lnTo>
                    <a:pt x="159" y="70"/>
                  </a:lnTo>
                  <a:lnTo>
                    <a:pt x="172" y="61"/>
                  </a:lnTo>
                  <a:lnTo>
                    <a:pt x="168" y="61"/>
                  </a:lnTo>
                  <a:lnTo>
                    <a:pt x="166" y="59"/>
                  </a:lnTo>
                  <a:lnTo>
                    <a:pt x="162" y="59"/>
                  </a:lnTo>
                  <a:lnTo>
                    <a:pt x="157" y="57"/>
                  </a:lnTo>
                  <a:lnTo>
                    <a:pt x="151" y="56"/>
                  </a:lnTo>
                  <a:lnTo>
                    <a:pt x="146" y="54"/>
                  </a:lnTo>
                  <a:lnTo>
                    <a:pt x="140" y="52"/>
                  </a:lnTo>
                  <a:lnTo>
                    <a:pt x="132" y="46"/>
                  </a:lnTo>
                  <a:lnTo>
                    <a:pt x="127" y="44"/>
                  </a:lnTo>
                  <a:lnTo>
                    <a:pt x="119" y="39"/>
                  </a:lnTo>
                  <a:lnTo>
                    <a:pt x="114" y="33"/>
                  </a:lnTo>
                  <a:lnTo>
                    <a:pt x="112" y="29"/>
                  </a:lnTo>
                  <a:lnTo>
                    <a:pt x="108" y="26"/>
                  </a:lnTo>
                  <a:lnTo>
                    <a:pt x="106" y="24"/>
                  </a:lnTo>
                  <a:lnTo>
                    <a:pt x="104" y="20"/>
                  </a:lnTo>
                  <a:lnTo>
                    <a:pt x="103" y="16"/>
                  </a:lnTo>
                  <a:lnTo>
                    <a:pt x="101" y="11"/>
                  </a:lnTo>
                  <a:lnTo>
                    <a:pt x="101" y="7"/>
                  </a:lnTo>
                  <a:lnTo>
                    <a:pt x="99" y="3"/>
                  </a:lnTo>
                  <a:lnTo>
                    <a:pt x="99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1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2" y="16"/>
                  </a:lnTo>
                  <a:lnTo>
                    <a:pt x="80" y="18"/>
                  </a:lnTo>
                  <a:lnTo>
                    <a:pt x="76" y="24"/>
                  </a:lnTo>
                  <a:lnTo>
                    <a:pt x="75" y="28"/>
                  </a:lnTo>
                  <a:lnTo>
                    <a:pt x="69" y="33"/>
                  </a:lnTo>
                  <a:lnTo>
                    <a:pt x="65" y="41"/>
                  </a:lnTo>
                  <a:lnTo>
                    <a:pt x="60" y="46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1" y="52"/>
                  </a:lnTo>
                  <a:lnTo>
                    <a:pt x="35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9" y="50"/>
                  </a:lnTo>
                  <a:lnTo>
                    <a:pt x="6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4" name="Freeform 56">
              <a:extLst>
                <a:ext uri="{FF2B5EF4-FFF2-40B4-BE49-F238E27FC236}">
                  <a16:creationId xmlns:a16="http://schemas.microsoft.com/office/drawing/2014/main" id="{9B81DF25-4F37-0DCE-A509-817FDA5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2192338"/>
              <a:ext cx="954088" cy="481013"/>
            </a:xfrm>
            <a:custGeom>
              <a:avLst/>
              <a:gdLst>
                <a:gd name="T0" fmla="*/ 2147483647 w 601"/>
                <a:gd name="T1" fmla="*/ 2147483647 h 303"/>
                <a:gd name="T2" fmla="*/ 2147483647 w 601"/>
                <a:gd name="T3" fmla="*/ 2147483647 h 303"/>
                <a:gd name="T4" fmla="*/ 2147483647 w 601"/>
                <a:gd name="T5" fmla="*/ 2147483647 h 303"/>
                <a:gd name="T6" fmla="*/ 2147483647 w 601"/>
                <a:gd name="T7" fmla="*/ 2147483647 h 303"/>
                <a:gd name="T8" fmla="*/ 2147483647 w 601"/>
                <a:gd name="T9" fmla="*/ 2147483647 h 303"/>
                <a:gd name="T10" fmla="*/ 2147483647 w 601"/>
                <a:gd name="T11" fmla="*/ 2147483647 h 303"/>
                <a:gd name="T12" fmla="*/ 2147483647 w 601"/>
                <a:gd name="T13" fmla="*/ 2147483647 h 303"/>
                <a:gd name="T14" fmla="*/ 2147483647 w 601"/>
                <a:gd name="T15" fmla="*/ 2147483647 h 303"/>
                <a:gd name="T16" fmla="*/ 2147483647 w 601"/>
                <a:gd name="T17" fmla="*/ 2147483647 h 303"/>
                <a:gd name="T18" fmla="*/ 2147483647 w 601"/>
                <a:gd name="T19" fmla="*/ 2147483647 h 303"/>
                <a:gd name="T20" fmla="*/ 2147483647 w 601"/>
                <a:gd name="T21" fmla="*/ 2147483647 h 303"/>
                <a:gd name="T22" fmla="*/ 2147483647 w 601"/>
                <a:gd name="T23" fmla="*/ 2147483647 h 303"/>
                <a:gd name="T24" fmla="*/ 2147483647 w 601"/>
                <a:gd name="T25" fmla="*/ 2147483647 h 303"/>
                <a:gd name="T26" fmla="*/ 2147483647 w 601"/>
                <a:gd name="T27" fmla="*/ 2147483647 h 303"/>
                <a:gd name="T28" fmla="*/ 2147483647 w 601"/>
                <a:gd name="T29" fmla="*/ 2147483647 h 303"/>
                <a:gd name="T30" fmla="*/ 2147483647 w 601"/>
                <a:gd name="T31" fmla="*/ 2147483647 h 303"/>
                <a:gd name="T32" fmla="*/ 2147483647 w 601"/>
                <a:gd name="T33" fmla="*/ 2147483647 h 303"/>
                <a:gd name="T34" fmla="*/ 2147483647 w 601"/>
                <a:gd name="T35" fmla="*/ 2147483647 h 303"/>
                <a:gd name="T36" fmla="*/ 2147483647 w 601"/>
                <a:gd name="T37" fmla="*/ 2147483647 h 303"/>
                <a:gd name="T38" fmla="*/ 2147483647 w 601"/>
                <a:gd name="T39" fmla="*/ 2147483647 h 303"/>
                <a:gd name="T40" fmla="*/ 2147483647 w 601"/>
                <a:gd name="T41" fmla="*/ 2147483647 h 303"/>
                <a:gd name="T42" fmla="*/ 2147483647 w 601"/>
                <a:gd name="T43" fmla="*/ 2147483647 h 303"/>
                <a:gd name="T44" fmla="*/ 2147483647 w 601"/>
                <a:gd name="T45" fmla="*/ 2147483647 h 303"/>
                <a:gd name="T46" fmla="*/ 2147483647 w 601"/>
                <a:gd name="T47" fmla="*/ 2147483647 h 303"/>
                <a:gd name="T48" fmla="*/ 2147483647 w 601"/>
                <a:gd name="T49" fmla="*/ 2147483647 h 303"/>
                <a:gd name="T50" fmla="*/ 2147483647 w 601"/>
                <a:gd name="T51" fmla="*/ 2147483647 h 303"/>
                <a:gd name="T52" fmla="*/ 2147483647 w 601"/>
                <a:gd name="T53" fmla="*/ 2147483647 h 303"/>
                <a:gd name="T54" fmla="*/ 2147483647 w 601"/>
                <a:gd name="T55" fmla="*/ 2147483647 h 303"/>
                <a:gd name="T56" fmla="*/ 2147483647 w 601"/>
                <a:gd name="T57" fmla="*/ 2147483647 h 303"/>
                <a:gd name="T58" fmla="*/ 2147483647 w 601"/>
                <a:gd name="T59" fmla="*/ 2147483647 h 303"/>
                <a:gd name="T60" fmla="*/ 2147483647 w 601"/>
                <a:gd name="T61" fmla="*/ 2147483647 h 303"/>
                <a:gd name="T62" fmla="*/ 2147483647 w 601"/>
                <a:gd name="T63" fmla="*/ 2147483647 h 303"/>
                <a:gd name="T64" fmla="*/ 2147483647 w 601"/>
                <a:gd name="T65" fmla="*/ 2147483647 h 303"/>
                <a:gd name="T66" fmla="*/ 2147483647 w 601"/>
                <a:gd name="T67" fmla="*/ 2147483647 h 303"/>
                <a:gd name="T68" fmla="*/ 2147483647 w 601"/>
                <a:gd name="T69" fmla="*/ 2147483647 h 303"/>
                <a:gd name="T70" fmla="*/ 2147483647 w 601"/>
                <a:gd name="T71" fmla="*/ 2147483647 h 303"/>
                <a:gd name="T72" fmla="*/ 0 w 601"/>
                <a:gd name="T73" fmla="*/ 2147483647 h 303"/>
                <a:gd name="T74" fmla="*/ 0 w 601"/>
                <a:gd name="T75" fmla="*/ 2147483647 h 303"/>
                <a:gd name="T76" fmla="*/ 2147483647 w 601"/>
                <a:gd name="T77" fmla="*/ 2147483647 h 303"/>
                <a:gd name="T78" fmla="*/ 2147483647 w 601"/>
                <a:gd name="T79" fmla="*/ 2147483647 h 303"/>
                <a:gd name="T80" fmla="*/ 2147483647 w 601"/>
                <a:gd name="T81" fmla="*/ 2147483647 h 303"/>
                <a:gd name="T82" fmla="*/ 2147483647 w 601"/>
                <a:gd name="T83" fmla="*/ 2147483647 h 303"/>
                <a:gd name="T84" fmla="*/ 2147483647 w 601"/>
                <a:gd name="T85" fmla="*/ 2147483647 h 303"/>
                <a:gd name="T86" fmla="*/ 2147483647 w 601"/>
                <a:gd name="T87" fmla="*/ 2147483647 h 303"/>
                <a:gd name="T88" fmla="*/ 2147483647 w 601"/>
                <a:gd name="T89" fmla="*/ 2147483647 h 303"/>
                <a:gd name="T90" fmla="*/ 2147483647 w 601"/>
                <a:gd name="T91" fmla="*/ 2147483647 h 303"/>
                <a:gd name="T92" fmla="*/ 2147483647 w 601"/>
                <a:gd name="T93" fmla="*/ 2147483647 h 303"/>
                <a:gd name="T94" fmla="*/ 2147483647 w 601"/>
                <a:gd name="T95" fmla="*/ 2147483647 h 303"/>
                <a:gd name="T96" fmla="*/ 2147483647 w 601"/>
                <a:gd name="T97" fmla="*/ 2147483647 h 303"/>
                <a:gd name="T98" fmla="*/ 2147483647 w 601"/>
                <a:gd name="T99" fmla="*/ 2147483647 h 303"/>
                <a:gd name="T100" fmla="*/ 2147483647 w 601"/>
                <a:gd name="T101" fmla="*/ 2147483647 h 303"/>
                <a:gd name="T102" fmla="*/ 2147483647 w 601"/>
                <a:gd name="T103" fmla="*/ 2147483647 h 303"/>
                <a:gd name="T104" fmla="*/ 2147483647 w 601"/>
                <a:gd name="T105" fmla="*/ 2147483647 h 303"/>
                <a:gd name="T106" fmla="*/ 2147483647 w 601"/>
                <a:gd name="T107" fmla="*/ 2147483647 h 303"/>
                <a:gd name="T108" fmla="*/ 2147483647 w 601"/>
                <a:gd name="T109" fmla="*/ 2147483647 h 303"/>
                <a:gd name="T110" fmla="*/ 2147483647 w 601"/>
                <a:gd name="T111" fmla="*/ 2147483647 h 303"/>
                <a:gd name="T112" fmla="*/ 2147483647 w 601"/>
                <a:gd name="T113" fmla="*/ 2147483647 h 303"/>
                <a:gd name="T114" fmla="*/ 2147483647 w 601"/>
                <a:gd name="T115" fmla="*/ 2147483647 h 30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1"/>
                <a:gd name="T175" fmla="*/ 0 h 303"/>
                <a:gd name="T176" fmla="*/ 601 w 601"/>
                <a:gd name="T177" fmla="*/ 303 h 30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1" h="303">
                  <a:moveTo>
                    <a:pt x="601" y="25"/>
                  </a:moveTo>
                  <a:lnTo>
                    <a:pt x="599" y="25"/>
                  </a:lnTo>
                  <a:lnTo>
                    <a:pt x="595" y="25"/>
                  </a:lnTo>
                  <a:lnTo>
                    <a:pt x="592" y="26"/>
                  </a:lnTo>
                  <a:lnTo>
                    <a:pt x="586" y="30"/>
                  </a:lnTo>
                  <a:lnTo>
                    <a:pt x="582" y="32"/>
                  </a:lnTo>
                  <a:lnTo>
                    <a:pt x="578" y="34"/>
                  </a:lnTo>
                  <a:lnTo>
                    <a:pt x="575" y="36"/>
                  </a:lnTo>
                  <a:lnTo>
                    <a:pt x="569" y="38"/>
                  </a:lnTo>
                  <a:lnTo>
                    <a:pt x="564" y="40"/>
                  </a:lnTo>
                  <a:lnTo>
                    <a:pt x="558" y="43"/>
                  </a:lnTo>
                  <a:lnTo>
                    <a:pt x="554" y="45"/>
                  </a:lnTo>
                  <a:lnTo>
                    <a:pt x="549" y="49"/>
                  </a:lnTo>
                  <a:lnTo>
                    <a:pt x="541" y="51"/>
                  </a:lnTo>
                  <a:lnTo>
                    <a:pt x="534" y="54"/>
                  </a:lnTo>
                  <a:lnTo>
                    <a:pt x="526" y="58"/>
                  </a:lnTo>
                  <a:lnTo>
                    <a:pt x="521" y="60"/>
                  </a:lnTo>
                  <a:lnTo>
                    <a:pt x="511" y="64"/>
                  </a:lnTo>
                  <a:lnTo>
                    <a:pt x="504" y="68"/>
                  </a:lnTo>
                  <a:lnTo>
                    <a:pt x="496" y="71"/>
                  </a:lnTo>
                  <a:lnTo>
                    <a:pt x="489" y="75"/>
                  </a:lnTo>
                  <a:lnTo>
                    <a:pt x="480" y="79"/>
                  </a:lnTo>
                  <a:lnTo>
                    <a:pt x="470" y="82"/>
                  </a:lnTo>
                  <a:lnTo>
                    <a:pt x="461" y="84"/>
                  </a:lnTo>
                  <a:lnTo>
                    <a:pt x="452" y="90"/>
                  </a:lnTo>
                  <a:lnTo>
                    <a:pt x="442" y="92"/>
                  </a:lnTo>
                  <a:lnTo>
                    <a:pt x="433" y="95"/>
                  </a:lnTo>
                  <a:lnTo>
                    <a:pt x="424" y="99"/>
                  </a:lnTo>
                  <a:lnTo>
                    <a:pt x="414" y="105"/>
                  </a:lnTo>
                  <a:lnTo>
                    <a:pt x="403" y="107"/>
                  </a:lnTo>
                  <a:lnTo>
                    <a:pt x="392" y="110"/>
                  </a:lnTo>
                  <a:lnTo>
                    <a:pt x="381" y="114"/>
                  </a:lnTo>
                  <a:lnTo>
                    <a:pt x="371" y="118"/>
                  </a:lnTo>
                  <a:lnTo>
                    <a:pt x="358" y="120"/>
                  </a:lnTo>
                  <a:lnTo>
                    <a:pt x="349" y="123"/>
                  </a:lnTo>
                  <a:lnTo>
                    <a:pt x="336" y="127"/>
                  </a:lnTo>
                  <a:lnTo>
                    <a:pt x="327" y="131"/>
                  </a:lnTo>
                  <a:lnTo>
                    <a:pt x="313" y="135"/>
                  </a:lnTo>
                  <a:lnTo>
                    <a:pt x="302" y="137"/>
                  </a:lnTo>
                  <a:lnTo>
                    <a:pt x="289" y="138"/>
                  </a:lnTo>
                  <a:lnTo>
                    <a:pt x="278" y="142"/>
                  </a:lnTo>
                  <a:lnTo>
                    <a:pt x="265" y="144"/>
                  </a:lnTo>
                  <a:lnTo>
                    <a:pt x="254" y="148"/>
                  </a:lnTo>
                  <a:lnTo>
                    <a:pt x="241" y="150"/>
                  </a:lnTo>
                  <a:lnTo>
                    <a:pt x="230" y="153"/>
                  </a:lnTo>
                  <a:lnTo>
                    <a:pt x="216" y="153"/>
                  </a:lnTo>
                  <a:lnTo>
                    <a:pt x="203" y="157"/>
                  </a:lnTo>
                  <a:lnTo>
                    <a:pt x="190" y="157"/>
                  </a:lnTo>
                  <a:lnTo>
                    <a:pt x="179" y="159"/>
                  </a:lnTo>
                  <a:lnTo>
                    <a:pt x="166" y="161"/>
                  </a:lnTo>
                  <a:lnTo>
                    <a:pt x="153" y="163"/>
                  </a:lnTo>
                  <a:lnTo>
                    <a:pt x="142" y="163"/>
                  </a:lnTo>
                  <a:lnTo>
                    <a:pt x="129" y="165"/>
                  </a:lnTo>
                  <a:lnTo>
                    <a:pt x="116" y="165"/>
                  </a:lnTo>
                  <a:lnTo>
                    <a:pt x="103" y="165"/>
                  </a:lnTo>
                  <a:lnTo>
                    <a:pt x="90" y="165"/>
                  </a:lnTo>
                  <a:lnTo>
                    <a:pt x="78" y="166"/>
                  </a:lnTo>
                  <a:lnTo>
                    <a:pt x="65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28" y="163"/>
                  </a:lnTo>
                  <a:lnTo>
                    <a:pt x="28" y="166"/>
                  </a:lnTo>
                  <a:lnTo>
                    <a:pt x="26" y="170"/>
                  </a:lnTo>
                  <a:lnTo>
                    <a:pt x="26" y="174"/>
                  </a:lnTo>
                  <a:lnTo>
                    <a:pt x="22" y="179"/>
                  </a:lnTo>
                  <a:lnTo>
                    <a:pt x="22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8"/>
                  </a:lnTo>
                  <a:lnTo>
                    <a:pt x="21" y="202"/>
                  </a:lnTo>
                  <a:lnTo>
                    <a:pt x="19" y="209"/>
                  </a:lnTo>
                  <a:lnTo>
                    <a:pt x="17" y="217"/>
                  </a:lnTo>
                  <a:lnTo>
                    <a:pt x="17" y="222"/>
                  </a:lnTo>
                  <a:lnTo>
                    <a:pt x="17" y="230"/>
                  </a:lnTo>
                  <a:lnTo>
                    <a:pt x="17" y="235"/>
                  </a:lnTo>
                  <a:lnTo>
                    <a:pt x="17" y="239"/>
                  </a:lnTo>
                  <a:lnTo>
                    <a:pt x="19" y="241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8" y="243"/>
                  </a:lnTo>
                  <a:lnTo>
                    <a:pt x="34" y="243"/>
                  </a:lnTo>
                  <a:lnTo>
                    <a:pt x="39" y="243"/>
                  </a:lnTo>
                  <a:lnTo>
                    <a:pt x="47" y="241"/>
                  </a:lnTo>
                  <a:lnTo>
                    <a:pt x="52" y="241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65" y="239"/>
                  </a:lnTo>
                  <a:lnTo>
                    <a:pt x="69" y="239"/>
                  </a:lnTo>
                  <a:lnTo>
                    <a:pt x="73" y="239"/>
                  </a:lnTo>
                  <a:lnTo>
                    <a:pt x="76" y="239"/>
                  </a:lnTo>
                  <a:lnTo>
                    <a:pt x="80" y="237"/>
                  </a:lnTo>
                  <a:lnTo>
                    <a:pt x="84" y="237"/>
                  </a:lnTo>
                  <a:lnTo>
                    <a:pt x="90" y="235"/>
                  </a:lnTo>
                  <a:lnTo>
                    <a:pt x="97" y="235"/>
                  </a:lnTo>
                  <a:lnTo>
                    <a:pt x="103" y="235"/>
                  </a:lnTo>
                  <a:lnTo>
                    <a:pt x="110" y="235"/>
                  </a:lnTo>
                  <a:lnTo>
                    <a:pt x="114" y="235"/>
                  </a:lnTo>
                  <a:lnTo>
                    <a:pt x="119" y="237"/>
                  </a:lnTo>
                  <a:lnTo>
                    <a:pt x="125" y="241"/>
                  </a:lnTo>
                  <a:lnTo>
                    <a:pt x="131" y="247"/>
                  </a:lnTo>
                  <a:lnTo>
                    <a:pt x="136" y="252"/>
                  </a:lnTo>
                  <a:lnTo>
                    <a:pt x="144" y="260"/>
                  </a:lnTo>
                  <a:lnTo>
                    <a:pt x="149" y="265"/>
                  </a:lnTo>
                  <a:lnTo>
                    <a:pt x="153" y="271"/>
                  </a:lnTo>
                  <a:lnTo>
                    <a:pt x="157" y="275"/>
                  </a:lnTo>
                  <a:lnTo>
                    <a:pt x="159" y="277"/>
                  </a:lnTo>
                  <a:lnTo>
                    <a:pt x="129" y="303"/>
                  </a:lnTo>
                  <a:lnTo>
                    <a:pt x="129" y="301"/>
                  </a:lnTo>
                  <a:lnTo>
                    <a:pt x="131" y="295"/>
                  </a:lnTo>
                  <a:lnTo>
                    <a:pt x="131" y="291"/>
                  </a:lnTo>
                  <a:lnTo>
                    <a:pt x="131" y="288"/>
                  </a:lnTo>
                  <a:lnTo>
                    <a:pt x="131" y="284"/>
                  </a:lnTo>
                  <a:lnTo>
                    <a:pt x="131" y="280"/>
                  </a:lnTo>
                  <a:lnTo>
                    <a:pt x="129" y="275"/>
                  </a:lnTo>
                  <a:lnTo>
                    <a:pt x="127" y="271"/>
                  </a:lnTo>
                  <a:lnTo>
                    <a:pt x="125" y="267"/>
                  </a:lnTo>
                  <a:lnTo>
                    <a:pt x="123" y="263"/>
                  </a:lnTo>
                  <a:lnTo>
                    <a:pt x="119" y="260"/>
                  </a:lnTo>
                  <a:lnTo>
                    <a:pt x="118" y="258"/>
                  </a:lnTo>
                  <a:lnTo>
                    <a:pt x="112" y="256"/>
                  </a:lnTo>
                  <a:lnTo>
                    <a:pt x="106" y="256"/>
                  </a:lnTo>
                  <a:lnTo>
                    <a:pt x="101" y="254"/>
                  </a:lnTo>
                  <a:lnTo>
                    <a:pt x="95" y="254"/>
                  </a:lnTo>
                  <a:lnTo>
                    <a:pt x="88" y="254"/>
                  </a:lnTo>
                  <a:lnTo>
                    <a:pt x="80" y="256"/>
                  </a:lnTo>
                  <a:lnTo>
                    <a:pt x="76" y="256"/>
                  </a:lnTo>
                  <a:lnTo>
                    <a:pt x="73" y="258"/>
                  </a:lnTo>
                  <a:lnTo>
                    <a:pt x="69" y="258"/>
                  </a:lnTo>
                  <a:lnTo>
                    <a:pt x="65" y="258"/>
                  </a:lnTo>
                  <a:lnTo>
                    <a:pt x="62" y="258"/>
                  </a:lnTo>
                  <a:lnTo>
                    <a:pt x="58" y="260"/>
                  </a:lnTo>
                  <a:lnTo>
                    <a:pt x="54" y="260"/>
                  </a:lnTo>
                  <a:lnTo>
                    <a:pt x="50" y="262"/>
                  </a:lnTo>
                  <a:lnTo>
                    <a:pt x="47" y="262"/>
                  </a:lnTo>
                  <a:lnTo>
                    <a:pt x="43" y="262"/>
                  </a:lnTo>
                  <a:lnTo>
                    <a:pt x="39" y="262"/>
                  </a:lnTo>
                  <a:lnTo>
                    <a:pt x="35" y="263"/>
                  </a:lnTo>
                  <a:lnTo>
                    <a:pt x="28" y="263"/>
                  </a:lnTo>
                  <a:lnTo>
                    <a:pt x="22" y="263"/>
                  </a:lnTo>
                  <a:lnTo>
                    <a:pt x="17" y="263"/>
                  </a:lnTo>
                  <a:lnTo>
                    <a:pt x="13" y="262"/>
                  </a:lnTo>
                  <a:lnTo>
                    <a:pt x="7" y="260"/>
                  </a:lnTo>
                  <a:lnTo>
                    <a:pt x="6" y="256"/>
                  </a:lnTo>
                  <a:lnTo>
                    <a:pt x="4" y="252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39"/>
                  </a:lnTo>
                  <a:lnTo>
                    <a:pt x="0" y="235"/>
                  </a:lnTo>
                  <a:lnTo>
                    <a:pt x="0" y="232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09"/>
                  </a:lnTo>
                  <a:lnTo>
                    <a:pt x="2" y="204"/>
                  </a:lnTo>
                  <a:lnTo>
                    <a:pt x="2" y="200"/>
                  </a:lnTo>
                  <a:lnTo>
                    <a:pt x="4" y="196"/>
                  </a:lnTo>
                  <a:lnTo>
                    <a:pt x="4" y="191"/>
                  </a:lnTo>
                  <a:lnTo>
                    <a:pt x="4" y="187"/>
                  </a:lnTo>
                  <a:lnTo>
                    <a:pt x="4" y="181"/>
                  </a:lnTo>
                  <a:lnTo>
                    <a:pt x="6" y="178"/>
                  </a:lnTo>
                  <a:lnTo>
                    <a:pt x="6" y="174"/>
                  </a:lnTo>
                  <a:lnTo>
                    <a:pt x="7" y="170"/>
                  </a:lnTo>
                  <a:lnTo>
                    <a:pt x="7" y="165"/>
                  </a:lnTo>
                  <a:lnTo>
                    <a:pt x="9" y="163"/>
                  </a:lnTo>
                  <a:lnTo>
                    <a:pt x="11" y="155"/>
                  </a:lnTo>
                  <a:lnTo>
                    <a:pt x="13" y="151"/>
                  </a:lnTo>
                  <a:lnTo>
                    <a:pt x="15" y="148"/>
                  </a:lnTo>
                  <a:lnTo>
                    <a:pt x="17" y="148"/>
                  </a:lnTo>
                  <a:lnTo>
                    <a:pt x="19" y="146"/>
                  </a:lnTo>
                  <a:lnTo>
                    <a:pt x="22" y="146"/>
                  </a:lnTo>
                  <a:lnTo>
                    <a:pt x="26" y="146"/>
                  </a:lnTo>
                  <a:lnTo>
                    <a:pt x="34" y="146"/>
                  </a:lnTo>
                  <a:lnTo>
                    <a:pt x="37" y="146"/>
                  </a:lnTo>
                  <a:lnTo>
                    <a:pt x="41" y="146"/>
                  </a:lnTo>
                  <a:lnTo>
                    <a:pt x="45" y="146"/>
                  </a:lnTo>
                  <a:lnTo>
                    <a:pt x="50" y="146"/>
                  </a:lnTo>
                  <a:lnTo>
                    <a:pt x="54" y="146"/>
                  </a:lnTo>
                  <a:lnTo>
                    <a:pt x="60" y="146"/>
                  </a:lnTo>
                  <a:lnTo>
                    <a:pt x="65" y="146"/>
                  </a:lnTo>
                  <a:lnTo>
                    <a:pt x="73" y="146"/>
                  </a:lnTo>
                  <a:lnTo>
                    <a:pt x="78" y="144"/>
                  </a:lnTo>
                  <a:lnTo>
                    <a:pt x="84" y="144"/>
                  </a:lnTo>
                  <a:lnTo>
                    <a:pt x="91" y="144"/>
                  </a:lnTo>
                  <a:lnTo>
                    <a:pt x="99" y="144"/>
                  </a:lnTo>
                  <a:lnTo>
                    <a:pt x="106" y="142"/>
                  </a:lnTo>
                  <a:lnTo>
                    <a:pt x="114" y="142"/>
                  </a:lnTo>
                  <a:lnTo>
                    <a:pt x="121" y="142"/>
                  </a:lnTo>
                  <a:lnTo>
                    <a:pt x="131" y="142"/>
                  </a:lnTo>
                  <a:lnTo>
                    <a:pt x="138" y="140"/>
                  </a:lnTo>
                  <a:lnTo>
                    <a:pt x="147" y="138"/>
                  </a:lnTo>
                  <a:lnTo>
                    <a:pt x="157" y="138"/>
                  </a:lnTo>
                  <a:lnTo>
                    <a:pt x="166" y="138"/>
                  </a:lnTo>
                  <a:lnTo>
                    <a:pt x="175" y="137"/>
                  </a:lnTo>
                  <a:lnTo>
                    <a:pt x="185" y="137"/>
                  </a:lnTo>
                  <a:lnTo>
                    <a:pt x="196" y="135"/>
                  </a:lnTo>
                  <a:lnTo>
                    <a:pt x="205" y="135"/>
                  </a:lnTo>
                  <a:lnTo>
                    <a:pt x="216" y="131"/>
                  </a:lnTo>
                  <a:lnTo>
                    <a:pt x="226" y="129"/>
                  </a:lnTo>
                  <a:lnTo>
                    <a:pt x="237" y="127"/>
                  </a:lnTo>
                  <a:lnTo>
                    <a:pt x="248" y="127"/>
                  </a:lnTo>
                  <a:lnTo>
                    <a:pt x="257" y="123"/>
                  </a:lnTo>
                  <a:lnTo>
                    <a:pt x="269" y="122"/>
                  </a:lnTo>
                  <a:lnTo>
                    <a:pt x="280" y="120"/>
                  </a:lnTo>
                  <a:lnTo>
                    <a:pt x="293" y="118"/>
                  </a:lnTo>
                  <a:lnTo>
                    <a:pt x="304" y="114"/>
                  </a:lnTo>
                  <a:lnTo>
                    <a:pt x="315" y="112"/>
                  </a:lnTo>
                  <a:lnTo>
                    <a:pt x="328" y="109"/>
                  </a:lnTo>
                  <a:lnTo>
                    <a:pt x="340" y="105"/>
                  </a:lnTo>
                  <a:lnTo>
                    <a:pt x="353" y="101"/>
                  </a:lnTo>
                  <a:lnTo>
                    <a:pt x="364" y="99"/>
                  </a:lnTo>
                  <a:lnTo>
                    <a:pt x="377" y="95"/>
                  </a:lnTo>
                  <a:lnTo>
                    <a:pt x="390" y="92"/>
                  </a:lnTo>
                  <a:lnTo>
                    <a:pt x="403" y="86"/>
                  </a:lnTo>
                  <a:lnTo>
                    <a:pt x="414" y="82"/>
                  </a:lnTo>
                  <a:lnTo>
                    <a:pt x="427" y="79"/>
                  </a:lnTo>
                  <a:lnTo>
                    <a:pt x="440" y="73"/>
                  </a:lnTo>
                  <a:lnTo>
                    <a:pt x="453" y="68"/>
                  </a:lnTo>
                  <a:lnTo>
                    <a:pt x="466" y="64"/>
                  </a:lnTo>
                  <a:lnTo>
                    <a:pt x="480" y="58"/>
                  </a:lnTo>
                  <a:lnTo>
                    <a:pt x="493" y="53"/>
                  </a:lnTo>
                  <a:lnTo>
                    <a:pt x="506" y="47"/>
                  </a:lnTo>
                  <a:lnTo>
                    <a:pt x="519" y="41"/>
                  </a:lnTo>
                  <a:lnTo>
                    <a:pt x="532" y="34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3" y="15"/>
                  </a:lnTo>
                  <a:lnTo>
                    <a:pt x="586" y="8"/>
                  </a:lnTo>
                  <a:lnTo>
                    <a:pt x="601" y="0"/>
                  </a:lnTo>
                  <a:lnTo>
                    <a:pt x="60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5" name="Freeform 57">
              <a:extLst>
                <a:ext uri="{FF2B5EF4-FFF2-40B4-BE49-F238E27FC236}">
                  <a16:creationId xmlns:a16="http://schemas.microsoft.com/office/drawing/2014/main" id="{05900D0F-3F81-261F-64D6-1BB3B099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763" y="2803525"/>
              <a:ext cx="44450" cy="71438"/>
            </a:xfrm>
            <a:custGeom>
              <a:avLst/>
              <a:gdLst>
                <a:gd name="T0" fmla="*/ 2147483647 w 28"/>
                <a:gd name="T1" fmla="*/ 0 h 45"/>
                <a:gd name="T2" fmla="*/ 2147483647 w 28"/>
                <a:gd name="T3" fmla="*/ 2147483647 h 45"/>
                <a:gd name="T4" fmla="*/ 2147483647 w 28"/>
                <a:gd name="T5" fmla="*/ 2147483647 h 45"/>
                <a:gd name="T6" fmla="*/ 2147483647 w 28"/>
                <a:gd name="T7" fmla="*/ 2147483647 h 45"/>
                <a:gd name="T8" fmla="*/ 2147483647 w 28"/>
                <a:gd name="T9" fmla="*/ 2147483647 h 45"/>
                <a:gd name="T10" fmla="*/ 0 w 28"/>
                <a:gd name="T11" fmla="*/ 2147483647 h 45"/>
                <a:gd name="T12" fmla="*/ 2147483647 w 28"/>
                <a:gd name="T13" fmla="*/ 2147483647 h 45"/>
                <a:gd name="T14" fmla="*/ 2147483647 w 28"/>
                <a:gd name="T15" fmla="*/ 2147483647 h 45"/>
                <a:gd name="T16" fmla="*/ 2147483647 w 28"/>
                <a:gd name="T17" fmla="*/ 2147483647 h 45"/>
                <a:gd name="T18" fmla="*/ 2147483647 w 28"/>
                <a:gd name="T19" fmla="*/ 2147483647 h 45"/>
                <a:gd name="T20" fmla="*/ 2147483647 w 28"/>
                <a:gd name="T21" fmla="*/ 2147483647 h 45"/>
                <a:gd name="T22" fmla="*/ 2147483647 w 28"/>
                <a:gd name="T23" fmla="*/ 2147483647 h 45"/>
                <a:gd name="T24" fmla="*/ 2147483647 w 28"/>
                <a:gd name="T25" fmla="*/ 2147483647 h 45"/>
                <a:gd name="T26" fmla="*/ 2147483647 w 28"/>
                <a:gd name="T27" fmla="*/ 2147483647 h 45"/>
                <a:gd name="T28" fmla="*/ 2147483647 w 28"/>
                <a:gd name="T29" fmla="*/ 2147483647 h 45"/>
                <a:gd name="T30" fmla="*/ 2147483647 w 28"/>
                <a:gd name="T31" fmla="*/ 2147483647 h 45"/>
                <a:gd name="T32" fmla="*/ 2147483647 w 28"/>
                <a:gd name="T33" fmla="*/ 2147483647 h 45"/>
                <a:gd name="T34" fmla="*/ 2147483647 w 28"/>
                <a:gd name="T35" fmla="*/ 2147483647 h 45"/>
                <a:gd name="T36" fmla="*/ 2147483647 w 28"/>
                <a:gd name="T37" fmla="*/ 2147483647 h 45"/>
                <a:gd name="T38" fmla="*/ 2147483647 w 28"/>
                <a:gd name="T39" fmla="*/ 2147483647 h 45"/>
                <a:gd name="T40" fmla="*/ 2147483647 w 28"/>
                <a:gd name="T41" fmla="*/ 2147483647 h 45"/>
                <a:gd name="T42" fmla="*/ 2147483647 w 28"/>
                <a:gd name="T43" fmla="*/ 0 h 45"/>
                <a:gd name="T44" fmla="*/ 2147483647 w 28"/>
                <a:gd name="T45" fmla="*/ 0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"/>
                <a:gd name="T70" fmla="*/ 0 h 45"/>
                <a:gd name="T71" fmla="*/ 28 w 28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" h="45">
                  <a:moveTo>
                    <a:pt x="11" y="0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4" y="13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7" y="45"/>
                  </a:lnTo>
                  <a:lnTo>
                    <a:pt x="22" y="45"/>
                  </a:lnTo>
                  <a:lnTo>
                    <a:pt x="26" y="43"/>
                  </a:lnTo>
                  <a:lnTo>
                    <a:pt x="26" y="37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8" y="18"/>
                  </a:lnTo>
                  <a:lnTo>
                    <a:pt x="28" y="11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6" name="Freeform 58">
              <a:extLst>
                <a:ext uri="{FF2B5EF4-FFF2-40B4-BE49-F238E27FC236}">
                  <a16:creationId xmlns:a16="http://schemas.microsoft.com/office/drawing/2014/main" id="{6E7D6FAA-9794-872A-0C53-2643CF275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0725" y="2794000"/>
              <a:ext cx="44450" cy="74613"/>
            </a:xfrm>
            <a:custGeom>
              <a:avLst/>
              <a:gdLst>
                <a:gd name="T0" fmla="*/ 2147483647 w 28"/>
                <a:gd name="T1" fmla="*/ 2147483647 h 47"/>
                <a:gd name="T2" fmla="*/ 2147483647 w 28"/>
                <a:gd name="T3" fmla="*/ 2147483647 h 47"/>
                <a:gd name="T4" fmla="*/ 2147483647 w 28"/>
                <a:gd name="T5" fmla="*/ 2147483647 h 47"/>
                <a:gd name="T6" fmla="*/ 2147483647 w 28"/>
                <a:gd name="T7" fmla="*/ 2147483647 h 47"/>
                <a:gd name="T8" fmla="*/ 0 w 28"/>
                <a:gd name="T9" fmla="*/ 2147483647 h 47"/>
                <a:gd name="T10" fmla="*/ 0 w 28"/>
                <a:gd name="T11" fmla="*/ 2147483647 h 47"/>
                <a:gd name="T12" fmla="*/ 0 w 28"/>
                <a:gd name="T13" fmla="*/ 2147483647 h 47"/>
                <a:gd name="T14" fmla="*/ 0 w 28"/>
                <a:gd name="T15" fmla="*/ 2147483647 h 47"/>
                <a:gd name="T16" fmla="*/ 0 w 28"/>
                <a:gd name="T17" fmla="*/ 2147483647 h 47"/>
                <a:gd name="T18" fmla="*/ 2147483647 w 28"/>
                <a:gd name="T19" fmla="*/ 2147483647 h 47"/>
                <a:gd name="T20" fmla="*/ 2147483647 w 28"/>
                <a:gd name="T21" fmla="*/ 2147483647 h 47"/>
                <a:gd name="T22" fmla="*/ 2147483647 w 28"/>
                <a:gd name="T23" fmla="*/ 2147483647 h 47"/>
                <a:gd name="T24" fmla="*/ 2147483647 w 28"/>
                <a:gd name="T25" fmla="*/ 2147483647 h 47"/>
                <a:gd name="T26" fmla="*/ 2147483647 w 28"/>
                <a:gd name="T27" fmla="*/ 2147483647 h 47"/>
                <a:gd name="T28" fmla="*/ 2147483647 w 28"/>
                <a:gd name="T29" fmla="*/ 2147483647 h 47"/>
                <a:gd name="T30" fmla="*/ 2147483647 w 28"/>
                <a:gd name="T31" fmla="*/ 2147483647 h 47"/>
                <a:gd name="T32" fmla="*/ 2147483647 w 28"/>
                <a:gd name="T33" fmla="*/ 2147483647 h 47"/>
                <a:gd name="T34" fmla="*/ 2147483647 w 28"/>
                <a:gd name="T35" fmla="*/ 2147483647 h 47"/>
                <a:gd name="T36" fmla="*/ 2147483647 w 28"/>
                <a:gd name="T37" fmla="*/ 2147483647 h 47"/>
                <a:gd name="T38" fmla="*/ 2147483647 w 28"/>
                <a:gd name="T39" fmla="*/ 2147483647 h 47"/>
                <a:gd name="T40" fmla="*/ 2147483647 w 28"/>
                <a:gd name="T41" fmla="*/ 2147483647 h 47"/>
                <a:gd name="T42" fmla="*/ 2147483647 w 28"/>
                <a:gd name="T43" fmla="*/ 2147483647 h 47"/>
                <a:gd name="T44" fmla="*/ 2147483647 w 28"/>
                <a:gd name="T45" fmla="*/ 2147483647 h 47"/>
                <a:gd name="T46" fmla="*/ 2147483647 w 28"/>
                <a:gd name="T47" fmla="*/ 0 h 47"/>
                <a:gd name="T48" fmla="*/ 2147483647 w 28"/>
                <a:gd name="T49" fmla="*/ 0 h 47"/>
                <a:gd name="T50" fmla="*/ 2147483647 w 28"/>
                <a:gd name="T51" fmla="*/ 2147483647 h 47"/>
                <a:gd name="T52" fmla="*/ 2147483647 w 28"/>
                <a:gd name="T53" fmla="*/ 2147483647 h 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"/>
                <a:gd name="T82" fmla="*/ 0 h 47"/>
                <a:gd name="T83" fmla="*/ 28 w 28"/>
                <a:gd name="T84" fmla="*/ 47 h 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" h="47">
                  <a:moveTo>
                    <a:pt x="3" y="2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2" y="15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3" y="43"/>
                  </a:lnTo>
                  <a:lnTo>
                    <a:pt x="7" y="45"/>
                  </a:lnTo>
                  <a:lnTo>
                    <a:pt x="11" y="45"/>
                  </a:lnTo>
                  <a:lnTo>
                    <a:pt x="15" y="45"/>
                  </a:lnTo>
                  <a:lnTo>
                    <a:pt x="18" y="47"/>
                  </a:lnTo>
                  <a:lnTo>
                    <a:pt x="24" y="43"/>
                  </a:lnTo>
                  <a:lnTo>
                    <a:pt x="28" y="39"/>
                  </a:lnTo>
                  <a:lnTo>
                    <a:pt x="26" y="34"/>
                  </a:lnTo>
                  <a:lnTo>
                    <a:pt x="26" y="28"/>
                  </a:lnTo>
                  <a:lnTo>
                    <a:pt x="24" y="21"/>
                  </a:lnTo>
                  <a:lnTo>
                    <a:pt x="22" y="15"/>
                  </a:lnTo>
                  <a:lnTo>
                    <a:pt x="20" y="9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7" name="Freeform 59">
              <a:extLst>
                <a:ext uri="{FF2B5EF4-FFF2-40B4-BE49-F238E27FC236}">
                  <a16:creationId xmlns:a16="http://schemas.microsoft.com/office/drawing/2014/main" id="{95EB6444-4DCE-9184-CEEC-D9B77BFE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2838450"/>
              <a:ext cx="115888" cy="139700"/>
            </a:xfrm>
            <a:custGeom>
              <a:avLst/>
              <a:gdLst>
                <a:gd name="T0" fmla="*/ 2147483647 w 73"/>
                <a:gd name="T1" fmla="*/ 2147483647 h 88"/>
                <a:gd name="T2" fmla="*/ 2147483647 w 73"/>
                <a:gd name="T3" fmla="*/ 2147483647 h 88"/>
                <a:gd name="T4" fmla="*/ 2147483647 w 73"/>
                <a:gd name="T5" fmla="*/ 2147483647 h 88"/>
                <a:gd name="T6" fmla="*/ 2147483647 w 73"/>
                <a:gd name="T7" fmla="*/ 2147483647 h 88"/>
                <a:gd name="T8" fmla="*/ 2147483647 w 73"/>
                <a:gd name="T9" fmla="*/ 2147483647 h 88"/>
                <a:gd name="T10" fmla="*/ 2147483647 w 73"/>
                <a:gd name="T11" fmla="*/ 2147483647 h 88"/>
                <a:gd name="T12" fmla="*/ 2147483647 w 73"/>
                <a:gd name="T13" fmla="*/ 2147483647 h 88"/>
                <a:gd name="T14" fmla="*/ 2147483647 w 73"/>
                <a:gd name="T15" fmla="*/ 2147483647 h 88"/>
                <a:gd name="T16" fmla="*/ 2147483647 w 73"/>
                <a:gd name="T17" fmla="*/ 2147483647 h 88"/>
                <a:gd name="T18" fmla="*/ 2147483647 w 73"/>
                <a:gd name="T19" fmla="*/ 2147483647 h 88"/>
                <a:gd name="T20" fmla="*/ 2147483647 w 73"/>
                <a:gd name="T21" fmla="*/ 2147483647 h 88"/>
                <a:gd name="T22" fmla="*/ 2147483647 w 73"/>
                <a:gd name="T23" fmla="*/ 2147483647 h 88"/>
                <a:gd name="T24" fmla="*/ 2147483647 w 73"/>
                <a:gd name="T25" fmla="*/ 2147483647 h 88"/>
                <a:gd name="T26" fmla="*/ 2147483647 w 73"/>
                <a:gd name="T27" fmla="*/ 2147483647 h 88"/>
                <a:gd name="T28" fmla="*/ 0 w 73"/>
                <a:gd name="T29" fmla="*/ 2147483647 h 88"/>
                <a:gd name="T30" fmla="*/ 2147483647 w 73"/>
                <a:gd name="T31" fmla="*/ 2147483647 h 88"/>
                <a:gd name="T32" fmla="*/ 2147483647 w 73"/>
                <a:gd name="T33" fmla="*/ 2147483647 h 88"/>
                <a:gd name="T34" fmla="*/ 2147483647 w 73"/>
                <a:gd name="T35" fmla="*/ 2147483647 h 88"/>
                <a:gd name="T36" fmla="*/ 2147483647 w 73"/>
                <a:gd name="T37" fmla="*/ 2147483647 h 88"/>
                <a:gd name="T38" fmla="*/ 2147483647 w 73"/>
                <a:gd name="T39" fmla="*/ 2147483647 h 88"/>
                <a:gd name="T40" fmla="*/ 2147483647 w 73"/>
                <a:gd name="T41" fmla="*/ 2147483647 h 88"/>
                <a:gd name="T42" fmla="*/ 2147483647 w 73"/>
                <a:gd name="T43" fmla="*/ 2147483647 h 88"/>
                <a:gd name="T44" fmla="*/ 2147483647 w 73"/>
                <a:gd name="T45" fmla="*/ 2147483647 h 88"/>
                <a:gd name="T46" fmla="*/ 2147483647 w 73"/>
                <a:gd name="T47" fmla="*/ 2147483647 h 88"/>
                <a:gd name="T48" fmla="*/ 2147483647 w 73"/>
                <a:gd name="T49" fmla="*/ 2147483647 h 88"/>
                <a:gd name="T50" fmla="*/ 2147483647 w 73"/>
                <a:gd name="T51" fmla="*/ 2147483647 h 88"/>
                <a:gd name="T52" fmla="*/ 2147483647 w 73"/>
                <a:gd name="T53" fmla="*/ 2147483647 h 88"/>
                <a:gd name="T54" fmla="*/ 2147483647 w 73"/>
                <a:gd name="T55" fmla="*/ 2147483647 h 88"/>
                <a:gd name="T56" fmla="*/ 2147483647 w 73"/>
                <a:gd name="T57" fmla="*/ 2147483647 h 88"/>
                <a:gd name="T58" fmla="*/ 2147483647 w 73"/>
                <a:gd name="T59" fmla="*/ 2147483647 h 88"/>
                <a:gd name="T60" fmla="*/ 2147483647 w 73"/>
                <a:gd name="T61" fmla="*/ 2147483647 h 88"/>
                <a:gd name="T62" fmla="*/ 2147483647 w 73"/>
                <a:gd name="T63" fmla="*/ 0 h 88"/>
                <a:gd name="T64" fmla="*/ 2147483647 w 73"/>
                <a:gd name="T65" fmla="*/ 2147483647 h 88"/>
                <a:gd name="T66" fmla="*/ 2147483647 w 73"/>
                <a:gd name="T67" fmla="*/ 2147483647 h 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88"/>
                <a:gd name="T104" fmla="*/ 73 w 73"/>
                <a:gd name="T105" fmla="*/ 88 h 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88">
                  <a:moveTo>
                    <a:pt x="41" y="4"/>
                  </a:moveTo>
                  <a:lnTo>
                    <a:pt x="43" y="4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1" y="13"/>
                  </a:lnTo>
                  <a:lnTo>
                    <a:pt x="53" y="17"/>
                  </a:lnTo>
                  <a:lnTo>
                    <a:pt x="56" y="21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4"/>
                  </a:lnTo>
                  <a:lnTo>
                    <a:pt x="64" y="37"/>
                  </a:lnTo>
                  <a:lnTo>
                    <a:pt x="64" y="41"/>
                  </a:lnTo>
                  <a:lnTo>
                    <a:pt x="66" y="45"/>
                  </a:lnTo>
                  <a:lnTo>
                    <a:pt x="66" y="49"/>
                  </a:lnTo>
                  <a:lnTo>
                    <a:pt x="68" y="52"/>
                  </a:lnTo>
                  <a:lnTo>
                    <a:pt x="64" y="54"/>
                  </a:lnTo>
                  <a:lnTo>
                    <a:pt x="62" y="58"/>
                  </a:lnTo>
                  <a:lnTo>
                    <a:pt x="58" y="60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3" y="65"/>
                  </a:lnTo>
                  <a:lnTo>
                    <a:pt x="38" y="67"/>
                  </a:lnTo>
                  <a:lnTo>
                    <a:pt x="32" y="69"/>
                  </a:lnTo>
                  <a:lnTo>
                    <a:pt x="26" y="69"/>
                  </a:lnTo>
                  <a:lnTo>
                    <a:pt x="19" y="71"/>
                  </a:lnTo>
                  <a:lnTo>
                    <a:pt x="13" y="71"/>
                  </a:lnTo>
                  <a:lnTo>
                    <a:pt x="10" y="73"/>
                  </a:lnTo>
                  <a:lnTo>
                    <a:pt x="6" y="75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13" y="88"/>
                  </a:lnTo>
                  <a:lnTo>
                    <a:pt x="17" y="88"/>
                  </a:lnTo>
                  <a:lnTo>
                    <a:pt x="23" y="88"/>
                  </a:lnTo>
                  <a:lnTo>
                    <a:pt x="26" y="88"/>
                  </a:lnTo>
                  <a:lnTo>
                    <a:pt x="34" y="86"/>
                  </a:lnTo>
                  <a:lnTo>
                    <a:pt x="40" y="84"/>
                  </a:lnTo>
                  <a:lnTo>
                    <a:pt x="43" y="84"/>
                  </a:lnTo>
                  <a:lnTo>
                    <a:pt x="47" y="80"/>
                  </a:lnTo>
                  <a:lnTo>
                    <a:pt x="53" y="80"/>
                  </a:lnTo>
                  <a:lnTo>
                    <a:pt x="54" y="77"/>
                  </a:lnTo>
                  <a:lnTo>
                    <a:pt x="60" y="75"/>
                  </a:lnTo>
                  <a:lnTo>
                    <a:pt x="62" y="71"/>
                  </a:lnTo>
                  <a:lnTo>
                    <a:pt x="66" y="69"/>
                  </a:lnTo>
                  <a:lnTo>
                    <a:pt x="68" y="65"/>
                  </a:lnTo>
                  <a:lnTo>
                    <a:pt x="69" y="62"/>
                  </a:lnTo>
                  <a:lnTo>
                    <a:pt x="71" y="58"/>
                  </a:lnTo>
                  <a:lnTo>
                    <a:pt x="73" y="54"/>
                  </a:lnTo>
                  <a:lnTo>
                    <a:pt x="71" y="49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69" y="36"/>
                  </a:lnTo>
                  <a:lnTo>
                    <a:pt x="68" y="30"/>
                  </a:lnTo>
                  <a:lnTo>
                    <a:pt x="66" y="26"/>
                  </a:lnTo>
                  <a:lnTo>
                    <a:pt x="64" y="23"/>
                  </a:lnTo>
                  <a:lnTo>
                    <a:pt x="62" y="19"/>
                  </a:lnTo>
                  <a:lnTo>
                    <a:pt x="58" y="11"/>
                  </a:lnTo>
                  <a:lnTo>
                    <a:pt x="54" y="6"/>
                  </a:lnTo>
                  <a:lnTo>
                    <a:pt x="51" y="4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8" name="Freeform 60">
              <a:extLst>
                <a:ext uri="{FF2B5EF4-FFF2-40B4-BE49-F238E27FC236}">
                  <a16:creationId xmlns:a16="http://schemas.microsoft.com/office/drawing/2014/main" id="{F6D0CBB3-025A-B188-5CD2-C0C27894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2960688"/>
              <a:ext cx="74613" cy="222250"/>
            </a:xfrm>
            <a:custGeom>
              <a:avLst/>
              <a:gdLst>
                <a:gd name="T0" fmla="*/ 2147483647 w 47"/>
                <a:gd name="T1" fmla="*/ 2147483647 h 140"/>
                <a:gd name="T2" fmla="*/ 2147483647 w 47"/>
                <a:gd name="T3" fmla="*/ 2147483647 h 140"/>
                <a:gd name="T4" fmla="*/ 2147483647 w 47"/>
                <a:gd name="T5" fmla="*/ 2147483647 h 140"/>
                <a:gd name="T6" fmla="*/ 2147483647 w 47"/>
                <a:gd name="T7" fmla="*/ 2147483647 h 140"/>
                <a:gd name="T8" fmla="*/ 2147483647 w 47"/>
                <a:gd name="T9" fmla="*/ 2147483647 h 140"/>
                <a:gd name="T10" fmla="*/ 2147483647 w 47"/>
                <a:gd name="T11" fmla="*/ 2147483647 h 140"/>
                <a:gd name="T12" fmla="*/ 2147483647 w 47"/>
                <a:gd name="T13" fmla="*/ 2147483647 h 140"/>
                <a:gd name="T14" fmla="*/ 2147483647 w 47"/>
                <a:gd name="T15" fmla="*/ 2147483647 h 140"/>
                <a:gd name="T16" fmla="*/ 2147483647 w 47"/>
                <a:gd name="T17" fmla="*/ 2147483647 h 140"/>
                <a:gd name="T18" fmla="*/ 2147483647 w 47"/>
                <a:gd name="T19" fmla="*/ 2147483647 h 140"/>
                <a:gd name="T20" fmla="*/ 2147483647 w 47"/>
                <a:gd name="T21" fmla="*/ 2147483647 h 140"/>
                <a:gd name="T22" fmla="*/ 2147483647 w 47"/>
                <a:gd name="T23" fmla="*/ 2147483647 h 140"/>
                <a:gd name="T24" fmla="*/ 2147483647 w 47"/>
                <a:gd name="T25" fmla="*/ 2147483647 h 140"/>
                <a:gd name="T26" fmla="*/ 2147483647 w 47"/>
                <a:gd name="T27" fmla="*/ 2147483647 h 140"/>
                <a:gd name="T28" fmla="*/ 2147483647 w 47"/>
                <a:gd name="T29" fmla="*/ 2147483647 h 140"/>
                <a:gd name="T30" fmla="*/ 2147483647 w 47"/>
                <a:gd name="T31" fmla="*/ 2147483647 h 140"/>
                <a:gd name="T32" fmla="*/ 2147483647 w 47"/>
                <a:gd name="T33" fmla="*/ 2147483647 h 140"/>
                <a:gd name="T34" fmla="*/ 2147483647 w 47"/>
                <a:gd name="T35" fmla="*/ 2147483647 h 140"/>
                <a:gd name="T36" fmla="*/ 2147483647 w 47"/>
                <a:gd name="T37" fmla="*/ 2147483647 h 140"/>
                <a:gd name="T38" fmla="*/ 2147483647 w 47"/>
                <a:gd name="T39" fmla="*/ 2147483647 h 140"/>
                <a:gd name="T40" fmla="*/ 2147483647 w 47"/>
                <a:gd name="T41" fmla="*/ 2147483647 h 140"/>
                <a:gd name="T42" fmla="*/ 2147483647 w 47"/>
                <a:gd name="T43" fmla="*/ 2147483647 h 140"/>
                <a:gd name="T44" fmla="*/ 2147483647 w 47"/>
                <a:gd name="T45" fmla="*/ 2147483647 h 140"/>
                <a:gd name="T46" fmla="*/ 2147483647 w 47"/>
                <a:gd name="T47" fmla="*/ 2147483647 h 140"/>
                <a:gd name="T48" fmla="*/ 2147483647 w 47"/>
                <a:gd name="T49" fmla="*/ 2147483647 h 140"/>
                <a:gd name="T50" fmla="*/ 2147483647 w 47"/>
                <a:gd name="T51" fmla="*/ 2147483647 h 140"/>
                <a:gd name="T52" fmla="*/ 2147483647 w 47"/>
                <a:gd name="T53" fmla="*/ 2147483647 h 140"/>
                <a:gd name="T54" fmla="*/ 2147483647 w 47"/>
                <a:gd name="T55" fmla="*/ 2147483647 h 140"/>
                <a:gd name="T56" fmla="*/ 2147483647 w 47"/>
                <a:gd name="T57" fmla="*/ 2147483647 h 140"/>
                <a:gd name="T58" fmla="*/ 2147483647 w 47"/>
                <a:gd name="T59" fmla="*/ 2147483647 h 140"/>
                <a:gd name="T60" fmla="*/ 2147483647 w 47"/>
                <a:gd name="T61" fmla="*/ 2147483647 h 140"/>
                <a:gd name="T62" fmla="*/ 2147483647 w 47"/>
                <a:gd name="T63" fmla="*/ 2147483647 h 140"/>
                <a:gd name="T64" fmla="*/ 2147483647 w 47"/>
                <a:gd name="T65" fmla="*/ 2147483647 h 140"/>
                <a:gd name="T66" fmla="*/ 2147483647 w 47"/>
                <a:gd name="T67" fmla="*/ 0 h 140"/>
                <a:gd name="T68" fmla="*/ 0 w 47"/>
                <a:gd name="T69" fmla="*/ 2147483647 h 1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140"/>
                <a:gd name="T107" fmla="*/ 47 w 47"/>
                <a:gd name="T108" fmla="*/ 140 h 14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140">
                  <a:moveTo>
                    <a:pt x="0" y="2"/>
                  </a:moveTo>
                  <a:lnTo>
                    <a:pt x="2" y="3"/>
                  </a:lnTo>
                  <a:lnTo>
                    <a:pt x="6" y="5"/>
                  </a:lnTo>
                  <a:lnTo>
                    <a:pt x="8" y="7"/>
                  </a:lnTo>
                  <a:lnTo>
                    <a:pt x="11" y="11"/>
                  </a:lnTo>
                  <a:lnTo>
                    <a:pt x="15" y="15"/>
                  </a:lnTo>
                  <a:lnTo>
                    <a:pt x="19" y="18"/>
                  </a:lnTo>
                  <a:lnTo>
                    <a:pt x="22" y="22"/>
                  </a:lnTo>
                  <a:lnTo>
                    <a:pt x="26" y="26"/>
                  </a:lnTo>
                  <a:lnTo>
                    <a:pt x="28" y="31"/>
                  </a:lnTo>
                  <a:lnTo>
                    <a:pt x="32" y="39"/>
                  </a:lnTo>
                  <a:lnTo>
                    <a:pt x="32" y="41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69"/>
                  </a:lnTo>
                  <a:lnTo>
                    <a:pt x="34" y="72"/>
                  </a:lnTo>
                  <a:lnTo>
                    <a:pt x="32" y="76"/>
                  </a:lnTo>
                  <a:lnTo>
                    <a:pt x="32" y="80"/>
                  </a:lnTo>
                  <a:lnTo>
                    <a:pt x="32" y="84"/>
                  </a:lnTo>
                  <a:lnTo>
                    <a:pt x="28" y="91"/>
                  </a:lnTo>
                  <a:lnTo>
                    <a:pt x="26" y="99"/>
                  </a:lnTo>
                  <a:lnTo>
                    <a:pt x="22" y="104"/>
                  </a:lnTo>
                  <a:lnTo>
                    <a:pt x="21" y="110"/>
                  </a:lnTo>
                  <a:lnTo>
                    <a:pt x="17" y="115"/>
                  </a:lnTo>
                  <a:lnTo>
                    <a:pt x="15" y="121"/>
                  </a:lnTo>
                  <a:lnTo>
                    <a:pt x="11" y="123"/>
                  </a:lnTo>
                  <a:lnTo>
                    <a:pt x="8" y="128"/>
                  </a:lnTo>
                  <a:lnTo>
                    <a:pt x="6" y="130"/>
                  </a:lnTo>
                  <a:lnTo>
                    <a:pt x="4" y="134"/>
                  </a:lnTo>
                  <a:lnTo>
                    <a:pt x="2" y="138"/>
                  </a:lnTo>
                  <a:lnTo>
                    <a:pt x="4" y="140"/>
                  </a:lnTo>
                  <a:lnTo>
                    <a:pt x="6" y="140"/>
                  </a:lnTo>
                  <a:lnTo>
                    <a:pt x="11" y="136"/>
                  </a:lnTo>
                  <a:lnTo>
                    <a:pt x="13" y="134"/>
                  </a:lnTo>
                  <a:lnTo>
                    <a:pt x="17" y="130"/>
                  </a:lnTo>
                  <a:lnTo>
                    <a:pt x="21" y="127"/>
                  </a:lnTo>
                  <a:lnTo>
                    <a:pt x="24" y="123"/>
                  </a:lnTo>
                  <a:lnTo>
                    <a:pt x="28" y="117"/>
                  </a:lnTo>
                  <a:lnTo>
                    <a:pt x="32" y="112"/>
                  </a:lnTo>
                  <a:lnTo>
                    <a:pt x="34" y="106"/>
                  </a:lnTo>
                  <a:lnTo>
                    <a:pt x="37" y="99"/>
                  </a:lnTo>
                  <a:lnTo>
                    <a:pt x="39" y="91"/>
                  </a:lnTo>
                  <a:lnTo>
                    <a:pt x="43" y="85"/>
                  </a:lnTo>
                  <a:lnTo>
                    <a:pt x="43" y="78"/>
                  </a:lnTo>
                  <a:lnTo>
                    <a:pt x="47" y="71"/>
                  </a:lnTo>
                  <a:lnTo>
                    <a:pt x="45" y="67"/>
                  </a:lnTo>
                  <a:lnTo>
                    <a:pt x="45" y="61"/>
                  </a:lnTo>
                  <a:lnTo>
                    <a:pt x="45" y="57"/>
                  </a:lnTo>
                  <a:lnTo>
                    <a:pt x="45" y="54"/>
                  </a:lnTo>
                  <a:lnTo>
                    <a:pt x="43" y="50"/>
                  </a:lnTo>
                  <a:lnTo>
                    <a:pt x="43" y="46"/>
                  </a:lnTo>
                  <a:lnTo>
                    <a:pt x="43" y="43"/>
                  </a:lnTo>
                  <a:lnTo>
                    <a:pt x="41" y="41"/>
                  </a:lnTo>
                  <a:lnTo>
                    <a:pt x="39" y="33"/>
                  </a:lnTo>
                  <a:lnTo>
                    <a:pt x="36" y="28"/>
                  </a:lnTo>
                  <a:lnTo>
                    <a:pt x="32" y="22"/>
                  </a:lnTo>
                  <a:lnTo>
                    <a:pt x="30" y="18"/>
                  </a:lnTo>
                  <a:lnTo>
                    <a:pt x="26" y="15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15" y="3"/>
                  </a:lnTo>
                  <a:lnTo>
                    <a:pt x="11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19" name="Freeform 61">
              <a:extLst>
                <a:ext uri="{FF2B5EF4-FFF2-40B4-BE49-F238E27FC236}">
                  <a16:creationId xmlns:a16="http://schemas.microsoft.com/office/drawing/2014/main" id="{DDF2F6B6-975D-7C61-821C-16F8264F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3016250"/>
              <a:ext cx="360363" cy="231775"/>
            </a:xfrm>
            <a:custGeom>
              <a:avLst/>
              <a:gdLst>
                <a:gd name="T0" fmla="*/ 2147483647 w 227"/>
                <a:gd name="T1" fmla="*/ 2147483647 h 146"/>
                <a:gd name="T2" fmla="*/ 2147483647 w 227"/>
                <a:gd name="T3" fmla="*/ 2147483647 h 146"/>
                <a:gd name="T4" fmla="*/ 2147483647 w 227"/>
                <a:gd name="T5" fmla="*/ 2147483647 h 146"/>
                <a:gd name="T6" fmla="*/ 2147483647 w 227"/>
                <a:gd name="T7" fmla="*/ 2147483647 h 146"/>
                <a:gd name="T8" fmla="*/ 2147483647 w 227"/>
                <a:gd name="T9" fmla="*/ 2147483647 h 146"/>
                <a:gd name="T10" fmla="*/ 2147483647 w 227"/>
                <a:gd name="T11" fmla="*/ 2147483647 h 146"/>
                <a:gd name="T12" fmla="*/ 2147483647 w 227"/>
                <a:gd name="T13" fmla="*/ 2147483647 h 146"/>
                <a:gd name="T14" fmla="*/ 2147483647 w 227"/>
                <a:gd name="T15" fmla="*/ 2147483647 h 146"/>
                <a:gd name="T16" fmla="*/ 2147483647 w 227"/>
                <a:gd name="T17" fmla="*/ 2147483647 h 146"/>
                <a:gd name="T18" fmla="*/ 2147483647 w 227"/>
                <a:gd name="T19" fmla="*/ 2147483647 h 146"/>
                <a:gd name="T20" fmla="*/ 2147483647 w 227"/>
                <a:gd name="T21" fmla="*/ 2147483647 h 146"/>
                <a:gd name="T22" fmla="*/ 2147483647 w 227"/>
                <a:gd name="T23" fmla="*/ 2147483647 h 146"/>
                <a:gd name="T24" fmla="*/ 2147483647 w 227"/>
                <a:gd name="T25" fmla="*/ 2147483647 h 146"/>
                <a:gd name="T26" fmla="*/ 2147483647 w 227"/>
                <a:gd name="T27" fmla="*/ 2147483647 h 146"/>
                <a:gd name="T28" fmla="*/ 2147483647 w 227"/>
                <a:gd name="T29" fmla="*/ 2147483647 h 146"/>
                <a:gd name="T30" fmla="*/ 2147483647 w 227"/>
                <a:gd name="T31" fmla="*/ 2147483647 h 146"/>
                <a:gd name="T32" fmla="*/ 2147483647 w 227"/>
                <a:gd name="T33" fmla="*/ 2147483647 h 146"/>
                <a:gd name="T34" fmla="*/ 2147483647 w 227"/>
                <a:gd name="T35" fmla="*/ 2147483647 h 146"/>
                <a:gd name="T36" fmla="*/ 2147483647 w 227"/>
                <a:gd name="T37" fmla="*/ 2147483647 h 146"/>
                <a:gd name="T38" fmla="*/ 2147483647 w 227"/>
                <a:gd name="T39" fmla="*/ 2147483647 h 146"/>
                <a:gd name="T40" fmla="*/ 2147483647 w 227"/>
                <a:gd name="T41" fmla="*/ 2147483647 h 146"/>
                <a:gd name="T42" fmla="*/ 2147483647 w 227"/>
                <a:gd name="T43" fmla="*/ 2147483647 h 146"/>
                <a:gd name="T44" fmla="*/ 2147483647 w 227"/>
                <a:gd name="T45" fmla="*/ 2147483647 h 146"/>
                <a:gd name="T46" fmla="*/ 2147483647 w 227"/>
                <a:gd name="T47" fmla="*/ 2147483647 h 146"/>
                <a:gd name="T48" fmla="*/ 2147483647 w 227"/>
                <a:gd name="T49" fmla="*/ 2147483647 h 146"/>
                <a:gd name="T50" fmla="*/ 2147483647 w 227"/>
                <a:gd name="T51" fmla="*/ 2147483647 h 146"/>
                <a:gd name="T52" fmla="*/ 2147483647 w 227"/>
                <a:gd name="T53" fmla="*/ 2147483647 h 146"/>
                <a:gd name="T54" fmla="*/ 2147483647 w 227"/>
                <a:gd name="T55" fmla="*/ 2147483647 h 146"/>
                <a:gd name="T56" fmla="*/ 2147483647 w 227"/>
                <a:gd name="T57" fmla="*/ 2147483647 h 146"/>
                <a:gd name="T58" fmla="*/ 2147483647 w 227"/>
                <a:gd name="T59" fmla="*/ 2147483647 h 146"/>
                <a:gd name="T60" fmla="*/ 2147483647 w 227"/>
                <a:gd name="T61" fmla="*/ 2147483647 h 146"/>
                <a:gd name="T62" fmla="*/ 2147483647 w 227"/>
                <a:gd name="T63" fmla="*/ 2147483647 h 146"/>
                <a:gd name="T64" fmla="*/ 2147483647 w 227"/>
                <a:gd name="T65" fmla="*/ 2147483647 h 146"/>
                <a:gd name="T66" fmla="*/ 2147483647 w 227"/>
                <a:gd name="T67" fmla="*/ 2147483647 h 146"/>
                <a:gd name="T68" fmla="*/ 2147483647 w 227"/>
                <a:gd name="T69" fmla="*/ 2147483647 h 146"/>
                <a:gd name="T70" fmla="*/ 2147483647 w 227"/>
                <a:gd name="T71" fmla="*/ 2147483647 h 146"/>
                <a:gd name="T72" fmla="*/ 2147483647 w 227"/>
                <a:gd name="T73" fmla="*/ 2147483647 h 146"/>
                <a:gd name="T74" fmla="*/ 2147483647 w 227"/>
                <a:gd name="T75" fmla="*/ 2147483647 h 146"/>
                <a:gd name="T76" fmla="*/ 2147483647 w 227"/>
                <a:gd name="T77" fmla="*/ 2147483647 h 146"/>
                <a:gd name="T78" fmla="*/ 2147483647 w 227"/>
                <a:gd name="T79" fmla="*/ 2147483647 h 146"/>
                <a:gd name="T80" fmla="*/ 2147483647 w 227"/>
                <a:gd name="T81" fmla="*/ 2147483647 h 146"/>
                <a:gd name="T82" fmla="*/ 2147483647 w 227"/>
                <a:gd name="T83" fmla="*/ 2147483647 h 146"/>
                <a:gd name="T84" fmla="*/ 2147483647 w 227"/>
                <a:gd name="T85" fmla="*/ 2147483647 h 146"/>
                <a:gd name="T86" fmla="*/ 2147483647 w 227"/>
                <a:gd name="T87" fmla="*/ 2147483647 h 146"/>
                <a:gd name="T88" fmla="*/ 2147483647 w 227"/>
                <a:gd name="T89" fmla="*/ 0 h 146"/>
                <a:gd name="T90" fmla="*/ 2147483647 w 227"/>
                <a:gd name="T91" fmla="*/ 0 h 146"/>
                <a:gd name="T92" fmla="*/ 2147483647 w 227"/>
                <a:gd name="T93" fmla="*/ 0 h 146"/>
                <a:gd name="T94" fmla="*/ 2147483647 w 227"/>
                <a:gd name="T95" fmla="*/ 0 h 146"/>
                <a:gd name="T96" fmla="*/ 2147483647 w 227"/>
                <a:gd name="T97" fmla="*/ 0 h 146"/>
                <a:gd name="T98" fmla="*/ 2147483647 w 227"/>
                <a:gd name="T99" fmla="*/ 0 h 146"/>
                <a:gd name="T100" fmla="*/ 2147483647 w 227"/>
                <a:gd name="T101" fmla="*/ 2147483647 h 146"/>
                <a:gd name="T102" fmla="*/ 2147483647 w 227"/>
                <a:gd name="T103" fmla="*/ 2147483647 h 146"/>
                <a:gd name="T104" fmla="*/ 2147483647 w 227"/>
                <a:gd name="T105" fmla="*/ 2147483647 h 146"/>
                <a:gd name="T106" fmla="*/ 2147483647 w 227"/>
                <a:gd name="T107" fmla="*/ 2147483647 h 1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7"/>
                <a:gd name="T163" fmla="*/ 0 h 146"/>
                <a:gd name="T164" fmla="*/ 227 w 227"/>
                <a:gd name="T165" fmla="*/ 146 h 1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7" h="146">
                  <a:moveTo>
                    <a:pt x="9" y="21"/>
                  </a:moveTo>
                  <a:lnTo>
                    <a:pt x="11" y="21"/>
                  </a:lnTo>
                  <a:lnTo>
                    <a:pt x="15" y="21"/>
                  </a:lnTo>
                  <a:lnTo>
                    <a:pt x="18" y="19"/>
                  </a:lnTo>
                  <a:lnTo>
                    <a:pt x="24" y="19"/>
                  </a:lnTo>
                  <a:lnTo>
                    <a:pt x="28" y="19"/>
                  </a:lnTo>
                  <a:lnTo>
                    <a:pt x="33" y="19"/>
                  </a:lnTo>
                  <a:lnTo>
                    <a:pt x="39" y="17"/>
                  </a:lnTo>
                  <a:lnTo>
                    <a:pt x="45" y="17"/>
                  </a:lnTo>
                  <a:lnTo>
                    <a:pt x="52" y="17"/>
                  </a:lnTo>
                  <a:lnTo>
                    <a:pt x="60" y="17"/>
                  </a:lnTo>
                  <a:lnTo>
                    <a:pt x="65" y="15"/>
                  </a:lnTo>
                  <a:lnTo>
                    <a:pt x="73" y="15"/>
                  </a:lnTo>
                  <a:lnTo>
                    <a:pt x="78" y="13"/>
                  </a:lnTo>
                  <a:lnTo>
                    <a:pt x="82" y="13"/>
                  </a:lnTo>
                  <a:lnTo>
                    <a:pt x="86" y="13"/>
                  </a:lnTo>
                  <a:lnTo>
                    <a:pt x="89" y="13"/>
                  </a:lnTo>
                  <a:lnTo>
                    <a:pt x="93" y="13"/>
                  </a:lnTo>
                  <a:lnTo>
                    <a:pt x="97" y="13"/>
                  </a:lnTo>
                  <a:lnTo>
                    <a:pt x="101" y="11"/>
                  </a:lnTo>
                  <a:lnTo>
                    <a:pt x="106" y="11"/>
                  </a:lnTo>
                  <a:lnTo>
                    <a:pt x="110" y="11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21" y="11"/>
                  </a:lnTo>
                  <a:lnTo>
                    <a:pt x="125" y="11"/>
                  </a:lnTo>
                  <a:lnTo>
                    <a:pt x="129" y="11"/>
                  </a:lnTo>
                  <a:lnTo>
                    <a:pt x="132" y="11"/>
                  </a:lnTo>
                  <a:lnTo>
                    <a:pt x="136" y="11"/>
                  </a:lnTo>
                  <a:lnTo>
                    <a:pt x="140" y="11"/>
                  </a:lnTo>
                  <a:lnTo>
                    <a:pt x="144" y="11"/>
                  </a:lnTo>
                  <a:lnTo>
                    <a:pt x="147" y="11"/>
                  </a:lnTo>
                  <a:lnTo>
                    <a:pt x="153" y="11"/>
                  </a:lnTo>
                  <a:lnTo>
                    <a:pt x="158" y="11"/>
                  </a:lnTo>
                  <a:lnTo>
                    <a:pt x="164" y="11"/>
                  </a:lnTo>
                  <a:lnTo>
                    <a:pt x="170" y="11"/>
                  </a:lnTo>
                  <a:lnTo>
                    <a:pt x="177" y="11"/>
                  </a:lnTo>
                  <a:lnTo>
                    <a:pt x="181" y="11"/>
                  </a:lnTo>
                  <a:lnTo>
                    <a:pt x="186" y="13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8" y="17"/>
                  </a:lnTo>
                  <a:lnTo>
                    <a:pt x="203" y="21"/>
                  </a:lnTo>
                  <a:lnTo>
                    <a:pt x="205" y="24"/>
                  </a:lnTo>
                  <a:lnTo>
                    <a:pt x="209" y="28"/>
                  </a:lnTo>
                  <a:lnTo>
                    <a:pt x="211" y="34"/>
                  </a:lnTo>
                  <a:lnTo>
                    <a:pt x="214" y="39"/>
                  </a:lnTo>
                  <a:lnTo>
                    <a:pt x="214" y="45"/>
                  </a:lnTo>
                  <a:lnTo>
                    <a:pt x="216" y="50"/>
                  </a:lnTo>
                  <a:lnTo>
                    <a:pt x="216" y="56"/>
                  </a:lnTo>
                  <a:lnTo>
                    <a:pt x="216" y="62"/>
                  </a:lnTo>
                  <a:lnTo>
                    <a:pt x="216" y="67"/>
                  </a:lnTo>
                  <a:lnTo>
                    <a:pt x="216" y="73"/>
                  </a:lnTo>
                  <a:lnTo>
                    <a:pt x="214" y="78"/>
                  </a:lnTo>
                  <a:lnTo>
                    <a:pt x="214" y="84"/>
                  </a:lnTo>
                  <a:lnTo>
                    <a:pt x="214" y="90"/>
                  </a:lnTo>
                  <a:lnTo>
                    <a:pt x="213" y="93"/>
                  </a:lnTo>
                  <a:lnTo>
                    <a:pt x="211" y="97"/>
                  </a:lnTo>
                  <a:lnTo>
                    <a:pt x="207" y="101"/>
                  </a:lnTo>
                  <a:lnTo>
                    <a:pt x="203" y="105"/>
                  </a:lnTo>
                  <a:lnTo>
                    <a:pt x="199" y="108"/>
                  </a:lnTo>
                  <a:lnTo>
                    <a:pt x="194" y="112"/>
                  </a:lnTo>
                  <a:lnTo>
                    <a:pt x="188" y="116"/>
                  </a:lnTo>
                  <a:lnTo>
                    <a:pt x="183" y="118"/>
                  </a:lnTo>
                  <a:lnTo>
                    <a:pt x="177" y="121"/>
                  </a:lnTo>
                  <a:lnTo>
                    <a:pt x="170" y="123"/>
                  </a:lnTo>
                  <a:lnTo>
                    <a:pt x="164" y="127"/>
                  </a:lnTo>
                  <a:lnTo>
                    <a:pt x="158" y="129"/>
                  </a:lnTo>
                  <a:lnTo>
                    <a:pt x="153" y="131"/>
                  </a:lnTo>
                  <a:lnTo>
                    <a:pt x="147" y="131"/>
                  </a:lnTo>
                  <a:lnTo>
                    <a:pt x="144" y="133"/>
                  </a:lnTo>
                  <a:lnTo>
                    <a:pt x="140" y="133"/>
                  </a:lnTo>
                  <a:lnTo>
                    <a:pt x="138" y="134"/>
                  </a:lnTo>
                  <a:lnTo>
                    <a:pt x="134" y="134"/>
                  </a:lnTo>
                  <a:lnTo>
                    <a:pt x="130" y="136"/>
                  </a:lnTo>
                  <a:lnTo>
                    <a:pt x="125" y="136"/>
                  </a:lnTo>
                  <a:lnTo>
                    <a:pt x="119" y="136"/>
                  </a:lnTo>
                  <a:lnTo>
                    <a:pt x="114" y="136"/>
                  </a:lnTo>
                  <a:lnTo>
                    <a:pt x="108" y="136"/>
                  </a:lnTo>
                  <a:lnTo>
                    <a:pt x="101" y="136"/>
                  </a:lnTo>
                  <a:lnTo>
                    <a:pt x="95" y="138"/>
                  </a:lnTo>
                  <a:lnTo>
                    <a:pt x="88" y="136"/>
                  </a:lnTo>
                  <a:lnTo>
                    <a:pt x="80" y="136"/>
                  </a:lnTo>
                  <a:lnTo>
                    <a:pt x="74" y="136"/>
                  </a:lnTo>
                  <a:lnTo>
                    <a:pt x="67" y="134"/>
                  </a:lnTo>
                  <a:lnTo>
                    <a:pt x="61" y="133"/>
                  </a:lnTo>
                  <a:lnTo>
                    <a:pt x="58" y="133"/>
                  </a:lnTo>
                  <a:lnTo>
                    <a:pt x="52" y="131"/>
                  </a:lnTo>
                  <a:lnTo>
                    <a:pt x="50" y="129"/>
                  </a:lnTo>
                  <a:lnTo>
                    <a:pt x="46" y="125"/>
                  </a:lnTo>
                  <a:lnTo>
                    <a:pt x="45" y="121"/>
                  </a:lnTo>
                  <a:lnTo>
                    <a:pt x="43" y="116"/>
                  </a:lnTo>
                  <a:lnTo>
                    <a:pt x="43" y="110"/>
                  </a:lnTo>
                  <a:lnTo>
                    <a:pt x="43" y="105"/>
                  </a:lnTo>
                  <a:lnTo>
                    <a:pt x="43" y="99"/>
                  </a:lnTo>
                  <a:lnTo>
                    <a:pt x="43" y="93"/>
                  </a:lnTo>
                  <a:lnTo>
                    <a:pt x="45" y="88"/>
                  </a:lnTo>
                  <a:lnTo>
                    <a:pt x="46" y="80"/>
                  </a:lnTo>
                  <a:lnTo>
                    <a:pt x="46" y="75"/>
                  </a:lnTo>
                  <a:lnTo>
                    <a:pt x="48" y="69"/>
                  </a:lnTo>
                  <a:lnTo>
                    <a:pt x="48" y="65"/>
                  </a:lnTo>
                  <a:lnTo>
                    <a:pt x="50" y="60"/>
                  </a:lnTo>
                  <a:lnTo>
                    <a:pt x="50" y="58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4" y="52"/>
                  </a:lnTo>
                  <a:lnTo>
                    <a:pt x="0" y="65"/>
                  </a:lnTo>
                  <a:lnTo>
                    <a:pt x="37" y="64"/>
                  </a:lnTo>
                  <a:lnTo>
                    <a:pt x="35" y="65"/>
                  </a:lnTo>
                  <a:lnTo>
                    <a:pt x="35" y="71"/>
                  </a:lnTo>
                  <a:lnTo>
                    <a:pt x="33" y="77"/>
                  </a:lnTo>
                  <a:lnTo>
                    <a:pt x="33" y="80"/>
                  </a:lnTo>
                  <a:lnTo>
                    <a:pt x="32" y="86"/>
                  </a:lnTo>
                  <a:lnTo>
                    <a:pt x="32" y="93"/>
                  </a:lnTo>
                  <a:lnTo>
                    <a:pt x="32" y="99"/>
                  </a:lnTo>
                  <a:lnTo>
                    <a:pt x="32" y="105"/>
                  </a:lnTo>
                  <a:lnTo>
                    <a:pt x="32" y="110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7" y="127"/>
                  </a:lnTo>
                  <a:lnTo>
                    <a:pt x="41" y="131"/>
                  </a:lnTo>
                  <a:lnTo>
                    <a:pt x="45" y="134"/>
                  </a:lnTo>
                  <a:lnTo>
                    <a:pt x="50" y="136"/>
                  </a:lnTo>
                  <a:lnTo>
                    <a:pt x="56" y="138"/>
                  </a:lnTo>
                  <a:lnTo>
                    <a:pt x="61" y="140"/>
                  </a:lnTo>
                  <a:lnTo>
                    <a:pt x="67" y="142"/>
                  </a:lnTo>
                  <a:lnTo>
                    <a:pt x="73" y="144"/>
                  </a:lnTo>
                  <a:lnTo>
                    <a:pt x="80" y="144"/>
                  </a:lnTo>
                  <a:lnTo>
                    <a:pt x="86" y="146"/>
                  </a:lnTo>
                  <a:lnTo>
                    <a:pt x="93" y="146"/>
                  </a:lnTo>
                  <a:lnTo>
                    <a:pt x="99" y="146"/>
                  </a:lnTo>
                  <a:lnTo>
                    <a:pt x="106" y="146"/>
                  </a:lnTo>
                  <a:lnTo>
                    <a:pt x="112" y="146"/>
                  </a:lnTo>
                  <a:lnTo>
                    <a:pt x="119" y="146"/>
                  </a:lnTo>
                  <a:lnTo>
                    <a:pt x="125" y="146"/>
                  </a:lnTo>
                  <a:lnTo>
                    <a:pt x="130" y="146"/>
                  </a:lnTo>
                  <a:lnTo>
                    <a:pt x="138" y="144"/>
                  </a:lnTo>
                  <a:lnTo>
                    <a:pt x="144" y="144"/>
                  </a:lnTo>
                  <a:lnTo>
                    <a:pt x="147" y="144"/>
                  </a:lnTo>
                  <a:lnTo>
                    <a:pt x="153" y="142"/>
                  </a:lnTo>
                  <a:lnTo>
                    <a:pt x="158" y="140"/>
                  </a:lnTo>
                  <a:lnTo>
                    <a:pt x="164" y="138"/>
                  </a:lnTo>
                  <a:lnTo>
                    <a:pt x="170" y="136"/>
                  </a:lnTo>
                  <a:lnTo>
                    <a:pt x="175" y="134"/>
                  </a:lnTo>
                  <a:lnTo>
                    <a:pt x="181" y="131"/>
                  </a:lnTo>
                  <a:lnTo>
                    <a:pt x="186" y="129"/>
                  </a:lnTo>
                  <a:lnTo>
                    <a:pt x="192" y="125"/>
                  </a:lnTo>
                  <a:lnTo>
                    <a:pt x="196" y="123"/>
                  </a:lnTo>
                  <a:lnTo>
                    <a:pt x="201" y="120"/>
                  </a:lnTo>
                  <a:lnTo>
                    <a:pt x="205" y="116"/>
                  </a:lnTo>
                  <a:lnTo>
                    <a:pt x="209" y="112"/>
                  </a:lnTo>
                  <a:lnTo>
                    <a:pt x="213" y="108"/>
                  </a:lnTo>
                  <a:lnTo>
                    <a:pt x="216" y="105"/>
                  </a:lnTo>
                  <a:lnTo>
                    <a:pt x="220" y="101"/>
                  </a:lnTo>
                  <a:lnTo>
                    <a:pt x="222" y="95"/>
                  </a:lnTo>
                  <a:lnTo>
                    <a:pt x="226" y="90"/>
                  </a:lnTo>
                  <a:lnTo>
                    <a:pt x="226" y="84"/>
                  </a:lnTo>
                  <a:lnTo>
                    <a:pt x="227" y="78"/>
                  </a:lnTo>
                  <a:lnTo>
                    <a:pt x="227" y="71"/>
                  </a:lnTo>
                  <a:lnTo>
                    <a:pt x="227" y="64"/>
                  </a:lnTo>
                  <a:lnTo>
                    <a:pt x="227" y="58"/>
                  </a:lnTo>
                  <a:lnTo>
                    <a:pt x="227" y="50"/>
                  </a:lnTo>
                  <a:lnTo>
                    <a:pt x="226" y="45"/>
                  </a:lnTo>
                  <a:lnTo>
                    <a:pt x="224" y="37"/>
                  </a:lnTo>
                  <a:lnTo>
                    <a:pt x="222" y="32"/>
                  </a:lnTo>
                  <a:lnTo>
                    <a:pt x="220" y="26"/>
                  </a:lnTo>
                  <a:lnTo>
                    <a:pt x="218" y="21"/>
                  </a:lnTo>
                  <a:lnTo>
                    <a:pt x="216" y="17"/>
                  </a:lnTo>
                  <a:lnTo>
                    <a:pt x="213" y="13"/>
                  </a:lnTo>
                  <a:lnTo>
                    <a:pt x="211" y="11"/>
                  </a:lnTo>
                  <a:lnTo>
                    <a:pt x="207" y="9"/>
                  </a:lnTo>
                  <a:lnTo>
                    <a:pt x="203" y="8"/>
                  </a:lnTo>
                  <a:lnTo>
                    <a:pt x="199" y="6"/>
                  </a:lnTo>
                  <a:lnTo>
                    <a:pt x="194" y="4"/>
                  </a:lnTo>
                  <a:lnTo>
                    <a:pt x="186" y="2"/>
                  </a:lnTo>
                  <a:lnTo>
                    <a:pt x="181" y="2"/>
                  </a:lnTo>
                  <a:lnTo>
                    <a:pt x="177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9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3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46" y="6"/>
                  </a:lnTo>
                  <a:lnTo>
                    <a:pt x="41" y="6"/>
                  </a:lnTo>
                  <a:lnTo>
                    <a:pt x="33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0" name="Freeform 62">
              <a:extLst>
                <a:ext uri="{FF2B5EF4-FFF2-40B4-BE49-F238E27FC236}">
                  <a16:creationId xmlns:a16="http://schemas.microsoft.com/office/drawing/2014/main" id="{AF15FCB1-05A8-D2E1-A9B0-1357F7274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3025775"/>
              <a:ext cx="104775" cy="219075"/>
            </a:xfrm>
            <a:custGeom>
              <a:avLst/>
              <a:gdLst>
                <a:gd name="T0" fmla="*/ 2147483647 w 66"/>
                <a:gd name="T1" fmla="*/ 2147483647 h 138"/>
                <a:gd name="T2" fmla="*/ 2147483647 w 66"/>
                <a:gd name="T3" fmla="*/ 2147483647 h 138"/>
                <a:gd name="T4" fmla="*/ 2147483647 w 66"/>
                <a:gd name="T5" fmla="*/ 2147483647 h 138"/>
                <a:gd name="T6" fmla="*/ 2147483647 w 66"/>
                <a:gd name="T7" fmla="*/ 2147483647 h 138"/>
                <a:gd name="T8" fmla="*/ 2147483647 w 66"/>
                <a:gd name="T9" fmla="*/ 2147483647 h 138"/>
                <a:gd name="T10" fmla="*/ 2147483647 w 66"/>
                <a:gd name="T11" fmla="*/ 2147483647 h 138"/>
                <a:gd name="T12" fmla="*/ 2147483647 w 66"/>
                <a:gd name="T13" fmla="*/ 2147483647 h 138"/>
                <a:gd name="T14" fmla="*/ 2147483647 w 66"/>
                <a:gd name="T15" fmla="*/ 2147483647 h 138"/>
                <a:gd name="T16" fmla="*/ 2147483647 w 66"/>
                <a:gd name="T17" fmla="*/ 2147483647 h 138"/>
                <a:gd name="T18" fmla="*/ 2147483647 w 66"/>
                <a:gd name="T19" fmla="*/ 2147483647 h 138"/>
                <a:gd name="T20" fmla="*/ 2147483647 w 66"/>
                <a:gd name="T21" fmla="*/ 2147483647 h 138"/>
                <a:gd name="T22" fmla="*/ 2147483647 w 66"/>
                <a:gd name="T23" fmla="*/ 2147483647 h 138"/>
                <a:gd name="T24" fmla="*/ 2147483647 w 66"/>
                <a:gd name="T25" fmla="*/ 2147483647 h 138"/>
                <a:gd name="T26" fmla="*/ 2147483647 w 66"/>
                <a:gd name="T27" fmla="*/ 2147483647 h 138"/>
                <a:gd name="T28" fmla="*/ 2147483647 w 66"/>
                <a:gd name="T29" fmla="*/ 2147483647 h 138"/>
                <a:gd name="T30" fmla="*/ 2147483647 w 66"/>
                <a:gd name="T31" fmla="*/ 2147483647 h 138"/>
                <a:gd name="T32" fmla="*/ 2147483647 w 66"/>
                <a:gd name="T33" fmla="*/ 2147483647 h 138"/>
                <a:gd name="T34" fmla="*/ 2147483647 w 66"/>
                <a:gd name="T35" fmla="*/ 2147483647 h 138"/>
                <a:gd name="T36" fmla="*/ 2147483647 w 66"/>
                <a:gd name="T37" fmla="*/ 2147483647 h 138"/>
                <a:gd name="T38" fmla="*/ 2147483647 w 66"/>
                <a:gd name="T39" fmla="*/ 2147483647 h 138"/>
                <a:gd name="T40" fmla="*/ 2147483647 w 66"/>
                <a:gd name="T41" fmla="*/ 2147483647 h 138"/>
                <a:gd name="T42" fmla="*/ 2147483647 w 66"/>
                <a:gd name="T43" fmla="*/ 2147483647 h 138"/>
                <a:gd name="T44" fmla="*/ 2147483647 w 66"/>
                <a:gd name="T45" fmla="*/ 2147483647 h 138"/>
                <a:gd name="T46" fmla="*/ 2147483647 w 66"/>
                <a:gd name="T47" fmla="*/ 2147483647 h 138"/>
                <a:gd name="T48" fmla="*/ 2147483647 w 66"/>
                <a:gd name="T49" fmla="*/ 2147483647 h 138"/>
                <a:gd name="T50" fmla="*/ 2147483647 w 66"/>
                <a:gd name="T51" fmla="*/ 2147483647 h 138"/>
                <a:gd name="T52" fmla="*/ 2147483647 w 66"/>
                <a:gd name="T53" fmla="*/ 2147483647 h 138"/>
                <a:gd name="T54" fmla="*/ 2147483647 w 66"/>
                <a:gd name="T55" fmla="*/ 2147483647 h 138"/>
                <a:gd name="T56" fmla="*/ 2147483647 w 66"/>
                <a:gd name="T57" fmla="*/ 2147483647 h 138"/>
                <a:gd name="T58" fmla="*/ 2147483647 w 66"/>
                <a:gd name="T59" fmla="*/ 2147483647 h 138"/>
                <a:gd name="T60" fmla="*/ 2147483647 w 66"/>
                <a:gd name="T61" fmla="*/ 2147483647 h 138"/>
                <a:gd name="T62" fmla="*/ 2147483647 w 66"/>
                <a:gd name="T63" fmla="*/ 2147483647 h 138"/>
                <a:gd name="T64" fmla="*/ 2147483647 w 66"/>
                <a:gd name="T65" fmla="*/ 0 h 138"/>
                <a:gd name="T66" fmla="*/ 2147483647 w 66"/>
                <a:gd name="T67" fmla="*/ 2147483647 h 138"/>
                <a:gd name="T68" fmla="*/ 0 w 66"/>
                <a:gd name="T69" fmla="*/ 2147483647 h 1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"/>
                <a:gd name="T106" fmla="*/ 0 h 138"/>
                <a:gd name="T107" fmla="*/ 66 w 66"/>
                <a:gd name="T108" fmla="*/ 138 h 1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" h="138">
                  <a:moveTo>
                    <a:pt x="0" y="2"/>
                  </a:moveTo>
                  <a:lnTo>
                    <a:pt x="2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7" y="7"/>
                  </a:lnTo>
                  <a:lnTo>
                    <a:pt x="21" y="11"/>
                  </a:lnTo>
                  <a:lnTo>
                    <a:pt x="24" y="13"/>
                  </a:lnTo>
                  <a:lnTo>
                    <a:pt x="28" y="16"/>
                  </a:lnTo>
                  <a:lnTo>
                    <a:pt x="32" y="20"/>
                  </a:lnTo>
                  <a:lnTo>
                    <a:pt x="38" y="24"/>
                  </a:lnTo>
                  <a:lnTo>
                    <a:pt x="39" y="28"/>
                  </a:lnTo>
                  <a:lnTo>
                    <a:pt x="43" y="35"/>
                  </a:lnTo>
                  <a:lnTo>
                    <a:pt x="47" y="41"/>
                  </a:lnTo>
                  <a:lnTo>
                    <a:pt x="49" y="48"/>
                  </a:lnTo>
                  <a:lnTo>
                    <a:pt x="51" y="54"/>
                  </a:lnTo>
                  <a:lnTo>
                    <a:pt x="52" y="61"/>
                  </a:lnTo>
                  <a:lnTo>
                    <a:pt x="52" y="69"/>
                  </a:lnTo>
                  <a:lnTo>
                    <a:pt x="52" y="76"/>
                  </a:lnTo>
                  <a:lnTo>
                    <a:pt x="52" y="82"/>
                  </a:lnTo>
                  <a:lnTo>
                    <a:pt x="51" y="89"/>
                  </a:lnTo>
                  <a:lnTo>
                    <a:pt x="49" y="95"/>
                  </a:lnTo>
                  <a:lnTo>
                    <a:pt x="47" y="100"/>
                  </a:lnTo>
                  <a:lnTo>
                    <a:pt x="45" y="106"/>
                  </a:lnTo>
                  <a:lnTo>
                    <a:pt x="41" y="112"/>
                  </a:lnTo>
                  <a:lnTo>
                    <a:pt x="38" y="115"/>
                  </a:lnTo>
                  <a:lnTo>
                    <a:pt x="32" y="121"/>
                  </a:lnTo>
                  <a:lnTo>
                    <a:pt x="26" y="125"/>
                  </a:lnTo>
                  <a:lnTo>
                    <a:pt x="21" y="128"/>
                  </a:lnTo>
                  <a:lnTo>
                    <a:pt x="15" y="130"/>
                  </a:lnTo>
                  <a:lnTo>
                    <a:pt x="8" y="134"/>
                  </a:lnTo>
                  <a:lnTo>
                    <a:pt x="36" y="138"/>
                  </a:lnTo>
                  <a:lnTo>
                    <a:pt x="38" y="134"/>
                  </a:lnTo>
                  <a:lnTo>
                    <a:pt x="41" y="128"/>
                  </a:lnTo>
                  <a:lnTo>
                    <a:pt x="45" y="125"/>
                  </a:lnTo>
                  <a:lnTo>
                    <a:pt x="49" y="119"/>
                  </a:lnTo>
                  <a:lnTo>
                    <a:pt x="52" y="114"/>
                  </a:lnTo>
                  <a:lnTo>
                    <a:pt x="56" y="108"/>
                  </a:lnTo>
                  <a:lnTo>
                    <a:pt x="58" y="104"/>
                  </a:lnTo>
                  <a:lnTo>
                    <a:pt x="60" y="100"/>
                  </a:lnTo>
                  <a:lnTo>
                    <a:pt x="62" y="97"/>
                  </a:lnTo>
                  <a:lnTo>
                    <a:pt x="62" y="93"/>
                  </a:lnTo>
                  <a:lnTo>
                    <a:pt x="64" y="89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6" y="72"/>
                  </a:lnTo>
                  <a:lnTo>
                    <a:pt x="66" y="69"/>
                  </a:lnTo>
                  <a:lnTo>
                    <a:pt x="66" y="63"/>
                  </a:lnTo>
                  <a:lnTo>
                    <a:pt x="66" y="59"/>
                  </a:lnTo>
                  <a:lnTo>
                    <a:pt x="64" y="54"/>
                  </a:lnTo>
                  <a:lnTo>
                    <a:pt x="62" y="50"/>
                  </a:lnTo>
                  <a:lnTo>
                    <a:pt x="60" y="46"/>
                  </a:lnTo>
                  <a:lnTo>
                    <a:pt x="60" y="43"/>
                  </a:lnTo>
                  <a:lnTo>
                    <a:pt x="56" y="37"/>
                  </a:lnTo>
                  <a:lnTo>
                    <a:pt x="52" y="31"/>
                  </a:lnTo>
                  <a:lnTo>
                    <a:pt x="51" y="28"/>
                  </a:lnTo>
                  <a:lnTo>
                    <a:pt x="49" y="24"/>
                  </a:lnTo>
                  <a:lnTo>
                    <a:pt x="45" y="18"/>
                  </a:lnTo>
                  <a:lnTo>
                    <a:pt x="39" y="13"/>
                  </a:lnTo>
                  <a:lnTo>
                    <a:pt x="36" y="7"/>
                  </a:lnTo>
                  <a:lnTo>
                    <a:pt x="34" y="5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1" name="Freeform 63">
              <a:extLst>
                <a:ext uri="{FF2B5EF4-FFF2-40B4-BE49-F238E27FC236}">
                  <a16:creationId xmlns:a16="http://schemas.microsoft.com/office/drawing/2014/main" id="{24A16ED4-EC05-2523-F03F-F1AE8254D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563" y="2763838"/>
              <a:ext cx="74613" cy="371475"/>
            </a:xfrm>
            <a:custGeom>
              <a:avLst/>
              <a:gdLst>
                <a:gd name="T0" fmla="*/ 0 w 47"/>
                <a:gd name="T1" fmla="*/ 2147483647 h 234"/>
                <a:gd name="T2" fmla="*/ 2147483647 w 47"/>
                <a:gd name="T3" fmla="*/ 2147483647 h 234"/>
                <a:gd name="T4" fmla="*/ 2147483647 w 47"/>
                <a:gd name="T5" fmla="*/ 2147483647 h 234"/>
                <a:gd name="T6" fmla="*/ 2147483647 w 47"/>
                <a:gd name="T7" fmla="*/ 2147483647 h 234"/>
                <a:gd name="T8" fmla="*/ 2147483647 w 47"/>
                <a:gd name="T9" fmla="*/ 2147483647 h 234"/>
                <a:gd name="T10" fmla="*/ 2147483647 w 47"/>
                <a:gd name="T11" fmla="*/ 2147483647 h 234"/>
                <a:gd name="T12" fmla="*/ 2147483647 w 47"/>
                <a:gd name="T13" fmla="*/ 2147483647 h 234"/>
                <a:gd name="T14" fmla="*/ 2147483647 w 47"/>
                <a:gd name="T15" fmla="*/ 2147483647 h 234"/>
                <a:gd name="T16" fmla="*/ 2147483647 w 47"/>
                <a:gd name="T17" fmla="*/ 2147483647 h 234"/>
                <a:gd name="T18" fmla="*/ 2147483647 w 47"/>
                <a:gd name="T19" fmla="*/ 2147483647 h 234"/>
                <a:gd name="T20" fmla="*/ 2147483647 w 47"/>
                <a:gd name="T21" fmla="*/ 2147483647 h 234"/>
                <a:gd name="T22" fmla="*/ 2147483647 w 47"/>
                <a:gd name="T23" fmla="*/ 2147483647 h 234"/>
                <a:gd name="T24" fmla="*/ 2147483647 w 47"/>
                <a:gd name="T25" fmla="*/ 2147483647 h 234"/>
                <a:gd name="T26" fmla="*/ 2147483647 w 47"/>
                <a:gd name="T27" fmla="*/ 2147483647 h 234"/>
                <a:gd name="T28" fmla="*/ 2147483647 w 47"/>
                <a:gd name="T29" fmla="*/ 2147483647 h 234"/>
                <a:gd name="T30" fmla="*/ 2147483647 w 47"/>
                <a:gd name="T31" fmla="*/ 2147483647 h 234"/>
                <a:gd name="T32" fmla="*/ 2147483647 w 47"/>
                <a:gd name="T33" fmla="*/ 2147483647 h 234"/>
                <a:gd name="T34" fmla="*/ 2147483647 w 47"/>
                <a:gd name="T35" fmla="*/ 2147483647 h 234"/>
                <a:gd name="T36" fmla="*/ 2147483647 w 47"/>
                <a:gd name="T37" fmla="*/ 2147483647 h 234"/>
                <a:gd name="T38" fmla="*/ 2147483647 w 47"/>
                <a:gd name="T39" fmla="*/ 2147483647 h 234"/>
                <a:gd name="T40" fmla="*/ 2147483647 w 47"/>
                <a:gd name="T41" fmla="*/ 2147483647 h 234"/>
                <a:gd name="T42" fmla="*/ 2147483647 w 47"/>
                <a:gd name="T43" fmla="*/ 2147483647 h 234"/>
                <a:gd name="T44" fmla="*/ 2147483647 w 47"/>
                <a:gd name="T45" fmla="*/ 2147483647 h 234"/>
                <a:gd name="T46" fmla="*/ 2147483647 w 47"/>
                <a:gd name="T47" fmla="*/ 2147483647 h 234"/>
                <a:gd name="T48" fmla="*/ 2147483647 w 47"/>
                <a:gd name="T49" fmla="*/ 2147483647 h 234"/>
                <a:gd name="T50" fmla="*/ 2147483647 w 47"/>
                <a:gd name="T51" fmla="*/ 2147483647 h 234"/>
                <a:gd name="T52" fmla="*/ 2147483647 w 47"/>
                <a:gd name="T53" fmla="*/ 2147483647 h 234"/>
                <a:gd name="T54" fmla="*/ 2147483647 w 47"/>
                <a:gd name="T55" fmla="*/ 2147483647 h 234"/>
                <a:gd name="T56" fmla="*/ 2147483647 w 47"/>
                <a:gd name="T57" fmla="*/ 2147483647 h 234"/>
                <a:gd name="T58" fmla="*/ 2147483647 w 47"/>
                <a:gd name="T59" fmla="*/ 2147483647 h 234"/>
                <a:gd name="T60" fmla="*/ 2147483647 w 47"/>
                <a:gd name="T61" fmla="*/ 2147483647 h 234"/>
                <a:gd name="T62" fmla="*/ 2147483647 w 47"/>
                <a:gd name="T63" fmla="*/ 2147483647 h 234"/>
                <a:gd name="T64" fmla="*/ 2147483647 w 47"/>
                <a:gd name="T65" fmla="*/ 2147483647 h 234"/>
                <a:gd name="T66" fmla="*/ 2147483647 w 47"/>
                <a:gd name="T67" fmla="*/ 2147483647 h 234"/>
                <a:gd name="T68" fmla="*/ 2147483647 w 47"/>
                <a:gd name="T69" fmla="*/ 2147483647 h 234"/>
                <a:gd name="T70" fmla="*/ 2147483647 w 47"/>
                <a:gd name="T71" fmla="*/ 2147483647 h 234"/>
                <a:gd name="T72" fmla="*/ 2147483647 w 47"/>
                <a:gd name="T73" fmla="*/ 2147483647 h 234"/>
                <a:gd name="T74" fmla="*/ 2147483647 w 47"/>
                <a:gd name="T75" fmla="*/ 2147483647 h 234"/>
                <a:gd name="T76" fmla="*/ 2147483647 w 47"/>
                <a:gd name="T77" fmla="*/ 2147483647 h 234"/>
                <a:gd name="T78" fmla="*/ 2147483647 w 47"/>
                <a:gd name="T79" fmla="*/ 2147483647 h 234"/>
                <a:gd name="T80" fmla="*/ 2147483647 w 47"/>
                <a:gd name="T81" fmla="*/ 2147483647 h 234"/>
                <a:gd name="T82" fmla="*/ 2147483647 w 47"/>
                <a:gd name="T83" fmla="*/ 2147483647 h 234"/>
                <a:gd name="T84" fmla="*/ 2147483647 w 47"/>
                <a:gd name="T85" fmla="*/ 2147483647 h 234"/>
                <a:gd name="T86" fmla="*/ 2147483647 w 47"/>
                <a:gd name="T87" fmla="*/ 2147483647 h 234"/>
                <a:gd name="T88" fmla="*/ 2147483647 w 47"/>
                <a:gd name="T89" fmla="*/ 2147483647 h 234"/>
                <a:gd name="T90" fmla="*/ 2147483647 w 47"/>
                <a:gd name="T91" fmla="*/ 2147483647 h 234"/>
                <a:gd name="T92" fmla="*/ 2147483647 w 47"/>
                <a:gd name="T93" fmla="*/ 2147483647 h 234"/>
                <a:gd name="T94" fmla="*/ 2147483647 w 47"/>
                <a:gd name="T95" fmla="*/ 0 h 234"/>
                <a:gd name="T96" fmla="*/ 0 w 47"/>
                <a:gd name="T97" fmla="*/ 0 h 2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234"/>
                <a:gd name="T149" fmla="*/ 47 w 47"/>
                <a:gd name="T150" fmla="*/ 234 h 2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234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6" y="8"/>
                  </a:lnTo>
                  <a:lnTo>
                    <a:pt x="8" y="12"/>
                  </a:lnTo>
                  <a:lnTo>
                    <a:pt x="11" y="17"/>
                  </a:lnTo>
                  <a:lnTo>
                    <a:pt x="13" y="21"/>
                  </a:lnTo>
                  <a:lnTo>
                    <a:pt x="15" y="23"/>
                  </a:lnTo>
                  <a:lnTo>
                    <a:pt x="17" y="27"/>
                  </a:lnTo>
                  <a:lnTo>
                    <a:pt x="19" y="30"/>
                  </a:lnTo>
                  <a:lnTo>
                    <a:pt x="21" y="34"/>
                  </a:lnTo>
                  <a:lnTo>
                    <a:pt x="23" y="38"/>
                  </a:lnTo>
                  <a:lnTo>
                    <a:pt x="25" y="43"/>
                  </a:lnTo>
                  <a:lnTo>
                    <a:pt x="26" y="47"/>
                  </a:lnTo>
                  <a:lnTo>
                    <a:pt x="28" y="51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32" y="66"/>
                  </a:lnTo>
                  <a:lnTo>
                    <a:pt x="32" y="71"/>
                  </a:lnTo>
                  <a:lnTo>
                    <a:pt x="34" y="77"/>
                  </a:lnTo>
                  <a:lnTo>
                    <a:pt x="34" y="83"/>
                  </a:lnTo>
                  <a:lnTo>
                    <a:pt x="36" y="88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5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36" y="124"/>
                  </a:lnTo>
                  <a:lnTo>
                    <a:pt x="36" y="129"/>
                  </a:lnTo>
                  <a:lnTo>
                    <a:pt x="34" y="135"/>
                  </a:lnTo>
                  <a:lnTo>
                    <a:pt x="34" y="139"/>
                  </a:lnTo>
                  <a:lnTo>
                    <a:pt x="32" y="144"/>
                  </a:lnTo>
                  <a:lnTo>
                    <a:pt x="32" y="148"/>
                  </a:lnTo>
                  <a:lnTo>
                    <a:pt x="30" y="153"/>
                  </a:lnTo>
                  <a:lnTo>
                    <a:pt x="28" y="157"/>
                  </a:lnTo>
                  <a:lnTo>
                    <a:pt x="28" y="161"/>
                  </a:lnTo>
                  <a:lnTo>
                    <a:pt x="26" y="165"/>
                  </a:lnTo>
                  <a:lnTo>
                    <a:pt x="25" y="168"/>
                  </a:lnTo>
                  <a:lnTo>
                    <a:pt x="23" y="176"/>
                  </a:lnTo>
                  <a:lnTo>
                    <a:pt x="21" y="181"/>
                  </a:lnTo>
                  <a:lnTo>
                    <a:pt x="17" y="187"/>
                  </a:lnTo>
                  <a:lnTo>
                    <a:pt x="13" y="191"/>
                  </a:lnTo>
                  <a:lnTo>
                    <a:pt x="11" y="195"/>
                  </a:lnTo>
                  <a:lnTo>
                    <a:pt x="10" y="198"/>
                  </a:lnTo>
                  <a:lnTo>
                    <a:pt x="6" y="202"/>
                  </a:lnTo>
                  <a:lnTo>
                    <a:pt x="4" y="204"/>
                  </a:lnTo>
                  <a:lnTo>
                    <a:pt x="11" y="234"/>
                  </a:lnTo>
                  <a:lnTo>
                    <a:pt x="11" y="232"/>
                  </a:lnTo>
                  <a:lnTo>
                    <a:pt x="13" y="232"/>
                  </a:lnTo>
                  <a:lnTo>
                    <a:pt x="13" y="228"/>
                  </a:lnTo>
                  <a:lnTo>
                    <a:pt x="15" y="224"/>
                  </a:lnTo>
                  <a:lnTo>
                    <a:pt x="17" y="219"/>
                  </a:lnTo>
                  <a:lnTo>
                    <a:pt x="21" y="215"/>
                  </a:lnTo>
                  <a:lnTo>
                    <a:pt x="25" y="208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3"/>
                  </a:lnTo>
                  <a:lnTo>
                    <a:pt x="32" y="187"/>
                  </a:lnTo>
                  <a:lnTo>
                    <a:pt x="34" y="183"/>
                  </a:lnTo>
                  <a:lnTo>
                    <a:pt x="34" y="178"/>
                  </a:lnTo>
                  <a:lnTo>
                    <a:pt x="36" y="172"/>
                  </a:lnTo>
                  <a:lnTo>
                    <a:pt x="38" y="168"/>
                  </a:lnTo>
                  <a:lnTo>
                    <a:pt x="39" y="163"/>
                  </a:lnTo>
                  <a:lnTo>
                    <a:pt x="39" y="157"/>
                  </a:lnTo>
                  <a:lnTo>
                    <a:pt x="41" y="152"/>
                  </a:lnTo>
                  <a:lnTo>
                    <a:pt x="43" y="146"/>
                  </a:lnTo>
                  <a:lnTo>
                    <a:pt x="45" y="140"/>
                  </a:lnTo>
                  <a:lnTo>
                    <a:pt x="45" y="135"/>
                  </a:lnTo>
                  <a:lnTo>
                    <a:pt x="45" y="129"/>
                  </a:lnTo>
                  <a:lnTo>
                    <a:pt x="47" y="124"/>
                  </a:lnTo>
                  <a:lnTo>
                    <a:pt x="47" y="116"/>
                  </a:lnTo>
                  <a:lnTo>
                    <a:pt x="47" y="111"/>
                  </a:lnTo>
                  <a:lnTo>
                    <a:pt x="47" y="103"/>
                  </a:lnTo>
                  <a:lnTo>
                    <a:pt x="45" y="98"/>
                  </a:lnTo>
                  <a:lnTo>
                    <a:pt x="45" y="92"/>
                  </a:lnTo>
                  <a:lnTo>
                    <a:pt x="45" y="86"/>
                  </a:lnTo>
                  <a:lnTo>
                    <a:pt x="43" y="79"/>
                  </a:lnTo>
                  <a:lnTo>
                    <a:pt x="43" y="73"/>
                  </a:lnTo>
                  <a:lnTo>
                    <a:pt x="41" y="70"/>
                  </a:lnTo>
                  <a:lnTo>
                    <a:pt x="41" y="62"/>
                  </a:lnTo>
                  <a:lnTo>
                    <a:pt x="39" y="58"/>
                  </a:lnTo>
                  <a:lnTo>
                    <a:pt x="38" y="53"/>
                  </a:lnTo>
                  <a:lnTo>
                    <a:pt x="38" y="49"/>
                  </a:lnTo>
                  <a:lnTo>
                    <a:pt x="34" y="43"/>
                  </a:lnTo>
                  <a:lnTo>
                    <a:pt x="34" y="40"/>
                  </a:lnTo>
                  <a:lnTo>
                    <a:pt x="32" y="36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6" y="25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21" y="14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2" name="Freeform 64">
              <a:extLst>
                <a:ext uri="{FF2B5EF4-FFF2-40B4-BE49-F238E27FC236}">
                  <a16:creationId xmlns:a16="http://schemas.microsoft.com/office/drawing/2014/main" id="{F9861F83-11CB-052B-E977-1688B365E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244850"/>
              <a:ext cx="233363" cy="127000"/>
            </a:xfrm>
            <a:custGeom>
              <a:avLst/>
              <a:gdLst>
                <a:gd name="T0" fmla="*/ 2147483647 w 147"/>
                <a:gd name="T1" fmla="*/ 2147483647 h 80"/>
                <a:gd name="T2" fmla="*/ 2147483647 w 147"/>
                <a:gd name="T3" fmla="*/ 2147483647 h 80"/>
                <a:gd name="T4" fmla="*/ 2147483647 w 147"/>
                <a:gd name="T5" fmla="*/ 2147483647 h 80"/>
                <a:gd name="T6" fmla="*/ 2147483647 w 147"/>
                <a:gd name="T7" fmla="*/ 2147483647 h 80"/>
                <a:gd name="T8" fmla="*/ 2147483647 w 147"/>
                <a:gd name="T9" fmla="*/ 2147483647 h 80"/>
                <a:gd name="T10" fmla="*/ 2147483647 w 147"/>
                <a:gd name="T11" fmla="*/ 2147483647 h 80"/>
                <a:gd name="T12" fmla="*/ 2147483647 w 147"/>
                <a:gd name="T13" fmla="*/ 2147483647 h 80"/>
                <a:gd name="T14" fmla="*/ 2147483647 w 147"/>
                <a:gd name="T15" fmla="*/ 2147483647 h 80"/>
                <a:gd name="T16" fmla="*/ 2147483647 w 147"/>
                <a:gd name="T17" fmla="*/ 2147483647 h 80"/>
                <a:gd name="T18" fmla="*/ 2147483647 w 147"/>
                <a:gd name="T19" fmla="*/ 2147483647 h 80"/>
                <a:gd name="T20" fmla="*/ 2147483647 w 147"/>
                <a:gd name="T21" fmla="*/ 2147483647 h 80"/>
                <a:gd name="T22" fmla="*/ 2147483647 w 147"/>
                <a:gd name="T23" fmla="*/ 2147483647 h 80"/>
                <a:gd name="T24" fmla="*/ 2147483647 w 147"/>
                <a:gd name="T25" fmla="*/ 2147483647 h 80"/>
                <a:gd name="T26" fmla="*/ 2147483647 w 147"/>
                <a:gd name="T27" fmla="*/ 2147483647 h 80"/>
                <a:gd name="T28" fmla="*/ 2147483647 w 147"/>
                <a:gd name="T29" fmla="*/ 2147483647 h 80"/>
                <a:gd name="T30" fmla="*/ 2147483647 w 147"/>
                <a:gd name="T31" fmla="*/ 2147483647 h 80"/>
                <a:gd name="T32" fmla="*/ 2147483647 w 147"/>
                <a:gd name="T33" fmla="*/ 2147483647 h 80"/>
                <a:gd name="T34" fmla="*/ 2147483647 w 147"/>
                <a:gd name="T35" fmla="*/ 2147483647 h 80"/>
                <a:gd name="T36" fmla="*/ 2147483647 w 147"/>
                <a:gd name="T37" fmla="*/ 2147483647 h 80"/>
                <a:gd name="T38" fmla="*/ 2147483647 w 147"/>
                <a:gd name="T39" fmla="*/ 2147483647 h 80"/>
                <a:gd name="T40" fmla="*/ 2147483647 w 147"/>
                <a:gd name="T41" fmla="*/ 2147483647 h 80"/>
                <a:gd name="T42" fmla="*/ 2147483647 w 147"/>
                <a:gd name="T43" fmla="*/ 2147483647 h 80"/>
                <a:gd name="T44" fmla="*/ 2147483647 w 147"/>
                <a:gd name="T45" fmla="*/ 2147483647 h 80"/>
                <a:gd name="T46" fmla="*/ 2147483647 w 147"/>
                <a:gd name="T47" fmla="*/ 2147483647 h 80"/>
                <a:gd name="T48" fmla="*/ 2147483647 w 147"/>
                <a:gd name="T49" fmla="*/ 2147483647 h 80"/>
                <a:gd name="T50" fmla="*/ 2147483647 w 147"/>
                <a:gd name="T51" fmla="*/ 2147483647 h 80"/>
                <a:gd name="T52" fmla="*/ 2147483647 w 147"/>
                <a:gd name="T53" fmla="*/ 2147483647 h 80"/>
                <a:gd name="T54" fmla="*/ 0 w 147"/>
                <a:gd name="T55" fmla="*/ 2147483647 h 80"/>
                <a:gd name="T56" fmla="*/ 0 w 147"/>
                <a:gd name="T57" fmla="*/ 2147483647 h 80"/>
                <a:gd name="T58" fmla="*/ 2147483647 w 147"/>
                <a:gd name="T59" fmla="*/ 2147483647 h 80"/>
                <a:gd name="T60" fmla="*/ 2147483647 w 147"/>
                <a:gd name="T61" fmla="*/ 2147483647 h 80"/>
                <a:gd name="T62" fmla="*/ 2147483647 w 147"/>
                <a:gd name="T63" fmla="*/ 2147483647 h 80"/>
                <a:gd name="T64" fmla="*/ 2147483647 w 147"/>
                <a:gd name="T65" fmla="*/ 2147483647 h 80"/>
                <a:gd name="T66" fmla="*/ 2147483647 w 147"/>
                <a:gd name="T67" fmla="*/ 2147483647 h 80"/>
                <a:gd name="T68" fmla="*/ 2147483647 w 147"/>
                <a:gd name="T69" fmla="*/ 2147483647 h 80"/>
                <a:gd name="T70" fmla="*/ 2147483647 w 147"/>
                <a:gd name="T71" fmla="*/ 2147483647 h 80"/>
                <a:gd name="T72" fmla="*/ 2147483647 w 147"/>
                <a:gd name="T73" fmla="*/ 2147483647 h 80"/>
                <a:gd name="T74" fmla="*/ 2147483647 w 147"/>
                <a:gd name="T75" fmla="*/ 2147483647 h 80"/>
                <a:gd name="T76" fmla="*/ 2147483647 w 147"/>
                <a:gd name="T77" fmla="*/ 2147483647 h 80"/>
                <a:gd name="T78" fmla="*/ 2147483647 w 147"/>
                <a:gd name="T79" fmla="*/ 2147483647 h 80"/>
                <a:gd name="T80" fmla="*/ 2147483647 w 147"/>
                <a:gd name="T81" fmla="*/ 2147483647 h 80"/>
                <a:gd name="T82" fmla="*/ 2147483647 w 147"/>
                <a:gd name="T83" fmla="*/ 2147483647 h 80"/>
                <a:gd name="T84" fmla="*/ 2147483647 w 147"/>
                <a:gd name="T85" fmla="*/ 2147483647 h 80"/>
                <a:gd name="T86" fmla="*/ 2147483647 w 147"/>
                <a:gd name="T87" fmla="*/ 2147483647 h 80"/>
                <a:gd name="T88" fmla="*/ 2147483647 w 147"/>
                <a:gd name="T89" fmla="*/ 2147483647 h 80"/>
                <a:gd name="T90" fmla="*/ 2147483647 w 147"/>
                <a:gd name="T91" fmla="*/ 2147483647 h 80"/>
                <a:gd name="T92" fmla="*/ 2147483647 w 147"/>
                <a:gd name="T93" fmla="*/ 2147483647 h 80"/>
                <a:gd name="T94" fmla="*/ 2147483647 w 147"/>
                <a:gd name="T95" fmla="*/ 2147483647 h 80"/>
                <a:gd name="T96" fmla="*/ 2147483647 w 147"/>
                <a:gd name="T97" fmla="*/ 2147483647 h 80"/>
                <a:gd name="T98" fmla="*/ 2147483647 w 147"/>
                <a:gd name="T99" fmla="*/ 2147483647 h 80"/>
                <a:gd name="T100" fmla="*/ 2147483647 w 147"/>
                <a:gd name="T101" fmla="*/ 2147483647 h 80"/>
                <a:gd name="T102" fmla="*/ 2147483647 w 147"/>
                <a:gd name="T103" fmla="*/ 2147483647 h 80"/>
                <a:gd name="T104" fmla="*/ 2147483647 w 147"/>
                <a:gd name="T105" fmla="*/ 2147483647 h 80"/>
                <a:gd name="T106" fmla="*/ 2147483647 w 147"/>
                <a:gd name="T107" fmla="*/ 2147483647 h 80"/>
                <a:gd name="T108" fmla="*/ 2147483647 w 147"/>
                <a:gd name="T109" fmla="*/ 2147483647 h 80"/>
                <a:gd name="T110" fmla="*/ 2147483647 w 147"/>
                <a:gd name="T111" fmla="*/ 2147483647 h 80"/>
                <a:gd name="T112" fmla="*/ 2147483647 w 147"/>
                <a:gd name="T113" fmla="*/ 2147483647 h 80"/>
                <a:gd name="T114" fmla="*/ 2147483647 w 147"/>
                <a:gd name="T115" fmla="*/ 2147483647 h 80"/>
                <a:gd name="T116" fmla="*/ 2147483647 w 147"/>
                <a:gd name="T117" fmla="*/ 2147483647 h 80"/>
                <a:gd name="T118" fmla="*/ 2147483647 w 147"/>
                <a:gd name="T119" fmla="*/ 0 h 80"/>
                <a:gd name="T120" fmla="*/ 2147483647 w 147"/>
                <a:gd name="T121" fmla="*/ 2147483647 h 80"/>
                <a:gd name="T122" fmla="*/ 2147483647 w 147"/>
                <a:gd name="T123" fmla="*/ 2147483647 h 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7"/>
                <a:gd name="T187" fmla="*/ 0 h 80"/>
                <a:gd name="T188" fmla="*/ 147 w 147"/>
                <a:gd name="T189" fmla="*/ 80 h 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7" h="80">
                  <a:moveTo>
                    <a:pt x="110" y="2"/>
                  </a:moveTo>
                  <a:lnTo>
                    <a:pt x="108" y="2"/>
                  </a:lnTo>
                  <a:lnTo>
                    <a:pt x="106" y="4"/>
                  </a:lnTo>
                  <a:lnTo>
                    <a:pt x="101" y="5"/>
                  </a:lnTo>
                  <a:lnTo>
                    <a:pt x="93" y="9"/>
                  </a:lnTo>
                  <a:lnTo>
                    <a:pt x="89" y="9"/>
                  </a:lnTo>
                  <a:lnTo>
                    <a:pt x="86" y="11"/>
                  </a:lnTo>
                  <a:lnTo>
                    <a:pt x="80" y="15"/>
                  </a:lnTo>
                  <a:lnTo>
                    <a:pt x="76" y="17"/>
                  </a:lnTo>
                  <a:lnTo>
                    <a:pt x="73" y="18"/>
                  </a:lnTo>
                  <a:lnTo>
                    <a:pt x="67" y="20"/>
                  </a:lnTo>
                  <a:lnTo>
                    <a:pt x="63" y="24"/>
                  </a:lnTo>
                  <a:lnTo>
                    <a:pt x="59" y="26"/>
                  </a:lnTo>
                  <a:lnTo>
                    <a:pt x="54" y="30"/>
                  </a:lnTo>
                  <a:lnTo>
                    <a:pt x="48" y="32"/>
                  </a:lnTo>
                  <a:lnTo>
                    <a:pt x="43" y="33"/>
                  </a:lnTo>
                  <a:lnTo>
                    <a:pt x="39" y="37"/>
                  </a:lnTo>
                  <a:lnTo>
                    <a:pt x="33" y="41"/>
                  </a:lnTo>
                  <a:lnTo>
                    <a:pt x="30" y="45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7" y="54"/>
                  </a:lnTo>
                  <a:lnTo>
                    <a:pt x="13" y="58"/>
                  </a:lnTo>
                  <a:lnTo>
                    <a:pt x="9" y="61"/>
                  </a:lnTo>
                  <a:lnTo>
                    <a:pt x="7" y="65"/>
                  </a:lnTo>
                  <a:lnTo>
                    <a:pt x="3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20" y="78"/>
                  </a:lnTo>
                  <a:lnTo>
                    <a:pt x="20" y="76"/>
                  </a:lnTo>
                  <a:lnTo>
                    <a:pt x="22" y="73"/>
                  </a:lnTo>
                  <a:lnTo>
                    <a:pt x="24" y="69"/>
                  </a:lnTo>
                  <a:lnTo>
                    <a:pt x="28" y="65"/>
                  </a:lnTo>
                  <a:lnTo>
                    <a:pt x="31" y="59"/>
                  </a:lnTo>
                  <a:lnTo>
                    <a:pt x="37" y="54"/>
                  </a:lnTo>
                  <a:lnTo>
                    <a:pt x="45" y="48"/>
                  </a:lnTo>
                  <a:lnTo>
                    <a:pt x="46" y="46"/>
                  </a:lnTo>
                  <a:lnTo>
                    <a:pt x="52" y="43"/>
                  </a:lnTo>
                  <a:lnTo>
                    <a:pt x="56" y="39"/>
                  </a:lnTo>
                  <a:lnTo>
                    <a:pt x="59" y="37"/>
                  </a:lnTo>
                  <a:lnTo>
                    <a:pt x="63" y="33"/>
                  </a:lnTo>
                  <a:lnTo>
                    <a:pt x="71" y="30"/>
                  </a:lnTo>
                  <a:lnTo>
                    <a:pt x="76" y="26"/>
                  </a:lnTo>
                  <a:lnTo>
                    <a:pt x="82" y="24"/>
                  </a:lnTo>
                  <a:lnTo>
                    <a:pt x="87" y="20"/>
                  </a:lnTo>
                  <a:lnTo>
                    <a:pt x="95" y="17"/>
                  </a:lnTo>
                  <a:lnTo>
                    <a:pt x="99" y="15"/>
                  </a:lnTo>
                  <a:lnTo>
                    <a:pt x="102" y="15"/>
                  </a:lnTo>
                  <a:lnTo>
                    <a:pt x="106" y="13"/>
                  </a:lnTo>
                  <a:lnTo>
                    <a:pt x="112" y="11"/>
                  </a:lnTo>
                  <a:lnTo>
                    <a:pt x="115" y="9"/>
                  </a:lnTo>
                  <a:lnTo>
                    <a:pt x="119" y="7"/>
                  </a:lnTo>
                  <a:lnTo>
                    <a:pt x="123" y="7"/>
                  </a:lnTo>
                  <a:lnTo>
                    <a:pt x="129" y="5"/>
                  </a:lnTo>
                  <a:lnTo>
                    <a:pt x="132" y="4"/>
                  </a:lnTo>
                  <a:lnTo>
                    <a:pt x="136" y="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3" name="Freeform 65">
              <a:extLst>
                <a:ext uri="{FF2B5EF4-FFF2-40B4-BE49-F238E27FC236}">
                  <a16:creationId xmlns:a16="http://schemas.microsoft.com/office/drawing/2014/main" id="{D40B40F3-B325-951B-F611-F3B081AE7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0" y="3221038"/>
              <a:ext cx="371475" cy="520700"/>
            </a:xfrm>
            <a:custGeom>
              <a:avLst/>
              <a:gdLst>
                <a:gd name="T0" fmla="*/ 2147483647 w 234"/>
                <a:gd name="T1" fmla="*/ 2147483647 h 328"/>
                <a:gd name="T2" fmla="*/ 2147483647 w 234"/>
                <a:gd name="T3" fmla="*/ 2147483647 h 328"/>
                <a:gd name="T4" fmla="*/ 2147483647 w 234"/>
                <a:gd name="T5" fmla="*/ 2147483647 h 328"/>
                <a:gd name="T6" fmla="*/ 2147483647 w 234"/>
                <a:gd name="T7" fmla="*/ 2147483647 h 328"/>
                <a:gd name="T8" fmla="*/ 2147483647 w 234"/>
                <a:gd name="T9" fmla="*/ 2147483647 h 328"/>
                <a:gd name="T10" fmla="*/ 2147483647 w 234"/>
                <a:gd name="T11" fmla="*/ 2147483647 h 328"/>
                <a:gd name="T12" fmla="*/ 2147483647 w 234"/>
                <a:gd name="T13" fmla="*/ 2147483647 h 328"/>
                <a:gd name="T14" fmla="*/ 2147483647 w 234"/>
                <a:gd name="T15" fmla="*/ 2147483647 h 328"/>
                <a:gd name="T16" fmla="*/ 2147483647 w 234"/>
                <a:gd name="T17" fmla="*/ 2147483647 h 328"/>
                <a:gd name="T18" fmla="*/ 2147483647 w 234"/>
                <a:gd name="T19" fmla="*/ 2147483647 h 328"/>
                <a:gd name="T20" fmla="*/ 2147483647 w 234"/>
                <a:gd name="T21" fmla="*/ 2147483647 h 328"/>
                <a:gd name="T22" fmla="*/ 2147483647 w 234"/>
                <a:gd name="T23" fmla="*/ 2147483647 h 328"/>
                <a:gd name="T24" fmla="*/ 2147483647 w 234"/>
                <a:gd name="T25" fmla="*/ 2147483647 h 328"/>
                <a:gd name="T26" fmla="*/ 2147483647 w 234"/>
                <a:gd name="T27" fmla="*/ 2147483647 h 328"/>
                <a:gd name="T28" fmla="*/ 2147483647 w 234"/>
                <a:gd name="T29" fmla="*/ 2147483647 h 328"/>
                <a:gd name="T30" fmla="*/ 2147483647 w 234"/>
                <a:gd name="T31" fmla="*/ 2147483647 h 328"/>
                <a:gd name="T32" fmla="*/ 2147483647 w 234"/>
                <a:gd name="T33" fmla="*/ 2147483647 h 328"/>
                <a:gd name="T34" fmla="*/ 2147483647 w 234"/>
                <a:gd name="T35" fmla="*/ 2147483647 h 328"/>
                <a:gd name="T36" fmla="*/ 2147483647 w 234"/>
                <a:gd name="T37" fmla="*/ 2147483647 h 328"/>
                <a:gd name="T38" fmla="*/ 2147483647 w 234"/>
                <a:gd name="T39" fmla="*/ 2147483647 h 328"/>
                <a:gd name="T40" fmla="*/ 2147483647 w 234"/>
                <a:gd name="T41" fmla="*/ 2147483647 h 328"/>
                <a:gd name="T42" fmla="*/ 2147483647 w 234"/>
                <a:gd name="T43" fmla="*/ 2147483647 h 328"/>
                <a:gd name="T44" fmla="*/ 2147483647 w 234"/>
                <a:gd name="T45" fmla="*/ 2147483647 h 328"/>
                <a:gd name="T46" fmla="*/ 2147483647 w 234"/>
                <a:gd name="T47" fmla="*/ 2147483647 h 328"/>
                <a:gd name="T48" fmla="*/ 2147483647 w 234"/>
                <a:gd name="T49" fmla="*/ 2147483647 h 328"/>
                <a:gd name="T50" fmla="*/ 2147483647 w 234"/>
                <a:gd name="T51" fmla="*/ 2147483647 h 328"/>
                <a:gd name="T52" fmla="*/ 2147483647 w 234"/>
                <a:gd name="T53" fmla="*/ 2147483647 h 328"/>
                <a:gd name="T54" fmla="*/ 2147483647 w 234"/>
                <a:gd name="T55" fmla="*/ 2147483647 h 328"/>
                <a:gd name="T56" fmla="*/ 2147483647 w 234"/>
                <a:gd name="T57" fmla="*/ 2147483647 h 328"/>
                <a:gd name="T58" fmla="*/ 2147483647 w 234"/>
                <a:gd name="T59" fmla="*/ 2147483647 h 328"/>
                <a:gd name="T60" fmla="*/ 2147483647 w 234"/>
                <a:gd name="T61" fmla="*/ 2147483647 h 328"/>
                <a:gd name="T62" fmla="*/ 2147483647 w 234"/>
                <a:gd name="T63" fmla="*/ 2147483647 h 328"/>
                <a:gd name="T64" fmla="*/ 2147483647 w 234"/>
                <a:gd name="T65" fmla="*/ 2147483647 h 328"/>
                <a:gd name="T66" fmla="*/ 2147483647 w 234"/>
                <a:gd name="T67" fmla="*/ 2147483647 h 328"/>
                <a:gd name="T68" fmla="*/ 2147483647 w 234"/>
                <a:gd name="T69" fmla="*/ 2147483647 h 328"/>
                <a:gd name="T70" fmla="*/ 2147483647 w 234"/>
                <a:gd name="T71" fmla="*/ 2147483647 h 328"/>
                <a:gd name="T72" fmla="*/ 2147483647 w 234"/>
                <a:gd name="T73" fmla="*/ 2147483647 h 328"/>
                <a:gd name="T74" fmla="*/ 2147483647 w 234"/>
                <a:gd name="T75" fmla="*/ 2147483647 h 328"/>
                <a:gd name="T76" fmla="*/ 2147483647 w 234"/>
                <a:gd name="T77" fmla="*/ 2147483647 h 328"/>
                <a:gd name="T78" fmla="*/ 2147483647 w 234"/>
                <a:gd name="T79" fmla="*/ 2147483647 h 328"/>
                <a:gd name="T80" fmla="*/ 2147483647 w 234"/>
                <a:gd name="T81" fmla="*/ 2147483647 h 328"/>
                <a:gd name="T82" fmla="*/ 2147483647 w 234"/>
                <a:gd name="T83" fmla="*/ 2147483647 h 328"/>
                <a:gd name="T84" fmla="*/ 2147483647 w 234"/>
                <a:gd name="T85" fmla="*/ 2147483647 h 328"/>
                <a:gd name="T86" fmla="*/ 2147483647 w 234"/>
                <a:gd name="T87" fmla="*/ 2147483647 h 328"/>
                <a:gd name="T88" fmla="*/ 0 w 234"/>
                <a:gd name="T89" fmla="*/ 2147483647 h 328"/>
                <a:gd name="T90" fmla="*/ 2147483647 w 234"/>
                <a:gd name="T91" fmla="*/ 2147483647 h 328"/>
                <a:gd name="T92" fmla="*/ 2147483647 w 234"/>
                <a:gd name="T93" fmla="*/ 2147483647 h 328"/>
                <a:gd name="T94" fmla="*/ 2147483647 w 234"/>
                <a:gd name="T95" fmla="*/ 2147483647 h 328"/>
                <a:gd name="T96" fmla="*/ 2147483647 w 234"/>
                <a:gd name="T97" fmla="*/ 2147483647 h 328"/>
                <a:gd name="T98" fmla="*/ 2147483647 w 234"/>
                <a:gd name="T99" fmla="*/ 2147483647 h 328"/>
                <a:gd name="T100" fmla="*/ 2147483647 w 234"/>
                <a:gd name="T101" fmla="*/ 2147483647 h 328"/>
                <a:gd name="T102" fmla="*/ 2147483647 w 234"/>
                <a:gd name="T103" fmla="*/ 2147483647 h 328"/>
                <a:gd name="T104" fmla="*/ 2147483647 w 234"/>
                <a:gd name="T105" fmla="*/ 2147483647 h 328"/>
                <a:gd name="T106" fmla="*/ 2147483647 w 234"/>
                <a:gd name="T107" fmla="*/ 2147483647 h 328"/>
                <a:gd name="T108" fmla="*/ 2147483647 w 234"/>
                <a:gd name="T109" fmla="*/ 2147483647 h 328"/>
                <a:gd name="T110" fmla="*/ 2147483647 w 234"/>
                <a:gd name="T111" fmla="*/ 2147483647 h 328"/>
                <a:gd name="T112" fmla="*/ 2147483647 w 234"/>
                <a:gd name="T113" fmla="*/ 2147483647 h 328"/>
                <a:gd name="T114" fmla="*/ 2147483647 w 234"/>
                <a:gd name="T115" fmla="*/ 2147483647 h 328"/>
                <a:gd name="T116" fmla="*/ 2147483647 w 234"/>
                <a:gd name="T117" fmla="*/ 2147483647 h 328"/>
                <a:gd name="T118" fmla="*/ 2147483647 w 234"/>
                <a:gd name="T119" fmla="*/ 2147483647 h 3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4"/>
                <a:gd name="T181" fmla="*/ 0 h 328"/>
                <a:gd name="T182" fmla="*/ 234 w 234"/>
                <a:gd name="T183" fmla="*/ 328 h 3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4" h="328">
                  <a:moveTo>
                    <a:pt x="234" y="323"/>
                  </a:moveTo>
                  <a:lnTo>
                    <a:pt x="232" y="323"/>
                  </a:lnTo>
                  <a:lnTo>
                    <a:pt x="228" y="323"/>
                  </a:lnTo>
                  <a:lnTo>
                    <a:pt x="224" y="323"/>
                  </a:lnTo>
                  <a:lnTo>
                    <a:pt x="222" y="323"/>
                  </a:lnTo>
                  <a:lnTo>
                    <a:pt x="219" y="323"/>
                  </a:lnTo>
                  <a:lnTo>
                    <a:pt x="215" y="323"/>
                  </a:lnTo>
                  <a:lnTo>
                    <a:pt x="209" y="323"/>
                  </a:lnTo>
                  <a:lnTo>
                    <a:pt x="206" y="323"/>
                  </a:lnTo>
                  <a:lnTo>
                    <a:pt x="202" y="323"/>
                  </a:lnTo>
                  <a:lnTo>
                    <a:pt x="196" y="323"/>
                  </a:lnTo>
                  <a:lnTo>
                    <a:pt x="191" y="321"/>
                  </a:lnTo>
                  <a:lnTo>
                    <a:pt x="187" y="321"/>
                  </a:lnTo>
                  <a:lnTo>
                    <a:pt x="181" y="321"/>
                  </a:lnTo>
                  <a:lnTo>
                    <a:pt x="176" y="319"/>
                  </a:lnTo>
                  <a:lnTo>
                    <a:pt x="170" y="317"/>
                  </a:lnTo>
                  <a:lnTo>
                    <a:pt x="165" y="315"/>
                  </a:lnTo>
                  <a:lnTo>
                    <a:pt x="159" y="313"/>
                  </a:lnTo>
                  <a:lnTo>
                    <a:pt x="153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8" y="300"/>
                  </a:lnTo>
                  <a:lnTo>
                    <a:pt x="135" y="297"/>
                  </a:lnTo>
                  <a:lnTo>
                    <a:pt x="129" y="293"/>
                  </a:lnTo>
                  <a:lnTo>
                    <a:pt x="123" y="287"/>
                  </a:lnTo>
                  <a:lnTo>
                    <a:pt x="120" y="282"/>
                  </a:lnTo>
                  <a:lnTo>
                    <a:pt x="118" y="276"/>
                  </a:lnTo>
                  <a:lnTo>
                    <a:pt x="114" y="269"/>
                  </a:lnTo>
                  <a:lnTo>
                    <a:pt x="110" y="263"/>
                  </a:lnTo>
                  <a:lnTo>
                    <a:pt x="109" y="257"/>
                  </a:lnTo>
                  <a:lnTo>
                    <a:pt x="109" y="254"/>
                  </a:lnTo>
                  <a:lnTo>
                    <a:pt x="107" y="250"/>
                  </a:lnTo>
                  <a:lnTo>
                    <a:pt x="107" y="246"/>
                  </a:lnTo>
                  <a:lnTo>
                    <a:pt x="107" y="242"/>
                  </a:lnTo>
                  <a:lnTo>
                    <a:pt x="105" y="237"/>
                  </a:lnTo>
                  <a:lnTo>
                    <a:pt x="103" y="233"/>
                  </a:lnTo>
                  <a:lnTo>
                    <a:pt x="103" y="228"/>
                  </a:lnTo>
                  <a:lnTo>
                    <a:pt x="101" y="224"/>
                  </a:lnTo>
                  <a:lnTo>
                    <a:pt x="101" y="220"/>
                  </a:lnTo>
                  <a:lnTo>
                    <a:pt x="99" y="216"/>
                  </a:lnTo>
                  <a:lnTo>
                    <a:pt x="99" y="213"/>
                  </a:lnTo>
                  <a:lnTo>
                    <a:pt x="97" y="209"/>
                  </a:lnTo>
                  <a:lnTo>
                    <a:pt x="95" y="203"/>
                  </a:lnTo>
                  <a:lnTo>
                    <a:pt x="94" y="200"/>
                  </a:lnTo>
                  <a:lnTo>
                    <a:pt x="92" y="196"/>
                  </a:lnTo>
                  <a:lnTo>
                    <a:pt x="88" y="188"/>
                  </a:lnTo>
                  <a:lnTo>
                    <a:pt x="86" y="181"/>
                  </a:lnTo>
                  <a:lnTo>
                    <a:pt x="84" y="177"/>
                  </a:lnTo>
                  <a:lnTo>
                    <a:pt x="82" y="173"/>
                  </a:lnTo>
                  <a:lnTo>
                    <a:pt x="79" y="170"/>
                  </a:lnTo>
                  <a:lnTo>
                    <a:pt x="77" y="166"/>
                  </a:lnTo>
                  <a:lnTo>
                    <a:pt x="73" y="158"/>
                  </a:lnTo>
                  <a:lnTo>
                    <a:pt x="69" y="153"/>
                  </a:lnTo>
                  <a:lnTo>
                    <a:pt x="66" y="145"/>
                  </a:lnTo>
                  <a:lnTo>
                    <a:pt x="62" y="140"/>
                  </a:lnTo>
                  <a:lnTo>
                    <a:pt x="58" y="134"/>
                  </a:lnTo>
                  <a:lnTo>
                    <a:pt x="54" y="129"/>
                  </a:lnTo>
                  <a:lnTo>
                    <a:pt x="51" y="123"/>
                  </a:lnTo>
                  <a:lnTo>
                    <a:pt x="47" y="117"/>
                  </a:lnTo>
                  <a:lnTo>
                    <a:pt x="43" y="112"/>
                  </a:lnTo>
                  <a:lnTo>
                    <a:pt x="40" y="106"/>
                  </a:lnTo>
                  <a:lnTo>
                    <a:pt x="36" y="102"/>
                  </a:lnTo>
                  <a:lnTo>
                    <a:pt x="32" y="97"/>
                  </a:lnTo>
                  <a:lnTo>
                    <a:pt x="28" y="93"/>
                  </a:lnTo>
                  <a:lnTo>
                    <a:pt x="26" y="89"/>
                  </a:lnTo>
                  <a:lnTo>
                    <a:pt x="21" y="82"/>
                  </a:lnTo>
                  <a:lnTo>
                    <a:pt x="17" y="76"/>
                  </a:lnTo>
                  <a:lnTo>
                    <a:pt x="15" y="73"/>
                  </a:lnTo>
                  <a:lnTo>
                    <a:pt x="15" y="69"/>
                  </a:lnTo>
                  <a:lnTo>
                    <a:pt x="15" y="65"/>
                  </a:lnTo>
                  <a:lnTo>
                    <a:pt x="15" y="61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7" y="48"/>
                  </a:lnTo>
                  <a:lnTo>
                    <a:pt x="17" y="43"/>
                  </a:lnTo>
                  <a:lnTo>
                    <a:pt x="19" y="39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5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34" y="15"/>
                  </a:lnTo>
                  <a:lnTo>
                    <a:pt x="41" y="15"/>
                  </a:lnTo>
                  <a:lnTo>
                    <a:pt x="45" y="15"/>
                  </a:lnTo>
                  <a:lnTo>
                    <a:pt x="49" y="17"/>
                  </a:lnTo>
                  <a:lnTo>
                    <a:pt x="53" y="20"/>
                  </a:lnTo>
                  <a:lnTo>
                    <a:pt x="56" y="24"/>
                  </a:lnTo>
                  <a:lnTo>
                    <a:pt x="62" y="30"/>
                  </a:lnTo>
                  <a:lnTo>
                    <a:pt x="66" y="35"/>
                  </a:lnTo>
                  <a:lnTo>
                    <a:pt x="68" y="39"/>
                  </a:lnTo>
                  <a:lnTo>
                    <a:pt x="69" y="43"/>
                  </a:lnTo>
                  <a:lnTo>
                    <a:pt x="71" y="47"/>
                  </a:lnTo>
                  <a:lnTo>
                    <a:pt x="75" y="50"/>
                  </a:lnTo>
                  <a:lnTo>
                    <a:pt x="75" y="54"/>
                  </a:lnTo>
                  <a:lnTo>
                    <a:pt x="77" y="58"/>
                  </a:lnTo>
                  <a:lnTo>
                    <a:pt x="79" y="61"/>
                  </a:lnTo>
                  <a:lnTo>
                    <a:pt x="82" y="67"/>
                  </a:lnTo>
                  <a:lnTo>
                    <a:pt x="82" y="71"/>
                  </a:lnTo>
                  <a:lnTo>
                    <a:pt x="84" y="74"/>
                  </a:lnTo>
                  <a:lnTo>
                    <a:pt x="86" y="78"/>
                  </a:lnTo>
                  <a:lnTo>
                    <a:pt x="88" y="82"/>
                  </a:lnTo>
                  <a:lnTo>
                    <a:pt x="90" y="86"/>
                  </a:lnTo>
                  <a:lnTo>
                    <a:pt x="92" y="89"/>
                  </a:lnTo>
                  <a:lnTo>
                    <a:pt x="92" y="93"/>
                  </a:lnTo>
                  <a:lnTo>
                    <a:pt x="94" y="99"/>
                  </a:lnTo>
                  <a:lnTo>
                    <a:pt x="95" y="104"/>
                  </a:lnTo>
                  <a:lnTo>
                    <a:pt x="97" y="112"/>
                  </a:lnTo>
                  <a:lnTo>
                    <a:pt x="99" y="117"/>
                  </a:lnTo>
                  <a:lnTo>
                    <a:pt x="101" y="123"/>
                  </a:lnTo>
                  <a:lnTo>
                    <a:pt x="103" y="129"/>
                  </a:lnTo>
                  <a:lnTo>
                    <a:pt x="105" y="134"/>
                  </a:lnTo>
                  <a:lnTo>
                    <a:pt x="107" y="138"/>
                  </a:lnTo>
                  <a:lnTo>
                    <a:pt x="109" y="144"/>
                  </a:lnTo>
                  <a:lnTo>
                    <a:pt x="112" y="145"/>
                  </a:lnTo>
                  <a:lnTo>
                    <a:pt x="114" y="149"/>
                  </a:lnTo>
                  <a:lnTo>
                    <a:pt x="120" y="155"/>
                  </a:lnTo>
                  <a:lnTo>
                    <a:pt x="125" y="158"/>
                  </a:lnTo>
                  <a:lnTo>
                    <a:pt x="129" y="160"/>
                  </a:lnTo>
                  <a:lnTo>
                    <a:pt x="135" y="160"/>
                  </a:lnTo>
                  <a:lnTo>
                    <a:pt x="138" y="160"/>
                  </a:lnTo>
                  <a:lnTo>
                    <a:pt x="144" y="162"/>
                  </a:lnTo>
                  <a:lnTo>
                    <a:pt x="148" y="162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59" y="168"/>
                  </a:lnTo>
                  <a:lnTo>
                    <a:pt x="163" y="168"/>
                  </a:lnTo>
                  <a:lnTo>
                    <a:pt x="168" y="172"/>
                  </a:lnTo>
                  <a:lnTo>
                    <a:pt x="172" y="173"/>
                  </a:lnTo>
                  <a:lnTo>
                    <a:pt x="176" y="175"/>
                  </a:lnTo>
                  <a:lnTo>
                    <a:pt x="181" y="179"/>
                  </a:lnTo>
                  <a:lnTo>
                    <a:pt x="185" y="181"/>
                  </a:lnTo>
                  <a:lnTo>
                    <a:pt x="191" y="185"/>
                  </a:lnTo>
                  <a:lnTo>
                    <a:pt x="196" y="188"/>
                  </a:lnTo>
                  <a:lnTo>
                    <a:pt x="200" y="190"/>
                  </a:lnTo>
                  <a:lnTo>
                    <a:pt x="204" y="196"/>
                  </a:lnTo>
                  <a:lnTo>
                    <a:pt x="207" y="200"/>
                  </a:lnTo>
                  <a:lnTo>
                    <a:pt x="209" y="203"/>
                  </a:lnTo>
                  <a:lnTo>
                    <a:pt x="211" y="209"/>
                  </a:lnTo>
                  <a:lnTo>
                    <a:pt x="213" y="214"/>
                  </a:lnTo>
                  <a:lnTo>
                    <a:pt x="215" y="220"/>
                  </a:lnTo>
                  <a:lnTo>
                    <a:pt x="217" y="226"/>
                  </a:lnTo>
                  <a:lnTo>
                    <a:pt x="217" y="229"/>
                  </a:lnTo>
                  <a:lnTo>
                    <a:pt x="217" y="233"/>
                  </a:lnTo>
                  <a:lnTo>
                    <a:pt x="217" y="237"/>
                  </a:lnTo>
                  <a:lnTo>
                    <a:pt x="217" y="241"/>
                  </a:lnTo>
                  <a:lnTo>
                    <a:pt x="219" y="246"/>
                  </a:lnTo>
                  <a:lnTo>
                    <a:pt x="221" y="246"/>
                  </a:lnTo>
                  <a:lnTo>
                    <a:pt x="222" y="242"/>
                  </a:lnTo>
                  <a:lnTo>
                    <a:pt x="222" y="237"/>
                  </a:lnTo>
                  <a:lnTo>
                    <a:pt x="222" y="233"/>
                  </a:lnTo>
                  <a:lnTo>
                    <a:pt x="222" y="229"/>
                  </a:lnTo>
                  <a:lnTo>
                    <a:pt x="222" y="226"/>
                  </a:lnTo>
                  <a:lnTo>
                    <a:pt x="222" y="220"/>
                  </a:lnTo>
                  <a:lnTo>
                    <a:pt x="222" y="216"/>
                  </a:lnTo>
                  <a:lnTo>
                    <a:pt x="221" y="211"/>
                  </a:lnTo>
                  <a:lnTo>
                    <a:pt x="221" y="205"/>
                  </a:lnTo>
                  <a:lnTo>
                    <a:pt x="219" y="200"/>
                  </a:lnTo>
                  <a:lnTo>
                    <a:pt x="217" y="194"/>
                  </a:lnTo>
                  <a:lnTo>
                    <a:pt x="215" y="190"/>
                  </a:lnTo>
                  <a:lnTo>
                    <a:pt x="213" y="185"/>
                  </a:lnTo>
                  <a:lnTo>
                    <a:pt x="209" y="181"/>
                  </a:lnTo>
                  <a:lnTo>
                    <a:pt x="206" y="175"/>
                  </a:lnTo>
                  <a:lnTo>
                    <a:pt x="202" y="172"/>
                  </a:lnTo>
                  <a:lnTo>
                    <a:pt x="198" y="168"/>
                  </a:lnTo>
                  <a:lnTo>
                    <a:pt x="193" y="166"/>
                  </a:lnTo>
                  <a:lnTo>
                    <a:pt x="187" y="162"/>
                  </a:lnTo>
                  <a:lnTo>
                    <a:pt x="181" y="160"/>
                  </a:lnTo>
                  <a:lnTo>
                    <a:pt x="174" y="158"/>
                  </a:lnTo>
                  <a:lnTo>
                    <a:pt x="168" y="158"/>
                  </a:lnTo>
                  <a:lnTo>
                    <a:pt x="161" y="157"/>
                  </a:lnTo>
                  <a:lnTo>
                    <a:pt x="155" y="155"/>
                  </a:lnTo>
                  <a:lnTo>
                    <a:pt x="150" y="153"/>
                  </a:lnTo>
                  <a:lnTo>
                    <a:pt x="144" y="153"/>
                  </a:lnTo>
                  <a:lnTo>
                    <a:pt x="138" y="153"/>
                  </a:lnTo>
                  <a:lnTo>
                    <a:pt x="135" y="151"/>
                  </a:lnTo>
                  <a:lnTo>
                    <a:pt x="131" y="151"/>
                  </a:lnTo>
                  <a:lnTo>
                    <a:pt x="129" y="151"/>
                  </a:lnTo>
                  <a:lnTo>
                    <a:pt x="125" y="145"/>
                  </a:lnTo>
                  <a:lnTo>
                    <a:pt x="122" y="144"/>
                  </a:lnTo>
                  <a:lnTo>
                    <a:pt x="116" y="138"/>
                  </a:lnTo>
                  <a:lnTo>
                    <a:pt x="112" y="134"/>
                  </a:lnTo>
                  <a:lnTo>
                    <a:pt x="109" y="129"/>
                  </a:lnTo>
                  <a:lnTo>
                    <a:pt x="107" y="123"/>
                  </a:lnTo>
                  <a:lnTo>
                    <a:pt x="105" y="117"/>
                  </a:lnTo>
                  <a:lnTo>
                    <a:pt x="107" y="112"/>
                  </a:lnTo>
                  <a:lnTo>
                    <a:pt x="105" y="108"/>
                  </a:lnTo>
                  <a:lnTo>
                    <a:pt x="103" y="102"/>
                  </a:lnTo>
                  <a:lnTo>
                    <a:pt x="103" y="99"/>
                  </a:lnTo>
                  <a:lnTo>
                    <a:pt x="101" y="95"/>
                  </a:lnTo>
                  <a:lnTo>
                    <a:pt x="101" y="91"/>
                  </a:lnTo>
                  <a:lnTo>
                    <a:pt x="101" y="88"/>
                  </a:lnTo>
                  <a:lnTo>
                    <a:pt x="99" y="84"/>
                  </a:lnTo>
                  <a:lnTo>
                    <a:pt x="97" y="80"/>
                  </a:lnTo>
                  <a:lnTo>
                    <a:pt x="95" y="74"/>
                  </a:lnTo>
                  <a:lnTo>
                    <a:pt x="94" y="71"/>
                  </a:lnTo>
                  <a:lnTo>
                    <a:pt x="92" y="65"/>
                  </a:lnTo>
                  <a:lnTo>
                    <a:pt x="90" y="61"/>
                  </a:lnTo>
                  <a:lnTo>
                    <a:pt x="88" y="56"/>
                  </a:lnTo>
                  <a:lnTo>
                    <a:pt x="86" y="52"/>
                  </a:lnTo>
                  <a:lnTo>
                    <a:pt x="84" y="47"/>
                  </a:lnTo>
                  <a:lnTo>
                    <a:pt x="82" y="41"/>
                  </a:lnTo>
                  <a:lnTo>
                    <a:pt x="79" y="35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1" y="24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8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5"/>
                  </a:lnTo>
                  <a:lnTo>
                    <a:pt x="25" y="9"/>
                  </a:lnTo>
                  <a:lnTo>
                    <a:pt x="21" y="15"/>
                  </a:lnTo>
                  <a:lnTo>
                    <a:pt x="17" y="20"/>
                  </a:lnTo>
                  <a:lnTo>
                    <a:pt x="13" y="26"/>
                  </a:lnTo>
                  <a:lnTo>
                    <a:pt x="10" y="32"/>
                  </a:lnTo>
                  <a:lnTo>
                    <a:pt x="6" y="39"/>
                  </a:lnTo>
                  <a:lnTo>
                    <a:pt x="4" y="45"/>
                  </a:lnTo>
                  <a:lnTo>
                    <a:pt x="2" y="52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6" y="84"/>
                  </a:lnTo>
                  <a:lnTo>
                    <a:pt x="8" y="91"/>
                  </a:lnTo>
                  <a:lnTo>
                    <a:pt x="10" y="93"/>
                  </a:lnTo>
                  <a:lnTo>
                    <a:pt x="12" y="97"/>
                  </a:lnTo>
                  <a:lnTo>
                    <a:pt x="15" y="101"/>
                  </a:lnTo>
                  <a:lnTo>
                    <a:pt x="19" y="106"/>
                  </a:lnTo>
                  <a:lnTo>
                    <a:pt x="21" y="110"/>
                  </a:lnTo>
                  <a:lnTo>
                    <a:pt x="25" y="114"/>
                  </a:lnTo>
                  <a:lnTo>
                    <a:pt x="26" y="117"/>
                  </a:lnTo>
                  <a:lnTo>
                    <a:pt x="30" y="121"/>
                  </a:lnTo>
                  <a:lnTo>
                    <a:pt x="32" y="127"/>
                  </a:lnTo>
                  <a:lnTo>
                    <a:pt x="38" y="130"/>
                  </a:lnTo>
                  <a:lnTo>
                    <a:pt x="40" y="136"/>
                  </a:lnTo>
                  <a:lnTo>
                    <a:pt x="43" y="140"/>
                  </a:lnTo>
                  <a:lnTo>
                    <a:pt x="47" y="144"/>
                  </a:lnTo>
                  <a:lnTo>
                    <a:pt x="51" y="149"/>
                  </a:lnTo>
                  <a:lnTo>
                    <a:pt x="53" y="153"/>
                  </a:lnTo>
                  <a:lnTo>
                    <a:pt x="56" y="158"/>
                  </a:lnTo>
                  <a:lnTo>
                    <a:pt x="60" y="164"/>
                  </a:lnTo>
                  <a:lnTo>
                    <a:pt x="62" y="168"/>
                  </a:lnTo>
                  <a:lnTo>
                    <a:pt x="64" y="173"/>
                  </a:lnTo>
                  <a:lnTo>
                    <a:pt x="68" y="179"/>
                  </a:lnTo>
                  <a:lnTo>
                    <a:pt x="69" y="183"/>
                  </a:lnTo>
                  <a:lnTo>
                    <a:pt x="73" y="188"/>
                  </a:lnTo>
                  <a:lnTo>
                    <a:pt x="75" y="192"/>
                  </a:lnTo>
                  <a:lnTo>
                    <a:pt x="77" y="198"/>
                  </a:lnTo>
                  <a:lnTo>
                    <a:pt x="79" y="201"/>
                  </a:lnTo>
                  <a:lnTo>
                    <a:pt x="81" y="207"/>
                  </a:lnTo>
                  <a:lnTo>
                    <a:pt x="82" y="211"/>
                  </a:lnTo>
                  <a:lnTo>
                    <a:pt x="84" y="216"/>
                  </a:lnTo>
                  <a:lnTo>
                    <a:pt x="84" y="220"/>
                  </a:lnTo>
                  <a:lnTo>
                    <a:pt x="84" y="226"/>
                  </a:lnTo>
                  <a:lnTo>
                    <a:pt x="86" y="229"/>
                  </a:lnTo>
                  <a:lnTo>
                    <a:pt x="86" y="235"/>
                  </a:lnTo>
                  <a:lnTo>
                    <a:pt x="88" y="239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2" y="252"/>
                  </a:lnTo>
                  <a:lnTo>
                    <a:pt x="94" y="256"/>
                  </a:lnTo>
                  <a:lnTo>
                    <a:pt x="94" y="259"/>
                  </a:lnTo>
                  <a:lnTo>
                    <a:pt x="95" y="263"/>
                  </a:lnTo>
                  <a:lnTo>
                    <a:pt x="97" y="267"/>
                  </a:lnTo>
                  <a:lnTo>
                    <a:pt x="101" y="272"/>
                  </a:lnTo>
                  <a:lnTo>
                    <a:pt x="105" y="280"/>
                  </a:lnTo>
                  <a:lnTo>
                    <a:pt x="107" y="285"/>
                  </a:lnTo>
                  <a:lnTo>
                    <a:pt x="110" y="293"/>
                  </a:lnTo>
                  <a:lnTo>
                    <a:pt x="114" y="297"/>
                  </a:lnTo>
                  <a:lnTo>
                    <a:pt x="118" y="302"/>
                  </a:lnTo>
                  <a:lnTo>
                    <a:pt x="122" y="306"/>
                  </a:lnTo>
                  <a:lnTo>
                    <a:pt x="125" y="311"/>
                  </a:lnTo>
                  <a:lnTo>
                    <a:pt x="129" y="315"/>
                  </a:lnTo>
                  <a:lnTo>
                    <a:pt x="133" y="317"/>
                  </a:lnTo>
                  <a:lnTo>
                    <a:pt x="137" y="321"/>
                  </a:lnTo>
                  <a:lnTo>
                    <a:pt x="140" y="323"/>
                  </a:lnTo>
                  <a:lnTo>
                    <a:pt x="146" y="323"/>
                  </a:lnTo>
                  <a:lnTo>
                    <a:pt x="151" y="325"/>
                  </a:lnTo>
                  <a:lnTo>
                    <a:pt x="155" y="326"/>
                  </a:lnTo>
                  <a:lnTo>
                    <a:pt x="161" y="326"/>
                  </a:lnTo>
                  <a:lnTo>
                    <a:pt x="168" y="328"/>
                  </a:lnTo>
                  <a:lnTo>
                    <a:pt x="174" y="328"/>
                  </a:lnTo>
                  <a:lnTo>
                    <a:pt x="181" y="328"/>
                  </a:lnTo>
                  <a:lnTo>
                    <a:pt x="187" y="328"/>
                  </a:lnTo>
                  <a:lnTo>
                    <a:pt x="194" y="326"/>
                  </a:lnTo>
                  <a:lnTo>
                    <a:pt x="202" y="326"/>
                  </a:lnTo>
                  <a:lnTo>
                    <a:pt x="206" y="326"/>
                  </a:lnTo>
                  <a:lnTo>
                    <a:pt x="207" y="325"/>
                  </a:lnTo>
                  <a:lnTo>
                    <a:pt x="213" y="325"/>
                  </a:lnTo>
                  <a:lnTo>
                    <a:pt x="217" y="325"/>
                  </a:lnTo>
                  <a:lnTo>
                    <a:pt x="221" y="325"/>
                  </a:lnTo>
                  <a:lnTo>
                    <a:pt x="224" y="323"/>
                  </a:lnTo>
                  <a:lnTo>
                    <a:pt x="228" y="323"/>
                  </a:lnTo>
                  <a:lnTo>
                    <a:pt x="23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4" name="Freeform 66">
              <a:extLst>
                <a:ext uri="{FF2B5EF4-FFF2-40B4-BE49-F238E27FC236}">
                  <a16:creationId xmlns:a16="http://schemas.microsoft.com/office/drawing/2014/main" id="{954D1831-C011-3E36-C521-271DDA197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2957513"/>
              <a:ext cx="673100" cy="784225"/>
            </a:xfrm>
            <a:custGeom>
              <a:avLst/>
              <a:gdLst>
                <a:gd name="T0" fmla="*/ 2147483647 w 424"/>
                <a:gd name="T1" fmla="*/ 2147483647 h 494"/>
                <a:gd name="T2" fmla="*/ 2147483647 w 424"/>
                <a:gd name="T3" fmla="*/ 2147483647 h 494"/>
                <a:gd name="T4" fmla="*/ 2147483647 w 424"/>
                <a:gd name="T5" fmla="*/ 2147483647 h 494"/>
                <a:gd name="T6" fmla="*/ 2147483647 w 424"/>
                <a:gd name="T7" fmla="*/ 2147483647 h 494"/>
                <a:gd name="T8" fmla="*/ 2147483647 w 424"/>
                <a:gd name="T9" fmla="*/ 2147483647 h 494"/>
                <a:gd name="T10" fmla="*/ 2147483647 w 424"/>
                <a:gd name="T11" fmla="*/ 2147483647 h 494"/>
                <a:gd name="T12" fmla="*/ 2147483647 w 424"/>
                <a:gd name="T13" fmla="*/ 2147483647 h 494"/>
                <a:gd name="T14" fmla="*/ 2147483647 w 424"/>
                <a:gd name="T15" fmla="*/ 2147483647 h 494"/>
                <a:gd name="T16" fmla="*/ 2147483647 w 424"/>
                <a:gd name="T17" fmla="*/ 2147483647 h 494"/>
                <a:gd name="T18" fmla="*/ 2147483647 w 424"/>
                <a:gd name="T19" fmla="*/ 2147483647 h 494"/>
                <a:gd name="T20" fmla="*/ 2147483647 w 424"/>
                <a:gd name="T21" fmla="*/ 2147483647 h 494"/>
                <a:gd name="T22" fmla="*/ 2147483647 w 424"/>
                <a:gd name="T23" fmla="*/ 2147483647 h 494"/>
                <a:gd name="T24" fmla="*/ 2147483647 w 424"/>
                <a:gd name="T25" fmla="*/ 2147483647 h 494"/>
                <a:gd name="T26" fmla="*/ 2147483647 w 424"/>
                <a:gd name="T27" fmla="*/ 2147483647 h 494"/>
                <a:gd name="T28" fmla="*/ 2147483647 w 424"/>
                <a:gd name="T29" fmla="*/ 2147483647 h 494"/>
                <a:gd name="T30" fmla="*/ 2147483647 w 424"/>
                <a:gd name="T31" fmla="*/ 2147483647 h 494"/>
                <a:gd name="T32" fmla="*/ 2147483647 w 424"/>
                <a:gd name="T33" fmla="*/ 2147483647 h 494"/>
                <a:gd name="T34" fmla="*/ 2147483647 w 424"/>
                <a:gd name="T35" fmla="*/ 2147483647 h 494"/>
                <a:gd name="T36" fmla="*/ 2147483647 w 424"/>
                <a:gd name="T37" fmla="*/ 2147483647 h 494"/>
                <a:gd name="T38" fmla="*/ 2147483647 w 424"/>
                <a:gd name="T39" fmla="*/ 2147483647 h 494"/>
                <a:gd name="T40" fmla="*/ 2147483647 w 424"/>
                <a:gd name="T41" fmla="*/ 2147483647 h 494"/>
                <a:gd name="T42" fmla="*/ 2147483647 w 424"/>
                <a:gd name="T43" fmla="*/ 2147483647 h 494"/>
                <a:gd name="T44" fmla="*/ 2147483647 w 424"/>
                <a:gd name="T45" fmla="*/ 2147483647 h 494"/>
                <a:gd name="T46" fmla="*/ 2147483647 w 424"/>
                <a:gd name="T47" fmla="*/ 2147483647 h 494"/>
                <a:gd name="T48" fmla="*/ 2147483647 w 424"/>
                <a:gd name="T49" fmla="*/ 2147483647 h 494"/>
                <a:gd name="T50" fmla="*/ 2147483647 w 424"/>
                <a:gd name="T51" fmla="*/ 2147483647 h 494"/>
                <a:gd name="T52" fmla="*/ 2147483647 w 424"/>
                <a:gd name="T53" fmla="*/ 2147483647 h 494"/>
                <a:gd name="T54" fmla="*/ 2147483647 w 424"/>
                <a:gd name="T55" fmla="*/ 2147483647 h 494"/>
                <a:gd name="T56" fmla="*/ 2147483647 w 424"/>
                <a:gd name="T57" fmla="*/ 2147483647 h 494"/>
                <a:gd name="T58" fmla="*/ 2147483647 w 424"/>
                <a:gd name="T59" fmla="*/ 2147483647 h 494"/>
                <a:gd name="T60" fmla="*/ 2147483647 w 424"/>
                <a:gd name="T61" fmla="*/ 2147483647 h 494"/>
                <a:gd name="T62" fmla="*/ 2147483647 w 424"/>
                <a:gd name="T63" fmla="*/ 2147483647 h 494"/>
                <a:gd name="T64" fmla="*/ 2147483647 w 424"/>
                <a:gd name="T65" fmla="*/ 2147483647 h 494"/>
                <a:gd name="T66" fmla="*/ 2147483647 w 424"/>
                <a:gd name="T67" fmla="*/ 2147483647 h 494"/>
                <a:gd name="T68" fmla="*/ 2147483647 w 424"/>
                <a:gd name="T69" fmla="*/ 2147483647 h 494"/>
                <a:gd name="T70" fmla="*/ 2147483647 w 424"/>
                <a:gd name="T71" fmla="*/ 2147483647 h 494"/>
                <a:gd name="T72" fmla="*/ 2147483647 w 424"/>
                <a:gd name="T73" fmla="*/ 2147483647 h 494"/>
                <a:gd name="T74" fmla="*/ 2147483647 w 424"/>
                <a:gd name="T75" fmla="*/ 2147483647 h 494"/>
                <a:gd name="T76" fmla="*/ 2147483647 w 424"/>
                <a:gd name="T77" fmla="*/ 2147483647 h 494"/>
                <a:gd name="T78" fmla="*/ 2147483647 w 424"/>
                <a:gd name="T79" fmla="*/ 2147483647 h 494"/>
                <a:gd name="T80" fmla="*/ 2147483647 w 424"/>
                <a:gd name="T81" fmla="*/ 2147483647 h 494"/>
                <a:gd name="T82" fmla="*/ 2147483647 w 424"/>
                <a:gd name="T83" fmla="*/ 2147483647 h 494"/>
                <a:gd name="T84" fmla="*/ 2147483647 w 424"/>
                <a:gd name="T85" fmla="*/ 2147483647 h 494"/>
                <a:gd name="T86" fmla="*/ 2147483647 w 424"/>
                <a:gd name="T87" fmla="*/ 2147483647 h 494"/>
                <a:gd name="T88" fmla="*/ 2147483647 w 424"/>
                <a:gd name="T89" fmla="*/ 2147483647 h 494"/>
                <a:gd name="T90" fmla="*/ 2147483647 w 424"/>
                <a:gd name="T91" fmla="*/ 2147483647 h 494"/>
                <a:gd name="T92" fmla="*/ 2147483647 w 424"/>
                <a:gd name="T93" fmla="*/ 2147483647 h 494"/>
                <a:gd name="T94" fmla="*/ 2147483647 w 424"/>
                <a:gd name="T95" fmla="*/ 2147483647 h 494"/>
                <a:gd name="T96" fmla="*/ 2147483647 w 424"/>
                <a:gd name="T97" fmla="*/ 2147483647 h 494"/>
                <a:gd name="T98" fmla="*/ 2147483647 w 424"/>
                <a:gd name="T99" fmla="*/ 2147483647 h 494"/>
                <a:gd name="T100" fmla="*/ 2147483647 w 424"/>
                <a:gd name="T101" fmla="*/ 2147483647 h 494"/>
                <a:gd name="T102" fmla="*/ 2147483647 w 424"/>
                <a:gd name="T103" fmla="*/ 2147483647 h 494"/>
                <a:gd name="T104" fmla="*/ 2147483647 w 424"/>
                <a:gd name="T105" fmla="*/ 2147483647 h 494"/>
                <a:gd name="T106" fmla="*/ 2147483647 w 424"/>
                <a:gd name="T107" fmla="*/ 2147483647 h 494"/>
                <a:gd name="T108" fmla="*/ 2147483647 w 424"/>
                <a:gd name="T109" fmla="*/ 2147483647 h 494"/>
                <a:gd name="T110" fmla="*/ 2147483647 w 424"/>
                <a:gd name="T111" fmla="*/ 2147483647 h 494"/>
                <a:gd name="T112" fmla="*/ 2147483647 w 424"/>
                <a:gd name="T113" fmla="*/ 2147483647 h 494"/>
                <a:gd name="T114" fmla="*/ 2147483647 w 424"/>
                <a:gd name="T115" fmla="*/ 2147483647 h 494"/>
                <a:gd name="T116" fmla="*/ 2147483647 w 424"/>
                <a:gd name="T117" fmla="*/ 2147483647 h 494"/>
                <a:gd name="T118" fmla="*/ 2147483647 w 424"/>
                <a:gd name="T119" fmla="*/ 2147483647 h 494"/>
                <a:gd name="T120" fmla="*/ 2147483647 w 424"/>
                <a:gd name="T121" fmla="*/ 2147483647 h 494"/>
                <a:gd name="T122" fmla="*/ 0 w 424"/>
                <a:gd name="T123" fmla="*/ 2147483647 h 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4"/>
                <a:gd name="T187" fmla="*/ 0 h 494"/>
                <a:gd name="T188" fmla="*/ 424 w 424"/>
                <a:gd name="T189" fmla="*/ 494 h 4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4" h="494">
                  <a:moveTo>
                    <a:pt x="13" y="326"/>
                  </a:moveTo>
                  <a:lnTo>
                    <a:pt x="13" y="324"/>
                  </a:lnTo>
                  <a:lnTo>
                    <a:pt x="15" y="323"/>
                  </a:lnTo>
                  <a:lnTo>
                    <a:pt x="15" y="321"/>
                  </a:lnTo>
                  <a:lnTo>
                    <a:pt x="19" y="317"/>
                  </a:lnTo>
                  <a:lnTo>
                    <a:pt x="21" y="311"/>
                  </a:lnTo>
                  <a:lnTo>
                    <a:pt x="23" y="308"/>
                  </a:lnTo>
                  <a:lnTo>
                    <a:pt x="26" y="302"/>
                  </a:lnTo>
                  <a:lnTo>
                    <a:pt x="30" y="296"/>
                  </a:lnTo>
                  <a:lnTo>
                    <a:pt x="32" y="291"/>
                  </a:lnTo>
                  <a:lnTo>
                    <a:pt x="36" y="283"/>
                  </a:lnTo>
                  <a:lnTo>
                    <a:pt x="39" y="278"/>
                  </a:lnTo>
                  <a:lnTo>
                    <a:pt x="43" y="270"/>
                  </a:lnTo>
                  <a:lnTo>
                    <a:pt x="45" y="265"/>
                  </a:lnTo>
                  <a:lnTo>
                    <a:pt x="47" y="257"/>
                  </a:lnTo>
                  <a:lnTo>
                    <a:pt x="49" y="252"/>
                  </a:lnTo>
                  <a:lnTo>
                    <a:pt x="51" y="246"/>
                  </a:lnTo>
                  <a:lnTo>
                    <a:pt x="51" y="242"/>
                  </a:lnTo>
                  <a:lnTo>
                    <a:pt x="51" y="239"/>
                  </a:lnTo>
                  <a:lnTo>
                    <a:pt x="52" y="235"/>
                  </a:lnTo>
                  <a:lnTo>
                    <a:pt x="52" y="231"/>
                  </a:lnTo>
                  <a:lnTo>
                    <a:pt x="52" y="226"/>
                  </a:lnTo>
                  <a:lnTo>
                    <a:pt x="54" y="220"/>
                  </a:lnTo>
                  <a:lnTo>
                    <a:pt x="54" y="214"/>
                  </a:lnTo>
                  <a:lnTo>
                    <a:pt x="54" y="209"/>
                  </a:lnTo>
                  <a:lnTo>
                    <a:pt x="54" y="201"/>
                  </a:lnTo>
                  <a:lnTo>
                    <a:pt x="56" y="196"/>
                  </a:lnTo>
                  <a:lnTo>
                    <a:pt x="56" y="190"/>
                  </a:lnTo>
                  <a:lnTo>
                    <a:pt x="58" y="183"/>
                  </a:lnTo>
                  <a:lnTo>
                    <a:pt x="58" y="175"/>
                  </a:lnTo>
                  <a:lnTo>
                    <a:pt x="58" y="168"/>
                  </a:lnTo>
                  <a:lnTo>
                    <a:pt x="58" y="162"/>
                  </a:lnTo>
                  <a:lnTo>
                    <a:pt x="60" y="155"/>
                  </a:lnTo>
                  <a:lnTo>
                    <a:pt x="60" y="147"/>
                  </a:lnTo>
                  <a:lnTo>
                    <a:pt x="62" y="140"/>
                  </a:lnTo>
                  <a:lnTo>
                    <a:pt x="62" y="132"/>
                  </a:lnTo>
                  <a:lnTo>
                    <a:pt x="64" y="127"/>
                  </a:lnTo>
                  <a:lnTo>
                    <a:pt x="64" y="119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66" y="101"/>
                  </a:lnTo>
                  <a:lnTo>
                    <a:pt x="67" y="95"/>
                  </a:lnTo>
                  <a:lnTo>
                    <a:pt x="67" y="89"/>
                  </a:lnTo>
                  <a:lnTo>
                    <a:pt x="67" y="84"/>
                  </a:lnTo>
                  <a:lnTo>
                    <a:pt x="69" y="80"/>
                  </a:lnTo>
                  <a:lnTo>
                    <a:pt x="71" y="76"/>
                  </a:lnTo>
                  <a:lnTo>
                    <a:pt x="71" y="71"/>
                  </a:lnTo>
                  <a:lnTo>
                    <a:pt x="73" y="69"/>
                  </a:lnTo>
                  <a:lnTo>
                    <a:pt x="73" y="65"/>
                  </a:lnTo>
                  <a:lnTo>
                    <a:pt x="75" y="61"/>
                  </a:lnTo>
                  <a:lnTo>
                    <a:pt x="77" y="56"/>
                  </a:lnTo>
                  <a:lnTo>
                    <a:pt x="79" y="50"/>
                  </a:lnTo>
                  <a:lnTo>
                    <a:pt x="82" y="45"/>
                  </a:lnTo>
                  <a:lnTo>
                    <a:pt x="84" y="41"/>
                  </a:lnTo>
                  <a:lnTo>
                    <a:pt x="86" y="35"/>
                  </a:lnTo>
                  <a:lnTo>
                    <a:pt x="90" y="31"/>
                  </a:lnTo>
                  <a:lnTo>
                    <a:pt x="94" y="28"/>
                  </a:lnTo>
                  <a:lnTo>
                    <a:pt x="95" y="24"/>
                  </a:lnTo>
                  <a:lnTo>
                    <a:pt x="99" y="20"/>
                  </a:lnTo>
                  <a:lnTo>
                    <a:pt x="101" y="18"/>
                  </a:lnTo>
                  <a:lnTo>
                    <a:pt x="105" y="17"/>
                  </a:lnTo>
                  <a:lnTo>
                    <a:pt x="110" y="15"/>
                  </a:lnTo>
                  <a:lnTo>
                    <a:pt x="118" y="17"/>
                  </a:lnTo>
                  <a:lnTo>
                    <a:pt x="120" y="18"/>
                  </a:lnTo>
                  <a:lnTo>
                    <a:pt x="122" y="22"/>
                  </a:lnTo>
                  <a:lnTo>
                    <a:pt x="123" y="26"/>
                  </a:lnTo>
                  <a:lnTo>
                    <a:pt x="125" y="33"/>
                  </a:lnTo>
                  <a:lnTo>
                    <a:pt x="125" y="35"/>
                  </a:lnTo>
                  <a:lnTo>
                    <a:pt x="125" y="39"/>
                  </a:lnTo>
                  <a:lnTo>
                    <a:pt x="125" y="43"/>
                  </a:lnTo>
                  <a:lnTo>
                    <a:pt x="125" y="46"/>
                  </a:lnTo>
                  <a:lnTo>
                    <a:pt x="125" y="50"/>
                  </a:lnTo>
                  <a:lnTo>
                    <a:pt x="125" y="54"/>
                  </a:lnTo>
                  <a:lnTo>
                    <a:pt x="125" y="58"/>
                  </a:lnTo>
                  <a:lnTo>
                    <a:pt x="125" y="63"/>
                  </a:lnTo>
                  <a:lnTo>
                    <a:pt x="123" y="67"/>
                  </a:lnTo>
                  <a:lnTo>
                    <a:pt x="123" y="71"/>
                  </a:lnTo>
                  <a:lnTo>
                    <a:pt x="123" y="74"/>
                  </a:lnTo>
                  <a:lnTo>
                    <a:pt x="123" y="78"/>
                  </a:lnTo>
                  <a:lnTo>
                    <a:pt x="122" y="84"/>
                  </a:lnTo>
                  <a:lnTo>
                    <a:pt x="122" y="87"/>
                  </a:lnTo>
                  <a:lnTo>
                    <a:pt x="122" y="91"/>
                  </a:lnTo>
                  <a:lnTo>
                    <a:pt x="122" y="95"/>
                  </a:lnTo>
                  <a:lnTo>
                    <a:pt x="120" y="102"/>
                  </a:lnTo>
                  <a:lnTo>
                    <a:pt x="120" y="108"/>
                  </a:lnTo>
                  <a:lnTo>
                    <a:pt x="118" y="114"/>
                  </a:lnTo>
                  <a:lnTo>
                    <a:pt x="118" y="119"/>
                  </a:lnTo>
                  <a:lnTo>
                    <a:pt x="116" y="123"/>
                  </a:lnTo>
                  <a:lnTo>
                    <a:pt x="114" y="127"/>
                  </a:lnTo>
                  <a:lnTo>
                    <a:pt x="112" y="132"/>
                  </a:lnTo>
                  <a:lnTo>
                    <a:pt x="110" y="136"/>
                  </a:lnTo>
                  <a:lnTo>
                    <a:pt x="108" y="140"/>
                  </a:lnTo>
                  <a:lnTo>
                    <a:pt x="105" y="145"/>
                  </a:lnTo>
                  <a:lnTo>
                    <a:pt x="103" y="149"/>
                  </a:lnTo>
                  <a:lnTo>
                    <a:pt x="101" y="155"/>
                  </a:lnTo>
                  <a:lnTo>
                    <a:pt x="95" y="160"/>
                  </a:lnTo>
                  <a:lnTo>
                    <a:pt x="92" y="166"/>
                  </a:lnTo>
                  <a:lnTo>
                    <a:pt x="90" y="170"/>
                  </a:lnTo>
                  <a:lnTo>
                    <a:pt x="94" y="170"/>
                  </a:lnTo>
                  <a:lnTo>
                    <a:pt x="97" y="166"/>
                  </a:lnTo>
                  <a:lnTo>
                    <a:pt x="103" y="160"/>
                  </a:lnTo>
                  <a:lnTo>
                    <a:pt x="108" y="155"/>
                  </a:lnTo>
                  <a:lnTo>
                    <a:pt x="110" y="153"/>
                  </a:lnTo>
                  <a:lnTo>
                    <a:pt x="108" y="155"/>
                  </a:lnTo>
                  <a:lnTo>
                    <a:pt x="108" y="158"/>
                  </a:lnTo>
                  <a:lnTo>
                    <a:pt x="108" y="164"/>
                  </a:lnTo>
                  <a:lnTo>
                    <a:pt x="107" y="170"/>
                  </a:lnTo>
                  <a:lnTo>
                    <a:pt x="107" y="177"/>
                  </a:lnTo>
                  <a:lnTo>
                    <a:pt x="105" y="181"/>
                  </a:lnTo>
                  <a:lnTo>
                    <a:pt x="105" y="183"/>
                  </a:lnTo>
                  <a:lnTo>
                    <a:pt x="105" y="188"/>
                  </a:lnTo>
                  <a:lnTo>
                    <a:pt x="105" y="192"/>
                  </a:lnTo>
                  <a:lnTo>
                    <a:pt x="103" y="196"/>
                  </a:lnTo>
                  <a:lnTo>
                    <a:pt x="103" y="199"/>
                  </a:lnTo>
                  <a:lnTo>
                    <a:pt x="103" y="201"/>
                  </a:lnTo>
                  <a:lnTo>
                    <a:pt x="103" y="207"/>
                  </a:lnTo>
                  <a:lnTo>
                    <a:pt x="103" y="211"/>
                  </a:lnTo>
                  <a:lnTo>
                    <a:pt x="103" y="214"/>
                  </a:lnTo>
                  <a:lnTo>
                    <a:pt x="103" y="218"/>
                  </a:lnTo>
                  <a:lnTo>
                    <a:pt x="103" y="222"/>
                  </a:lnTo>
                  <a:lnTo>
                    <a:pt x="103" y="227"/>
                  </a:lnTo>
                  <a:lnTo>
                    <a:pt x="103" y="233"/>
                  </a:lnTo>
                  <a:lnTo>
                    <a:pt x="105" y="237"/>
                  </a:lnTo>
                  <a:lnTo>
                    <a:pt x="107" y="242"/>
                  </a:lnTo>
                  <a:lnTo>
                    <a:pt x="110" y="246"/>
                  </a:lnTo>
                  <a:lnTo>
                    <a:pt x="114" y="248"/>
                  </a:lnTo>
                  <a:lnTo>
                    <a:pt x="118" y="250"/>
                  </a:lnTo>
                  <a:lnTo>
                    <a:pt x="122" y="250"/>
                  </a:lnTo>
                  <a:lnTo>
                    <a:pt x="125" y="246"/>
                  </a:lnTo>
                  <a:lnTo>
                    <a:pt x="133" y="242"/>
                  </a:lnTo>
                  <a:lnTo>
                    <a:pt x="138" y="239"/>
                  </a:lnTo>
                  <a:lnTo>
                    <a:pt x="146" y="233"/>
                  </a:lnTo>
                  <a:lnTo>
                    <a:pt x="146" y="229"/>
                  </a:lnTo>
                  <a:lnTo>
                    <a:pt x="148" y="226"/>
                  </a:lnTo>
                  <a:lnTo>
                    <a:pt x="150" y="222"/>
                  </a:lnTo>
                  <a:lnTo>
                    <a:pt x="153" y="218"/>
                  </a:lnTo>
                  <a:lnTo>
                    <a:pt x="155" y="213"/>
                  </a:lnTo>
                  <a:lnTo>
                    <a:pt x="159" y="207"/>
                  </a:lnTo>
                  <a:lnTo>
                    <a:pt x="161" y="199"/>
                  </a:lnTo>
                  <a:lnTo>
                    <a:pt x="164" y="194"/>
                  </a:lnTo>
                  <a:lnTo>
                    <a:pt x="166" y="190"/>
                  </a:lnTo>
                  <a:lnTo>
                    <a:pt x="168" y="186"/>
                  </a:lnTo>
                  <a:lnTo>
                    <a:pt x="170" y="183"/>
                  </a:lnTo>
                  <a:lnTo>
                    <a:pt x="172" y="179"/>
                  </a:lnTo>
                  <a:lnTo>
                    <a:pt x="174" y="175"/>
                  </a:lnTo>
                  <a:lnTo>
                    <a:pt x="176" y="171"/>
                  </a:lnTo>
                  <a:lnTo>
                    <a:pt x="177" y="168"/>
                  </a:lnTo>
                  <a:lnTo>
                    <a:pt x="179" y="164"/>
                  </a:lnTo>
                  <a:lnTo>
                    <a:pt x="181" y="158"/>
                  </a:lnTo>
                  <a:lnTo>
                    <a:pt x="183" y="155"/>
                  </a:lnTo>
                  <a:lnTo>
                    <a:pt x="185" y="151"/>
                  </a:lnTo>
                  <a:lnTo>
                    <a:pt x="187" y="147"/>
                  </a:lnTo>
                  <a:lnTo>
                    <a:pt x="189" y="142"/>
                  </a:lnTo>
                  <a:lnTo>
                    <a:pt x="191" y="138"/>
                  </a:lnTo>
                  <a:lnTo>
                    <a:pt x="192" y="134"/>
                  </a:lnTo>
                  <a:lnTo>
                    <a:pt x="194" y="130"/>
                  </a:lnTo>
                  <a:lnTo>
                    <a:pt x="196" y="125"/>
                  </a:lnTo>
                  <a:lnTo>
                    <a:pt x="198" y="121"/>
                  </a:lnTo>
                  <a:lnTo>
                    <a:pt x="200" y="117"/>
                  </a:lnTo>
                  <a:lnTo>
                    <a:pt x="202" y="114"/>
                  </a:lnTo>
                  <a:lnTo>
                    <a:pt x="204" y="108"/>
                  </a:lnTo>
                  <a:lnTo>
                    <a:pt x="205" y="104"/>
                  </a:lnTo>
                  <a:lnTo>
                    <a:pt x="207" y="101"/>
                  </a:lnTo>
                  <a:lnTo>
                    <a:pt x="209" y="97"/>
                  </a:lnTo>
                  <a:lnTo>
                    <a:pt x="211" y="93"/>
                  </a:lnTo>
                  <a:lnTo>
                    <a:pt x="213" y="87"/>
                  </a:lnTo>
                  <a:lnTo>
                    <a:pt x="215" y="84"/>
                  </a:lnTo>
                  <a:lnTo>
                    <a:pt x="217" y="80"/>
                  </a:lnTo>
                  <a:lnTo>
                    <a:pt x="220" y="73"/>
                  </a:lnTo>
                  <a:lnTo>
                    <a:pt x="224" y="67"/>
                  </a:lnTo>
                  <a:lnTo>
                    <a:pt x="226" y="59"/>
                  </a:lnTo>
                  <a:lnTo>
                    <a:pt x="230" y="54"/>
                  </a:lnTo>
                  <a:lnTo>
                    <a:pt x="232" y="48"/>
                  </a:lnTo>
                  <a:lnTo>
                    <a:pt x="235" y="45"/>
                  </a:lnTo>
                  <a:lnTo>
                    <a:pt x="237" y="39"/>
                  </a:lnTo>
                  <a:lnTo>
                    <a:pt x="241" y="35"/>
                  </a:lnTo>
                  <a:lnTo>
                    <a:pt x="243" y="33"/>
                  </a:lnTo>
                  <a:lnTo>
                    <a:pt x="245" y="33"/>
                  </a:lnTo>
                  <a:lnTo>
                    <a:pt x="250" y="26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5" y="18"/>
                  </a:lnTo>
                  <a:lnTo>
                    <a:pt x="269" y="17"/>
                  </a:lnTo>
                  <a:lnTo>
                    <a:pt x="273" y="17"/>
                  </a:lnTo>
                  <a:lnTo>
                    <a:pt x="278" y="15"/>
                  </a:lnTo>
                  <a:lnTo>
                    <a:pt x="286" y="17"/>
                  </a:lnTo>
                  <a:lnTo>
                    <a:pt x="288" y="18"/>
                  </a:lnTo>
                  <a:lnTo>
                    <a:pt x="291" y="20"/>
                  </a:lnTo>
                  <a:lnTo>
                    <a:pt x="293" y="24"/>
                  </a:lnTo>
                  <a:lnTo>
                    <a:pt x="295" y="28"/>
                  </a:lnTo>
                  <a:lnTo>
                    <a:pt x="295" y="31"/>
                  </a:lnTo>
                  <a:lnTo>
                    <a:pt x="295" y="35"/>
                  </a:lnTo>
                  <a:lnTo>
                    <a:pt x="295" y="41"/>
                  </a:lnTo>
                  <a:lnTo>
                    <a:pt x="295" y="46"/>
                  </a:lnTo>
                  <a:lnTo>
                    <a:pt x="293" y="54"/>
                  </a:lnTo>
                  <a:lnTo>
                    <a:pt x="291" y="59"/>
                  </a:lnTo>
                  <a:lnTo>
                    <a:pt x="289" y="65"/>
                  </a:lnTo>
                  <a:lnTo>
                    <a:pt x="288" y="73"/>
                  </a:lnTo>
                  <a:lnTo>
                    <a:pt x="286" y="78"/>
                  </a:lnTo>
                  <a:lnTo>
                    <a:pt x="282" y="84"/>
                  </a:lnTo>
                  <a:lnTo>
                    <a:pt x="280" y="89"/>
                  </a:lnTo>
                  <a:lnTo>
                    <a:pt x="278" y="97"/>
                  </a:lnTo>
                  <a:lnTo>
                    <a:pt x="276" y="102"/>
                  </a:lnTo>
                  <a:lnTo>
                    <a:pt x="273" y="108"/>
                  </a:lnTo>
                  <a:lnTo>
                    <a:pt x="271" y="114"/>
                  </a:lnTo>
                  <a:lnTo>
                    <a:pt x="271" y="119"/>
                  </a:lnTo>
                  <a:lnTo>
                    <a:pt x="269" y="123"/>
                  </a:lnTo>
                  <a:lnTo>
                    <a:pt x="265" y="129"/>
                  </a:lnTo>
                  <a:lnTo>
                    <a:pt x="263" y="132"/>
                  </a:lnTo>
                  <a:lnTo>
                    <a:pt x="260" y="138"/>
                  </a:lnTo>
                  <a:lnTo>
                    <a:pt x="256" y="142"/>
                  </a:lnTo>
                  <a:lnTo>
                    <a:pt x="250" y="147"/>
                  </a:lnTo>
                  <a:lnTo>
                    <a:pt x="247" y="151"/>
                  </a:lnTo>
                  <a:lnTo>
                    <a:pt x="243" y="155"/>
                  </a:lnTo>
                  <a:lnTo>
                    <a:pt x="239" y="158"/>
                  </a:lnTo>
                  <a:lnTo>
                    <a:pt x="235" y="160"/>
                  </a:lnTo>
                  <a:lnTo>
                    <a:pt x="232" y="164"/>
                  </a:lnTo>
                  <a:lnTo>
                    <a:pt x="230" y="168"/>
                  </a:lnTo>
                  <a:lnTo>
                    <a:pt x="224" y="170"/>
                  </a:lnTo>
                  <a:lnTo>
                    <a:pt x="226" y="171"/>
                  </a:lnTo>
                  <a:lnTo>
                    <a:pt x="228" y="170"/>
                  </a:lnTo>
                  <a:lnTo>
                    <a:pt x="232" y="168"/>
                  </a:lnTo>
                  <a:lnTo>
                    <a:pt x="235" y="166"/>
                  </a:lnTo>
                  <a:lnTo>
                    <a:pt x="239" y="166"/>
                  </a:lnTo>
                  <a:lnTo>
                    <a:pt x="243" y="162"/>
                  </a:lnTo>
                  <a:lnTo>
                    <a:pt x="247" y="162"/>
                  </a:lnTo>
                  <a:lnTo>
                    <a:pt x="248" y="162"/>
                  </a:lnTo>
                  <a:lnTo>
                    <a:pt x="250" y="166"/>
                  </a:lnTo>
                  <a:lnTo>
                    <a:pt x="248" y="168"/>
                  </a:lnTo>
                  <a:lnTo>
                    <a:pt x="247" y="170"/>
                  </a:lnTo>
                  <a:lnTo>
                    <a:pt x="245" y="175"/>
                  </a:lnTo>
                  <a:lnTo>
                    <a:pt x="241" y="181"/>
                  </a:lnTo>
                  <a:lnTo>
                    <a:pt x="237" y="185"/>
                  </a:lnTo>
                  <a:lnTo>
                    <a:pt x="233" y="192"/>
                  </a:lnTo>
                  <a:lnTo>
                    <a:pt x="232" y="196"/>
                  </a:lnTo>
                  <a:lnTo>
                    <a:pt x="230" y="199"/>
                  </a:lnTo>
                  <a:lnTo>
                    <a:pt x="228" y="203"/>
                  </a:lnTo>
                  <a:lnTo>
                    <a:pt x="226" y="207"/>
                  </a:lnTo>
                  <a:lnTo>
                    <a:pt x="220" y="214"/>
                  </a:lnTo>
                  <a:lnTo>
                    <a:pt x="217" y="222"/>
                  </a:lnTo>
                  <a:lnTo>
                    <a:pt x="211" y="227"/>
                  </a:lnTo>
                  <a:lnTo>
                    <a:pt x="209" y="235"/>
                  </a:lnTo>
                  <a:lnTo>
                    <a:pt x="204" y="242"/>
                  </a:lnTo>
                  <a:lnTo>
                    <a:pt x="202" y="248"/>
                  </a:lnTo>
                  <a:lnTo>
                    <a:pt x="200" y="252"/>
                  </a:lnTo>
                  <a:lnTo>
                    <a:pt x="200" y="257"/>
                  </a:lnTo>
                  <a:lnTo>
                    <a:pt x="200" y="263"/>
                  </a:lnTo>
                  <a:lnTo>
                    <a:pt x="202" y="270"/>
                  </a:lnTo>
                  <a:lnTo>
                    <a:pt x="204" y="274"/>
                  </a:lnTo>
                  <a:lnTo>
                    <a:pt x="209" y="280"/>
                  </a:lnTo>
                  <a:lnTo>
                    <a:pt x="213" y="282"/>
                  </a:lnTo>
                  <a:lnTo>
                    <a:pt x="219" y="285"/>
                  </a:lnTo>
                  <a:lnTo>
                    <a:pt x="224" y="285"/>
                  </a:lnTo>
                  <a:lnTo>
                    <a:pt x="230" y="285"/>
                  </a:lnTo>
                  <a:lnTo>
                    <a:pt x="233" y="282"/>
                  </a:lnTo>
                  <a:lnTo>
                    <a:pt x="239" y="276"/>
                  </a:lnTo>
                  <a:lnTo>
                    <a:pt x="243" y="272"/>
                  </a:lnTo>
                  <a:lnTo>
                    <a:pt x="247" y="267"/>
                  </a:lnTo>
                  <a:lnTo>
                    <a:pt x="250" y="261"/>
                  </a:lnTo>
                  <a:lnTo>
                    <a:pt x="256" y="257"/>
                  </a:lnTo>
                  <a:lnTo>
                    <a:pt x="261" y="252"/>
                  </a:lnTo>
                  <a:lnTo>
                    <a:pt x="265" y="244"/>
                  </a:lnTo>
                  <a:lnTo>
                    <a:pt x="273" y="239"/>
                  </a:lnTo>
                  <a:lnTo>
                    <a:pt x="278" y="231"/>
                  </a:lnTo>
                  <a:lnTo>
                    <a:pt x="284" y="224"/>
                  </a:lnTo>
                  <a:lnTo>
                    <a:pt x="291" y="218"/>
                  </a:lnTo>
                  <a:lnTo>
                    <a:pt x="297" y="211"/>
                  </a:lnTo>
                  <a:lnTo>
                    <a:pt x="303" y="203"/>
                  </a:lnTo>
                  <a:lnTo>
                    <a:pt x="306" y="199"/>
                  </a:lnTo>
                  <a:lnTo>
                    <a:pt x="310" y="196"/>
                  </a:lnTo>
                  <a:lnTo>
                    <a:pt x="312" y="192"/>
                  </a:lnTo>
                  <a:lnTo>
                    <a:pt x="316" y="188"/>
                  </a:lnTo>
                  <a:lnTo>
                    <a:pt x="321" y="181"/>
                  </a:lnTo>
                  <a:lnTo>
                    <a:pt x="329" y="175"/>
                  </a:lnTo>
                  <a:lnTo>
                    <a:pt x="332" y="168"/>
                  </a:lnTo>
                  <a:lnTo>
                    <a:pt x="340" y="160"/>
                  </a:lnTo>
                  <a:lnTo>
                    <a:pt x="345" y="155"/>
                  </a:lnTo>
                  <a:lnTo>
                    <a:pt x="351" y="149"/>
                  </a:lnTo>
                  <a:lnTo>
                    <a:pt x="355" y="143"/>
                  </a:lnTo>
                  <a:lnTo>
                    <a:pt x="360" y="140"/>
                  </a:lnTo>
                  <a:lnTo>
                    <a:pt x="364" y="136"/>
                  </a:lnTo>
                  <a:lnTo>
                    <a:pt x="368" y="132"/>
                  </a:lnTo>
                  <a:lnTo>
                    <a:pt x="373" y="129"/>
                  </a:lnTo>
                  <a:lnTo>
                    <a:pt x="379" y="127"/>
                  </a:lnTo>
                  <a:lnTo>
                    <a:pt x="383" y="127"/>
                  </a:lnTo>
                  <a:lnTo>
                    <a:pt x="388" y="127"/>
                  </a:lnTo>
                  <a:lnTo>
                    <a:pt x="392" y="129"/>
                  </a:lnTo>
                  <a:lnTo>
                    <a:pt x="396" y="132"/>
                  </a:lnTo>
                  <a:lnTo>
                    <a:pt x="398" y="136"/>
                  </a:lnTo>
                  <a:lnTo>
                    <a:pt x="400" y="140"/>
                  </a:lnTo>
                  <a:lnTo>
                    <a:pt x="400" y="143"/>
                  </a:lnTo>
                  <a:lnTo>
                    <a:pt x="401" y="147"/>
                  </a:lnTo>
                  <a:lnTo>
                    <a:pt x="401" y="151"/>
                  </a:lnTo>
                  <a:lnTo>
                    <a:pt x="401" y="157"/>
                  </a:lnTo>
                  <a:lnTo>
                    <a:pt x="400" y="158"/>
                  </a:lnTo>
                  <a:lnTo>
                    <a:pt x="398" y="162"/>
                  </a:lnTo>
                  <a:lnTo>
                    <a:pt x="396" y="166"/>
                  </a:lnTo>
                  <a:lnTo>
                    <a:pt x="394" y="170"/>
                  </a:lnTo>
                  <a:lnTo>
                    <a:pt x="388" y="173"/>
                  </a:lnTo>
                  <a:lnTo>
                    <a:pt x="386" y="179"/>
                  </a:lnTo>
                  <a:lnTo>
                    <a:pt x="383" y="185"/>
                  </a:lnTo>
                  <a:lnTo>
                    <a:pt x="377" y="192"/>
                  </a:lnTo>
                  <a:lnTo>
                    <a:pt x="372" y="198"/>
                  </a:lnTo>
                  <a:lnTo>
                    <a:pt x="368" y="205"/>
                  </a:lnTo>
                  <a:lnTo>
                    <a:pt x="360" y="211"/>
                  </a:lnTo>
                  <a:lnTo>
                    <a:pt x="355" y="218"/>
                  </a:lnTo>
                  <a:lnTo>
                    <a:pt x="349" y="226"/>
                  </a:lnTo>
                  <a:lnTo>
                    <a:pt x="344" y="233"/>
                  </a:lnTo>
                  <a:lnTo>
                    <a:pt x="340" y="237"/>
                  </a:lnTo>
                  <a:lnTo>
                    <a:pt x="338" y="240"/>
                  </a:lnTo>
                  <a:lnTo>
                    <a:pt x="334" y="244"/>
                  </a:lnTo>
                  <a:lnTo>
                    <a:pt x="331" y="248"/>
                  </a:lnTo>
                  <a:lnTo>
                    <a:pt x="325" y="255"/>
                  </a:lnTo>
                  <a:lnTo>
                    <a:pt x="317" y="263"/>
                  </a:lnTo>
                  <a:lnTo>
                    <a:pt x="312" y="270"/>
                  </a:lnTo>
                  <a:lnTo>
                    <a:pt x="306" y="278"/>
                  </a:lnTo>
                  <a:lnTo>
                    <a:pt x="301" y="283"/>
                  </a:lnTo>
                  <a:lnTo>
                    <a:pt x="293" y="291"/>
                  </a:lnTo>
                  <a:lnTo>
                    <a:pt x="288" y="296"/>
                  </a:lnTo>
                  <a:lnTo>
                    <a:pt x="284" y="304"/>
                  </a:lnTo>
                  <a:lnTo>
                    <a:pt x="280" y="308"/>
                  </a:lnTo>
                  <a:lnTo>
                    <a:pt x="276" y="313"/>
                  </a:lnTo>
                  <a:lnTo>
                    <a:pt x="271" y="317"/>
                  </a:lnTo>
                  <a:lnTo>
                    <a:pt x="269" y="323"/>
                  </a:lnTo>
                  <a:lnTo>
                    <a:pt x="265" y="326"/>
                  </a:lnTo>
                  <a:lnTo>
                    <a:pt x="265" y="328"/>
                  </a:lnTo>
                  <a:lnTo>
                    <a:pt x="263" y="330"/>
                  </a:lnTo>
                  <a:lnTo>
                    <a:pt x="263" y="334"/>
                  </a:lnTo>
                  <a:lnTo>
                    <a:pt x="263" y="338"/>
                  </a:lnTo>
                  <a:lnTo>
                    <a:pt x="265" y="341"/>
                  </a:lnTo>
                  <a:lnTo>
                    <a:pt x="269" y="343"/>
                  </a:lnTo>
                  <a:lnTo>
                    <a:pt x="273" y="347"/>
                  </a:lnTo>
                  <a:lnTo>
                    <a:pt x="278" y="347"/>
                  </a:lnTo>
                  <a:lnTo>
                    <a:pt x="284" y="349"/>
                  </a:lnTo>
                  <a:lnTo>
                    <a:pt x="288" y="347"/>
                  </a:lnTo>
                  <a:lnTo>
                    <a:pt x="291" y="347"/>
                  </a:lnTo>
                  <a:lnTo>
                    <a:pt x="293" y="347"/>
                  </a:lnTo>
                  <a:lnTo>
                    <a:pt x="299" y="345"/>
                  </a:lnTo>
                  <a:lnTo>
                    <a:pt x="301" y="343"/>
                  </a:lnTo>
                  <a:lnTo>
                    <a:pt x="304" y="341"/>
                  </a:lnTo>
                  <a:lnTo>
                    <a:pt x="308" y="341"/>
                  </a:lnTo>
                  <a:lnTo>
                    <a:pt x="312" y="339"/>
                  </a:lnTo>
                  <a:lnTo>
                    <a:pt x="316" y="338"/>
                  </a:lnTo>
                  <a:lnTo>
                    <a:pt x="321" y="338"/>
                  </a:lnTo>
                  <a:lnTo>
                    <a:pt x="325" y="334"/>
                  </a:lnTo>
                  <a:lnTo>
                    <a:pt x="331" y="334"/>
                  </a:lnTo>
                  <a:lnTo>
                    <a:pt x="334" y="332"/>
                  </a:lnTo>
                  <a:lnTo>
                    <a:pt x="340" y="330"/>
                  </a:lnTo>
                  <a:lnTo>
                    <a:pt x="344" y="328"/>
                  </a:lnTo>
                  <a:lnTo>
                    <a:pt x="349" y="326"/>
                  </a:lnTo>
                  <a:lnTo>
                    <a:pt x="353" y="324"/>
                  </a:lnTo>
                  <a:lnTo>
                    <a:pt x="359" y="323"/>
                  </a:lnTo>
                  <a:lnTo>
                    <a:pt x="362" y="323"/>
                  </a:lnTo>
                  <a:lnTo>
                    <a:pt x="368" y="321"/>
                  </a:lnTo>
                  <a:lnTo>
                    <a:pt x="372" y="319"/>
                  </a:lnTo>
                  <a:lnTo>
                    <a:pt x="377" y="317"/>
                  </a:lnTo>
                  <a:lnTo>
                    <a:pt x="381" y="317"/>
                  </a:lnTo>
                  <a:lnTo>
                    <a:pt x="386" y="317"/>
                  </a:lnTo>
                  <a:lnTo>
                    <a:pt x="388" y="315"/>
                  </a:lnTo>
                  <a:lnTo>
                    <a:pt x="394" y="313"/>
                  </a:lnTo>
                  <a:lnTo>
                    <a:pt x="396" y="313"/>
                  </a:lnTo>
                  <a:lnTo>
                    <a:pt x="400" y="313"/>
                  </a:lnTo>
                  <a:lnTo>
                    <a:pt x="403" y="313"/>
                  </a:lnTo>
                  <a:lnTo>
                    <a:pt x="409" y="317"/>
                  </a:lnTo>
                  <a:lnTo>
                    <a:pt x="413" y="319"/>
                  </a:lnTo>
                  <a:lnTo>
                    <a:pt x="413" y="323"/>
                  </a:lnTo>
                  <a:lnTo>
                    <a:pt x="413" y="326"/>
                  </a:lnTo>
                  <a:lnTo>
                    <a:pt x="413" y="332"/>
                  </a:lnTo>
                  <a:lnTo>
                    <a:pt x="409" y="338"/>
                  </a:lnTo>
                  <a:lnTo>
                    <a:pt x="405" y="343"/>
                  </a:lnTo>
                  <a:lnTo>
                    <a:pt x="401" y="349"/>
                  </a:lnTo>
                  <a:lnTo>
                    <a:pt x="398" y="354"/>
                  </a:lnTo>
                  <a:lnTo>
                    <a:pt x="394" y="356"/>
                  </a:lnTo>
                  <a:lnTo>
                    <a:pt x="390" y="360"/>
                  </a:lnTo>
                  <a:lnTo>
                    <a:pt x="386" y="362"/>
                  </a:lnTo>
                  <a:lnTo>
                    <a:pt x="383" y="366"/>
                  </a:lnTo>
                  <a:lnTo>
                    <a:pt x="377" y="367"/>
                  </a:lnTo>
                  <a:lnTo>
                    <a:pt x="372" y="371"/>
                  </a:lnTo>
                  <a:lnTo>
                    <a:pt x="368" y="375"/>
                  </a:lnTo>
                  <a:lnTo>
                    <a:pt x="362" y="379"/>
                  </a:lnTo>
                  <a:lnTo>
                    <a:pt x="355" y="380"/>
                  </a:lnTo>
                  <a:lnTo>
                    <a:pt x="349" y="382"/>
                  </a:lnTo>
                  <a:lnTo>
                    <a:pt x="342" y="384"/>
                  </a:lnTo>
                  <a:lnTo>
                    <a:pt x="336" y="388"/>
                  </a:lnTo>
                  <a:lnTo>
                    <a:pt x="329" y="390"/>
                  </a:lnTo>
                  <a:lnTo>
                    <a:pt x="323" y="392"/>
                  </a:lnTo>
                  <a:lnTo>
                    <a:pt x="317" y="392"/>
                  </a:lnTo>
                  <a:lnTo>
                    <a:pt x="310" y="394"/>
                  </a:lnTo>
                  <a:lnTo>
                    <a:pt x="303" y="394"/>
                  </a:lnTo>
                  <a:lnTo>
                    <a:pt x="297" y="397"/>
                  </a:lnTo>
                  <a:lnTo>
                    <a:pt x="289" y="399"/>
                  </a:lnTo>
                  <a:lnTo>
                    <a:pt x="284" y="403"/>
                  </a:lnTo>
                  <a:lnTo>
                    <a:pt x="276" y="407"/>
                  </a:lnTo>
                  <a:lnTo>
                    <a:pt x="269" y="412"/>
                  </a:lnTo>
                  <a:lnTo>
                    <a:pt x="261" y="418"/>
                  </a:lnTo>
                  <a:lnTo>
                    <a:pt x="256" y="423"/>
                  </a:lnTo>
                  <a:lnTo>
                    <a:pt x="248" y="429"/>
                  </a:lnTo>
                  <a:lnTo>
                    <a:pt x="243" y="435"/>
                  </a:lnTo>
                  <a:lnTo>
                    <a:pt x="237" y="438"/>
                  </a:lnTo>
                  <a:lnTo>
                    <a:pt x="232" y="444"/>
                  </a:lnTo>
                  <a:lnTo>
                    <a:pt x="226" y="450"/>
                  </a:lnTo>
                  <a:lnTo>
                    <a:pt x="222" y="453"/>
                  </a:lnTo>
                  <a:lnTo>
                    <a:pt x="217" y="457"/>
                  </a:lnTo>
                  <a:lnTo>
                    <a:pt x="215" y="463"/>
                  </a:lnTo>
                  <a:lnTo>
                    <a:pt x="211" y="464"/>
                  </a:lnTo>
                  <a:lnTo>
                    <a:pt x="205" y="468"/>
                  </a:lnTo>
                  <a:lnTo>
                    <a:pt x="200" y="470"/>
                  </a:lnTo>
                  <a:lnTo>
                    <a:pt x="194" y="474"/>
                  </a:lnTo>
                  <a:lnTo>
                    <a:pt x="191" y="474"/>
                  </a:lnTo>
                  <a:lnTo>
                    <a:pt x="185" y="476"/>
                  </a:lnTo>
                  <a:lnTo>
                    <a:pt x="181" y="477"/>
                  </a:lnTo>
                  <a:lnTo>
                    <a:pt x="177" y="479"/>
                  </a:lnTo>
                  <a:lnTo>
                    <a:pt x="174" y="479"/>
                  </a:lnTo>
                  <a:lnTo>
                    <a:pt x="170" y="481"/>
                  </a:lnTo>
                  <a:lnTo>
                    <a:pt x="166" y="483"/>
                  </a:lnTo>
                  <a:lnTo>
                    <a:pt x="163" y="483"/>
                  </a:lnTo>
                  <a:lnTo>
                    <a:pt x="159" y="485"/>
                  </a:lnTo>
                  <a:lnTo>
                    <a:pt x="155" y="485"/>
                  </a:lnTo>
                  <a:lnTo>
                    <a:pt x="150" y="487"/>
                  </a:lnTo>
                  <a:lnTo>
                    <a:pt x="146" y="487"/>
                  </a:lnTo>
                  <a:lnTo>
                    <a:pt x="142" y="487"/>
                  </a:lnTo>
                  <a:lnTo>
                    <a:pt x="138" y="489"/>
                  </a:lnTo>
                  <a:lnTo>
                    <a:pt x="135" y="489"/>
                  </a:lnTo>
                  <a:lnTo>
                    <a:pt x="133" y="491"/>
                  </a:lnTo>
                  <a:lnTo>
                    <a:pt x="125" y="491"/>
                  </a:lnTo>
                  <a:lnTo>
                    <a:pt x="120" y="491"/>
                  </a:lnTo>
                  <a:lnTo>
                    <a:pt x="116" y="491"/>
                  </a:lnTo>
                  <a:lnTo>
                    <a:pt x="112" y="491"/>
                  </a:lnTo>
                  <a:lnTo>
                    <a:pt x="107" y="491"/>
                  </a:lnTo>
                  <a:lnTo>
                    <a:pt x="101" y="489"/>
                  </a:lnTo>
                  <a:lnTo>
                    <a:pt x="95" y="489"/>
                  </a:lnTo>
                  <a:lnTo>
                    <a:pt x="90" y="489"/>
                  </a:lnTo>
                  <a:lnTo>
                    <a:pt x="84" y="489"/>
                  </a:lnTo>
                  <a:lnTo>
                    <a:pt x="80" y="489"/>
                  </a:lnTo>
                  <a:lnTo>
                    <a:pt x="82" y="491"/>
                  </a:lnTo>
                  <a:lnTo>
                    <a:pt x="84" y="492"/>
                  </a:lnTo>
                  <a:lnTo>
                    <a:pt x="88" y="492"/>
                  </a:lnTo>
                  <a:lnTo>
                    <a:pt x="92" y="494"/>
                  </a:lnTo>
                  <a:lnTo>
                    <a:pt x="95" y="494"/>
                  </a:lnTo>
                  <a:lnTo>
                    <a:pt x="101" y="494"/>
                  </a:lnTo>
                  <a:lnTo>
                    <a:pt x="108" y="494"/>
                  </a:lnTo>
                  <a:lnTo>
                    <a:pt x="114" y="494"/>
                  </a:lnTo>
                  <a:lnTo>
                    <a:pt x="120" y="494"/>
                  </a:lnTo>
                  <a:lnTo>
                    <a:pt x="125" y="494"/>
                  </a:lnTo>
                  <a:lnTo>
                    <a:pt x="133" y="494"/>
                  </a:lnTo>
                  <a:lnTo>
                    <a:pt x="138" y="494"/>
                  </a:lnTo>
                  <a:lnTo>
                    <a:pt x="146" y="492"/>
                  </a:lnTo>
                  <a:lnTo>
                    <a:pt x="151" y="492"/>
                  </a:lnTo>
                  <a:lnTo>
                    <a:pt x="157" y="491"/>
                  </a:lnTo>
                  <a:lnTo>
                    <a:pt x="163" y="491"/>
                  </a:lnTo>
                  <a:lnTo>
                    <a:pt x="166" y="491"/>
                  </a:lnTo>
                  <a:lnTo>
                    <a:pt x="172" y="489"/>
                  </a:lnTo>
                  <a:lnTo>
                    <a:pt x="177" y="487"/>
                  </a:lnTo>
                  <a:lnTo>
                    <a:pt x="181" y="487"/>
                  </a:lnTo>
                  <a:lnTo>
                    <a:pt x="187" y="483"/>
                  </a:lnTo>
                  <a:lnTo>
                    <a:pt x="192" y="483"/>
                  </a:lnTo>
                  <a:lnTo>
                    <a:pt x="196" y="481"/>
                  </a:lnTo>
                  <a:lnTo>
                    <a:pt x="202" y="479"/>
                  </a:lnTo>
                  <a:lnTo>
                    <a:pt x="205" y="477"/>
                  </a:lnTo>
                  <a:lnTo>
                    <a:pt x="211" y="476"/>
                  </a:lnTo>
                  <a:lnTo>
                    <a:pt x="215" y="474"/>
                  </a:lnTo>
                  <a:lnTo>
                    <a:pt x="219" y="472"/>
                  </a:lnTo>
                  <a:lnTo>
                    <a:pt x="224" y="468"/>
                  </a:lnTo>
                  <a:lnTo>
                    <a:pt x="230" y="464"/>
                  </a:lnTo>
                  <a:lnTo>
                    <a:pt x="232" y="463"/>
                  </a:lnTo>
                  <a:lnTo>
                    <a:pt x="235" y="459"/>
                  </a:lnTo>
                  <a:lnTo>
                    <a:pt x="239" y="455"/>
                  </a:lnTo>
                  <a:lnTo>
                    <a:pt x="245" y="451"/>
                  </a:lnTo>
                  <a:lnTo>
                    <a:pt x="248" y="446"/>
                  </a:lnTo>
                  <a:lnTo>
                    <a:pt x="254" y="440"/>
                  </a:lnTo>
                  <a:lnTo>
                    <a:pt x="260" y="436"/>
                  </a:lnTo>
                  <a:lnTo>
                    <a:pt x="265" y="431"/>
                  </a:lnTo>
                  <a:lnTo>
                    <a:pt x="273" y="425"/>
                  </a:lnTo>
                  <a:lnTo>
                    <a:pt x="278" y="422"/>
                  </a:lnTo>
                  <a:lnTo>
                    <a:pt x="284" y="416"/>
                  </a:lnTo>
                  <a:lnTo>
                    <a:pt x="291" y="412"/>
                  </a:lnTo>
                  <a:lnTo>
                    <a:pt x="295" y="408"/>
                  </a:lnTo>
                  <a:lnTo>
                    <a:pt x="301" y="407"/>
                  </a:lnTo>
                  <a:lnTo>
                    <a:pt x="306" y="405"/>
                  </a:lnTo>
                  <a:lnTo>
                    <a:pt x="310" y="403"/>
                  </a:lnTo>
                  <a:lnTo>
                    <a:pt x="314" y="401"/>
                  </a:lnTo>
                  <a:lnTo>
                    <a:pt x="319" y="401"/>
                  </a:lnTo>
                  <a:lnTo>
                    <a:pt x="323" y="399"/>
                  </a:lnTo>
                  <a:lnTo>
                    <a:pt x="329" y="397"/>
                  </a:lnTo>
                  <a:lnTo>
                    <a:pt x="334" y="395"/>
                  </a:lnTo>
                  <a:lnTo>
                    <a:pt x="340" y="394"/>
                  </a:lnTo>
                  <a:lnTo>
                    <a:pt x="347" y="392"/>
                  </a:lnTo>
                  <a:lnTo>
                    <a:pt x="353" y="390"/>
                  </a:lnTo>
                  <a:lnTo>
                    <a:pt x="360" y="386"/>
                  </a:lnTo>
                  <a:lnTo>
                    <a:pt x="366" y="384"/>
                  </a:lnTo>
                  <a:lnTo>
                    <a:pt x="372" y="382"/>
                  </a:lnTo>
                  <a:lnTo>
                    <a:pt x="377" y="379"/>
                  </a:lnTo>
                  <a:lnTo>
                    <a:pt x="383" y="375"/>
                  </a:lnTo>
                  <a:lnTo>
                    <a:pt x="388" y="373"/>
                  </a:lnTo>
                  <a:lnTo>
                    <a:pt x="392" y="369"/>
                  </a:lnTo>
                  <a:lnTo>
                    <a:pt x="396" y="366"/>
                  </a:lnTo>
                  <a:lnTo>
                    <a:pt x="400" y="362"/>
                  </a:lnTo>
                  <a:lnTo>
                    <a:pt x="401" y="360"/>
                  </a:lnTo>
                  <a:lnTo>
                    <a:pt x="405" y="354"/>
                  </a:lnTo>
                  <a:lnTo>
                    <a:pt x="409" y="352"/>
                  </a:lnTo>
                  <a:lnTo>
                    <a:pt x="414" y="345"/>
                  </a:lnTo>
                  <a:lnTo>
                    <a:pt x="418" y="338"/>
                  </a:lnTo>
                  <a:lnTo>
                    <a:pt x="422" y="330"/>
                  </a:lnTo>
                  <a:lnTo>
                    <a:pt x="424" y="324"/>
                  </a:lnTo>
                  <a:lnTo>
                    <a:pt x="424" y="317"/>
                  </a:lnTo>
                  <a:lnTo>
                    <a:pt x="422" y="313"/>
                  </a:lnTo>
                  <a:lnTo>
                    <a:pt x="418" y="308"/>
                  </a:lnTo>
                  <a:lnTo>
                    <a:pt x="413" y="306"/>
                  </a:lnTo>
                  <a:lnTo>
                    <a:pt x="409" y="304"/>
                  </a:lnTo>
                  <a:lnTo>
                    <a:pt x="403" y="304"/>
                  </a:lnTo>
                  <a:lnTo>
                    <a:pt x="400" y="304"/>
                  </a:lnTo>
                  <a:lnTo>
                    <a:pt x="396" y="304"/>
                  </a:lnTo>
                  <a:lnTo>
                    <a:pt x="390" y="304"/>
                  </a:lnTo>
                  <a:lnTo>
                    <a:pt x="385" y="304"/>
                  </a:lnTo>
                  <a:lnTo>
                    <a:pt x="379" y="306"/>
                  </a:lnTo>
                  <a:lnTo>
                    <a:pt x="375" y="308"/>
                  </a:lnTo>
                  <a:lnTo>
                    <a:pt x="372" y="308"/>
                  </a:lnTo>
                  <a:lnTo>
                    <a:pt x="366" y="310"/>
                  </a:lnTo>
                  <a:lnTo>
                    <a:pt x="362" y="311"/>
                  </a:lnTo>
                  <a:lnTo>
                    <a:pt x="360" y="313"/>
                  </a:lnTo>
                  <a:lnTo>
                    <a:pt x="355" y="317"/>
                  </a:lnTo>
                  <a:lnTo>
                    <a:pt x="351" y="319"/>
                  </a:lnTo>
                  <a:lnTo>
                    <a:pt x="345" y="321"/>
                  </a:lnTo>
                  <a:lnTo>
                    <a:pt x="340" y="324"/>
                  </a:lnTo>
                  <a:lnTo>
                    <a:pt x="334" y="326"/>
                  </a:lnTo>
                  <a:lnTo>
                    <a:pt x="329" y="328"/>
                  </a:lnTo>
                  <a:lnTo>
                    <a:pt x="323" y="330"/>
                  </a:lnTo>
                  <a:lnTo>
                    <a:pt x="317" y="334"/>
                  </a:lnTo>
                  <a:lnTo>
                    <a:pt x="310" y="334"/>
                  </a:lnTo>
                  <a:lnTo>
                    <a:pt x="304" y="338"/>
                  </a:lnTo>
                  <a:lnTo>
                    <a:pt x="297" y="338"/>
                  </a:lnTo>
                  <a:lnTo>
                    <a:pt x="293" y="339"/>
                  </a:lnTo>
                  <a:lnTo>
                    <a:pt x="288" y="339"/>
                  </a:lnTo>
                  <a:lnTo>
                    <a:pt x="286" y="341"/>
                  </a:lnTo>
                  <a:lnTo>
                    <a:pt x="282" y="339"/>
                  </a:lnTo>
                  <a:lnTo>
                    <a:pt x="280" y="339"/>
                  </a:lnTo>
                  <a:lnTo>
                    <a:pt x="280" y="336"/>
                  </a:lnTo>
                  <a:lnTo>
                    <a:pt x="284" y="330"/>
                  </a:lnTo>
                  <a:lnTo>
                    <a:pt x="286" y="326"/>
                  </a:lnTo>
                  <a:lnTo>
                    <a:pt x="288" y="321"/>
                  </a:lnTo>
                  <a:lnTo>
                    <a:pt x="291" y="315"/>
                  </a:lnTo>
                  <a:lnTo>
                    <a:pt x="295" y="311"/>
                  </a:lnTo>
                  <a:lnTo>
                    <a:pt x="301" y="304"/>
                  </a:lnTo>
                  <a:lnTo>
                    <a:pt x="304" y="298"/>
                  </a:lnTo>
                  <a:lnTo>
                    <a:pt x="310" y="291"/>
                  </a:lnTo>
                  <a:lnTo>
                    <a:pt x="316" y="285"/>
                  </a:lnTo>
                  <a:lnTo>
                    <a:pt x="317" y="280"/>
                  </a:lnTo>
                  <a:lnTo>
                    <a:pt x="321" y="278"/>
                  </a:lnTo>
                  <a:lnTo>
                    <a:pt x="325" y="272"/>
                  </a:lnTo>
                  <a:lnTo>
                    <a:pt x="329" y="270"/>
                  </a:lnTo>
                  <a:lnTo>
                    <a:pt x="334" y="261"/>
                  </a:lnTo>
                  <a:lnTo>
                    <a:pt x="340" y="255"/>
                  </a:lnTo>
                  <a:lnTo>
                    <a:pt x="342" y="252"/>
                  </a:lnTo>
                  <a:lnTo>
                    <a:pt x="345" y="248"/>
                  </a:lnTo>
                  <a:lnTo>
                    <a:pt x="347" y="242"/>
                  </a:lnTo>
                  <a:lnTo>
                    <a:pt x="351" y="239"/>
                  </a:lnTo>
                  <a:lnTo>
                    <a:pt x="355" y="235"/>
                  </a:lnTo>
                  <a:lnTo>
                    <a:pt x="357" y="231"/>
                  </a:lnTo>
                  <a:lnTo>
                    <a:pt x="360" y="227"/>
                  </a:lnTo>
                  <a:lnTo>
                    <a:pt x="364" y="224"/>
                  </a:lnTo>
                  <a:lnTo>
                    <a:pt x="366" y="220"/>
                  </a:lnTo>
                  <a:lnTo>
                    <a:pt x="370" y="216"/>
                  </a:lnTo>
                  <a:lnTo>
                    <a:pt x="372" y="213"/>
                  </a:lnTo>
                  <a:lnTo>
                    <a:pt x="375" y="209"/>
                  </a:lnTo>
                  <a:lnTo>
                    <a:pt x="381" y="201"/>
                  </a:lnTo>
                  <a:lnTo>
                    <a:pt x="386" y="196"/>
                  </a:lnTo>
                  <a:lnTo>
                    <a:pt x="390" y="190"/>
                  </a:lnTo>
                  <a:lnTo>
                    <a:pt x="394" y="185"/>
                  </a:lnTo>
                  <a:lnTo>
                    <a:pt x="398" y="179"/>
                  </a:lnTo>
                  <a:lnTo>
                    <a:pt x="401" y="175"/>
                  </a:lnTo>
                  <a:lnTo>
                    <a:pt x="403" y="170"/>
                  </a:lnTo>
                  <a:lnTo>
                    <a:pt x="407" y="168"/>
                  </a:lnTo>
                  <a:lnTo>
                    <a:pt x="409" y="164"/>
                  </a:lnTo>
                  <a:lnTo>
                    <a:pt x="411" y="162"/>
                  </a:lnTo>
                  <a:lnTo>
                    <a:pt x="413" y="155"/>
                  </a:lnTo>
                  <a:lnTo>
                    <a:pt x="414" y="149"/>
                  </a:lnTo>
                  <a:lnTo>
                    <a:pt x="416" y="142"/>
                  </a:lnTo>
                  <a:lnTo>
                    <a:pt x="418" y="136"/>
                  </a:lnTo>
                  <a:lnTo>
                    <a:pt x="416" y="129"/>
                  </a:lnTo>
                  <a:lnTo>
                    <a:pt x="416" y="123"/>
                  </a:lnTo>
                  <a:lnTo>
                    <a:pt x="413" y="115"/>
                  </a:lnTo>
                  <a:lnTo>
                    <a:pt x="407" y="112"/>
                  </a:lnTo>
                  <a:lnTo>
                    <a:pt x="403" y="110"/>
                  </a:lnTo>
                  <a:lnTo>
                    <a:pt x="400" y="108"/>
                  </a:lnTo>
                  <a:lnTo>
                    <a:pt x="396" y="108"/>
                  </a:lnTo>
                  <a:lnTo>
                    <a:pt x="392" y="108"/>
                  </a:lnTo>
                  <a:lnTo>
                    <a:pt x="388" y="108"/>
                  </a:lnTo>
                  <a:lnTo>
                    <a:pt x="385" y="108"/>
                  </a:lnTo>
                  <a:lnTo>
                    <a:pt x="381" y="108"/>
                  </a:lnTo>
                  <a:lnTo>
                    <a:pt x="377" y="110"/>
                  </a:lnTo>
                  <a:lnTo>
                    <a:pt x="370" y="114"/>
                  </a:lnTo>
                  <a:lnTo>
                    <a:pt x="364" y="119"/>
                  </a:lnTo>
                  <a:lnTo>
                    <a:pt x="359" y="123"/>
                  </a:lnTo>
                  <a:lnTo>
                    <a:pt x="355" y="129"/>
                  </a:lnTo>
                  <a:lnTo>
                    <a:pt x="351" y="132"/>
                  </a:lnTo>
                  <a:lnTo>
                    <a:pt x="345" y="138"/>
                  </a:lnTo>
                  <a:lnTo>
                    <a:pt x="342" y="142"/>
                  </a:lnTo>
                  <a:lnTo>
                    <a:pt x="338" y="145"/>
                  </a:lnTo>
                  <a:lnTo>
                    <a:pt x="334" y="151"/>
                  </a:lnTo>
                  <a:lnTo>
                    <a:pt x="331" y="157"/>
                  </a:lnTo>
                  <a:lnTo>
                    <a:pt x="325" y="160"/>
                  </a:lnTo>
                  <a:lnTo>
                    <a:pt x="321" y="168"/>
                  </a:lnTo>
                  <a:lnTo>
                    <a:pt x="316" y="173"/>
                  </a:lnTo>
                  <a:lnTo>
                    <a:pt x="310" y="179"/>
                  </a:lnTo>
                  <a:lnTo>
                    <a:pt x="303" y="185"/>
                  </a:lnTo>
                  <a:lnTo>
                    <a:pt x="297" y="192"/>
                  </a:lnTo>
                  <a:lnTo>
                    <a:pt x="293" y="199"/>
                  </a:lnTo>
                  <a:lnTo>
                    <a:pt x="288" y="205"/>
                  </a:lnTo>
                  <a:lnTo>
                    <a:pt x="280" y="213"/>
                  </a:lnTo>
                  <a:lnTo>
                    <a:pt x="275" y="218"/>
                  </a:lnTo>
                  <a:lnTo>
                    <a:pt x="269" y="224"/>
                  </a:lnTo>
                  <a:lnTo>
                    <a:pt x="263" y="229"/>
                  </a:lnTo>
                  <a:lnTo>
                    <a:pt x="258" y="235"/>
                  </a:lnTo>
                  <a:lnTo>
                    <a:pt x="254" y="242"/>
                  </a:lnTo>
                  <a:lnTo>
                    <a:pt x="248" y="248"/>
                  </a:lnTo>
                  <a:lnTo>
                    <a:pt x="245" y="252"/>
                  </a:lnTo>
                  <a:lnTo>
                    <a:pt x="239" y="257"/>
                  </a:lnTo>
                  <a:lnTo>
                    <a:pt x="235" y="261"/>
                  </a:lnTo>
                  <a:lnTo>
                    <a:pt x="232" y="265"/>
                  </a:lnTo>
                  <a:lnTo>
                    <a:pt x="228" y="268"/>
                  </a:lnTo>
                  <a:lnTo>
                    <a:pt x="222" y="274"/>
                  </a:lnTo>
                  <a:lnTo>
                    <a:pt x="220" y="276"/>
                  </a:lnTo>
                  <a:lnTo>
                    <a:pt x="217" y="276"/>
                  </a:lnTo>
                  <a:lnTo>
                    <a:pt x="215" y="274"/>
                  </a:lnTo>
                  <a:lnTo>
                    <a:pt x="211" y="272"/>
                  </a:lnTo>
                  <a:lnTo>
                    <a:pt x="211" y="268"/>
                  </a:lnTo>
                  <a:lnTo>
                    <a:pt x="209" y="263"/>
                  </a:lnTo>
                  <a:lnTo>
                    <a:pt x="209" y="259"/>
                  </a:lnTo>
                  <a:lnTo>
                    <a:pt x="209" y="254"/>
                  </a:lnTo>
                  <a:lnTo>
                    <a:pt x="211" y="252"/>
                  </a:lnTo>
                  <a:lnTo>
                    <a:pt x="213" y="248"/>
                  </a:lnTo>
                  <a:lnTo>
                    <a:pt x="215" y="242"/>
                  </a:lnTo>
                  <a:lnTo>
                    <a:pt x="217" y="240"/>
                  </a:lnTo>
                  <a:lnTo>
                    <a:pt x="219" y="237"/>
                  </a:lnTo>
                  <a:lnTo>
                    <a:pt x="222" y="233"/>
                  </a:lnTo>
                  <a:lnTo>
                    <a:pt x="224" y="229"/>
                  </a:lnTo>
                  <a:lnTo>
                    <a:pt x="226" y="224"/>
                  </a:lnTo>
                  <a:lnTo>
                    <a:pt x="230" y="220"/>
                  </a:lnTo>
                  <a:lnTo>
                    <a:pt x="232" y="214"/>
                  </a:lnTo>
                  <a:lnTo>
                    <a:pt x="235" y="211"/>
                  </a:lnTo>
                  <a:lnTo>
                    <a:pt x="237" y="203"/>
                  </a:lnTo>
                  <a:lnTo>
                    <a:pt x="241" y="198"/>
                  </a:lnTo>
                  <a:lnTo>
                    <a:pt x="245" y="192"/>
                  </a:lnTo>
                  <a:lnTo>
                    <a:pt x="248" y="188"/>
                  </a:lnTo>
                  <a:lnTo>
                    <a:pt x="250" y="181"/>
                  </a:lnTo>
                  <a:lnTo>
                    <a:pt x="254" y="175"/>
                  </a:lnTo>
                  <a:lnTo>
                    <a:pt x="258" y="168"/>
                  </a:lnTo>
                  <a:lnTo>
                    <a:pt x="261" y="162"/>
                  </a:lnTo>
                  <a:lnTo>
                    <a:pt x="263" y="155"/>
                  </a:lnTo>
                  <a:lnTo>
                    <a:pt x="267" y="149"/>
                  </a:lnTo>
                  <a:lnTo>
                    <a:pt x="271" y="142"/>
                  </a:lnTo>
                  <a:lnTo>
                    <a:pt x="273" y="136"/>
                  </a:lnTo>
                  <a:lnTo>
                    <a:pt x="276" y="130"/>
                  </a:lnTo>
                  <a:lnTo>
                    <a:pt x="278" y="123"/>
                  </a:lnTo>
                  <a:lnTo>
                    <a:pt x="280" y="117"/>
                  </a:lnTo>
                  <a:lnTo>
                    <a:pt x="284" y="112"/>
                  </a:lnTo>
                  <a:lnTo>
                    <a:pt x="286" y="106"/>
                  </a:lnTo>
                  <a:lnTo>
                    <a:pt x="288" y="99"/>
                  </a:lnTo>
                  <a:lnTo>
                    <a:pt x="289" y="93"/>
                  </a:lnTo>
                  <a:lnTo>
                    <a:pt x="291" y="87"/>
                  </a:lnTo>
                  <a:lnTo>
                    <a:pt x="293" y="82"/>
                  </a:lnTo>
                  <a:lnTo>
                    <a:pt x="293" y="78"/>
                  </a:lnTo>
                  <a:lnTo>
                    <a:pt x="295" y="73"/>
                  </a:lnTo>
                  <a:lnTo>
                    <a:pt x="295" y="67"/>
                  </a:lnTo>
                  <a:lnTo>
                    <a:pt x="297" y="63"/>
                  </a:lnTo>
                  <a:lnTo>
                    <a:pt x="297" y="58"/>
                  </a:lnTo>
                  <a:lnTo>
                    <a:pt x="297" y="54"/>
                  </a:lnTo>
                  <a:lnTo>
                    <a:pt x="299" y="50"/>
                  </a:lnTo>
                  <a:lnTo>
                    <a:pt x="299" y="46"/>
                  </a:lnTo>
                  <a:lnTo>
                    <a:pt x="301" y="43"/>
                  </a:lnTo>
                  <a:lnTo>
                    <a:pt x="301" y="39"/>
                  </a:lnTo>
                  <a:lnTo>
                    <a:pt x="301" y="37"/>
                  </a:lnTo>
                  <a:lnTo>
                    <a:pt x="301" y="30"/>
                  </a:lnTo>
                  <a:lnTo>
                    <a:pt x="303" y="26"/>
                  </a:lnTo>
                  <a:lnTo>
                    <a:pt x="301" y="20"/>
                  </a:lnTo>
                  <a:lnTo>
                    <a:pt x="301" y="18"/>
                  </a:lnTo>
                  <a:lnTo>
                    <a:pt x="301" y="13"/>
                  </a:lnTo>
                  <a:lnTo>
                    <a:pt x="301" y="11"/>
                  </a:lnTo>
                  <a:lnTo>
                    <a:pt x="297" y="7"/>
                  </a:lnTo>
                  <a:lnTo>
                    <a:pt x="297" y="4"/>
                  </a:lnTo>
                  <a:lnTo>
                    <a:pt x="293" y="2"/>
                  </a:lnTo>
                  <a:lnTo>
                    <a:pt x="288" y="2"/>
                  </a:lnTo>
                  <a:lnTo>
                    <a:pt x="284" y="0"/>
                  </a:lnTo>
                  <a:lnTo>
                    <a:pt x="278" y="2"/>
                  </a:lnTo>
                  <a:lnTo>
                    <a:pt x="271" y="2"/>
                  </a:lnTo>
                  <a:lnTo>
                    <a:pt x="265" y="4"/>
                  </a:lnTo>
                  <a:lnTo>
                    <a:pt x="258" y="5"/>
                  </a:lnTo>
                  <a:lnTo>
                    <a:pt x="252" y="9"/>
                  </a:lnTo>
                  <a:lnTo>
                    <a:pt x="250" y="9"/>
                  </a:lnTo>
                  <a:lnTo>
                    <a:pt x="248" y="13"/>
                  </a:lnTo>
                  <a:lnTo>
                    <a:pt x="247" y="15"/>
                  </a:lnTo>
                  <a:lnTo>
                    <a:pt x="243" y="20"/>
                  </a:lnTo>
                  <a:lnTo>
                    <a:pt x="239" y="24"/>
                  </a:lnTo>
                  <a:lnTo>
                    <a:pt x="237" y="30"/>
                  </a:lnTo>
                  <a:lnTo>
                    <a:pt x="233" y="35"/>
                  </a:lnTo>
                  <a:lnTo>
                    <a:pt x="230" y="43"/>
                  </a:lnTo>
                  <a:lnTo>
                    <a:pt x="228" y="46"/>
                  </a:lnTo>
                  <a:lnTo>
                    <a:pt x="226" y="50"/>
                  </a:lnTo>
                  <a:lnTo>
                    <a:pt x="224" y="54"/>
                  </a:lnTo>
                  <a:lnTo>
                    <a:pt x="222" y="58"/>
                  </a:lnTo>
                  <a:lnTo>
                    <a:pt x="219" y="61"/>
                  </a:lnTo>
                  <a:lnTo>
                    <a:pt x="217" y="65"/>
                  </a:lnTo>
                  <a:lnTo>
                    <a:pt x="215" y="71"/>
                  </a:lnTo>
                  <a:lnTo>
                    <a:pt x="213" y="74"/>
                  </a:lnTo>
                  <a:lnTo>
                    <a:pt x="211" y="78"/>
                  </a:lnTo>
                  <a:lnTo>
                    <a:pt x="209" y="84"/>
                  </a:lnTo>
                  <a:lnTo>
                    <a:pt x="205" y="87"/>
                  </a:lnTo>
                  <a:lnTo>
                    <a:pt x="204" y="93"/>
                  </a:lnTo>
                  <a:lnTo>
                    <a:pt x="202" y="97"/>
                  </a:lnTo>
                  <a:lnTo>
                    <a:pt x="200" y="101"/>
                  </a:lnTo>
                  <a:lnTo>
                    <a:pt x="198" y="106"/>
                  </a:lnTo>
                  <a:lnTo>
                    <a:pt x="196" y="112"/>
                  </a:lnTo>
                  <a:lnTo>
                    <a:pt x="192" y="115"/>
                  </a:lnTo>
                  <a:lnTo>
                    <a:pt x="191" y="121"/>
                  </a:lnTo>
                  <a:lnTo>
                    <a:pt x="189" y="125"/>
                  </a:lnTo>
                  <a:lnTo>
                    <a:pt x="187" y="129"/>
                  </a:lnTo>
                  <a:lnTo>
                    <a:pt x="185" y="132"/>
                  </a:lnTo>
                  <a:lnTo>
                    <a:pt x="181" y="138"/>
                  </a:lnTo>
                  <a:lnTo>
                    <a:pt x="179" y="142"/>
                  </a:lnTo>
                  <a:lnTo>
                    <a:pt x="177" y="147"/>
                  </a:lnTo>
                  <a:lnTo>
                    <a:pt x="176" y="151"/>
                  </a:lnTo>
                  <a:lnTo>
                    <a:pt x="174" y="155"/>
                  </a:lnTo>
                  <a:lnTo>
                    <a:pt x="172" y="160"/>
                  </a:lnTo>
                  <a:lnTo>
                    <a:pt x="170" y="164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64" y="175"/>
                  </a:lnTo>
                  <a:lnTo>
                    <a:pt x="163" y="179"/>
                  </a:lnTo>
                  <a:lnTo>
                    <a:pt x="159" y="185"/>
                  </a:lnTo>
                  <a:lnTo>
                    <a:pt x="155" y="192"/>
                  </a:lnTo>
                  <a:lnTo>
                    <a:pt x="151" y="198"/>
                  </a:lnTo>
                  <a:lnTo>
                    <a:pt x="150" y="203"/>
                  </a:lnTo>
                  <a:lnTo>
                    <a:pt x="148" y="207"/>
                  </a:lnTo>
                  <a:lnTo>
                    <a:pt x="146" y="213"/>
                  </a:lnTo>
                  <a:lnTo>
                    <a:pt x="144" y="214"/>
                  </a:lnTo>
                  <a:lnTo>
                    <a:pt x="144" y="216"/>
                  </a:lnTo>
                  <a:lnTo>
                    <a:pt x="138" y="220"/>
                  </a:lnTo>
                  <a:lnTo>
                    <a:pt x="135" y="226"/>
                  </a:lnTo>
                  <a:lnTo>
                    <a:pt x="131" y="229"/>
                  </a:lnTo>
                  <a:lnTo>
                    <a:pt x="127" y="235"/>
                  </a:lnTo>
                  <a:lnTo>
                    <a:pt x="123" y="237"/>
                  </a:lnTo>
                  <a:lnTo>
                    <a:pt x="120" y="240"/>
                  </a:lnTo>
                  <a:lnTo>
                    <a:pt x="116" y="240"/>
                  </a:lnTo>
                  <a:lnTo>
                    <a:pt x="116" y="239"/>
                  </a:lnTo>
                  <a:lnTo>
                    <a:pt x="114" y="235"/>
                  </a:lnTo>
                  <a:lnTo>
                    <a:pt x="114" y="233"/>
                  </a:lnTo>
                  <a:lnTo>
                    <a:pt x="114" y="227"/>
                  </a:lnTo>
                  <a:lnTo>
                    <a:pt x="114" y="222"/>
                  </a:lnTo>
                  <a:lnTo>
                    <a:pt x="114" y="214"/>
                  </a:lnTo>
                  <a:lnTo>
                    <a:pt x="114" y="209"/>
                  </a:lnTo>
                  <a:lnTo>
                    <a:pt x="114" y="205"/>
                  </a:lnTo>
                  <a:lnTo>
                    <a:pt x="116" y="199"/>
                  </a:lnTo>
                  <a:lnTo>
                    <a:pt x="116" y="196"/>
                  </a:lnTo>
                  <a:lnTo>
                    <a:pt x="116" y="192"/>
                  </a:lnTo>
                  <a:lnTo>
                    <a:pt x="116" y="188"/>
                  </a:lnTo>
                  <a:lnTo>
                    <a:pt x="116" y="185"/>
                  </a:lnTo>
                  <a:lnTo>
                    <a:pt x="118" y="181"/>
                  </a:lnTo>
                  <a:lnTo>
                    <a:pt x="118" y="175"/>
                  </a:lnTo>
                  <a:lnTo>
                    <a:pt x="118" y="171"/>
                  </a:lnTo>
                  <a:lnTo>
                    <a:pt x="118" y="168"/>
                  </a:lnTo>
                  <a:lnTo>
                    <a:pt x="120" y="164"/>
                  </a:lnTo>
                  <a:lnTo>
                    <a:pt x="120" y="160"/>
                  </a:lnTo>
                  <a:lnTo>
                    <a:pt x="120" y="153"/>
                  </a:lnTo>
                  <a:lnTo>
                    <a:pt x="122" y="147"/>
                  </a:lnTo>
                  <a:lnTo>
                    <a:pt x="123" y="142"/>
                  </a:lnTo>
                  <a:lnTo>
                    <a:pt x="125" y="138"/>
                  </a:lnTo>
                  <a:lnTo>
                    <a:pt x="125" y="134"/>
                  </a:lnTo>
                  <a:lnTo>
                    <a:pt x="127" y="129"/>
                  </a:lnTo>
                  <a:lnTo>
                    <a:pt x="127" y="125"/>
                  </a:lnTo>
                  <a:lnTo>
                    <a:pt x="127" y="121"/>
                  </a:lnTo>
                  <a:lnTo>
                    <a:pt x="129" y="117"/>
                  </a:lnTo>
                  <a:lnTo>
                    <a:pt x="131" y="114"/>
                  </a:lnTo>
                  <a:lnTo>
                    <a:pt x="131" y="108"/>
                  </a:lnTo>
                  <a:lnTo>
                    <a:pt x="131" y="104"/>
                  </a:lnTo>
                  <a:lnTo>
                    <a:pt x="131" y="99"/>
                  </a:lnTo>
                  <a:lnTo>
                    <a:pt x="133" y="95"/>
                  </a:lnTo>
                  <a:lnTo>
                    <a:pt x="133" y="89"/>
                  </a:lnTo>
                  <a:lnTo>
                    <a:pt x="135" y="84"/>
                  </a:lnTo>
                  <a:lnTo>
                    <a:pt x="135" y="80"/>
                  </a:lnTo>
                  <a:lnTo>
                    <a:pt x="136" y="74"/>
                  </a:lnTo>
                  <a:lnTo>
                    <a:pt x="136" y="69"/>
                  </a:lnTo>
                  <a:lnTo>
                    <a:pt x="136" y="65"/>
                  </a:lnTo>
                  <a:lnTo>
                    <a:pt x="136" y="59"/>
                  </a:lnTo>
                  <a:lnTo>
                    <a:pt x="138" y="56"/>
                  </a:lnTo>
                  <a:lnTo>
                    <a:pt x="138" y="50"/>
                  </a:lnTo>
                  <a:lnTo>
                    <a:pt x="138" y="45"/>
                  </a:lnTo>
                  <a:lnTo>
                    <a:pt x="138" y="41"/>
                  </a:lnTo>
                  <a:lnTo>
                    <a:pt x="138" y="37"/>
                  </a:lnTo>
                  <a:lnTo>
                    <a:pt x="138" y="33"/>
                  </a:lnTo>
                  <a:lnTo>
                    <a:pt x="138" y="30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5" y="18"/>
                  </a:lnTo>
                  <a:lnTo>
                    <a:pt x="135" y="17"/>
                  </a:lnTo>
                  <a:lnTo>
                    <a:pt x="129" y="11"/>
                  </a:lnTo>
                  <a:lnTo>
                    <a:pt x="125" y="7"/>
                  </a:lnTo>
                  <a:lnTo>
                    <a:pt x="123" y="4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4" y="2"/>
                  </a:lnTo>
                  <a:lnTo>
                    <a:pt x="110" y="4"/>
                  </a:lnTo>
                  <a:lnTo>
                    <a:pt x="103" y="5"/>
                  </a:lnTo>
                  <a:lnTo>
                    <a:pt x="99" y="7"/>
                  </a:lnTo>
                  <a:lnTo>
                    <a:pt x="95" y="9"/>
                  </a:lnTo>
                  <a:lnTo>
                    <a:pt x="92" y="11"/>
                  </a:lnTo>
                  <a:lnTo>
                    <a:pt x="90" y="13"/>
                  </a:lnTo>
                  <a:lnTo>
                    <a:pt x="82" y="17"/>
                  </a:lnTo>
                  <a:lnTo>
                    <a:pt x="79" y="20"/>
                  </a:lnTo>
                  <a:lnTo>
                    <a:pt x="73" y="26"/>
                  </a:lnTo>
                  <a:lnTo>
                    <a:pt x="69" y="33"/>
                  </a:lnTo>
                  <a:lnTo>
                    <a:pt x="67" y="37"/>
                  </a:lnTo>
                  <a:lnTo>
                    <a:pt x="66" y="41"/>
                  </a:lnTo>
                  <a:lnTo>
                    <a:pt x="64" y="45"/>
                  </a:lnTo>
                  <a:lnTo>
                    <a:pt x="62" y="52"/>
                  </a:lnTo>
                  <a:lnTo>
                    <a:pt x="60" y="54"/>
                  </a:lnTo>
                  <a:lnTo>
                    <a:pt x="58" y="58"/>
                  </a:lnTo>
                  <a:lnTo>
                    <a:pt x="58" y="61"/>
                  </a:lnTo>
                  <a:lnTo>
                    <a:pt x="56" y="67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4" y="84"/>
                  </a:lnTo>
                  <a:lnTo>
                    <a:pt x="52" y="89"/>
                  </a:lnTo>
                  <a:lnTo>
                    <a:pt x="51" y="95"/>
                  </a:lnTo>
                  <a:lnTo>
                    <a:pt x="51" y="101"/>
                  </a:lnTo>
                  <a:lnTo>
                    <a:pt x="49" y="108"/>
                  </a:lnTo>
                  <a:lnTo>
                    <a:pt x="49" y="115"/>
                  </a:lnTo>
                  <a:lnTo>
                    <a:pt x="47" y="123"/>
                  </a:lnTo>
                  <a:lnTo>
                    <a:pt x="47" y="130"/>
                  </a:lnTo>
                  <a:lnTo>
                    <a:pt x="47" y="132"/>
                  </a:lnTo>
                  <a:lnTo>
                    <a:pt x="47" y="136"/>
                  </a:lnTo>
                  <a:lnTo>
                    <a:pt x="47" y="140"/>
                  </a:lnTo>
                  <a:lnTo>
                    <a:pt x="47" y="145"/>
                  </a:lnTo>
                  <a:lnTo>
                    <a:pt x="45" y="151"/>
                  </a:lnTo>
                  <a:lnTo>
                    <a:pt x="43" y="158"/>
                  </a:lnTo>
                  <a:lnTo>
                    <a:pt x="43" y="166"/>
                  </a:lnTo>
                  <a:lnTo>
                    <a:pt x="43" y="173"/>
                  </a:lnTo>
                  <a:lnTo>
                    <a:pt x="43" y="179"/>
                  </a:lnTo>
                  <a:lnTo>
                    <a:pt x="41" y="186"/>
                  </a:lnTo>
                  <a:lnTo>
                    <a:pt x="41" y="192"/>
                  </a:lnTo>
                  <a:lnTo>
                    <a:pt x="41" y="199"/>
                  </a:lnTo>
                  <a:lnTo>
                    <a:pt x="41" y="205"/>
                  </a:lnTo>
                  <a:lnTo>
                    <a:pt x="39" y="211"/>
                  </a:lnTo>
                  <a:lnTo>
                    <a:pt x="39" y="214"/>
                  </a:lnTo>
                  <a:lnTo>
                    <a:pt x="39" y="220"/>
                  </a:lnTo>
                  <a:lnTo>
                    <a:pt x="39" y="224"/>
                  </a:lnTo>
                  <a:lnTo>
                    <a:pt x="39" y="227"/>
                  </a:lnTo>
                  <a:lnTo>
                    <a:pt x="39" y="229"/>
                  </a:lnTo>
                  <a:lnTo>
                    <a:pt x="39" y="233"/>
                  </a:lnTo>
                  <a:lnTo>
                    <a:pt x="38" y="237"/>
                  </a:lnTo>
                  <a:lnTo>
                    <a:pt x="36" y="242"/>
                  </a:lnTo>
                  <a:lnTo>
                    <a:pt x="34" y="250"/>
                  </a:lnTo>
                  <a:lnTo>
                    <a:pt x="32" y="257"/>
                  </a:lnTo>
                  <a:lnTo>
                    <a:pt x="28" y="263"/>
                  </a:lnTo>
                  <a:lnTo>
                    <a:pt x="24" y="270"/>
                  </a:lnTo>
                  <a:lnTo>
                    <a:pt x="23" y="274"/>
                  </a:lnTo>
                  <a:lnTo>
                    <a:pt x="21" y="278"/>
                  </a:lnTo>
                  <a:lnTo>
                    <a:pt x="19" y="282"/>
                  </a:lnTo>
                  <a:lnTo>
                    <a:pt x="19" y="285"/>
                  </a:lnTo>
                  <a:lnTo>
                    <a:pt x="15" y="293"/>
                  </a:lnTo>
                  <a:lnTo>
                    <a:pt x="11" y="298"/>
                  </a:lnTo>
                  <a:lnTo>
                    <a:pt x="8" y="304"/>
                  </a:lnTo>
                  <a:lnTo>
                    <a:pt x="4" y="310"/>
                  </a:lnTo>
                  <a:lnTo>
                    <a:pt x="2" y="313"/>
                  </a:lnTo>
                  <a:lnTo>
                    <a:pt x="0" y="317"/>
                  </a:lnTo>
                  <a:lnTo>
                    <a:pt x="0" y="319"/>
                  </a:lnTo>
                  <a:lnTo>
                    <a:pt x="0" y="321"/>
                  </a:lnTo>
                  <a:lnTo>
                    <a:pt x="13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5" name="Freeform 67">
              <a:extLst>
                <a:ext uri="{FF2B5EF4-FFF2-40B4-BE49-F238E27FC236}">
                  <a16:creationId xmlns:a16="http://schemas.microsoft.com/office/drawing/2014/main" id="{D39795E3-0DBC-58C8-DBDF-57EED926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5063" y="3694113"/>
              <a:ext cx="349250" cy="104775"/>
            </a:xfrm>
            <a:custGeom>
              <a:avLst/>
              <a:gdLst>
                <a:gd name="T0" fmla="*/ 2147483647 w 220"/>
                <a:gd name="T1" fmla="*/ 2147483647 h 66"/>
                <a:gd name="T2" fmla="*/ 2147483647 w 220"/>
                <a:gd name="T3" fmla="*/ 2147483647 h 66"/>
                <a:gd name="T4" fmla="*/ 2147483647 w 220"/>
                <a:gd name="T5" fmla="*/ 2147483647 h 66"/>
                <a:gd name="T6" fmla="*/ 2147483647 w 220"/>
                <a:gd name="T7" fmla="*/ 2147483647 h 66"/>
                <a:gd name="T8" fmla="*/ 2147483647 w 220"/>
                <a:gd name="T9" fmla="*/ 2147483647 h 66"/>
                <a:gd name="T10" fmla="*/ 2147483647 w 220"/>
                <a:gd name="T11" fmla="*/ 2147483647 h 66"/>
                <a:gd name="T12" fmla="*/ 2147483647 w 220"/>
                <a:gd name="T13" fmla="*/ 2147483647 h 66"/>
                <a:gd name="T14" fmla="*/ 2147483647 w 220"/>
                <a:gd name="T15" fmla="*/ 2147483647 h 66"/>
                <a:gd name="T16" fmla="*/ 2147483647 w 220"/>
                <a:gd name="T17" fmla="*/ 2147483647 h 66"/>
                <a:gd name="T18" fmla="*/ 2147483647 w 220"/>
                <a:gd name="T19" fmla="*/ 2147483647 h 66"/>
                <a:gd name="T20" fmla="*/ 2147483647 w 220"/>
                <a:gd name="T21" fmla="*/ 2147483647 h 66"/>
                <a:gd name="T22" fmla="*/ 2147483647 w 220"/>
                <a:gd name="T23" fmla="*/ 2147483647 h 66"/>
                <a:gd name="T24" fmla="*/ 2147483647 w 220"/>
                <a:gd name="T25" fmla="*/ 2147483647 h 66"/>
                <a:gd name="T26" fmla="*/ 2147483647 w 220"/>
                <a:gd name="T27" fmla="*/ 2147483647 h 66"/>
                <a:gd name="T28" fmla="*/ 2147483647 w 220"/>
                <a:gd name="T29" fmla="*/ 2147483647 h 66"/>
                <a:gd name="T30" fmla="*/ 2147483647 w 220"/>
                <a:gd name="T31" fmla="*/ 2147483647 h 66"/>
                <a:gd name="T32" fmla="*/ 2147483647 w 220"/>
                <a:gd name="T33" fmla="*/ 2147483647 h 66"/>
                <a:gd name="T34" fmla="*/ 2147483647 w 220"/>
                <a:gd name="T35" fmla="*/ 2147483647 h 66"/>
                <a:gd name="T36" fmla="*/ 2147483647 w 220"/>
                <a:gd name="T37" fmla="*/ 2147483647 h 66"/>
                <a:gd name="T38" fmla="*/ 2147483647 w 220"/>
                <a:gd name="T39" fmla="*/ 2147483647 h 66"/>
                <a:gd name="T40" fmla="*/ 2147483647 w 220"/>
                <a:gd name="T41" fmla="*/ 2147483647 h 66"/>
                <a:gd name="T42" fmla="*/ 2147483647 w 220"/>
                <a:gd name="T43" fmla="*/ 2147483647 h 66"/>
                <a:gd name="T44" fmla="*/ 2147483647 w 220"/>
                <a:gd name="T45" fmla="*/ 2147483647 h 66"/>
                <a:gd name="T46" fmla="*/ 2147483647 w 220"/>
                <a:gd name="T47" fmla="*/ 2147483647 h 66"/>
                <a:gd name="T48" fmla="*/ 2147483647 w 220"/>
                <a:gd name="T49" fmla="*/ 0 h 66"/>
                <a:gd name="T50" fmla="*/ 2147483647 w 220"/>
                <a:gd name="T51" fmla="*/ 2147483647 h 66"/>
                <a:gd name="T52" fmla="*/ 2147483647 w 220"/>
                <a:gd name="T53" fmla="*/ 2147483647 h 66"/>
                <a:gd name="T54" fmla="*/ 2147483647 w 220"/>
                <a:gd name="T55" fmla="*/ 2147483647 h 66"/>
                <a:gd name="T56" fmla="*/ 2147483647 w 220"/>
                <a:gd name="T57" fmla="*/ 2147483647 h 66"/>
                <a:gd name="T58" fmla="*/ 2147483647 w 220"/>
                <a:gd name="T59" fmla="*/ 2147483647 h 66"/>
                <a:gd name="T60" fmla="*/ 2147483647 w 220"/>
                <a:gd name="T61" fmla="*/ 2147483647 h 66"/>
                <a:gd name="T62" fmla="*/ 2147483647 w 220"/>
                <a:gd name="T63" fmla="*/ 2147483647 h 66"/>
                <a:gd name="T64" fmla="*/ 2147483647 w 220"/>
                <a:gd name="T65" fmla="*/ 2147483647 h 66"/>
                <a:gd name="T66" fmla="*/ 2147483647 w 220"/>
                <a:gd name="T67" fmla="*/ 2147483647 h 66"/>
                <a:gd name="T68" fmla="*/ 2147483647 w 220"/>
                <a:gd name="T69" fmla="*/ 2147483647 h 66"/>
                <a:gd name="T70" fmla="*/ 2147483647 w 220"/>
                <a:gd name="T71" fmla="*/ 2147483647 h 66"/>
                <a:gd name="T72" fmla="*/ 2147483647 w 220"/>
                <a:gd name="T73" fmla="*/ 2147483647 h 66"/>
                <a:gd name="T74" fmla="*/ 2147483647 w 220"/>
                <a:gd name="T75" fmla="*/ 2147483647 h 66"/>
                <a:gd name="T76" fmla="*/ 2147483647 w 220"/>
                <a:gd name="T77" fmla="*/ 2147483647 h 66"/>
                <a:gd name="T78" fmla="*/ 2147483647 w 220"/>
                <a:gd name="T79" fmla="*/ 2147483647 h 66"/>
                <a:gd name="T80" fmla="*/ 2147483647 w 220"/>
                <a:gd name="T81" fmla="*/ 2147483647 h 66"/>
                <a:gd name="T82" fmla="*/ 2147483647 w 220"/>
                <a:gd name="T83" fmla="*/ 2147483647 h 66"/>
                <a:gd name="T84" fmla="*/ 2147483647 w 220"/>
                <a:gd name="T85" fmla="*/ 2147483647 h 66"/>
                <a:gd name="T86" fmla="*/ 2147483647 w 220"/>
                <a:gd name="T87" fmla="*/ 2147483647 h 66"/>
                <a:gd name="T88" fmla="*/ 2147483647 w 220"/>
                <a:gd name="T89" fmla="*/ 2147483647 h 66"/>
                <a:gd name="T90" fmla="*/ 2147483647 w 220"/>
                <a:gd name="T91" fmla="*/ 2147483647 h 66"/>
                <a:gd name="T92" fmla="*/ 2147483647 w 220"/>
                <a:gd name="T93" fmla="*/ 2147483647 h 66"/>
                <a:gd name="T94" fmla="*/ 2147483647 w 220"/>
                <a:gd name="T95" fmla="*/ 2147483647 h 66"/>
                <a:gd name="T96" fmla="*/ 2147483647 w 220"/>
                <a:gd name="T97" fmla="*/ 2147483647 h 66"/>
                <a:gd name="T98" fmla="*/ 2147483647 w 220"/>
                <a:gd name="T99" fmla="*/ 2147483647 h 66"/>
                <a:gd name="T100" fmla="*/ 0 w 220"/>
                <a:gd name="T101" fmla="*/ 2147483647 h 66"/>
                <a:gd name="T102" fmla="*/ 2147483647 w 220"/>
                <a:gd name="T103" fmla="*/ 2147483647 h 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0"/>
                <a:gd name="T157" fmla="*/ 0 h 66"/>
                <a:gd name="T158" fmla="*/ 220 w 220"/>
                <a:gd name="T159" fmla="*/ 66 h 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0" h="66">
                  <a:moveTo>
                    <a:pt x="19" y="21"/>
                  </a:moveTo>
                  <a:lnTo>
                    <a:pt x="19" y="23"/>
                  </a:lnTo>
                  <a:lnTo>
                    <a:pt x="19" y="28"/>
                  </a:lnTo>
                  <a:lnTo>
                    <a:pt x="19" y="32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8" y="45"/>
                  </a:lnTo>
                  <a:lnTo>
                    <a:pt x="32" y="47"/>
                  </a:lnTo>
                  <a:lnTo>
                    <a:pt x="37" y="49"/>
                  </a:lnTo>
                  <a:lnTo>
                    <a:pt x="43" y="51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3"/>
                  </a:lnTo>
                  <a:lnTo>
                    <a:pt x="60" y="55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71" y="56"/>
                  </a:lnTo>
                  <a:lnTo>
                    <a:pt x="76" y="56"/>
                  </a:lnTo>
                  <a:lnTo>
                    <a:pt x="80" y="56"/>
                  </a:lnTo>
                  <a:lnTo>
                    <a:pt x="84" y="56"/>
                  </a:lnTo>
                  <a:lnTo>
                    <a:pt x="90" y="56"/>
                  </a:lnTo>
                  <a:lnTo>
                    <a:pt x="93" y="56"/>
                  </a:lnTo>
                  <a:lnTo>
                    <a:pt x="99" y="58"/>
                  </a:lnTo>
                  <a:lnTo>
                    <a:pt x="103" y="58"/>
                  </a:lnTo>
                  <a:lnTo>
                    <a:pt x="106" y="58"/>
                  </a:lnTo>
                  <a:lnTo>
                    <a:pt x="112" y="58"/>
                  </a:lnTo>
                  <a:lnTo>
                    <a:pt x="116" y="58"/>
                  </a:lnTo>
                  <a:lnTo>
                    <a:pt x="121" y="56"/>
                  </a:lnTo>
                  <a:lnTo>
                    <a:pt x="125" y="56"/>
                  </a:lnTo>
                  <a:lnTo>
                    <a:pt x="129" y="56"/>
                  </a:lnTo>
                  <a:lnTo>
                    <a:pt x="134" y="56"/>
                  </a:lnTo>
                  <a:lnTo>
                    <a:pt x="136" y="55"/>
                  </a:lnTo>
                  <a:lnTo>
                    <a:pt x="142" y="55"/>
                  </a:lnTo>
                  <a:lnTo>
                    <a:pt x="146" y="55"/>
                  </a:lnTo>
                  <a:lnTo>
                    <a:pt x="149" y="53"/>
                  </a:lnTo>
                  <a:lnTo>
                    <a:pt x="155" y="51"/>
                  </a:lnTo>
                  <a:lnTo>
                    <a:pt x="160" y="49"/>
                  </a:lnTo>
                  <a:lnTo>
                    <a:pt x="166" y="47"/>
                  </a:lnTo>
                  <a:lnTo>
                    <a:pt x="172" y="45"/>
                  </a:lnTo>
                  <a:lnTo>
                    <a:pt x="175" y="41"/>
                  </a:lnTo>
                  <a:lnTo>
                    <a:pt x="181" y="40"/>
                  </a:lnTo>
                  <a:lnTo>
                    <a:pt x="185" y="38"/>
                  </a:lnTo>
                  <a:lnTo>
                    <a:pt x="188" y="36"/>
                  </a:lnTo>
                  <a:lnTo>
                    <a:pt x="194" y="30"/>
                  </a:lnTo>
                  <a:lnTo>
                    <a:pt x="198" y="25"/>
                  </a:lnTo>
                  <a:lnTo>
                    <a:pt x="200" y="23"/>
                  </a:lnTo>
                  <a:lnTo>
                    <a:pt x="201" y="19"/>
                  </a:lnTo>
                  <a:lnTo>
                    <a:pt x="201" y="15"/>
                  </a:lnTo>
                  <a:lnTo>
                    <a:pt x="201" y="12"/>
                  </a:lnTo>
                  <a:lnTo>
                    <a:pt x="220" y="0"/>
                  </a:lnTo>
                  <a:lnTo>
                    <a:pt x="220" y="8"/>
                  </a:lnTo>
                  <a:lnTo>
                    <a:pt x="220" y="10"/>
                  </a:lnTo>
                  <a:lnTo>
                    <a:pt x="218" y="15"/>
                  </a:lnTo>
                  <a:lnTo>
                    <a:pt x="216" y="19"/>
                  </a:lnTo>
                  <a:lnTo>
                    <a:pt x="215" y="25"/>
                  </a:lnTo>
                  <a:lnTo>
                    <a:pt x="211" y="30"/>
                  </a:lnTo>
                  <a:lnTo>
                    <a:pt x="207" y="34"/>
                  </a:lnTo>
                  <a:lnTo>
                    <a:pt x="203" y="36"/>
                  </a:lnTo>
                  <a:lnTo>
                    <a:pt x="200" y="40"/>
                  </a:lnTo>
                  <a:lnTo>
                    <a:pt x="198" y="41"/>
                  </a:lnTo>
                  <a:lnTo>
                    <a:pt x="194" y="45"/>
                  </a:lnTo>
                  <a:lnTo>
                    <a:pt x="188" y="47"/>
                  </a:lnTo>
                  <a:lnTo>
                    <a:pt x="185" y="49"/>
                  </a:lnTo>
                  <a:lnTo>
                    <a:pt x="179" y="51"/>
                  </a:lnTo>
                  <a:lnTo>
                    <a:pt x="173" y="53"/>
                  </a:lnTo>
                  <a:lnTo>
                    <a:pt x="168" y="55"/>
                  </a:lnTo>
                  <a:lnTo>
                    <a:pt x="160" y="56"/>
                  </a:lnTo>
                  <a:lnTo>
                    <a:pt x="153" y="58"/>
                  </a:lnTo>
                  <a:lnTo>
                    <a:pt x="147" y="60"/>
                  </a:lnTo>
                  <a:lnTo>
                    <a:pt x="144" y="60"/>
                  </a:lnTo>
                  <a:lnTo>
                    <a:pt x="138" y="62"/>
                  </a:lnTo>
                  <a:lnTo>
                    <a:pt x="134" y="62"/>
                  </a:lnTo>
                  <a:lnTo>
                    <a:pt x="131" y="62"/>
                  </a:lnTo>
                  <a:lnTo>
                    <a:pt x="123" y="62"/>
                  </a:lnTo>
                  <a:lnTo>
                    <a:pt x="116" y="64"/>
                  </a:lnTo>
                  <a:lnTo>
                    <a:pt x="112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95" y="64"/>
                  </a:lnTo>
                  <a:lnTo>
                    <a:pt x="90" y="66"/>
                  </a:lnTo>
                  <a:lnTo>
                    <a:pt x="82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3" y="64"/>
                  </a:lnTo>
                  <a:lnTo>
                    <a:pt x="58" y="62"/>
                  </a:lnTo>
                  <a:lnTo>
                    <a:pt x="52" y="62"/>
                  </a:lnTo>
                  <a:lnTo>
                    <a:pt x="47" y="62"/>
                  </a:lnTo>
                  <a:lnTo>
                    <a:pt x="43" y="60"/>
                  </a:lnTo>
                  <a:lnTo>
                    <a:pt x="37" y="58"/>
                  </a:lnTo>
                  <a:lnTo>
                    <a:pt x="32" y="56"/>
                  </a:lnTo>
                  <a:lnTo>
                    <a:pt x="28" y="55"/>
                  </a:lnTo>
                  <a:lnTo>
                    <a:pt x="24" y="53"/>
                  </a:lnTo>
                  <a:lnTo>
                    <a:pt x="20" y="51"/>
                  </a:lnTo>
                  <a:lnTo>
                    <a:pt x="17" y="49"/>
                  </a:lnTo>
                  <a:lnTo>
                    <a:pt x="13" y="47"/>
                  </a:lnTo>
                  <a:lnTo>
                    <a:pt x="11" y="45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6" name="Freeform 68">
              <a:extLst>
                <a:ext uri="{FF2B5EF4-FFF2-40B4-BE49-F238E27FC236}">
                  <a16:creationId xmlns:a16="http://schemas.microsoft.com/office/drawing/2014/main" id="{E6445A71-1726-E0FB-8A19-1DE7A0D5C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1613" y="3354388"/>
              <a:ext cx="833438" cy="180975"/>
            </a:xfrm>
            <a:custGeom>
              <a:avLst/>
              <a:gdLst>
                <a:gd name="T0" fmla="*/ 2147483647 w 525"/>
                <a:gd name="T1" fmla="*/ 2147483647 h 114"/>
                <a:gd name="T2" fmla="*/ 2147483647 w 525"/>
                <a:gd name="T3" fmla="*/ 2147483647 h 114"/>
                <a:gd name="T4" fmla="*/ 2147483647 w 525"/>
                <a:gd name="T5" fmla="*/ 2147483647 h 114"/>
                <a:gd name="T6" fmla="*/ 2147483647 w 525"/>
                <a:gd name="T7" fmla="*/ 2147483647 h 114"/>
                <a:gd name="T8" fmla="*/ 2147483647 w 525"/>
                <a:gd name="T9" fmla="*/ 2147483647 h 114"/>
                <a:gd name="T10" fmla="*/ 2147483647 w 525"/>
                <a:gd name="T11" fmla="*/ 0 h 114"/>
                <a:gd name="T12" fmla="*/ 2147483647 w 525"/>
                <a:gd name="T13" fmla="*/ 0 h 114"/>
                <a:gd name="T14" fmla="*/ 2147483647 w 525"/>
                <a:gd name="T15" fmla="*/ 2147483647 h 114"/>
                <a:gd name="T16" fmla="*/ 2147483647 w 525"/>
                <a:gd name="T17" fmla="*/ 2147483647 h 114"/>
                <a:gd name="T18" fmla="*/ 2147483647 w 525"/>
                <a:gd name="T19" fmla="*/ 2147483647 h 114"/>
                <a:gd name="T20" fmla="*/ 2147483647 w 525"/>
                <a:gd name="T21" fmla="*/ 2147483647 h 114"/>
                <a:gd name="T22" fmla="*/ 2147483647 w 525"/>
                <a:gd name="T23" fmla="*/ 2147483647 h 114"/>
                <a:gd name="T24" fmla="*/ 2147483647 w 525"/>
                <a:gd name="T25" fmla="*/ 2147483647 h 114"/>
                <a:gd name="T26" fmla="*/ 2147483647 w 525"/>
                <a:gd name="T27" fmla="*/ 2147483647 h 114"/>
                <a:gd name="T28" fmla="*/ 2147483647 w 525"/>
                <a:gd name="T29" fmla="*/ 2147483647 h 114"/>
                <a:gd name="T30" fmla="*/ 2147483647 w 525"/>
                <a:gd name="T31" fmla="*/ 2147483647 h 114"/>
                <a:gd name="T32" fmla="*/ 2147483647 w 525"/>
                <a:gd name="T33" fmla="*/ 2147483647 h 114"/>
                <a:gd name="T34" fmla="*/ 2147483647 w 525"/>
                <a:gd name="T35" fmla="*/ 2147483647 h 114"/>
                <a:gd name="T36" fmla="*/ 2147483647 w 525"/>
                <a:gd name="T37" fmla="*/ 2147483647 h 114"/>
                <a:gd name="T38" fmla="*/ 2147483647 w 525"/>
                <a:gd name="T39" fmla="*/ 2147483647 h 114"/>
                <a:gd name="T40" fmla="*/ 2147483647 w 525"/>
                <a:gd name="T41" fmla="*/ 2147483647 h 114"/>
                <a:gd name="T42" fmla="*/ 2147483647 w 525"/>
                <a:gd name="T43" fmla="*/ 2147483647 h 114"/>
                <a:gd name="T44" fmla="*/ 2147483647 w 525"/>
                <a:gd name="T45" fmla="*/ 2147483647 h 114"/>
                <a:gd name="T46" fmla="*/ 2147483647 w 525"/>
                <a:gd name="T47" fmla="*/ 2147483647 h 114"/>
                <a:gd name="T48" fmla="*/ 2147483647 w 525"/>
                <a:gd name="T49" fmla="*/ 2147483647 h 114"/>
                <a:gd name="T50" fmla="*/ 0 w 525"/>
                <a:gd name="T51" fmla="*/ 2147483647 h 114"/>
                <a:gd name="T52" fmla="*/ 0 w 525"/>
                <a:gd name="T53" fmla="*/ 2147483647 h 114"/>
                <a:gd name="T54" fmla="*/ 0 w 525"/>
                <a:gd name="T55" fmla="*/ 2147483647 h 114"/>
                <a:gd name="T56" fmla="*/ 0 w 525"/>
                <a:gd name="T57" fmla="*/ 2147483647 h 114"/>
                <a:gd name="T58" fmla="*/ 0 w 525"/>
                <a:gd name="T59" fmla="*/ 2147483647 h 114"/>
                <a:gd name="T60" fmla="*/ 0 w 525"/>
                <a:gd name="T61" fmla="*/ 2147483647 h 114"/>
                <a:gd name="T62" fmla="*/ 0 w 525"/>
                <a:gd name="T63" fmla="*/ 2147483647 h 114"/>
                <a:gd name="T64" fmla="*/ 0 w 525"/>
                <a:gd name="T65" fmla="*/ 2147483647 h 114"/>
                <a:gd name="T66" fmla="*/ 0 w 525"/>
                <a:gd name="T67" fmla="*/ 2147483647 h 114"/>
                <a:gd name="T68" fmla="*/ 2147483647 w 525"/>
                <a:gd name="T69" fmla="*/ 2147483647 h 114"/>
                <a:gd name="T70" fmla="*/ 2147483647 w 525"/>
                <a:gd name="T71" fmla="*/ 2147483647 h 114"/>
                <a:gd name="T72" fmla="*/ 2147483647 w 525"/>
                <a:gd name="T73" fmla="*/ 2147483647 h 114"/>
                <a:gd name="T74" fmla="*/ 2147483647 w 525"/>
                <a:gd name="T75" fmla="*/ 2147483647 h 114"/>
                <a:gd name="T76" fmla="*/ 2147483647 w 525"/>
                <a:gd name="T77" fmla="*/ 2147483647 h 114"/>
                <a:gd name="T78" fmla="*/ 2147483647 w 525"/>
                <a:gd name="T79" fmla="*/ 2147483647 h 114"/>
                <a:gd name="T80" fmla="*/ 2147483647 w 525"/>
                <a:gd name="T81" fmla="*/ 2147483647 h 114"/>
                <a:gd name="T82" fmla="*/ 2147483647 w 525"/>
                <a:gd name="T83" fmla="*/ 2147483647 h 114"/>
                <a:gd name="T84" fmla="*/ 2147483647 w 525"/>
                <a:gd name="T85" fmla="*/ 2147483647 h 114"/>
                <a:gd name="T86" fmla="*/ 2147483647 w 525"/>
                <a:gd name="T87" fmla="*/ 2147483647 h 114"/>
                <a:gd name="T88" fmla="*/ 2147483647 w 525"/>
                <a:gd name="T89" fmla="*/ 2147483647 h 114"/>
                <a:gd name="T90" fmla="*/ 2147483647 w 525"/>
                <a:gd name="T91" fmla="*/ 2147483647 h 114"/>
                <a:gd name="T92" fmla="*/ 2147483647 w 525"/>
                <a:gd name="T93" fmla="*/ 2147483647 h 114"/>
                <a:gd name="T94" fmla="*/ 2147483647 w 525"/>
                <a:gd name="T95" fmla="*/ 2147483647 h 114"/>
                <a:gd name="T96" fmla="*/ 2147483647 w 525"/>
                <a:gd name="T97" fmla="*/ 2147483647 h 114"/>
                <a:gd name="T98" fmla="*/ 2147483647 w 525"/>
                <a:gd name="T99" fmla="*/ 2147483647 h 114"/>
                <a:gd name="T100" fmla="*/ 2147483647 w 525"/>
                <a:gd name="T101" fmla="*/ 2147483647 h 1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25"/>
                <a:gd name="T154" fmla="*/ 0 h 114"/>
                <a:gd name="T155" fmla="*/ 525 w 525"/>
                <a:gd name="T156" fmla="*/ 114 h 11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25" h="114">
                  <a:moveTo>
                    <a:pt x="513" y="60"/>
                  </a:moveTo>
                  <a:lnTo>
                    <a:pt x="189" y="35"/>
                  </a:lnTo>
                  <a:lnTo>
                    <a:pt x="189" y="32"/>
                  </a:lnTo>
                  <a:lnTo>
                    <a:pt x="189" y="30"/>
                  </a:lnTo>
                  <a:lnTo>
                    <a:pt x="189" y="22"/>
                  </a:lnTo>
                  <a:lnTo>
                    <a:pt x="190" y="17"/>
                  </a:lnTo>
                  <a:lnTo>
                    <a:pt x="189" y="11"/>
                  </a:lnTo>
                  <a:lnTo>
                    <a:pt x="189" y="5"/>
                  </a:lnTo>
                  <a:lnTo>
                    <a:pt x="187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4" y="2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6" y="2"/>
                  </a:lnTo>
                  <a:lnTo>
                    <a:pt x="138" y="2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27" y="2"/>
                  </a:lnTo>
                  <a:lnTo>
                    <a:pt x="123" y="4"/>
                  </a:lnTo>
                  <a:lnTo>
                    <a:pt x="118" y="4"/>
                  </a:lnTo>
                  <a:lnTo>
                    <a:pt x="114" y="4"/>
                  </a:lnTo>
                  <a:lnTo>
                    <a:pt x="110" y="4"/>
                  </a:lnTo>
                  <a:lnTo>
                    <a:pt x="107" y="4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90" y="5"/>
                  </a:lnTo>
                  <a:lnTo>
                    <a:pt x="84" y="5"/>
                  </a:lnTo>
                  <a:lnTo>
                    <a:pt x="80" y="5"/>
                  </a:lnTo>
                  <a:lnTo>
                    <a:pt x="77" y="5"/>
                  </a:lnTo>
                  <a:lnTo>
                    <a:pt x="71" y="5"/>
                  </a:lnTo>
                  <a:lnTo>
                    <a:pt x="67" y="5"/>
                  </a:lnTo>
                  <a:lnTo>
                    <a:pt x="64" y="7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7" y="7"/>
                  </a:lnTo>
                  <a:lnTo>
                    <a:pt x="43" y="7"/>
                  </a:lnTo>
                  <a:lnTo>
                    <a:pt x="39" y="7"/>
                  </a:lnTo>
                  <a:lnTo>
                    <a:pt x="34" y="9"/>
                  </a:lnTo>
                  <a:lnTo>
                    <a:pt x="28" y="9"/>
                  </a:lnTo>
                  <a:lnTo>
                    <a:pt x="21" y="9"/>
                  </a:lnTo>
                  <a:lnTo>
                    <a:pt x="15" y="9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2" y="91"/>
                  </a:lnTo>
                  <a:lnTo>
                    <a:pt x="4" y="95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1" y="114"/>
                  </a:lnTo>
                  <a:lnTo>
                    <a:pt x="17" y="114"/>
                  </a:lnTo>
                  <a:lnTo>
                    <a:pt x="21" y="114"/>
                  </a:lnTo>
                  <a:lnTo>
                    <a:pt x="23" y="114"/>
                  </a:lnTo>
                  <a:lnTo>
                    <a:pt x="17" y="26"/>
                  </a:lnTo>
                  <a:lnTo>
                    <a:pt x="174" y="15"/>
                  </a:lnTo>
                  <a:lnTo>
                    <a:pt x="179" y="99"/>
                  </a:lnTo>
                  <a:lnTo>
                    <a:pt x="181" y="99"/>
                  </a:lnTo>
                  <a:lnTo>
                    <a:pt x="183" y="101"/>
                  </a:lnTo>
                  <a:lnTo>
                    <a:pt x="187" y="101"/>
                  </a:lnTo>
                  <a:lnTo>
                    <a:pt x="190" y="97"/>
                  </a:lnTo>
                  <a:lnTo>
                    <a:pt x="190" y="93"/>
                  </a:lnTo>
                  <a:lnTo>
                    <a:pt x="190" y="88"/>
                  </a:lnTo>
                  <a:lnTo>
                    <a:pt x="190" y="82"/>
                  </a:lnTo>
                  <a:lnTo>
                    <a:pt x="190" y="78"/>
                  </a:lnTo>
                  <a:lnTo>
                    <a:pt x="190" y="74"/>
                  </a:lnTo>
                  <a:lnTo>
                    <a:pt x="190" y="71"/>
                  </a:lnTo>
                  <a:lnTo>
                    <a:pt x="190" y="65"/>
                  </a:lnTo>
                  <a:lnTo>
                    <a:pt x="190" y="61"/>
                  </a:lnTo>
                  <a:lnTo>
                    <a:pt x="190" y="58"/>
                  </a:lnTo>
                  <a:lnTo>
                    <a:pt x="190" y="54"/>
                  </a:lnTo>
                  <a:lnTo>
                    <a:pt x="190" y="50"/>
                  </a:lnTo>
                  <a:lnTo>
                    <a:pt x="190" y="48"/>
                  </a:lnTo>
                  <a:lnTo>
                    <a:pt x="525" y="78"/>
                  </a:lnTo>
                  <a:lnTo>
                    <a:pt x="513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7" name="Freeform 69">
              <a:extLst>
                <a:ext uri="{FF2B5EF4-FFF2-40B4-BE49-F238E27FC236}">
                  <a16:creationId xmlns:a16="http://schemas.microsoft.com/office/drawing/2014/main" id="{031314CF-F0FA-1085-5C56-A017BD60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25" y="3378200"/>
              <a:ext cx="23813" cy="153988"/>
            </a:xfrm>
            <a:custGeom>
              <a:avLst/>
              <a:gdLst>
                <a:gd name="T0" fmla="*/ 2147483647 w 15"/>
                <a:gd name="T1" fmla="*/ 0 h 97"/>
                <a:gd name="T2" fmla="*/ 2147483647 w 15"/>
                <a:gd name="T3" fmla="*/ 2147483647 h 97"/>
                <a:gd name="T4" fmla="*/ 2147483647 w 15"/>
                <a:gd name="T5" fmla="*/ 2147483647 h 97"/>
                <a:gd name="T6" fmla="*/ 0 w 15"/>
                <a:gd name="T7" fmla="*/ 2147483647 h 97"/>
                <a:gd name="T8" fmla="*/ 0 w 15"/>
                <a:gd name="T9" fmla="*/ 2147483647 h 97"/>
                <a:gd name="T10" fmla="*/ 0 w 15"/>
                <a:gd name="T11" fmla="*/ 2147483647 h 97"/>
                <a:gd name="T12" fmla="*/ 0 w 15"/>
                <a:gd name="T13" fmla="*/ 2147483647 h 97"/>
                <a:gd name="T14" fmla="*/ 0 w 15"/>
                <a:gd name="T15" fmla="*/ 2147483647 h 97"/>
                <a:gd name="T16" fmla="*/ 0 w 15"/>
                <a:gd name="T17" fmla="*/ 2147483647 h 97"/>
                <a:gd name="T18" fmla="*/ 0 w 15"/>
                <a:gd name="T19" fmla="*/ 2147483647 h 97"/>
                <a:gd name="T20" fmla="*/ 0 w 15"/>
                <a:gd name="T21" fmla="*/ 2147483647 h 97"/>
                <a:gd name="T22" fmla="*/ 0 w 15"/>
                <a:gd name="T23" fmla="*/ 2147483647 h 97"/>
                <a:gd name="T24" fmla="*/ 0 w 15"/>
                <a:gd name="T25" fmla="*/ 2147483647 h 97"/>
                <a:gd name="T26" fmla="*/ 0 w 15"/>
                <a:gd name="T27" fmla="*/ 2147483647 h 97"/>
                <a:gd name="T28" fmla="*/ 0 w 15"/>
                <a:gd name="T29" fmla="*/ 2147483647 h 97"/>
                <a:gd name="T30" fmla="*/ 0 w 15"/>
                <a:gd name="T31" fmla="*/ 2147483647 h 97"/>
                <a:gd name="T32" fmla="*/ 0 w 15"/>
                <a:gd name="T33" fmla="*/ 2147483647 h 97"/>
                <a:gd name="T34" fmla="*/ 0 w 15"/>
                <a:gd name="T35" fmla="*/ 2147483647 h 97"/>
                <a:gd name="T36" fmla="*/ 0 w 15"/>
                <a:gd name="T37" fmla="*/ 2147483647 h 97"/>
                <a:gd name="T38" fmla="*/ 0 w 15"/>
                <a:gd name="T39" fmla="*/ 2147483647 h 97"/>
                <a:gd name="T40" fmla="*/ 0 w 15"/>
                <a:gd name="T41" fmla="*/ 2147483647 h 97"/>
                <a:gd name="T42" fmla="*/ 0 w 15"/>
                <a:gd name="T43" fmla="*/ 2147483647 h 97"/>
                <a:gd name="T44" fmla="*/ 2147483647 w 15"/>
                <a:gd name="T45" fmla="*/ 2147483647 h 97"/>
                <a:gd name="T46" fmla="*/ 2147483647 w 15"/>
                <a:gd name="T47" fmla="*/ 2147483647 h 97"/>
                <a:gd name="T48" fmla="*/ 2147483647 w 15"/>
                <a:gd name="T49" fmla="*/ 2147483647 h 97"/>
                <a:gd name="T50" fmla="*/ 2147483647 w 15"/>
                <a:gd name="T51" fmla="*/ 2147483647 h 97"/>
                <a:gd name="T52" fmla="*/ 2147483647 w 15"/>
                <a:gd name="T53" fmla="*/ 2147483647 h 97"/>
                <a:gd name="T54" fmla="*/ 2147483647 w 15"/>
                <a:gd name="T55" fmla="*/ 2147483647 h 97"/>
                <a:gd name="T56" fmla="*/ 2147483647 w 15"/>
                <a:gd name="T57" fmla="*/ 2147483647 h 97"/>
                <a:gd name="T58" fmla="*/ 2147483647 w 15"/>
                <a:gd name="T59" fmla="*/ 2147483647 h 97"/>
                <a:gd name="T60" fmla="*/ 2147483647 w 15"/>
                <a:gd name="T61" fmla="*/ 2147483647 h 97"/>
                <a:gd name="T62" fmla="*/ 2147483647 w 15"/>
                <a:gd name="T63" fmla="*/ 2147483647 h 97"/>
                <a:gd name="T64" fmla="*/ 2147483647 w 15"/>
                <a:gd name="T65" fmla="*/ 2147483647 h 97"/>
                <a:gd name="T66" fmla="*/ 2147483647 w 15"/>
                <a:gd name="T67" fmla="*/ 2147483647 h 97"/>
                <a:gd name="T68" fmla="*/ 2147483647 w 15"/>
                <a:gd name="T69" fmla="*/ 2147483647 h 97"/>
                <a:gd name="T70" fmla="*/ 2147483647 w 15"/>
                <a:gd name="T71" fmla="*/ 2147483647 h 97"/>
                <a:gd name="T72" fmla="*/ 2147483647 w 15"/>
                <a:gd name="T73" fmla="*/ 2147483647 h 97"/>
                <a:gd name="T74" fmla="*/ 2147483647 w 15"/>
                <a:gd name="T75" fmla="*/ 2147483647 h 97"/>
                <a:gd name="T76" fmla="*/ 2147483647 w 15"/>
                <a:gd name="T77" fmla="*/ 2147483647 h 97"/>
                <a:gd name="T78" fmla="*/ 2147483647 w 15"/>
                <a:gd name="T79" fmla="*/ 2147483647 h 97"/>
                <a:gd name="T80" fmla="*/ 2147483647 w 15"/>
                <a:gd name="T81" fmla="*/ 2147483647 h 97"/>
                <a:gd name="T82" fmla="*/ 2147483647 w 15"/>
                <a:gd name="T83" fmla="*/ 2147483647 h 97"/>
                <a:gd name="T84" fmla="*/ 2147483647 w 15"/>
                <a:gd name="T85" fmla="*/ 2147483647 h 97"/>
                <a:gd name="T86" fmla="*/ 2147483647 w 15"/>
                <a:gd name="T87" fmla="*/ 2147483647 h 97"/>
                <a:gd name="T88" fmla="*/ 2147483647 w 15"/>
                <a:gd name="T89" fmla="*/ 2147483647 h 97"/>
                <a:gd name="T90" fmla="*/ 2147483647 w 15"/>
                <a:gd name="T91" fmla="*/ 2147483647 h 97"/>
                <a:gd name="T92" fmla="*/ 2147483647 w 15"/>
                <a:gd name="T93" fmla="*/ 2147483647 h 97"/>
                <a:gd name="T94" fmla="*/ 2147483647 w 15"/>
                <a:gd name="T95" fmla="*/ 2147483647 h 97"/>
                <a:gd name="T96" fmla="*/ 2147483647 w 15"/>
                <a:gd name="T97" fmla="*/ 2147483647 h 97"/>
                <a:gd name="T98" fmla="*/ 2147483647 w 15"/>
                <a:gd name="T99" fmla="*/ 2147483647 h 97"/>
                <a:gd name="T100" fmla="*/ 2147483647 w 15"/>
                <a:gd name="T101" fmla="*/ 2147483647 h 97"/>
                <a:gd name="T102" fmla="*/ 2147483647 w 15"/>
                <a:gd name="T103" fmla="*/ 2147483647 h 97"/>
                <a:gd name="T104" fmla="*/ 2147483647 w 15"/>
                <a:gd name="T105" fmla="*/ 0 h 97"/>
                <a:gd name="T106" fmla="*/ 2147483647 w 15"/>
                <a:gd name="T107" fmla="*/ 0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"/>
                <a:gd name="T163" fmla="*/ 0 h 97"/>
                <a:gd name="T164" fmla="*/ 15 w 15"/>
                <a:gd name="T165" fmla="*/ 97 h 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" h="97">
                  <a:moveTo>
                    <a:pt x="2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7"/>
                  </a:lnTo>
                  <a:lnTo>
                    <a:pt x="2" y="91"/>
                  </a:lnTo>
                  <a:lnTo>
                    <a:pt x="2" y="95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11" y="97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15" y="91"/>
                  </a:lnTo>
                  <a:lnTo>
                    <a:pt x="13" y="87"/>
                  </a:lnTo>
                  <a:lnTo>
                    <a:pt x="13" y="84"/>
                  </a:lnTo>
                  <a:lnTo>
                    <a:pt x="13" y="76"/>
                  </a:lnTo>
                  <a:lnTo>
                    <a:pt x="13" y="73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5"/>
                  </a:lnTo>
                  <a:lnTo>
                    <a:pt x="13" y="43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6"/>
                  </a:lnTo>
                  <a:lnTo>
                    <a:pt x="11" y="18"/>
                  </a:lnTo>
                  <a:lnTo>
                    <a:pt x="11" y="13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8" name="Freeform 70">
              <a:extLst>
                <a:ext uri="{FF2B5EF4-FFF2-40B4-BE49-F238E27FC236}">
                  <a16:creationId xmlns:a16="http://schemas.microsoft.com/office/drawing/2014/main" id="{93E39911-903E-0E8E-6D02-A1A3AB66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8613" y="3440113"/>
              <a:ext cx="20638" cy="26988"/>
            </a:xfrm>
            <a:custGeom>
              <a:avLst/>
              <a:gdLst>
                <a:gd name="T0" fmla="*/ 2147483647 w 13"/>
                <a:gd name="T1" fmla="*/ 0 h 17"/>
                <a:gd name="T2" fmla="*/ 2147483647 w 13"/>
                <a:gd name="T3" fmla="*/ 2147483647 h 17"/>
                <a:gd name="T4" fmla="*/ 0 w 13"/>
                <a:gd name="T5" fmla="*/ 2147483647 h 17"/>
                <a:gd name="T6" fmla="*/ 0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0 h 17"/>
                <a:gd name="T22" fmla="*/ 2147483647 w 13"/>
                <a:gd name="T23" fmla="*/ 0 h 17"/>
                <a:gd name="T24" fmla="*/ 2147483647 w 13"/>
                <a:gd name="T25" fmla="*/ 0 h 17"/>
                <a:gd name="T26" fmla="*/ 2147483647 w 13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"/>
                <a:gd name="T43" fmla="*/ 0 h 17"/>
                <a:gd name="T44" fmla="*/ 13 w 1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" h="17">
                  <a:moveTo>
                    <a:pt x="6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29" name="Freeform 71">
              <a:extLst>
                <a:ext uri="{FF2B5EF4-FFF2-40B4-BE49-F238E27FC236}">
                  <a16:creationId xmlns:a16="http://schemas.microsoft.com/office/drawing/2014/main" id="{C916D97E-3FC2-F6C5-2EBA-C485F9AB8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75" y="3436938"/>
              <a:ext cx="33338" cy="26988"/>
            </a:xfrm>
            <a:custGeom>
              <a:avLst/>
              <a:gdLst>
                <a:gd name="T0" fmla="*/ 2147483647 w 21"/>
                <a:gd name="T1" fmla="*/ 2147483647 h 17"/>
                <a:gd name="T2" fmla="*/ 2147483647 w 21"/>
                <a:gd name="T3" fmla="*/ 2147483647 h 17"/>
                <a:gd name="T4" fmla="*/ 0 w 21"/>
                <a:gd name="T5" fmla="*/ 2147483647 h 17"/>
                <a:gd name="T6" fmla="*/ 0 w 21"/>
                <a:gd name="T7" fmla="*/ 2147483647 h 17"/>
                <a:gd name="T8" fmla="*/ 2147483647 w 21"/>
                <a:gd name="T9" fmla="*/ 2147483647 h 17"/>
                <a:gd name="T10" fmla="*/ 2147483647 w 21"/>
                <a:gd name="T11" fmla="*/ 2147483647 h 17"/>
                <a:gd name="T12" fmla="*/ 2147483647 w 21"/>
                <a:gd name="T13" fmla="*/ 2147483647 h 17"/>
                <a:gd name="T14" fmla="*/ 2147483647 w 21"/>
                <a:gd name="T15" fmla="*/ 2147483647 h 17"/>
                <a:gd name="T16" fmla="*/ 2147483647 w 21"/>
                <a:gd name="T17" fmla="*/ 2147483647 h 17"/>
                <a:gd name="T18" fmla="*/ 2147483647 w 21"/>
                <a:gd name="T19" fmla="*/ 2147483647 h 17"/>
                <a:gd name="T20" fmla="*/ 2147483647 w 21"/>
                <a:gd name="T21" fmla="*/ 2147483647 h 17"/>
                <a:gd name="T22" fmla="*/ 2147483647 w 21"/>
                <a:gd name="T23" fmla="*/ 0 h 17"/>
                <a:gd name="T24" fmla="*/ 2147483647 w 21"/>
                <a:gd name="T25" fmla="*/ 2147483647 h 17"/>
                <a:gd name="T26" fmla="*/ 2147483647 w 21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7"/>
                <a:gd name="T44" fmla="*/ 21 w 2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7">
                  <a:moveTo>
                    <a:pt x="6" y="2"/>
                  </a:moveTo>
                  <a:lnTo>
                    <a:pt x="2" y="6"/>
                  </a:lnTo>
                  <a:lnTo>
                    <a:pt x="0" y="9"/>
                  </a:lnTo>
                  <a:lnTo>
                    <a:pt x="0" y="15"/>
                  </a:lnTo>
                  <a:lnTo>
                    <a:pt x="6" y="17"/>
                  </a:lnTo>
                  <a:lnTo>
                    <a:pt x="12" y="17"/>
                  </a:lnTo>
                  <a:lnTo>
                    <a:pt x="17" y="15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8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0" name="Freeform 72">
              <a:extLst>
                <a:ext uri="{FF2B5EF4-FFF2-40B4-BE49-F238E27FC236}">
                  <a16:creationId xmlns:a16="http://schemas.microsoft.com/office/drawing/2014/main" id="{22D32EA6-D7C3-A9CA-352B-EA15B5AE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900" y="3502025"/>
              <a:ext cx="285750" cy="41275"/>
            </a:xfrm>
            <a:custGeom>
              <a:avLst/>
              <a:gdLst>
                <a:gd name="T0" fmla="*/ 2147483647 w 180"/>
                <a:gd name="T1" fmla="*/ 2147483647 h 26"/>
                <a:gd name="T2" fmla="*/ 2147483647 w 180"/>
                <a:gd name="T3" fmla="*/ 2147483647 h 26"/>
                <a:gd name="T4" fmla="*/ 2147483647 w 180"/>
                <a:gd name="T5" fmla="*/ 0 h 26"/>
                <a:gd name="T6" fmla="*/ 2147483647 w 180"/>
                <a:gd name="T7" fmla="*/ 0 h 26"/>
                <a:gd name="T8" fmla="*/ 2147483647 w 180"/>
                <a:gd name="T9" fmla="*/ 2147483647 h 26"/>
                <a:gd name="T10" fmla="*/ 2147483647 w 180"/>
                <a:gd name="T11" fmla="*/ 2147483647 h 26"/>
                <a:gd name="T12" fmla="*/ 2147483647 w 180"/>
                <a:gd name="T13" fmla="*/ 2147483647 h 26"/>
                <a:gd name="T14" fmla="*/ 2147483647 w 180"/>
                <a:gd name="T15" fmla="*/ 2147483647 h 26"/>
                <a:gd name="T16" fmla="*/ 2147483647 w 180"/>
                <a:gd name="T17" fmla="*/ 2147483647 h 26"/>
                <a:gd name="T18" fmla="*/ 2147483647 w 180"/>
                <a:gd name="T19" fmla="*/ 2147483647 h 26"/>
                <a:gd name="T20" fmla="*/ 2147483647 w 180"/>
                <a:gd name="T21" fmla="*/ 2147483647 h 26"/>
                <a:gd name="T22" fmla="*/ 2147483647 w 180"/>
                <a:gd name="T23" fmla="*/ 2147483647 h 26"/>
                <a:gd name="T24" fmla="*/ 2147483647 w 180"/>
                <a:gd name="T25" fmla="*/ 2147483647 h 26"/>
                <a:gd name="T26" fmla="*/ 2147483647 w 180"/>
                <a:gd name="T27" fmla="*/ 2147483647 h 26"/>
                <a:gd name="T28" fmla="*/ 2147483647 w 180"/>
                <a:gd name="T29" fmla="*/ 2147483647 h 26"/>
                <a:gd name="T30" fmla="*/ 2147483647 w 180"/>
                <a:gd name="T31" fmla="*/ 2147483647 h 26"/>
                <a:gd name="T32" fmla="*/ 2147483647 w 180"/>
                <a:gd name="T33" fmla="*/ 2147483647 h 26"/>
                <a:gd name="T34" fmla="*/ 2147483647 w 180"/>
                <a:gd name="T35" fmla="*/ 2147483647 h 26"/>
                <a:gd name="T36" fmla="*/ 2147483647 w 180"/>
                <a:gd name="T37" fmla="*/ 2147483647 h 26"/>
                <a:gd name="T38" fmla="*/ 2147483647 w 180"/>
                <a:gd name="T39" fmla="*/ 2147483647 h 26"/>
                <a:gd name="T40" fmla="*/ 2147483647 w 180"/>
                <a:gd name="T41" fmla="*/ 2147483647 h 26"/>
                <a:gd name="T42" fmla="*/ 2147483647 w 180"/>
                <a:gd name="T43" fmla="*/ 2147483647 h 26"/>
                <a:gd name="T44" fmla="*/ 2147483647 w 180"/>
                <a:gd name="T45" fmla="*/ 2147483647 h 26"/>
                <a:gd name="T46" fmla="*/ 2147483647 w 180"/>
                <a:gd name="T47" fmla="*/ 2147483647 h 26"/>
                <a:gd name="T48" fmla="*/ 2147483647 w 180"/>
                <a:gd name="T49" fmla="*/ 2147483647 h 26"/>
                <a:gd name="T50" fmla="*/ 2147483647 w 180"/>
                <a:gd name="T51" fmla="*/ 2147483647 h 26"/>
                <a:gd name="T52" fmla="*/ 2147483647 w 180"/>
                <a:gd name="T53" fmla="*/ 2147483647 h 26"/>
                <a:gd name="T54" fmla="*/ 2147483647 w 180"/>
                <a:gd name="T55" fmla="*/ 2147483647 h 26"/>
                <a:gd name="T56" fmla="*/ 2147483647 w 180"/>
                <a:gd name="T57" fmla="*/ 2147483647 h 26"/>
                <a:gd name="T58" fmla="*/ 2147483647 w 180"/>
                <a:gd name="T59" fmla="*/ 2147483647 h 26"/>
                <a:gd name="T60" fmla="*/ 2147483647 w 180"/>
                <a:gd name="T61" fmla="*/ 2147483647 h 26"/>
                <a:gd name="T62" fmla="*/ 2147483647 w 180"/>
                <a:gd name="T63" fmla="*/ 2147483647 h 26"/>
                <a:gd name="T64" fmla="*/ 2147483647 w 180"/>
                <a:gd name="T65" fmla="*/ 2147483647 h 26"/>
                <a:gd name="T66" fmla="*/ 2147483647 w 180"/>
                <a:gd name="T67" fmla="*/ 2147483647 h 26"/>
                <a:gd name="T68" fmla="*/ 2147483647 w 180"/>
                <a:gd name="T69" fmla="*/ 2147483647 h 26"/>
                <a:gd name="T70" fmla="*/ 2147483647 w 180"/>
                <a:gd name="T71" fmla="*/ 2147483647 h 26"/>
                <a:gd name="T72" fmla="*/ 2147483647 w 180"/>
                <a:gd name="T73" fmla="*/ 2147483647 h 26"/>
                <a:gd name="T74" fmla="*/ 2147483647 w 180"/>
                <a:gd name="T75" fmla="*/ 2147483647 h 26"/>
                <a:gd name="T76" fmla="*/ 2147483647 w 180"/>
                <a:gd name="T77" fmla="*/ 2147483647 h 26"/>
                <a:gd name="T78" fmla="*/ 2147483647 w 180"/>
                <a:gd name="T79" fmla="*/ 2147483647 h 26"/>
                <a:gd name="T80" fmla="*/ 2147483647 w 180"/>
                <a:gd name="T81" fmla="*/ 2147483647 h 26"/>
                <a:gd name="T82" fmla="*/ 2147483647 w 180"/>
                <a:gd name="T83" fmla="*/ 2147483647 h 26"/>
                <a:gd name="T84" fmla="*/ 2147483647 w 180"/>
                <a:gd name="T85" fmla="*/ 2147483647 h 26"/>
                <a:gd name="T86" fmla="*/ 2147483647 w 180"/>
                <a:gd name="T87" fmla="*/ 2147483647 h 26"/>
                <a:gd name="T88" fmla="*/ 2147483647 w 180"/>
                <a:gd name="T89" fmla="*/ 2147483647 h 26"/>
                <a:gd name="T90" fmla="*/ 2147483647 w 180"/>
                <a:gd name="T91" fmla="*/ 2147483647 h 26"/>
                <a:gd name="T92" fmla="*/ 0 w 180"/>
                <a:gd name="T93" fmla="*/ 2147483647 h 26"/>
                <a:gd name="T94" fmla="*/ 0 w 180"/>
                <a:gd name="T95" fmla="*/ 2147483647 h 26"/>
                <a:gd name="T96" fmla="*/ 2147483647 w 180"/>
                <a:gd name="T97" fmla="*/ 2147483647 h 26"/>
                <a:gd name="T98" fmla="*/ 2147483647 w 180"/>
                <a:gd name="T99" fmla="*/ 2147483647 h 26"/>
                <a:gd name="T100" fmla="*/ 2147483647 w 180"/>
                <a:gd name="T101" fmla="*/ 2147483647 h 26"/>
                <a:gd name="T102" fmla="*/ 2147483647 w 180"/>
                <a:gd name="T103" fmla="*/ 2147483647 h 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0"/>
                <a:gd name="T157" fmla="*/ 0 h 26"/>
                <a:gd name="T158" fmla="*/ 180 w 180"/>
                <a:gd name="T159" fmla="*/ 26 h 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0" h="26">
                  <a:moveTo>
                    <a:pt x="6" y="8"/>
                  </a:moveTo>
                  <a:lnTo>
                    <a:pt x="103" y="17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80" y="6"/>
                  </a:lnTo>
                  <a:lnTo>
                    <a:pt x="180" y="9"/>
                  </a:lnTo>
                  <a:lnTo>
                    <a:pt x="178" y="9"/>
                  </a:lnTo>
                  <a:lnTo>
                    <a:pt x="174" y="11"/>
                  </a:lnTo>
                  <a:lnTo>
                    <a:pt x="170" y="11"/>
                  </a:lnTo>
                  <a:lnTo>
                    <a:pt x="167" y="13"/>
                  </a:lnTo>
                  <a:lnTo>
                    <a:pt x="159" y="15"/>
                  </a:lnTo>
                  <a:lnTo>
                    <a:pt x="153" y="17"/>
                  </a:lnTo>
                  <a:lnTo>
                    <a:pt x="148" y="19"/>
                  </a:lnTo>
                  <a:lnTo>
                    <a:pt x="142" y="21"/>
                  </a:lnTo>
                  <a:lnTo>
                    <a:pt x="135" y="21"/>
                  </a:lnTo>
                  <a:lnTo>
                    <a:pt x="127" y="23"/>
                  </a:lnTo>
                  <a:lnTo>
                    <a:pt x="122" y="23"/>
                  </a:lnTo>
                  <a:lnTo>
                    <a:pt x="116" y="24"/>
                  </a:lnTo>
                  <a:lnTo>
                    <a:pt x="111" y="26"/>
                  </a:lnTo>
                  <a:lnTo>
                    <a:pt x="107" y="26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101" y="26"/>
                  </a:lnTo>
                  <a:lnTo>
                    <a:pt x="98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1" y="24"/>
                  </a:lnTo>
                  <a:lnTo>
                    <a:pt x="75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2" y="23"/>
                  </a:lnTo>
                  <a:lnTo>
                    <a:pt x="58" y="23"/>
                  </a:lnTo>
                  <a:lnTo>
                    <a:pt x="55" y="23"/>
                  </a:lnTo>
                  <a:lnTo>
                    <a:pt x="51" y="23"/>
                  </a:lnTo>
                  <a:lnTo>
                    <a:pt x="45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7" y="21"/>
                  </a:lnTo>
                  <a:lnTo>
                    <a:pt x="23" y="21"/>
                  </a:lnTo>
                  <a:lnTo>
                    <a:pt x="19" y="21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9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1" name="Freeform 73">
              <a:extLst>
                <a:ext uri="{FF2B5EF4-FFF2-40B4-BE49-F238E27FC236}">
                  <a16:creationId xmlns:a16="http://schemas.microsoft.com/office/drawing/2014/main" id="{49E81DB8-10C2-8C67-0812-584A25B22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3057525"/>
              <a:ext cx="354013" cy="269875"/>
            </a:xfrm>
            <a:custGeom>
              <a:avLst/>
              <a:gdLst>
                <a:gd name="T0" fmla="*/ 2147483647 w 223"/>
                <a:gd name="T1" fmla="*/ 2147483647 h 170"/>
                <a:gd name="T2" fmla="*/ 2147483647 w 223"/>
                <a:gd name="T3" fmla="*/ 2147483647 h 170"/>
                <a:gd name="T4" fmla="*/ 2147483647 w 223"/>
                <a:gd name="T5" fmla="*/ 2147483647 h 170"/>
                <a:gd name="T6" fmla="*/ 2147483647 w 223"/>
                <a:gd name="T7" fmla="*/ 2147483647 h 170"/>
                <a:gd name="T8" fmla="*/ 2147483647 w 223"/>
                <a:gd name="T9" fmla="*/ 2147483647 h 170"/>
                <a:gd name="T10" fmla="*/ 2147483647 w 223"/>
                <a:gd name="T11" fmla="*/ 2147483647 h 170"/>
                <a:gd name="T12" fmla="*/ 2147483647 w 223"/>
                <a:gd name="T13" fmla="*/ 2147483647 h 170"/>
                <a:gd name="T14" fmla="*/ 2147483647 w 223"/>
                <a:gd name="T15" fmla="*/ 2147483647 h 170"/>
                <a:gd name="T16" fmla="*/ 2147483647 w 223"/>
                <a:gd name="T17" fmla="*/ 2147483647 h 170"/>
                <a:gd name="T18" fmla="*/ 2147483647 w 223"/>
                <a:gd name="T19" fmla="*/ 2147483647 h 170"/>
                <a:gd name="T20" fmla="*/ 2147483647 w 223"/>
                <a:gd name="T21" fmla="*/ 2147483647 h 170"/>
                <a:gd name="T22" fmla="*/ 2147483647 w 223"/>
                <a:gd name="T23" fmla="*/ 2147483647 h 170"/>
                <a:gd name="T24" fmla="*/ 2147483647 w 223"/>
                <a:gd name="T25" fmla="*/ 2147483647 h 170"/>
                <a:gd name="T26" fmla="*/ 2147483647 w 223"/>
                <a:gd name="T27" fmla="*/ 2147483647 h 170"/>
                <a:gd name="T28" fmla="*/ 2147483647 w 223"/>
                <a:gd name="T29" fmla="*/ 2147483647 h 170"/>
                <a:gd name="T30" fmla="*/ 2147483647 w 223"/>
                <a:gd name="T31" fmla="*/ 2147483647 h 170"/>
                <a:gd name="T32" fmla="*/ 2147483647 w 223"/>
                <a:gd name="T33" fmla="*/ 2147483647 h 170"/>
                <a:gd name="T34" fmla="*/ 2147483647 w 223"/>
                <a:gd name="T35" fmla="*/ 2147483647 h 170"/>
                <a:gd name="T36" fmla="*/ 2147483647 w 223"/>
                <a:gd name="T37" fmla="*/ 0 h 170"/>
                <a:gd name="T38" fmla="*/ 2147483647 w 223"/>
                <a:gd name="T39" fmla="*/ 0 h 170"/>
                <a:gd name="T40" fmla="*/ 2147483647 w 223"/>
                <a:gd name="T41" fmla="*/ 2147483647 h 170"/>
                <a:gd name="T42" fmla="*/ 2147483647 w 223"/>
                <a:gd name="T43" fmla="*/ 2147483647 h 170"/>
                <a:gd name="T44" fmla="*/ 2147483647 w 223"/>
                <a:gd name="T45" fmla="*/ 2147483647 h 170"/>
                <a:gd name="T46" fmla="*/ 2147483647 w 223"/>
                <a:gd name="T47" fmla="*/ 2147483647 h 170"/>
                <a:gd name="T48" fmla="*/ 2147483647 w 223"/>
                <a:gd name="T49" fmla="*/ 2147483647 h 170"/>
                <a:gd name="T50" fmla="*/ 2147483647 w 223"/>
                <a:gd name="T51" fmla="*/ 2147483647 h 170"/>
                <a:gd name="T52" fmla="*/ 2147483647 w 223"/>
                <a:gd name="T53" fmla="*/ 2147483647 h 170"/>
                <a:gd name="T54" fmla="*/ 2147483647 w 223"/>
                <a:gd name="T55" fmla="*/ 2147483647 h 170"/>
                <a:gd name="T56" fmla="*/ 2147483647 w 223"/>
                <a:gd name="T57" fmla="*/ 2147483647 h 170"/>
                <a:gd name="T58" fmla="*/ 2147483647 w 223"/>
                <a:gd name="T59" fmla="*/ 2147483647 h 170"/>
                <a:gd name="T60" fmla="*/ 2147483647 w 223"/>
                <a:gd name="T61" fmla="*/ 2147483647 h 170"/>
                <a:gd name="T62" fmla="*/ 2147483647 w 223"/>
                <a:gd name="T63" fmla="*/ 2147483647 h 170"/>
                <a:gd name="T64" fmla="*/ 2147483647 w 223"/>
                <a:gd name="T65" fmla="*/ 2147483647 h 170"/>
                <a:gd name="T66" fmla="*/ 2147483647 w 223"/>
                <a:gd name="T67" fmla="*/ 2147483647 h 170"/>
                <a:gd name="T68" fmla="*/ 2147483647 w 223"/>
                <a:gd name="T69" fmla="*/ 2147483647 h 170"/>
                <a:gd name="T70" fmla="*/ 2147483647 w 223"/>
                <a:gd name="T71" fmla="*/ 2147483647 h 170"/>
                <a:gd name="T72" fmla="*/ 2147483647 w 223"/>
                <a:gd name="T73" fmla="*/ 2147483647 h 170"/>
                <a:gd name="T74" fmla="*/ 2147483647 w 223"/>
                <a:gd name="T75" fmla="*/ 2147483647 h 170"/>
                <a:gd name="T76" fmla="*/ 2147483647 w 223"/>
                <a:gd name="T77" fmla="*/ 2147483647 h 170"/>
                <a:gd name="T78" fmla="*/ 2147483647 w 223"/>
                <a:gd name="T79" fmla="*/ 2147483647 h 170"/>
                <a:gd name="T80" fmla="*/ 2147483647 w 223"/>
                <a:gd name="T81" fmla="*/ 2147483647 h 170"/>
                <a:gd name="T82" fmla="*/ 2147483647 w 223"/>
                <a:gd name="T83" fmla="*/ 2147483647 h 170"/>
                <a:gd name="T84" fmla="*/ 2147483647 w 223"/>
                <a:gd name="T85" fmla="*/ 2147483647 h 170"/>
                <a:gd name="T86" fmla="*/ 2147483647 w 223"/>
                <a:gd name="T87" fmla="*/ 2147483647 h 170"/>
                <a:gd name="T88" fmla="*/ 2147483647 w 223"/>
                <a:gd name="T89" fmla="*/ 2147483647 h 170"/>
                <a:gd name="T90" fmla="*/ 2147483647 w 223"/>
                <a:gd name="T91" fmla="*/ 2147483647 h 170"/>
                <a:gd name="T92" fmla="*/ 2147483647 w 223"/>
                <a:gd name="T93" fmla="*/ 2147483647 h 170"/>
                <a:gd name="T94" fmla="*/ 2147483647 w 223"/>
                <a:gd name="T95" fmla="*/ 2147483647 h 170"/>
                <a:gd name="T96" fmla="*/ 2147483647 w 223"/>
                <a:gd name="T97" fmla="*/ 2147483647 h 1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3"/>
                <a:gd name="T148" fmla="*/ 0 h 170"/>
                <a:gd name="T149" fmla="*/ 223 w 223"/>
                <a:gd name="T150" fmla="*/ 170 h 1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3" h="170">
                  <a:moveTo>
                    <a:pt x="35" y="170"/>
                  </a:moveTo>
                  <a:lnTo>
                    <a:pt x="35" y="170"/>
                  </a:lnTo>
                  <a:lnTo>
                    <a:pt x="39" y="168"/>
                  </a:lnTo>
                  <a:lnTo>
                    <a:pt x="42" y="166"/>
                  </a:lnTo>
                  <a:lnTo>
                    <a:pt x="50" y="164"/>
                  </a:lnTo>
                  <a:lnTo>
                    <a:pt x="54" y="159"/>
                  </a:lnTo>
                  <a:lnTo>
                    <a:pt x="59" y="155"/>
                  </a:lnTo>
                  <a:lnTo>
                    <a:pt x="61" y="151"/>
                  </a:lnTo>
                  <a:lnTo>
                    <a:pt x="63" y="148"/>
                  </a:lnTo>
                  <a:lnTo>
                    <a:pt x="65" y="144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67" y="129"/>
                  </a:lnTo>
                  <a:lnTo>
                    <a:pt x="67" y="125"/>
                  </a:lnTo>
                  <a:lnTo>
                    <a:pt x="67" y="120"/>
                  </a:lnTo>
                  <a:lnTo>
                    <a:pt x="67" y="116"/>
                  </a:lnTo>
                  <a:lnTo>
                    <a:pt x="67" y="112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97"/>
                  </a:lnTo>
                  <a:lnTo>
                    <a:pt x="67" y="94"/>
                  </a:lnTo>
                  <a:lnTo>
                    <a:pt x="67" y="90"/>
                  </a:lnTo>
                  <a:lnTo>
                    <a:pt x="69" y="88"/>
                  </a:lnTo>
                  <a:lnTo>
                    <a:pt x="70" y="86"/>
                  </a:lnTo>
                  <a:lnTo>
                    <a:pt x="76" y="84"/>
                  </a:lnTo>
                  <a:lnTo>
                    <a:pt x="80" y="82"/>
                  </a:lnTo>
                  <a:lnTo>
                    <a:pt x="85" y="80"/>
                  </a:lnTo>
                  <a:lnTo>
                    <a:pt x="91" y="79"/>
                  </a:lnTo>
                  <a:lnTo>
                    <a:pt x="98" y="77"/>
                  </a:lnTo>
                  <a:lnTo>
                    <a:pt x="104" y="73"/>
                  </a:lnTo>
                  <a:lnTo>
                    <a:pt x="111" y="71"/>
                  </a:lnTo>
                  <a:lnTo>
                    <a:pt x="119" y="67"/>
                  </a:lnTo>
                  <a:lnTo>
                    <a:pt x="126" y="66"/>
                  </a:lnTo>
                  <a:lnTo>
                    <a:pt x="132" y="64"/>
                  </a:lnTo>
                  <a:lnTo>
                    <a:pt x="139" y="62"/>
                  </a:lnTo>
                  <a:lnTo>
                    <a:pt x="143" y="62"/>
                  </a:lnTo>
                  <a:lnTo>
                    <a:pt x="151" y="62"/>
                  </a:lnTo>
                  <a:lnTo>
                    <a:pt x="154" y="60"/>
                  </a:lnTo>
                  <a:lnTo>
                    <a:pt x="158" y="62"/>
                  </a:lnTo>
                  <a:lnTo>
                    <a:pt x="162" y="62"/>
                  </a:lnTo>
                  <a:lnTo>
                    <a:pt x="166" y="64"/>
                  </a:lnTo>
                  <a:lnTo>
                    <a:pt x="171" y="67"/>
                  </a:lnTo>
                  <a:lnTo>
                    <a:pt x="177" y="71"/>
                  </a:lnTo>
                  <a:lnTo>
                    <a:pt x="181" y="75"/>
                  </a:lnTo>
                  <a:lnTo>
                    <a:pt x="184" y="79"/>
                  </a:lnTo>
                  <a:lnTo>
                    <a:pt x="188" y="82"/>
                  </a:lnTo>
                  <a:lnTo>
                    <a:pt x="194" y="84"/>
                  </a:lnTo>
                  <a:lnTo>
                    <a:pt x="197" y="82"/>
                  </a:lnTo>
                  <a:lnTo>
                    <a:pt x="203" y="82"/>
                  </a:lnTo>
                  <a:lnTo>
                    <a:pt x="209" y="79"/>
                  </a:lnTo>
                  <a:lnTo>
                    <a:pt x="214" y="79"/>
                  </a:lnTo>
                  <a:lnTo>
                    <a:pt x="218" y="75"/>
                  </a:lnTo>
                  <a:lnTo>
                    <a:pt x="222" y="73"/>
                  </a:lnTo>
                  <a:lnTo>
                    <a:pt x="223" y="69"/>
                  </a:lnTo>
                  <a:lnTo>
                    <a:pt x="223" y="66"/>
                  </a:lnTo>
                  <a:lnTo>
                    <a:pt x="223" y="64"/>
                  </a:lnTo>
                  <a:lnTo>
                    <a:pt x="222" y="60"/>
                  </a:lnTo>
                  <a:lnTo>
                    <a:pt x="218" y="56"/>
                  </a:lnTo>
                  <a:lnTo>
                    <a:pt x="216" y="52"/>
                  </a:lnTo>
                  <a:lnTo>
                    <a:pt x="210" y="49"/>
                  </a:lnTo>
                  <a:lnTo>
                    <a:pt x="207" y="43"/>
                  </a:lnTo>
                  <a:lnTo>
                    <a:pt x="201" y="39"/>
                  </a:lnTo>
                  <a:lnTo>
                    <a:pt x="195" y="34"/>
                  </a:lnTo>
                  <a:lnTo>
                    <a:pt x="190" y="30"/>
                  </a:lnTo>
                  <a:lnTo>
                    <a:pt x="184" y="24"/>
                  </a:lnTo>
                  <a:lnTo>
                    <a:pt x="179" y="21"/>
                  </a:lnTo>
                  <a:lnTo>
                    <a:pt x="175" y="17"/>
                  </a:lnTo>
                  <a:lnTo>
                    <a:pt x="169" y="13"/>
                  </a:lnTo>
                  <a:lnTo>
                    <a:pt x="166" y="10"/>
                  </a:lnTo>
                  <a:lnTo>
                    <a:pt x="162" y="6"/>
                  </a:lnTo>
                  <a:lnTo>
                    <a:pt x="160" y="6"/>
                  </a:lnTo>
                  <a:lnTo>
                    <a:pt x="156" y="2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0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3" y="4"/>
                  </a:lnTo>
                  <a:lnTo>
                    <a:pt x="87" y="6"/>
                  </a:lnTo>
                  <a:lnTo>
                    <a:pt x="83" y="6"/>
                  </a:lnTo>
                  <a:lnTo>
                    <a:pt x="80" y="6"/>
                  </a:lnTo>
                  <a:lnTo>
                    <a:pt x="80" y="8"/>
                  </a:lnTo>
                  <a:lnTo>
                    <a:pt x="74" y="10"/>
                  </a:lnTo>
                  <a:lnTo>
                    <a:pt x="69" y="13"/>
                  </a:lnTo>
                  <a:lnTo>
                    <a:pt x="63" y="19"/>
                  </a:lnTo>
                  <a:lnTo>
                    <a:pt x="57" y="24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2" y="34"/>
                  </a:lnTo>
                  <a:lnTo>
                    <a:pt x="55" y="34"/>
                  </a:lnTo>
                  <a:lnTo>
                    <a:pt x="61" y="32"/>
                  </a:lnTo>
                  <a:lnTo>
                    <a:pt x="67" y="30"/>
                  </a:lnTo>
                  <a:lnTo>
                    <a:pt x="72" y="28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9" y="24"/>
                  </a:lnTo>
                  <a:lnTo>
                    <a:pt x="93" y="23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4" y="21"/>
                  </a:lnTo>
                  <a:lnTo>
                    <a:pt x="108" y="21"/>
                  </a:lnTo>
                  <a:lnTo>
                    <a:pt x="111" y="19"/>
                  </a:lnTo>
                  <a:lnTo>
                    <a:pt x="115" y="17"/>
                  </a:lnTo>
                  <a:lnTo>
                    <a:pt x="119" y="17"/>
                  </a:lnTo>
                  <a:lnTo>
                    <a:pt x="123" y="17"/>
                  </a:lnTo>
                  <a:lnTo>
                    <a:pt x="126" y="17"/>
                  </a:lnTo>
                  <a:lnTo>
                    <a:pt x="134" y="15"/>
                  </a:lnTo>
                  <a:lnTo>
                    <a:pt x="141" y="15"/>
                  </a:lnTo>
                  <a:lnTo>
                    <a:pt x="145" y="15"/>
                  </a:lnTo>
                  <a:lnTo>
                    <a:pt x="151" y="15"/>
                  </a:lnTo>
                  <a:lnTo>
                    <a:pt x="154" y="15"/>
                  </a:lnTo>
                  <a:lnTo>
                    <a:pt x="158" y="17"/>
                  </a:lnTo>
                  <a:lnTo>
                    <a:pt x="162" y="21"/>
                  </a:lnTo>
                  <a:lnTo>
                    <a:pt x="167" y="23"/>
                  </a:lnTo>
                  <a:lnTo>
                    <a:pt x="171" y="26"/>
                  </a:lnTo>
                  <a:lnTo>
                    <a:pt x="175" y="30"/>
                  </a:lnTo>
                  <a:lnTo>
                    <a:pt x="181" y="34"/>
                  </a:lnTo>
                  <a:lnTo>
                    <a:pt x="184" y="38"/>
                  </a:lnTo>
                  <a:lnTo>
                    <a:pt x="188" y="41"/>
                  </a:lnTo>
                  <a:lnTo>
                    <a:pt x="192" y="45"/>
                  </a:lnTo>
                  <a:lnTo>
                    <a:pt x="195" y="49"/>
                  </a:lnTo>
                  <a:lnTo>
                    <a:pt x="197" y="52"/>
                  </a:lnTo>
                  <a:lnTo>
                    <a:pt x="201" y="60"/>
                  </a:lnTo>
                  <a:lnTo>
                    <a:pt x="201" y="64"/>
                  </a:lnTo>
                  <a:lnTo>
                    <a:pt x="195" y="67"/>
                  </a:lnTo>
                  <a:lnTo>
                    <a:pt x="190" y="67"/>
                  </a:lnTo>
                  <a:lnTo>
                    <a:pt x="184" y="66"/>
                  </a:lnTo>
                  <a:lnTo>
                    <a:pt x="181" y="60"/>
                  </a:lnTo>
                  <a:lnTo>
                    <a:pt x="177" y="56"/>
                  </a:lnTo>
                  <a:lnTo>
                    <a:pt x="171" y="54"/>
                  </a:lnTo>
                  <a:lnTo>
                    <a:pt x="167" y="52"/>
                  </a:lnTo>
                  <a:lnTo>
                    <a:pt x="162" y="51"/>
                  </a:lnTo>
                  <a:lnTo>
                    <a:pt x="158" y="47"/>
                  </a:lnTo>
                  <a:lnTo>
                    <a:pt x="154" y="47"/>
                  </a:lnTo>
                  <a:lnTo>
                    <a:pt x="151" y="45"/>
                  </a:lnTo>
                  <a:lnTo>
                    <a:pt x="147" y="45"/>
                  </a:lnTo>
                  <a:lnTo>
                    <a:pt x="143" y="45"/>
                  </a:lnTo>
                  <a:lnTo>
                    <a:pt x="139" y="45"/>
                  </a:lnTo>
                  <a:lnTo>
                    <a:pt x="136" y="45"/>
                  </a:lnTo>
                  <a:lnTo>
                    <a:pt x="132" y="45"/>
                  </a:lnTo>
                  <a:lnTo>
                    <a:pt x="128" y="45"/>
                  </a:lnTo>
                  <a:lnTo>
                    <a:pt x="123" y="45"/>
                  </a:lnTo>
                  <a:lnTo>
                    <a:pt x="115" y="47"/>
                  </a:lnTo>
                  <a:lnTo>
                    <a:pt x="110" y="51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4"/>
                  </a:lnTo>
                  <a:lnTo>
                    <a:pt x="95" y="56"/>
                  </a:lnTo>
                  <a:lnTo>
                    <a:pt x="89" y="58"/>
                  </a:lnTo>
                  <a:lnTo>
                    <a:pt x="87" y="60"/>
                  </a:lnTo>
                  <a:lnTo>
                    <a:pt x="83" y="62"/>
                  </a:lnTo>
                  <a:lnTo>
                    <a:pt x="80" y="64"/>
                  </a:lnTo>
                  <a:lnTo>
                    <a:pt x="76" y="66"/>
                  </a:lnTo>
                  <a:lnTo>
                    <a:pt x="70" y="67"/>
                  </a:lnTo>
                  <a:lnTo>
                    <a:pt x="69" y="69"/>
                  </a:lnTo>
                  <a:lnTo>
                    <a:pt x="65" y="71"/>
                  </a:lnTo>
                  <a:lnTo>
                    <a:pt x="57" y="75"/>
                  </a:lnTo>
                  <a:lnTo>
                    <a:pt x="52" y="77"/>
                  </a:lnTo>
                  <a:lnTo>
                    <a:pt x="48" y="79"/>
                  </a:lnTo>
                  <a:lnTo>
                    <a:pt x="44" y="82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54" y="97"/>
                  </a:lnTo>
                  <a:lnTo>
                    <a:pt x="54" y="101"/>
                  </a:lnTo>
                  <a:lnTo>
                    <a:pt x="52" y="103"/>
                  </a:lnTo>
                  <a:lnTo>
                    <a:pt x="52" y="107"/>
                  </a:lnTo>
                  <a:lnTo>
                    <a:pt x="52" y="110"/>
                  </a:lnTo>
                  <a:lnTo>
                    <a:pt x="52" y="114"/>
                  </a:lnTo>
                  <a:lnTo>
                    <a:pt x="50" y="118"/>
                  </a:lnTo>
                  <a:lnTo>
                    <a:pt x="50" y="122"/>
                  </a:lnTo>
                  <a:lnTo>
                    <a:pt x="48" y="127"/>
                  </a:lnTo>
                  <a:lnTo>
                    <a:pt x="48" y="131"/>
                  </a:lnTo>
                  <a:lnTo>
                    <a:pt x="46" y="135"/>
                  </a:lnTo>
                  <a:lnTo>
                    <a:pt x="44" y="138"/>
                  </a:lnTo>
                  <a:lnTo>
                    <a:pt x="42" y="142"/>
                  </a:lnTo>
                  <a:lnTo>
                    <a:pt x="41" y="146"/>
                  </a:lnTo>
                  <a:lnTo>
                    <a:pt x="35" y="150"/>
                  </a:lnTo>
                  <a:lnTo>
                    <a:pt x="29" y="155"/>
                  </a:lnTo>
                  <a:lnTo>
                    <a:pt x="22" y="159"/>
                  </a:lnTo>
                  <a:lnTo>
                    <a:pt x="16" y="163"/>
                  </a:lnTo>
                  <a:lnTo>
                    <a:pt x="9" y="164"/>
                  </a:lnTo>
                  <a:lnTo>
                    <a:pt x="5" y="166"/>
                  </a:lnTo>
                  <a:lnTo>
                    <a:pt x="1" y="166"/>
                  </a:lnTo>
                  <a:lnTo>
                    <a:pt x="0" y="168"/>
                  </a:lnTo>
                  <a:lnTo>
                    <a:pt x="35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2" name="Freeform 74">
              <a:extLst>
                <a:ext uri="{FF2B5EF4-FFF2-40B4-BE49-F238E27FC236}">
                  <a16:creationId xmlns:a16="http://schemas.microsoft.com/office/drawing/2014/main" id="{EA75C89E-E9CE-A5B8-D34B-A7B6C709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2963863"/>
              <a:ext cx="379413" cy="109538"/>
            </a:xfrm>
            <a:custGeom>
              <a:avLst/>
              <a:gdLst>
                <a:gd name="T0" fmla="*/ 2147483647 w 239"/>
                <a:gd name="T1" fmla="*/ 2147483647 h 69"/>
                <a:gd name="T2" fmla="*/ 2147483647 w 239"/>
                <a:gd name="T3" fmla="*/ 2147483647 h 69"/>
                <a:gd name="T4" fmla="*/ 2147483647 w 239"/>
                <a:gd name="T5" fmla="*/ 2147483647 h 69"/>
                <a:gd name="T6" fmla="*/ 2147483647 w 239"/>
                <a:gd name="T7" fmla="*/ 2147483647 h 69"/>
                <a:gd name="T8" fmla="*/ 2147483647 w 239"/>
                <a:gd name="T9" fmla="*/ 2147483647 h 69"/>
                <a:gd name="T10" fmla="*/ 2147483647 w 239"/>
                <a:gd name="T11" fmla="*/ 2147483647 h 69"/>
                <a:gd name="T12" fmla="*/ 2147483647 w 239"/>
                <a:gd name="T13" fmla="*/ 2147483647 h 69"/>
                <a:gd name="T14" fmla="*/ 2147483647 w 239"/>
                <a:gd name="T15" fmla="*/ 2147483647 h 69"/>
                <a:gd name="T16" fmla="*/ 2147483647 w 239"/>
                <a:gd name="T17" fmla="*/ 2147483647 h 69"/>
                <a:gd name="T18" fmla="*/ 2147483647 w 239"/>
                <a:gd name="T19" fmla="*/ 2147483647 h 69"/>
                <a:gd name="T20" fmla="*/ 2147483647 w 239"/>
                <a:gd name="T21" fmla="*/ 2147483647 h 69"/>
                <a:gd name="T22" fmla="*/ 2147483647 w 239"/>
                <a:gd name="T23" fmla="*/ 2147483647 h 69"/>
                <a:gd name="T24" fmla="*/ 2147483647 w 239"/>
                <a:gd name="T25" fmla="*/ 2147483647 h 69"/>
                <a:gd name="T26" fmla="*/ 2147483647 w 239"/>
                <a:gd name="T27" fmla="*/ 0 h 69"/>
                <a:gd name="T28" fmla="*/ 2147483647 w 239"/>
                <a:gd name="T29" fmla="*/ 0 h 69"/>
                <a:gd name="T30" fmla="*/ 2147483647 w 239"/>
                <a:gd name="T31" fmla="*/ 0 h 69"/>
                <a:gd name="T32" fmla="*/ 2147483647 w 239"/>
                <a:gd name="T33" fmla="*/ 2147483647 h 69"/>
                <a:gd name="T34" fmla="*/ 2147483647 w 239"/>
                <a:gd name="T35" fmla="*/ 2147483647 h 69"/>
                <a:gd name="T36" fmla="*/ 2147483647 w 239"/>
                <a:gd name="T37" fmla="*/ 2147483647 h 69"/>
                <a:gd name="T38" fmla="*/ 2147483647 w 239"/>
                <a:gd name="T39" fmla="*/ 2147483647 h 69"/>
                <a:gd name="T40" fmla="*/ 2147483647 w 239"/>
                <a:gd name="T41" fmla="*/ 2147483647 h 69"/>
                <a:gd name="T42" fmla="*/ 2147483647 w 239"/>
                <a:gd name="T43" fmla="*/ 2147483647 h 69"/>
                <a:gd name="T44" fmla="*/ 2147483647 w 239"/>
                <a:gd name="T45" fmla="*/ 2147483647 h 69"/>
                <a:gd name="T46" fmla="*/ 2147483647 w 239"/>
                <a:gd name="T47" fmla="*/ 2147483647 h 69"/>
                <a:gd name="T48" fmla="*/ 2147483647 w 239"/>
                <a:gd name="T49" fmla="*/ 2147483647 h 69"/>
                <a:gd name="T50" fmla="*/ 0 w 239"/>
                <a:gd name="T51" fmla="*/ 2147483647 h 69"/>
                <a:gd name="T52" fmla="*/ 2147483647 w 239"/>
                <a:gd name="T53" fmla="*/ 2147483647 h 69"/>
                <a:gd name="T54" fmla="*/ 2147483647 w 239"/>
                <a:gd name="T55" fmla="*/ 2147483647 h 69"/>
                <a:gd name="T56" fmla="*/ 2147483647 w 239"/>
                <a:gd name="T57" fmla="*/ 2147483647 h 69"/>
                <a:gd name="T58" fmla="*/ 2147483647 w 239"/>
                <a:gd name="T59" fmla="*/ 2147483647 h 69"/>
                <a:gd name="T60" fmla="*/ 2147483647 w 239"/>
                <a:gd name="T61" fmla="*/ 2147483647 h 69"/>
                <a:gd name="T62" fmla="*/ 2147483647 w 239"/>
                <a:gd name="T63" fmla="*/ 2147483647 h 69"/>
                <a:gd name="T64" fmla="*/ 2147483647 w 239"/>
                <a:gd name="T65" fmla="*/ 2147483647 h 69"/>
                <a:gd name="T66" fmla="*/ 2147483647 w 239"/>
                <a:gd name="T67" fmla="*/ 2147483647 h 69"/>
                <a:gd name="T68" fmla="*/ 2147483647 w 239"/>
                <a:gd name="T69" fmla="*/ 2147483647 h 69"/>
                <a:gd name="T70" fmla="*/ 2147483647 w 239"/>
                <a:gd name="T71" fmla="*/ 2147483647 h 69"/>
                <a:gd name="T72" fmla="*/ 2147483647 w 239"/>
                <a:gd name="T73" fmla="*/ 2147483647 h 69"/>
                <a:gd name="T74" fmla="*/ 2147483647 w 239"/>
                <a:gd name="T75" fmla="*/ 2147483647 h 69"/>
                <a:gd name="T76" fmla="*/ 2147483647 w 239"/>
                <a:gd name="T77" fmla="*/ 2147483647 h 69"/>
                <a:gd name="T78" fmla="*/ 2147483647 w 239"/>
                <a:gd name="T79" fmla="*/ 2147483647 h 69"/>
                <a:gd name="T80" fmla="*/ 2147483647 w 239"/>
                <a:gd name="T81" fmla="*/ 2147483647 h 69"/>
                <a:gd name="T82" fmla="*/ 2147483647 w 239"/>
                <a:gd name="T83" fmla="*/ 2147483647 h 69"/>
                <a:gd name="T84" fmla="*/ 2147483647 w 239"/>
                <a:gd name="T85" fmla="*/ 2147483647 h 69"/>
                <a:gd name="T86" fmla="*/ 2147483647 w 239"/>
                <a:gd name="T87" fmla="*/ 2147483647 h 69"/>
                <a:gd name="T88" fmla="*/ 2147483647 w 239"/>
                <a:gd name="T89" fmla="*/ 2147483647 h 69"/>
                <a:gd name="T90" fmla="*/ 2147483647 w 239"/>
                <a:gd name="T91" fmla="*/ 2147483647 h 69"/>
                <a:gd name="T92" fmla="*/ 2147483647 w 239"/>
                <a:gd name="T93" fmla="*/ 2147483647 h 69"/>
                <a:gd name="T94" fmla="*/ 2147483647 w 239"/>
                <a:gd name="T95" fmla="*/ 2147483647 h 69"/>
                <a:gd name="T96" fmla="*/ 2147483647 w 239"/>
                <a:gd name="T97" fmla="*/ 2147483647 h 69"/>
                <a:gd name="T98" fmla="*/ 2147483647 w 239"/>
                <a:gd name="T99" fmla="*/ 2147483647 h 69"/>
                <a:gd name="T100" fmla="*/ 2147483647 w 239"/>
                <a:gd name="T101" fmla="*/ 2147483647 h 69"/>
                <a:gd name="T102" fmla="*/ 2147483647 w 239"/>
                <a:gd name="T103" fmla="*/ 2147483647 h 69"/>
                <a:gd name="T104" fmla="*/ 2147483647 w 239"/>
                <a:gd name="T105" fmla="*/ 2147483647 h 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9"/>
                <a:gd name="T160" fmla="*/ 0 h 69"/>
                <a:gd name="T161" fmla="*/ 239 w 239"/>
                <a:gd name="T162" fmla="*/ 69 h 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9" h="69">
                  <a:moveTo>
                    <a:pt x="149" y="61"/>
                  </a:moveTo>
                  <a:lnTo>
                    <a:pt x="151" y="59"/>
                  </a:lnTo>
                  <a:lnTo>
                    <a:pt x="155" y="59"/>
                  </a:lnTo>
                  <a:lnTo>
                    <a:pt x="159" y="57"/>
                  </a:lnTo>
                  <a:lnTo>
                    <a:pt x="166" y="57"/>
                  </a:lnTo>
                  <a:lnTo>
                    <a:pt x="172" y="57"/>
                  </a:lnTo>
                  <a:lnTo>
                    <a:pt x="179" y="57"/>
                  </a:lnTo>
                  <a:lnTo>
                    <a:pt x="187" y="55"/>
                  </a:lnTo>
                  <a:lnTo>
                    <a:pt x="192" y="57"/>
                  </a:lnTo>
                  <a:lnTo>
                    <a:pt x="198" y="59"/>
                  </a:lnTo>
                  <a:lnTo>
                    <a:pt x="203" y="61"/>
                  </a:lnTo>
                  <a:lnTo>
                    <a:pt x="209" y="63"/>
                  </a:lnTo>
                  <a:lnTo>
                    <a:pt x="217" y="65"/>
                  </a:lnTo>
                  <a:lnTo>
                    <a:pt x="220" y="67"/>
                  </a:lnTo>
                  <a:lnTo>
                    <a:pt x="226" y="67"/>
                  </a:lnTo>
                  <a:lnTo>
                    <a:pt x="230" y="67"/>
                  </a:lnTo>
                  <a:lnTo>
                    <a:pt x="231" y="65"/>
                  </a:lnTo>
                  <a:lnTo>
                    <a:pt x="233" y="61"/>
                  </a:lnTo>
                  <a:lnTo>
                    <a:pt x="235" y="59"/>
                  </a:lnTo>
                  <a:lnTo>
                    <a:pt x="237" y="55"/>
                  </a:lnTo>
                  <a:lnTo>
                    <a:pt x="239" y="52"/>
                  </a:lnTo>
                  <a:lnTo>
                    <a:pt x="237" y="46"/>
                  </a:lnTo>
                  <a:lnTo>
                    <a:pt x="237" y="41"/>
                  </a:lnTo>
                  <a:lnTo>
                    <a:pt x="233" y="35"/>
                  </a:lnTo>
                  <a:lnTo>
                    <a:pt x="231" y="31"/>
                  </a:lnTo>
                  <a:lnTo>
                    <a:pt x="228" y="27"/>
                  </a:lnTo>
                  <a:lnTo>
                    <a:pt x="224" y="26"/>
                  </a:lnTo>
                  <a:lnTo>
                    <a:pt x="220" y="22"/>
                  </a:lnTo>
                  <a:lnTo>
                    <a:pt x="217" y="20"/>
                  </a:lnTo>
                  <a:lnTo>
                    <a:pt x="211" y="18"/>
                  </a:lnTo>
                  <a:lnTo>
                    <a:pt x="207" y="14"/>
                  </a:lnTo>
                  <a:lnTo>
                    <a:pt x="202" y="13"/>
                  </a:lnTo>
                  <a:lnTo>
                    <a:pt x="198" y="11"/>
                  </a:lnTo>
                  <a:lnTo>
                    <a:pt x="192" y="9"/>
                  </a:lnTo>
                  <a:lnTo>
                    <a:pt x="187" y="7"/>
                  </a:lnTo>
                  <a:lnTo>
                    <a:pt x="181" y="5"/>
                  </a:lnTo>
                  <a:lnTo>
                    <a:pt x="175" y="3"/>
                  </a:lnTo>
                  <a:lnTo>
                    <a:pt x="170" y="1"/>
                  </a:lnTo>
                  <a:lnTo>
                    <a:pt x="164" y="1"/>
                  </a:lnTo>
                  <a:lnTo>
                    <a:pt x="159" y="0"/>
                  </a:lnTo>
                  <a:lnTo>
                    <a:pt x="155" y="0"/>
                  </a:lnTo>
                  <a:lnTo>
                    <a:pt x="149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1"/>
                  </a:lnTo>
                  <a:lnTo>
                    <a:pt x="103" y="1"/>
                  </a:lnTo>
                  <a:lnTo>
                    <a:pt x="99" y="1"/>
                  </a:lnTo>
                  <a:lnTo>
                    <a:pt x="95" y="1"/>
                  </a:lnTo>
                  <a:lnTo>
                    <a:pt x="91" y="3"/>
                  </a:lnTo>
                  <a:lnTo>
                    <a:pt x="86" y="3"/>
                  </a:lnTo>
                  <a:lnTo>
                    <a:pt x="82" y="5"/>
                  </a:lnTo>
                  <a:lnTo>
                    <a:pt x="78" y="5"/>
                  </a:lnTo>
                  <a:lnTo>
                    <a:pt x="75" y="5"/>
                  </a:lnTo>
                  <a:lnTo>
                    <a:pt x="71" y="5"/>
                  </a:lnTo>
                  <a:lnTo>
                    <a:pt x="67" y="7"/>
                  </a:lnTo>
                  <a:lnTo>
                    <a:pt x="60" y="9"/>
                  </a:lnTo>
                  <a:lnTo>
                    <a:pt x="54" y="11"/>
                  </a:lnTo>
                  <a:lnTo>
                    <a:pt x="49" y="13"/>
                  </a:lnTo>
                  <a:lnTo>
                    <a:pt x="43" y="16"/>
                  </a:lnTo>
                  <a:lnTo>
                    <a:pt x="37" y="18"/>
                  </a:lnTo>
                  <a:lnTo>
                    <a:pt x="34" y="22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19" y="33"/>
                  </a:lnTo>
                  <a:lnTo>
                    <a:pt x="17" y="39"/>
                  </a:lnTo>
                  <a:lnTo>
                    <a:pt x="11" y="44"/>
                  </a:lnTo>
                  <a:lnTo>
                    <a:pt x="9" y="48"/>
                  </a:lnTo>
                  <a:lnTo>
                    <a:pt x="6" y="52"/>
                  </a:lnTo>
                  <a:lnTo>
                    <a:pt x="4" y="57"/>
                  </a:lnTo>
                  <a:lnTo>
                    <a:pt x="2" y="59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6" y="65"/>
                  </a:lnTo>
                  <a:lnTo>
                    <a:pt x="11" y="61"/>
                  </a:lnTo>
                  <a:lnTo>
                    <a:pt x="13" y="57"/>
                  </a:lnTo>
                  <a:lnTo>
                    <a:pt x="17" y="55"/>
                  </a:lnTo>
                  <a:lnTo>
                    <a:pt x="21" y="52"/>
                  </a:lnTo>
                  <a:lnTo>
                    <a:pt x="24" y="50"/>
                  </a:lnTo>
                  <a:lnTo>
                    <a:pt x="28" y="46"/>
                  </a:lnTo>
                  <a:lnTo>
                    <a:pt x="32" y="44"/>
                  </a:lnTo>
                  <a:lnTo>
                    <a:pt x="36" y="41"/>
                  </a:lnTo>
                  <a:lnTo>
                    <a:pt x="41" y="37"/>
                  </a:lnTo>
                  <a:lnTo>
                    <a:pt x="45" y="35"/>
                  </a:lnTo>
                  <a:lnTo>
                    <a:pt x="49" y="31"/>
                  </a:lnTo>
                  <a:lnTo>
                    <a:pt x="54" y="29"/>
                  </a:lnTo>
                  <a:lnTo>
                    <a:pt x="58" y="29"/>
                  </a:lnTo>
                  <a:lnTo>
                    <a:pt x="63" y="26"/>
                  </a:lnTo>
                  <a:lnTo>
                    <a:pt x="69" y="24"/>
                  </a:lnTo>
                  <a:lnTo>
                    <a:pt x="73" y="22"/>
                  </a:lnTo>
                  <a:lnTo>
                    <a:pt x="80" y="22"/>
                  </a:lnTo>
                  <a:lnTo>
                    <a:pt x="86" y="20"/>
                  </a:lnTo>
                  <a:lnTo>
                    <a:pt x="93" y="16"/>
                  </a:lnTo>
                  <a:lnTo>
                    <a:pt x="97" y="16"/>
                  </a:lnTo>
                  <a:lnTo>
                    <a:pt x="101" y="16"/>
                  </a:lnTo>
                  <a:lnTo>
                    <a:pt x="105" y="14"/>
                  </a:lnTo>
                  <a:lnTo>
                    <a:pt x="108" y="14"/>
                  </a:lnTo>
                  <a:lnTo>
                    <a:pt x="116" y="13"/>
                  </a:lnTo>
                  <a:lnTo>
                    <a:pt x="123" y="11"/>
                  </a:lnTo>
                  <a:lnTo>
                    <a:pt x="129" y="9"/>
                  </a:lnTo>
                  <a:lnTo>
                    <a:pt x="134" y="9"/>
                  </a:lnTo>
                  <a:lnTo>
                    <a:pt x="140" y="9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53" y="9"/>
                  </a:lnTo>
                  <a:lnTo>
                    <a:pt x="155" y="9"/>
                  </a:lnTo>
                  <a:lnTo>
                    <a:pt x="159" y="9"/>
                  </a:lnTo>
                  <a:lnTo>
                    <a:pt x="162" y="9"/>
                  </a:lnTo>
                  <a:lnTo>
                    <a:pt x="168" y="13"/>
                  </a:lnTo>
                  <a:lnTo>
                    <a:pt x="172" y="13"/>
                  </a:lnTo>
                  <a:lnTo>
                    <a:pt x="177" y="14"/>
                  </a:lnTo>
                  <a:lnTo>
                    <a:pt x="183" y="14"/>
                  </a:lnTo>
                  <a:lnTo>
                    <a:pt x="189" y="16"/>
                  </a:lnTo>
                  <a:lnTo>
                    <a:pt x="194" y="18"/>
                  </a:lnTo>
                  <a:lnTo>
                    <a:pt x="200" y="20"/>
                  </a:lnTo>
                  <a:lnTo>
                    <a:pt x="203" y="22"/>
                  </a:lnTo>
                  <a:lnTo>
                    <a:pt x="209" y="24"/>
                  </a:lnTo>
                  <a:lnTo>
                    <a:pt x="213" y="26"/>
                  </a:lnTo>
                  <a:lnTo>
                    <a:pt x="217" y="27"/>
                  </a:lnTo>
                  <a:lnTo>
                    <a:pt x="218" y="29"/>
                  </a:lnTo>
                  <a:lnTo>
                    <a:pt x="222" y="31"/>
                  </a:lnTo>
                  <a:lnTo>
                    <a:pt x="222" y="33"/>
                  </a:lnTo>
                  <a:lnTo>
                    <a:pt x="224" y="37"/>
                  </a:lnTo>
                  <a:lnTo>
                    <a:pt x="226" y="41"/>
                  </a:lnTo>
                  <a:lnTo>
                    <a:pt x="226" y="46"/>
                  </a:lnTo>
                  <a:lnTo>
                    <a:pt x="226" y="50"/>
                  </a:lnTo>
                  <a:lnTo>
                    <a:pt x="226" y="52"/>
                  </a:lnTo>
                  <a:lnTo>
                    <a:pt x="224" y="54"/>
                  </a:lnTo>
                  <a:lnTo>
                    <a:pt x="222" y="54"/>
                  </a:lnTo>
                  <a:lnTo>
                    <a:pt x="217" y="54"/>
                  </a:lnTo>
                  <a:lnTo>
                    <a:pt x="213" y="52"/>
                  </a:lnTo>
                  <a:lnTo>
                    <a:pt x="209" y="50"/>
                  </a:lnTo>
                  <a:lnTo>
                    <a:pt x="205" y="50"/>
                  </a:lnTo>
                  <a:lnTo>
                    <a:pt x="200" y="46"/>
                  </a:lnTo>
                  <a:lnTo>
                    <a:pt x="196" y="46"/>
                  </a:lnTo>
                  <a:lnTo>
                    <a:pt x="190" y="44"/>
                  </a:lnTo>
                  <a:lnTo>
                    <a:pt x="185" y="44"/>
                  </a:lnTo>
                  <a:lnTo>
                    <a:pt x="179" y="44"/>
                  </a:lnTo>
                  <a:lnTo>
                    <a:pt x="175" y="44"/>
                  </a:lnTo>
                  <a:lnTo>
                    <a:pt x="170" y="46"/>
                  </a:lnTo>
                  <a:lnTo>
                    <a:pt x="166" y="48"/>
                  </a:lnTo>
                  <a:lnTo>
                    <a:pt x="159" y="50"/>
                  </a:lnTo>
                  <a:lnTo>
                    <a:pt x="153" y="50"/>
                  </a:lnTo>
                  <a:lnTo>
                    <a:pt x="147" y="52"/>
                  </a:lnTo>
                  <a:lnTo>
                    <a:pt x="142" y="54"/>
                  </a:lnTo>
                  <a:lnTo>
                    <a:pt x="136" y="55"/>
                  </a:lnTo>
                  <a:lnTo>
                    <a:pt x="131" y="57"/>
                  </a:lnTo>
                  <a:lnTo>
                    <a:pt x="125" y="59"/>
                  </a:lnTo>
                  <a:lnTo>
                    <a:pt x="121" y="61"/>
                  </a:lnTo>
                  <a:lnTo>
                    <a:pt x="118" y="61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2" y="65"/>
                  </a:lnTo>
                  <a:lnTo>
                    <a:pt x="149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3" name="Freeform 75">
              <a:extLst>
                <a:ext uri="{FF2B5EF4-FFF2-40B4-BE49-F238E27FC236}">
                  <a16:creationId xmlns:a16="http://schemas.microsoft.com/office/drawing/2014/main" id="{D1E6E8C8-1051-E419-C1F7-F9DE6716A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2895600"/>
              <a:ext cx="379413" cy="401638"/>
            </a:xfrm>
            <a:custGeom>
              <a:avLst/>
              <a:gdLst>
                <a:gd name="T0" fmla="*/ 2147483647 w 239"/>
                <a:gd name="T1" fmla="*/ 2147483647 h 253"/>
                <a:gd name="T2" fmla="*/ 2147483647 w 239"/>
                <a:gd name="T3" fmla="*/ 2147483647 h 253"/>
                <a:gd name="T4" fmla="*/ 2147483647 w 239"/>
                <a:gd name="T5" fmla="*/ 2147483647 h 253"/>
                <a:gd name="T6" fmla="*/ 2147483647 w 239"/>
                <a:gd name="T7" fmla="*/ 2147483647 h 253"/>
                <a:gd name="T8" fmla="*/ 2147483647 w 239"/>
                <a:gd name="T9" fmla="*/ 2147483647 h 253"/>
                <a:gd name="T10" fmla="*/ 2147483647 w 239"/>
                <a:gd name="T11" fmla="*/ 2147483647 h 253"/>
                <a:gd name="T12" fmla="*/ 2147483647 w 239"/>
                <a:gd name="T13" fmla="*/ 2147483647 h 253"/>
                <a:gd name="T14" fmla="*/ 2147483647 w 239"/>
                <a:gd name="T15" fmla="*/ 2147483647 h 253"/>
                <a:gd name="T16" fmla="*/ 2147483647 w 239"/>
                <a:gd name="T17" fmla="*/ 2147483647 h 253"/>
                <a:gd name="T18" fmla="*/ 2147483647 w 239"/>
                <a:gd name="T19" fmla="*/ 2147483647 h 253"/>
                <a:gd name="T20" fmla="*/ 2147483647 w 239"/>
                <a:gd name="T21" fmla="*/ 2147483647 h 253"/>
                <a:gd name="T22" fmla="*/ 2147483647 w 239"/>
                <a:gd name="T23" fmla="*/ 2147483647 h 253"/>
                <a:gd name="T24" fmla="*/ 2147483647 w 239"/>
                <a:gd name="T25" fmla="*/ 2147483647 h 253"/>
                <a:gd name="T26" fmla="*/ 2147483647 w 239"/>
                <a:gd name="T27" fmla="*/ 2147483647 h 253"/>
                <a:gd name="T28" fmla="*/ 2147483647 w 239"/>
                <a:gd name="T29" fmla="*/ 2147483647 h 253"/>
                <a:gd name="T30" fmla="*/ 2147483647 w 239"/>
                <a:gd name="T31" fmla="*/ 2147483647 h 253"/>
                <a:gd name="T32" fmla="*/ 2147483647 w 239"/>
                <a:gd name="T33" fmla="*/ 2147483647 h 253"/>
                <a:gd name="T34" fmla="*/ 2147483647 w 239"/>
                <a:gd name="T35" fmla="*/ 2147483647 h 253"/>
                <a:gd name="T36" fmla="*/ 2147483647 w 239"/>
                <a:gd name="T37" fmla="*/ 2147483647 h 253"/>
                <a:gd name="T38" fmla="*/ 2147483647 w 239"/>
                <a:gd name="T39" fmla="*/ 2147483647 h 253"/>
                <a:gd name="T40" fmla="*/ 2147483647 w 239"/>
                <a:gd name="T41" fmla="*/ 2147483647 h 253"/>
                <a:gd name="T42" fmla="*/ 2147483647 w 239"/>
                <a:gd name="T43" fmla="*/ 2147483647 h 253"/>
                <a:gd name="T44" fmla="*/ 2147483647 w 239"/>
                <a:gd name="T45" fmla="*/ 2147483647 h 253"/>
                <a:gd name="T46" fmla="*/ 2147483647 w 239"/>
                <a:gd name="T47" fmla="*/ 2147483647 h 253"/>
                <a:gd name="T48" fmla="*/ 2147483647 w 239"/>
                <a:gd name="T49" fmla="*/ 2147483647 h 253"/>
                <a:gd name="T50" fmla="*/ 2147483647 w 239"/>
                <a:gd name="T51" fmla="*/ 2147483647 h 253"/>
                <a:gd name="T52" fmla="*/ 2147483647 w 239"/>
                <a:gd name="T53" fmla="*/ 2147483647 h 253"/>
                <a:gd name="T54" fmla="*/ 2147483647 w 239"/>
                <a:gd name="T55" fmla="*/ 2147483647 h 253"/>
                <a:gd name="T56" fmla="*/ 2147483647 w 239"/>
                <a:gd name="T57" fmla="*/ 2147483647 h 253"/>
                <a:gd name="T58" fmla="*/ 2147483647 w 239"/>
                <a:gd name="T59" fmla="*/ 2147483647 h 253"/>
                <a:gd name="T60" fmla="*/ 2147483647 w 239"/>
                <a:gd name="T61" fmla="*/ 2147483647 h 253"/>
                <a:gd name="T62" fmla="*/ 2147483647 w 239"/>
                <a:gd name="T63" fmla="*/ 2147483647 h 253"/>
                <a:gd name="T64" fmla="*/ 2147483647 w 239"/>
                <a:gd name="T65" fmla="*/ 2147483647 h 253"/>
                <a:gd name="T66" fmla="*/ 2147483647 w 239"/>
                <a:gd name="T67" fmla="*/ 2147483647 h 253"/>
                <a:gd name="T68" fmla="*/ 2147483647 w 239"/>
                <a:gd name="T69" fmla="*/ 2147483647 h 253"/>
                <a:gd name="T70" fmla="*/ 2147483647 w 239"/>
                <a:gd name="T71" fmla="*/ 2147483647 h 253"/>
                <a:gd name="T72" fmla="*/ 2147483647 w 239"/>
                <a:gd name="T73" fmla="*/ 2147483647 h 253"/>
                <a:gd name="T74" fmla="*/ 2147483647 w 239"/>
                <a:gd name="T75" fmla="*/ 2147483647 h 253"/>
                <a:gd name="T76" fmla="*/ 2147483647 w 239"/>
                <a:gd name="T77" fmla="*/ 2147483647 h 253"/>
                <a:gd name="T78" fmla="*/ 2147483647 w 239"/>
                <a:gd name="T79" fmla="*/ 2147483647 h 253"/>
                <a:gd name="T80" fmla="*/ 2147483647 w 239"/>
                <a:gd name="T81" fmla="*/ 2147483647 h 253"/>
                <a:gd name="T82" fmla="*/ 2147483647 w 239"/>
                <a:gd name="T83" fmla="*/ 2147483647 h 253"/>
                <a:gd name="T84" fmla="*/ 2147483647 w 239"/>
                <a:gd name="T85" fmla="*/ 2147483647 h 253"/>
                <a:gd name="T86" fmla="*/ 2147483647 w 239"/>
                <a:gd name="T87" fmla="*/ 2147483647 h 253"/>
                <a:gd name="T88" fmla="*/ 2147483647 w 239"/>
                <a:gd name="T89" fmla="*/ 2147483647 h 253"/>
                <a:gd name="T90" fmla="*/ 2147483647 w 239"/>
                <a:gd name="T91" fmla="*/ 2147483647 h 253"/>
                <a:gd name="T92" fmla="*/ 2147483647 w 239"/>
                <a:gd name="T93" fmla="*/ 2147483647 h 253"/>
                <a:gd name="T94" fmla="*/ 2147483647 w 239"/>
                <a:gd name="T95" fmla="*/ 2147483647 h 253"/>
                <a:gd name="T96" fmla="*/ 2147483647 w 239"/>
                <a:gd name="T97" fmla="*/ 2147483647 h 253"/>
                <a:gd name="T98" fmla="*/ 2147483647 w 239"/>
                <a:gd name="T99" fmla="*/ 2147483647 h 253"/>
                <a:gd name="T100" fmla="*/ 2147483647 w 239"/>
                <a:gd name="T101" fmla="*/ 2147483647 h 253"/>
                <a:gd name="T102" fmla="*/ 2147483647 w 239"/>
                <a:gd name="T103" fmla="*/ 0 h 253"/>
                <a:gd name="T104" fmla="*/ 2147483647 w 239"/>
                <a:gd name="T105" fmla="*/ 2147483647 h 253"/>
                <a:gd name="T106" fmla="*/ 2147483647 w 239"/>
                <a:gd name="T107" fmla="*/ 2147483647 h 253"/>
                <a:gd name="T108" fmla="*/ 2147483647 w 239"/>
                <a:gd name="T109" fmla="*/ 2147483647 h 253"/>
                <a:gd name="T110" fmla="*/ 2147483647 w 239"/>
                <a:gd name="T111" fmla="*/ 2147483647 h 253"/>
                <a:gd name="T112" fmla="*/ 2147483647 w 239"/>
                <a:gd name="T113" fmla="*/ 2147483647 h 253"/>
                <a:gd name="T114" fmla="*/ 2147483647 w 239"/>
                <a:gd name="T115" fmla="*/ 2147483647 h 253"/>
                <a:gd name="T116" fmla="*/ 2147483647 w 239"/>
                <a:gd name="T117" fmla="*/ 2147483647 h 253"/>
                <a:gd name="T118" fmla="*/ 2147483647 w 239"/>
                <a:gd name="T119" fmla="*/ 2147483647 h 253"/>
                <a:gd name="T120" fmla="*/ 2147483647 w 239"/>
                <a:gd name="T121" fmla="*/ 2147483647 h 253"/>
                <a:gd name="T122" fmla="*/ 2147483647 w 239"/>
                <a:gd name="T123" fmla="*/ 2147483647 h 253"/>
                <a:gd name="T124" fmla="*/ 2147483647 w 239"/>
                <a:gd name="T125" fmla="*/ 2147483647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9"/>
                <a:gd name="T190" fmla="*/ 0 h 253"/>
                <a:gd name="T191" fmla="*/ 239 w 239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9" h="253">
                  <a:moveTo>
                    <a:pt x="224" y="44"/>
                  </a:moveTo>
                  <a:lnTo>
                    <a:pt x="224" y="44"/>
                  </a:lnTo>
                  <a:lnTo>
                    <a:pt x="224" y="41"/>
                  </a:lnTo>
                  <a:lnTo>
                    <a:pt x="222" y="37"/>
                  </a:lnTo>
                  <a:lnTo>
                    <a:pt x="220" y="35"/>
                  </a:lnTo>
                  <a:lnTo>
                    <a:pt x="217" y="31"/>
                  </a:lnTo>
                  <a:lnTo>
                    <a:pt x="211" y="28"/>
                  </a:lnTo>
                  <a:lnTo>
                    <a:pt x="204" y="24"/>
                  </a:lnTo>
                  <a:lnTo>
                    <a:pt x="198" y="20"/>
                  </a:lnTo>
                  <a:lnTo>
                    <a:pt x="191" y="16"/>
                  </a:lnTo>
                  <a:lnTo>
                    <a:pt x="183" y="15"/>
                  </a:lnTo>
                  <a:lnTo>
                    <a:pt x="179" y="13"/>
                  </a:lnTo>
                  <a:lnTo>
                    <a:pt x="176" y="13"/>
                  </a:lnTo>
                  <a:lnTo>
                    <a:pt x="172" y="13"/>
                  </a:lnTo>
                  <a:lnTo>
                    <a:pt x="168" y="15"/>
                  </a:lnTo>
                  <a:lnTo>
                    <a:pt x="164" y="15"/>
                  </a:lnTo>
                  <a:lnTo>
                    <a:pt x="159" y="15"/>
                  </a:lnTo>
                  <a:lnTo>
                    <a:pt x="155" y="16"/>
                  </a:lnTo>
                  <a:lnTo>
                    <a:pt x="151" y="20"/>
                  </a:lnTo>
                  <a:lnTo>
                    <a:pt x="144" y="22"/>
                  </a:lnTo>
                  <a:lnTo>
                    <a:pt x="138" y="24"/>
                  </a:lnTo>
                  <a:lnTo>
                    <a:pt x="133" y="29"/>
                  </a:lnTo>
                  <a:lnTo>
                    <a:pt x="127" y="33"/>
                  </a:lnTo>
                  <a:lnTo>
                    <a:pt x="120" y="37"/>
                  </a:lnTo>
                  <a:lnTo>
                    <a:pt x="112" y="41"/>
                  </a:lnTo>
                  <a:lnTo>
                    <a:pt x="105" y="46"/>
                  </a:lnTo>
                  <a:lnTo>
                    <a:pt x="99" y="50"/>
                  </a:lnTo>
                  <a:lnTo>
                    <a:pt x="92" y="56"/>
                  </a:lnTo>
                  <a:lnTo>
                    <a:pt x="86" y="59"/>
                  </a:lnTo>
                  <a:lnTo>
                    <a:pt x="80" y="65"/>
                  </a:lnTo>
                  <a:lnTo>
                    <a:pt x="75" y="69"/>
                  </a:lnTo>
                  <a:lnTo>
                    <a:pt x="67" y="74"/>
                  </a:lnTo>
                  <a:lnTo>
                    <a:pt x="64" y="80"/>
                  </a:lnTo>
                  <a:lnTo>
                    <a:pt x="60" y="84"/>
                  </a:lnTo>
                  <a:lnTo>
                    <a:pt x="58" y="87"/>
                  </a:lnTo>
                  <a:lnTo>
                    <a:pt x="54" y="91"/>
                  </a:lnTo>
                  <a:lnTo>
                    <a:pt x="52" y="97"/>
                  </a:lnTo>
                  <a:lnTo>
                    <a:pt x="51" y="102"/>
                  </a:lnTo>
                  <a:lnTo>
                    <a:pt x="51" y="110"/>
                  </a:lnTo>
                  <a:lnTo>
                    <a:pt x="49" y="117"/>
                  </a:lnTo>
                  <a:lnTo>
                    <a:pt x="49" y="125"/>
                  </a:lnTo>
                  <a:lnTo>
                    <a:pt x="49" y="126"/>
                  </a:lnTo>
                  <a:lnTo>
                    <a:pt x="49" y="132"/>
                  </a:lnTo>
                  <a:lnTo>
                    <a:pt x="49" y="136"/>
                  </a:lnTo>
                  <a:lnTo>
                    <a:pt x="49" y="140"/>
                  </a:lnTo>
                  <a:lnTo>
                    <a:pt x="49" y="147"/>
                  </a:lnTo>
                  <a:lnTo>
                    <a:pt x="49" y="153"/>
                  </a:lnTo>
                  <a:lnTo>
                    <a:pt x="49" y="158"/>
                  </a:lnTo>
                  <a:lnTo>
                    <a:pt x="49" y="164"/>
                  </a:lnTo>
                  <a:lnTo>
                    <a:pt x="49" y="169"/>
                  </a:lnTo>
                  <a:lnTo>
                    <a:pt x="49" y="173"/>
                  </a:lnTo>
                  <a:lnTo>
                    <a:pt x="49" y="175"/>
                  </a:lnTo>
                  <a:lnTo>
                    <a:pt x="51" y="177"/>
                  </a:lnTo>
                  <a:lnTo>
                    <a:pt x="17" y="253"/>
                  </a:lnTo>
                  <a:lnTo>
                    <a:pt x="0" y="250"/>
                  </a:lnTo>
                  <a:lnTo>
                    <a:pt x="41" y="173"/>
                  </a:lnTo>
                  <a:lnTo>
                    <a:pt x="39" y="171"/>
                  </a:lnTo>
                  <a:lnTo>
                    <a:pt x="39" y="169"/>
                  </a:lnTo>
                  <a:lnTo>
                    <a:pt x="39" y="166"/>
                  </a:lnTo>
                  <a:lnTo>
                    <a:pt x="39" y="162"/>
                  </a:lnTo>
                  <a:lnTo>
                    <a:pt x="38" y="156"/>
                  </a:lnTo>
                  <a:lnTo>
                    <a:pt x="38" y="151"/>
                  </a:lnTo>
                  <a:lnTo>
                    <a:pt x="36" y="145"/>
                  </a:lnTo>
                  <a:lnTo>
                    <a:pt x="36" y="138"/>
                  </a:lnTo>
                  <a:lnTo>
                    <a:pt x="34" y="130"/>
                  </a:lnTo>
                  <a:lnTo>
                    <a:pt x="34" y="125"/>
                  </a:lnTo>
                  <a:lnTo>
                    <a:pt x="34" y="117"/>
                  </a:lnTo>
                  <a:lnTo>
                    <a:pt x="34" y="110"/>
                  </a:lnTo>
                  <a:lnTo>
                    <a:pt x="34" y="102"/>
                  </a:lnTo>
                  <a:lnTo>
                    <a:pt x="34" y="97"/>
                  </a:lnTo>
                  <a:lnTo>
                    <a:pt x="36" y="93"/>
                  </a:lnTo>
                  <a:lnTo>
                    <a:pt x="38" y="87"/>
                  </a:lnTo>
                  <a:lnTo>
                    <a:pt x="39" y="82"/>
                  </a:lnTo>
                  <a:lnTo>
                    <a:pt x="43" y="78"/>
                  </a:lnTo>
                  <a:lnTo>
                    <a:pt x="45" y="74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6" y="67"/>
                  </a:lnTo>
                  <a:lnTo>
                    <a:pt x="60" y="63"/>
                  </a:lnTo>
                  <a:lnTo>
                    <a:pt x="64" y="59"/>
                  </a:lnTo>
                  <a:lnTo>
                    <a:pt x="69" y="56"/>
                  </a:lnTo>
                  <a:lnTo>
                    <a:pt x="73" y="52"/>
                  </a:lnTo>
                  <a:lnTo>
                    <a:pt x="79" y="50"/>
                  </a:lnTo>
                  <a:lnTo>
                    <a:pt x="82" y="46"/>
                  </a:lnTo>
                  <a:lnTo>
                    <a:pt x="88" y="43"/>
                  </a:lnTo>
                  <a:lnTo>
                    <a:pt x="94" y="41"/>
                  </a:lnTo>
                  <a:lnTo>
                    <a:pt x="97" y="37"/>
                  </a:lnTo>
                  <a:lnTo>
                    <a:pt x="103" y="33"/>
                  </a:lnTo>
                  <a:lnTo>
                    <a:pt x="107" y="29"/>
                  </a:lnTo>
                  <a:lnTo>
                    <a:pt x="112" y="28"/>
                  </a:lnTo>
                  <a:lnTo>
                    <a:pt x="116" y="24"/>
                  </a:lnTo>
                  <a:lnTo>
                    <a:pt x="122" y="22"/>
                  </a:lnTo>
                  <a:lnTo>
                    <a:pt x="125" y="18"/>
                  </a:lnTo>
                  <a:lnTo>
                    <a:pt x="129" y="16"/>
                  </a:lnTo>
                  <a:lnTo>
                    <a:pt x="133" y="15"/>
                  </a:lnTo>
                  <a:lnTo>
                    <a:pt x="136" y="13"/>
                  </a:lnTo>
                  <a:lnTo>
                    <a:pt x="140" y="11"/>
                  </a:lnTo>
                  <a:lnTo>
                    <a:pt x="144" y="9"/>
                  </a:lnTo>
                  <a:lnTo>
                    <a:pt x="149" y="5"/>
                  </a:lnTo>
                  <a:lnTo>
                    <a:pt x="155" y="3"/>
                  </a:lnTo>
                  <a:lnTo>
                    <a:pt x="157" y="1"/>
                  </a:lnTo>
                  <a:lnTo>
                    <a:pt x="159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2" y="0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5" y="3"/>
                  </a:lnTo>
                  <a:lnTo>
                    <a:pt x="189" y="5"/>
                  </a:lnTo>
                  <a:lnTo>
                    <a:pt x="192" y="5"/>
                  </a:lnTo>
                  <a:lnTo>
                    <a:pt x="196" y="7"/>
                  </a:lnTo>
                  <a:lnTo>
                    <a:pt x="200" y="9"/>
                  </a:lnTo>
                  <a:lnTo>
                    <a:pt x="204" y="11"/>
                  </a:lnTo>
                  <a:lnTo>
                    <a:pt x="207" y="11"/>
                  </a:lnTo>
                  <a:lnTo>
                    <a:pt x="209" y="13"/>
                  </a:lnTo>
                  <a:lnTo>
                    <a:pt x="213" y="15"/>
                  </a:lnTo>
                  <a:lnTo>
                    <a:pt x="217" y="16"/>
                  </a:lnTo>
                  <a:lnTo>
                    <a:pt x="220" y="22"/>
                  </a:lnTo>
                  <a:lnTo>
                    <a:pt x="226" y="28"/>
                  </a:lnTo>
                  <a:lnTo>
                    <a:pt x="230" y="31"/>
                  </a:lnTo>
                  <a:lnTo>
                    <a:pt x="233" y="37"/>
                  </a:lnTo>
                  <a:lnTo>
                    <a:pt x="237" y="41"/>
                  </a:lnTo>
                  <a:lnTo>
                    <a:pt x="237" y="44"/>
                  </a:lnTo>
                  <a:lnTo>
                    <a:pt x="239" y="44"/>
                  </a:lnTo>
                  <a:lnTo>
                    <a:pt x="224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4" name="Freeform 76">
              <a:extLst>
                <a:ext uri="{FF2B5EF4-FFF2-40B4-BE49-F238E27FC236}">
                  <a16:creationId xmlns:a16="http://schemas.microsoft.com/office/drawing/2014/main" id="{C840C8D2-0680-AEA1-D974-7A0C86270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5" y="3273425"/>
              <a:ext cx="1228725" cy="696913"/>
            </a:xfrm>
            <a:custGeom>
              <a:avLst/>
              <a:gdLst>
                <a:gd name="T0" fmla="*/ 2147483647 w 774"/>
                <a:gd name="T1" fmla="*/ 2147483647 h 439"/>
                <a:gd name="T2" fmla="*/ 2147483647 w 774"/>
                <a:gd name="T3" fmla="*/ 2147483647 h 439"/>
                <a:gd name="T4" fmla="*/ 2147483647 w 774"/>
                <a:gd name="T5" fmla="*/ 2147483647 h 439"/>
                <a:gd name="T6" fmla="*/ 2147483647 w 774"/>
                <a:gd name="T7" fmla="*/ 2147483647 h 439"/>
                <a:gd name="T8" fmla="*/ 2147483647 w 774"/>
                <a:gd name="T9" fmla="*/ 2147483647 h 439"/>
                <a:gd name="T10" fmla="*/ 2147483647 w 774"/>
                <a:gd name="T11" fmla="*/ 2147483647 h 439"/>
                <a:gd name="T12" fmla="*/ 2147483647 w 774"/>
                <a:gd name="T13" fmla="*/ 2147483647 h 439"/>
                <a:gd name="T14" fmla="*/ 2147483647 w 774"/>
                <a:gd name="T15" fmla="*/ 2147483647 h 439"/>
                <a:gd name="T16" fmla="*/ 2147483647 w 774"/>
                <a:gd name="T17" fmla="*/ 2147483647 h 439"/>
                <a:gd name="T18" fmla="*/ 2147483647 w 774"/>
                <a:gd name="T19" fmla="*/ 2147483647 h 439"/>
                <a:gd name="T20" fmla="*/ 2147483647 w 774"/>
                <a:gd name="T21" fmla="*/ 2147483647 h 439"/>
                <a:gd name="T22" fmla="*/ 2147483647 w 774"/>
                <a:gd name="T23" fmla="*/ 2147483647 h 439"/>
                <a:gd name="T24" fmla="*/ 2147483647 w 774"/>
                <a:gd name="T25" fmla="*/ 2147483647 h 439"/>
                <a:gd name="T26" fmla="*/ 2147483647 w 774"/>
                <a:gd name="T27" fmla="*/ 2147483647 h 439"/>
                <a:gd name="T28" fmla="*/ 2147483647 w 774"/>
                <a:gd name="T29" fmla="*/ 2147483647 h 439"/>
                <a:gd name="T30" fmla="*/ 2147483647 w 774"/>
                <a:gd name="T31" fmla="*/ 2147483647 h 439"/>
                <a:gd name="T32" fmla="*/ 2147483647 w 774"/>
                <a:gd name="T33" fmla="*/ 2147483647 h 439"/>
                <a:gd name="T34" fmla="*/ 2147483647 w 774"/>
                <a:gd name="T35" fmla="*/ 2147483647 h 439"/>
                <a:gd name="T36" fmla="*/ 2147483647 w 774"/>
                <a:gd name="T37" fmla="*/ 2147483647 h 439"/>
                <a:gd name="T38" fmla="*/ 2147483647 w 774"/>
                <a:gd name="T39" fmla="*/ 2147483647 h 439"/>
                <a:gd name="T40" fmla="*/ 2147483647 w 774"/>
                <a:gd name="T41" fmla="*/ 2147483647 h 439"/>
                <a:gd name="T42" fmla="*/ 2147483647 w 774"/>
                <a:gd name="T43" fmla="*/ 2147483647 h 439"/>
                <a:gd name="T44" fmla="*/ 2147483647 w 774"/>
                <a:gd name="T45" fmla="*/ 2147483647 h 439"/>
                <a:gd name="T46" fmla="*/ 2147483647 w 774"/>
                <a:gd name="T47" fmla="*/ 2147483647 h 439"/>
                <a:gd name="T48" fmla="*/ 2147483647 w 774"/>
                <a:gd name="T49" fmla="*/ 2147483647 h 439"/>
                <a:gd name="T50" fmla="*/ 2147483647 w 774"/>
                <a:gd name="T51" fmla="*/ 2147483647 h 439"/>
                <a:gd name="T52" fmla="*/ 2147483647 w 774"/>
                <a:gd name="T53" fmla="*/ 2147483647 h 439"/>
                <a:gd name="T54" fmla="*/ 2147483647 w 774"/>
                <a:gd name="T55" fmla="*/ 2147483647 h 439"/>
                <a:gd name="T56" fmla="*/ 2147483647 w 774"/>
                <a:gd name="T57" fmla="*/ 2147483647 h 439"/>
                <a:gd name="T58" fmla="*/ 2147483647 w 774"/>
                <a:gd name="T59" fmla="*/ 2147483647 h 439"/>
                <a:gd name="T60" fmla="*/ 2147483647 w 774"/>
                <a:gd name="T61" fmla="*/ 2147483647 h 439"/>
                <a:gd name="T62" fmla="*/ 2147483647 w 774"/>
                <a:gd name="T63" fmla="*/ 2147483647 h 439"/>
                <a:gd name="T64" fmla="*/ 2147483647 w 774"/>
                <a:gd name="T65" fmla="*/ 2147483647 h 439"/>
                <a:gd name="T66" fmla="*/ 2147483647 w 774"/>
                <a:gd name="T67" fmla="*/ 2147483647 h 439"/>
                <a:gd name="T68" fmla="*/ 2147483647 w 774"/>
                <a:gd name="T69" fmla="*/ 2147483647 h 439"/>
                <a:gd name="T70" fmla="*/ 2147483647 w 774"/>
                <a:gd name="T71" fmla="*/ 2147483647 h 439"/>
                <a:gd name="T72" fmla="*/ 2147483647 w 774"/>
                <a:gd name="T73" fmla="*/ 2147483647 h 439"/>
                <a:gd name="T74" fmla="*/ 2147483647 w 774"/>
                <a:gd name="T75" fmla="*/ 2147483647 h 439"/>
                <a:gd name="T76" fmla="*/ 2147483647 w 774"/>
                <a:gd name="T77" fmla="*/ 2147483647 h 439"/>
                <a:gd name="T78" fmla="*/ 2147483647 w 774"/>
                <a:gd name="T79" fmla="*/ 2147483647 h 439"/>
                <a:gd name="T80" fmla="*/ 2147483647 w 774"/>
                <a:gd name="T81" fmla="*/ 2147483647 h 439"/>
                <a:gd name="T82" fmla="*/ 2147483647 w 774"/>
                <a:gd name="T83" fmla="*/ 2147483647 h 439"/>
                <a:gd name="T84" fmla="*/ 2147483647 w 774"/>
                <a:gd name="T85" fmla="*/ 2147483647 h 439"/>
                <a:gd name="T86" fmla="*/ 2147483647 w 774"/>
                <a:gd name="T87" fmla="*/ 2147483647 h 439"/>
                <a:gd name="T88" fmla="*/ 2147483647 w 774"/>
                <a:gd name="T89" fmla="*/ 2147483647 h 439"/>
                <a:gd name="T90" fmla="*/ 2147483647 w 774"/>
                <a:gd name="T91" fmla="*/ 2147483647 h 439"/>
                <a:gd name="T92" fmla="*/ 2147483647 w 774"/>
                <a:gd name="T93" fmla="*/ 2147483647 h 439"/>
                <a:gd name="T94" fmla="*/ 2147483647 w 774"/>
                <a:gd name="T95" fmla="*/ 2147483647 h 439"/>
                <a:gd name="T96" fmla="*/ 2147483647 w 774"/>
                <a:gd name="T97" fmla="*/ 2147483647 h 439"/>
                <a:gd name="T98" fmla="*/ 2147483647 w 774"/>
                <a:gd name="T99" fmla="*/ 2147483647 h 439"/>
                <a:gd name="T100" fmla="*/ 2147483647 w 774"/>
                <a:gd name="T101" fmla="*/ 2147483647 h 439"/>
                <a:gd name="T102" fmla="*/ 2147483647 w 774"/>
                <a:gd name="T103" fmla="*/ 2147483647 h 439"/>
                <a:gd name="T104" fmla="*/ 2147483647 w 774"/>
                <a:gd name="T105" fmla="*/ 2147483647 h 439"/>
                <a:gd name="T106" fmla="*/ 2147483647 w 774"/>
                <a:gd name="T107" fmla="*/ 2147483647 h 439"/>
                <a:gd name="T108" fmla="*/ 2147483647 w 774"/>
                <a:gd name="T109" fmla="*/ 2147483647 h 439"/>
                <a:gd name="T110" fmla="*/ 2147483647 w 774"/>
                <a:gd name="T111" fmla="*/ 2147483647 h 439"/>
                <a:gd name="T112" fmla="*/ 0 w 774"/>
                <a:gd name="T113" fmla="*/ 2147483647 h 439"/>
                <a:gd name="T114" fmla="*/ 2147483647 w 774"/>
                <a:gd name="T115" fmla="*/ 2147483647 h 439"/>
                <a:gd name="T116" fmla="*/ 2147483647 w 774"/>
                <a:gd name="T117" fmla="*/ 2147483647 h 439"/>
                <a:gd name="T118" fmla="*/ 2147483647 w 774"/>
                <a:gd name="T119" fmla="*/ 2147483647 h 439"/>
                <a:gd name="T120" fmla="*/ 2147483647 w 774"/>
                <a:gd name="T121" fmla="*/ 2147483647 h 439"/>
                <a:gd name="T122" fmla="*/ 2147483647 w 774"/>
                <a:gd name="T123" fmla="*/ 2147483647 h 439"/>
                <a:gd name="T124" fmla="*/ 2147483647 w 774"/>
                <a:gd name="T125" fmla="*/ 0 h 4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74"/>
                <a:gd name="T190" fmla="*/ 0 h 439"/>
                <a:gd name="T191" fmla="*/ 774 w 774"/>
                <a:gd name="T192" fmla="*/ 439 h 4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74" h="439">
                  <a:moveTo>
                    <a:pt x="185" y="0"/>
                  </a:moveTo>
                  <a:lnTo>
                    <a:pt x="347" y="40"/>
                  </a:lnTo>
                  <a:lnTo>
                    <a:pt x="345" y="40"/>
                  </a:lnTo>
                  <a:lnTo>
                    <a:pt x="342" y="43"/>
                  </a:lnTo>
                  <a:lnTo>
                    <a:pt x="336" y="47"/>
                  </a:lnTo>
                  <a:lnTo>
                    <a:pt x="330" y="53"/>
                  </a:lnTo>
                  <a:lnTo>
                    <a:pt x="325" y="56"/>
                  </a:lnTo>
                  <a:lnTo>
                    <a:pt x="321" y="60"/>
                  </a:lnTo>
                  <a:lnTo>
                    <a:pt x="317" y="66"/>
                  </a:lnTo>
                  <a:lnTo>
                    <a:pt x="314" y="71"/>
                  </a:lnTo>
                  <a:lnTo>
                    <a:pt x="308" y="75"/>
                  </a:lnTo>
                  <a:lnTo>
                    <a:pt x="304" y="81"/>
                  </a:lnTo>
                  <a:lnTo>
                    <a:pt x="299" y="86"/>
                  </a:lnTo>
                  <a:lnTo>
                    <a:pt x="295" y="92"/>
                  </a:lnTo>
                  <a:lnTo>
                    <a:pt x="291" y="97"/>
                  </a:lnTo>
                  <a:lnTo>
                    <a:pt x="286" y="103"/>
                  </a:lnTo>
                  <a:lnTo>
                    <a:pt x="282" y="111"/>
                  </a:lnTo>
                  <a:lnTo>
                    <a:pt x="278" y="116"/>
                  </a:lnTo>
                  <a:lnTo>
                    <a:pt x="274" y="124"/>
                  </a:lnTo>
                  <a:lnTo>
                    <a:pt x="273" y="129"/>
                  </a:lnTo>
                  <a:lnTo>
                    <a:pt x="269" y="137"/>
                  </a:lnTo>
                  <a:lnTo>
                    <a:pt x="267" y="142"/>
                  </a:lnTo>
                  <a:lnTo>
                    <a:pt x="265" y="150"/>
                  </a:lnTo>
                  <a:lnTo>
                    <a:pt x="265" y="157"/>
                  </a:lnTo>
                  <a:lnTo>
                    <a:pt x="263" y="163"/>
                  </a:lnTo>
                  <a:lnTo>
                    <a:pt x="263" y="170"/>
                  </a:lnTo>
                  <a:lnTo>
                    <a:pt x="263" y="178"/>
                  </a:lnTo>
                  <a:lnTo>
                    <a:pt x="265" y="183"/>
                  </a:lnTo>
                  <a:lnTo>
                    <a:pt x="267" y="191"/>
                  </a:lnTo>
                  <a:lnTo>
                    <a:pt x="271" y="198"/>
                  </a:lnTo>
                  <a:lnTo>
                    <a:pt x="274" y="204"/>
                  </a:lnTo>
                  <a:lnTo>
                    <a:pt x="278" y="209"/>
                  </a:lnTo>
                  <a:lnTo>
                    <a:pt x="284" y="215"/>
                  </a:lnTo>
                  <a:lnTo>
                    <a:pt x="291" y="221"/>
                  </a:lnTo>
                  <a:lnTo>
                    <a:pt x="293" y="223"/>
                  </a:lnTo>
                  <a:lnTo>
                    <a:pt x="297" y="224"/>
                  </a:lnTo>
                  <a:lnTo>
                    <a:pt x="301" y="226"/>
                  </a:lnTo>
                  <a:lnTo>
                    <a:pt x="304" y="228"/>
                  </a:lnTo>
                  <a:lnTo>
                    <a:pt x="308" y="230"/>
                  </a:lnTo>
                  <a:lnTo>
                    <a:pt x="312" y="232"/>
                  </a:lnTo>
                  <a:lnTo>
                    <a:pt x="315" y="234"/>
                  </a:lnTo>
                  <a:lnTo>
                    <a:pt x="319" y="236"/>
                  </a:lnTo>
                  <a:lnTo>
                    <a:pt x="323" y="236"/>
                  </a:lnTo>
                  <a:lnTo>
                    <a:pt x="328" y="237"/>
                  </a:lnTo>
                  <a:lnTo>
                    <a:pt x="332" y="239"/>
                  </a:lnTo>
                  <a:lnTo>
                    <a:pt x="336" y="239"/>
                  </a:lnTo>
                  <a:lnTo>
                    <a:pt x="342" y="241"/>
                  </a:lnTo>
                  <a:lnTo>
                    <a:pt x="345" y="241"/>
                  </a:lnTo>
                  <a:lnTo>
                    <a:pt x="351" y="243"/>
                  </a:lnTo>
                  <a:lnTo>
                    <a:pt x="356" y="243"/>
                  </a:lnTo>
                  <a:lnTo>
                    <a:pt x="360" y="243"/>
                  </a:lnTo>
                  <a:lnTo>
                    <a:pt x="366" y="245"/>
                  </a:lnTo>
                  <a:lnTo>
                    <a:pt x="370" y="245"/>
                  </a:lnTo>
                  <a:lnTo>
                    <a:pt x="375" y="245"/>
                  </a:lnTo>
                  <a:lnTo>
                    <a:pt x="381" y="245"/>
                  </a:lnTo>
                  <a:lnTo>
                    <a:pt x="386" y="245"/>
                  </a:lnTo>
                  <a:lnTo>
                    <a:pt x="390" y="245"/>
                  </a:lnTo>
                  <a:lnTo>
                    <a:pt x="398" y="247"/>
                  </a:lnTo>
                  <a:lnTo>
                    <a:pt x="401" y="245"/>
                  </a:lnTo>
                  <a:lnTo>
                    <a:pt x="407" y="245"/>
                  </a:lnTo>
                  <a:lnTo>
                    <a:pt x="412" y="245"/>
                  </a:lnTo>
                  <a:lnTo>
                    <a:pt x="416" y="245"/>
                  </a:lnTo>
                  <a:lnTo>
                    <a:pt x="422" y="243"/>
                  </a:lnTo>
                  <a:lnTo>
                    <a:pt x="427" y="243"/>
                  </a:lnTo>
                  <a:lnTo>
                    <a:pt x="433" y="243"/>
                  </a:lnTo>
                  <a:lnTo>
                    <a:pt x="439" y="243"/>
                  </a:lnTo>
                  <a:lnTo>
                    <a:pt x="444" y="241"/>
                  </a:lnTo>
                  <a:lnTo>
                    <a:pt x="450" y="239"/>
                  </a:lnTo>
                  <a:lnTo>
                    <a:pt x="454" y="239"/>
                  </a:lnTo>
                  <a:lnTo>
                    <a:pt x="459" y="237"/>
                  </a:lnTo>
                  <a:lnTo>
                    <a:pt x="465" y="237"/>
                  </a:lnTo>
                  <a:lnTo>
                    <a:pt x="470" y="236"/>
                  </a:lnTo>
                  <a:lnTo>
                    <a:pt x="476" y="234"/>
                  </a:lnTo>
                  <a:lnTo>
                    <a:pt x="482" y="234"/>
                  </a:lnTo>
                  <a:lnTo>
                    <a:pt x="485" y="232"/>
                  </a:lnTo>
                  <a:lnTo>
                    <a:pt x="491" y="230"/>
                  </a:lnTo>
                  <a:lnTo>
                    <a:pt x="495" y="228"/>
                  </a:lnTo>
                  <a:lnTo>
                    <a:pt x="500" y="226"/>
                  </a:lnTo>
                  <a:lnTo>
                    <a:pt x="504" y="224"/>
                  </a:lnTo>
                  <a:lnTo>
                    <a:pt x="509" y="223"/>
                  </a:lnTo>
                  <a:lnTo>
                    <a:pt x="513" y="221"/>
                  </a:lnTo>
                  <a:lnTo>
                    <a:pt x="519" y="221"/>
                  </a:lnTo>
                  <a:lnTo>
                    <a:pt x="523" y="217"/>
                  </a:lnTo>
                  <a:lnTo>
                    <a:pt x="526" y="215"/>
                  </a:lnTo>
                  <a:lnTo>
                    <a:pt x="532" y="213"/>
                  </a:lnTo>
                  <a:lnTo>
                    <a:pt x="536" y="211"/>
                  </a:lnTo>
                  <a:lnTo>
                    <a:pt x="539" y="209"/>
                  </a:lnTo>
                  <a:lnTo>
                    <a:pt x="543" y="208"/>
                  </a:lnTo>
                  <a:lnTo>
                    <a:pt x="547" y="206"/>
                  </a:lnTo>
                  <a:lnTo>
                    <a:pt x="551" y="202"/>
                  </a:lnTo>
                  <a:lnTo>
                    <a:pt x="558" y="198"/>
                  </a:lnTo>
                  <a:lnTo>
                    <a:pt x="565" y="193"/>
                  </a:lnTo>
                  <a:lnTo>
                    <a:pt x="567" y="191"/>
                  </a:lnTo>
                  <a:lnTo>
                    <a:pt x="571" y="187"/>
                  </a:lnTo>
                  <a:lnTo>
                    <a:pt x="575" y="185"/>
                  </a:lnTo>
                  <a:lnTo>
                    <a:pt x="580" y="183"/>
                  </a:lnTo>
                  <a:lnTo>
                    <a:pt x="586" y="178"/>
                  </a:lnTo>
                  <a:lnTo>
                    <a:pt x="593" y="172"/>
                  </a:lnTo>
                  <a:lnTo>
                    <a:pt x="597" y="170"/>
                  </a:lnTo>
                  <a:lnTo>
                    <a:pt x="603" y="168"/>
                  </a:lnTo>
                  <a:lnTo>
                    <a:pt x="607" y="167"/>
                  </a:lnTo>
                  <a:lnTo>
                    <a:pt x="610" y="165"/>
                  </a:lnTo>
                  <a:lnTo>
                    <a:pt x="614" y="163"/>
                  </a:lnTo>
                  <a:lnTo>
                    <a:pt x="618" y="161"/>
                  </a:lnTo>
                  <a:lnTo>
                    <a:pt x="621" y="157"/>
                  </a:lnTo>
                  <a:lnTo>
                    <a:pt x="625" y="155"/>
                  </a:lnTo>
                  <a:lnTo>
                    <a:pt x="629" y="153"/>
                  </a:lnTo>
                  <a:lnTo>
                    <a:pt x="633" y="152"/>
                  </a:lnTo>
                  <a:lnTo>
                    <a:pt x="636" y="150"/>
                  </a:lnTo>
                  <a:lnTo>
                    <a:pt x="640" y="148"/>
                  </a:lnTo>
                  <a:lnTo>
                    <a:pt x="644" y="146"/>
                  </a:lnTo>
                  <a:lnTo>
                    <a:pt x="648" y="144"/>
                  </a:lnTo>
                  <a:lnTo>
                    <a:pt x="651" y="142"/>
                  </a:lnTo>
                  <a:lnTo>
                    <a:pt x="655" y="140"/>
                  </a:lnTo>
                  <a:lnTo>
                    <a:pt x="659" y="139"/>
                  </a:lnTo>
                  <a:lnTo>
                    <a:pt x="663" y="137"/>
                  </a:lnTo>
                  <a:lnTo>
                    <a:pt x="666" y="135"/>
                  </a:lnTo>
                  <a:lnTo>
                    <a:pt x="672" y="133"/>
                  </a:lnTo>
                  <a:lnTo>
                    <a:pt x="677" y="129"/>
                  </a:lnTo>
                  <a:lnTo>
                    <a:pt x="685" y="125"/>
                  </a:lnTo>
                  <a:lnTo>
                    <a:pt x="691" y="124"/>
                  </a:lnTo>
                  <a:lnTo>
                    <a:pt x="698" y="120"/>
                  </a:lnTo>
                  <a:lnTo>
                    <a:pt x="705" y="118"/>
                  </a:lnTo>
                  <a:lnTo>
                    <a:pt x="711" y="114"/>
                  </a:lnTo>
                  <a:lnTo>
                    <a:pt x="718" y="112"/>
                  </a:lnTo>
                  <a:lnTo>
                    <a:pt x="724" y="111"/>
                  </a:lnTo>
                  <a:lnTo>
                    <a:pt x="730" y="109"/>
                  </a:lnTo>
                  <a:lnTo>
                    <a:pt x="735" y="105"/>
                  </a:lnTo>
                  <a:lnTo>
                    <a:pt x="741" y="105"/>
                  </a:lnTo>
                  <a:lnTo>
                    <a:pt x="746" y="103"/>
                  </a:lnTo>
                  <a:lnTo>
                    <a:pt x="750" y="101"/>
                  </a:lnTo>
                  <a:lnTo>
                    <a:pt x="754" y="101"/>
                  </a:lnTo>
                  <a:lnTo>
                    <a:pt x="758" y="99"/>
                  </a:lnTo>
                  <a:lnTo>
                    <a:pt x="763" y="99"/>
                  </a:lnTo>
                  <a:lnTo>
                    <a:pt x="774" y="118"/>
                  </a:lnTo>
                  <a:lnTo>
                    <a:pt x="773" y="118"/>
                  </a:lnTo>
                  <a:lnTo>
                    <a:pt x="769" y="120"/>
                  </a:lnTo>
                  <a:lnTo>
                    <a:pt x="765" y="120"/>
                  </a:lnTo>
                  <a:lnTo>
                    <a:pt x="763" y="122"/>
                  </a:lnTo>
                  <a:lnTo>
                    <a:pt x="758" y="124"/>
                  </a:lnTo>
                  <a:lnTo>
                    <a:pt x="754" y="125"/>
                  </a:lnTo>
                  <a:lnTo>
                    <a:pt x="748" y="125"/>
                  </a:lnTo>
                  <a:lnTo>
                    <a:pt x="745" y="127"/>
                  </a:lnTo>
                  <a:lnTo>
                    <a:pt x="737" y="131"/>
                  </a:lnTo>
                  <a:lnTo>
                    <a:pt x="732" y="133"/>
                  </a:lnTo>
                  <a:lnTo>
                    <a:pt x="724" y="135"/>
                  </a:lnTo>
                  <a:lnTo>
                    <a:pt x="718" y="139"/>
                  </a:lnTo>
                  <a:lnTo>
                    <a:pt x="711" y="140"/>
                  </a:lnTo>
                  <a:lnTo>
                    <a:pt x="704" y="146"/>
                  </a:lnTo>
                  <a:lnTo>
                    <a:pt x="698" y="146"/>
                  </a:lnTo>
                  <a:lnTo>
                    <a:pt x="694" y="148"/>
                  </a:lnTo>
                  <a:lnTo>
                    <a:pt x="691" y="150"/>
                  </a:lnTo>
                  <a:lnTo>
                    <a:pt x="687" y="152"/>
                  </a:lnTo>
                  <a:lnTo>
                    <a:pt x="681" y="153"/>
                  </a:lnTo>
                  <a:lnTo>
                    <a:pt x="677" y="155"/>
                  </a:lnTo>
                  <a:lnTo>
                    <a:pt x="674" y="157"/>
                  </a:lnTo>
                  <a:lnTo>
                    <a:pt x="670" y="159"/>
                  </a:lnTo>
                  <a:lnTo>
                    <a:pt x="664" y="161"/>
                  </a:lnTo>
                  <a:lnTo>
                    <a:pt x="661" y="163"/>
                  </a:lnTo>
                  <a:lnTo>
                    <a:pt x="655" y="165"/>
                  </a:lnTo>
                  <a:lnTo>
                    <a:pt x="651" y="167"/>
                  </a:lnTo>
                  <a:lnTo>
                    <a:pt x="646" y="170"/>
                  </a:lnTo>
                  <a:lnTo>
                    <a:pt x="642" y="172"/>
                  </a:lnTo>
                  <a:lnTo>
                    <a:pt x="636" y="174"/>
                  </a:lnTo>
                  <a:lnTo>
                    <a:pt x="633" y="178"/>
                  </a:lnTo>
                  <a:lnTo>
                    <a:pt x="627" y="180"/>
                  </a:lnTo>
                  <a:lnTo>
                    <a:pt x="621" y="181"/>
                  </a:lnTo>
                  <a:lnTo>
                    <a:pt x="618" y="183"/>
                  </a:lnTo>
                  <a:lnTo>
                    <a:pt x="612" y="187"/>
                  </a:lnTo>
                  <a:lnTo>
                    <a:pt x="607" y="189"/>
                  </a:lnTo>
                  <a:lnTo>
                    <a:pt x="603" y="191"/>
                  </a:lnTo>
                  <a:lnTo>
                    <a:pt x="597" y="195"/>
                  </a:lnTo>
                  <a:lnTo>
                    <a:pt x="593" y="198"/>
                  </a:lnTo>
                  <a:lnTo>
                    <a:pt x="588" y="200"/>
                  </a:lnTo>
                  <a:lnTo>
                    <a:pt x="582" y="202"/>
                  </a:lnTo>
                  <a:lnTo>
                    <a:pt x="579" y="206"/>
                  </a:lnTo>
                  <a:lnTo>
                    <a:pt x="573" y="209"/>
                  </a:lnTo>
                  <a:lnTo>
                    <a:pt x="567" y="211"/>
                  </a:lnTo>
                  <a:lnTo>
                    <a:pt x="564" y="215"/>
                  </a:lnTo>
                  <a:lnTo>
                    <a:pt x="558" y="217"/>
                  </a:lnTo>
                  <a:lnTo>
                    <a:pt x="554" y="223"/>
                  </a:lnTo>
                  <a:lnTo>
                    <a:pt x="549" y="224"/>
                  </a:lnTo>
                  <a:lnTo>
                    <a:pt x="543" y="226"/>
                  </a:lnTo>
                  <a:lnTo>
                    <a:pt x="537" y="230"/>
                  </a:lnTo>
                  <a:lnTo>
                    <a:pt x="534" y="232"/>
                  </a:lnTo>
                  <a:lnTo>
                    <a:pt x="526" y="234"/>
                  </a:lnTo>
                  <a:lnTo>
                    <a:pt x="521" y="237"/>
                  </a:lnTo>
                  <a:lnTo>
                    <a:pt x="515" y="239"/>
                  </a:lnTo>
                  <a:lnTo>
                    <a:pt x="511" y="241"/>
                  </a:lnTo>
                  <a:lnTo>
                    <a:pt x="504" y="243"/>
                  </a:lnTo>
                  <a:lnTo>
                    <a:pt x="498" y="245"/>
                  </a:lnTo>
                  <a:lnTo>
                    <a:pt x="493" y="247"/>
                  </a:lnTo>
                  <a:lnTo>
                    <a:pt x="487" y="249"/>
                  </a:lnTo>
                  <a:lnTo>
                    <a:pt x="482" y="251"/>
                  </a:lnTo>
                  <a:lnTo>
                    <a:pt x="476" y="252"/>
                  </a:lnTo>
                  <a:lnTo>
                    <a:pt x="468" y="252"/>
                  </a:lnTo>
                  <a:lnTo>
                    <a:pt x="465" y="254"/>
                  </a:lnTo>
                  <a:lnTo>
                    <a:pt x="457" y="256"/>
                  </a:lnTo>
                  <a:lnTo>
                    <a:pt x="452" y="256"/>
                  </a:lnTo>
                  <a:lnTo>
                    <a:pt x="444" y="258"/>
                  </a:lnTo>
                  <a:lnTo>
                    <a:pt x="439" y="258"/>
                  </a:lnTo>
                  <a:lnTo>
                    <a:pt x="433" y="258"/>
                  </a:lnTo>
                  <a:lnTo>
                    <a:pt x="427" y="260"/>
                  </a:lnTo>
                  <a:lnTo>
                    <a:pt x="420" y="260"/>
                  </a:lnTo>
                  <a:lnTo>
                    <a:pt x="414" y="260"/>
                  </a:lnTo>
                  <a:lnTo>
                    <a:pt x="409" y="260"/>
                  </a:lnTo>
                  <a:lnTo>
                    <a:pt x="403" y="260"/>
                  </a:lnTo>
                  <a:lnTo>
                    <a:pt x="396" y="260"/>
                  </a:lnTo>
                  <a:lnTo>
                    <a:pt x="390" y="260"/>
                  </a:lnTo>
                  <a:lnTo>
                    <a:pt x="384" y="260"/>
                  </a:lnTo>
                  <a:lnTo>
                    <a:pt x="377" y="260"/>
                  </a:lnTo>
                  <a:lnTo>
                    <a:pt x="371" y="260"/>
                  </a:lnTo>
                  <a:lnTo>
                    <a:pt x="366" y="260"/>
                  </a:lnTo>
                  <a:lnTo>
                    <a:pt x="360" y="258"/>
                  </a:lnTo>
                  <a:lnTo>
                    <a:pt x="355" y="258"/>
                  </a:lnTo>
                  <a:lnTo>
                    <a:pt x="349" y="256"/>
                  </a:lnTo>
                  <a:lnTo>
                    <a:pt x="343" y="256"/>
                  </a:lnTo>
                  <a:lnTo>
                    <a:pt x="338" y="254"/>
                  </a:lnTo>
                  <a:lnTo>
                    <a:pt x="332" y="252"/>
                  </a:lnTo>
                  <a:lnTo>
                    <a:pt x="327" y="252"/>
                  </a:lnTo>
                  <a:lnTo>
                    <a:pt x="321" y="251"/>
                  </a:lnTo>
                  <a:lnTo>
                    <a:pt x="315" y="249"/>
                  </a:lnTo>
                  <a:lnTo>
                    <a:pt x="312" y="247"/>
                  </a:lnTo>
                  <a:lnTo>
                    <a:pt x="306" y="245"/>
                  </a:lnTo>
                  <a:lnTo>
                    <a:pt x="302" y="245"/>
                  </a:lnTo>
                  <a:lnTo>
                    <a:pt x="297" y="243"/>
                  </a:lnTo>
                  <a:lnTo>
                    <a:pt x="293" y="239"/>
                  </a:lnTo>
                  <a:lnTo>
                    <a:pt x="289" y="237"/>
                  </a:lnTo>
                  <a:lnTo>
                    <a:pt x="284" y="236"/>
                  </a:lnTo>
                  <a:lnTo>
                    <a:pt x="280" y="234"/>
                  </a:lnTo>
                  <a:lnTo>
                    <a:pt x="276" y="230"/>
                  </a:lnTo>
                  <a:lnTo>
                    <a:pt x="273" y="228"/>
                  </a:lnTo>
                  <a:lnTo>
                    <a:pt x="269" y="226"/>
                  </a:lnTo>
                  <a:lnTo>
                    <a:pt x="263" y="221"/>
                  </a:lnTo>
                  <a:lnTo>
                    <a:pt x="258" y="215"/>
                  </a:lnTo>
                  <a:lnTo>
                    <a:pt x="252" y="208"/>
                  </a:lnTo>
                  <a:lnTo>
                    <a:pt x="248" y="200"/>
                  </a:lnTo>
                  <a:lnTo>
                    <a:pt x="245" y="193"/>
                  </a:lnTo>
                  <a:lnTo>
                    <a:pt x="243" y="187"/>
                  </a:lnTo>
                  <a:lnTo>
                    <a:pt x="243" y="183"/>
                  </a:lnTo>
                  <a:lnTo>
                    <a:pt x="241" y="178"/>
                  </a:lnTo>
                  <a:lnTo>
                    <a:pt x="239" y="174"/>
                  </a:lnTo>
                  <a:lnTo>
                    <a:pt x="239" y="170"/>
                  </a:lnTo>
                  <a:lnTo>
                    <a:pt x="239" y="163"/>
                  </a:lnTo>
                  <a:lnTo>
                    <a:pt x="239" y="155"/>
                  </a:lnTo>
                  <a:lnTo>
                    <a:pt x="239" y="148"/>
                  </a:lnTo>
                  <a:lnTo>
                    <a:pt x="239" y="142"/>
                  </a:lnTo>
                  <a:lnTo>
                    <a:pt x="241" y="135"/>
                  </a:lnTo>
                  <a:lnTo>
                    <a:pt x="243" y="129"/>
                  </a:lnTo>
                  <a:lnTo>
                    <a:pt x="245" y="124"/>
                  </a:lnTo>
                  <a:lnTo>
                    <a:pt x="246" y="116"/>
                  </a:lnTo>
                  <a:lnTo>
                    <a:pt x="248" y="111"/>
                  </a:lnTo>
                  <a:lnTo>
                    <a:pt x="252" y="105"/>
                  </a:lnTo>
                  <a:lnTo>
                    <a:pt x="254" y="99"/>
                  </a:lnTo>
                  <a:lnTo>
                    <a:pt x="258" y="96"/>
                  </a:lnTo>
                  <a:lnTo>
                    <a:pt x="259" y="90"/>
                  </a:lnTo>
                  <a:lnTo>
                    <a:pt x="263" y="86"/>
                  </a:lnTo>
                  <a:lnTo>
                    <a:pt x="265" y="81"/>
                  </a:lnTo>
                  <a:lnTo>
                    <a:pt x="269" y="75"/>
                  </a:lnTo>
                  <a:lnTo>
                    <a:pt x="271" y="71"/>
                  </a:lnTo>
                  <a:lnTo>
                    <a:pt x="274" y="68"/>
                  </a:lnTo>
                  <a:lnTo>
                    <a:pt x="280" y="62"/>
                  </a:lnTo>
                  <a:lnTo>
                    <a:pt x="286" y="56"/>
                  </a:lnTo>
                  <a:lnTo>
                    <a:pt x="291" y="51"/>
                  </a:lnTo>
                  <a:lnTo>
                    <a:pt x="295" y="49"/>
                  </a:lnTo>
                  <a:lnTo>
                    <a:pt x="297" y="45"/>
                  </a:lnTo>
                  <a:lnTo>
                    <a:pt x="299" y="45"/>
                  </a:lnTo>
                  <a:lnTo>
                    <a:pt x="164" y="21"/>
                  </a:lnTo>
                  <a:lnTo>
                    <a:pt x="161" y="21"/>
                  </a:lnTo>
                  <a:lnTo>
                    <a:pt x="155" y="27"/>
                  </a:lnTo>
                  <a:lnTo>
                    <a:pt x="151" y="30"/>
                  </a:lnTo>
                  <a:lnTo>
                    <a:pt x="147" y="34"/>
                  </a:lnTo>
                  <a:lnTo>
                    <a:pt x="142" y="40"/>
                  </a:lnTo>
                  <a:lnTo>
                    <a:pt x="136" y="45"/>
                  </a:lnTo>
                  <a:lnTo>
                    <a:pt x="133" y="49"/>
                  </a:lnTo>
                  <a:lnTo>
                    <a:pt x="129" y="51"/>
                  </a:lnTo>
                  <a:lnTo>
                    <a:pt x="127" y="55"/>
                  </a:lnTo>
                  <a:lnTo>
                    <a:pt x="123" y="58"/>
                  </a:lnTo>
                  <a:lnTo>
                    <a:pt x="119" y="62"/>
                  </a:lnTo>
                  <a:lnTo>
                    <a:pt x="116" y="66"/>
                  </a:lnTo>
                  <a:lnTo>
                    <a:pt x="112" y="71"/>
                  </a:lnTo>
                  <a:lnTo>
                    <a:pt x="108" y="75"/>
                  </a:lnTo>
                  <a:lnTo>
                    <a:pt x="105" y="79"/>
                  </a:lnTo>
                  <a:lnTo>
                    <a:pt x="101" y="84"/>
                  </a:lnTo>
                  <a:lnTo>
                    <a:pt x="99" y="88"/>
                  </a:lnTo>
                  <a:lnTo>
                    <a:pt x="95" y="94"/>
                  </a:lnTo>
                  <a:lnTo>
                    <a:pt x="92" y="97"/>
                  </a:lnTo>
                  <a:lnTo>
                    <a:pt x="88" y="103"/>
                  </a:lnTo>
                  <a:lnTo>
                    <a:pt x="84" y="109"/>
                  </a:lnTo>
                  <a:lnTo>
                    <a:pt x="80" y="114"/>
                  </a:lnTo>
                  <a:lnTo>
                    <a:pt x="77" y="120"/>
                  </a:lnTo>
                  <a:lnTo>
                    <a:pt x="73" y="125"/>
                  </a:lnTo>
                  <a:lnTo>
                    <a:pt x="69" y="131"/>
                  </a:lnTo>
                  <a:lnTo>
                    <a:pt x="67" y="139"/>
                  </a:lnTo>
                  <a:lnTo>
                    <a:pt x="62" y="142"/>
                  </a:lnTo>
                  <a:lnTo>
                    <a:pt x="60" y="150"/>
                  </a:lnTo>
                  <a:lnTo>
                    <a:pt x="56" y="155"/>
                  </a:lnTo>
                  <a:lnTo>
                    <a:pt x="54" y="163"/>
                  </a:lnTo>
                  <a:lnTo>
                    <a:pt x="50" y="168"/>
                  </a:lnTo>
                  <a:lnTo>
                    <a:pt x="49" y="174"/>
                  </a:lnTo>
                  <a:lnTo>
                    <a:pt x="45" y="181"/>
                  </a:lnTo>
                  <a:lnTo>
                    <a:pt x="43" y="187"/>
                  </a:lnTo>
                  <a:lnTo>
                    <a:pt x="41" y="195"/>
                  </a:lnTo>
                  <a:lnTo>
                    <a:pt x="39" y="202"/>
                  </a:lnTo>
                  <a:lnTo>
                    <a:pt x="37" y="209"/>
                  </a:lnTo>
                  <a:lnTo>
                    <a:pt x="36" y="217"/>
                  </a:lnTo>
                  <a:lnTo>
                    <a:pt x="34" y="223"/>
                  </a:lnTo>
                  <a:lnTo>
                    <a:pt x="32" y="230"/>
                  </a:lnTo>
                  <a:lnTo>
                    <a:pt x="32" y="237"/>
                  </a:lnTo>
                  <a:lnTo>
                    <a:pt x="30" y="245"/>
                  </a:lnTo>
                  <a:lnTo>
                    <a:pt x="30" y="252"/>
                  </a:lnTo>
                  <a:lnTo>
                    <a:pt x="30" y="260"/>
                  </a:lnTo>
                  <a:lnTo>
                    <a:pt x="30" y="267"/>
                  </a:lnTo>
                  <a:lnTo>
                    <a:pt x="30" y="275"/>
                  </a:lnTo>
                  <a:lnTo>
                    <a:pt x="30" y="282"/>
                  </a:lnTo>
                  <a:lnTo>
                    <a:pt x="30" y="290"/>
                  </a:lnTo>
                  <a:lnTo>
                    <a:pt x="32" y="297"/>
                  </a:lnTo>
                  <a:lnTo>
                    <a:pt x="34" y="306"/>
                  </a:lnTo>
                  <a:lnTo>
                    <a:pt x="36" y="314"/>
                  </a:lnTo>
                  <a:lnTo>
                    <a:pt x="37" y="321"/>
                  </a:lnTo>
                  <a:lnTo>
                    <a:pt x="39" y="331"/>
                  </a:lnTo>
                  <a:lnTo>
                    <a:pt x="43" y="338"/>
                  </a:lnTo>
                  <a:lnTo>
                    <a:pt x="45" y="346"/>
                  </a:lnTo>
                  <a:lnTo>
                    <a:pt x="49" y="353"/>
                  </a:lnTo>
                  <a:lnTo>
                    <a:pt x="52" y="359"/>
                  </a:lnTo>
                  <a:lnTo>
                    <a:pt x="58" y="366"/>
                  </a:lnTo>
                  <a:lnTo>
                    <a:pt x="64" y="372"/>
                  </a:lnTo>
                  <a:lnTo>
                    <a:pt x="69" y="377"/>
                  </a:lnTo>
                  <a:lnTo>
                    <a:pt x="75" y="383"/>
                  </a:lnTo>
                  <a:lnTo>
                    <a:pt x="82" y="389"/>
                  </a:lnTo>
                  <a:lnTo>
                    <a:pt x="88" y="392"/>
                  </a:lnTo>
                  <a:lnTo>
                    <a:pt x="97" y="396"/>
                  </a:lnTo>
                  <a:lnTo>
                    <a:pt x="105" y="400"/>
                  </a:lnTo>
                  <a:lnTo>
                    <a:pt x="114" y="404"/>
                  </a:lnTo>
                  <a:lnTo>
                    <a:pt x="121" y="405"/>
                  </a:lnTo>
                  <a:lnTo>
                    <a:pt x="131" y="409"/>
                  </a:lnTo>
                  <a:lnTo>
                    <a:pt x="140" y="411"/>
                  </a:lnTo>
                  <a:lnTo>
                    <a:pt x="151" y="415"/>
                  </a:lnTo>
                  <a:lnTo>
                    <a:pt x="161" y="415"/>
                  </a:lnTo>
                  <a:lnTo>
                    <a:pt x="170" y="417"/>
                  </a:lnTo>
                  <a:lnTo>
                    <a:pt x="181" y="417"/>
                  </a:lnTo>
                  <a:lnTo>
                    <a:pt x="192" y="418"/>
                  </a:lnTo>
                  <a:lnTo>
                    <a:pt x="202" y="418"/>
                  </a:lnTo>
                  <a:lnTo>
                    <a:pt x="215" y="420"/>
                  </a:lnTo>
                  <a:lnTo>
                    <a:pt x="226" y="420"/>
                  </a:lnTo>
                  <a:lnTo>
                    <a:pt x="237" y="420"/>
                  </a:lnTo>
                  <a:lnTo>
                    <a:pt x="248" y="420"/>
                  </a:lnTo>
                  <a:lnTo>
                    <a:pt x="259" y="420"/>
                  </a:lnTo>
                  <a:lnTo>
                    <a:pt x="273" y="418"/>
                  </a:lnTo>
                  <a:lnTo>
                    <a:pt x="284" y="418"/>
                  </a:lnTo>
                  <a:lnTo>
                    <a:pt x="297" y="417"/>
                  </a:lnTo>
                  <a:lnTo>
                    <a:pt x="308" y="417"/>
                  </a:lnTo>
                  <a:lnTo>
                    <a:pt x="321" y="415"/>
                  </a:lnTo>
                  <a:lnTo>
                    <a:pt x="332" y="415"/>
                  </a:lnTo>
                  <a:lnTo>
                    <a:pt x="343" y="413"/>
                  </a:lnTo>
                  <a:lnTo>
                    <a:pt x="356" y="411"/>
                  </a:lnTo>
                  <a:lnTo>
                    <a:pt x="368" y="409"/>
                  </a:lnTo>
                  <a:lnTo>
                    <a:pt x="379" y="407"/>
                  </a:lnTo>
                  <a:lnTo>
                    <a:pt x="390" y="405"/>
                  </a:lnTo>
                  <a:lnTo>
                    <a:pt x="401" y="404"/>
                  </a:lnTo>
                  <a:lnTo>
                    <a:pt x="412" y="402"/>
                  </a:lnTo>
                  <a:lnTo>
                    <a:pt x="424" y="400"/>
                  </a:lnTo>
                  <a:lnTo>
                    <a:pt x="433" y="398"/>
                  </a:lnTo>
                  <a:lnTo>
                    <a:pt x="444" y="396"/>
                  </a:lnTo>
                  <a:lnTo>
                    <a:pt x="454" y="394"/>
                  </a:lnTo>
                  <a:lnTo>
                    <a:pt x="465" y="392"/>
                  </a:lnTo>
                  <a:lnTo>
                    <a:pt x="474" y="389"/>
                  </a:lnTo>
                  <a:lnTo>
                    <a:pt x="483" y="387"/>
                  </a:lnTo>
                  <a:lnTo>
                    <a:pt x="493" y="385"/>
                  </a:lnTo>
                  <a:lnTo>
                    <a:pt x="502" y="383"/>
                  </a:lnTo>
                  <a:lnTo>
                    <a:pt x="509" y="381"/>
                  </a:lnTo>
                  <a:lnTo>
                    <a:pt x="519" y="379"/>
                  </a:lnTo>
                  <a:lnTo>
                    <a:pt x="526" y="377"/>
                  </a:lnTo>
                  <a:lnTo>
                    <a:pt x="534" y="376"/>
                  </a:lnTo>
                  <a:lnTo>
                    <a:pt x="539" y="374"/>
                  </a:lnTo>
                  <a:lnTo>
                    <a:pt x="545" y="372"/>
                  </a:lnTo>
                  <a:lnTo>
                    <a:pt x="551" y="370"/>
                  </a:lnTo>
                  <a:lnTo>
                    <a:pt x="556" y="370"/>
                  </a:lnTo>
                  <a:lnTo>
                    <a:pt x="560" y="366"/>
                  </a:lnTo>
                  <a:lnTo>
                    <a:pt x="565" y="366"/>
                  </a:lnTo>
                  <a:lnTo>
                    <a:pt x="569" y="364"/>
                  </a:lnTo>
                  <a:lnTo>
                    <a:pt x="573" y="364"/>
                  </a:lnTo>
                  <a:lnTo>
                    <a:pt x="575" y="364"/>
                  </a:lnTo>
                  <a:lnTo>
                    <a:pt x="579" y="364"/>
                  </a:lnTo>
                  <a:lnTo>
                    <a:pt x="567" y="390"/>
                  </a:lnTo>
                  <a:lnTo>
                    <a:pt x="565" y="390"/>
                  </a:lnTo>
                  <a:lnTo>
                    <a:pt x="564" y="392"/>
                  </a:lnTo>
                  <a:lnTo>
                    <a:pt x="560" y="392"/>
                  </a:lnTo>
                  <a:lnTo>
                    <a:pt x="556" y="392"/>
                  </a:lnTo>
                  <a:lnTo>
                    <a:pt x="551" y="394"/>
                  </a:lnTo>
                  <a:lnTo>
                    <a:pt x="547" y="396"/>
                  </a:lnTo>
                  <a:lnTo>
                    <a:pt x="541" y="396"/>
                  </a:lnTo>
                  <a:lnTo>
                    <a:pt x="536" y="398"/>
                  </a:lnTo>
                  <a:lnTo>
                    <a:pt x="530" y="398"/>
                  </a:lnTo>
                  <a:lnTo>
                    <a:pt x="523" y="400"/>
                  </a:lnTo>
                  <a:lnTo>
                    <a:pt x="515" y="402"/>
                  </a:lnTo>
                  <a:lnTo>
                    <a:pt x="509" y="404"/>
                  </a:lnTo>
                  <a:lnTo>
                    <a:pt x="500" y="405"/>
                  </a:lnTo>
                  <a:lnTo>
                    <a:pt x="495" y="407"/>
                  </a:lnTo>
                  <a:lnTo>
                    <a:pt x="483" y="409"/>
                  </a:lnTo>
                  <a:lnTo>
                    <a:pt x="476" y="411"/>
                  </a:lnTo>
                  <a:lnTo>
                    <a:pt x="467" y="413"/>
                  </a:lnTo>
                  <a:lnTo>
                    <a:pt x="457" y="415"/>
                  </a:lnTo>
                  <a:lnTo>
                    <a:pt x="446" y="417"/>
                  </a:lnTo>
                  <a:lnTo>
                    <a:pt x="437" y="418"/>
                  </a:lnTo>
                  <a:lnTo>
                    <a:pt x="426" y="420"/>
                  </a:lnTo>
                  <a:lnTo>
                    <a:pt x="414" y="422"/>
                  </a:lnTo>
                  <a:lnTo>
                    <a:pt x="403" y="424"/>
                  </a:lnTo>
                  <a:lnTo>
                    <a:pt x="392" y="424"/>
                  </a:lnTo>
                  <a:lnTo>
                    <a:pt x="381" y="426"/>
                  </a:lnTo>
                  <a:lnTo>
                    <a:pt x="370" y="428"/>
                  </a:lnTo>
                  <a:lnTo>
                    <a:pt x="358" y="430"/>
                  </a:lnTo>
                  <a:lnTo>
                    <a:pt x="347" y="432"/>
                  </a:lnTo>
                  <a:lnTo>
                    <a:pt x="336" y="432"/>
                  </a:lnTo>
                  <a:lnTo>
                    <a:pt x="323" y="433"/>
                  </a:lnTo>
                  <a:lnTo>
                    <a:pt x="312" y="435"/>
                  </a:lnTo>
                  <a:lnTo>
                    <a:pt x="299" y="435"/>
                  </a:lnTo>
                  <a:lnTo>
                    <a:pt x="287" y="437"/>
                  </a:lnTo>
                  <a:lnTo>
                    <a:pt x="276" y="437"/>
                  </a:lnTo>
                  <a:lnTo>
                    <a:pt x="263" y="437"/>
                  </a:lnTo>
                  <a:lnTo>
                    <a:pt x="252" y="437"/>
                  </a:lnTo>
                  <a:lnTo>
                    <a:pt x="239" y="437"/>
                  </a:lnTo>
                  <a:lnTo>
                    <a:pt x="228" y="439"/>
                  </a:lnTo>
                  <a:lnTo>
                    <a:pt x="217" y="437"/>
                  </a:lnTo>
                  <a:lnTo>
                    <a:pt x="203" y="437"/>
                  </a:lnTo>
                  <a:lnTo>
                    <a:pt x="192" y="437"/>
                  </a:lnTo>
                  <a:lnTo>
                    <a:pt x="181" y="435"/>
                  </a:lnTo>
                  <a:lnTo>
                    <a:pt x="170" y="433"/>
                  </a:lnTo>
                  <a:lnTo>
                    <a:pt x="159" y="433"/>
                  </a:lnTo>
                  <a:lnTo>
                    <a:pt x="149" y="432"/>
                  </a:lnTo>
                  <a:lnTo>
                    <a:pt x="138" y="430"/>
                  </a:lnTo>
                  <a:lnTo>
                    <a:pt x="129" y="428"/>
                  </a:lnTo>
                  <a:lnTo>
                    <a:pt x="118" y="424"/>
                  </a:lnTo>
                  <a:lnTo>
                    <a:pt x="108" y="422"/>
                  </a:lnTo>
                  <a:lnTo>
                    <a:pt x="99" y="418"/>
                  </a:lnTo>
                  <a:lnTo>
                    <a:pt x="90" y="415"/>
                  </a:lnTo>
                  <a:lnTo>
                    <a:pt x="82" y="411"/>
                  </a:lnTo>
                  <a:lnTo>
                    <a:pt x="73" y="407"/>
                  </a:lnTo>
                  <a:lnTo>
                    <a:pt x="65" y="404"/>
                  </a:lnTo>
                  <a:lnTo>
                    <a:pt x="58" y="398"/>
                  </a:lnTo>
                  <a:lnTo>
                    <a:pt x="50" y="392"/>
                  </a:lnTo>
                  <a:lnTo>
                    <a:pt x="45" y="387"/>
                  </a:lnTo>
                  <a:lnTo>
                    <a:pt x="37" y="381"/>
                  </a:lnTo>
                  <a:lnTo>
                    <a:pt x="32" y="376"/>
                  </a:lnTo>
                  <a:lnTo>
                    <a:pt x="28" y="368"/>
                  </a:lnTo>
                  <a:lnTo>
                    <a:pt x="22" y="361"/>
                  </a:lnTo>
                  <a:lnTo>
                    <a:pt x="19" y="355"/>
                  </a:lnTo>
                  <a:lnTo>
                    <a:pt x="15" y="346"/>
                  </a:lnTo>
                  <a:lnTo>
                    <a:pt x="11" y="338"/>
                  </a:lnTo>
                  <a:lnTo>
                    <a:pt x="8" y="329"/>
                  </a:lnTo>
                  <a:lnTo>
                    <a:pt x="6" y="321"/>
                  </a:lnTo>
                  <a:lnTo>
                    <a:pt x="4" y="314"/>
                  </a:lnTo>
                  <a:lnTo>
                    <a:pt x="2" y="306"/>
                  </a:lnTo>
                  <a:lnTo>
                    <a:pt x="0" y="299"/>
                  </a:lnTo>
                  <a:lnTo>
                    <a:pt x="0" y="292"/>
                  </a:lnTo>
                  <a:lnTo>
                    <a:pt x="0" y="282"/>
                  </a:lnTo>
                  <a:lnTo>
                    <a:pt x="0" y="275"/>
                  </a:lnTo>
                  <a:lnTo>
                    <a:pt x="0" y="267"/>
                  </a:lnTo>
                  <a:lnTo>
                    <a:pt x="0" y="260"/>
                  </a:lnTo>
                  <a:lnTo>
                    <a:pt x="2" y="252"/>
                  </a:lnTo>
                  <a:lnTo>
                    <a:pt x="2" y="245"/>
                  </a:lnTo>
                  <a:lnTo>
                    <a:pt x="4" y="237"/>
                  </a:lnTo>
                  <a:lnTo>
                    <a:pt x="8" y="230"/>
                  </a:lnTo>
                  <a:lnTo>
                    <a:pt x="8" y="221"/>
                  </a:lnTo>
                  <a:lnTo>
                    <a:pt x="9" y="213"/>
                  </a:lnTo>
                  <a:lnTo>
                    <a:pt x="13" y="206"/>
                  </a:lnTo>
                  <a:lnTo>
                    <a:pt x="15" y="198"/>
                  </a:lnTo>
                  <a:lnTo>
                    <a:pt x="19" y="191"/>
                  </a:lnTo>
                  <a:lnTo>
                    <a:pt x="22" y="183"/>
                  </a:lnTo>
                  <a:lnTo>
                    <a:pt x="24" y="176"/>
                  </a:lnTo>
                  <a:lnTo>
                    <a:pt x="30" y="168"/>
                  </a:lnTo>
                  <a:lnTo>
                    <a:pt x="32" y="161"/>
                  </a:lnTo>
                  <a:lnTo>
                    <a:pt x="37" y="155"/>
                  </a:lnTo>
                  <a:lnTo>
                    <a:pt x="41" y="148"/>
                  </a:lnTo>
                  <a:lnTo>
                    <a:pt x="45" y="140"/>
                  </a:lnTo>
                  <a:lnTo>
                    <a:pt x="49" y="135"/>
                  </a:lnTo>
                  <a:lnTo>
                    <a:pt x="54" y="127"/>
                  </a:lnTo>
                  <a:lnTo>
                    <a:pt x="58" y="122"/>
                  </a:lnTo>
                  <a:lnTo>
                    <a:pt x="64" y="114"/>
                  </a:lnTo>
                  <a:lnTo>
                    <a:pt x="67" y="109"/>
                  </a:lnTo>
                  <a:lnTo>
                    <a:pt x="71" y="103"/>
                  </a:lnTo>
                  <a:lnTo>
                    <a:pt x="77" y="96"/>
                  </a:lnTo>
                  <a:lnTo>
                    <a:pt x="82" y="90"/>
                  </a:lnTo>
                  <a:lnTo>
                    <a:pt x="86" y="84"/>
                  </a:lnTo>
                  <a:lnTo>
                    <a:pt x="90" y="79"/>
                  </a:lnTo>
                  <a:lnTo>
                    <a:pt x="95" y="73"/>
                  </a:lnTo>
                  <a:lnTo>
                    <a:pt x="99" y="68"/>
                  </a:lnTo>
                  <a:lnTo>
                    <a:pt x="103" y="62"/>
                  </a:lnTo>
                  <a:lnTo>
                    <a:pt x="108" y="58"/>
                  </a:lnTo>
                  <a:lnTo>
                    <a:pt x="114" y="53"/>
                  </a:lnTo>
                  <a:lnTo>
                    <a:pt x="118" y="49"/>
                  </a:lnTo>
                  <a:lnTo>
                    <a:pt x="121" y="43"/>
                  </a:lnTo>
                  <a:lnTo>
                    <a:pt x="127" y="40"/>
                  </a:lnTo>
                  <a:lnTo>
                    <a:pt x="131" y="36"/>
                  </a:lnTo>
                  <a:lnTo>
                    <a:pt x="134" y="32"/>
                  </a:lnTo>
                  <a:lnTo>
                    <a:pt x="138" y="28"/>
                  </a:lnTo>
                  <a:lnTo>
                    <a:pt x="142" y="23"/>
                  </a:lnTo>
                  <a:lnTo>
                    <a:pt x="146" y="21"/>
                  </a:lnTo>
                  <a:lnTo>
                    <a:pt x="147" y="17"/>
                  </a:lnTo>
                  <a:lnTo>
                    <a:pt x="155" y="12"/>
                  </a:lnTo>
                  <a:lnTo>
                    <a:pt x="161" y="8"/>
                  </a:lnTo>
                  <a:lnTo>
                    <a:pt x="164" y="4"/>
                  </a:lnTo>
                  <a:lnTo>
                    <a:pt x="168" y="2"/>
                  </a:lnTo>
                  <a:lnTo>
                    <a:pt x="170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5" name="Freeform 77">
              <a:extLst>
                <a:ext uri="{FF2B5EF4-FFF2-40B4-BE49-F238E27FC236}">
                  <a16:creationId xmlns:a16="http://schemas.microsoft.com/office/drawing/2014/main" id="{B75B82DD-E817-CB1B-835F-D3143A8A4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000" y="3516313"/>
              <a:ext cx="541338" cy="1150938"/>
            </a:xfrm>
            <a:custGeom>
              <a:avLst/>
              <a:gdLst>
                <a:gd name="T0" fmla="*/ 2147483647 w 341"/>
                <a:gd name="T1" fmla="*/ 2147483647 h 725"/>
                <a:gd name="T2" fmla="*/ 2147483647 w 341"/>
                <a:gd name="T3" fmla="*/ 2147483647 h 725"/>
                <a:gd name="T4" fmla="*/ 2147483647 w 341"/>
                <a:gd name="T5" fmla="*/ 2147483647 h 725"/>
                <a:gd name="T6" fmla="*/ 2147483647 w 341"/>
                <a:gd name="T7" fmla="*/ 2147483647 h 725"/>
                <a:gd name="T8" fmla="*/ 2147483647 w 341"/>
                <a:gd name="T9" fmla="*/ 2147483647 h 725"/>
                <a:gd name="T10" fmla="*/ 2147483647 w 341"/>
                <a:gd name="T11" fmla="*/ 2147483647 h 725"/>
                <a:gd name="T12" fmla="*/ 2147483647 w 341"/>
                <a:gd name="T13" fmla="*/ 2147483647 h 725"/>
                <a:gd name="T14" fmla="*/ 2147483647 w 341"/>
                <a:gd name="T15" fmla="*/ 2147483647 h 725"/>
                <a:gd name="T16" fmla="*/ 2147483647 w 341"/>
                <a:gd name="T17" fmla="*/ 2147483647 h 725"/>
                <a:gd name="T18" fmla="*/ 2147483647 w 341"/>
                <a:gd name="T19" fmla="*/ 2147483647 h 725"/>
                <a:gd name="T20" fmla="*/ 2147483647 w 341"/>
                <a:gd name="T21" fmla="*/ 2147483647 h 725"/>
                <a:gd name="T22" fmla="*/ 2147483647 w 341"/>
                <a:gd name="T23" fmla="*/ 2147483647 h 725"/>
                <a:gd name="T24" fmla="*/ 2147483647 w 341"/>
                <a:gd name="T25" fmla="*/ 2147483647 h 725"/>
                <a:gd name="T26" fmla="*/ 2147483647 w 341"/>
                <a:gd name="T27" fmla="*/ 2147483647 h 725"/>
                <a:gd name="T28" fmla="*/ 2147483647 w 341"/>
                <a:gd name="T29" fmla="*/ 2147483647 h 725"/>
                <a:gd name="T30" fmla="*/ 2147483647 w 341"/>
                <a:gd name="T31" fmla="*/ 2147483647 h 725"/>
                <a:gd name="T32" fmla="*/ 2147483647 w 341"/>
                <a:gd name="T33" fmla="*/ 2147483647 h 725"/>
                <a:gd name="T34" fmla="*/ 2147483647 w 341"/>
                <a:gd name="T35" fmla="*/ 2147483647 h 725"/>
                <a:gd name="T36" fmla="*/ 2147483647 w 341"/>
                <a:gd name="T37" fmla="*/ 2147483647 h 725"/>
                <a:gd name="T38" fmla="*/ 2147483647 w 341"/>
                <a:gd name="T39" fmla="*/ 2147483647 h 725"/>
                <a:gd name="T40" fmla="*/ 2147483647 w 341"/>
                <a:gd name="T41" fmla="*/ 2147483647 h 725"/>
                <a:gd name="T42" fmla="*/ 2147483647 w 341"/>
                <a:gd name="T43" fmla="*/ 2147483647 h 725"/>
                <a:gd name="T44" fmla="*/ 2147483647 w 341"/>
                <a:gd name="T45" fmla="*/ 2147483647 h 725"/>
                <a:gd name="T46" fmla="*/ 2147483647 w 341"/>
                <a:gd name="T47" fmla="*/ 2147483647 h 725"/>
                <a:gd name="T48" fmla="*/ 2147483647 w 341"/>
                <a:gd name="T49" fmla="*/ 2147483647 h 725"/>
                <a:gd name="T50" fmla="*/ 2147483647 w 341"/>
                <a:gd name="T51" fmla="*/ 2147483647 h 725"/>
                <a:gd name="T52" fmla="*/ 2147483647 w 341"/>
                <a:gd name="T53" fmla="*/ 2147483647 h 725"/>
                <a:gd name="T54" fmla="*/ 2147483647 w 341"/>
                <a:gd name="T55" fmla="*/ 2147483647 h 725"/>
                <a:gd name="T56" fmla="*/ 2147483647 w 341"/>
                <a:gd name="T57" fmla="*/ 2147483647 h 725"/>
                <a:gd name="T58" fmla="*/ 2147483647 w 341"/>
                <a:gd name="T59" fmla="*/ 2147483647 h 725"/>
                <a:gd name="T60" fmla="*/ 2147483647 w 341"/>
                <a:gd name="T61" fmla="*/ 2147483647 h 725"/>
                <a:gd name="T62" fmla="*/ 2147483647 w 341"/>
                <a:gd name="T63" fmla="*/ 2147483647 h 725"/>
                <a:gd name="T64" fmla="*/ 2147483647 w 341"/>
                <a:gd name="T65" fmla="*/ 2147483647 h 725"/>
                <a:gd name="T66" fmla="*/ 2147483647 w 341"/>
                <a:gd name="T67" fmla="*/ 2147483647 h 725"/>
                <a:gd name="T68" fmla="*/ 2147483647 w 341"/>
                <a:gd name="T69" fmla="*/ 2147483647 h 725"/>
                <a:gd name="T70" fmla="*/ 2147483647 w 341"/>
                <a:gd name="T71" fmla="*/ 2147483647 h 725"/>
                <a:gd name="T72" fmla="*/ 2147483647 w 341"/>
                <a:gd name="T73" fmla="*/ 2147483647 h 725"/>
                <a:gd name="T74" fmla="*/ 2147483647 w 341"/>
                <a:gd name="T75" fmla="*/ 2147483647 h 725"/>
                <a:gd name="T76" fmla="*/ 2147483647 w 341"/>
                <a:gd name="T77" fmla="*/ 2147483647 h 725"/>
                <a:gd name="T78" fmla="*/ 2147483647 w 341"/>
                <a:gd name="T79" fmla="*/ 2147483647 h 725"/>
                <a:gd name="T80" fmla="*/ 2147483647 w 341"/>
                <a:gd name="T81" fmla="*/ 2147483647 h 725"/>
                <a:gd name="T82" fmla="*/ 2147483647 w 341"/>
                <a:gd name="T83" fmla="*/ 2147483647 h 725"/>
                <a:gd name="T84" fmla="*/ 2147483647 w 341"/>
                <a:gd name="T85" fmla="*/ 2147483647 h 725"/>
                <a:gd name="T86" fmla="*/ 2147483647 w 341"/>
                <a:gd name="T87" fmla="*/ 2147483647 h 725"/>
                <a:gd name="T88" fmla="*/ 2147483647 w 341"/>
                <a:gd name="T89" fmla="*/ 2147483647 h 725"/>
                <a:gd name="T90" fmla="*/ 2147483647 w 341"/>
                <a:gd name="T91" fmla="*/ 2147483647 h 725"/>
                <a:gd name="T92" fmla="*/ 2147483647 w 341"/>
                <a:gd name="T93" fmla="*/ 2147483647 h 725"/>
                <a:gd name="T94" fmla="*/ 2147483647 w 341"/>
                <a:gd name="T95" fmla="*/ 2147483647 h 725"/>
                <a:gd name="T96" fmla="*/ 2147483647 w 341"/>
                <a:gd name="T97" fmla="*/ 2147483647 h 725"/>
                <a:gd name="T98" fmla="*/ 2147483647 w 341"/>
                <a:gd name="T99" fmla="*/ 2147483647 h 725"/>
                <a:gd name="T100" fmla="*/ 2147483647 w 341"/>
                <a:gd name="T101" fmla="*/ 2147483647 h 725"/>
                <a:gd name="T102" fmla="*/ 2147483647 w 341"/>
                <a:gd name="T103" fmla="*/ 2147483647 h 725"/>
                <a:gd name="T104" fmla="*/ 2147483647 w 341"/>
                <a:gd name="T105" fmla="*/ 2147483647 h 725"/>
                <a:gd name="T106" fmla="*/ 2147483647 w 341"/>
                <a:gd name="T107" fmla="*/ 2147483647 h 725"/>
                <a:gd name="T108" fmla="*/ 2147483647 w 341"/>
                <a:gd name="T109" fmla="*/ 2147483647 h 725"/>
                <a:gd name="T110" fmla="*/ 2147483647 w 341"/>
                <a:gd name="T111" fmla="*/ 2147483647 h 725"/>
                <a:gd name="T112" fmla="*/ 2147483647 w 341"/>
                <a:gd name="T113" fmla="*/ 2147483647 h 725"/>
                <a:gd name="T114" fmla="*/ 2147483647 w 341"/>
                <a:gd name="T115" fmla="*/ 2147483647 h 725"/>
                <a:gd name="T116" fmla="*/ 2147483647 w 341"/>
                <a:gd name="T117" fmla="*/ 2147483647 h 725"/>
                <a:gd name="T118" fmla="*/ 2147483647 w 341"/>
                <a:gd name="T119" fmla="*/ 0 h 7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1"/>
                <a:gd name="T181" fmla="*/ 0 h 725"/>
                <a:gd name="T182" fmla="*/ 341 w 341"/>
                <a:gd name="T183" fmla="*/ 725 h 7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1" h="725">
                  <a:moveTo>
                    <a:pt x="18" y="0"/>
                  </a:moveTo>
                  <a:lnTo>
                    <a:pt x="20" y="0"/>
                  </a:lnTo>
                  <a:lnTo>
                    <a:pt x="24" y="6"/>
                  </a:lnTo>
                  <a:lnTo>
                    <a:pt x="26" y="8"/>
                  </a:lnTo>
                  <a:lnTo>
                    <a:pt x="31" y="14"/>
                  </a:lnTo>
                  <a:lnTo>
                    <a:pt x="35" y="19"/>
                  </a:lnTo>
                  <a:lnTo>
                    <a:pt x="39" y="25"/>
                  </a:lnTo>
                  <a:lnTo>
                    <a:pt x="41" y="28"/>
                  </a:lnTo>
                  <a:lnTo>
                    <a:pt x="44" y="32"/>
                  </a:lnTo>
                  <a:lnTo>
                    <a:pt x="46" y="38"/>
                  </a:lnTo>
                  <a:lnTo>
                    <a:pt x="48" y="42"/>
                  </a:lnTo>
                  <a:lnTo>
                    <a:pt x="50" y="45"/>
                  </a:lnTo>
                  <a:lnTo>
                    <a:pt x="54" y="53"/>
                  </a:lnTo>
                  <a:lnTo>
                    <a:pt x="56" y="56"/>
                  </a:lnTo>
                  <a:lnTo>
                    <a:pt x="57" y="64"/>
                  </a:lnTo>
                  <a:lnTo>
                    <a:pt x="59" y="70"/>
                  </a:lnTo>
                  <a:lnTo>
                    <a:pt x="61" y="77"/>
                  </a:lnTo>
                  <a:lnTo>
                    <a:pt x="63" y="84"/>
                  </a:lnTo>
                  <a:lnTo>
                    <a:pt x="67" y="92"/>
                  </a:lnTo>
                  <a:lnTo>
                    <a:pt x="69" y="99"/>
                  </a:lnTo>
                  <a:lnTo>
                    <a:pt x="71" y="109"/>
                  </a:lnTo>
                  <a:lnTo>
                    <a:pt x="72" y="116"/>
                  </a:lnTo>
                  <a:lnTo>
                    <a:pt x="74" y="127"/>
                  </a:lnTo>
                  <a:lnTo>
                    <a:pt x="76" y="135"/>
                  </a:lnTo>
                  <a:lnTo>
                    <a:pt x="76" y="146"/>
                  </a:lnTo>
                  <a:lnTo>
                    <a:pt x="78" y="155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80" y="191"/>
                  </a:lnTo>
                  <a:lnTo>
                    <a:pt x="82" y="202"/>
                  </a:lnTo>
                  <a:lnTo>
                    <a:pt x="82" y="217"/>
                  </a:lnTo>
                  <a:lnTo>
                    <a:pt x="82" y="228"/>
                  </a:lnTo>
                  <a:lnTo>
                    <a:pt x="82" y="243"/>
                  </a:lnTo>
                  <a:lnTo>
                    <a:pt x="80" y="258"/>
                  </a:lnTo>
                  <a:lnTo>
                    <a:pt x="80" y="273"/>
                  </a:lnTo>
                  <a:lnTo>
                    <a:pt x="80" y="288"/>
                  </a:lnTo>
                  <a:lnTo>
                    <a:pt x="78" y="305"/>
                  </a:lnTo>
                  <a:lnTo>
                    <a:pt x="78" y="321"/>
                  </a:lnTo>
                  <a:lnTo>
                    <a:pt x="76" y="338"/>
                  </a:lnTo>
                  <a:lnTo>
                    <a:pt x="72" y="355"/>
                  </a:lnTo>
                  <a:lnTo>
                    <a:pt x="71" y="376"/>
                  </a:lnTo>
                  <a:lnTo>
                    <a:pt x="69" y="392"/>
                  </a:lnTo>
                  <a:lnTo>
                    <a:pt x="65" y="413"/>
                  </a:lnTo>
                  <a:lnTo>
                    <a:pt x="61" y="433"/>
                  </a:lnTo>
                  <a:lnTo>
                    <a:pt x="57" y="454"/>
                  </a:lnTo>
                  <a:lnTo>
                    <a:pt x="54" y="476"/>
                  </a:lnTo>
                  <a:lnTo>
                    <a:pt x="50" y="499"/>
                  </a:lnTo>
                  <a:lnTo>
                    <a:pt x="44" y="521"/>
                  </a:lnTo>
                  <a:lnTo>
                    <a:pt x="39" y="543"/>
                  </a:lnTo>
                  <a:lnTo>
                    <a:pt x="33" y="568"/>
                  </a:lnTo>
                  <a:lnTo>
                    <a:pt x="28" y="594"/>
                  </a:lnTo>
                  <a:lnTo>
                    <a:pt x="22" y="618"/>
                  </a:lnTo>
                  <a:lnTo>
                    <a:pt x="15" y="644"/>
                  </a:lnTo>
                  <a:lnTo>
                    <a:pt x="7" y="672"/>
                  </a:lnTo>
                  <a:lnTo>
                    <a:pt x="0" y="700"/>
                  </a:lnTo>
                  <a:lnTo>
                    <a:pt x="20" y="725"/>
                  </a:lnTo>
                  <a:lnTo>
                    <a:pt x="20" y="723"/>
                  </a:lnTo>
                  <a:lnTo>
                    <a:pt x="20" y="719"/>
                  </a:lnTo>
                  <a:lnTo>
                    <a:pt x="20" y="717"/>
                  </a:lnTo>
                  <a:lnTo>
                    <a:pt x="22" y="713"/>
                  </a:lnTo>
                  <a:lnTo>
                    <a:pt x="22" y="710"/>
                  </a:lnTo>
                  <a:lnTo>
                    <a:pt x="24" y="704"/>
                  </a:lnTo>
                  <a:lnTo>
                    <a:pt x="26" y="698"/>
                  </a:lnTo>
                  <a:lnTo>
                    <a:pt x="26" y="693"/>
                  </a:lnTo>
                  <a:lnTo>
                    <a:pt x="28" y="687"/>
                  </a:lnTo>
                  <a:lnTo>
                    <a:pt x="29" y="680"/>
                  </a:lnTo>
                  <a:lnTo>
                    <a:pt x="31" y="672"/>
                  </a:lnTo>
                  <a:lnTo>
                    <a:pt x="33" y="667"/>
                  </a:lnTo>
                  <a:lnTo>
                    <a:pt x="37" y="657"/>
                  </a:lnTo>
                  <a:lnTo>
                    <a:pt x="39" y="650"/>
                  </a:lnTo>
                  <a:lnTo>
                    <a:pt x="41" y="641"/>
                  </a:lnTo>
                  <a:lnTo>
                    <a:pt x="43" y="631"/>
                  </a:lnTo>
                  <a:lnTo>
                    <a:pt x="44" y="622"/>
                  </a:lnTo>
                  <a:lnTo>
                    <a:pt x="46" y="613"/>
                  </a:lnTo>
                  <a:lnTo>
                    <a:pt x="48" y="601"/>
                  </a:lnTo>
                  <a:lnTo>
                    <a:pt x="52" y="590"/>
                  </a:lnTo>
                  <a:lnTo>
                    <a:pt x="54" y="579"/>
                  </a:lnTo>
                  <a:lnTo>
                    <a:pt x="56" y="570"/>
                  </a:lnTo>
                  <a:lnTo>
                    <a:pt x="57" y="558"/>
                  </a:lnTo>
                  <a:lnTo>
                    <a:pt x="61" y="545"/>
                  </a:lnTo>
                  <a:lnTo>
                    <a:pt x="63" y="534"/>
                  </a:lnTo>
                  <a:lnTo>
                    <a:pt x="65" y="523"/>
                  </a:lnTo>
                  <a:lnTo>
                    <a:pt x="69" y="510"/>
                  </a:lnTo>
                  <a:lnTo>
                    <a:pt x="71" y="497"/>
                  </a:lnTo>
                  <a:lnTo>
                    <a:pt x="72" y="486"/>
                  </a:lnTo>
                  <a:lnTo>
                    <a:pt x="76" y="473"/>
                  </a:lnTo>
                  <a:lnTo>
                    <a:pt x="78" y="460"/>
                  </a:lnTo>
                  <a:lnTo>
                    <a:pt x="80" y="446"/>
                  </a:lnTo>
                  <a:lnTo>
                    <a:pt x="82" y="433"/>
                  </a:lnTo>
                  <a:lnTo>
                    <a:pt x="84" y="420"/>
                  </a:lnTo>
                  <a:lnTo>
                    <a:pt x="85" y="405"/>
                  </a:lnTo>
                  <a:lnTo>
                    <a:pt x="87" y="392"/>
                  </a:lnTo>
                  <a:lnTo>
                    <a:pt x="91" y="381"/>
                  </a:lnTo>
                  <a:lnTo>
                    <a:pt x="93" y="368"/>
                  </a:lnTo>
                  <a:lnTo>
                    <a:pt x="93" y="353"/>
                  </a:lnTo>
                  <a:lnTo>
                    <a:pt x="95" y="340"/>
                  </a:lnTo>
                  <a:lnTo>
                    <a:pt x="97" y="327"/>
                  </a:lnTo>
                  <a:lnTo>
                    <a:pt x="98" y="314"/>
                  </a:lnTo>
                  <a:lnTo>
                    <a:pt x="98" y="301"/>
                  </a:lnTo>
                  <a:lnTo>
                    <a:pt x="100" y="288"/>
                  </a:lnTo>
                  <a:lnTo>
                    <a:pt x="100" y="277"/>
                  </a:lnTo>
                  <a:lnTo>
                    <a:pt x="102" y="264"/>
                  </a:lnTo>
                  <a:lnTo>
                    <a:pt x="102" y="251"/>
                  </a:lnTo>
                  <a:lnTo>
                    <a:pt x="102" y="239"/>
                  </a:lnTo>
                  <a:lnTo>
                    <a:pt x="102" y="226"/>
                  </a:lnTo>
                  <a:lnTo>
                    <a:pt x="104" y="215"/>
                  </a:lnTo>
                  <a:lnTo>
                    <a:pt x="102" y="202"/>
                  </a:lnTo>
                  <a:lnTo>
                    <a:pt x="102" y="191"/>
                  </a:lnTo>
                  <a:lnTo>
                    <a:pt x="102" y="180"/>
                  </a:lnTo>
                  <a:lnTo>
                    <a:pt x="102" y="170"/>
                  </a:lnTo>
                  <a:lnTo>
                    <a:pt x="100" y="159"/>
                  </a:lnTo>
                  <a:lnTo>
                    <a:pt x="100" y="150"/>
                  </a:lnTo>
                  <a:lnTo>
                    <a:pt x="98" y="139"/>
                  </a:lnTo>
                  <a:lnTo>
                    <a:pt x="98" y="129"/>
                  </a:lnTo>
                  <a:lnTo>
                    <a:pt x="95" y="120"/>
                  </a:lnTo>
                  <a:lnTo>
                    <a:pt x="93" y="111"/>
                  </a:lnTo>
                  <a:lnTo>
                    <a:pt x="91" y="103"/>
                  </a:lnTo>
                  <a:lnTo>
                    <a:pt x="89" y="96"/>
                  </a:lnTo>
                  <a:lnTo>
                    <a:pt x="91" y="96"/>
                  </a:lnTo>
                  <a:lnTo>
                    <a:pt x="95" y="98"/>
                  </a:lnTo>
                  <a:lnTo>
                    <a:pt x="97" y="99"/>
                  </a:lnTo>
                  <a:lnTo>
                    <a:pt x="100" y="101"/>
                  </a:lnTo>
                  <a:lnTo>
                    <a:pt x="104" y="105"/>
                  </a:lnTo>
                  <a:lnTo>
                    <a:pt x="110" y="107"/>
                  </a:lnTo>
                  <a:lnTo>
                    <a:pt x="115" y="109"/>
                  </a:lnTo>
                  <a:lnTo>
                    <a:pt x="123" y="112"/>
                  </a:lnTo>
                  <a:lnTo>
                    <a:pt x="128" y="114"/>
                  </a:lnTo>
                  <a:lnTo>
                    <a:pt x="136" y="120"/>
                  </a:lnTo>
                  <a:lnTo>
                    <a:pt x="140" y="120"/>
                  </a:lnTo>
                  <a:lnTo>
                    <a:pt x="143" y="122"/>
                  </a:lnTo>
                  <a:lnTo>
                    <a:pt x="147" y="124"/>
                  </a:lnTo>
                  <a:lnTo>
                    <a:pt x="151" y="125"/>
                  </a:lnTo>
                  <a:lnTo>
                    <a:pt x="154" y="127"/>
                  </a:lnTo>
                  <a:lnTo>
                    <a:pt x="158" y="129"/>
                  </a:lnTo>
                  <a:lnTo>
                    <a:pt x="164" y="131"/>
                  </a:lnTo>
                  <a:lnTo>
                    <a:pt x="168" y="133"/>
                  </a:lnTo>
                  <a:lnTo>
                    <a:pt x="171" y="135"/>
                  </a:lnTo>
                  <a:lnTo>
                    <a:pt x="177" y="137"/>
                  </a:lnTo>
                  <a:lnTo>
                    <a:pt x="181" y="137"/>
                  </a:lnTo>
                  <a:lnTo>
                    <a:pt x="186" y="139"/>
                  </a:lnTo>
                  <a:lnTo>
                    <a:pt x="190" y="140"/>
                  </a:lnTo>
                  <a:lnTo>
                    <a:pt x="196" y="142"/>
                  </a:lnTo>
                  <a:lnTo>
                    <a:pt x="199" y="144"/>
                  </a:lnTo>
                  <a:lnTo>
                    <a:pt x="205" y="146"/>
                  </a:lnTo>
                  <a:lnTo>
                    <a:pt x="210" y="148"/>
                  </a:lnTo>
                  <a:lnTo>
                    <a:pt x="216" y="150"/>
                  </a:lnTo>
                  <a:lnTo>
                    <a:pt x="220" y="150"/>
                  </a:lnTo>
                  <a:lnTo>
                    <a:pt x="225" y="152"/>
                  </a:lnTo>
                  <a:lnTo>
                    <a:pt x="231" y="153"/>
                  </a:lnTo>
                  <a:lnTo>
                    <a:pt x="237" y="153"/>
                  </a:lnTo>
                  <a:lnTo>
                    <a:pt x="242" y="155"/>
                  </a:lnTo>
                  <a:lnTo>
                    <a:pt x="248" y="157"/>
                  </a:lnTo>
                  <a:lnTo>
                    <a:pt x="253" y="157"/>
                  </a:lnTo>
                  <a:lnTo>
                    <a:pt x="259" y="159"/>
                  </a:lnTo>
                  <a:lnTo>
                    <a:pt x="265" y="159"/>
                  </a:lnTo>
                  <a:lnTo>
                    <a:pt x="270" y="161"/>
                  </a:lnTo>
                  <a:lnTo>
                    <a:pt x="276" y="161"/>
                  </a:lnTo>
                  <a:lnTo>
                    <a:pt x="281" y="161"/>
                  </a:lnTo>
                  <a:lnTo>
                    <a:pt x="287" y="163"/>
                  </a:lnTo>
                  <a:lnTo>
                    <a:pt x="293" y="163"/>
                  </a:lnTo>
                  <a:lnTo>
                    <a:pt x="298" y="163"/>
                  </a:lnTo>
                  <a:lnTo>
                    <a:pt x="306" y="163"/>
                  </a:lnTo>
                  <a:lnTo>
                    <a:pt x="311" y="163"/>
                  </a:lnTo>
                  <a:lnTo>
                    <a:pt x="317" y="163"/>
                  </a:lnTo>
                  <a:lnTo>
                    <a:pt x="322" y="163"/>
                  </a:lnTo>
                  <a:lnTo>
                    <a:pt x="328" y="163"/>
                  </a:lnTo>
                  <a:lnTo>
                    <a:pt x="335" y="163"/>
                  </a:lnTo>
                  <a:lnTo>
                    <a:pt x="341" y="163"/>
                  </a:lnTo>
                  <a:lnTo>
                    <a:pt x="328" y="142"/>
                  </a:lnTo>
                  <a:lnTo>
                    <a:pt x="326" y="140"/>
                  </a:lnTo>
                  <a:lnTo>
                    <a:pt x="322" y="140"/>
                  </a:lnTo>
                  <a:lnTo>
                    <a:pt x="319" y="140"/>
                  </a:lnTo>
                  <a:lnTo>
                    <a:pt x="315" y="140"/>
                  </a:lnTo>
                  <a:lnTo>
                    <a:pt x="309" y="140"/>
                  </a:lnTo>
                  <a:lnTo>
                    <a:pt x="306" y="140"/>
                  </a:lnTo>
                  <a:lnTo>
                    <a:pt x="300" y="140"/>
                  </a:lnTo>
                  <a:lnTo>
                    <a:pt x="293" y="139"/>
                  </a:lnTo>
                  <a:lnTo>
                    <a:pt x="287" y="139"/>
                  </a:lnTo>
                  <a:lnTo>
                    <a:pt x="279" y="139"/>
                  </a:lnTo>
                  <a:lnTo>
                    <a:pt x="276" y="137"/>
                  </a:lnTo>
                  <a:lnTo>
                    <a:pt x="272" y="137"/>
                  </a:lnTo>
                  <a:lnTo>
                    <a:pt x="268" y="137"/>
                  </a:lnTo>
                  <a:lnTo>
                    <a:pt x="265" y="137"/>
                  </a:lnTo>
                  <a:lnTo>
                    <a:pt x="261" y="135"/>
                  </a:lnTo>
                  <a:lnTo>
                    <a:pt x="255" y="135"/>
                  </a:lnTo>
                  <a:lnTo>
                    <a:pt x="252" y="135"/>
                  </a:lnTo>
                  <a:lnTo>
                    <a:pt x="248" y="135"/>
                  </a:lnTo>
                  <a:lnTo>
                    <a:pt x="242" y="133"/>
                  </a:lnTo>
                  <a:lnTo>
                    <a:pt x="238" y="131"/>
                  </a:lnTo>
                  <a:lnTo>
                    <a:pt x="233" y="129"/>
                  </a:lnTo>
                  <a:lnTo>
                    <a:pt x="229" y="129"/>
                  </a:lnTo>
                  <a:lnTo>
                    <a:pt x="224" y="127"/>
                  </a:lnTo>
                  <a:lnTo>
                    <a:pt x="218" y="127"/>
                  </a:lnTo>
                  <a:lnTo>
                    <a:pt x="214" y="125"/>
                  </a:lnTo>
                  <a:lnTo>
                    <a:pt x="209" y="125"/>
                  </a:lnTo>
                  <a:lnTo>
                    <a:pt x="203" y="124"/>
                  </a:lnTo>
                  <a:lnTo>
                    <a:pt x="197" y="122"/>
                  </a:lnTo>
                  <a:lnTo>
                    <a:pt x="192" y="120"/>
                  </a:lnTo>
                  <a:lnTo>
                    <a:pt x="188" y="118"/>
                  </a:lnTo>
                  <a:lnTo>
                    <a:pt x="182" y="116"/>
                  </a:lnTo>
                  <a:lnTo>
                    <a:pt x="177" y="114"/>
                  </a:lnTo>
                  <a:lnTo>
                    <a:pt x="171" y="114"/>
                  </a:lnTo>
                  <a:lnTo>
                    <a:pt x="168" y="112"/>
                  </a:lnTo>
                  <a:lnTo>
                    <a:pt x="160" y="111"/>
                  </a:lnTo>
                  <a:lnTo>
                    <a:pt x="154" y="107"/>
                  </a:lnTo>
                  <a:lnTo>
                    <a:pt x="149" y="105"/>
                  </a:lnTo>
                  <a:lnTo>
                    <a:pt x="145" y="103"/>
                  </a:lnTo>
                  <a:lnTo>
                    <a:pt x="138" y="101"/>
                  </a:lnTo>
                  <a:lnTo>
                    <a:pt x="132" y="98"/>
                  </a:lnTo>
                  <a:lnTo>
                    <a:pt x="128" y="96"/>
                  </a:lnTo>
                  <a:lnTo>
                    <a:pt x="123" y="94"/>
                  </a:lnTo>
                  <a:lnTo>
                    <a:pt x="115" y="90"/>
                  </a:lnTo>
                  <a:lnTo>
                    <a:pt x="110" y="86"/>
                  </a:lnTo>
                  <a:lnTo>
                    <a:pt x="104" y="84"/>
                  </a:lnTo>
                  <a:lnTo>
                    <a:pt x="98" y="83"/>
                  </a:lnTo>
                  <a:lnTo>
                    <a:pt x="93" y="79"/>
                  </a:lnTo>
                  <a:lnTo>
                    <a:pt x="87" y="75"/>
                  </a:lnTo>
                  <a:lnTo>
                    <a:pt x="82" y="71"/>
                  </a:lnTo>
                  <a:lnTo>
                    <a:pt x="76" y="70"/>
                  </a:lnTo>
                  <a:lnTo>
                    <a:pt x="76" y="68"/>
                  </a:lnTo>
                  <a:lnTo>
                    <a:pt x="72" y="62"/>
                  </a:lnTo>
                  <a:lnTo>
                    <a:pt x="71" y="56"/>
                  </a:lnTo>
                  <a:lnTo>
                    <a:pt x="69" y="55"/>
                  </a:lnTo>
                  <a:lnTo>
                    <a:pt x="67" y="49"/>
                  </a:lnTo>
                  <a:lnTo>
                    <a:pt x="65" y="45"/>
                  </a:lnTo>
                  <a:lnTo>
                    <a:pt x="63" y="42"/>
                  </a:lnTo>
                  <a:lnTo>
                    <a:pt x="61" y="36"/>
                  </a:lnTo>
                  <a:lnTo>
                    <a:pt x="57" y="32"/>
                  </a:lnTo>
                  <a:lnTo>
                    <a:pt x="56" y="27"/>
                  </a:lnTo>
                  <a:lnTo>
                    <a:pt x="54" y="23"/>
                  </a:lnTo>
                  <a:lnTo>
                    <a:pt x="52" y="19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41" y="4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6" name="Freeform 78">
              <a:extLst>
                <a:ext uri="{FF2B5EF4-FFF2-40B4-BE49-F238E27FC236}">
                  <a16:creationId xmlns:a16="http://schemas.microsoft.com/office/drawing/2014/main" id="{7760609C-07D1-E84E-3063-ACDDE93D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0" y="3605213"/>
              <a:ext cx="741363" cy="598488"/>
            </a:xfrm>
            <a:custGeom>
              <a:avLst/>
              <a:gdLst>
                <a:gd name="T0" fmla="*/ 2147483647 w 467"/>
                <a:gd name="T1" fmla="*/ 2147483647 h 377"/>
                <a:gd name="T2" fmla="*/ 2147483647 w 467"/>
                <a:gd name="T3" fmla="*/ 2147483647 h 377"/>
                <a:gd name="T4" fmla="*/ 2147483647 w 467"/>
                <a:gd name="T5" fmla="*/ 2147483647 h 377"/>
                <a:gd name="T6" fmla="*/ 2147483647 w 467"/>
                <a:gd name="T7" fmla="*/ 2147483647 h 377"/>
                <a:gd name="T8" fmla="*/ 2147483647 w 467"/>
                <a:gd name="T9" fmla="*/ 2147483647 h 377"/>
                <a:gd name="T10" fmla="*/ 2147483647 w 467"/>
                <a:gd name="T11" fmla="*/ 2147483647 h 377"/>
                <a:gd name="T12" fmla="*/ 2147483647 w 467"/>
                <a:gd name="T13" fmla="*/ 2147483647 h 377"/>
                <a:gd name="T14" fmla="*/ 2147483647 w 467"/>
                <a:gd name="T15" fmla="*/ 2147483647 h 377"/>
                <a:gd name="T16" fmla="*/ 2147483647 w 467"/>
                <a:gd name="T17" fmla="*/ 2147483647 h 377"/>
                <a:gd name="T18" fmla="*/ 2147483647 w 467"/>
                <a:gd name="T19" fmla="*/ 2147483647 h 377"/>
                <a:gd name="T20" fmla="*/ 2147483647 w 467"/>
                <a:gd name="T21" fmla="*/ 2147483647 h 377"/>
                <a:gd name="T22" fmla="*/ 2147483647 w 467"/>
                <a:gd name="T23" fmla="*/ 2147483647 h 377"/>
                <a:gd name="T24" fmla="*/ 2147483647 w 467"/>
                <a:gd name="T25" fmla="*/ 2147483647 h 377"/>
                <a:gd name="T26" fmla="*/ 0 w 467"/>
                <a:gd name="T27" fmla="*/ 2147483647 h 377"/>
                <a:gd name="T28" fmla="*/ 2147483647 w 467"/>
                <a:gd name="T29" fmla="*/ 2147483647 h 377"/>
                <a:gd name="T30" fmla="*/ 2147483647 w 467"/>
                <a:gd name="T31" fmla="*/ 2147483647 h 377"/>
                <a:gd name="T32" fmla="*/ 2147483647 w 467"/>
                <a:gd name="T33" fmla="*/ 2147483647 h 377"/>
                <a:gd name="T34" fmla="*/ 2147483647 w 467"/>
                <a:gd name="T35" fmla="*/ 2147483647 h 377"/>
                <a:gd name="T36" fmla="*/ 2147483647 w 467"/>
                <a:gd name="T37" fmla="*/ 2147483647 h 377"/>
                <a:gd name="T38" fmla="*/ 2147483647 w 467"/>
                <a:gd name="T39" fmla="*/ 2147483647 h 377"/>
                <a:gd name="T40" fmla="*/ 2147483647 w 467"/>
                <a:gd name="T41" fmla="*/ 2147483647 h 377"/>
                <a:gd name="T42" fmla="*/ 2147483647 w 467"/>
                <a:gd name="T43" fmla="*/ 2147483647 h 377"/>
                <a:gd name="T44" fmla="*/ 2147483647 w 467"/>
                <a:gd name="T45" fmla="*/ 2147483647 h 377"/>
                <a:gd name="T46" fmla="*/ 2147483647 w 467"/>
                <a:gd name="T47" fmla="*/ 2147483647 h 377"/>
                <a:gd name="T48" fmla="*/ 2147483647 w 467"/>
                <a:gd name="T49" fmla="*/ 2147483647 h 377"/>
                <a:gd name="T50" fmla="*/ 2147483647 w 467"/>
                <a:gd name="T51" fmla="*/ 2147483647 h 377"/>
                <a:gd name="T52" fmla="*/ 2147483647 w 467"/>
                <a:gd name="T53" fmla="*/ 2147483647 h 377"/>
                <a:gd name="T54" fmla="*/ 2147483647 w 467"/>
                <a:gd name="T55" fmla="*/ 2147483647 h 377"/>
                <a:gd name="T56" fmla="*/ 2147483647 w 467"/>
                <a:gd name="T57" fmla="*/ 2147483647 h 377"/>
                <a:gd name="T58" fmla="*/ 2147483647 w 467"/>
                <a:gd name="T59" fmla="*/ 2147483647 h 377"/>
                <a:gd name="T60" fmla="*/ 2147483647 w 467"/>
                <a:gd name="T61" fmla="*/ 2147483647 h 377"/>
                <a:gd name="T62" fmla="*/ 2147483647 w 467"/>
                <a:gd name="T63" fmla="*/ 2147483647 h 377"/>
                <a:gd name="T64" fmla="*/ 2147483647 w 467"/>
                <a:gd name="T65" fmla="*/ 2147483647 h 377"/>
                <a:gd name="T66" fmla="*/ 2147483647 w 467"/>
                <a:gd name="T67" fmla="*/ 2147483647 h 377"/>
                <a:gd name="T68" fmla="*/ 2147483647 w 467"/>
                <a:gd name="T69" fmla="*/ 2147483647 h 377"/>
                <a:gd name="T70" fmla="*/ 2147483647 w 467"/>
                <a:gd name="T71" fmla="*/ 2147483647 h 377"/>
                <a:gd name="T72" fmla="*/ 2147483647 w 467"/>
                <a:gd name="T73" fmla="*/ 2147483647 h 377"/>
                <a:gd name="T74" fmla="*/ 2147483647 w 467"/>
                <a:gd name="T75" fmla="*/ 2147483647 h 377"/>
                <a:gd name="T76" fmla="*/ 2147483647 w 467"/>
                <a:gd name="T77" fmla="*/ 2147483647 h 377"/>
                <a:gd name="T78" fmla="*/ 2147483647 w 467"/>
                <a:gd name="T79" fmla="*/ 2147483647 h 377"/>
                <a:gd name="T80" fmla="*/ 2147483647 w 467"/>
                <a:gd name="T81" fmla="*/ 2147483647 h 377"/>
                <a:gd name="T82" fmla="*/ 2147483647 w 467"/>
                <a:gd name="T83" fmla="*/ 2147483647 h 377"/>
                <a:gd name="T84" fmla="*/ 2147483647 w 467"/>
                <a:gd name="T85" fmla="*/ 2147483647 h 377"/>
                <a:gd name="T86" fmla="*/ 2147483647 w 467"/>
                <a:gd name="T87" fmla="*/ 2147483647 h 377"/>
                <a:gd name="T88" fmla="*/ 2147483647 w 467"/>
                <a:gd name="T89" fmla="*/ 2147483647 h 377"/>
                <a:gd name="T90" fmla="*/ 2147483647 w 467"/>
                <a:gd name="T91" fmla="*/ 2147483647 h 377"/>
                <a:gd name="T92" fmla="*/ 2147483647 w 467"/>
                <a:gd name="T93" fmla="*/ 2147483647 h 377"/>
                <a:gd name="T94" fmla="*/ 2147483647 w 467"/>
                <a:gd name="T95" fmla="*/ 2147483647 h 377"/>
                <a:gd name="T96" fmla="*/ 2147483647 w 467"/>
                <a:gd name="T97" fmla="*/ 2147483647 h 377"/>
                <a:gd name="T98" fmla="*/ 2147483647 w 467"/>
                <a:gd name="T99" fmla="*/ 2147483647 h 377"/>
                <a:gd name="T100" fmla="*/ 2147483647 w 467"/>
                <a:gd name="T101" fmla="*/ 2147483647 h 377"/>
                <a:gd name="T102" fmla="*/ 2147483647 w 467"/>
                <a:gd name="T103" fmla="*/ 2147483647 h 377"/>
                <a:gd name="T104" fmla="*/ 2147483647 w 467"/>
                <a:gd name="T105" fmla="*/ 2147483647 h 377"/>
                <a:gd name="T106" fmla="*/ 2147483647 w 467"/>
                <a:gd name="T107" fmla="*/ 2147483647 h 377"/>
                <a:gd name="T108" fmla="*/ 2147483647 w 467"/>
                <a:gd name="T109" fmla="*/ 2147483647 h 377"/>
                <a:gd name="T110" fmla="*/ 2147483647 w 467"/>
                <a:gd name="T111" fmla="*/ 0 h 3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67"/>
                <a:gd name="T169" fmla="*/ 0 h 377"/>
                <a:gd name="T170" fmla="*/ 467 w 467"/>
                <a:gd name="T171" fmla="*/ 377 h 3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67" h="377">
                  <a:moveTo>
                    <a:pt x="461" y="0"/>
                  </a:moveTo>
                  <a:lnTo>
                    <a:pt x="459" y="0"/>
                  </a:lnTo>
                  <a:lnTo>
                    <a:pt x="454" y="4"/>
                  </a:lnTo>
                  <a:lnTo>
                    <a:pt x="448" y="4"/>
                  </a:lnTo>
                  <a:lnTo>
                    <a:pt x="444" y="6"/>
                  </a:lnTo>
                  <a:lnTo>
                    <a:pt x="439" y="8"/>
                  </a:lnTo>
                  <a:lnTo>
                    <a:pt x="431" y="12"/>
                  </a:lnTo>
                  <a:lnTo>
                    <a:pt x="428" y="12"/>
                  </a:lnTo>
                  <a:lnTo>
                    <a:pt x="424" y="14"/>
                  </a:lnTo>
                  <a:lnTo>
                    <a:pt x="420" y="15"/>
                  </a:lnTo>
                  <a:lnTo>
                    <a:pt x="416" y="15"/>
                  </a:lnTo>
                  <a:lnTo>
                    <a:pt x="411" y="17"/>
                  </a:lnTo>
                  <a:lnTo>
                    <a:pt x="405" y="19"/>
                  </a:lnTo>
                  <a:lnTo>
                    <a:pt x="401" y="21"/>
                  </a:lnTo>
                  <a:lnTo>
                    <a:pt x="396" y="23"/>
                  </a:lnTo>
                  <a:lnTo>
                    <a:pt x="390" y="25"/>
                  </a:lnTo>
                  <a:lnTo>
                    <a:pt x="385" y="27"/>
                  </a:lnTo>
                  <a:lnTo>
                    <a:pt x="377" y="27"/>
                  </a:lnTo>
                  <a:lnTo>
                    <a:pt x="372" y="28"/>
                  </a:lnTo>
                  <a:lnTo>
                    <a:pt x="366" y="30"/>
                  </a:lnTo>
                  <a:lnTo>
                    <a:pt x="360" y="32"/>
                  </a:lnTo>
                  <a:lnTo>
                    <a:pt x="353" y="34"/>
                  </a:lnTo>
                  <a:lnTo>
                    <a:pt x="345" y="36"/>
                  </a:lnTo>
                  <a:lnTo>
                    <a:pt x="338" y="38"/>
                  </a:lnTo>
                  <a:lnTo>
                    <a:pt x="331" y="40"/>
                  </a:lnTo>
                  <a:lnTo>
                    <a:pt x="323" y="42"/>
                  </a:lnTo>
                  <a:lnTo>
                    <a:pt x="316" y="43"/>
                  </a:lnTo>
                  <a:lnTo>
                    <a:pt x="306" y="43"/>
                  </a:lnTo>
                  <a:lnTo>
                    <a:pt x="299" y="45"/>
                  </a:lnTo>
                  <a:lnTo>
                    <a:pt x="289" y="47"/>
                  </a:lnTo>
                  <a:lnTo>
                    <a:pt x="280" y="49"/>
                  </a:lnTo>
                  <a:lnTo>
                    <a:pt x="271" y="51"/>
                  </a:lnTo>
                  <a:lnTo>
                    <a:pt x="262" y="53"/>
                  </a:lnTo>
                  <a:lnTo>
                    <a:pt x="252" y="55"/>
                  </a:lnTo>
                  <a:lnTo>
                    <a:pt x="243" y="55"/>
                  </a:lnTo>
                  <a:lnTo>
                    <a:pt x="232" y="56"/>
                  </a:lnTo>
                  <a:lnTo>
                    <a:pt x="222" y="58"/>
                  </a:lnTo>
                  <a:lnTo>
                    <a:pt x="211" y="58"/>
                  </a:lnTo>
                  <a:lnTo>
                    <a:pt x="202" y="60"/>
                  </a:lnTo>
                  <a:lnTo>
                    <a:pt x="189" y="62"/>
                  </a:lnTo>
                  <a:lnTo>
                    <a:pt x="178" y="64"/>
                  </a:lnTo>
                  <a:lnTo>
                    <a:pt x="166" y="64"/>
                  </a:lnTo>
                  <a:lnTo>
                    <a:pt x="155" y="66"/>
                  </a:lnTo>
                  <a:lnTo>
                    <a:pt x="144" y="66"/>
                  </a:lnTo>
                  <a:lnTo>
                    <a:pt x="131" y="68"/>
                  </a:lnTo>
                  <a:lnTo>
                    <a:pt x="120" y="68"/>
                  </a:lnTo>
                  <a:lnTo>
                    <a:pt x="108" y="69"/>
                  </a:lnTo>
                  <a:lnTo>
                    <a:pt x="94" y="69"/>
                  </a:lnTo>
                  <a:lnTo>
                    <a:pt x="80" y="71"/>
                  </a:lnTo>
                  <a:lnTo>
                    <a:pt x="67" y="71"/>
                  </a:lnTo>
                  <a:lnTo>
                    <a:pt x="54" y="73"/>
                  </a:lnTo>
                  <a:lnTo>
                    <a:pt x="41" y="73"/>
                  </a:lnTo>
                  <a:lnTo>
                    <a:pt x="28" y="73"/>
                  </a:lnTo>
                  <a:lnTo>
                    <a:pt x="13" y="73"/>
                  </a:lnTo>
                  <a:lnTo>
                    <a:pt x="0" y="75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0" y="92"/>
                  </a:lnTo>
                  <a:lnTo>
                    <a:pt x="2" y="97"/>
                  </a:lnTo>
                  <a:lnTo>
                    <a:pt x="2" y="105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6"/>
                  </a:lnTo>
                  <a:lnTo>
                    <a:pt x="4" y="120"/>
                  </a:lnTo>
                  <a:lnTo>
                    <a:pt x="4" y="124"/>
                  </a:lnTo>
                  <a:lnTo>
                    <a:pt x="4" y="127"/>
                  </a:lnTo>
                  <a:lnTo>
                    <a:pt x="4" y="133"/>
                  </a:lnTo>
                  <a:lnTo>
                    <a:pt x="6" y="139"/>
                  </a:lnTo>
                  <a:lnTo>
                    <a:pt x="6" y="142"/>
                  </a:lnTo>
                  <a:lnTo>
                    <a:pt x="6" y="148"/>
                  </a:lnTo>
                  <a:lnTo>
                    <a:pt x="8" y="152"/>
                  </a:lnTo>
                  <a:lnTo>
                    <a:pt x="8" y="157"/>
                  </a:lnTo>
                  <a:lnTo>
                    <a:pt x="10" y="163"/>
                  </a:lnTo>
                  <a:lnTo>
                    <a:pt x="10" y="168"/>
                  </a:lnTo>
                  <a:lnTo>
                    <a:pt x="11" y="174"/>
                  </a:lnTo>
                  <a:lnTo>
                    <a:pt x="11" y="180"/>
                  </a:lnTo>
                  <a:lnTo>
                    <a:pt x="11" y="185"/>
                  </a:lnTo>
                  <a:lnTo>
                    <a:pt x="13" y="191"/>
                  </a:lnTo>
                  <a:lnTo>
                    <a:pt x="13" y="196"/>
                  </a:lnTo>
                  <a:lnTo>
                    <a:pt x="15" y="202"/>
                  </a:lnTo>
                  <a:lnTo>
                    <a:pt x="15" y="209"/>
                  </a:lnTo>
                  <a:lnTo>
                    <a:pt x="17" y="215"/>
                  </a:lnTo>
                  <a:lnTo>
                    <a:pt x="17" y="221"/>
                  </a:lnTo>
                  <a:lnTo>
                    <a:pt x="19" y="228"/>
                  </a:lnTo>
                  <a:lnTo>
                    <a:pt x="21" y="234"/>
                  </a:lnTo>
                  <a:lnTo>
                    <a:pt x="21" y="239"/>
                  </a:lnTo>
                  <a:lnTo>
                    <a:pt x="23" y="245"/>
                  </a:lnTo>
                  <a:lnTo>
                    <a:pt x="25" y="252"/>
                  </a:lnTo>
                  <a:lnTo>
                    <a:pt x="26" y="258"/>
                  </a:lnTo>
                  <a:lnTo>
                    <a:pt x="26" y="265"/>
                  </a:lnTo>
                  <a:lnTo>
                    <a:pt x="28" y="271"/>
                  </a:lnTo>
                  <a:lnTo>
                    <a:pt x="30" y="278"/>
                  </a:lnTo>
                  <a:lnTo>
                    <a:pt x="32" y="284"/>
                  </a:lnTo>
                  <a:lnTo>
                    <a:pt x="34" y="290"/>
                  </a:lnTo>
                  <a:lnTo>
                    <a:pt x="34" y="297"/>
                  </a:lnTo>
                  <a:lnTo>
                    <a:pt x="36" y="303"/>
                  </a:lnTo>
                  <a:lnTo>
                    <a:pt x="38" y="310"/>
                  </a:lnTo>
                  <a:lnTo>
                    <a:pt x="39" y="316"/>
                  </a:lnTo>
                  <a:lnTo>
                    <a:pt x="41" y="321"/>
                  </a:lnTo>
                  <a:lnTo>
                    <a:pt x="43" y="329"/>
                  </a:lnTo>
                  <a:lnTo>
                    <a:pt x="45" y="334"/>
                  </a:lnTo>
                  <a:lnTo>
                    <a:pt x="47" y="340"/>
                  </a:lnTo>
                  <a:lnTo>
                    <a:pt x="49" y="346"/>
                  </a:lnTo>
                  <a:lnTo>
                    <a:pt x="51" y="351"/>
                  </a:lnTo>
                  <a:lnTo>
                    <a:pt x="53" y="359"/>
                  </a:lnTo>
                  <a:lnTo>
                    <a:pt x="56" y="364"/>
                  </a:lnTo>
                  <a:lnTo>
                    <a:pt x="58" y="370"/>
                  </a:lnTo>
                  <a:lnTo>
                    <a:pt x="60" y="377"/>
                  </a:lnTo>
                  <a:lnTo>
                    <a:pt x="58" y="370"/>
                  </a:lnTo>
                  <a:lnTo>
                    <a:pt x="58" y="366"/>
                  </a:lnTo>
                  <a:lnTo>
                    <a:pt x="56" y="359"/>
                  </a:lnTo>
                  <a:lnTo>
                    <a:pt x="54" y="353"/>
                  </a:lnTo>
                  <a:lnTo>
                    <a:pt x="54" y="349"/>
                  </a:lnTo>
                  <a:lnTo>
                    <a:pt x="53" y="344"/>
                  </a:lnTo>
                  <a:lnTo>
                    <a:pt x="53" y="340"/>
                  </a:lnTo>
                  <a:lnTo>
                    <a:pt x="53" y="336"/>
                  </a:lnTo>
                  <a:lnTo>
                    <a:pt x="51" y="333"/>
                  </a:lnTo>
                  <a:lnTo>
                    <a:pt x="51" y="327"/>
                  </a:lnTo>
                  <a:lnTo>
                    <a:pt x="49" y="323"/>
                  </a:lnTo>
                  <a:lnTo>
                    <a:pt x="49" y="318"/>
                  </a:lnTo>
                  <a:lnTo>
                    <a:pt x="47" y="312"/>
                  </a:lnTo>
                  <a:lnTo>
                    <a:pt x="47" y="306"/>
                  </a:lnTo>
                  <a:lnTo>
                    <a:pt x="45" y="301"/>
                  </a:lnTo>
                  <a:lnTo>
                    <a:pt x="45" y="295"/>
                  </a:lnTo>
                  <a:lnTo>
                    <a:pt x="43" y="290"/>
                  </a:lnTo>
                  <a:lnTo>
                    <a:pt x="43" y="284"/>
                  </a:lnTo>
                  <a:lnTo>
                    <a:pt x="41" y="278"/>
                  </a:lnTo>
                  <a:lnTo>
                    <a:pt x="41" y="273"/>
                  </a:lnTo>
                  <a:lnTo>
                    <a:pt x="39" y="265"/>
                  </a:lnTo>
                  <a:lnTo>
                    <a:pt x="39" y="260"/>
                  </a:lnTo>
                  <a:lnTo>
                    <a:pt x="38" y="254"/>
                  </a:lnTo>
                  <a:lnTo>
                    <a:pt x="38" y="249"/>
                  </a:lnTo>
                  <a:lnTo>
                    <a:pt x="36" y="241"/>
                  </a:lnTo>
                  <a:lnTo>
                    <a:pt x="34" y="236"/>
                  </a:lnTo>
                  <a:lnTo>
                    <a:pt x="34" y="228"/>
                  </a:lnTo>
                  <a:lnTo>
                    <a:pt x="32" y="223"/>
                  </a:lnTo>
                  <a:lnTo>
                    <a:pt x="32" y="215"/>
                  </a:lnTo>
                  <a:lnTo>
                    <a:pt x="30" y="209"/>
                  </a:lnTo>
                  <a:lnTo>
                    <a:pt x="28" y="204"/>
                  </a:lnTo>
                  <a:lnTo>
                    <a:pt x="28" y="198"/>
                  </a:lnTo>
                  <a:lnTo>
                    <a:pt x="26" y="191"/>
                  </a:lnTo>
                  <a:lnTo>
                    <a:pt x="26" y="185"/>
                  </a:lnTo>
                  <a:lnTo>
                    <a:pt x="25" y="180"/>
                  </a:lnTo>
                  <a:lnTo>
                    <a:pt x="25" y="172"/>
                  </a:lnTo>
                  <a:lnTo>
                    <a:pt x="23" y="167"/>
                  </a:lnTo>
                  <a:lnTo>
                    <a:pt x="23" y="161"/>
                  </a:lnTo>
                  <a:lnTo>
                    <a:pt x="21" y="155"/>
                  </a:lnTo>
                  <a:lnTo>
                    <a:pt x="21" y="150"/>
                  </a:lnTo>
                  <a:lnTo>
                    <a:pt x="19" y="144"/>
                  </a:lnTo>
                  <a:lnTo>
                    <a:pt x="19" y="139"/>
                  </a:lnTo>
                  <a:lnTo>
                    <a:pt x="17" y="133"/>
                  </a:lnTo>
                  <a:lnTo>
                    <a:pt x="17" y="129"/>
                  </a:lnTo>
                  <a:lnTo>
                    <a:pt x="17" y="124"/>
                  </a:lnTo>
                  <a:lnTo>
                    <a:pt x="15" y="120"/>
                  </a:lnTo>
                  <a:lnTo>
                    <a:pt x="15" y="116"/>
                  </a:lnTo>
                  <a:lnTo>
                    <a:pt x="15" y="112"/>
                  </a:lnTo>
                  <a:lnTo>
                    <a:pt x="13" y="109"/>
                  </a:lnTo>
                  <a:lnTo>
                    <a:pt x="13" y="103"/>
                  </a:lnTo>
                  <a:lnTo>
                    <a:pt x="13" y="101"/>
                  </a:lnTo>
                  <a:lnTo>
                    <a:pt x="13" y="97"/>
                  </a:lnTo>
                  <a:lnTo>
                    <a:pt x="13" y="92"/>
                  </a:lnTo>
                  <a:lnTo>
                    <a:pt x="13" y="88"/>
                  </a:lnTo>
                  <a:lnTo>
                    <a:pt x="17" y="88"/>
                  </a:lnTo>
                  <a:lnTo>
                    <a:pt x="21" y="88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4" y="88"/>
                  </a:lnTo>
                  <a:lnTo>
                    <a:pt x="38" y="88"/>
                  </a:lnTo>
                  <a:lnTo>
                    <a:pt x="41" y="88"/>
                  </a:lnTo>
                  <a:lnTo>
                    <a:pt x="47" y="88"/>
                  </a:lnTo>
                  <a:lnTo>
                    <a:pt x="53" y="88"/>
                  </a:lnTo>
                  <a:lnTo>
                    <a:pt x="58" y="88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6"/>
                  </a:lnTo>
                  <a:lnTo>
                    <a:pt x="82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3" y="86"/>
                  </a:lnTo>
                  <a:lnTo>
                    <a:pt x="110" y="84"/>
                  </a:lnTo>
                  <a:lnTo>
                    <a:pt x="120" y="84"/>
                  </a:lnTo>
                  <a:lnTo>
                    <a:pt x="127" y="84"/>
                  </a:lnTo>
                  <a:lnTo>
                    <a:pt x="135" y="83"/>
                  </a:lnTo>
                  <a:lnTo>
                    <a:pt x="142" y="83"/>
                  </a:lnTo>
                  <a:lnTo>
                    <a:pt x="151" y="83"/>
                  </a:lnTo>
                  <a:lnTo>
                    <a:pt x="159" y="83"/>
                  </a:lnTo>
                  <a:lnTo>
                    <a:pt x="170" y="81"/>
                  </a:lnTo>
                  <a:lnTo>
                    <a:pt x="178" y="81"/>
                  </a:lnTo>
                  <a:lnTo>
                    <a:pt x="187" y="81"/>
                  </a:lnTo>
                  <a:lnTo>
                    <a:pt x="196" y="79"/>
                  </a:lnTo>
                  <a:lnTo>
                    <a:pt x="206" y="79"/>
                  </a:lnTo>
                  <a:lnTo>
                    <a:pt x="215" y="77"/>
                  </a:lnTo>
                  <a:lnTo>
                    <a:pt x="224" y="77"/>
                  </a:lnTo>
                  <a:lnTo>
                    <a:pt x="232" y="75"/>
                  </a:lnTo>
                  <a:lnTo>
                    <a:pt x="243" y="75"/>
                  </a:lnTo>
                  <a:lnTo>
                    <a:pt x="250" y="73"/>
                  </a:lnTo>
                  <a:lnTo>
                    <a:pt x="262" y="73"/>
                  </a:lnTo>
                  <a:lnTo>
                    <a:pt x="271" y="71"/>
                  </a:lnTo>
                  <a:lnTo>
                    <a:pt x="280" y="69"/>
                  </a:lnTo>
                  <a:lnTo>
                    <a:pt x="289" y="68"/>
                  </a:lnTo>
                  <a:lnTo>
                    <a:pt x="299" y="68"/>
                  </a:lnTo>
                  <a:lnTo>
                    <a:pt x="308" y="66"/>
                  </a:lnTo>
                  <a:lnTo>
                    <a:pt x="317" y="64"/>
                  </a:lnTo>
                  <a:lnTo>
                    <a:pt x="327" y="64"/>
                  </a:lnTo>
                  <a:lnTo>
                    <a:pt x="338" y="62"/>
                  </a:lnTo>
                  <a:lnTo>
                    <a:pt x="345" y="60"/>
                  </a:lnTo>
                  <a:lnTo>
                    <a:pt x="355" y="58"/>
                  </a:lnTo>
                  <a:lnTo>
                    <a:pt x="364" y="56"/>
                  </a:lnTo>
                  <a:lnTo>
                    <a:pt x="373" y="55"/>
                  </a:lnTo>
                  <a:lnTo>
                    <a:pt x="381" y="51"/>
                  </a:lnTo>
                  <a:lnTo>
                    <a:pt x="390" y="49"/>
                  </a:lnTo>
                  <a:lnTo>
                    <a:pt x="398" y="47"/>
                  </a:lnTo>
                  <a:lnTo>
                    <a:pt x="407" y="45"/>
                  </a:lnTo>
                  <a:lnTo>
                    <a:pt x="415" y="42"/>
                  </a:lnTo>
                  <a:lnTo>
                    <a:pt x="422" y="40"/>
                  </a:lnTo>
                  <a:lnTo>
                    <a:pt x="431" y="36"/>
                  </a:lnTo>
                  <a:lnTo>
                    <a:pt x="439" y="34"/>
                  </a:lnTo>
                  <a:lnTo>
                    <a:pt x="446" y="30"/>
                  </a:lnTo>
                  <a:lnTo>
                    <a:pt x="454" y="28"/>
                  </a:lnTo>
                  <a:lnTo>
                    <a:pt x="459" y="25"/>
                  </a:lnTo>
                  <a:lnTo>
                    <a:pt x="467" y="2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7" name="Freeform 79">
              <a:extLst>
                <a:ext uri="{FF2B5EF4-FFF2-40B4-BE49-F238E27FC236}">
                  <a16:creationId xmlns:a16="http://schemas.microsoft.com/office/drawing/2014/main" id="{ADA5A0A1-05B7-AC3E-8359-01105F97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3700463"/>
              <a:ext cx="269875" cy="103188"/>
            </a:xfrm>
            <a:custGeom>
              <a:avLst/>
              <a:gdLst>
                <a:gd name="T0" fmla="*/ 0 w 170"/>
                <a:gd name="T1" fmla="*/ 2147483647 h 65"/>
                <a:gd name="T2" fmla="*/ 2147483647 w 170"/>
                <a:gd name="T3" fmla="*/ 2147483647 h 65"/>
                <a:gd name="T4" fmla="*/ 2147483647 w 170"/>
                <a:gd name="T5" fmla="*/ 2147483647 h 65"/>
                <a:gd name="T6" fmla="*/ 2147483647 w 170"/>
                <a:gd name="T7" fmla="*/ 2147483647 h 65"/>
                <a:gd name="T8" fmla="*/ 2147483647 w 170"/>
                <a:gd name="T9" fmla="*/ 2147483647 h 65"/>
                <a:gd name="T10" fmla="*/ 2147483647 w 170"/>
                <a:gd name="T11" fmla="*/ 2147483647 h 65"/>
                <a:gd name="T12" fmla="*/ 2147483647 w 170"/>
                <a:gd name="T13" fmla="*/ 2147483647 h 65"/>
                <a:gd name="T14" fmla="*/ 2147483647 w 170"/>
                <a:gd name="T15" fmla="*/ 2147483647 h 65"/>
                <a:gd name="T16" fmla="*/ 2147483647 w 170"/>
                <a:gd name="T17" fmla="*/ 2147483647 h 65"/>
                <a:gd name="T18" fmla="*/ 2147483647 w 170"/>
                <a:gd name="T19" fmla="*/ 2147483647 h 65"/>
                <a:gd name="T20" fmla="*/ 2147483647 w 170"/>
                <a:gd name="T21" fmla="*/ 2147483647 h 65"/>
                <a:gd name="T22" fmla="*/ 2147483647 w 170"/>
                <a:gd name="T23" fmla="*/ 2147483647 h 65"/>
                <a:gd name="T24" fmla="*/ 2147483647 w 170"/>
                <a:gd name="T25" fmla="*/ 2147483647 h 65"/>
                <a:gd name="T26" fmla="*/ 2147483647 w 170"/>
                <a:gd name="T27" fmla="*/ 2147483647 h 65"/>
                <a:gd name="T28" fmla="*/ 2147483647 w 170"/>
                <a:gd name="T29" fmla="*/ 2147483647 h 65"/>
                <a:gd name="T30" fmla="*/ 2147483647 w 170"/>
                <a:gd name="T31" fmla="*/ 2147483647 h 65"/>
                <a:gd name="T32" fmla="*/ 2147483647 w 170"/>
                <a:gd name="T33" fmla="*/ 2147483647 h 65"/>
                <a:gd name="T34" fmla="*/ 2147483647 w 170"/>
                <a:gd name="T35" fmla="*/ 2147483647 h 65"/>
                <a:gd name="T36" fmla="*/ 2147483647 w 170"/>
                <a:gd name="T37" fmla="*/ 2147483647 h 65"/>
                <a:gd name="T38" fmla="*/ 2147483647 w 170"/>
                <a:gd name="T39" fmla="*/ 2147483647 h 65"/>
                <a:gd name="T40" fmla="*/ 2147483647 w 170"/>
                <a:gd name="T41" fmla="*/ 2147483647 h 65"/>
                <a:gd name="T42" fmla="*/ 2147483647 w 170"/>
                <a:gd name="T43" fmla="*/ 2147483647 h 65"/>
                <a:gd name="T44" fmla="*/ 2147483647 w 170"/>
                <a:gd name="T45" fmla="*/ 2147483647 h 65"/>
                <a:gd name="T46" fmla="*/ 2147483647 w 170"/>
                <a:gd name="T47" fmla="*/ 0 h 65"/>
                <a:gd name="T48" fmla="*/ 2147483647 w 170"/>
                <a:gd name="T49" fmla="*/ 2147483647 h 65"/>
                <a:gd name="T50" fmla="*/ 2147483647 w 170"/>
                <a:gd name="T51" fmla="*/ 2147483647 h 65"/>
                <a:gd name="T52" fmla="*/ 2147483647 w 170"/>
                <a:gd name="T53" fmla="*/ 2147483647 h 65"/>
                <a:gd name="T54" fmla="*/ 2147483647 w 170"/>
                <a:gd name="T55" fmla="*/ 2147483647 h 65"/>
                <a:gd name="T56" fmla="*/ 2147483647 w 170"/>
                <a:gd name="T57" fmla="*/ 2147483647 h 65"/>
                <a:gd name="T58" fmla="*/ 2147483647 w 170"/>
                <a:gd name="T59" fmla="*/ 2147483647 h 65"/>
                <a:gd name="T60" fmla="*/ 2147483647 w 170"/>
                <a:gd name="T61" fmla="*/ 2147483647 h 65"/>
                <a:gd name="T62" fmla="*/ 2147483647 w 170"/>
                <a:gd name="T63" fmla="*/ 2147483647 h 65"/>
                <a:gd name="T64" fmla="*/ 2147483647 w 170"/>
                <a:gd name="T65" fmla="*/ 2147483647 h 65"/>
                <a:gd name="T66" fmla="*/ 2147483647 w 170"/>
                <a:gd name="T67" fmla="*/ 2147483647 h 65"/>
                <a:gd name="T68" fmla="*/ 2147483647 w 170"/>
                <a:gd name="T69" fmla="*/ 2147483647 h 65"/>
                <a:gd name="T70" fmla="*/ 2147483647 w 170"/>
                <a:gd name="T71" fmla="*/ 2147483647 h 65"/>
                <a:gd name="T72" fmla="*/ 2147483647 w 170"/>
                <a:gd name="T73" fmla="*/ 2147483647 h 65"/>
                <a:gd name="T74" fmla="*/ 2147483647 w 170"/>
                <a:gd name="T75" fmla="*/ 2147483647 h 65"/>
                <a:gd name="T76" fmla="*/ 2147483647 w 170"/>
                <a:gd name="T77" fmla="*/ 2147483647 h 65"/>
                <a:gd name="T78" fmla="*/ 2147483647 w 170"/>
                <a:gd name="T79" fmla="*/ 2147483647 h 65"/>
                <a:gd name="T80" fmla="*/ 2147483647 w 170"/>
                <a:gd name="T81" fmla="*/ 2147483647 h 65"/>
                <a:gd name="T82" fmla="*/ 2147483647 w 170"/>
                <a:gd name="T83" fmla="*/ 2147483647 h 65"/>
                <a:gd name="T84" fmla="*/ 0 w 170"/>
                <a:gd name="T85" fmla="*/ 2147483647 h 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65"/>
                <a:gd name="T131" fmla="*/ 170 w 170"/>
                <a:gd name="T132" fmla="*/ 65 h 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65">
                  <a:moveTo>
                    <a:pt x="0" y="45"/>
                  </a:moveTo>
                  <a:lnTo>
                    <a:pt x="0" y="45"/>
                  </a:lnTo>
                  <a:lnTo>
                    <a:pt x="2" y="49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11" y="58"/>
                  </a:lnTo>
                  <a:lnTo>
                    <a:pt x="15" y="60"/>
                  </a:lnTo>
                  <a:lnTo>
                    <a:pt x="19" y="62"/>
                  </a:lnTo>
                  <a:lnTo>
                    <a:pt x="23" y="64"/>
                  </a:lnTo>
                  <a:lnTo>
                    <a:pt x="26" y="65"/>
                  </a:lnTo>
                  <a:lnTo>
                    <a:pt x="34" y="65"/>
                  </a:lnTo>
                  <a:lnTo>
                    <a:pt x="39" y="65"/>
                  </a:lnTo>
                  <a:lnTo>
                    <a:pt x="47" y="65"/>
                  </a:lnTo>
                  <a:lnTo>
                    <a:pt x="52" y="64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7" y="58"/>
                  </a:lnTo>
                  <a:lnTo>
                    <a:pt x="71" y="54"/>
                  </a:lnTo>
                  <a:lnTo>
                    <a:pt x="73" y="52"/>
                  </a:lnTo>
                  <a:lnTo>
                    <a:pt x="77" y="49"/>
                  </a:lnTo>
                  <a:lnTo>
                    <a:pt x="80" y="47"/>
                  </a:lnTo>
                  <a:lnTo>
                    <a:pt x="82" y="39"/>
                  </a:lnTo>
                  <a:lnTo>
                    <a:pt x="86" y="36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90" y="34"/>
                  </a:lnTo>
                  <a:lnTo>
                    <a:pt x="92" y="37"/>
                  </a:lnTo>
                  <a:lnTo>
                    <a:pt x="97" y="43"/>
                  </a:lnTo>
                  <a:lnTo>
                    <a:pt x="103" y="49"/>
                  </a:lnTo>
                  <a:lnTo>
                    <a:pt x="108" y="52"/>
                  </a:lnTo>
                  <a:lnTo>
                    <a:pt x="112" y="52"/>
                  </a:lnTo>
                  <a:lnTo>
                    <a:pt x="116" y="56"/>
                  </a:lnTo>
                  <a:lnTo>
                    <a:pt x="122" y="56"/>
                  </a:lnTo>
                  <a:lnTo>
                    <a:pt x="125" y="56"/>
                  </a:lnTo>
                  <a:lnTo>
                    <a:pt x="129" y="56"/>
                  </a:lnTo>
                  <a:lnTo>
                    <a:pt x="133" y="56"/>
                  </a:lnTo>
                  <a:lnTo>
                    <a:pt x="138" y="54"/>
                  </a:lnTo>
                  <a:lnTo>
                    <a:pt x="142" y="52"/>
                  </a:lnTo>
                  <a:lnTo>
                    <a:pt x="146" y="51"/>
                  </a:lnTo>
                  <a:lnTo>
                    <a:pt x="150" y="49"/>
                  </a:lnTo>
                  <a:lnTo>
                    <a:pt x="153" y="45"/>
                  </a:lnTo>
                  <a:lnTo>
                    <a:pt x="157" y="43"/>
                  </a:lnTo>
                  <a:lnTo>
                    <a:pt x="161" y="37"/>
                  </a:lnTo>
                  <a:lnTo>
                    <a:pt x="166" y="32"/>
                  </a:lnTo>
                  <a:lnTo>
                    <a:pt x="168" y="28"/>
                  </a:lnTo>
                  <a:lnTo>
                    <a:pt x="170" y="28"/>
                  </a:lnTo>
                  <a:lnTo>
                    <a:pt x="170" y="0"/>
                  </a:lnTo>
                  <a:lnTo>
                    <a:pt x="168" y="0"/>
                  </a:lnTo>
                  <a:lnTo>
                    <a:pt x="166" y="4"/>
                  </a:lnTo>
                  <a:lnTo>
                    <a:pt x="164" y="6"/>
                  </a:lnTo>
                  <a:lnTo>
                    <a:pt x="161" y="11"/>
                  </a:lnTo>
                  <a:lnTo>
                    <a:pt x="155" y="17"/>
                  </a:lnTo>
                  <a:lnTo>
                    <a:pt x="151" y="23"/>
                  </a:lnTo>
                  <a:lnTo>
                    <a:pt x="146" y="28"/>
                  </a:lnTo>
                  <a:lnTo>
                    <a:pt x="140" y="34"/>
                  </a:lnTo>
                  <a:lnTo>
                    <a:pt x="133" y="36"/>
                  </a:lnTo>
                  <a:lnTo>
                    <a:pt x="125" y="39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5" y="37"/>
                  </a:lnTo>
                  <a:lnTo>
                    <a:pt x="97" y="32"/>
                  </a:lnTo>
                  <a:lnTo>
                    <a:pt x="94" y="26"/>
                  </a:lnTo>
                  <a:lnTo>
                    <a:pt x="90" y="23"/>
                  </a:lnTo>
                  <a:lnTo>
                    <a:pt x="86" y="17"/>
                  </a:lnTo>
                  <a:lnTo>
                    <a:pt x="84" y="11"/>
                  </a:lnTo>
                  <a:lnTo>
                    <a:pt x="82" y="15"/>
                  </a:lnTo>
                  <a:lnTo>
                    <a:pt x="79" y="21"/>
                  </a:lnTo>
                  <a:lnTo>
                    <a:pt x="77" y="28"/>
                  </a:lnTo>
                  <a:lnTo>
                    <a:pt x="71" y="34"/>
                  </a:lnTo>
                  <a:lnTo>
                    <a:pt x="66" y="41"/>
                  </a:lnTo>
                  <a:lnTo>
                    <a:pt x="62" y="43"/>
                  </a:lnTo>
                  <a:lnTo>
                    <a:pt x="58" y="47"/>
                  </a:lnTo>
                  <a:lnTo>
                    <a:pt x="52" y="49"/>
                  </a:lnTo>
                  <a:lnTo>
                    <a:pt x="49" y="52"/>
                  </a:lnTo>
                  <a:lnTo>
                    <a:pt x="41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23" y="51"/>
                  </a:lnTo>
                  <a:lnTo>
                    <a:pt x="19" y="49"/>
                  </a:lnTo>
                  <a:lnTo>
                    <a:pt x="13" y="47"/>
                  </a:lnTo>
                  <a:lnTo>
                    <a:pt x="11" y="43"/>
                  </a:lnTo>
                  <a:lnTo>
                    <a:pt x="10" y="4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8" name="Freeform 80">
              <a:extLst>
                <a:ext uri="{FF2B5EF4-FFF2-40B4-BE49-F238E27FC236}">
                  <a16:creationId xmlns:a16="http://schemas.microsoft.com/office/drawing/2014/main" id="{1AE5D7BD-51AE-AD5C-20AF-D0E39749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3709988"/>
              <a:ext cx="273050" cy="315913"/>
            </a:xfrm>
            <a:custGeom>
              <a:avLst/>
              <a:gdLst>
                <a:gd name="T0" fmla="*/ 2147483647 w 172"/>
                <a:gd name="T1" fmla="*/ 2147483647 h 199"/>
                <a:gd name="T2" fmla="*/ 2147483647 w 172"/>
                <a:gd name="T3" fmla="*/ 2147483647 h 199"/>
                <a:gd name="T4" fmla="*/ 2147483647 w 172"/>
                <a:gd name="T5" fmla="*/ 2147483647 h 199"/>
                <a:gd name="T6" fmla="*/ 2147483647 w 172"/>
                <a:gd name="T7" fmla="*/ 2147483647 h 199"/>
                <a:gd name="T8" fmla="*/ 2147483647 w 172"/>
                <a:gd name="T9" fmla="*/ 2147483647 h 199"/>
                <a:gd name="T10" fmla="*/ 2147483647 w 172"/>
                <a:gd name="T11" fmla="*/ 2147483647 h 199"/>
                <a:gd name="T12" fmla="*/ 2147483647 w 172"/>
                <a:gd name="T13" fmla="*/ 2147483647 h 199"/>
                <a:gd name="T14" fmla="*/ 2147483647 w 172"/>
                <a:gd name="T15" fmla="*/ 2147483647 h 199"/>
                <a:gd name="T16" fmla="*/ 2147483647 w 172"/>
                <a:gd name="T17" fmla="*/ 2147483647 h 199"/>
                <a:gd name="T18" fmla="*/ 2147483647 w 172"/>
                <a:gd name="T19" fmla="*/ 2147483647 h 199"/>
                <a:gd name="T20" fmla="*/ 2147483647 w 172"/>
                <a:gd name="T21" fmla="*/ 2147483647 h 199"/>
                <a:gd name="T22" fmla="*/ 2147483647 w 172"/>
                <a:gd name="T23" fmla="*/ 2147483647 h 199"/>
                <a:gd name="T24" fmla="*/ 2147483647 w 172"/>
                <a:gd name="T25" fmla="*/ 2147483647 h 199"/>
                <a:gd name="T26" fmla="*/ 2147483647 w 172"/>
                <a:gd name="T27" fmla="*/ 2147483647 h 199"/>
                <a:gd name="T28" fmla="*/ 2147483647 w 172"/>
                <a:gd name="T29" fmla="*/ 2147483647 h 199"/>
                <a:gd name="T30" fmla="*/ 2147483647 w 172"/>
                <a:gd name="T31" fmla="*/ 2147483647 h 199"/>
                <a:gd name="T32" fmla="*/ 2147483647 w 172"/>
                <a:gd name="T33" fmla="*/ 2147483647 h 199"/>
                <a:gd name="T34" fmla="*/ 2147483647 w 172"/>
                <a:gd name="T35" fmla="*/ 2147483647 h 199"/>
                <a:gd name="T36" fmla="*/ 2147483647 w 172"/>
                <a:gd name="T37" fmla="*/ 2147483647 h 199"/>
                <a:gd name="T38" fmla="*/ 2147483647 w 172"/>
                <a:gd name="T39" fmla="*/ 2147483647 h 199"/>
                <a:gd name="T40" fmla="*/ 2147483647 w 172"/>
                <a:gd name="T41" fmla="*/ 2147483647 h 199"/>
                <a:gd name="T42" fmla="*/ 2147483647 w 172"/>
                <a:gd name="T43" fmla="*/ 2147483647 h 199"/>
                <a:gd name="T44" fmla="*/ 2147483647 w 172"/>
                <a:gd name="T45" fmla="*/ 2147483647 h 199"/>
                <a:gd name="T46" fmla="*/ 2147483647 w 172"/>
                <a:gd name="T47" fmla="*/ 0 h 199"/>
                <a:gd name="T48" fmla="*/ 2147483647 w 172"/>
                <a:gd name="T49" fmla="*/ 2147483647 h 199"/>
                <a:gd name="T50" fmla="*/ 2147483647 w 172"/>
                <a:gd name="T51" fmla="*/ 2147483647 h 199"/>
                <a:gd name="T52" fmla="*/ 2147483647 w 172"/>
                <a:gd name="T53" fmla="*/ 2147483647 h 199"/>
                <a:gd name="T54" fmla="*/ 2147483647 w 172"/>
                <a:gd name="T55" fmla="*/ 2147483647 h 199"/>
                <a:gd name="T56" fmla="*/ 2147483647 w 172"/>
                <a:gd name="T57" fmla="*/ 2147483647 h 199"/>
                <a:gd name="T58" fmla="*/ 2147483647 w 172"/>
                <a:gd name="T59" fmla="*/ 2147483647 h 199"/>
                <a:gd name="T60" fmla="*/ 2147483647 w 172"/>
                <a:gd name="T61" fmla="*/ 2147483647 h 199"/>
                <a:gd name="T62" fmla="*/ 2147483647 w 172"/>
                <a:gd name="T63" fmla="*/ 2147483647 h 199"/>
                <a:gd name="T64" fmla="*/ 2147483647 w 172"/>
                <a:gd name="T65" fmla="*/ 2147483647 h 199"/>
                <a:gd name="T66" fmla="*/ 2147483647 w 172"/>
                <a:gd name="T67" fmla="*/ 2147483647 h 199"/>
                <a:gd name="T68" fmla="*/ 2147483647 w 172"/>
                <a:gd name="T69" fmla="*/ 2147483647 h 199"/>
                <a:gd name="T70" fmla="*/ 2147483647 w 172"/>
                <a:gd name="T71" fmla="*/ 2147483647 h 199"/>
                <a:gd name="T72" fmla="*/ 2147483647 w 172"/>
                <a:gd name="T73" fmla="*/ 2147483647 h 199"/>
                <a:gd name="T74" fmla="*/ 2147483647 w 172"/>
                <a:gd name="T75" fmla="*/ 2147483647 h 199"/>
                <a:gd name="T76" fmla="*/ 2147483647 w 172"/>
                <a:gd name="T77" fmla="*/ 2147483647 h 199"/>
                <a:gd name="T78" fmla="*/ 2147483647 w 172"/>
                <a:gd name="T79" fmla="*/ 2147483647 h 199"/>
                <a:gd name="T80" fmla="*/ 2147483647 w 172"/>
                <a:gd name="T81" fmla="*/ 2147483647 h 199"/>
                <a:gd name="T82" fmla="*/ 2147483647 w 172"/>
                <a:gd name="T83" fmla="*/ 2147483647 h 199"/>
                <a:gd name="T84" fmla="*/ 2147483647 w 172"/>
                <a:gd name="T85" fmla="*/ 2147483647 h 199"/>
                <a:gd name="T86" fmla="*/ 2147483647 w 172"/>
                <a:gd name="T87" fmla="*/ 2147483647 h 199"/>
                <a:gd name="T88" fmla="*/ 2147483647 w 172"/>
                <a:gd name="T89" fmla="*/ 2147483647 h 199"/>
                <a:gd name="T90" fmla="*/ 2147483647 w 172"/>
                <a:gd name="T91" fmla="*/ 2147483647 h 199"/>
                <a:gd name="T92" fmla="*/ 2147483647 w 172"/>
                <a:gd name="T93" fmla="*/ 2147483647 h 199"/>
                <a:gd name="T94" fmla="*/ 2147483647 w 172"/>
                <a:gd name="T95" fmla="*/ 2147483647 h 199"/>
                <a:gd name="T96" fmla="*/ 2147483647 w 172"/>
                <a:gd name="T97" fmla="*/ 2147483647 h 199"/>
                <a:gd name="T98" fmla="*/ 2147483647 w 172"/>
                <a:gd name="T99" fmla="*/ 2147483647 h 199"/>
                <a:gd name="T100" fmla="*/ 2147483647 w 172"/>
                <a:gd name="T101" fmla="*/ 2147483647 h 199"/>
                <a:gd name="T102" fmla="*/ 0 w 172"/>
                <a:gd name="T103" fmla="*/ 2147483647 h 199"/>
                <a:gd name="T104" fmla="*/ 0 w 172"/>
                <a:gd name="T105" fmla="*/ 2147483647 h 1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99"/>
                <a:gd name="T161" fmla="*/ 172 w 172"/>
                <a:gd name="T162" fmla="*/ 199 h 19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99">
                  <a:moveTo>
                    <a:pt x="8" y="46"/>
                  </a:moveTo>
                  <a:lnTo>
                    <a:pt x="8" y="48"/>
                  </a:lnTo>
                  <a:lnTo>
                    <a:pt x="8" y="50"/>
                  </a:lnTo>
                  <a:lnTo>
                    <a:pt x="10" y="54"/>
                  </a:lnTo>
                  <a:lnTo>
                    <a:pt x="10" y="59"/>
                  </a:lnTo>
                  <a:lnTo>
                    <a:pt x="11" y="65"/>
                  </a:lnTo>
                  <a:lnTo>
                    <a:pt x="13" y="71"/>
                  </a:lnTo>
                  <a:lnTo>
                    <a:pt x="15" y="78"/>
                  </a:lnTo>
                  <a:lnTo>
                    <a:pt x="17" y="84"/>
                  </a:lnTo>
                  <a:lnTo>
                    <a:pt x="19" y="91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4" y="104"/>
                  </a:lnTo>
                  <a:lnTo>
                    <a:pt x="26" y="108"/>
                  </a:lnTo>
                  <a:lnTo>
                    <a:pt x="26" y="112"/>
                  </a:lnTo>
                  <a:lnTo>
                    <a:pt x="30" y="117"/>
                  </a:lnTo>
                  <a:lnTo>
                    <a:pt x="32" y="121"/>
                  </a:lnTo>
                  <a:lnTo>
                    <a:pt x="34" y="125"/>
                  </a:lnTo>
                  <a:lnTo>
                    <a:pt x="36" y="129"/>
                  </a:lnTo>
                  <a:lnTo>
                    <a:pt x="38" y="132"/>
                  </a:lnTo>
                  <a:lnTo>
                    <a:pt x="39" y="136"/>
                  </a:lnTo>
                  <a:lnTo>
                    <a:pt x="43" y="142"/>
                  </a:lnTo>
                  <a:lnTo>
                    <a:pt x="49" y="147"/>
                  </a:lnTo>
                  <a:lnTo>
                    <a:pt x="54" y="155"/>
                  </a:lnTo>
                  <a:lnTo>
                    <a:pt x="60" y="160"/>
                  </a:lnTo>
                  <a:lnTo>
                    <a:pt x="66" y="166"/>
                  </a:lnTo>
                  <a:lnTo>
                    <a:pt x="71" y="170"/>
                  </a:lnTo>
                  <a:lnTo>
                    <a:pt x="77" y="173"/>
                  </a:lnTo>
                  <a:lnTo>
                    <a:pt x="82" y="177"/>
                  </a:lnTo>
                  <a:lnTo>
                    <a:pt x="88" y="181"/>
                  </a:lnTo>
                  <a:lnTo>
                    <a:pt x="94" y="183"/>
                  </a:lnTo>
                  <a:lnTo>
                    <a:pt x="99" y="185"/>
                  </a:lnTo>
                  <a:lnTo>
                    <a:pt x="103" y="186"/>
                  </a:lnTo>
                  <a:lnTo>
                    <a:pt x="107" y="186"/>
                  </a:lnTo>
                  <a:lnTo>
                    <a:pt x="114" y="186"/>
                  </a:lnTo>
                  <a:lnTo>
                    <a:pt x="118" y="186"/>
                  </a:lnTo>
                  <a:lnTo>
                    <a:pt x="120" y="183"/>
                  </a:lnTo>
                  <a:lnTo>
                    <a:pt x="123" y="177"/>
                  </a:lnTo>
                  <a:lnTo>
                    <a:pt x="125" y="173"/>
                  </a:lnTo>
                  <a:lnTo>
                    <a:pt x="129" y="170"/>
                  </a:lnTo>
                  <a:lnTo>
                    <a:pt x="133" y="164"/>
                  </a:lnTo>
                  <a:lnTo>
                    <a:pt x="136" y="158"/>
                  </a:lnTo>
                  <a:lnTo>
                    <a:pt x="138" y="155"/>
                  </a:lnTo>
                  <a:lnTo>
                    <a:pt x="142" y="149"/>
                  </a:lnTo>
                  <a:lnTo>
                    <a:pt x="146" y="143"/>
                  </a:lnTo>
                  <a:lnTo>
                    <a:pt x="148" y="138"/>
                  </a:lnTo>
                  <a:lnTo>
                    <a:pt x="151" y="132"/>
                  </a:lnTo>
                  <a:lnTo>
                    <a:pt x="153" y="129"/>
                  </a:lnTo>
                  <a:lnTo>
                    <a:pt x="155" y="125"/>
                  </a:lnTo>
                  <a:lnTo>
                    <a:pt x="159" y="121"/>
                  </a:lnTo>
                  <a:lnTo>
                    <a:pt x="159" y="115"/>
                  </a:lnTo>
                  <a:lnTo>
                    <a:pt x="161" y="110"/>
                  </a:lnTo>
                  <a:lnTo>
                    <a:pt x="161" y="104"/>
                  </a:lnTo>
                  <a:lnTo>
                    <a:pt x="163" y="97"/>
                  </a:lnTo>
                  <a:lnTo>
                    <a:pt x="163" y="93"/>
                  </a:lnTo>
                  <a:lnTo>
                    <a:pt x="163" y="89"/>
                  </a:lnTo>
                  <a:lnTo>
                    <a:pt x="163" y="84"/>
                  </a:lnTo>
                  <a:lnTo>
                    <a:pt x="163" y="80"/>
                  </a:lnTo>
                  <a:lnTo>
                    <a:pt x="163" y="76"/>
                  </a:lnTo>
                  <a:lnTo>
                    <a:pt x="163" y="73"/>
                  </a:lnTo>
                  <a:lnTo>
                    <a:pt x="163" y="69"/>
                  </a:lnTo>
                  <a:lnTo>
                    <a:pt x="163" y="65"/>
                  </a:lnTo>
                  <a:lnTo>
                    <a:pt x="163" y="61"/>
                  </a:lnTo>
                  <a:lnTo>
                    <a:pt x="163" y="58"/>
                  </a:lnTo>
                  <a:lnTo>
                    <a:pt x="163" y="52"/>
                  </a:lnTo>
                  <a:lnTo>
                    <a:pt x="163" y="50"/>
                  </a:lnTo>
                  <a:lnTo>
                    <a:pt x="163" y="43"/>
                  </a:lnTo>
                  <a:lnTo>
                    <a:pt x="163" y="37"/>
                  </a:lnTo>
                  <a:lnTo>
                    <a:pt x="163" y="31"/>
                  </a:lnTo>
                  <a:lnTo>
                    <a:pt x="163" y="28"/>
                  </a:lnTo>
                  <a:lnTo>
                    <a:pt x="163" y="26"/>
                  </a:lnTo>
                  <a:lnTo>
                    <a:pt x="170" y="0"/>
                  </a:lnTo>
                  <a:lnTo>
                    <a:pt x="170" y="2"/>
                  </a:lnTo>
                  <a:lnTo>
                    <a:pt x="170" y="7"/>
                  </a:lnTo>
                  <a:lnTo>
                    <a:pt x="170" y="13"/>
                  </a:lnTo>
                  <a:lnTo>
                    <a:pt x="170" y="15"/>
                  </a:lnTo>
                  <a:lnTo>
                    <a:pt x="170" y="20"/>
                  </a:lnTo>
                  <a:lnTo>
                    <a:pt x="170" y="24"/>
                  </a:lnTo>
                  <a:lnTo>
                    <a:pt x="170" y="28"/>
                  </a:lnTo>
                  <a:lnTo>
                    <a:pt x="170" y="31"/>
                  </a:lnTo>
                  <a:lnTo>
                    <a:pt x="170" y="37"/>
                  </a:lnTo>
                  <a:lnTo>
                    <a:pt x="170" y="41"/>
                  </a:lnTo>
                  <a:lnTo>
                    <a:pt x="172" y="46"/>
                  </a:lnTo>
                  <a:lnTo>
                    <a:pt x="172" y="50"/>
                  </a:lnTo>
                  <a:lnTo>
                    <a:pt x="172" y="56"/>
                  </a:lnTo>
                  <a:lnTo>
                    <a:pt x="172" y="59"/>
                  </a:lnTo>
                  <a:lnTo>
                    <a:pt x="172" y="65"/>
                  </a:lnTo>
                  <a:lnTo>
                    <a:pt x="172" y="71"/>
                  </a:lnTo>
                  <a:lnTo>
                    <a:pt x="172" y="74"/>
                  </a:lnTo>
                  <a:lnTo>
                    <a:pt x="172" y="80"/>
                  </a:lnTo>
                  <a:lnTo>
                    <a:pt x="172" y="86"/>
                  </a:lnTo>
                  <a:lnTo>
                    <a:pt x="172" y="89"/>
                  </a:lnTo>
                  <a:lnTo>
                    <a:pt x="172" y="93"/>
                  </a:lnTo>
                  <a:lnTo>
                    <a:pt x="170" y="97"/>
                  </a:lnTo>
                  <a:lnTo>
                    <a:pt x="170" y="102"/>
                  </a:lnTo>
                  <a:lnTo>
                    <a:pt x="170" y="110"/>
                  </a:lnTo>
                  <a:lnTo>
                    <a:pt x="170" y="115"/>
                  </a:lnTo>
                  <a:lnTo>
                    <a:pt x="168" y="121"/>
                  </a:lnTo>
                  <a:lnTo>
                    <a:pt x="164" y="127"/>
                  </a:lnTo>
                  <a:lnTo>
                    <a:pt x="163" y="134"/>
                  </a:lnTo>
                  <a:lnTo>
                    <a:pt x="161" y="142"/>
                  </a:lnTo>
                  <a:lnTo>
                    <a:pt x="155" y="147"/>
                  </a:lnTo>
                  <a:lnTo>
                    <a:pt x="153" y="155"/>
                  </a:lnTo>
                  <a:lnTo>
                    <a:pt x="150" y="162"/>
                  </a:lnTo>
                  <a:lnTo>
                    <a:pt x="146" y="170"/>
                  </a:lnTo>
                  <a:lnTo>
                    <a:pt x="142" y="175"/>
                  </a:lnTo>
                  <a:lnTo>
                    <a:pt x="138" y="181"/>
                  </a:lnTo>
                  <a:lnTo>
                    <a:pt x="133" y="186"/>
                  </a:lnTo>
                  <a:lnTo>
                    <a:pt x="131" y="192"/>
                  </a:lnTo>
                  <a:lnTo>
                    <a:pt x="127" y="196"/>
                  </a:lnTo>
                  <a:lnTo>
                    <a:pt x="123" y="198"/>
                  </a:lnTo>
                  <a:lnTo>
                    <a:pt x="122" y="199"/>
                  </a:lnTo>
                  <a:lnTo>
                    <a:pt x="118" y="199"/>
                  </a:lnTo>
                  <a:lnTo>
                    <a:pt x="114" y="198"/>
                  </a:lnTo>
                  <a:lnTo>
                    <a:pt x="110" y="196"/>
                  </a:lnTo>
                  <a:lnTo>
                    <a:pt x="105" y="196"/>
                  </a:lnTo>
                  <a:lnTo>
                    <a:pt x="99" y="194"/>
                  </a:lnTo>
                  <a:lnTo>
                    <a:pt x="94" y="192"/>
                  </a:lnTo>
                  <a:lnTo>
                    <a:pt x="86" y="190"/>
                  </a:lnTo>
                  <a:lnTo>
                    <a:pt x="79" y="188"/>
                  </a:lnTo>
                  <a:lnTo>
                    <a:pt x="75" y="186"/>
                  </a:lnTo>
                  <a:lnTo>
                    <a:pt x="71" y="185"/>
                  </a:lnTo>
                  <a:lnTo>
                    <a:pt x="67" y="181"/>
                  </a:lnTo>
                  <a:lnTo>
                    <a:pt x="64" y="181"/>
                  </a:lnTo>
                  <a:lnTo>
                    <a:pt x="56" y="175"/>
                  </a:lnTo>
                  <a:lnTo>
                    <a:pt x="51" y="171"/>
                  </a:lnTo>
                  <a:lnTo>
                    <a:pt x="47" y="168"/>
                  </a:lnTo>
                  <a:lnTo>
                    <a:pt x="43" y="164"/>
                  </a:lnTo>
                  <a:lnTo>
                    <a:pt x="39" y="160"/>
                  </a:lnTo>
                  <a:lnTo>
                    <a:pt x="38" y="157"/>
                  </a:lnTo>
                  <a:lnTo>
                    <a:pt x="34" y="153"/>
                  </a:lnTo>
                  <a:lnTo>
                    <a:pt x="30" y="149"/>
                  </a:lnTo>
                  <a:lnTo>
                    <a:pt x="28" y="145"/>
                  </a:lnTo>
                  <a:lnTo>
                    <a:pt x="26" y="142"/>
                  </a:lnTo>
                  <a:lnTo>
                    <a:pt x="23" y="136"/>
                  </a:lnTo>
                  <a:lnTo>
                    <a:pt x="21" y="130"/>
                  </a:lnTo>
                  <a:lnTo>
                    <a:pt x="19" y="125"/>
                  </a:lnTo>
                  <a:lnTo>
                    <a:pt x="17" y="121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6"/>
                  </a:lnTo>
                  <a:lnTo>
                    <a:pt x="11" y="102"/>
                  </a:lnTo>
                  <a:lnTo>
                    <a:pt x="10" y="97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6"/>
                  </a:lnTo>
                  <a:lnTo>
                    <a:pt x="4" y="73"/>
                  </a:lnTo>
                  <a:lnTo>
                    <a:pt x="4" y="69"/>
                  </a:lnTo>
                  <a:lnTo>
                    <a:pt x="2" y="61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39" name="Freeform 81">
              <a:extLst>
                <a:ext uri="{FF2B5EF4-FFF2-40B4-BE49-F238E27FC236}">
                  <a16:creationId xmlns:a16="http://schemas.microsoft.com/office/drawing/2014/main" id="{BA1C4878-625C-ED55-8D6D-075F12B9E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363" y="4056063"/>
              <a:ext cx="50800" cy="65088"/>
            </a:xfrm>
            <a:custGeom>
              <a:avLst/>
              <a:gdLst>
                <a:gd name="T0" fmla="*/ 2147483647 w 32"/>
                <a:gd name="T1" fmla="*/ 2147483647 h 41"/>
                <a:gd name="T2" fmla="*/ 2147483647 w 32"/>
                <a:gd name="T3" fmla="*/ 2147483647 h 41"/>
                <a:gd name="T4" fmla="*/ 2147483647 w 32"/>
                <a:gd name="T5" fmla="*/ 2147483647 h 41"/>
                <a:gd name="T6" fmla="*/ 2147483647 w 32"/>
                <a:gd name="T7" fmla="*/ 2147483647 h 41"/>
                <a:gd name="T8" fmla="*/ 2147483647 w 32"/>
                <a:gd name="T9" fmla="*/ 2147483647 h 41"/>
                <a:gd name="T10" fmla="*/ 2147483647 w 32"/>
                <a:gd name="T11" fmla="*/ 2147483647 h 41"/>
                <a:gd name="T12" fmla="*/ 2147483647 w 32"/>
                <a:gd name="T13" fmla="*/ 2147483647 h 41"/>
                <a:gd name="T14" fmla="*/ 2147483647 w 32"/>
                <a:gd name="T15" fmla="*/ 2147483647 h 41"/>
                <a:gd name="T16" fmla="*/ 2147483647 w 32"/>
                <a:gd name="T17" fmla="*/ 2147483647 h 41"/>
                <a:gd name="T18" fmla="*/ 2147483647 w 32"/>
                <a:gd name="T19" fmla="*/ 2147483647 h 41"/>
                <a:gd name="T20" fmla="*/ 2147483647 w 32"/>
                <a:gd name="T21" fmla="*/ 2147483647 h 41"/>
                <a:gd name="T22" fmla="*/ 2147483647 w 32"/>
                <a:gd name="T23" fmla="*/ 2147483647 h 41"/>
                <a:gd name="T24" fmla="*/ 2147483647 w 32"/>
                <a:gd name="T25" fmla="*/ 2147483647 h 41"/>
                <a:gd name="T26" fmla="*/ 2147483647 w 32"/>
                <a:gd name="T27" fmla="*/ 2147483647 h 41"/>
                <a:gd name="T28" fmla="*/ 2147483647 w 32"/>
                <a:gd name="T29" fmla="*/ 2147483647 h 41"/>
                <a:gd name="T30" fmla="*/ 2147483647 w 32"/>
                <a:gd name="T31" fmla="*/ 2147483647 h 41"/>
                <a:gd name="T32" fmla="*/ 2147483647 w 32"/>
                <a:gd name="T33" fmla="*/ 2147483647 h 41"/>
                <a:gd name="T34" fmla="*/ 2147483647 w 32"/>
                <a:gd name="T35" fmla="*/ 2147483647 h 41"/>
                <a:gd name="T36" fmla="*/ 2147483647 w 32"/>
                <a:gd name="T37" fmla="*/ 2147483647 h 41"/>
                <a:gd name="T38" fmla="*/ 2147483647 w 32"/>
                <a:gd name="T39" fmla="*/ 2147483647 h 41"/>
                <a:gd name="T40" fmla="*/ 2147483647 w 32"/>
                <a:gd name="T41" fmla="*/ 2147483647 h 41"/>
                <a:gd name="T42" fmla="*/ 2147483647 w 32"/>
                <a:gd name="T43" fmla="*/ 2147483647 h 41"/>
                <a:gd name="T44" fmla="*/ 2147483647 w 32"/>
                <a:gd name="T45" fmla="*/ 2147483647 h 41"/>
                <a:gd name="T46" fmla="*/ 2147483647 w 32"/>
                <a:gd name="T47" fmla="*/ 2147483647 h 41"/>
                <a:gd name="T48" fmla="*/ 2147483647 w 32"/>
                <a:gd name="T49" fmla="*/ 2147483647 h 41"/>
                <a:gd name="T50" fmla="*/ 2147483647 w 32"/>
                <a:gd name="T51" fmla="*/ 2147483647 h 41"/>
                <a:gd name="T52" fmla="*/ 2147483647 w 32"/>
                <a:gd name="T53" fmla="*/ 2147483647 h 41"/>
                <a:gd name="T54" fmla="*/ 0 w 32"/>
                <a:gd name="T55" fmla="*/ 2147483647 h 41"/>
                <a:gd name="T56" fmla="*/ 0 w 32"/>
                <a:gd name="T57" fmla="*/ 2147483647 h 41"/>
                <a:gd name="T58" fmla="*/ 0 w 32"/>
                <a:gd name="T59" fmla="*/ 2147483647 h 41"/>
                <a:gd name="T60" fmla="*/ 2147483647 w 32"/>
                <a:gd name="T61" fmla="*/ 2147483647 h 41"/>
                <a:gd name="T62" fmla="*/ 2147483647 w 32"/>
                <a:gd name="T63" fmla="*/ 2147483647 h 41"/>
                <a:gd name="T64" fmla="*/ 2147483647 w 32"/>
                <a:gd name="T65" fmla="*/ 2147483647 h 41"/>
                <a:gd name="T66" fmla="*/ 2147483647 w 32"/>
                <a:gd name="T67" fmla="*/ 0 h 41"/>
                <a:gd name="T68" fmla="*/ 2147483647 w 32"/>
                <a:gd name="T69" fmla="*/ 0 h 41"/>
                <a:gd name="T70" fmla="*/ 2147483647 w 32"/>
                <a:gd name="T71" fmla="*/ 0 h 41"/>
                <a:gd name="T72" fmla="*/ 2147483647 w 32"/>
                <a:gd name="T73" fmla="*/ 0 h 41"/>
                <a:gd name="T74" fmla="*/ 2147483647 w 32"/>
                <a:gd name="T75" fmla="*/ 2147483647 h 41"/>
                <a:gd name="T76" fmla="*/ 2147483647 w 32"/>
                <a:gd name="T77" fmla="*/ 2147483647 h 41"/>
                <a:gd name="T78" fmla="*/ 2147483647 w 32"/>
                <a:gd name="T79" fmla="*/ 2147483647 h 41"/>
                <a:gd name="T80" fmla="*/ 2147483647 w 32"/>
                <a:gd name="T81" fmla="*/ 2147483647 h 41"/>
                <a:gd name="T82" fmla="*/ 2147483647 w 32"/>
                <a:gd name="T83" fmla="*/ 2147483647 h 41"/>
                <a:gd name="T84" fmla="*/ 2147483647 w 32"/>
                <a:gd name="T85" fmla="*/ 2147483647 h 41"/>
                <a:gd name="T86" fmla="*/ 2147483647 w 32"/>
                <a:gd name="T87" fmla="*/ 2147483647 h 41"/>
                <a:gd name="T88" fmla="*/ 2147483647 w 32"/>
                <a:gd name="T89" fmla="*/ 2147483647 h 41"/>
                <a:gd name="T90" fmla="*/ 2147483647 w 32"/>
                <a:gd name="T91" fmla="*/ 2147483647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41"/>
                <a:gd name="T140" fmla="*/ 32 w 32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41">
                  <a:moveTo>
                    <a:pt x="25" y="13"/>
                  </a:moveTo>
                  <a:lnTo>
                    <a:pt x="23" y="11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8" y="15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9" y="32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5" y="26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2" y="30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5" y="39"/>
                  </a:lnTo>
                  <a:lnTo>
                    <a:pt x="21" y="39"/>
                  </a:lnTo>
                  <a:lnTo>
                    <a:pt x="17" y="41"/>
                  </a:lnTo>
                  <a:lnTo>
                    <a:pt x="13" y="39"/>
                  </a:lnTo>
                  <a:lnTo>
                    <a:pt x="8" y="39"/>
                  </a:lnTo>
                  <a:lnTo>
                    <a:pt x="4" y="36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8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0" name="Freeform 82">
              <a:extLst>
                <a:ext uri="{FF2B5EF4-FFF2-40B4-BE49-F238E27FC236}">
                  <a16:creationId xmlns:a16="http://schemas.microsoft.com/office/drawing/2014/main" id="{EA329264-565C-58CE-53EB-6A592B85A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9700" y="4068763"/>
              <a:ext cx="23813" cy="38100"/>
            </a:xfrm>
            <a:custGeom>
              <a:avLst/>
              <a:gdLst>
                <a:gd name="T0" fmla="*/ 0 w 15"/>
                <a:gd name="T1" fmla="*/ 0 h 24"/>
                <a:gd name="T2" fmla="*/ 2147483647 w 15"/>
                <a:gd name="T3" fmla="*/ 0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2147483647 w 15"/>
                <a:gd name="T9" fmla="*/ 2147483647 h 24"/>
                <a:gd name="T10" fmla="*/ 2147483647 w 15"/>
                <a:gd name="T11" fmla="*/ 2147483647 h 24"/>
                <a:gd name="T12" fmla="*/ 2147483647 w 15"/>
                <a:gd name="T13" fmla="*/ 2147483647 h 24"/>
                <a:gd name="T14" fmla="*/ 2147483647 w 15"/>
                <a:gd name="T15" fmla="*/ 2147483647 h 24"/>
                <a:gd name="T16" fmla="*/ 2147483647 w 15"/>
                <a:gd name="T17" fmla="*/ 2147483647 h 24"/>
                <a:gd name="T18" fmla="*/ 2147483647 w 15"/>
                <a:gd name="T19" fmla="*/ 2147483647 h 24"/>
                <a:gd name="T20" fmla="*/ 2147483647 w 15"/>
                <a:gd name="T21" fmla="*/ 2147483647 h 24"/>
                <a:gd name="T22" fmla="*/ 2147483647 w 15"/>
                <a:gd name="T23" fmla="*/ 2147483647 h 24"/>
                <a:gd name="T24" fmla="*/ 2147483647 w 15"/>
                <a:gd name="T25" fmla="*/ 2147483647 h 24"/>
                <a:gd name="T26" fmla="*/ 2147483647 w 15"/>
                <a:gd name="T27" fmla="*/ 2147483647 h 24"/>
                <a:gd name="T28" fmla="*/ 2147483647 w 15"/>
                <a:gd name="T29" fmla="*/ 0 h 24"/>
                <a:gd name="T30" fmla="*/ 0 w 15"/>
                <a:gd name="T31" fmla="*/ 0 h 24"/>
                <a:gd name="T32" fmla="*/ 0 w 15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4"/>
                <a:gd name="T53" fmla="*/ 15 w 15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4">
                  <a:moveTo>
                    <a:pt x="0" y="0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6" y="13"/>
                  </a:lnTo>
                  <a:lnTo>
                    <a:pt x="6" y="20"/>
                  </a:lnTo>
                  <a:lnTo>
                    <a:pt x="7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3" y="18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1" name="Freeform 83">
              <a:extLst>
                <a:ext uri="{FF2B5EF4-FFF2-40B4-BE49-F238E27FC236}">
                  <a16:creationId xmlns:a16="http://schemas.microsoft.com/office/drawing/2014/main" id="{F335D6FF-695F-52B2-F624-941C10BE0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075" y="3929063"/>
              <a:ext cx="50800" cy="61913"/>
            </a:xfrm>
            <a:custGeom>
              <a:avLst/>
              <a:gdLst>
                <a:gd name="T0" fmla="*/ 2147483647 w 32"/>
                <a:gd name="T1" fmla="*/ 2147483647 h 39"/>
                <a:gd name="T2" fmla="*/ 2147483647 w 32"/>
                <a:gd name="T3" fmla="*/ 2147483647 h 39"/>
                <a:gd name="T4" fmla="*/ 2147483647 w 32"/>
                <a:gd name="T5" fmla="*/ 2147483647 h 39"/>
                <a:gd name="T6" fmla="*/ 2147483647 w 32"/>
                <a:gd name="T7" fmla="*/ 2147483647 h 39"/>
                <a:gd name="T8" fmla="*/ 2147483647 w 32"/>
                <a:gd name="T9" fmla="*/ 2147483647 h 39"/>
                <a:gd name="T10" fmla="*/ 2147483647 w 32"/>
                <a:gd name="T11" fmla="*/ 2147483647 h 39"/>
                <a:gd name="T12" fmla="*/ 2147483647 w 32"/>
                <a:gd name="T13" fmla="*/ 2147483647 h 39"/>
                <a:gd name="T14" fmla="*/ 2147483647 w 32"/>
                <a:gd name="T15" fmla="*/ 2147483647 h 39"/>
                <a:gd name="T16" fmla="*/ 2147483647 w 32"/>
                <a:gd name="T17" fmla="*/ 2147483647 h 39"/>
                <a:gd name="T18" fmla="*/ 2147483647 w 32"/>
                <a:gd name="T19" fmla="*/ 2147483647 h 39"/>
                <a:gd name="T20" fmla="*/ 2147483647 w 32"/>
                <a:gd name="T21" fmla="*/ 2147483647 h 39"/>
                <a:gd name="T22" fmla="*/ 2147483647 w 32"/>
                <a:gd name="T23" fmla="*/ 2147483647 h 39"/>
                <a:gd name="T24" fmla="*/ 2147483647 w 32"/>
                <a:gd name="T25" fmla="*/ 2147483647 h 39"/>
                <a:gd name="T26" fmla="*/ 2147483647 w 32"/>
                <a:gd name="T27" fmla="*/ 2147483647 h 39"/>
                <a:gd name="T28" fmla="*/ 2147483647 w 32"/>
                <a:gd name="T29" fmla="*/ 2147483647 h 39"/>
                <a:gd name="T30" fmla="*/ 2147483647 w 32"/>
                <a:gd name="T31" fmla="*/ 2147483647 h 39"/>
                <a:gd name="T32" fmla="*/ 2147483647 w 32"/>
                <a:gd name="T33" fmla="*/ 2147483647 h 39"/>
                <a:gd name="T34" fmla="*/ 2147483647 w 32"/>
                <a:gd name="T35" fmla="*/ 2147483647 h 39"/>
                <a:gd name="T36" fmla="*/ 2147483647 w 32"/>
                <a:gd name="T37" fmla="*/ 2147483647 h 39"/>
                <a:gd name="T38" fmla="*/ 2147483647 w 32"/>
                <a:gd name="T39" fmla="*/ 2147483647 h 39"/>
                <a:gd name="T40" fmla="*/ 2147483647 w 32"/>
                <a:gd name="T41" fmla="*/ 2147483647 h 39"/>
                <a:gd name="T42" fmla="*/ 2147483647 w 32"/>
                <a:gd name="T43" fmla="*/ 2147483647 h 39"/>
                <a:gd name="T44" fmla="*/ 2147483647 w 32"/>
                <a:gd name="T45" fmla="*/ 2147483647 h 39"/>
                <a:gd name="T46" fmla="*/ 2147483647 w 32"/>
                <a:gd name="T47" fmla="*/ 2147483647 h 39"/>
                <a:gd name="T48" fmla="*/ 2147483647 w 32"/>
                <a:gd name="T49" fmla="*/ 2147483647 h 39"/>
                <a:gd name="T50" fmla="*/ 2147483647 w 32"/>
                <a:gd name="T51" fmla="*/ 2147483647 h 39"/>
                <a:gd name="T52" fmla="*/ 2147483647 w 32"/>
                <a:gd name="T53" fmla="*/ 2147483647 h 39"/>
                <a:gd name="T54" fmla="*/ 0 w 32"/>
                <a:gd name="T55" fmla="*/ 2147483647 h 39"/>
                <a:gd name="T56" fmla="*/ 0 w 32"/>
                <a:gd name="T57" fmla="*/ 2147483647 h 39"/>
                <a:gd name="T58" fmla="*/ 0 w 32"/>
                <a:gd name="T59" fmla="*/ 2147483647 h 39"/>
                <a:gd name="T60" fmla="*/ 2147483647 w 32"/>
                <a:gd name="T61" fmla="*/ 2147483647 h 39"/>
                <a:gd name="T62" fmla="*/ 2147483647 w 32"/>
                <a:gd name="T63" fmla="*/ 2147483647 h 39"/>
                <a:gd name="T64" fmla="*/ 2147483647 w 32"/>
                <a:gd name="T65" fmla="*/ 2147483647 h 39"/>
                <a:gd name="T66" fmla="*/ 2147483647 w 32"/>
                <a:gd name="T67" fmla="*/ 0 h 39"/>
                <a:gd name="T68" fmla="*/ 2147483647 w 32"/>
                <a:gd name="T69" fmla="*/ 0 h 39"/>
                <a:gd name="T70" fmla="*/ 2147483647 w 32"/>
                <a:gd name="T71" fmla="*/ 0 h 39"/>
                <a:gd name="T72" fmla="*/ 2147483647 w 32"/>
                <a:gd name="T73" fmla="*/ 0 h 39"/>
                <a:gd name="T74" fmla="*/ 2147483647 w 32"/>
                <a:gd name="T75" fmla="*/ 2147483647 h 39"/>
                <a:gd name="T76" fmla="*/ 2147483647 w 32"/>
                <a:gd name="T77" fmla="*/ 2147483647 h 39"/>
                <a:gd name="T78" fmla="*/ 2147483647 w 32"/>
                <a:gd name="T79" fmla="*/ 2147483647 h 39"/>
                <a:gd name="T80" fmla="*/ 2147483647 w 32"/>
                <a:gd name="T81" fmla="*/ 2147483647 h 39"/>
                <a:gd name="T82" fmla="*/ 2147483647 w 32"/>
                <a:gd name="T83" fmla="*/ 2147483647 h 39"/>
                <a:gd name="T84" fmla="*/ 2147483647 w 32"/>
                <a:gd name="T85" fmla="*/ 2147483647 h 39"/>
                <a:gd name="T86" fmla="*/ 2147483647 w 32"/>
                <a:gd name="T87" fmla="*/ 2147483647 h 39"/>
                <a:gd name="T88" fmla="*/ 2147483647 w 32"/>
                <a:gd name="T89" fmla="*/ 2147483647 h 39"/>
                <a:gd name="T90" fmla="*/ 2147483647 w 32"/>
                <a:gd name="T91" fmla="*/ 2147483647 h 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"/>
                <a:gd name="T139" fmla="*/ 0 h 39"/>
                <a:gd name="T140" fmla="*/ 32 w 32"/>
                <a:gd name="T141" fmla="*/ 39 h 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" h="39">
                  <a:moveTo>
                    <a:pt x="24" y="13"/>
                  </a:moveTo>
                  <a:lnTo>
                    <a:pt x="22" y="11"/>
                  </a:lnTo>
                  <a:lnTo>
                    <a:pt x="21" y="9"/>
                  </a:lnTo>
                  <a:lnTo>
                    <a:pt x="17" y="7"/>
                  </a:lnTo>
                  <a:lnTo>
                    <a:pt x="13" y="9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22" y="28"/>
                  </a:lnTo>
                  <a:lnTo>
                    <a:pt x="24" y="24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28" y="33"/>
                  </a:lnTo>
                  <a:lnTo>
                    <a:pt x="24" y="35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3" y="39"/>
                  </a:lnTo>
                  <a:lnTo>
                    <a:pt x="8" y="37"/>
                  </a:lnTo>
                  <a:lnTo>
                    <a:pt x="4" y="33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2" y="9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2" name="Freeform 84">
              <a:extLst>
                <a:ext uri="{FF2B5EF4-FFF2-40B4-BE49-F238E27FC236}">
                  <a16:creationId xmlns:a16="http://schemas.microsoft.com/office/drawing/2014/main" id="{A93EAD73-B6F4-71BB-76D1-32E9894A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5413" y="3937000"/>
              <a:ext cx="23813" cy="42863"/>
            </a:xfrm>
            <a:custGeom>
              <a:avLst/>
              <a:gdLst>
                <a:gd name="T0" fmla="*/ 0 w 15"/>
                <a:gd name="T1" fmla="*/ 0 h 27"/>
                <a:gd name="T2" fmla="*/ 2147483647 w 15"/>
                <a:gd name="T3" fmla="*/ 0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2147483647 w 15"/>
                <a:gd name="T11" fmla="*/ 2147483647 h 27"/>
                <a:gd name="T12" fmla="*/ 2147483647 w 15"/>
                <a:gd name="T13" fmla="*/ 2147483647 h 27"/>
                <a:gd name="T14" fmla="*/ 2147483647 w 15"/>
                <a:gd name="T15" fmla="*/ 2147483647 h 27"/>
                <a:gd name="T16" fmla="*/ 2147483647 w 15"/>
                <a:gd name="T17" fmla="*/ 2147483647 h 27"/>
                <a:gd name="T18" fmla="*/ 2147483647 w 15"/>
                <a:gd name="T19" fmla="*/ 2147483647 h 27"/>
                <a:gd name="T20" fmla="*/ 2147483647 w 15"/>
                <a:gd name="T21" fmla="*/ 2147483647 h 27"/>
                <a:gd name="T22" fmla="*/ 2147483647 w 15"/>
                <a:gd name="T23" fmla="*/ 2147483647 h 27"/>
                <a:gd name="T24" fmla="*/ 2147483647 w 15"/>
                <a:gd name="T25" fmla="*/ 2147483647 h 27"/>
                <a:gd name="T26" fmla="*/ 2147483647 w 15"/>
                <a:gd name="T27" fmla="*/ 2147483647 h 27"/>
                <a:gd name="T28" fmla="*/ 2147483647 w 15"/>
                <a:gd name="T29" fmla="*/ 2147483647 h 27"/>
                <a:gd name="T30" fmla="*/ 2147483647 w 15"/>
                <a:gd name="T31" fmla="*/ 2147483647 h 27"/>
                <a:gd name="T32" fmla="*/ 2147483647 w 15"/>
                <a:gd name="T33" fmla="*/ 2147483647 h 27"/>
                <a:gd name="T34" fmla="*/ 2147483647 w 15"/>
                <a:gd name="T35" fmla="*/ 2147483647 h 27"/>
                <a:gd name="T36" fmla="*/ 2147483647 w 15"/>
                <a:gd name="T37" fmla="*/ 0 h 27"/>
                <a:gd name="T38" fmla="*/ 0 w 15"/>
                <a:gd name="T39" fmla="*/ 0 h 27"/>
                <a:gd name="T40" fmla="*/ 0 w 15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7"/>
                <a:gd name="T65" fmla="*/ 15 w 15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7">
                  <a:moveTo>
                    <a:pt x="0" y="0"/>
                  </a:moveTo>
                  <a:lnTo>
                    <a:pt x="1" y="0"/>
                  </a:lnTo>
                  <a:lnTo>
                    <a:pt x="3" y="6"/>
                  </a:lnTo>
                  <a:lnTo>
                    <a:pt x="3" y="10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3" name="Freeform 85">
              <a:extLst>
                <a:ext uri="{FF2B5EF4-FFF2-40B4-BE49-F238E27FC236}">
                  <a16:creationId xmlns:a16="http://schemas.microsoft.com/office/drawing/2014/main" id="{6E52F32F-B0E4-F465-2490-F69177709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3783013"/>
              <a:ext cx="49213" cy="65088"/>
            </a:xfrm>
            <a:custGeom>
              <a:avLst/>
              <a:gdLst>
                <a:gd name="T0" fmla="*/ 2147483647 w 31"/>
                <a:gd name="T1" fmla="*/ 2147483647 h 41"/>
                <a:gd name="T2" fmla="*/ 2147483647 w 31"/>
                <a:gd name="T3" fmla="*/ 2147483647 h 41"/>
                <a:gd name="T4" fmla="*/ 2147483647 w 31"/>
                <a:gd name="T5" fmla="*/ 2147483647 h 41"/>
                <a:gd name="T6" fmla="*/ 2147483647 w 31"/>
                <a:gd name="T7" fmla="*/ 2147483647 h 41"/>
                <a:gd name="T8" fmla="*/ 2147483647 w 31"/>
                <a:gd name="T9" fmla="*/ 2147483647 h 41"/>
                <a:gd name="T10" fmla="*/ 2147483647 w 31"/>
                <a:gd name="T11" fmla="*/ 2147483647 h 41"/>
                <a:gd name="T12" fmla="*/ 2147483647 w 31"/>
                <a:gd name="T13" fmla="*/ 2147483647 h 41"/>
                <a:gd name="T14" fmla="*/ 2147483647 w 31"/>
                <a:gd name="T15" fmla="*/ 2147483647 h 41"/>
                <a:gd name="T16" fmla="*/ 2147483647 w 31"/>
                <a:gd name="T17" fmla="*/ 2147483647 h 41"/>
                <a:gd name="T18" fmla="*/ 2147483647 w 31"/>
                <a:gd name="T19" fmla="*/ 2147483647 h 41"/>
                <a:gd name="T20" fmla="*/ 2147483647 w 31"/>
                <a:gd name="T21" fmla="*/ 2147483647 h 41"/>
                <a:gd name="T22" fmla="*/ 2147483647 w 31"/>
                <a:gd name="T23" fmla="*/ 2147483647 h 41"/>
                <a:gd name="T24" fmla="*/ 2147483647 w 31"/>
                <a:gd name="T25" fmla="*/ 2147483647 h 41"/>
                <a:gd name="T26" fmla="*/ 2147483647 w 31"/>
                <a:gd name="T27" fmla="*/ 2147483647 h 41"/>
                <a:gd name="T28" fmla="*/ 2147483647 w 31"/>
                <a:gd name="T29" fmla="*/ 2147483647 h 41"/>
                <a:gd name="T30" fmla="*/ 2147483647 w 31"/>
                <a:gd name="T31" fmla="*/ 2147483647 h 41"/>
                <a:gd name="T32" fmla="*/ 2147483647 w 31"/>
                <a:gd name="T33" fmla="*/ 2147483647 h 41"/>
                <a:gd name="T34" fmla="*/ 2147483647 w 31"/>
                <a:gd name="T35" fmla="*/ 2147483647 h 41"/>
                <a:gd name="T36" fmla="*/ 2147483647 w 31"/>
                <a:gd name="T37" fmla="*/ 2147483647 h 41"/>
                <a:gd name="T38" fmla="*/ 2147483647 w 31"/>
                <a:gd name="T39" fmla="*/ 2147483647 h 41"/>
                <a:gd name="T40" fmla="*/ 2147483647 w 31"/>
                <a:gd name="T41" fmla="*/ 2147483647 h 41"/>
                <a:gd name="T42" fmla="*/ 2147483647 w 31"/>
                <a:gd name="T43" fmla="*/ 2147483647 h 41"/>
                <a:gd name="T44" fmla="*/ 2147483647 w 31"/>
                <a:gd name="T45" fmla="*/ 2147483647 h 41"/>
                <a:gd name="T46" fmla="*/ 2147483647 w 31"/>
                <a:gd name="T47" fmla="*/ 2147483647 h 41"/>
                <a:gd name="T48" fmla="*/ 2147483647 w 31"/>
                <a:gd name="T49" fmla="*/ 2147483647 h 41"/>
                <a:gd name="T50" fmla="*/ 2147483647 w 31"/>
                <a:gd name="T51" fmla="*/ 2147483647 h 41"/>
                <a:gd name="T52" fmla="*/ 2147483647 w 31"/>
                <a:gd name="T53" fmla="*/ 2147483647 h 41"/>
                <a:gd name="T54" fmla="*/ 0 w 31"/>
                <a:gd name="T55" fmla="*/ 2147483647 h 41"/>
                <a:gd name="T56" fmla="*/ 0 w 31"/>
                <a:gd name="T57" fmla="*/ 2147483647 h 41"/>
                <a:gd name="T58" fmla="*/ 0 w 31"/>
                <a:gd name="T59" fmla="*/ 2147483647 h 41"/>
                <a:gd name="T60" fmla="*/ 2147483647 w 31"/>
                <a:gd name="T61" fmla="*/ 2147483647 h 41"/>
                <a:gd name="T62" fmla="*/ 2147483647 w 31"/>
                <a:gd name="T63" fmla="*/ 2147483647 h 41"/>
                <a:gd name="T64" fmla="*/ 2147483647 w 31"/>
                <a:gd name="T65" fmla="*/ 2147483647 h 41"/>
                <a:gd name="T66" fmla="*/ 2147483647 w 31"/>
                <a:gd name="T67" fmla="*/ 2147483647 h 41"/>
                <a:gd name="T68" fmla="*/ 2147483647 w 31"/>
                <a:gd name="T69" fmla="*/ 2147483647 h 41"/>
                <a:gd name="T70" fmla="*/ 2147483647 w 31"/>
                <a:gd name="T71" fmla="*/ 0 h 41"/>
                <a:gd name="T72" fmla="*/ 2147483647 w 31"/>
                <a:gd name="T73" fmla="*/ 0 h 41"/>
                <a:gd name="T74" fmla="*/ 2147483647 w 31"/>
                <a:gd name="T75" fmla="*/ 2147483647 h 41"/>
                <a:gd name="T76" fmla="*/ 2147483647 w 31"/>
                <a:gd name="T77" fmla="*/ 2147483647 h 41"/>
                <a:gd name="T78" fmla="*/ 2147483647 w 31"/>
                <a:gd name="T79" fmla="*/ 2147483647 h 41"/>
                <a:gd name="T80" fmla="*/ 2147483647 w 31"/>
                <a:gd name="T81" fmla="*/ 2147483647 h 41"/>
                <a:gd name="T82" fmla="*/ 2147483647 w 31"/>
                <a:gd name="T83" fmla="*/ 2147483647 h 41"/>
                <a:gd name="T84" fmla="*/ 2147483647 w 31"/>
                <a:gd name="T85" fmla="*/ 2147483647 h 41"/>
                <a:gd name="T86" fmla="*/ 2147483647 w 31"/>
                <a:gd name="T87" fmla="*/ 2147483647 h 41"/>
                <a:gd name="T88" fmla="*/ 2147483647 w 31"/>
                <a:gd name="T89" fmla="*/ 2147483647 h 41"/>
                <a:gd name="T90" fmla="*/ 2147483647 w 31"/>
                <a:gd name="T91" fmla="*/ 2147483647 h 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"/>
                <a:gd name="T139" fmla="*/ 0 h 41"/>
                <a:gd name="T140" fmla="*/ 31 w 31"/>
                <a:gd name="T141" fmla="*/ 41 h 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" h="41">
                  <a:moveTo>
                    <a:pt x="24" y="13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5" y="12"/>
                  </a:lnTo>
                  <a:lnTo>
                    <a:pt x="9" y="15"/>
                  </a:lnTo>
                  <a:lnTo>
                    <a:pt x="5" y="23"/>
                  </a:lnTo>
                  <a:lnTo>
                    <a:pt x="7" y="28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8" y="41"/>
                  </a:lnTo>
                  <a:lnTo>
                    <a:pt x="13" y="40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4" name="Freeform 86">
              <a:extLst>
                <a:ext uri="{FF2B5EF4-FFF2-40B4-BE49-F238E27FC236}">
                  <a16:creationId xmlns:a16="http://schemas.microsoft.com/office/drawing/2014/main" id="{FAA406FE-9759-D423-0DDE-055A39E3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3792538"/>
              <a:ext cx="23813" cy="44450"/>
            </a:xfrm>
            <a:custGeom>
              <a:avLst/>
              <a:gdLst>
                <a:gd name="T0" fmla="*/ 0 w 15"/>
                <a:gd name="T1" fmla="*/ 0 h 28"/>
                <a:gd name="T2" fmla="*/ 0 w 15"/>
                <a:gd name="T3" fmla="*/ 2147483647 h 28"/>
                <a:gd name="T4" fmla="*/ 2147483647 w 15"/>
                <a:gd name="T5" fmla="*/ 2147483647 h 28"/>
                <a:gd name="T6" fmla="*/ 2147483647 w 15"/>
                <a:gd name="T7" fmla="*/ 2147483647 h 28"/>
                <a:gd name="T8" fmla="*/ 2147483647 w 15"/>
                <a:gd name="T9" fmla="*/ 2147483647 h 28"/>
                <a:gd name="T10" fmla="*/ 2147483647 w 15"/>
                <a:gd name="T11" fmla="*/ 2147483647 h 28"/>
                <a:gd name="T12" fmla="*/ 2147483647 w 15"/>
                <a:gd name="T13" fmla="*/ 2147483647 h 28"/>
                <a:gd name="T14" fmla="*/ 2147483647 w 15"/>
                <a:gd name="T15" fmla="*/ 2147483647 h 28"/>
                <a:gd name="T16" fmla="*/ 2147483647 w 15"/>
                <a:gd name="T17" fmla="*/ 2147483647 h 28"/>
                <a:gd name="T18" fmla="*/ 2147483647 w 15"/>
                <a:gd name="T19" fmla="*/ 2147483647 h 28"/>
                <a:gd name="T20" fmla="*/ 2147483647 w 15"/>
                <a:gd name="T21" fmla="*/ 2147483647 h 28"/>
                <a:gd name="T22" fmla="*/ 2147483647 w 15"/>
                <a:gd name="T23" fmla="*/ 2147483647 h 28"/>
                <a:gd name="T24" fmla="*/ 2147483647 w 15"/>
                <a:gd name="T25" fmla="*/ 2147483647 h 28"/>
                <a:gd name="T26" fmla="*/ 2147483647 w 15"/>
                <a:gd name="T27" fmla="*/ 2147483647 h 28"/>
                <a:gd name="T28" fmla="*/ 2147483647 w 15"/>
                <a:gd name="T29" fmla="*/ 2147483647 h 28"/>
                <a:gd name="T30" fmla="*/ 2147483647 w 15"/>
                <a:gd name="T31" fmla="*/ 2147483647 h 28"/>
                <a:gd name="T32" fmla="*/ 2147483647 w 15"/>
                <a:gd name="T33" fmla="*/ 2147483647 h 28"/>
                <a:gd name="T34" fmla="*/ 2147483647 w 15"/>
                <a:gd name="T35" fmla="*/ 2147483647 h 28"/>
                <a:gd name="T36" fmla="*/ 2147483647 w 15"/>
                <a:gd name="T37" fmla="*/ 2147483647 h 28"/>
                <a:gd name="T38" fmla="*/ 0 w 15"/>
                <a:gd name="T39" fmla="*/ 0 h 28"/>
                <a:gd name="T40" fmla="*/ 0 w 15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"/>
                <a:gd name="T64" fmla="*/ 0 h 28"/>
                <a:gd name="T65" fmla="*/ 15 w 15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" h="28">
                  <a:moveTo>
                    <a:pt x="0" y="0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9" y="26"/>
                  </a:lnTo>
                  <a:lnTo>
                    <a:pt x="11" y="28"/>
                  </a:lnTo>
                  <a:lnTo>
                    <a:pt x="11" y="24"/>
                  </a:lnTo>
                  <a:lnTo>
                    <a:pt x="13" y="21"/>
                  </a:lnTo>
                  <a:lnTo>
                    <a:pt x="15" y="17"/>
                  </a:lnTo>
                  <a:lnTo>
                    <a:pt x="15" y="13"/>
                  </a:lnTo>
                  <a:lnTo>
                    <a:pt x="13" y="9"/>
                  </a:lnTo>
                  <a:lnTo>
                    <a:pt x="11" y="6"/>
                  </a:lnTo>
                  <a:lnTo>
                    <a:pt x="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5" name="Freeform 87">
              <a:extLst>
                <a:ext uri="{FF2B5EF4-FFF2-40B4-BE49-F238E27FC236}">
                  <a16:creationId xmlns:a16="http://schemas.microsoft.com/office/drawing/2014/main" id="{39D60B9C-B12D-1270-A4C3-31B5F64DD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9188" y="3887788"/>
              <a:ext cx="814388" cy="800100"/>
            </a:xfrm>
            <a:custGeom>
              <a:avLst/>
              <a:gdLst>
                <a:gd name="T0" fmla="*/ 2147483647 w 513"/>
                <a:gd name="T1" fmla="*/ 0 h 504"/>
                <a:gd name="T2" fmla="*/ 2147483647 w 513"/>
                <a:gd name="T3" fmla="*/ 2147483647 h 504"/>
                <a:gd name="T4" fmla="*/ 2147483647 w 513"/>
                <a:gd name="T5" fmla="*/ 2147483647 h 504"/>
                <a:gd name="T6" fmla="*/ 2147483647 w 513"/>
                <a:gd name="T7" fmla="*/ 2147483647 h 504"/>
                <a:gd name="T8" fmla="*/ 2147483647 w 513"/>
                <a:gd name="T9" fmla="*/ 2147483647 h 504"/>
                <a:gd name="T10" fmla="*/ 2147483647 w 513"/>
                <a:gd name="T11" fmla="*/ 2147483647 h 504"/>
                <a:gd name="T12" fmla="*/ 2147483647 w 513"/>
                <a:gd name="T13" fmla="*/ 2147483647 h 504"/>
                <a:gd name="T14" fmla="*/ 2147483647 w 513"/>
                <a:gd name="T15" fmla="*/ 2147483647 h 504"/>
                <a:gd name="T16" fmla="*/ 2147483647 w 513"/>
                <a:gd name="T17" fmla="*/ 2147483647 h 504"/>
                <a:gd name="T18" fmla="*/ 2147483647 w 513"/>
                <a:gd name="T19" fmla="*/ 2147483647 h 504"/>
                <a:gd name="T20" fmla="*/ 2147483647 w 513"/>
                <a:gd name="T21" fmla="*/ 2147483647 h 504"/>
                <a:gd name="T22" fmla="*/ 2147483647 w 513"/>
                <a:gd name="T23" fmla="*/ 2147483647 h 504"/>
                <a:gd name="T24" fmla="*/ 2147483647 w 513"/>
                <a:gd name="T25" fmla="*/ 2147483647 h 504"/>
                <a:gd name="T26" fmla="*/ 2147483647 w 513"/>
                <a:gd name="T27" fmla="*/ 2147483647 h 504"/>
                <a:gd name="T28" fmla="*/ 2147483647 w 513"/>
                <a:gd name="T29" fmla="*/ 2147483647 h 504"/>
                <a:gd name="T30" fmla="*/ 2147483647 w 513"/>
                <a:gd name="T31" fmla="*/ 2147483647 h 504"/>
                <a:gd name="T32" fmla="*/ 2147483647 w 513"/>
                <a:gd name="T33" fmla="*/ 2147483647 h 504"/>
                <a:gd name="T34" fmla="*/ 2147483647 w 513"/>
                <a:gd name="T35" fmla="*/ 2147483647 h 504"/>
                <a:gd name="T36" fmla="*/ 2147483647 w 513"/>
                <a:gd name="T37" fmla="*/ 2147483647 h 504"/>
                <a:gd name="T38" fmla="*/ 2147483647 w 513"/>
                <a:gd name="T39" fmla="*/ 2147483647 h 504"/>
                <a:gd name="T40" fmla="*/ 2147483647 w 513"/>
                <a:gd name="T41" fmla="*/ 2147483647 h 504"/>
                <a:gd name="T42" fmla="*/ 2147483647 w 513"/>
                <a:gd name="T43" fmla="*/ 2147483647 h 504"/>
                <a:gd name="T44" fmla="*/ 2147483647 w 513"/>
                <a:gd name="T45" fmla="*/ 2147483647 h 504"/>
                <a:gd name="T46" fmla="*/ 2147483647 w 513"/>
                <a:gd name="T47" fmla="*/ 2147483647 h 504"/>
                <a:gd name="T48" fmla="*/ 2147483647 w 513"/>
                <a:gd name="T49" fmla="*/ 2147483647 h 504"/>
                <a:gd name="T50" fmla="*/ 2147483647 w 513"/>
                <a:gd name="T51" fmla="*/ 2147483647 h 504"/>
                <a:gd name="T52" fmla="*/ 2147483647 w 513"/>
                <a:gd name="T53" fmla="*/ 2147483647 h 504"/>
                <a:gd name="T54" fmla="*/ 2147483647 w 513"/>
                <a:gd name="T55" fmla="*/ 2147483647 h 504"/>
                <a:gd name="T56" fmla="*/ 2147483647 w 513"/>
                <a:gd name="T57" fmla="*/ 2147483647 h 504"/>
                <a:gd name="T58" fmla="*/ 2147483647 w 513"/>
                <a:gd name="T59" fmla="*/ 2147483647 h 504"/>
                <a:gd name="T60" fmla="*/ 2147483647 w 513"/>
                <a:gd name="T61" fmla="*/ 2147483647 h 504"/>
                <a:gd name="T62" fmla="*/ 2147483647 w 513"/>
                <a:gd name="T63" fmla="*/ 2147483647 h 504"/>
                <a:gd name="T64" fmla="*/ 2147483647 w 513"/>
                <a:gd name="T65" fmla="*/ 2147483647 h 504"/>
                <a:gd name="T66" fmla="*/ 2147483647 w 513"/>
                <a:gd name="T67" fmla="*/ 2147483647 h 504"/>
                <a:gd name="T68" fmla="*/ 2147483647 w 513"/>
                <a:gd name="T69" fmla="*/ 2147483647 h 504"/>
                <a:gd name="T70" fmla="*/ 2147483647 w 513"/>
                <a:gd name="T71" fmla="*/ 2147483647 h 504"/>
                <a:gd name="T72" fmla="*/ 2147483647 w 513"/>
                <a:gd name="T73" fmla="*/ 2147483647 h 504"/>
                <a:gd name="T74" fmla="*/ 2147483647 w 513"/>
                <a:gd name="T75" fmla="*/ 2147483647 h 504"/>
                <a:gd name="T76" fmla="*/ 2147483647 w 513"/>
                <a:gd name="T77" fmla="*/ 2147483647 h 504"/>
                <a:gd name="T78" fmla="*/ 2147483647 w 513"/>
                <a:gd name="T79" fmla="*/ 2147483647 h 504"/>
                <a:gd name="T80" fmla="*/ 0 w 513"/>
                <a:gd name="T81" fmla="*/ 2147483647 h 504"/>
                <a:gd name="T82" fmla="*/ 2147483647 w 513"/>
                <a:gd name="T83" fmla="*/ 0 h 5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3"/>
                <a:gd name="T127" fmla="*/ 0 h 504"/>
                <a:gd name="T128" fmla="*/ 513 w 513"/>
                <a:gd name="T129" fmla="*/ 504 h 5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3" h="504">
                  <a:moveTo>
                    <a:pt x="24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2" y="31"/>
                  </a:lnTo>
                  <a:lnTo>
                    <a:pt x="32" y="37"/>
                  </a:lnTo>
                  <a:lnTo>
                    <a:pt x="34" y="43"/>
                  </a:lnTo>
                  <a:lnTo>
                    <a:pt x="36" y="48"/>
                  </a:lnTo>
                  <a:lnTo>
                    <a:pt x="37" y="54"/>
                  </a:lnTo>
                  <a:lnTo>
                    <a:pt x="37" y="61"/>
                  </a:lnTo>
                  <a:lnTo>
                    <a:pt x="39" y="67"/>
                  </a:lnTo>
                  <a:lnTo>
                    <a:pt x="39" y="74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5" y="97"/>
                  </a:lnTo>
                  <a:lnTo>
                    <a:pt x="47" y="104"/>
                  </a:lnTo>
                  <a:lnTo>
                    <a:pt x="49" y="114"/>
                  </a:lnTo>
                  <a:lnTo>
                    <a:pt x="49" y="121"/>
                  </a:lnTo>
                  <a:lnTo>
                    <a:pt x="52" y="128"/>
                  </a:lnTo>
                  <a:lnTo>
                    <a:pt x="52" y="138"/>
                  </a:lnTo>
                  <a:lnTo>
                    <a:pt x="54" y="147"/>
                  </a:lnTo>
                  <a:lnTo>
                    <a:pt x="56" y="155"/>
                  </a:lnTo>
                  <a:lnTo>
                    <a:pt x="58" y="164"/>
                  </a:lnTo>
                  <a:lnTo>
                    <a:pt x="60" y="173"/>
                  </a:lnTo>
                  <a:lnTo>
                    <a:pt x="62" y="183"/>
                  </a:lnTo>
                  <a:lnTo>
                    <a:pt x="64" y="190"/>
                  </a:lnTo>
                  <a:lnTo>
                    <a:pt x="65" y="199"/>
                  </a:lnTo>
                  <a:lnTo>
                    <a:pt x="67" y="209"/>
                  </a:lnTo>
                  <a:lnTo>
                    <a:pt x="69" y="216"/>
                  </a:lnTo>
                  <a:lnTo>
                    <a:pt x="71" y="226"/>
                  </a:lnTo>
                  <a:lnTo>
                    <a:pt x="73" y="235"/>
                  </a:lnTo>
                  <a:lnTo>
                    <a:pt x="75" y="242"/>
                  </a:lnTo>
                  <a:lnTo>
                    <a:pt x="77" y="252"/>
                  </a:lnTo>
                  <a:lnTo>
                    <a:pt x="77" y="261"/>
                  </a:lnTo>
                  <a:lnTo>
                    <a:pt x="78" y="268"/>
                  </a:lnTo>
                  <a:lnTo>
                    <a:pt x="80" y="276"/>
                  </a:lnTo>
                  <a:lnTo>
                    <a:pt x="82" y="285"/>
                  </a:lnTo>
                  <a:lnTo>
                    <a:pt x="84" y="293"/>
                  </a:lnTo>
                  <a:lnTo>
                    <a:pt x="86" y="302"/>
                  </a:lnTo>
                  <a:lnTo>
                    <a:pt x="88" y="309"/>
                  </a:lnTo>
                  <a:lnTo>
                    <a:pt x="90" y="317"/>
                  </a:lnTo>
                  <a:lnTo>
                    <a:pt x="90" y="324"/>
                  </a:lnTo>
                  <a:lnTo>
                    <a:pt x="92" y="330"/>
                  </a:lnTo>
                  <a:lnTo>
                    <a:pt x="92" y="337"/>
                  </a:lnTo>
                  <a:lnTo>
                    <a:pt x="93" y="343"/>
                  </a:lnTo>
                  <a:lnTo>
                    <a:pt x="93" y="349"/>
                  </a:lnTo>
                  <a:lnTo>
                    <a:pt x="95" y="356"/>
                  </a:lnTo>
                  <a:lnTo>
                    <a:pt x="97" y="362"/>
                  </a:lnTo>
                  <a:lnTo>
                    <a:pt x="97" y="367"/>
                  </a:lnTo>
                  <a:lnTo>
                    <a:pt x="99" y="371"/>
                  </a:lnTo>
                  <a:lnTo>
                    <a:pt x="99" y="377"/>
                  </a:lnTo>
                  <a:lnTo>
                    <a:pt x="99" y="380"/>
                  </a:lnTo>
                  <a:lnTo>
                    <a:pt x="101" y="384"/>
                  </a:lnTo>
                  <a:lnTo>
                    <a:pt x="101" y="390"/>
                  </a:lnTo>
                  <a:lnTo>
                    <a:pt x="103" y="395"/>
                  </a:lnTo>
                  <a:lnTo>
                    <a:pt x="103" y="399"/>
                  </a:lnTo>
                  <a:lnTo>
                    <a:pt x="103" y="403"/>
                  </a:lnTo>
                  <a:lnTo>
                    <a:pt x="103" y="408"/>
                  </a:lnTo>
                  <a:lnTo>
                    <a:pt x="103" y="412"/>
                  </a:lnTo>
                  <a:lnTo>
                    <a:pt x="103" y="416"/>
                  </a:lnTo>
                  <a:lnTo>
                    <a:pt x="103" y="420"/>
                  </a:lnTo>
                  <a:lnTo>
                    <a:pt x="103" y="423"/>
                  </a:lnTo>
                  <a:lnTo>
                    <a:pt x="103" y="427"/>
                  </a:lnTo>
                  <a:lnTo>
                    <a:pt x="103" y="435"/>
                  </a:lnTo>
                  <a:lnTo>
                    <a:pt x="103" y="440"/>
                  </a:lnTo>
                  <a:lnTo>
                    <a:pt x="103" y="448"/>
                  </a:lnTo>
                  <a:lnTo>
                    <a:pt x="103" y="455"/>
                  </a:lnTo>
                  <a:lnTo>
                    <a:pt x="103" y="461"/>
                  </a:lnTo>
                  <a:lnTo>
                    <a:pt x="103" y="466"/>
                  </a:lnTo>
                  <a:lnTo>
                    <a:pt x="103" y="470"/>
                  </a:lnTo>
                  <a:lnTo>
                    <a:pt x="103" y="474"/>
                  </a:lnTo>
                  <a:lnTo>
                    <a:pt x="103" y="479"/>
                  </a:lnTo>
                  <a:lnTo>
                    <a:pt x="103" y="481"/>
                  </a:lnTo>
                  <a:lnTo>
                    <a:pt x="513" y="461"/>
                  </a:lnTo>
                  <a:lnTo>
                    <a:pt x="513" y="487"/>
                  </a:lnTo>
                  <a:lnTo>
                    <a:pt x="82" y="504"/>
                  </a:lnTo>
                  <a:lnTo>
                    <a:pt x="90" y="407"/>
                  </a:lnTo>
                  <a:lnTo>
                    <a:pt x="0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6" name="Freeform 88">
              <a:extLst>
                <a:ext uri="{FF2B5EF4-FFF2-40B4-BE49-F238E27FC236}">
                  <a16:creationId xmlns:a16="http://schemas.microsoft.com/office/drawing/2014/main" id="{6F9AC758-9A50-F6C9-4632-F8A43F6F8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1425" y="4643438"/>
              <a:ext cx="760413" cy="1050925"/>
            </a:xfrm>
            <a:custGeom>
              <a:avLst/>
              <a:gdLst>
                <a:gd name="T0" fmla="*/ 2147483647 w 479"/>
                <a:gd name="T1" fmla="*/ 2147483647 h 662"/>
                <a:gd name="T2" fmla="*/ 2147483647 w 479"/>
                <a:gd name="T3" fmla="*/ 2147483647 h 662"/>
                <a:gd name="T4" fmla="*/ 2147483647 w 479"/>
                <a:gd name="T5" fmla="*/ 2147483647 h 662"/>
                <a:gd name="T6" fmla="*/ 2147483647 w 479"/>
                <a:gd name="T7" fmla="*/ 2147483647 h 662"/>
                <a:gd name="T8" fmla="*/ 2147483647 w 479"/>
                <a:gd name="T9" fmla="*/ 2147483647 h 662"/>
                <a:gd name="T10" fmla="*/ 2147483647 w 479"/>
                <a:gd name="T11" fmla="*/ 2147483647 h 662"/>
                <a:gd name="T12" fmla="*/ 2147483647 w 479"/>
                <a:gd name="T13" fmla="*/ 2147483647 h 662"/>
                <a:gd name="T14" fmla="*/ 2147483647 w 479"/>
                <a:gd name="T15" fmla="*/ 2147483647 h 662"/>
                <a:gd name="T16" fmla="*/ 2147483647 w 479"/>
                <a:gd name="T17" fmla="*/ 2147483647 h 662"/>
                <a:gd name="T18" fmla="*/ 2147483647 w 479"/>
                <a:gd name="T19" fmla="*/ 2147483647 h 662"/>
                <a:gd name="T20" fmla="*/ 2147483647 w 479"/>
                <a:gd name="T21" fmla="*/ 2147483647 h 662"/>
                <a:gd name="T22" fmla="*/ 2147483647 w 479"/>
                <a:gd name="T23" fmla="*/ 2147483647 h 662"/>
                <a:gd name="T24" fmla="*/ 2147483647 w 479"/>
                <a:gd name="T25" fmla="*/ 2147483647 h 662"/>
                <a:gd name="T26" fmla="*/ 2147483647 w 479"/>
                <a:gd name="T27" fmla="*/ 2147483647 h 662"/>
                <a:gd name="T28" fmla="*/ 2147483647 w 479"/>
                <a:gd name="T29" fmla="*/ 2147483647 h 662"/>
                <a:gd name="T30" fmla="*/ 2147483647 w 479"/>
                <a:gd name="T31" fmla="*/ 2147483647 h 662"/>
                <a:gd name="T32" fmla="*/ 2147483647 w 479"/>
                <a:gd name="T33" fmla="*/ 2147483647 h 662"/>
                <a:gd name="T34" fmla="*/ 2147483647 w 479"/>
                <a:gd name="T35" fmla="*/ 2147483647 h 662"/>
                <a:gd name="T36" fmla="*/ 2147483647 w 479"/>
                <a:gd name="T37" fmla="*/ 2147483647 h 662"/>
                <a:gd name="T38" fmla="*/ 2147483647 w 479"/>
                <a:gd name="T39" fmla="*/ 2147483647 h 662"/>
                <a:gd name="T40" fmla="*/ 2147483647 w 479"/>
                <a:gd name="T41" fmla="*/ 2147483647 h 662"/>
                <a:gd name="T42" fmla="*/ 2147483647 w 479"/>
                <a:gd name="T43" fmla="*/ 2147483647 h 662"/>
                <a:gd name="T44" fmla="*/ 2147483647 w 479"/>
                <a:gd name="T45" fmla="*/ 2147483647 h 662"/>
                <a:gd name="T46" fmla="*/ 2147483647 w 479"/>
                <a:gd name="T47" fmla="*/ 2147483647 h 662"/>
                <a:gd name="T48" fmla="*/ 2147483647 w 479"/>
                <a:gd name="T49" fmla="*/ 2147483647 h 662"/>
                <a:gd name="T50" fmla="*/ 2147483647 w 479"/>
                <a:gd name="T51" fmla="*/ 2147483647 h 662"/>
                <a:gd name="T52" fmla="*/ 2147483647 w 479"/>
                <a:gd name="T53" fmla="*/ 2147483647 h 662"/>
                <a:gd name="T54" fmla="*/ 2147483647 w 479"/>
                <a:gd name="T55" fmla="*/ 2147483647 h 662"/>
                <a:gd name="T56" fmla="*/ 2147483647 w 479"/>
                <a:gd name="T57" fmla="*/ 2147483647 h 662"/>
                <a:gd name="T58" fmla="*/ 2147483647 w 479"/>
                <a:gd name="T59" fmla="*/ 2147483647 h 662"/>
                <a:gd name="T60" fmla="*/ 2147483647 w 479"/>
                <a:gd name="T61" fmla="*/ 2147483647 h 662"/>
                <a:gd name="T62" fmla="*/ 2147483647 w 479"/>
                <a:gd name="T63" fmla="*/ 2147483647 h 662"/>
                <a:gd name="T64" fmla="*/ 2147483647 w 479"/>
                <a:gd name="T65" fmla="*/ 2147483647 h 662"/>
                <a:gd name="T66" fmla="*/ 2147483647 w 479"/>
                <a:gd name="T67" fmla="*/ 2147483647 h 662"/>
                <a:gd name="T68" fmla="*/ 2147483647 w 479"/>
                <a:gd name="T69" fmla="*/ 2147483647 h 662"/>
                <a:gd name="T70" fmla="*/ 2147483647 w 479"/>
                <a:gd name="T71" fmla="*/ 2147483647 h 662"/>
                <a:gd name="T72" fmla="*/ 2147483647 w 479"/>
                <a:gd name="T73" fmla="*/ 2147483647 h 662"/>
                <a:gd name="T74" fmla="*/ 2147483647 w 479"/>
                <a:gd name="T75" fmla="*/ 2147483647 h 662"/>
                <a:gd name="T76" fmla="*/ 2147483647 w 479"/>
                <a:gd name="T77" fmla="*/ 2147483647 h 662"/>
                <a:gd name="T78" fmla="*/ 2147483647 w 479"/>
                <a:gd name="T79" fmla="*/ 2147483647 h 662"/>
                <a:gd name="T80" fmla="*/ 2147483647 w 479"/>
                <a:gd name="T81" fmla="*/ 2147483647 h 662"/>
                <a:gd name="T82" fmla="*/ 2147483647 w 479"/>
                <a:gd name="T83" fmla="*/ 2147483647 h 662"/>
                <a:gd name="T84" fmla="*/ 2147483647 w 479"/>
                <a:gd name="T85" fmla="*/ 2147483647 h 662"/>
                <a:gd name="T86" fmla="*/ 2147483647 w 479"/>
                <a:gd name="T87" fmla="*/ 2147483647 h 662"/>
                <a:gd name="T88" fmla="*/ 2147483647 w 479"/>
                <a:gd name="T89" fmla="*/ 2147483647 h 662"/>
                <a:gd name="T90" fmla="*/ 2147483647 w 479"/>
                <a:gd name="T91" fmla="*/ 2147483647 h 662"/>
                <a:gd name="T92" fmla="*/ 2147483647 w 479"/>
                <a:gd name="T93" fmla="*/ 2147483647 h 662"/>
                <a:gd name="T94" fmla="*/ 2147483647 w 479"/>
                <a:gd name="T95" fmla="*/ 2147483647 h 662"/>
                <a:gd name="T96" fmla="*/ 2147483647 w 479"/>
                <a:gd name="T97" fmla="*/ 2147483647 h 662"/>
                <a:gd name="T98" fmla="*/ 2147483647 w 479"/>
                <a:gd name="T99" fmla="*/ 2147483647 h 662"/>
                <a:gd name="T100" fmla="*/ 2147483647 w 479"/>
                <a:gd name="T101" fmla="*/ 2147483647 h 662"/>
                <a:gd name="T102" fmla="*/ 2147483647 w 479"/>
                <a:gd name="T103" fmla="*/ 2147483647 h 662"/>
                <a:gd name="T104" fmla="*/ 2147483647 w 479"/>
                <a:gd name="T105" fmla="*/ 2147483647 h 662"/>
                <a:gd name="T106" fmla="*/ 2147483647 w 479"/>
                <a:gd name="T107" fmla="*/ 2147483647 h 662"/>
                <a:gd name="T108" fmla="*/ 2147483647 w 479"/>
                <a:gd name="T109" fmla="*/ 2147483647 h 662"/>
                <a:gd name="T110" fmla="*/ 2147483647 w 479"/>
                <a:gd name="T111" fmla="*/ 2147483647 h 662"/>
                <a:gd name="T112" fmla="*/ 2147483647 w 479"/>
                <a:gd name="T113" fmla="*/ 2147483647 h 662"/>
                <a:gd name="T114" fmla="*/ 2147483647 w 479"/>
                <a:gd name="T115" fmla="*/ 2147483647 h 662"/>
                <a:gd name="T116" fmla="*/ 2147483647 w 479"/>
                <a:gd name="T117" fmla="*/ 2147483647 h 662"/>
                <a:gd name="T118" fmla="*/ 2147483647 w 479"/>
                <a:gd name="T119" fmla="*/ 2147483647 h 662"/>
                <a:gd name="T120" fmla="*/ 2147483647 w 479"/>
                <a:gd name="T121" fmla="*/ 2147483647 h 662"/>
                <a:gd name="T122" fmla="*/ 2147483647 w 479"/>
                <a:gd name="T123" fmla="*/ 2147483647 h 662"/>
                <a:gd name="T124" fmla="*/ 2147483647 w 479"/>
                <a:gd name="T125" fmla="*/ 2147483647 h 6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79"/>
                <a:gd name="T190" fmla="*/ 0 h 662"/>
                <a:gd name="T191" fmla="*/ 479 w 479"/>
                <a:gd name="T192" fmla="*/ 662 h 6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79" h="662">
                  <a:moveTo>
                    <a:pt x="50" y="16"/>
                  </a:moveTo>
                  <a:lnTo>
                    <a:pt x="84" y="483"/>
                  </a:lnTo>
                  <a:lnTo>
                    <a:pt x="0" y="602"/>
                  </a:lnTo>
                  <a:lnTo>
                    <a:pt x="1" y="604"/>
                  </a:lnTo>
                  <a:lnTo>
                    <a:pt x="5" y="608"/>
                  </a:lnTo>
                  <a:lnTo>
                    <a:pt x="9" y="612"/>
                  </a:lnTo>
                  <a:lnTo>
                    <a:pt x="13" y="615"/>
                  </a:lnTo>
                  <a:lnTo>
                    <a:pt x="18" y="621"/>
                  </a:lnTo>
                  <a:lnTo>
                    <a:pt x="20" y="623"/>
                  </a:lnTo>
                  <a:lnTo>
                    <a:pt x="24" y="627"/>
                  </a:lnTo>
                  <a:lnTo>
                    <a:pt x="28" y="628"/>
                  </a:lnTo>
                  <a:lnTo>
                    <a:pt x="31" y="632"/>
                  </a:lnTo>
                  <a:lnTo>
                    <a:pt x="35" y="634"/>
                  </a:lnTo>
                  <a:lnTo>
                    <a:pt x="39" y="638"/>
                  </a:lnTo>
                  <a:lnTo>
                    <a:pt x="44" y="640"/>
                  </a:lnTo>
                  <a:lnTo>
                    <a:pt x="48" y="643"/>
                  </a:lnTo>
                  <a:lnTo>
                    <a:pt x="52" y="645"/>
                  </a:lnTo>
                  <a:lnTo>
                    <a:pt x="57" y="647"/>
                  </a:lnTo>
                  <a:lnTo>
                    <a:pt x="61" y="649"/>
                  </a:lnTo>
                  <a:lnTo>
                    <a:pt x="67" y="653"/>
                  </a:lnTo>
                  <a:lnTo>
                    <a:pt x="72" y="655"/>
                  </a:lnTo>
                  <a:lnTo>
                    <a:pt x="78" y="656"/>
                  </a:lnTo>
                  <a:lnTo>
                    <a:pt x="82" y="656"/>
                  </a:lnTo>
                  <a:lnTo>
                    <a:pt x="89" y="658"/>
                  </a:lnTo>
                  <a:lnTo>
                    <a:pt x="93" y="660"/>
                  </a:lnTo>
                  <a:lnTo>
                    <a:pt x="98" y="660"/>
                  </a:lnTo>
                  <a:lnTo>
                    <a:pt x="106" y="660"/>
                  </a:lnTo>
                  <a:lnTo>
                    <a:pt x="112" y="662"/>
                  </a:lnTo>
                  <a:lnTo>
                    <a:pt x="117" y="660"/>
                  </a:lnTo>
                  <a:lnTo>
                    <a:pt x="123" y="660"/>
                  </a:lnTo>
                  <a:lnTo>
                    <a:pt x="128" y="658"/>
                  </a:lnTo>
                  <a:lnTo>
                    <a:pt x="134" y="658"/>
                  </a:lnTo>
                  <a:lnTo>
                    <a:pt x="141" y="656"/>
                  </a:lnTo>
                  <a:lnTo>
                    <a:pt x="147" y="655"/>
                  </a:lnTo>
                  <a:lnTo>
                    <a:pt x="153" y="655"/>
                  </a:lnTo>
                  <a:lnTo>
                    <a:pt x="158" y="653"/>
                  </a:lnTo>
                  <a:lnTo>
                    <a:pt x="164" y="651"/>
                  </a:lnTo>
                  <a:lnTo>
                    <a:pt x="169" y="649"/>
                  </a:lnTo>
                  <a:lnTo>
                    <a:pt x="177" y="647"/>
                  </a:lnTo>
                  <a:lnTo>
                    <a:pt x="182" y="647"/>
                  </a:lnTo>
                  <a:lnTo>
                    <a:pt x="188" y="643"/>
                  </a:lnTo>
                  <a:lnTo>
                    <a:pt x="194" y="643"/>
                  </a:lnTo>
                  <a:lnTo>
                    <a:pt x="199" y="642"/>
                  </a:lnTo>
                  <a:lnTo>
                    <a:pt x="205" y="640"/>
                  </a:lnTo>
                  <a:lnTo>
                    <a:pt x="209" y="638"/>
                  </a:lnTo>
                  <a:lnTo>
                    <a:pt x="214" y="636"/>
                  </a:lnTo>
                  <a:lnTo>
                    <a:pt x="220" y="634"/>
                  </a:lnTo>
                  <a:lnTo>
                    <a:pt x="224" y="632"/>
                  </a:lnTo>
                  <a:lnTo>
                    <a:pt x="227" y="628"/>
                  </a:lnTo>
                  <a:lnTo>
                    <a:pt x="231" y="628"/>
                  </a:lnTo>
                  <a:lnTo>
                    <a:pt x="235" y="627"/>
                  </a:lnTo>
                  <a:lnTo>
                    <a:pt x="238" y="625"/>
                  </a:lnTo>
                  <a:lnTo>
                    <a:pt x="244" y="623"/>
                  </a:lnTo>
                  <a:lnTo>
                    <a:pt x="250" y="621"/>
                  </a:lnTo>
                  <a:lnTo>
                    <a:pt x="252" y="619"/>
                  </a:lnTo>
                  <a:lnTo>
                    <a:pt x="253" y="619"/>
                  </a:lnTo>
                  <a:lnTo>
                    <a:pt x="257" y="621"/>
                  </a:lnTo>
                  <a:lnTo>
                    <a:pt x="259" y="621"/>
                  </a:lnTo>
                  <a:lnTo>
                    <a:pt x="261" y="621"/>
                  </a:lnTo>
                  <a:lnTo>
                    <a:pt x="265" y="621"/>
                  </a:lnTo>
                  <a:lnTo>
                    <a:pt x="268" y="623"/>
                  </a:lnTo>
                  <a:lnTo>
                    <a:pt x="272" y="623"/>
                  </a:lnTo>
                  <a:lnTo>
                    <a:pt x="276" y="625"/>
                  </a:lnTo>
                  <a:lnTo>
                    <a:pt x="280" y="625"/>
                  </a:lnTo>
                  <a:lnTo>
                    <a:pt x="285" y="627"/>
                  </a:lnTo>
                  <a:lnTo>
                    <a:pt x="291" y="627"/>
                  </a:lnTo>
                  <a:lnTo>
                    <a:pt x="296" y="628"/>
                  </a:lnTo>
                  <a:lnTo>
                    <a:pt x="302" y="628"/>
                  </a:lnTo>
                  <a:lnTo>
                    <a:pt x="307" y="630"/>
                  </a:lnTo>
                  <a:lnTo>
                    <a:pt x="313" y="630"/>
                  </a:lnTo>
                  <a:lnTo>
                    <a:pt x="319" y="632"/>
                  </a:lnTo>
                  <a:lnTo>
                    <a:pt x="324" y="632"/>
                  </a:lnTo>
                  <a:lnTo>
                    <a:pt x="332" y="634"/>
                  </a:lnTo>
                  <a:lnTo>
                    <a:pt x="337" y="634"/>
                  </a:lnTo>
                  <a:lnTo>
                    <a:pt x="343" y="634"/>
                  </a:lnTo>
                  <a:lnTo>
                    <a:pt x="349" y="634"/>
                  </a:lnTo>
                  <a:lnTo>
                    <a:pt x="356" y="636"/>
                  </a:lnTo>
                  <a:lnTo>
                    <a:pt x="362" y="636"/>
                  </a:lnTo>
                  <a:lnTo>
                    <a:pt x="367" y="636"/>
                  </a:lnTo>
                  <a:lnTo>
                    <a:pt x="373" y="636"/>
                  </a:lnTo>
                  <a:lnTo>
                    <a:pt x="380" y="636"/>
                  </a:lnTo>
                  <a:lnTo>
                    <a:pt x="384" y="636"/>
                  </a:lnTo>
                  <a:lnTo>
                    <a:pt x="391" y="636"/>
                  </a:lnTo>
                  <a:lnTo>
                    <a:pt x="397" y="634"/>
                  </a:lnTo>
                  <a:lnTo>
                    <a:pt x="403" y="634"/>
                  </a:lnTo>
                  <a:lnTo>
                    <a:pt x="406" y="632"/>
                  </a:lnTo>
                  <a:lnTo>
                    <a:pt x="410" y="632"/>
                  </a:lnTo>
                  <a:lnTo>
                    <a:pt x="414" y="630"/>
                  </a:lnTo>
                  <a:lnTo>
                    <a:pt x="419" y="628"/>
                  </a:lnTo>
                  <a:lnTo>
                    <a:pt x="423" y="628"/>
                  </a:lnTo>
                  <a:lnTo>
                    <a:pt x="427" y="627"/>
                  </a:lnTo>
                  <a:lnTo>
                    <a:pt x="431" y="627"/>
                  </a:lnTo>
                  <a:lnTo>
                    <a:pt x="434" y="625"/>
                  </a:lnTo>
                  <a:lnTo>
                    <a:pt x="440" y="623"/>
                  </a:lnTo>
                  <a:lnTo>
                    <a:pt x="447" y="619"/>
                  </a:lnTo>
                  <a:lnTo>
                    <a:pt x="453" y="617"/>
                  </a:lnTo>
                  <a:lnTo>
                    <a:pt x="459" y="615"/>
                  </a:lnTo>
                  <a:lnTo>
                    <a:pt x="462" y="614"/>
                  </a:lnTo>
                  <a:lnTo>
                    <a:pt x="466" y="612"/>
                  </a:lnTo>
                  <a:lnTo>
                    <a:pt x="470" y="610"/>
                  </a:lnTo>
                  <a:lnTo>
                    <a:pt x="474" y="608"/>
                  </a:lnTo>
                  <a:lnTo>
                    <a:pt x="477" y="606"/>
                  </a:lnTo>
                  <a:lnTo>
                    <a:pt x="479" y="606"/>
                  </a:lnTo>
                  <a:lnTo>
                    <a:pt x="397" y="438"/>
                  </a:lnTo>
                  <a:lnTo>
                    <a:pt x="425" y="5"/>
                  </a:lnTo>
                  <a:lnTo>
                    <a:pt x="403" y="0"/>
                  </a:lnTo>
                  <a:lnTo>
                    <a:pt x="380" y="447"/>
                  </a:lnTo>
                  <a:lnTo>
                    <a:pt x="380" y="449"/>
                  </a:lnTo>
                  <a:lnTo>
                    <a:pt x="378" y="453"/>
                  </a:lnTo>
                  <a:lnTo>
                    <a:pt x="375" y="457"/>
                  </a:lnTo>
                  <a:lnTo>
                    <a:pt x="373" y="464"/>
                  </a:lnTo>
                  <a:lnTo>
                    <a:pt x="369" y="470"/>
                  </a:lnTo>
                  <a:lnTo>
                    <a:pt x="367" y="474"/>
                  </a:lnTo>
                  <a:lnTo>
                    <a:pt x="367" y="477"/>
                  </a:lnTo>
                  <a:lnTo>
                    <a:pt x="371" y="477"/>
                  </a:lnTo>
                  <a:lnTo>
                    <a:pt x="377" y="474"/>
                  </a:lnTo>
                  <a:lnTo>
                    <a:pt x="382" y="470"/>
                  </a:lnTo>
                  <a:lnTo>
                    <a:pt x="388" y="466"/>
                  </a:lnTo>
                  <a:lnTo>
                    <a:pt x="390" y="464"/>
                  </a:lnTo>
                  <a:lnTo>
                    <a:pt x="459" y="599"/>
                  </a:lnTo>
                  <a:lnTo>
                    <a:pt x="457" y="599"/>
                  </a:lnTo>
                  <a:lnTo>
                    <a:pt x="455" y="599"/>
                  </a:lnTo>
                  <a:lnTo>
                    <a:pt x="451" y="602"/>
                  </a:lnTo>
                  <a:lnTo>
                    <a:pt x="446" y="604"/>
                  </a:lnTo>
                  <a:lnTo>
                    <a:pt x="442" y="606"/>
                  </a:lnTo>
                  <a:lnTo>
                    <a:pt x="438" y="608"/>
                  </a:lnTo>
                  <a:lnTo>
                    <a:pt x="434" y="608"/>
                  </a:lnTo>
                  <a:lnTo>
                    <a:pt x="429" y="610"/>
                  </a:lnTo>
                  <a:lnTo>
                    <a:pt x="425" y="612"/>
                  </a:lnTo>
                  <a:lnTo>
                    <a:pt x="419" y="612"/>
                  </a:lnTo>
                  <a:lnTo>
                    <a:pt x="414" y="614"/>
                  </a:lnTo>
                  <a:lnTo>
                    <a:pt x="408" y="615"/>
                  </a:lnTo>
                  <a:lnTo>
                    <a:pt x="401" y="617"/>
                  </a:lnTo>
                  <a:lnTo>
                    <a:pt x="393" y="617"/>
                  </a:lnTo>
                  <a:lnTo>
                    <a:pt x="386" y="617"/>
                  </a:lnTo>
                  <a:lnTo>
                    <a:pt x="380" y="619"/>
                  </a:lnTo>
                  <a:lnTo>
                    <a:pt x="375" y="617"/>
                  </a:lnTo>
                  <a:lnTo>
                    <a:pt x="371" y="617"/>
                  </a:lnTo>
                  <a:lnTo>
                    <a:pt x="367" y="617"/>
                  </a:lnTo>
                  <a:lnTo>
                    <a:pt x="363" y="617"/>
                  </a:lnTo>
                  <a:lnTo>
                    <a:pt x="358" y="617"/>
                  </a:lnTo>
                  <a:lnTo>
                    <a:pt x="354" y="617"/>
                  </a:lnTo>
                  <a:lnTo>
                    <a:pt x="350" y="617"/>
                  </a:lnTo>
                  <a:lnTo>
                    <a:pt x="347" y="617"/>
                  </a:lnTo>
                  <a:lnTo>
                    <a:pt x="341" y="617"/>
                  </a:lnTo>
                  <a:lnTo>
                    <a:pt x="335" y="617"/>
                  </a:lnTo>
                  <a:lnTo>
                    <a:pt x="332" y="615"/>
                  </a:lnTo>
                  <a:lnTo>
                    <a:pt x="326" y="615"/>
                  </a:lnTo>
                  <a:lnTo>
                    <a:pt x="321" y="614"/>
                  </a:lnTo>
                  <a:lnTo>
                    <a:pt x="317" y="614"/>
                  </a:lnTo>
                  <a:lnTo>
                    <a:pt x="311" y="612"/>
                  </a:lnTo>
                  <a:lnTo>
                    <a:pt x="306" y="612"/>
                  </a:lnTo>
                  <a:lnTo>
                    <a:pt x="300" y="610"/>
                  </a:lnTo>
                  <a:lnTo>
                    <a:pt x="296" y="610"/>
                  </a:lnTo>
                  <a:lnTo>
                    <a:pt x="291" y="608"/>
                  </a:lnTo>
                  <a:lnTo>
                    <a:pt x="285" y="606"/>
                  </a:lnTo>
                  <a:lnTo>
                    <a:pt x="280" y="604"/>
                  </a:lnTo>
                  <a:lnTo>
                    <a:pt x="274" y="602"/>
                  </a:lnTo>
                  <a:lnTo>
                    <a:pt x="268" y="600"/>
                  </a:lnTo>
                  <a:lnTo>
                    <a:pt x="263" y="599"/>
                  </a:lnTo>
                  <a:lnTo>
                    <a:pt x="272" y="164"/>
                  </a:lnTo>
                  <a:lnTo>
                    <a:pt x="298" y="145"/>
                  </a:lnTo>
                  <a:lnTo>
                    <a:pt x="296" y="145"/>
                  </a:lnTo>
                  <a:lnTo>
                    <a:pt x="294" y="145"/>
                  </a:lnTo>
                  <a:lnTo>
                    <a:pt x="291" y="145"/>
                  </a:lnTo>
                  <a:lnTo>
                    <a:pt x="287" y="147"/>
                  </a:lnTo>
                  <a:lnTo>
                    <a:pt x="281" y="147"/>
                  </a:lnTo>
                  <a:lnTo>
                    <a:pt x="276" y="147"/>
                  </a:lnTo>
                  <a:lnTo>
                    <a:pt x="268" y="147"/>
                  </a:lnTo>
                  <a:lnTo>
                    <a:pt x="265" y="149"/>
                  </a:lnTo>
                  <a:lnTo>
                    <a:pt x="257" y="149"/>
                  </a:lnTo>
                  <a:lnTo>
                    <a:pt x="252" y="151"/>
                  </a:lnTo>
                  <a:lnTo>
                    <a:pt x="246" y="151"/>
                  </a:lnTo>
                  <a:lnTo>
                    <a:pt x="242" y="153"/>
                  </a:lnTo>
                  <a:lnTo>
                    <a:pt x="237" y="153"/>
                  </a:lnTo>
                  <a:lnTo>
                    <a:pt x="235" y="154"/>
                  </a:lnTo>
                  <a:lnTo>
                    <a:pt x="233" y="154"/>
                  </a:lnTo>
                  <a:lnTo>
                    <a:pt x="235" y="156"/>
                  </a:lnTo>
                  <a:lnTo>
                    <a:pt x="240" y="158"/>
                  </a:lnTo>
                  <a:lnTo>
                    <a:pt x="246" y="162"/>
                  </a:lnTo>
                  <a:lnTo>
                    <a:pt x="252" y="164"/>
                  </a:lnTo>
                  <a:lnTo>
                    <a:pt x="255" y="166"/>
                  </a:lnTo>
                  <a:lnTo>
                    <a:pt x="244" y="595"/>
                  </a:lnTo>
                  <a:lnTo>
                    <a:pt x="242" y="595"/>
                  </a:lnTo>
                  <a:lnTo>
                    <a:pt x="240" y="597"/>
                  </a:lnTo>
                  <a:lnTo>
                    <a:pt x="238" y="597"/>
                  </a:lnTo>
                  <a:lnTo>
                    <a:pt x="235" y="600"/>
                  </a:lnTo>
                  <a:lnTo>
                    <a:pt x="229" y="602"/>
                  </a:lnTo>
                  <a:lnTo>
                    <a:pt x="224" y="606"/>
                  </a:lnTo>
                  <a:lnTo>
                    <a:pt x="220" y="608"/>
                  </a:lnTo>
                  <a:lnTo>
                    <a:pt x="216" y="610"/>
                  </a:lnTo>
                  <a:lnTo>
                    <a:pt x="212" y="612"/>
                  </a:lnTo>
                  <a:lnTo>
                    <a:pt x="209" y="615"/>
                  </a:lnTo>
                  <a:lnTo>
                    <a:pt x="205" y="615"/>
                  </a:lnTo>
                  <a:lnTo>
                    <a:pt x="201" y="617"/>
                  </a:lnTo>
                  <a:lnTo>
                    <a:pt x="196" y="619"/>
                  </a:lnTo>
                  <a:lnTo>
                    <a:pt x="192" y="621"/>
                  </a:lnTo>
                  <a:lnTo>
                    <a:pt x="186" y="623"/>
                  </a:lnTo>
                  <a:lnTo>
                    <a:pt x="181" y="625"/>
                  </a:lnTo>
                  <a:lnTo>
                    <a:pt x="175" y="625"/>
                  </a:lnTo>
                  <a:lnTo>
                    <a:pt x="169" y="627"/>
                  </a:lnTo>
                  <a:lnTo>
                    <a:pt x="164" y="628"/>
                  </a:lnTo>
                  <a:lnTo>
                    <a:pt x="158" y="628"/>
                  </a:lnTo>
                  <a:lnTo>
                    <a:pt x="153" y="630"/>
                  </a:lnTo>
                  <a:lnTo>
                    <a:pt x="147" y="632"/>
                  </a:lnTo>
                  <a:lnTo>
                    <a:pt x="140" y="632"/>
                  </a:lnTo>
                  <a:lnTo>
                    <a:pt x="134" y="634"/>
                  </a:lnTo>
                  <a:lnTo>
                    <a:pt x="126" y="634"/>
                  </a:lnTo>
                  <a:lnTo>
                    <a:pt x="121" y="634"/>
                  </a:lnTo>
                  <a:lnTo>
                    <a:pt x="113" y="634"/>
                  </a:lnTo>
                  <a:lnTo>
                    <a:pt x="108" y="634"/>
                  </a:lnTo>
                  <a:lnTo>
                    <a:pt x="100" y="632"/>
                  </a:lnTo>
                  <a:lnTo>
                    <a:pt x="95" y="632"/>
                  </a:lnTo>
                  <a:lnTo>
                    <a:pt x="89" y="630"/>
                  </a:lnTo>
                  <a:lnTo>
                    <a:pt x="84" y="630"/>
                  </a:lnTo>
                  <a:lnTo>
                    <a:pt x="78" y="628"/>
                  </a:lnTo>
                  <a:lnTo>
                    <a:pt x="74" y="628"/>
                  </a:lnTo>
                  <a:lnTo>
                    <a:pt x="69" y="627"/>
                  </a:lnTo>
                  <a:lnTo>
                    <a:pt x="65" y="625"/>
                  </a:lnTo>
                  <a:lnTo>
                    <a:pt x="61" y="625"/>
                  </a:lnTo>
                  <a:lnTo>
                    <a:pt x="57" y="623"/>
                  </a:lnTo>
                  <a:lnTo>
                    <a:pt x="54" y="621"/>
                  </a:lnTo>
                  <a:lnTo>
                    <a:pt x="50" y="619"/>
                  </a:lnTo>
                  <a:lnTo>
                    <a:pt x="46" y="617"/>
                  </a:lnTo>
                  <a:lnTo>
                    <a:pt x="44" y="617"/>
                  </a:lnTo>
                  <a:lnTo>
                    <a:pt x="39" y="612"/>
                  </a:lnTo>
                  <a:lnTo>
                    <a:pt x="35" y="610"/>
                  </a:lnTo>
                  <a:lnTo>
                    <a:pt x="29" y="606"/>
                  </a:lnTo>
                  <a:lnTo>
                    <a:pt x="28" y="604"/>
                  </a:lnTo>
                  <a:lnTo>
                    <a:pt x="24" y="599"/>
                  </a:lnTo>
                  <a:lnTo>
                    <a:pt x="93" y="503"/>
                  </a:lnTo>
                  <a:lnTo>
                    <a:pt x="93" y="505"/>
                  </a:lnTo>
                  <a:lnTo>
                    <a:pt x="97" y="507"/>
                  </a:lnTo>
                  <a:lnTo>
                    <a:pt x="98" y="513"/>
                  </a:lnTo>
                  <a:lnTo>
                    <a:pt x="104" y="518"/>
                  </a:lnTo>
                  <a:lnTo>
                    <a:pt x="108" y="524"/>
                  </a:lnTo>
                  <a:lnTo>
                    <a:pt x="110" y="528"/>
                  </a:lnTo>
                  <a:lnTo>
                    <a:pt x="113" y="530"/>
                  </a:lnTo>
                  <a:lnTo>
                    <a:pt x="113" y="528"/>
                  </a:lnTo>
                  <a:lnTo>
                    <a:pt x="113" y="526"/>
                  </a:lnTo>
                  <a:lnTo>
                    <a:pt x="112" y="522"/>
                  </a:lnTo>
                  <a:lnTo>
                    <a:pt x="110" y="518"/>
                  </a:lnTo>
                  <a:lnTo>
                    <a:pt x="110" y="515"/>
                  </a:lnTo>
                  <a:lnTo>
                    <a:pt x="108" y="509"/>
                  </a:lnTo>
                  <a:lnTo>
                    <a:pt x="108" y="505"/>
                  </a:lnTo>
                  <a:lnTo>
                    <a:pt x="106" y="500"/>
                  </a:lnTo>
                  <a:lnTo>
                    <a:pt x="104" y="494"/>
                  </a:lnTo>
                  <a:lnTo>
                    <a:pt x="102" y="490"/>
                  </a:lnTo>
                  <a:lnTo>
                    <a:pt x="100" y="485"/>
                  </a:lnTo>
                  <a:lnTo>
                    <a:pt x="100" y="479"/>
                  </a:lnTo>
                  <a:lnTo>
                    <a:pt x="98" y="475"/>
                  </a:lnTo>
                  <a:lnTo>
                    <a:pt x="98" y="472"/>
                  </a:lnTo>
                  <a:lnTo>
                    <a:pt x="97" y="468"/>
                  </a:lnTo>
                  <a:lnTo>
                    <a:pt x="97" y="466"/>
                  </a:lnTo>
                  <a:lnTo>
                    <a:pt x="97" y="464"/>
                  </a:lnTo>
                  <a:lnTo>
                    <a:pt x="97" y="462"/>
                  </a:lnTo>
                  <a:lnTo>
                    <a:pt x="97" y="457"/>
                  </a:lnTo>
                  <a:lnTo>
                    <a:pt x="97" y="455"/>
                  </a:lnTo>
                  <a:lnTo>
                    <a:pt x="97" y="451"/>
                  </a:lnTo>
                  <a:lnTo>
                    <a:pt x="97" y="447"/>
                  </a:lnTo>
                  <a:lnTo>
                    <a:pt x="97" y="442"/>
                  </a:lnTo>
                  <a:lnTo>
                    <a:pt x="95" y="438"/>
                  </a:lnTo>
                  <a:lnTo>
                    <a:pt x="95" y="433"/>
                  </a:lnTo>
                  <a:lnTo>
                    <a:pt x="95" y="425"/>
                  </a:lnTo>
                  <a:lnTo>
                    <a:pt x="95" y="419"/>
                  </a:lnTo>
                  <a:lnTo>
                    <a:pt x="93" y="412"/>
                  </a:lnTo>
                  <a:lnTo>
                    <a:pt x="93" y="405"/>
                  </a:lnTo>
                  <a:lnTo>
                    <a:pt x="93" y="397"/>
                  </a:lnTo>
                  <a:lnTo>
                    <a:pt x="93" y="391"/>
                  </a:lnTo>
                  <a:lnTo>
                    <a:pt x="93" y="382"/>
                  </a:lnTo>
                  <a:lnTo>
                    <a:pt x="93" y="375"/>
                  </a:lnTo>
                  <a:lnTo>
                    <a:pt x="91" y="365"/>
                  </a:lnTo>
                  <a:lnTo>
                    <a:pt x="91" y="358"/>
                  </a:lnTo>
                  <a:lnTo>
                    <a:pt x="91" y="349"/>
                  </a:lnTo>
                  <a:lnTo>
                    <a:pt x="91" y="337"/>
                  </a:lnTo>
                  <a:lnTo>
                    <a:pt x="91" y="328"/>
                  </a:lnTo>
                  <a:lnTo>
                    <a:pt x="91" y="321"/>
                  </a:lnTo>
                  <a:lnTo>
                    <a:pt x="89" y="309"/>
                  </a:lnTo>
                  <a:lnTo>
                    <a:pt x="89" y="300"/>
                  </a:lnTo>
                  <a:lnTo>
                    <a:pt x="89" y="289"/>
                  </a:lnTo>
                  <a:lnTo>
                    <a:pt x="89" y="279"/>
                  </a:lnTo>
                  <a:lnTo>
                    <a:pt x="89" y="270"/>
                  </a:lnTo>
                  <a:lnTo>
                    <a:pt x="87" y="259"/>
                  </a:lnTo>
                  <a:lnTo>
                    <a:pt x="87" y="250"/>
                  </a:lnTo>
                  <a:lnTo>
                    <a:pt x="87" y="240"/>
                  </a:lnTo>
                  <a:lnTo>
                    <a:pt x="87" y="229"/>
                  </a:lnTo>
                  <a:lnTo>
                    <a:pt x="85" y="218"/>
                  </a:lnTo>
                  <a:lnTo>
                    <a:pt x="85" y="209"/>
                  </a:lnTo>
                  <a:lnTo>
                    <a:pt x="85" y="199"/>
                  </a:lnTo>
                  <a:lnTo>
                    <a:pt x="85" y="188"/>
                  </a:lnTo>
                  <a:lnTo>
                    <a:pt x="84" y="179"/>
                  </a:lnTo>
                  <a:lnTo>
                    <a:pt x="84" y="169"/>
                  </a:lnTo>
                  <a:lnTo>
                    <a:pt x="84" y="158"/>
                  </a:lnTo>
                  <a:lnTo>
                    <a:pt x="84" y="149"/>
                  </a:lnTo>
                  <a:lnTo>
                    <a:pt x="82" y="140"/>
                  </a:lnTo>
                  <a:lnTo>
                    <a:pt x="82" y="130"/>
                  </a:lnTo>
                  <a:lnTo>
                    <a:pt x="82" y="121"/>
                  </a:lnTo>
                  <a:lnTo>
                    <a:pt x="82" y="113"/>
                  </a:lnTo>
                  <a:lnTo>
                    <a:pt x="82" y="104"/>
                  </a:lnTo>
                  <a:lnTo>
                    <a:pt x="82" y="97"/>
                  </a:lnTo>
                  <a:lnTo>
                    <a:pt x="82" y="89"/>
                  </a:lnTo>
                  <a:lnTo>
                    <a:pt x="80" y="82"/>
                  </a:lnTo>
                  <a:lnTo>
                    <a:pt x="80" y="74"/>
                  </a:lnTo>
                  <a:lnTo>
                    <a:pt x="78" y="67"/>
                  </a:lnTo>
                  <a:lnTo>
                    <a:pt x="78" y="61"/>
                  </a:lnTo>
                  <a:lnTo>
                    <a:pt x="78" y="56"/>
                  </a:lnTo>
                  <a:lnTo>
                    <a:pt x="78" y="50"/>
                  </a:lnTo>
                  <a:lnTo>
                    <a:pt x="78" y="44"/>
                  </a:lnTo>
                  <a:lnTo>
                    <a:pt x="78" y="41"/>
                  </a:lnTo>
                  <a:lnTo>
                    <a:pt x="78" y="35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6447" name="Freeform 89">
              <a:extLst>
                <a:ext uri="{FF2B5EF4-FFF2-40B4-BE49-F238E27FC236}">
                  <a16:creationId xmlns:a16="http://schemas.microsoft.com/office/drawing/2014/main" id="{87B2FB9B-2118-2CE1-1144-DFA1B0EF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5608638"/>
              <a:ext cx="1296988" cy="280988"/>
            </a:xfrm>
            <a:custGeom>
              <a:avLst/>
              <a:gdLst>
                <a:gd name="T0" fmla="*/ 2147483647 w 817"/>
                <a:gd name="T1" fmla="*/ 2147483647 h 177"/>
                <a:gd name="T2" fmla="*/ 2147483647 w 817"/>
                <a:gd name="T3" fmla="*/ 2147483647 h 177"/>
                <a:gd name="T4" fmla="*/ 2147483647 w 817"/>
                <a:gd name="T5" fmla="*/ 2147483647 h 177"/>
                <a:gd name="T6" fmla="*/ 2147483647 w 817"/>
                <a:gd name="T7" fmla="*/ 2147483647 h 177"/>
                <a:gd name="T8" fmla="*/ 2147483647 w 817"/>
                <a:gd name="T9" fmla="*/ 2147483647 h 177"/>
                <a:gd name="T10" fmla="*/ 2147483647 w 817"/>
                <a:gd name="T11" fmla="*/ 2147483647 h 177"/>
                <a:gd name="T12" fmla="*/ 2147483647 w 817"/>
                <a:gd name="T13" fmla="*/ 2147483647 h 177"/>
                <a:gd name="T14" fmla="*/ 2147483647 w 817"/>
                <a:gd name="T15" fmla="*/ 2147483647 h 177"/>
                <a:gd name="T16" fmla="*/ 2147483647 w 817"/>
                <a:gd name="T17" fmla="*/ 2147483647 h 177"/>
                <a:gd name="T18" fmla="*/ 2147483647 w 817"/>
                <a:gd name="T19" fmla="*/ 2147483647 h 177"/>
                <a:gd name="T20" fmla="*/ 2147483647 w 817"/>
                <a:gd name="T21" fmla="*/ 2147483647 h 177"/>
                <a:gd name="T22" fmla="*/ 2147483647 w 817"/>
                <a:gd name="T23" fmla="*/ 2147483647 h 177"/>
                <a:gd name="T24" fmla="*/ 2147483647 w 817"/>
                <a:gd name="T25" fmla="*/ 2147483647 h 177"/>
                <a:gd name="T26" fmla="*/ 2147483647 w 817"/>
                <a:gd name="T27" fmla="*/ 2147483647 h 177"/>
                <a:gd name="T28" fmla="*/ 2147483647 w 817"/>
                <a:gd name="T29" fmla="*/ 2147483647 h 177"/>
                <a:gd name="T30" fmla="*/ 2147483647 w 817"/>
                <a:gd name="T31" fmla="*/ 2147483647 h 177"/>
                <a:gd name="T32" fmla="*/ 2147483647 w 817"/>
                <a:gd name="T33" fmla="*/ 2147483647 h 177"/>
                <a:gd name="T34" fmla="*/ 2147483647 w 817"/>
                <a:gd name="T35" fmla="*/ 2147483647 h 177"/>
                <a:gd name="T36" fmla="*/ 2147483647 w 817"/>
                <a:gd name="T37" fmla="*/ 2147483647 h 177"/>
                <a:gd name="T38" fmla="*/ 2147483647 w 817"/>
                <a:gd name="T39" fmla="*/ 2147483647 h 177"/>
                <a:gd name="T40" fmla="*/ 2147483647 w 817"/>
                <a:gd name="T41" fmla="*/ 2147483647 h 177"/>
                <a:gd name="T42" fmla="*/ 2147483647 w 817"/>
                <a:gd name="T43" fmla="*/ 2147483647 h 177"/>
                <a:gd name="T44" fmla="*/ 2147483647 w 817"/>
                <a:gd name="T45" fmla="*/ 2147483647 h 177"/>
                <a:gd name="T46" fmla="*/ 2147483647 w 817"/>
                <a:gd name="T47" fmla="*/ 2147483647 h 177"/>
                <a:gd name="T48" fmla="*/ 2147483647 w 817"/>
                <a:gd name="T49" fmla="*/ 2147483647 h 177"/>
                <a:gd name="T50" fmla="*/ 2147483647 w 817"/>
                <a:gd name="T51" fmla="*/ 2147483647 h 177"/>
                <a:gd name="T52" fmla="*/ 2147483647 w 817"/>
                <a:gd name="T53" fmla="*/ 2147483647 h 177"/>
                <a:gd name="T54" fmla="*/ 2147483647 w 817"/>
                <a:gd name="T55" fmla="*/ 2147483647 h 177"/>
                <a:gd name="T56" fmla="*/ 2147483647 w 817"/>
                <a:gd name="T57" fmla="*/ 2147483647 h 177"/>
                <a:gd name="T58" fmla="*/ 2147483647 w 817"/>
                <a:gd name="T59" fmla="*/ 2147483647 h 177"/>
                <a:gd name="T60" fmla="*/ 2147483647 w 817"/>
                <a:gd name="T61" fmla="*/ 2147483647 h 177"/>
                <a:gd name="T62" fmla="*/ 2147483647 w 817"/>
                <a:gd name="T63" fmla="*/ 2147483647 h 177"/>
                <a:gd name="T64" fmla="*/ 2147483647 w 817"/>
                <a:gd name="T65" fmla="*/ 2147483647 h 177"/>
                <a:gd name="T66" fmla="*/ 2147483647 w 817"/>
                <a:gd name="T67" fmla="*/ 2147483647 h 177"/>
                <a:gd name="T68" fmla="*/ 2147483647 w 817"/>
                <a:gd name="T69" fmla="*/ 2147483647 h 177"/>
                <a:gd name="T70" fmla="*/ 2147483647 w 817"/>
                <a:gd name="T71" fmla="*/ 2147483647 h 177"/>
                <a:gd name="T72" fmla="*/ 2147483647 w 817"/>
                <a:gd name="T73" fmla="*/ 2147483647 h 177"/>
                <a:gd name="T74" fmla="*/ 2147483647 w 817"/>
                <a:gd name="T75" fmla="*/ 2147483647 h 177"/>
                <a:gd name="T76" fmla="*/ 2147483647 w 817"/>
                <a:gd name="T77" fmla="*/ 2147483647 h 177"/>
                <a:gd name="T78" fmla="*/ 2147483647 w 817"/>
                <a:gd name="T79" fmla="*/ 2147483647 h 177"/>
                <a:gd name="T80" fmla="*/ 2147483647 w 817"/>
                <a:gd name="T81" fmla="*/ 2147483647 h 177"/>
                <a:gd name="T82" fmla="*/ 2147483647 w 817"/>
                <a:gd name="T83" fmla="*/ 2147483647 h 177"/>
                <a:gd name="T84" fmla="*/ 2147483647 w 817"/>
                <a:gd name="T85" fmla="*/ 2147483647 h 177"/>
                <a:gd name="T86" fmla="*/ 2147483647 w 817"/>
                <a:gd name="T87" fmla="*/ 2147483647 h 177"/>
                <a:gd name="T88" fmla="*/ 2147483647 w 817"/>
                <a:gd name="T89" fmla="*/ 2147483647 h 177"/>
                <a:gd name="T90" fmla="*/ 2147483647 w 817"/>
                <a:gd name="T91" fmla="*/ 2147483647 h 177"/>
                <a:gd name="T92" fmla="*/ 2147483647 w 817"/>
                <a:gd name="T93" fmla="*/ 2147483647 h 177"/>
                <a:gd name="T94" fmla="*/ 2147483647 w 817"/>
                <a:gd name="T95" fmla="*/ 2147483647 h 177"/>
                <a:gd name="T96" fmla="*/ 2147483647 w 817"/>
                <a:gd name="T97" fmla="*/ 2147483647 h 177"/>
                <a:gd name="T98" fmla="*/ 2147483647 w 817"/>
                <a:gd name="T99" fmla="*/ 2147483647 h 177"/>
                <a:gd name="T100" fmla="*/ 2147483647 w 817"/>
                <a:gd name="T101" fmla="*/ 2147483647 h 177"/>
                <a:gd name="T102" fmla="*/ 2147483647 w 817"/>
                <a:gd name="T103" fmla="*/ 2147483647 h 177"/>
                <a:gd name="T104" fmla="*/ 2147483647 w 817"/>
                <a:gd name="T105" fmla="*/ 2147483647 h 177"/>
                <a:gd name="T106" fmla="*/ 2147483647 w 817"/>
                <a:gd name="T107" fmla="*/ 2147483647 h 177"/>
                <a:gd name="T108" fmla="*/ 2147483647 w 817"/>
                <a:gd name="T109" fmla="*/ 2147483647 h 177"/>
                <a:gd name="T110" fmla="*/ 2147483647 w 817"/>
                <a:gd name="T111" fmla="*/ 2147483647 h 177"/>
                <a:gd name="T112" fmla="*/ 2147483647 w 817"/>
                <a:gd name="T113" fmla="*/ 2147483647 h 177"/>
                <a:gd name="T114" fmla="*/ 2147483647 w 817"/>
                <a:gd name="T115" fmla="*/ 2147483647 h 177"/>
                <a:gd name="T116" fmla="*/ 2147483647 w 817"/>
                <a:gd name="T117" fmla="*/ 2147483647 h 177"/>
                <a:gd name="T118" fmla="*/ 2147483647 w 817"/>
                <a:gd name="T119" fmla="*/ 2147483647 h 177"/>
                <a:gd name="T120" fmla="*/ 2147483647 w 817"/>
                <a:gd name="T121" fmla="*/ 2147483647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7"/>
                <a:gd name="T184" fmla="*/ 0 h 177"/>
                <a:gd name="T185" fmla="*/ 817 w 81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7" h="177">
                  <a:moveTo>
                    <a:pt x="183" y="13"/>
                  </a:moveTo>
                  <a:lnTo>
                    <a:pt x="181" y="13"/>
                  </a:lnTo>
                  <a:lnTo>
                    <a:pt x="176" y="17"/>
                  </a:lnTo>
                  <a:lnTo>
                    <a:pt x="172" y="19"/>
                  </a:lnTo>
                  <a:lnTo>
                    <a:pt x="168" y="20"/>
                  </a:lnTo>
                  <a:lnTo>
                    <a:pt x="162" y="22"/>
                  </a:lnTo>
                  <a:lnTo>
                    <a:pt x="159" y="26"/>
                  </a:lnTo>
                  <a:lnTo>
                    <a:pt x="151" y="28"/>
                  </a:lnTo>
                  <a:lnTo>
                    <a:pt x="146" y="32"/>
                  </a:lnTo>
                  <a:lnTo>
                    <a:pt x="138" y="34"/>
                  </a:lnTo>
                  <a:lnTo>
                    <a:pt x="133" y="39"/>
                  </a:lnTo>
                  <a:lnTo>
                    <a:pt x="125" y="41"/>
                  </a:lnTo>
                  <a:lnTo>
                    <a:pt x="120" y="47"/>
                  </a:lnTo>
                  <a:lnTo>
                    <a:pt x="112" y="50"/>
                  </a:lnTo>
                  <a:lnTo>
                    <a:pt x="105" y="54"/>
                  </a:lnTo>
                  <a:lnTo>
                    <a:pt x="101" y="56"/>
                  </a:lnTo>
                  <a:lnTo>
                    <a:pt x="97" y="58"/>
                  </a:lnTo>
                  <a:lnTo>
                    <a:pt x="92" y="60"/>
                  </a:lnTo>
                  <a:lnTo>
                    <a:pt x="90" y="62"/>
                  </a:lnTo>
                  <a:lnTo>
                    <a:pt x="82" y="65"/>
                  </a:lnTo>
                  <a:lnTo>
                    <a:pt x="75" y="69"/>
                  </a:lnTo>
                  <a:lnTo>
                    <a:pt x="67" y="73"/>
                  </a:lnTo>
                  <a:lnTo>
                    <a:pt x="60" y="76"/>
                  </a:lnTo>
                  <a:lnTo>
                    <a:pt x="54" y="80"/>
                  </a:lnTo>
                  <a:lnTo>
                    <a:pt x="49" y="86"/>
                  </a:lnTo>
                  <a:lnTo>
                    <a:pt x="43" y="88"/>
                  </a:lnTo>
                  <a:lnTo>
                    <a:pt x="37" y="91"/>
                  </a:lnTo>
                  <a:lnTo>
                    <a:pt x="32" y="95"/>
                  </a:lnTo>
                  <a:lnTo>
                    <a:pt x="28" y="99"/>
                  </a:lnTo>
                  <a:lnTo>
                    <a:pt x="23" y="104"/>
                  </a:lnTo>
                  <a:lnTo>
                    <a:pt x="19" y="108"/>
                  </a:lnTo>
                  <a:lnTo>
                    <a:pt x="17" y="112"/>
                  </a:lnTo>
                  <a:lnTo>
                    <a:pt x="19" y="116"/>
                  </a:lnTo>
                  <a:lnTo>
                    <a:pt x="21" y="121"/>
                  </a:lnTo>
                  <a:lnTo>
                    <a:pt x="26" y="127"/>
                  </a:lnTo>
                  <a:lnTo>
                    <a:pt x="28" y="129"/>
                  </a:lnTo>
                  <a:lnTo>
                    <a:pt x="30" y="131"/>
                  </a:lnTo>
                  <a:lnTo>
                    <a:pt x="34" y="132"/>
                  </a:lnTo>
                  <a:lnTo>
                    <a:pt x="37" y="136"/>
                  </a:lnTo>
                  <a:lnTo>
                    <a:pt x="41" y="138"/>
                  </a:lnTo>
                  <a:lnTo>
                    <a:pt x="45" y="140"/>
                  </a:lnTo>
                  <a:lnTo>
                    <a:pt x="50" y="144"/>
                  </a:lnTo>
                  <a:lnTo>
                    <a:pt x="56" y="145"/>
                  </a:lnTo>
                  <a:lnTo>
                    <a:pt x="60" y="147"/>
                  </a:lnTo>
                  <a:lnTo>
                    <a:pt x="65" y="149"/>
                  </a:lnTo>
                  <a:lnTo>
                    <a:pt x="69" y="151"/>
                  </a:lnTo>
                  <a:lnTo>
                    <a:pt x="77" y="153"/>
                  </a:lnTo>
                  <a:lnTo>
                    <a:pt x="82" y="155"/>
                  </a:lnTo>
                  <a:lnTo>
                    <a:pt x="88" y="155"/>
                  </a:lnTo>
                  <a:lnTo>
                    <a:pt x="93" y="157"/>
                  </a:lnTo>
                  <a:lnTo>
                    <a:pt x="101" y="159"/>
                  </a:lnTo>
                  <a:lnTo>
                    <a:pt x="106" y="160"/>
                  </a:lnTo>
                  <a:lnTo>
                    <a:pt x="112" y="160"/>
                  </a:lnTo>
                  <a:lnTo>
                    <a:pt x="120" y="160"/>
                  </a:lnTo>
                  <a:lnTo>
                    <a:pt x="125" y="160"/>
                  </a:lnTo>
                  <a:lnTo>
                    <a:pt x="131" y="160"/>
                  </a:lnTo>
                  <a:lnTo>
                    <a:pt x="138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9" y="159"/>
                  </a:lnTo>
                  <a:lnTo>
                    <a:pt x="164" y="157"/>
                  </a:lnTo>
                  <a:lnTo>
                    <a:pt x="172" y="155"/>
                  </a:lnTo>
                  <a:lnTo>
                    <a:pt x="179" y="153"/>
                  </a:lnTo>
                  <a:lnTo>
                    <a:pt x="185" y="151"/>
                  </a:lnTo>
                  <a:lnTo>
                    <a:pt x="192" y="149"/>
                  </a:lnTo>
                  <a:lnTo>
                    <a:pt x="200" y="145"/>
                  </a:lnTo>
                  <a:lnTo>
                    <a:pt x="207" y="144"/>
                  </a:lnTo>
                  <a:lnTo>
                    <a:pt x="213" y="140"/>
                  </a:lnTo>
                  <a:lnTo>
                    <a:pt x="220" y="138"/>
                  </a:lnTo>
                  <a:lnTo>
                    <a:pt x="228" y="134"/>
                  </a:lnTo>
                  <a:lnTo>
                    <a:pt x="235" y="131"/>
                  </a:lnTo>
                  <a:lnTo>
                    <a:pt x="241" y="129"/>
                  </a:lnTo>
                  <a:lnTo>
                    <a:pt x="248" y="125"/>
                  </a:lnTo>
                  <a:lnTo>
                    <a:pt x="254" y="121"/>
                  </a:lnTo>
                  <a:lnTo>
                    <a:pt x="261" y="119"/>
                  </a:lnTo>
                  <a:lnTo>
                    <a:pt x="267" y="114"/>
                  </a:lnTo>
                  <a:lnTo>
                    <a:pt x="273" y="112"/>
                  </a:lnTo>
                  <a:lnTo>
                    <a:pt x="278" y="108"/>
                  </a:lnTo>
                  <a:lnTo>
                    <a:pt x="284" y="106"/>
                  </a:lnTo>
                  <a:lnTo>
                    <a:pt x="287" y="103"/>
                  </a:lnTo>
                  <a:lnTo>
                    <a:pt x="293" y="99"/>
                  </a:lnTo>
                  <a:lnTo>
                    <a:pt x="297" y="97"/>
                  </a:lnTo>
                  <a:lnTo>
                    <a:pt x="302" y="95"/>
                  </a:lnTo>
                  <a:lnTo>
                    <a:pt x="308" y="89"/>
                  </a:lnTo>
                  <a:lnTo>
                    <a:pt x="314" y="88"/>
                  </a:lnTo>
                  <a:lnTo>
                    <a:pt x="315" y="84"/>
                  </a:lnTo>
                  <a:lnTo>
                    <a:pt x="317" y="84"/>
                  </a:lnTo>
                  <a:lnTo>
                    <a:pt x="319" y="86"/>
                  </a:lnTo>
                  <a:lnTo>
                    <a:pt x="321" y="89"/>
                  </a:lnTo>
                  <a:lnTo>
                    <a:pt x="325" y="93"/>
                  </a:lnTo>
                  <a:lnTo>
                    <a:pt x="330" y="93"/>
                  </a:lnTo>
                  <a:lnTo>
                    <a:pt x="332" y="93"/>
                  </a:lnTo>
                  <a:lnTo>
                    <a:pt x="336" y="93"/>
                  </a:lnTo>
                  <a:lnTo>
                    <a:pt x="342" y="91"/>
                  </a:lnTo>
                  <a:lnTo>
                    <a:pt x="347" y="91"/>
                  </a:lnTo>
                  <a:lnTo>
                    <a:pt x="353" y="91"/>
                  </a:lnTo>
                  <a:lnTo>
                    <a:pt x="358" y="89"/>
                  </a:lnTo>
                  <a:lnTo>
                    <a:pt x="366" y="89"/>
                  </a:lnTo>
                  <a:lnTo>
                    <a:pt x="373" y="88"/>
                  </a:lnTo>
                  <a:lnTo>
                    <a:pt x="381" y="88"/>
                  </a:lnTo>
                  <a:lnTo>
                    <a:pt x="386" y="86"/>
                  </a:lnTo>
                  <a:lnTo>
                    <a:pt x="392" y="84"/>
                  </a:lnTo>
                  <a:lnTo>
                    <a:pt x="398" y="84"/>
                  </a:lnTo>
                  <a:lnTo>
                    <a:pt x="403" y="82"/>
                  </a:lnTo>
                  <a:lnTo>
                    <a:pt x="407" y="82"/>
                  </a:lnTo>
                  <a:lnTo>
                    <a:pt x="409" y="80"/>
                  </a:lnTo>
                  <a:lnTo>
                    <a:pt x="411" y="80"/>
                  </a:lnTo>
                  <a:lnTo>
                    <a:pt x="411" y="78"/>
                  </a:lnTo>
                  <a:lnTo>
                    <a:pt x="411" y="75"/>
                  </a:lnTo>
                  <a:lnTo>
                    <a:pt x="411" y="71"/>
                  </a:lnTo>
                  <a:lnTo>
                    <a:pt x="411" y="67"/>
                  </a:lnTo>
                  <a:lnTo>
                    <a:pt x="411" y="62"/>
                  </a:lnTo>
                  <a:lnTo>
                    <a:pt x="411" y="56"/>
                  </a:lnTo>
                  <a:lnTo>
                    <a:pt x="409" y="48"/>
                  </a:lnTo>
                  <a:lnTo>
                    <a:pt x="409" y="43"/>
                  </a:lnTo>
                  <a:lnTo>
                    <a:pt x="409" y="35"/>
                  </a:lnTo>
                  <a:lnTo>
                    <a:pt x="407" y="30"/>
                  </a:lnTo>
                  <a:lnTo>
                    <a:pt x="407" y="24"/>
                  </a:lnTo>
                  <a:lnTo>
                    <a:pt x="407" y="20"/>
                  </a:lnTo>
                  <a:lnTo>
                    <a:pt x="407" y="15"/>
                  </a:lnTo>
                  <a:lnTo>
                    <a:pt x="407" y="13"/>
                  </a:lnTo>
                  <a:lnTo>
                    <a:pt x="407" y="11"/>
                  </a:lnTo>
                  <a:lnTo>
                    <a:pt x="427" y="9"/>
                  </a:lnTo>
                  <a:lnTo>
                    <a:pt x="427" y="11"/>
                  </a:lnTo>
                  <a:lnTo>
                    <a:pt x="427" y="15"/>
                  </a:lnTo>
                  <a:lnTo>
                    <a:pt x="427" y="20"/>
                  </a:lnTo>
                  <a:lnTo>
                    <a:pt x="426" y="26"/>
                  </a:lnTo>
                  <a:lnTo>
                    <a:pt x="426" y="32"/>
                  </a:lnTo>
                  <a:lnTo>
                    <a:pt x="426" y="39"/>
                  </a:lnTo>
                  <a:lnTo>
                    <a:pt x="426" y="47"/>
                  </a:lnTo>
                  <a:lnTo>
                    <a:pt x="426" y="52"/>
                  </a:lnTo>
                  <a:lnTo>
                    <a:pt x="426" y="60"/>
                  </a:lnTo>
                  <a:lnTo>
                    <a:pt x="426" y="65"/>
                  </a:lnTo>
                  <a:lnTo>
                    <a:pt x="427" y="73"/>
                  </a:lnTo>
                  <a:lnTo>
                    <a:pt x="427" y="76"/>
                  </a:lnTo>
                  <a:lnTo>
                    <a:pt x="429" y="80"/>
                  </a:lnTo>
                  <a:lnTo>
                    <a:pt x="431" y="84"/>
                  </a:lnTo>
                  <a:lnTo>
                    <a:pt x="433" y="86"/>
                  </a:lnTo>
                  <a:lnTo>
                    <a:pt x="435" y="86"/>
                  </a:lnTo>
                  <a:lnTo>
                    <a:pt x="437" y="88"/>
                  </a:lnTo>
                  <a:lnTo>
                    <a:pt x="442" y="88"/>
                  </a:lnTo>
                  <a:lnTo>
                    <a:pt x="448" y="89"/>
                  </a:lnTo>
                  <a:lnTo>
                    <a:pt x="452" y="89"/>
                  </a:lnTo>
                  <a:lnTo>
                    <a:pt x="457" y="89"/>
                  </a:lnTo>
                  <a:lnTo>
                    <a:pt x="463" y="91"/>
                  </a:lnTo>
                  <a:lnTo>
                    <a:pt x="468" y="91"/>
                  </a:lnTo>
                  <a:lnTo>
                    <a:pt x="474" y="91"/>
                  </a:lnTo>
                  <a:lnTo>
                    <a:pt x="482" y="91"/>
                  </a:lnTo>
                  <a:lnTo>
                    <a:pt x="487" y="91"/>
                  </a:lnTo>
                  <a:lnTo>
                    <a:pt x="493" y="91"/>
                  </a:lnTo>
                  <a:lnTo>
                    <a:pt x="496" y="91"/>
                  </a:lnTo>
                  <a:lnTo>
                    <a:pt x="500" y="89"/>
                  </a:lnTo>
                  <a:lnTo>
                    <a:pt x="504" y="89"/>
                  </a:lnTo>
                  <a:lnTo>
                    <a:pt x="506" y="89"/>
                  </a:lnTo>
                  <a:lnTo>
                    <a:pt x="508" y="86"/>
                  </a:lnTo>
                  <a:lnTo>
                    <a:pt x="511" y="84"/>
                  </a:lnTo>
                  <a:lnTo>
                    <a:pt x="515" y="82"/>
                  </a:lnTo>
                  <a:lnTo>
                    <a:pt x="519" y="80"/>
                  </a:lnTo>
                  <a:lnTo>
                    <a:pt x="524" y="78"/>
                  </a:lnTo>
                  <a:lnTo>
                    <a:pt x="526" y="76"/>
                  </a:lnTo>
                  <a:lnTo>
                    <a:pt x="532" y="80"/>
                  </a:lnTo>
                  <a:lnTo>
                    <a:pt x="534" y="80"/>
                  </a:lnTo>
                  <a:lnTo>
                    <a:pt x="536" y="84"/>
                  </a:lnTo>
                  <a:lnTo>
                    <a:pt x="539" y="86"/>
                  </a:lnTo>
                  <a:lnTo>
                    <a:pt x="545" y="88"/>
                  </a:lnTo>
                  <a:lnTo>
                    <a:pt x="549" y="91"/>
                  </a:lnTo>
                  <a:lnTo>
                    <a:pt x="552" y="93"/>
                  </a:lnTo>
                  <a:lnTo>
                    <a:pt x="558" y="97"/>
                  </a:lnTo>
                  <a:lnTo>
                    <a:pt x="566" y="101"/>
                  </a:lnTo>
                  <a:lnTo>
                    <a:pt x="571" y="104"/>
                  </a:lnTo>
                  <a:lnTo>
                    <a:pt x="577" y="106"/>
                  </a:lnTo>
                  <a:lnTo>
                    <a:pt x="584" y="110"/>
                  </a:lnTo>
                  <a:lnTo>
                    <a:pt x="590" y="114"/>
                  </a:lnTo>
                  <a:lnTo>
                    <a:pt x="595" y="117"/>
                  </a:lnTo>
                  <a:lnTo>
                    <a:pt x="603" y="121"/>
                  </a:lnTo>
                  <a:lnTo>
                    <a:pt x="608" y="125"/>
                  </a:lnTo>
                  <a:lnTo>
                    <a:pt x="616" y="129"/>
                  </a:lnTo>
                  <a:lnTo>
                    <a:pt x="623" y="131"/>
                  </a:lnTo>
                  <a:lnTo>
                    <a:pt x="631" y="134"/>
                  </a:lnTo>
                  <a:lnTo>
                    <a:pt x="636" y="136"/>
                  </a:lnTo>
                  <a:lnTo>
                    <a:pt x="644" y="140"/>
                  </a:lnTo>
                  <a:lnTo>
                    <a:pt x="650" y="142"/>
                  </a:lnTo>
                  <a:lnTo>
                    <a:pt x="657" y="145"/>
                  </a:lnTo>
                  <a:lnTo>
                    <a:pt x="663" y="147"/>
                  </a:lnTo>
                  <a:lnTo>
                    <a:pt x="670" y="149"/>
                  </a:lnTo>
                  <a:lnTo>
                    <a:pt x="674" y="151"/>
                  </a:lnTo>
                  <a:lnTo>
                    <a:pt x="679" y="153"/>
                  </a:lnTo>
                  <a:lnTo>
                    <a:pt x="685" y="153"/>
                  </a:lnTo>
                  <a:lnTo>
                    <a:pt x="691" y="155"/>
                  </a:lnTo>
                  <a:lnTo>
                    <a:pt x="694" y="153"/>
                  </a:lnTo>
                  <a:lnTo>
                    <a:pt x="700" y="153"/>
                  </a:lnTo>
                  <a:lnTo>
                    <a:pt x="704" y="153"/>
                  </a:lnTo>
                  <a:lnTo>
                    <a:pt x="709" y="153"/>
                  </a:lnTo>
                  <a:lnTo>
                    <a:pt x="713" y="151"/>
                  </a:lnTo>
                  <a:lnTo>
                    <a:pt x="719" y="151"/>
                  </a:lnTo>
                  <a:lnTo>
                    <a:pt x="722" y="149"/>
                  </a:lnTo>
                  <a:lnTo>
                    <a:pt x="728" y="149"/>
                  </a:lnTo>
                  <a:lnTo>
                    <a:pt x="732" y="147"/>
                  </a:lnTo>
                  <a:lnTo>
                    <a:pt x="735" y="145"/>
                  </a:lnTo>
                  <a:lnTo>
                    <a:pt x="741" y="145"/>
                  </a:lnTo>
                  <a:lnTo>
                    <a:pt x="745" y="144"/>
                  </a:lnTo>
                  <a:lnTo>
                    <a:pt x="748" y="142"/>
                  </a:lnTo>
                  <a:lnTo>
                    <a:pt x="754" y="140"/>
                  </a:lnTo>
                  <a:lnTo>
                    <a:pt x="758" y="138"/>
                  </a:lnTo>
                  <a:lnTo>
                    <a:pt x="761" y="136"/>
                  </a:lnTo>
                  <a:lnTo>
                    <a:pt x="769" y="131"/>
                  </a:lnTo>
                  <a:lnTo>
                    <a:pt x="775" y="127"/>
                  </a:lnTo>
                  <a:lnTo>
                    <a:pt x="780" y="123"/>
                  </a:lnTo>
                  <a:lnTo>
                    <a:pt x="786" y="119"/>
                  </a:lnTo>
                  <a:lnTo>
                    <a:pt x="789" y="116"/>
                  </a:lnTo>
                  <a:lnTo>
                    <a:pt x="793" y="112"/>
                  </a:lnTo>
                  <a:lnTo>
                    <a:pt x="795" y="106"/>
                  </a:lnTo>
                  <a:lnTo>
                    <a:pt x="797" y="104"/>
                  </a:lnTo>
                  <a:lnTo>
                    <a:pt x="793" y="99"/>
                  </a:lnTo>
                  <a:lnTo>
                    <a:pt x="788" y="93"/>
                  </a:lnTo>
                  <a:lnTo>
                    <a:pt x="784" y="91"/>
                  </a:lnTo>
                  <a:lnTo>
                    <a:pt x="778" y="88"/>
                  </a:lnTo>
                  <a:lnTo>
                    <a:pt x="773" y="84"/>
                  </a:lnTo>
                  <a:lnTo>
                    <a:pt x="767" y="80"/>
                  </a:lnTo>
                  <a:lnTo>
                    <a:pt x="760" y="76"/>
                  </a:lnTo>
                  <a:lnTo>
                    <a:pt x="754" y="73"/>
                  </a:lnTo>
                  <a:lnTo>
                    <a:pt x="748" y="71"/>
                  </a:lnTo>
                  <a:lnTo>
                    <a:pt x="745" y="69"/>
                  </a:lnTo>
                  <a:lnTo>
                    <a:pt x="741" y="67"/>
                  </a:lnTo>
                  <a:lnTo>
                    <a:pt x="737" y="65"/>
                  </a:lnTo>
                  <a:lnTo>
                    <a:pt x="733" y="63"/>
                  </a:lnTo>
                  <a:lnTo>
                    <a:pt x="730" y="62"/>
                  </a:lnTo>
                  <a:lnTo>
                    <a:pt x="726" y="60"/>
                  </a:lnTo>
                  <a:lnTo>
                    <a:pt x="722" y="58"/>
                  </a:lnTo>
                  <a:lnTo>
                    <a:pt x="717" y="56"/>
                  </a:lnTo>
                  <a:lnTo>
                    <a:pt x="713" y="54"/>
                  </a:lnTo>
                  <a:lnTo>
                    <a:pt x="709" y="52"/>
                  </a:lnTo>
                  <a:lnTo>
                    <a:pt x="704" y="50"/>
                  </a:lnTo>
                  <a:lnTo>
                    <a:pt x="700" y="48"/>
                  </a:lnTo>
                  <a:lnTo>
                    <a:pt x="696" y="47"/>
                  </a:lnTo>
                  <a:lnTo>
                    <a:pt x="691" y="43"/>
                  </a:lnTo>
                  <a:lnTo>
                    <a:pt x="687" y="41"/>
                  </a:lnTo>
                  <a:lnTo>
                    <a:pt x="683" y="39"/>
                  </a:lnTo>
                  <a:lnTo>
                    <a:pt x="679" y="37"/>
                  </a:lnTo>
                  <a:lnTo>
                    <a:pt x="674" y="35"/>
                  </a:lnTo>
                  <a:lnTo>
                    <a:pt x="670" y="34"/>
                  </a:lnTo>
                  <a:lnTo>
                    <a:pt x="666" y="32"/>
                  </a:lnTo>
                  <a:lnTo>
                    <a:pt x="663" y="30"/>
                  </a:lnTo>
                  <a:lnTo>
                    <a:pt x="659" y="28"/>
                  </a:lnTo>
                  <a:lnTo>
                    <a:pt x="655" y="26"/>
                  </a:lnTo>
                  <a:lnTo>
                    <a:pt x="651" y="24"/>
                  </a:lnTo>
                  <a:lnTo>
                    <a:pt x="648" y="24"/>
                  </a:lnTo>
                  <a:lnTo>
                    <a:pt x="644" y="22"/>
                  </a:lnTo>
                  <a:lnTo>
                    <a:pt x="642" y="20"/>
                  </a:lnTo>
                  <a:lnTo>
                    <a:pt x="635" y="19"/>
                  </a:lnTo>
                  <a:lnTo>
                    <a:pt x="629" y="17"/>
                  </a:lnTo>
                  <a:lnTo>
                    <a:pt x="623" y="13"/>
                  </a:lnTo>
                  <a:lnTo>
                    <a:pt x="620" y="11"/>
                  </a:lnTo>
                  <a:lnTo>
                    <a:pt x="614" y="9"/>
                  </a:lnTo>
                  <a:lnTo>
                    <a:pt x="612" y="9"/>
                  </a:lnTo>
                  <a:lnTo>
                    <a:pt x="625" y="0"/>
                  </a:lnTo>
                  <a:lnTo>
                    <a:pt x="627" y="0"/>
                  </a:lnTo>
                  <a:lnTo>
                    <a:pt x="631" y="0"/>
                  </a:lnTo>
                  <a:lnTo>
                    <a:pt x="635" y="2"/>
                  </a:lnTo>
                  <a:lnTo>
                    <a:pt x="638" y="4"/>
                  </a:lnTo>
                  <a:lnTo>
                    <a:pt x="644" y="6"/>
                  </a:lnTo>
                  <a:lnTo>
                    <a:pt x="650" y="7"/>
                  </a:lnTo>
                  <a:lnTo>
                    <a:pt x="657" y="11"/>
                  </a:lnTo>
                  <a:lnTo>
                    <a:pt x="659" y="11"/>
                  </a:lnTo>
                  <a:lnTo>
                    <a:pt x="663" y="13"/>
                  </a:lnTo>
                  <a:lnTo>
                    <a:pt x="666" y="13"/>
                  </a:lnTo>
                  <a:lnTo>
                    <a:pt x="670" y="17"/>
                  </a:lnTo>
                  <a:lnTo>
                    <a:pt x="674" y="17"/>
                  </a:lnTo>
                  <a:lnTo>
                    <a:pt x="679" y="19"/>
                  </a:lnTo>
                  <a:lnTo>
                    <a:pt x="683" y="20"/>
                  </a:lnTo>
                  <a:lnTo>
                    <a:pt x="687" y="22"/>
                  </a:lnTo>
                  <a:lnTo>
                    <a:pt x="692" y="24"/>
                  </a:lnTo>
                  <a:lnTo>
                    <a:pt x="696" y="26"/>
                  </a:lnTo>
                  <a:lnTo>
                    <a:pt x="700" y="28"/>
                  </a:lnTo>
                  <a:lnTo>
                    <a:pt x="705" y="30"/>
                  </a:lnTo>
                  <a:lnTo>
                    <a:pt x="709" y="32"/>
                  </a:lnTo>
                  <a:lnTo>
                    <a:pt x="715" y="34"/>
                  </a:lnTo>
                  <a:lnTo>
                    <a:pt x="719" y="35"/>
                  </a:lnTo>
                  <a:lnTo>
                    <a:pt x="724" y="39"/>
                  </a:lnTo>
                  <a:lnTo>
                    <a:pt x="728" y="41"/>
                  </a:lnTo>
                  <a:lnTo>
                    <a:pt x="732" y="43"/>
                  </a:lnTo>
                  <a:lnTo>
                    <a:pt x="735" y="45"/>
                  </a:lnTo>
                  <a:lnTo>
                    <a:pt x="741" y="47"/>
                  </a:lnTo>
                  <a:lnTo>
                    <a:pt x="745" y="48"/>
                  </a:lnTo>
                  <a:lnTo>
                    <a:pt x="750" y="50"/>
                  </a:lnTo>
                  <a:lnTo>
                    <a:pt x="754" y="52"/>
                  </a:lnTo>
                  <a:lnTo>
                    <a:pt x="758" y="54"/>
                  </a:lnTo>
                  <a:lnTo>
                    <a:pt x="761" y="56"/>
                  </a:lnTo>
                  <a:lnTo>
                    <a:pt x="765" y="60"/>
                  </a:lnTo>
                  <a:lnTo>
                    <a:pt x="771" y="62"/>
                  </a:lnTo>
                  <a:lnTo>
                    <a:pt x="775" y="63"/>
                  </a:lnTo>
                  <a:lnTo>
                    <a:pt x="778" y="65"/>
                  </a:lnTo>
                  <a:lnTo>
                    <a:pt x="782" y="67"/>
                  </a:lnTo>
                  <a:lnTo>
                    <a:pt x="786" y="69"/>
                  </a:lnTo>
                  <a:lnTo>
                    <a:pt x="789" y="73"/>
                  </a:lnTo>
                  <a:lnTo>
                    <a:pt x="795" y="76"/>
                  </a:lnTo>
                  <a:lnTo>
                    <a:pt x="801" y="80"/>
                  </a:lnTo>
                  <a:lnTo>
                    <a:pt x="806" y="84"/>
                  </a:lnTo>
                  <a:lnTo>
                    <a:pt x="810" y="88"/>
                  </a:lnTo>
                  <a:lnTo>
                    <a:pt x="814" y="91"/>
                  </a:lnTo>
                  <a:lnTo>
                    <a:pt x="816" y="95"/>
                  </a:lnTo>
                  <a:lnTo>
                    <a:pt x="816" y="99"/>
                  </a:lnTo>
                  <a:lnTo>
                    <a:pt x="817" y="103"/>
                  </a:lnTo>
                  <a:lnTo>
                    <a:pt x="814" y="108"/>
                  </a:lnTo>
                  <a:lnTo>
                    <a:pt x="812" y="114"/>
                  </a:lnTo>
                  <a:lnTo>
                    <a:pt x="808" y="119"/>
                  </a:lnTo>
                  <a:lnTo>
                    <a:pt x="803" y="125"/>
                  </a:lnTo>
                  <a:lnTo>
                    <a:pt x="797" y="131"/>
                  </a:lnTo>
                  <a:lnTo>
                    <a:pt x="791" y="136"/>
                  </a:lnTo>
                  <a:lnTo>
                    <a:pt x="786" y="138"/>
                  </a:lnTo>
                  <a:lnTo>
                    <a:pt x="782" y="140"/>
                  </a:lnTo>
                  <a:lnTo>
                    <a:pt x="778" y="144"/>
                  </a:lnTo>
                  <a:lnTo>
                    <a:pt x="775" y="145"/>
                  </a:lnTo>
                  <a:lnTo>
                    <a:pt x="771" y="147"/>
                  </a:lnTo>
                  <a:lnTo>
                    <a:pt x="765" y="149"/>
                  </a:lnTo>
                  <a:lnTo>
                    <a:pt x="761" y="151"/>
                  </a:lnTo>
                  <a:lnTo>
                    <a:pt x="758" y="153"/>
                  </a:lnTo>
                  <a:lnTo>
                    <a:pt x="752" y="155"/>
                  </a:lnTo>
                  <a:lnTo>
                    <a:pt x="747" y="157"/>
                  </a:lnTo>
                  <a:lnTo>
                    <a:pt x="743" y="159"/>
                  </a:lnTo>
                  <a:lnTo>
                    <a:pt x="737" y="160"/>
                  </a:lnTo>
                  <a:lnTo>
                    <a:pt x="732" y="160"/>
                  </a:lnTo>
                  <a:lnTo>
                    <a:pt x="726" y="160"/>
                  </a:lnTo>
                  <a:lnTo>
                    <a:pt x="720" y="162"/>
                  </a:lnTo>
                  <a:lnTo>
                    <a:pt x="715" y="164"/>
                  </a:lnTo>
                  <a:lnTo>
                    <a:pt x="709" y="164"/>
                  </a:lnTo>
                  <a:lnTo>
                    <a:pt x="704" y="164"/>
                  </a:lnTo>
                  <a:lnTo>
                    <a:pt x="700" y="164"/>
                  </a:lnTo>
                  <a:lnTo>
                    <a:pt x="694" y="164"/>
                  </a:lnTo>
                  <a:lnTo>
                    <a:pt x="687" y="162"/>
                  </a:lnTo>
                  <a:lnTo>
                    <a:pt x="681" y="162"/>
                  </a:lnTo>
                  <a:lnTo>
                    <a:pt x="674" y="160"/>
                  </a:lnTo>
                  <a:lnTo>
                    <a:pt x="668" y="159"/>
                  </a:lnTo>
                  <a:lnTo>
                    <a:pt x="663" y="157"/>
                  </a:lnTo>
                  <a:lnTo>
                    <a:pt x="655" y="155"/>
                  </a:lnTo>
                  <a:lnTo>
                    <a:pt x="648" y="151"/>
                  </a:lnTo>
                  <a:lnTo>
                    <a:pt x="642" y="149"/>
                  </a:lnTo>
                  <a:lnTo>
                    <a:pt x="635" y="145"/>
                  </a:lnTo>
                  <a:lnTo>
                    <a:pt x="627" y="144"/>
                  </a:lnTo>
                  <a:lnTo>
                    <a:pt x="620" y="140"/>
                  </a:lnTo>
                  <a:lnTo>
                    <a:pt x="614" y="138"/>
                  </a:lnTo>
                  <a:lnTo>
                    <a:pt x="607" y="134"/>
                  </a:lnTo>
                  <a:lnTo>
                    <a:pt x="601" y="131"/>
                  </a:lnTo>
                  <a:lnTo>
                    <a:pt x="594" y="129"/>
                  </a:lnTo>
                  <a:lnTo>
                    <a:pt x="588" y="125"/>
                  </a:lnTo>
                  <a:lnTo>
                    <a:pt x="580" y="121"/>
                  </a:lnTo>
                  <a:lnTo>
                    <a:pt x="575" y="119"/>
                  </a:lnTo>
                  <a:lnTo>
                    <a:pt x="569" y="116"/>
                  </a:lnTo>
                  <a:lnTo>
                    <a:pt x="564" y="112"/>
                  </a:lnTo>
                  <a:lnTo>
                    <a:pt x="558" y="108"/>
                  </a:lnTo>
                  <a:lnTo>
                    <a:pt x="552" y="106"/>
                  </a:lnTo>
                  <a:lnTo>
                    <a:pt x="549" y="104"/>
                  </a:lnTo>
                  <a:lnTo>
                    <a:pt x="545" y="101"/>
                  </a:lnTo>
                  <a:lnTo>
                    <a:pt x="541" y="99"/>
                  </a:lnTo>
                  <a:lnTo>
                    <a:pt x="538" y="97"/>
                  </a:lnTo>
                  <a:lnTo>
                    <a:pt x="534" y="95"/>
                  </a:lnTo>
                  <a:lnTo>
                    <a:pt x="532" y="93"/>
                  </a:lnTo>
                  <a:lnTo>
                    <a:pt x="528" y="91"/>
                  </a:lnTo>
                  <a:lnTo>
                    <a:pt x="526" y="93"/>
                  </a:lnTo>
                  <a:lnTo>
                    <a:pt x="524" y="97"/>
                  </a:lnTo>
                  <a:lnTo>
                    <a:pt x="521" y="99"/>
                  </a:lnTo>
                  <a:lnTo>
                    <a:pt x="519" y="101"/>
                  </a:lnTo>
                  <a:lnTo>
                    <a:pt x="517" y="103"/>
                  </a:lnTo>
                  <a:lnTo>
                    <a:pt x="513" y="104"/>
                  </a:lnTo>
                  <a:lnTo>
                    <a:pt x="510" y="104"/>
                  </a:lnTo>
                  <a:lnTo>
                    <a:pt x="506" y="104"/>
                  </a:lnTo>
                  <a:lnTo>
                    <a:pt x="502" y="104"/>
                  </a:lnTo>
                  <a:lnTo>
                    <a:pt x="496" y="104"/>
                  </a:lnTo>
                  <a:lnTo>
                    <a:pt x="489" y="104"/>
                  </a:lnTo>
                  <a:lnTo>
                    <a:pt x="482" y="104"/>
                  </a:lnTo>
                  <a:lnTo>
                    <a:pt x="476" y="104"/>
                  </a:lnTo>
                  <a:lnTo>
                    <a:pt x="468" y="104"/>
                  </a:lnTo>
                  <a:lnTo>
                    <a:pt x="461" y="104"/>
                  </a:lnTo>
                  <a:lnTo>
                    <a:pt x="454" y="104"/>
                  </a:lnTo>
                  <a:lnTo>
                    <a:pt x="448" y="104"/>
                  </a:lnTo>
                  <a:lnTo>
                    <a:pt x="444" y="106"/>
                  </a:lnTo>
                  <a:lnTo>
                    <a:pt x="439" y="106"/>
                  </a:lnTo>
                  <a:lnTo>
                    <a:pt x="435" y="106"/>
                  </a:lnTo>
                  <a:lnTo>
                    <a:pt x="433" y="106"/>
                  </a:lnTo>
                  <a:lnTo>
                    <a:pt x="420" y="93"/>
                  </a:lnTo>
                  <a:lnTo>
                    <a:pt x="409" y="106"/>
                  </a:lnTo>
                  <a:lnTo>
                    <a:pt x="329" y="116"/>
                  </a:lnTo>
                  <a:lnTo>
                    <a:pt x="315" y="106"/>
                  </a:lnTo>
                  <a:lnTo>
                    <a:pt x="312" y="108"/>
                  </a:lnTo>
                  <a:lnTo>
                    <a:pt x="306" y="112"/>
                  </a:lnTo>
                  <a:lnTo>
                    <a:pt x="299" y="116"/>
                  </a:lnTo>
                  <a:lnTo>
                    <a:pt x="295" y="117"/>
                  </a:lnTo>
                  <a:lnTo>
                    <a:pt x="289" y="119"/>
                  </a:lnTo>
                  <a:lnTo>
                    <a:pt x="286" y="121"/>
                  </a:lnTo>
                  <a:lnTo>
                    <a:pt x="280" y="125"/>
                  </a:lnTo>
                  <a:lnTo>
                    <a:pt x="274" y="127"/>
                  </a:lnTo>
                  <a:lnTo>
                    <a:pt x="269" y="131"/>
                  </a:lnTo>
                  <a:lnTo>
                    <a:pt x="263" y="132"/>
                  </a:lnTo>
                  <a:lnTo>
                    <a:pt x="258" y="136"/>
                  </a:lnTo>
                  <a:lnTo>
                    <a:pt x="252" y="138"/>
                  </a:lnTo>
                  <a:lnTo>
                    <a:pt x="245" y="142"/>
                  </a:lnTo>
                  <a:lnTo>
                    <a:pt x="239" y="144"/>
                  </a:lnTo>
                  <a:lnTo>
                    <a:pt x="232" y="147"/>
                  </a:lnTo>
                  <a:lnTo>
                    <a:pt x="226" y="151"/>
                  </a:lnTo>
                  <a:lnTo>
                    <a:pt x="218" y="153"/>
                  </a:lnTo>
                  <a:lnTo>
                    <a:pt x="213" y="155"/>
                  </a:lnTo>
                  <a:lnTo>
                    <a:pt x="207" y="159"/>
                  </a:lnTo>
                  <a:lnTo>
                    <a:pt x="200" y="160"/>
                  </a:lnTo>
                  <a:lnTo>
                    <a:pt x="192" y="164"/>
                  </a:lnTo>
                  <a:lnTo>
                    <a:pt x="187" y="166"/>
                  </a:lnTo>
                  <a:lnTo>
                    <a:pt x="181" y="168"/>
                  </a:lnTo>
                  <a:lnTo>
                    <a:pt x="176" y="170"/>
                  </a:lnTo>
                  <a:lnTo>
                    <a:pt x="170" y="172"/>
                  </a:lnTo>
                  <a:lnTo>
                    <a:pt x="164" y="173"/>
                  </a:lnTo>
                  <a:lnTo>
                    <a:pt x="161" y="175"/>
                  </a:lnTo>
                  <a:lnTo>
                    <a:pt x="153" y="175"/>
                  </a:lnTo>
                  <a:lnTo>
                    <a:pt x="148" y="175"/>
                  </a:lnTo>
                  <a:lnTo>
                    <a:pt x="142" y="175"/>
                  </a:lnTo>
                  <a:lnTo>
                    <a:pt x="136" y="177"/>
                  </a:lnTo>
                  <a:lnTo>
                    <a:pt x="131" y="175"/>
                  </a:lnTo>
                  <a:lnTo>
                    <a:pt x="125" y="175"/>
                  </a:lnTo>
                  <a:lnTo>
                    <a:pt x="120" y="175"/>
                  </a:lnTo>
                  <a:lnTo>
                    <a:pt x="112" y="175"/>
                  </a:lnTo>
                  <a:lnTo>
                    <a:pt x="106" y="175"/>
                  </a:lnTo>
                  <a:lnTo>
                    <a:pt x="99" y="173"/>
                  </a:lnTo>
                  <a:lnTo>
                    <a:pt x="93" y="172"/>
                  </a:lnTo>
                  <a:lnTo>
                    <a:pt x="86" y="172"/>
                  </a:lnTo>
                  <a:lnTo>
                    <a:pt x="80" y="170"/>
                  </a:lnTo>
                  <a:lnTo>
                    <a:pt x="75" y="168"/>
                  </a:lnTo>
                  <a:lnTo>
                    <a:pt x="67" y="166"/>
                  </a:lnTo>
                  <a:lnTo>
                    <a:pt x="62" y="166"/>
                  </a:lnTo>
                  <a:lnTo>
                    <a:pt x="56" y="162"/>
                  </a:lnTo>
                  <a:lnTo>
                    <a:pt x="49" y="160"/>
                  </a:lnTo>
                  <a:lnTo>
                    <a:pt x="43" y="157"/>
                  </a:lnTo>
                  <a:lnTo>
                    <a:pt x="39" y="155"/>
                  </a:lnTo>
                  <a:lnTo>
                    <a:pt x="34" y="151"/>
                  </a:lnTo>
                  <a:lnTo>
                    <a:pt x="28" y="149"/>
                  </a:lnTo>
                  <a:lnTo>
                    <a:pt x="24" y="145"/>
                  </a:lnTo>
                  <a:lnTo>
                    <a:pt x="21" y="144"/>
                  </a:lnTo>
                  <a:lnTo>
                    <a:pt x="17" y="140"/>
                  </a:lnTo>
                  <a:lnTo>
                    <a:pt x="13" y="136"/>
                  </a:lnTo>
                  <a:lnTo>
                    <a:pt x="9" y="132"/>
                  </a:lnTo>
                  <a:lnTo>
                    <a:pt x="8" y="129"/>
                  </a:lnTo>
                  <a:lnTo>
                    <a:pt x="2" y="121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2" y="101"/>
                  </a:lnTo>
                  <a:lnTo>
                    <a:pt x="6" y="97"/>
                  </a:lnTo>
                  <a:lnTo>
                    <a:pt x="8" y="91"/>
                  </a:lnTo>
                  <a:lnTo>
                    <a:pt x="13" y="88"/>
                  </a:lnTo>
                  <a:lnTo>
                    <a:pt x="17" y="82"/>
                  </a:lnTo>
                  <a:lnTo>
                    <a:pt x="24" y="78"/>
                  </a:lnTo>
                  <a:lnTo>
                    <a:pt x="30" y="73"/>
                  </a:lnTo>
                  <a:lnTo>
                    <a:pt x="37" y="69"/>
                  </a:lnTo>
                  <a:lnTo>
                    <a:pt x="41" y="67"/>
                  </a:lnTo>
                  <a:lnTo>
                    <a:pt x="45" y="63"/>
                  </a:lnTo>
                  <a:lnTo>
                    <a:pt x="49" y="62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62" y="54"/>
                  </a:lnTo>
                  <a:lnTo>
                    <a:pt x="65" y="52"/>
                  </a:lnTo>
                  <a:lnTo>
                    <a:pt x="69" y="50"/>
                  </a:lnTo>
                  <a:lnTo>
                    <a:pt x="75" y="48"/>
                  </a:lnTo>
                  <a:lnTo>
                    <a:pt x="78" y="47"/>
                  </a:lnTo>
                  <a:lnTo>
                    <a:pt x="84" y="45"/>
                  </a:lnTo>
                  <a:lnTo>
                    <a:pt x="88" y="43"/>
                  </a:lnTo>
                  <a:lnTo>
                    <a:pt x="92" y="41"/>
                  </a:lnTo>
                  <a:lnTo>
                    <a:pt x="97" y="39"/>
                  </a:lnTo>
                  <a:lnTo>
                    <a:pt x="101" y="35"/>
                  </a:lnTo>
                  <a:lnTo>
                    <a:pt x="105" y="34"/>
                  </a:lnTo>
                  <a:lnTo>
                    <a:pt x="108" y="32"/>
                  </a:lnTo>
                  <a:lnTo>
                    <a:pt x="114" y="30"/>
                  </a:lnTo>
                  <a:lnTo>
                    <a:pt x="118" y="28"/>
                  </a:lnTo>
                  <a:lnTo>
                    <a:pt x="121" y="26"/>
                  </a:lnTo>
                  <a:lnTo>
                    <a:pt x="127" y="24"/>
                  </a:lnTo>
                  <a:lnTo>
                    <a:pt x="131" y="24"/>
                  </a:lnTo>
                  <a:lnTo>
                    <a:pt x="134" y="22"/>
                  </a:lnTo>
                  <a:lnTo>
                    <a:pt x="138" y="20"/>
                  </a:lnTo>
                  <a:lnTo>
                    <a:pt x="142" y="19"/>
                  </a:lnTo>
                  <a:lnTo>
                    <a:pt x="146" y="17"/>
                  </a:lnTo>
                  <a:lnTo>
                    <a:pt x="149" y="17"/>
                  </a:lnTo>
                  <a:lnTo>
                    <a:pt x="153" y="15"/>
                  </a:lnTo>
                  <a:lnTo>
                    <a:pt x="159" y="13"/>
                  </a:lnTo>
                  <a:lnTo>
                    <a:pt x="164" y="11"/>
                  </a:lnTo>
                  <a:lnTo>
                    <a:pt x="170" y="9"/>
                  </a:lnTo>
                  <a:lnTo>
                    <a:pt x="176" y="7"/>
                  </a:lnTo>
                  <a:lnTo>
                    <a:pt x="177" y="6"/>
                  </a:lnTo>
                  <a:lnTo>
                    <a:pt x="181" y="4"/>
                  </a:lnTo>
                  <a:lnTo>
                    <a:pt x="183" y="4"/>
                  </a:lnTo>
                  <a:lnTo>
                    <a:pt x="18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89794A6-476E-6F17-3C6A-80F699143B1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8FC973B-BB32-1EA5-7A5F-D2B15D23E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Nannakola</a:t>
            </a:r>
            <a:endParaRPr lang="en-GB" sz="1800" dirty="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434C6B3-DFB6-3A9C-A972-2A8F2F9C5F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5181600" cy="312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MT"/>
              <a:t>N</a:t>
            </a:r>
            <a:r>
              <a:rPr lang="mt-MT" altLang="en-MT"/>
              <a:t>annakola mur l-iskola,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aqbad siġġu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u ibda ogħla!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17413" name="Group 351">
            <a:extLst>
              <a:ext uri="{FF2B5EF4-FFF2-40B4-BE49-F238E27FC236}">
                <a16:creationId xmlns:a16="http://schemas.microsoft.com/office/drawing/2014/main" id="{4C4424D3-9864-2364-8293-841A70731DC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124200"/>
            <a:ext cx="5045075" cy="3590925"/>
            <a:chOff x="2152650" y="2990850"/>
            <a:chExt cx="5407025" cy="3848100"/>
          </a:xfrm>
        </p:grpSpPr>
        <p:sp>
          <p:nvSpPr>
            <p:cNvPr id="17415" name="Freeform 336">
              <a:extLst>
                <a:ext uri="{FF2B5EF4-FFF2-40B4-BE49-F238E27FC236}">
                  <a16:creationId xmlns:a16="http://schemas.microsoft.com/office/drawing/2014/main" id="{BB3C7C5E-152F-907B-4CA4-B0DE1B004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3676650"/>
              <a:ext cx="279400" cy="433388"/>
            </a:xfrm>
            <a:custGeom>
              <a:avLst/>
              <a:gdLst>
                <a:gd name="T0" fmla="*/ 2147483647 w 176"/>
                <a:gd name="T1" fmla="*/ 2147483647 h 273"/>
                <a:gd name="T2" fmla="*/ 2147483647 w 176"/>
                <a:gd name="T3" fmla="*/ 2147483647 h 273"/>
                <a:gd name="T4" fmla="*/ 2147483647 w 176"/>
                <a:gd name="T5" fmla="*/ 2147483647 h 273"/>
                <a:gd name="T6" fmla="*/ 2147483647 w 176"/>
                <a:gd name="T7" fmla="*/ 2147483647 h 273"/>
                <a:gd name="T8" fmla="*/ 2147483647 w 176"/>
                <a:gd name="T9" fmla="*/ 2147483647 h 273"/>
                <a:gd name="T10" fmla="*/ 2147483647 w 176"/>
                <a:gd name="T11" fmla="*/ 2147483647 h 273"/>
                <a:gd name="T12" fmla="*/ 2147483647 w 176"/>
                <a:gd name="T13" fmla="*/ 0 h 273"/>
                <a:gd name="T14" fmla="*/ 2147483647 w 176"/>
                <a:gd name="T15" fmla="*/ 2147483647 h 273"/>
                <a:gd name="T16" fmla="*/ 2147483647 w 176"/>
                <a:gd name="T17" fmla="*/ 2147483647 h 273"/>
                <a:gd name="T18" fmla="*/ 2147483647 w 176"/>
                <a:gd name="T19" fmla="*/ 2147483647 h 273"/>
                <a:gd name="T20" fmla="*/ 2147483647 w 176"/>
                <a:gd name="T21" fmla="*/ 2147483647 h 273"/>
                <a:gd name="T22" fmla="*/ 2147483647 w 176"/>
                <a:gd name="T23" fmla="*/ 2147483647 h 273"/>
                <a:gd name="T24" fmla="*/ 2147483647 w 176"/>
                <a:gd name="T25" fmla="*/ 2147483647 h 273"/>
                <a:gd name="T26" fmla="*/ 2147483647 w 176"/>
                <a:gd name="T27" fmla="*/ 2147483647 h 273"/>
                <a:gd name="T28" fmla="*/ 0 w 176"/>
                <a:gd name="T29" fmla="*/ 2147483647 h 273"/>
                <a:gd name="T30" fmla="*/ 0 w 176"/>
                <a:gd name="T31" fmla="*/ 2147483647 h 273"/>
                <a:gd name="T32" fmla="*/ 2147483647 w 176"/>
                <a:gd name="T33" fmla="*/ 2147483647 h 273"/>
                <a:gd name="T34" fmla="*/ 2147483647 w 176"/>
                <a:gd name="T35" fmla="*/ 2147483647 h 273"/>
                <a:gd name="T36" fmla="*/ 2147483647 w 176"/>
                <a:gd name="T37" fmla="*/ 2147483647 h 273"/>
                <a:gd name="T38" fmla="*/ 2147483647 w 176"/>
                <a:gd name="T39" fmla="*/ 2147483647 h 273"/>
                <a:gd name="T40" fmla="*/ 2147483647 w 176"/>
                <a:gd name="T41" fmla="*/ 2147483647 h 273"/>
                <a:gd name="T42" fmla="*/ 2147483647 w 176"/>
                <a:gd name="T43" fmla="*/ 2147483647 h 273"/>
                <a:gd name="T44" fmla="*/ 2147483647 w 176"/>
                <a:gd name="T45" fmla="*/ 2147483647 h 273"/>
                <a:gd name="T46" fmla="*/ 2147483647 w 176"/>
                <a:gd name="T47" fmla="*/ 2147483647 h 273"/>
                <a:gd name="T48" fmla="*/ 2147483647 w 176"/>
                <a:gd name="T49" fmla="*/ 2147483647 h 273"/>
                <a:gd name="T50" fmla="*/ 2147483647 w 176"/>
                <a:gd name="T51" fmla="*/ 2147483647 h 273"/>
                <a:gd name="T52" fmla="*/ 2147483647 w 176"/>
                <a:gd name="T53" fmla="*/ 2147483647 h 273"/>
                <a:gd name="T54" fmla="*/ 2147483647 w 176"/>
                <a:gd name="T55" fmla="*/ 2147483647 h 273"/>
                <a:gd name="T56" fmla="*/ 2147483647 w 176"/>
                <a:gd name="T57" fmla="*/ 2147483647 h 273"/>
                <a:gd name="T58" fmla="*/ 2147483647 w 176"/>
                <a:gd name="T59" fmla="*/ 2147483647 h 273"/>
                <a:gd name="T60" fmla="*/ 2147483647 w 176"/>
                <a:gd name="T61" fmla="*/ 2147483647 h 273"/>
                <a:gd name="T62" fmla="*/ 2147483647 w 176"/>
                <a:gd name="T63" fmla="*/ 2147483647 h 273"/>
                <a:gd name="T64" fmla="*/ 2147483647 w 176"/>
                <a:gd name="T65" fmla="*/ 2147483647 h 2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6"/>
                <a:gd name="T100" fmla="*/ 0 h 273"/>
                <a:gd name="T101" fmla="*/ 176 w 176"/>
                <a:gd name="T102" fmla="*/ 273 h 2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6" h="273">
                  <a:moveTo>
                    <a:pt x="169" y="97"/>
                  </a:moveTo>
                  <a:lnTo>
                    <a:pt x="97" y="97"/>
                  </a:lnTo>
                  <a:lnTo>
                    <a:pt x="149" y="45"/>
                  </a:lnTo>
                  <a:lnTo>
                    <a:pt x="152" y="42"/>
                  </a:lnTo>
                  <a:lnTo>
                    <a:pt x="149" y="42"/>
                  </a:lnTo>
                  <a:lnTo>
                    <a:pt x="145" y="38"/>
                  </a:lnTo>
                  <a:lnTo>
                    <a:pt x="142" y="42"/>
                  </a:lnTo>
                  <a:lnTo>
                    <a:pt x="93" y="90"/>
                  </a:lnTo>
                  <a:lnTo>
                    <a:pt x="93" y="7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3" y="4"/>
                  </a:lnTo>
                  <a:lnTo>
                    <a:pt x="83" y="7"/>
                  </a:lnTo>
                  <a:lnTo>
                    <a:pt x="83" y="90"/>
                  </a:lnTo>
                  <a:lnTo>
                    <a:pt x="31" y="42"/>
                  </a:lnTo>
                  <a:lnTo>
                    <a:pt x="28" y="38"/>
                  </a:lnTo>
                  <a:lnTo>
                    <a:pt x="24" y="42"/>
                  </a:lnTo>
                  <a:lnTo>
                    <a:pt x="24" y="45"/>
                  </a:lnTo>
                  <a:lnTo>
                    <a:pt x="76" y="97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0" y="104"/>
                  </a:lnTo>
                  <a:lnTo>
                    <a:pt x="3" y="107"/>
                  </a:lnTo>
                  <a:lnTo>
                    <a:pt x="76" y="107"/>
                  </a:lnTo>
                  <a:lnTo>
                    <a:pt x="24" y="156"/>
                  </a:lnTo>
                  <a:lnTo>
                    <a:pt x="24" y="159"/>
                  </a:lnTo>
                  <a:lnTo>
                    <a:pt x="24" y="163"/>
                  </a:lnTo>
                  <a:lnTo>
                    <a:pt x="28" y="166"/>
                  </a:lnTo>
                  <a:lnTo>
                    <a:pt x="31" y="163"/>
                  </a:lnTo>
                  <a:lnTo>
                    <a:pt x="83" y="114"/>
                  </a:lnTo>
                  <a:lnTo>
                    <a:pt x="83" y="270"/>
                  </a:lnTo>
                  <a:lnTo>
                    <a:pt x="83" y="273"/>
                  </a:lnTo>
                  <a:lnTo>
                    <a:pt x="86" y="273"/>
                  </a:lnTo>
                  <a:lnTo>
                    <a:pt x="90" y="273"/>
                  </a:lnTo>
                  <a:lnTo>
                    <a:pt x="93" y="270"/>
                  </a:lnTo>
                  <a:lnTo>
                    <a:pt x="93" y="114"/>
                  </a:lnTo>
                  <a:lnTo>
                    <a:pt x="142" y="163"/>
                  </a:lnTo>
                  <a:lnTo>
                    <a:pt x="145" y="166"/>
                  </a:lnTo>
                  <a:lnTo>
                    <a:pt x="149" y="163"/>
                  </a:lnTo>
                  <a:lnTo>
                    <a:pt x="152" y="159"/>
                  </a:lnTo>
                  <a:lnTo>
                    <a:pt x="149" y="156"/>
                  </a:lnTo>
                  <a:lnTo>
                    <a:pt x="97" y="107"/>
                  </a:lnTo>
                  <a:lnTo>
                    <a:pt x="169" y="107"/>
                  </a:lnTo>
                  <a:lnTo>
                    <a:pt x="173" y="104"/>
                  </a:lnTo>
                  <a:lnTo>
                    <a:pt x="176" y="101"/>
                  </a:lnTo>
                  <a:lnTo>
                    <a:pt x="173" y="97"/>
                  </a:lnTo>
                  <a:lnTo>
                    <a:pt x="169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6" name="Freeform 10">
              <a:extLst>
                <a:ext uri="{FF2B5EF4-FFF2-40B4-BE49-F238E27FC236}">
                  <a16:creationId xmlns:a16="http://schemas.microsoft.com/office/drawing/2014/main" id="{0608A5C2-4290-4404-0AD2-A7ABFBE4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041775"/>
              <a:ext cx="5303838" cy="2478088"/>
            </a:xfrm>
            <a:custGeom>
              <a:avLst/>
              <a:gdLst>
                <a:gd name="T0" fmla="*/ 2147483647 w 3341"/>
                <a:gd name="T1" fmla="*/ 0 h 1561"/>
                <a:gd name="T2" fmla="*/ 2147483647 w 3341"/>
                <a:gd name="T3" fmla="*/ 2147483647 h 1561"/>
                <a:gd name="T4" fmla="*/ 2147483647 w 3341"/>
                <a:gd name="T5" fmla="*/ 2147483647 h 1561"/>
                <a:gd name="T6" fmla="*/ 2147483647 w 3341"/>
                <a:gd name="T7" fmla="*/ 2147483647 h 1561"/>
                <a:gd name="T8" fmla="*/ 2147483647 w 3341"/>
                <a:gd name="T9" fmla="*/ 2147483647 h 1561"/>
                <a:gd name="T10" fmla="*/ 2147483647 w 3341"/>
                <a:gd name="T11" fmla="*/ 2147483647 h 1561"/>
                <a:gd name="T12" fmla="*/ 2147483647 w 3341"/>
                <a:gd name="T13" fmla="*/ 2147483647 h 1561"/>
                <a:gd name="T14" fmla="*/ 2147483647 w 3341"/>
                <a:gd name="T15" fmla="*/ 2147483647 h 1561"/>
                <a:gd name="T16" fmla="*/ 2147483647 w 3341"/>
                <a:gd name="T17" fmla="*/ 2147483647 h 1561"/>
                <a:gd name="T18" fmla="*/ 2147483647 w 3341"/>
                <a:gd name="T19" fmla="*/ 2147483647 h 1561"/>
                <a:gd name="T20" fmla="*/ 2147483647 w 3341"/>
                <a:gd name="T21" fmla="*/ 2147483647 h 1561"/>
                <a:gd name="T22" fmla="*/ 2147483647 w 3341"/>
                <a:gd name="T23" fmla="*/ 2147483647 h 1561"/>
                <a:gd name="T24" fmla="*/ 2147483647 w 3341"/>
                <a:gd name="T25" fmla="*/ 2147483647 h 1561"/>
                <a:gd name="T26" fmla="*/ 2147483647 w 3341"/>
                <a:gd name="T27" fmla="*/ 2147483647 h 1561"/>
                <a:gd name="T28" fmla="*/ 2147483647 w 3341"/>
                <a:gd name="T29" fmla="*/ 2147483647 h 1561"/>
                <a:gd name="T30" fmla="*/ 2147483647 w 3341"/>
                <a:gd name="T31" fmla="*/ 2147483647 h 1561"/>
                <a:gd name="T32" fmla="*/ 2147483647 w 3341"/>
                <a:gd name="T33" fmla="*/ 2147483647 h 1561"/>
                <a:gd name="T34" fmla="*/ 2147483647 w 3341"/>
                <a:gd name="T35" fmla="*/ 2147483647 h 1561"/>
                <a:gd name="T36" fmla="*/ 2147483647 w 3341"/>
                <a:gd name="T37" fmla="*/ 2147483647 h 1561"/>
                <a:gd name="T38" fmla="*/ 2147483647 w 3341"/>
                <a:gd name="T39" fmla="*/ 2147483647 h 1561"/>
                <a:gd name="T40" fmla="*/ 2147483647 w 3341"/>
                <a:gd name="T41" fmla="*/ 2147483647 h 1561"/>
                <a:gd name="T42" fmla="*/ 2147483647 w 3341"/>
                <a:gd name="T43" fmla="*/ 2147483647 h 1561"/>
                <a:gd name="T44" fmla="*/ 2147483647 w 3341"/>
                <a:gd name="T45" fmla="*/ 2147483647 h 1561"/>
                <a:gd name="T46" fmla="*/ 2147483647 w 3341"/>
                <a:gd name="T47" fmla="*/ 2147483647 h 1561"/>
                <a:gd name="T48" fmla="*/ 2147483647 w 3341"/>
                <a:gd name="T49" fmla="*/ 2147483647 h 1561"/>
                <a:gd name="T50" fmla="*/ 2147483647 w 3341"/>
                <a:gd name="T51" fmla="*/ 2147483647 h 1561"/>
                <a:gd name="T52" fmla="*/ 2147483647 w 3341"/>
                <a:gd name="T53" fmla="*/ 2147483647 h 1561"/>
                <a:gd name="T54" fmla="*/ 2147483647 w 3341"/>
                <a:gd name="T55" fmla="*/ 2147483647 h 1561"/>
                <a:gd name="T56" fmla="*/ 2147483647 w 3341"/>
                <a:gd name="T57" fmla="*/ 2147483647 h 1561"/>
                <a:gd name="T58" fmla="*/ 2147483647 w 3341"/>
                <a:gd name="T59" fmla="*/ 2147483647 h 1561"/>
                <a:gd name="T60" fmla="*/ 0 w 3341"/>
                <a:gd name="T61" fmla="*/ 2147483647 h 1561"/>
                <a:gd name="T62" fmla="*/ 0 w 3341"/>
                <a:gd name="T63" fmla="*/ 2147483647 h 15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41"/>
                <a:gd name="T97" fmla="*/ 0 h 1561"/>
                <a:gd name="T98" fmla="*/ 3341 w 3341"/>
                <a:gd name="T99" fmla="*/ 1561 h 15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41" h="1561">
                  <a:moveTo>
                    <a:pt x="0" y="172"/>
                  </a:moveTo>
                  <a:lnTo>
                    <a:pt x="2182" y="0"/>
                  </a:lnTo>
                  <a:lnTo>
                    <a:pt x="2318" y="41"/>
                  </a:lnTo>
                  <a:lnTo>
                    <a:pt x="2460" y="95"/>
                  </a:lnTo>
                  <a:lnTo>
                    <a:pt x="2631" y="154"/>
                  </a:lnTo>
                  <a:lnTo>
                    <a:pt x="2815" y="225"/>
                  </a:lnTo>
                  <a:lnTo>
                    <a:pt x="2992" y="302"/>
                  </a:lnTo>
                  <a:lnTo>
                    <a:pt x="3075" y="343"/>
                  </a:lnTo>
                  <a:lnTo>
                    <a:pt x="3152" y="379"/>
                  </a:lnTo>
                  <a:lnTo>
                    <a:pt x="3217" y="420"/>
                  </a:lnTo>
                  <a:lnTo>
                    <a:pt x="3270" y="455"/>
                  </a:lnTo>
                  <a:lnTo>
                    <a:pt x="3294" y="479"/>
                  </a:lnTo>
                  <a:lnTo>
                    <a:pt x="3312" y="497"/>
                  </a:lnTo>
                  <a:lnTo>
                    <a:pt x="3323" y="520"/>
                  </a:lnTo>
                  <a:lnTo>
                    <a:pt x="3335" y="544"/>
                  </a:lnTo>
                  <a:lnTo>
                    <a:pt x="3341" y="574"/>
                  </a:lnTo>
                  <a:lnTo>
                    <a:pt x="3341" y="597"/>
                  </a:lnTo>
                  <a:lnTo>
                    <a:pt x="3335" y="656"/>
                  </a:lnTo>
                  <a:lnTo>
                    <a:pt x="3317" y="716"/>
                  </a:lnTo>
                  <a:lnTo>
                    <a:pt x="3282" y="781"/>
                  </a:lnTo>
                  <a:lnTo>
                    <a:pt x="3241" y="846"/>
                  </a:lnTo>
                  <a:lnTo>
                    <a:pt x="3187" y="917"/>
                  </a:lnTo>
                  <a:lnTo>
                    <a:pt x="3122" y="982"/>
                  </a:lnTo>
                  <a:lnTo>
                    <a:pt x="3051" y="1053"/>
                  </a:lnTo>
                  <a:lnTo>
                    <a:pt x="2969" y="1118"/>
                  </a:lnTo>
                  <a:lnTo>
                    <a:pt x="2880" y="1183"/>
                  </a:lnTo>
                  <a:lnTo>
                    <a:pt x="2785" y="1248"/>
                  </a:lnTo>
                  <a:lnTo>
                    <a:pt x="2691" y="1307"/>
                  </a:lnTo>
                  <a:lnTo>
                    <a:pt x="2584" y="1360"/>
                  </a:lnTo>
                  <a:lnTo>
                    <a:pt x="2478" y="1413"/>
                  </a:lnTo>
                  <a:lnTo>
                    <a:pt x="2306" y="1484"/>
                  </a:lnTo>
                  <a:lnTo>
                    <a:pt x="2241" y="1508"/>
                  </a:lnTo>
                  <a:lnTo>
                    <a:pt x="2188" y="1526"/>
                  </a:lnTo>
                  <a:lnTo>
                    <a:pt x="2141" y="1537"/>
                  </a:lnTo>
                  <a:lnTo>
                    <a:pt x="2093" y="1543"/>
                  </a:lnTo>
                  <a:lnTo>
                    <a:pt x="1999" y="1543"/>
                  </a:lnTo>
                  <a:lnTo>
                    <a:pt x="1869" y="1532"/>
                  </a:lnTo>
                  <a:lnTo>
                    <a:pt x="1668" y="1526"/>
                  </a:lnTo>
                  <a:lnTo>
                    <a:pt x="1532" y="1526"/>
                  </a:lnTo>
                  <a:lnTo>
                    <a:pt x="1372" y="1532"/>
                  </a:lnTo>
                  <a:lnTo>
                    <a:pt x="1177" y="1543"/>
                  </a:lnTo>
                  <a:lnTo>
                    <a:pt x="946" y="1555"/>
                  </a:lnTo>
                  <a:lnTo>
                    <a:pt x="840" y="1561"/>
                  </a:lnTo>
                  <a:lnTo>
                    <a:pt x="745" y="1561"/>
                  </a:lnTo>
                  <a:lnTo>
                    <a:pt x="656" y="1555"/>
                  </a:lnTo>
                  <a:lnTo>
                    <a:pt x="573" y="1543"/>
                  </a:lnTo>
                  <a:lnTo>
                    <a:pt x="503" y="1520"/>
                  </a:lnTo>
                  <a:lnTo>
                    <a:pt x="432" y="1502"/>
                  </a:lnTo>
                  <a:lnTo>
                    <a:pt x="366" y="1472"/>
                  </a:lnTo>
                  <a:lnTo>
                    <a:pt x="307" y="1443"/>
                  </a:lnTo>
                  <a:lnTo>
                    <a:pt x="254" y="1407"/>
                  </a:lnTo>
                  <a:lnTo>
                    <a:pt x="201" y="1366"/>
                  </a:lnTo>
                  <a:lnTo>
                    <a:pt x="160" y="1325"/>
                  </a:lnTo>
                  <a:lnTo>
                    <a:pt x="118" y="1277"/>
                  </a:lnTo>
                  <a:lnTo>
                    <a:pt x="83" y="1230"/>
                  </a:lnTo>
                  <a:lnTo>
                    <a:pt x="53" y="1177"/>
                  </a:lnTo>
                  <a:lnTo>
                    <a:pt x="23" y="1129"/>
                  </a:lnTo>
                  <a:lnTo>
                    <a:pt x="0" y="107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7" name="Freeform 12">
              <a:extLst>
                <a:ext uri="{FF2B5EF4-FFF2-40B4-BE49-F238E27FC236}">
                  <a16:creationId xmlns:a16="http://schemas.microsoft.com/office/drawing/2014/main" id="{A6CB8C2C-3C86-630F-B12F-3F127508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2990850"/>
              <a:ext cx="3521075" cy="1341438"/>
            </a:xfrm>
            <a:custGeom>
              <a:avLst/>
              <a:gdLst>
                <a:gd name="T0" fmla="*/ 2147483647 w 2218"/>
                <a:gd name="T1" fmla="*/ 2147483647 h 845"/>
                <a:gd name="T2" fmla="*/ 2147483647 w 2218"/>
                <a:gd name="T3" fmla="*/ 2147483647 h 845"/>
                <a:gd name="T4" fmla="*/ 2147483647 w 2218"/>
                <a:gd name="T5" fmla="*/ 2147483647 h 845"/>
                <a:gd name="T6" fmla="*/ 2147483647 w 2218"/>
                <a:gd name="T7" fmla="*/ 0 h 845"/>
                <a:gd name="T8" fmla="*/ 2147483647 w 2218"/>
                <a:gd name="T9" fmla="*/ 0 h 845"/>
                <a:gd name="T10" fmla="*/ 2147483647 w 2218"/>
                <a:gd name="T11" fmla="*/ 2147483647 h 845"/>
                <a:gd name="T12" fmla="*/ 2147483647 w 2218"/>
                <a:gd name="T13" fmla="*/ 2147483647 h 845"/>
                <a:gd name="T14" fmla="*/ 2147483647 w 2218"/>
                <a:gd name="T15" fmla="*/ 2147483647 h 845"/>
                <a:gd name="T16" fmla="*/ 2147483647 w 2218"/>
                <a:gd name="T17" fmla="*/ 2147483647 h 845"/>
                <a:gd name="T18" fmla="*/ 2147483647 w 2218"/>
                <a:gd name="T19" fmla="*/ 2147483647 h 845"/>
                <a:gd name="T20" fmla="*/ 2147483647 w 2218"/>
                <a:gd name="T21" fmla="*/ 2147483647 h 845"/>
                <a:gd name="T22" fmla="*/ 2147483647 w 2218"/>
                <a:gd name="T23" fmla="*/ 2147483647 h 845"/>
                <a:gd name="T24" fmla="*/ 2147483647 w 2218"/>
                <a:gd name="T25" fmla="*/ 2147483647 h 845"/>
                <a:gd name="T26" fmla="*/ 2147483647 w 2218"/>
                <a:gd name="T27" fmla="*/ 2147483647 h 845"/>
                <a:gd name="T28" fmla="*/ 2147483647 w 2218"/>
                <a:gd name="T29" fmla="*/ 2147483647 h 845"/>
                <a:gd name="T30" fmla="*/ 2147483647 w 2218"/>
                <a:gd name="T31" fmla="*/ 2147483647 h 845"/>
                <a:gd name="T32" fmla="*/ 2147483647 w 2218"/>
                <a:gd name="T33" fmla="*/ 2147483647 h 845"/>
                <a:gd name="T34" fmla="*/ 2147483647 w 2218"/>
                <a:gd name="T35" fmla="*/ 2147483647 h 845"/>
                <a:gd name="T36" fmla="*/ 2147483647 w 2218"/>
                <a:gd name="T37" fmla="*/ 2147483647 h 845"/>
                <a:gd name="T38" fmla="*/ 2147483647 w 2218"/>
                <a:gd name="T39" fmla="*/ 2147483647 h 845"/>
                <a:gd name="T40" fmla="*/ 2147483647 w 2218"/>
                <a:gd name="T41" fmla="*/ 2147483647 h 845"/>
                <a:gd name="T42" fmla="*/ 0 w 2218"/>
                <a:gd name="T43" fmla="*/ 2147483647 h 845"/>
                <a:gd name="T44" fmla="*/ 0 w 2218"/>
                <a:gd name="T45" fmla="*/ 2147483647 h 845"/>
                <a:gd name="T46" fmla="*/ 0 w 2218"/>
                <a:gd name="T47" fmla="*/ 2147483647 h 845"/>
                <a:gd name="T48" fmla="*/ 2147483647 w 2218"/>
                <a:gd name="T49" fmla="*/ 2147483647 h 845"/>
                <a:gd name="T50" fmla="*/ 2147483647 w 2218"/>
                <a:gd name="T51" fmla="*/ 2147483647 h 8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18"/>
                <a:gd name="T79" fmla="*/ 0 h 845"/>
                <a:gd name="T80" fmla="*/ 2218 w 2218"/>
                <a:gd name="T81" fmla="*/ 845 h 8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18" h="845">
                  <a:moveTo>
                    <a:pt x="6" y="18"/>
                  </a:moveTo>
                  <a:lnTo>
                    <a:pt x="6" y="18"/>
                  </a:lnTo>
                  <a:lnTo>
                    <a:pt x="503" y="6"/>
                  </a:lnTo>
                  <a:lnTo>
                    <a:pt x="1212" y="0"/>
                  </a:lnTo>
                  <a:lnTo>
                    <a:pt x="1567" y="0"/>
                  </a:lnTo>
                  <a:lnTo>
                    <a:pt x="1869" y="6"/>
                  </a:lnTo>
                  <a:lnTo>
                    <a:pt x="2081" y="12"/>
                  </a:lnTo>
                  <a:lnTo>
                    <a:pt x="2147" y="18"/>
                  </a:lnTo>
                  <a:lnTo>
                    <a:pt x="2176" y="23"/>
                  </a:lnTo>
                  <a:lnTo>
                    <a:pt x="2218" y="633"/>
                  </a:lnTo>
                  <a:lnTo>
                    <a:pt x="2164" y="656"/>
                  </a:lnTo>
                  <a:lnTo>
                    <a:pt x="2135" y="668"/>
                  </a:lnTo>
                  <a:lnTo>
                    <a:pt x="2099" y="680"/>
                  </a:lnTo>
                  <a:lnTo>
                    <a:pt x="1650" y="727"/>
                  </a:lnTo>
                  <a:lnTo>
                    <a:pt x="1011" y="786"/>
                  </a:lnTo>
                  <a:lnTo>
                    <a:pt x="686" y="816"/>
                  </a:lnTo>
                  <a:lnTo>
                    <a:pt x="390" y="834"/>
                  </a:lnTo>
                  <a:lnTo>
                    <a:pt x="154" y="845"/>
                  </a:lnTo>
                  <a:lnTo>
                    <a:pt x="65" y="845"/>
                  </a:lnTo>
                  <a:lnTo>
                    <a:pt x="0" y="839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7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8" name="Freeform 13">
              <a:extLst>
                <a:ext uri="{FF2B5EF4-FFF2-40B4-BE49-F238E27FC236}">
                  <a16:creationId xmlns:a16="http://schemas.microsoft.com/office/drawing/2014/main" id="{7148F163-4B3F-1532-040C-8E3E8E415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3375025"/>
              <a:ext cx="122238" cy="244475"/>
            </a:xfrm>
            <a:custGeom>
              <a:avLst/>
              <a:gdLst>
                <a:gd name="T0" fmla="*/ 2147483647 w 77"/>
                <a:gd name="T1" fmla="*/ 0 h 154"/>
                <a:gd name="T2" fmla="*/ 2147483647 w 77"/>
                <a:gd name="T3" fmla="*/ 0 h 154"/>
                <a:gd name="T4" fmla="*/ 2147483647 w 77"/>
                <a:gd name="T5" fmla="*/ 2147483647 h 154"/>
                <a:gd name="T6" fmla="*/ 2147483647 w 77"/>
                <a:gd name="T7" fmla="*/ 2147483647 h 154"/>
                <a:gd name="T8" fmla="*/ 2147483647 w 77"/>
                <a:gd name="T9" fmla="*/ 2147483647 h 154"/>
                <a:gd name="T10" fmla="*/ 2147483647 w 77"/>
                <a:gd name="T11" fmla="*/ 2147483647 h 154"/>
                <a:gd name="T12" fmla="*/ 2147483647 w 77"/>
                <a:gd name="T13" fmla="*/ 2147483647 h 154"/>
                <a:gd name="T14" fmla="*/ 2147483647 w 77"/>
                <a:gd name="T15" fmla="*/ 2147483647 h 154"/>
                <a:gd name="T16" fmla="*/ 2147483647 w 77"/>
                <a:gd name="T17" fmla="*/ 2147483647 h 154"/>
                <a:gd name="T18" fmla="*/ 2147483647 w 77"/>
                <a:gd name="T19" fmla="*/ 2147483647 h 154"/>
                <a:gd name="T20" fmla="*/ 2147483647 w 77"/>
                <a:gd name="T21" fmla="*/ 2147483647 h 154"/>
                <a:gd name="T22" fmla="*/ 2147483647 w 77"/>
                <a:gd name="T23" fmla="*/ 2147483647 h 154"/>
                <a:gd name="T24" fmla="*/ 0 w 77"/>
                <a:gd name="T25" fmla="*/ 2147483647 h 154"/>
                <a:gd name="T26" fmla="*/ 0 w 77"/>
                <a:gd name="T27" fmla="*/ 2147483647 h 154"/>
                <a:gd name="T28" fmla="*/ 0 w 77"/>
                <a:gd name="T29" fmla="*/ 2147483647 h 154"/>
                <a:gd name="T30" fmla="*/ 2147483647 w 77"/>
                <a:gd name="T31" fmla="*/ 2147483647 h 154"/>
                <a:gd name="T32" fmla="*/ 2147483647 w 77"/>
                <a:gd name="T33" fmla="*/ 2147483647 h 154"/>
                <a:gd name="T34" fmla="*/ 2147483647 w 77"/>
                <a:gd name="T35" fmla="*/ 0 h 154"/>
                <a:gd name="T36" fmla="*/ 2147483647 w 77"/>
                <a:gd name="T37" fmla="*/ 0 h 1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54"/>
                <a:gd name="T59" fmla="*/ 77 w 77"/>
                <a:gd name="T60" fmla="*/ 154 h 1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54">
                  <a:moveTo>
                    <a:pt x="29" y="0"/>
                  </a:moveTo>
                  <a:lnTo>
                    <a:pt x="29" y="0"/>
                  </a:lnTo>
                  <a:lnTo>
                    <a:pt x="41" y="36"/>
                  </a:lnTo>
                  <a:lnTo>
                    <a:pt x="53" y="65"/>
                  </a:lnTo>
                  <a:lnTo>
                    <a:pt x="65" y="89"/>
                  </a:lnTo>
                  <a:lnTo>
                    <a:pt x="71" y="107"/>
                  </a:lnTo>
                  <a:lnTo>
                    <a:pt x="77" y="142"/>
                  </a:lnTo>
                  <a:lnTo>
                    <a:pt x="77" y="148"/>
                  </a:lnTo>
                  <a:lnTo>
                    <a:pt x="17" y="154"/>
                  </a:lnTo>
                  <a:lnTo>
                    <a:pt x="6" y="136"/>
                  </a:lnTo>
                  <a:lnTo>
                    <a:pt x="0" y="119"/>
                  </a:lnTo>
                  <a:lnTo>
                    <a:pt x="0" y="89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2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19" name="Freeform 14">
              <a:extLst>
                <a:ext uri="{FF2B5EF4-FFF2-40B4-BE49-F238E27FC236}">
                  <a16:creationId xmlns:a16="http://schemas.microsoft.com/office/drawing/2014/main" id="{61B69704-3C51-C856-AF7F-A11C52F94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3225800"/>
              <a:ext cx="215900" cy="206375"/>
            </a:xfrm>
            <a:custGeom>
              <a:avLst/>
              <a:gdLst>
                <a:gd name="T0" fmla="*/ 0 w 136"/>
                <a:gd name="T1" fmla="*/ 2147483647 h 130"/>
                <a:gd name="T2" fmla="*/ 0 w 136"/>
                <a:gd name="T3" fmla="*/ 2147483647 h 130"/>
                <a:gd name="T4" fmla="*/ 0 w 136"/>
                <a:gd name="T5" fmla="*/ 2147483647 h 130"/>
                <a:gd name="T6" fmla="*/ 0 w 136"/>
                <a:gd name="T7" fmla="*/ 2147483647 h 130"/>
                <a:gd name="T8" fmla="*/ 2147483647 w 136"/>
                <a:gd name="T9" fmla="*/ 2147483647 h 130"/>
                <a:gd name="T10" fmla="*/ 2147483647 w 136"/>
                <a:gd name="T11" fmla="*/ 0 h 130"/>
                <a:gd name="T12" fmla="*/ 2147483647 w 136"/>
                <a:gd name="T13" fmla="*/ 2147483647 h 130"/>
                <a:gd name="T14" fmla="*/ 2147483647 w 136"/>
                <a:gd name="T15" fmla="*/ 2147483647 h 130"/>
                <a:gd name="T16" fmla="*/ 2147483647 w 136"/>
                <a:gd name="T17" fmla="*/ 2147483647 h 130"/>
                <a:gd name="T18" fmla="*/ 2147483647 w 136"/>
                <a:gd name="T19" fmla="*/ 2147483647 h 130"/>
                <a:gd name="T20" fmla="*/ 2147483647 w 136"/>
                <a:gd name="T21" fmla="*/ 2147483647 h 130"/>
                <a:gd name="T22" fmla="*/ 2147483647 w 136"/>
                <a:gd name="T23" fmla="*/ 2147483647 h 130"/>
                <a:gd name="T24" fmla="*/ 2147483647 w 136"/>
                <a:gd name="T25" fmla="*/ 2147483647 h 130"/>
                <a:gd name="T26" fmla="*/ 2147483647 w 136"/>
                <a:gd name="T27" fmla="*/ 2147483647 h 130"/>
                <a:gd name="T28" fmla="*/ 2147483647 w 136"/>
                <a:gd name="T29" fmla="*/ 2147483647 h 130"/>
                <a:gd name="T30" fmla="*/ 2147483647 w 136"/>
                <a:gd name="T31" fmla="*/ 2147483647 h 130"/>
                <a:gd name="T32" fmla="*/ 2147483647 w 136"/>
                <a:gd name="T33" fmla="*/ 2147483647 h 130"/>
                <a:gd name="T34" fmla="*/ 2147483647 w 136"/>
                <a:gd name="T35" fmla="*/ 2147483647 h 130"/>
                <a:gd name="T36" fmla="*/ 2147483647 w 136"/>
                <a:gd name="T37" fmla="*/ 2147483647 h 130"/>
                <a:gd name="T38" fmla="*/ 0 w 136"/>
                <a:gd name="T39" fmla="*/ 2147483647 h 130"/>
                <a:gd name="T40" fmla="*/ 0 w 136"/>
                <a:gd name="T41" fmla="*/ 2147483647 h 130"/>
                <a:gd name="T42" fmla="*/ 0 w 136"/>
                <a:gd name="T43" fmla="*/ 2147483647 h 1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6"/>
                <a:gd name="T67" fmla="*/ 0 h 130"/>
                <a:gd name="T68" fmla="*/ 136 w 136"/>
                <a:gd name="T69" fmla="*/ 130 h 1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6" h="130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18" y="6"/>
                  </a:lnTo>
                  <a:lnTo>
                    <a:pt x="23" y="0"/>
                  </a:lnTo>
                  <a:lnTo>
                    <a:pt x="35" y="6"/>
                  </a:lnTo>
                  <a:lnTo>
                    <a:pt x="47" y="17"/>
                  </a:lnTo>
                  <a:lnTo>
                    <a:pt x="59" y="35"/>
                  </a:lnTo>
                  <a:lnTo>
                    <a:pt x="71" y="59"/>
                  </a:lnTo>
                  <a:lnTo>
                    <a:pt x="89" y="77"/>
                  </a:lnTo>
                  <a:lnTo>
                    <a:pt x="130" y="106"/>
                  </a:lnTo>
                  <a:lnTo>
                    <a:pt x="136" y="112"/>
                  </a:lnTo>
                  <a:lnTo>
                    <a:pt x="124" y="124"/>
                  </a:lnTo>
                  <a:lnTo>
                    <a:pt x="100" y="130"/>
                  </a:lnTo>
                  <a:lnTo>
                    <a:pt x="71" y="130"/>
                  </a:lnTo>
                  <a:lnTo>
                    <a:pt x="0" y="13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0" name="Freeform 15">
              <a:extLst>
                <a:ext uri="{FF2B5EF4-FFF2-40B4-BE49-F238E27FC236}">
                  <a16:creationId xmlns:a16="http://schemas.microsoft.com/office/drawing/2014/main" id="{A1389FC9-F96A-08B0-4EBE-DC7204D44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3290888"/>
              <a:ext cx="84138" cy="28575"/>
            </a:xfrm>
            <a:custGeom>
              <a:avLst/>
              <a:gdLst>
                <a:gd name="T0" fmla="*/ 2147483647 w 53"/>
                <a:gd name="T1" fmla="*/ 0 h 18"/>
                <a:gd name="T2" fmla="*/ 2147483647 w 53"/>
                <a:gd name="T3" fmla="*/ 0 h 18"/>
                <a:gd name="T4" fmla="*/ 2147483647 w 53"/>
                <a:gd name="T5" fmla="*/ 2147483647 h 18"/>
                <a:gd name="T6" fmla="*/ 2147483647 w 53"/>
                <a:gd name="T7" fmla="*/ 2147483647 h 18"/>
                <a:gd name="T8" fmla="*/ 2147483647 w 53"/>
                <a:gd name="T9" fmla="*/ 2147483647 h 18"/>
                <a:gd name="T10" fmla="*/ 2147483647 w 53"/>
                <a:gd name="T11" fmla="*/ 2147483647 h 18"/>
                <a:gd name="T12" fmla="*/ 2147483647 w 53"/>
                <a:gd name="T13" fmla="*/ 2147483647 h 18"/>
                <a:gd name="T14" fmla="*/ 2147483647 w 53"/>
                <a:gd name="T15" fmla="*/ 2147483647 h 18"/>
                <a:gd name="T16" fmla="*/ 2147483647 w 53"/>
                <a:gd name="T17" fmla="*/ 2147483647 h 18"/>
                <a:gd name="T18" fmla="*/ 2147483647 w 53"/>
                <a:gd name="T19" fmla="*/ 2147483647 h 18"/>
                <a:gd name="T20" fmla="*/ 2147483647 w 53"/>
                <a:gd name="T21" fmla="*/ 2147483647 h 18"/>
                <a:gd name="T22" fmla="*/ 2147483647 w 53"/>
                <a:gd name="T23" fmla="*/ 2147483647 h 18"/>
                <a:gd name="T24" fmla="*/ 2147483647 w 53"/>
                <a:gd name="T25" fmla="*/ 0 h 18"/>
                <a:gd name="T26" fmla="*/ 2147483647 w 53"/>
                <a:gd name="T27" fmla="*/ 0 h 18"/>
                <a:gd name="T28" fmla="*/ 0 w 53"/>
                <a:gd name="T29" fmla="*/ 2147483647 h 18"/>
                <a:gd name="T30" fmla="*/ 0 w 53"/>
                <a:gd name="T31" fmla="*/ 2147483647 h 18"/>
                <a:gd name="T32" fmla="*/ 0 w 53"/>
                <a:gd name="T33" fmla="*/ 2147483647 h 18"/>
                <a:gd name="T34" fmla="*/ 0 w 53"/>
                <a:gd name="T35" fmla="*/ 2147483647 h 18"/>
                <a:gd name="T36" fmla="*/ 0 w 53"/>
                <a:gd name="T37" fmla="*/ 2147483647 h 18"/>
                <a:gd name="T38" fmla="*/ 0 w 53"/>
                <a:gd name="T39" fmla="*/ 2147483647 h 18"/>
                <a:gd name="T40" fmla="*/ 0 w 53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18"/>
                <a:gd name="T65" fmla="*/ 53 w 53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18">
                  <a:moveTo>
                    <a:pt x="41" y="0"/>
                  </a:moveTo>
                  <a:lnTo>
                    <a:pt x="41" y="0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41" y="0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1" name="Freeform 16">
              <a:extLst>
                <a:ext uri="{FF2B5EF4-FFF2-40B4-BE49-F238E27FC236}">
                  <a16:creationId xmlns:a16="http://schemas.microsoft.com/office/drawing/2014/main" id="{82821331-9459-DC70-14D9-FBDED501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363" y="3384550"/>
              <a:ext cx="46038" cy="28575"/>
            </a:xfrm>
            <a:custGeom>
              <a:avLst/>
              <a:gdLst>
                <a:gd name="T0" fmla="*/ 2147483647 w 29"/>
                <a:gd name="T1" fmla="*/ 0 h 18"/>
                <a:gd name="T2" fmla="*/ 2147483647 w 29"/>
                <a:gd name="T3" fmla="*/ 0 h 18"/>
                <a:gd name="T4" fmla="*/ 2147483647 w 29"/>
                <a:gd name="T5" fmla="*/ 0 h 18"/>
                <a:gd name="T6" fmla="*/ 2147483647 w 29"/>
                <a:gd name="T7" fmla="*/ 2147483647 h 18"/>
                <a:gd name="T8" fmla="*/ 2147483647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0 w 29"/>
                <a:gd name="T19" fmla="*/ 2147483647 h 18"/>
                <a:gd name="T20" fmla="*/ 0 w 29"/>
                <a:gd name="T21" fmla="*/ 2147483647 h 18"/>
                <a:gd name="T22" fmla="*/ 2147483647 w 29"/>
                <a:gd name="T23" fmla="*/ 0 h 18"/>
                <a:gd name="T24" fmla="*/ 2147483647 w 29"/>
                <a:gd name="T25" fmla="*/ 0 h 18"/>
                <a:gd name="T26" fmla="*/ 2147483647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12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29" y="6"/>
                  </a:lnTo>
                  <a:lnTo>
                    <a:pt x="23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2" name="Freeform 17">
              <a:extLst>
                <a:ext uri="{FF2B5EF4-FFF2-40B4-BE49-F238E27FC236}">
                  <a16:creationId xmlns:a16="http://schemas.microsoft.com/office/drawing/2014/main" id="{B0A2BB15-E4E5-BBE5-FAA3-1C8BF532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3338513"/>
              <a:ext cx="46038" cy="26988"/>
            </a:xfrm>
            <a:custGeom>
              <a:avLst/>
              <a:gdLst>
                <a:gd name="T0" fmla="*/ 2147483647 w 29"/>
                <a:gd name="T1" fmla="*/ 0 h 17"/>
                <a:gd name="T2" fmla="*/ 2147483647 w 29"/>
                <a:gd name="T3" fmla="*/ 0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0 w 29"/>
                <a:gd name="T19" fmla="*/ 2147483647 h 17"/>
                <a:gd name="T20" fmla="*/ 0 w 29"/>
                <a:gd name="T21" fmla="*/ 2147483647 h 17"/>
                <a:gd name="T22" fmla="*/ 2147483647 w 29"/>
                <a:gd name="T23" fmla="*/ 2147483647 h 17"/>
                <a:gd name="T24" fmla="*/ 2147483647 w 29"/>
                <a:gd name="T25" fmla="*/ 0 h 17"/>
                <a:gd name="T26" fmla="*/ 2147483647 w 2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7"/>
                <a:gd name="T44" fmla="*/ 29 w 2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7">
                  <a:moveTo>
                    <a:pt x="11" y="0"/>
                  </a:moveTo>
                  <a:lnTo>
                    <a:pt x="11" y="0"/>
                  </a:lnTo>
                  <a:lnTo>
                    <a:pt x="23" y="6"/>
                  </a:lnTo>
                  <a:lnTo>
                    <a:pt x="29" y="11"/>
                  </a:lnTo>
                  <a:lnTo>
                    <a:pt x="23" y="17"/>
                  </a:lnTo>
                  <a:lnTo>
                    <a:pt x="11" y="17"/>
                  </a:lnTo>
                  <a:lnTo>
                    <a:pt x="5" y="17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3" name="Freeform 18">
              <a:extLst>
                <a:ext uri="{FF2B5EF4-FFF2-40B4-BE49-F238E27FC236}">
                  <a16:creationId xmlns:a16="http://schemas.microsoft.com/office/drawing/2014/main" id="{7A5EE32D-FFFC-F67D-5F86-D31BBED0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3394075"/>
              <a:ext cx="19050" cy="28575"/>
            </a:xfrm>
            <a:custGeom>
              <a:avLst/>
              <a:gdLst>
                <a:gd name="T0" fmla="*/ 2147483647 w 12"/>
                <a:gd name="T1" fmla="*/ 0 h 18"/>
                <a:gd name="T2" fmla="*/ 2147483647 w 12"/>
                <a:gd name="T3" fmla="*/ 0 h 18"/>
                <a:gd name="T4" fmla="*/ 2147483647 w 12"/>
                <a:gd name="T5" fmla="*/ 2147483647 h 18"/>
                <a:gd name="T6" fmla="*/ 2147483647 w 12"/>
                <a:gd name="T7" fmla="*/ 2147483647 h 18"/>
                <a:gd name="T8" fmla="*/ 2147483647 w 12"/>
                <a:gd name="T9" fmla="*/ 2147483647 h 18"/>
                <a:gd name="T10" fmla="*/ 2147483647 w 12"/>
                <a:gd name="T11" fmla="*/ 2147483647 h 18"/>
                <a:gd name="T12" fmla="*/ 2147483647 w 12"/>
                <a:gd name="T13" fmla="*/ 2147483647 h 18"/>
                <a:gd name="T14" fmla="*/ 2147483647 w 12"/>
                <a:gd name="T15" fmla="*/ 2147483647 h 18"/>
                <a:gd name="T16" fmla="*/ 0 w 12"/>
                <a:gd name="T17" fmla="*/ 2147483647 h 18"/>
                <a:gd name="T18" fmla="*/ 0 w 12"/>
                <a:gd name="T19" fmla="*/ 0 h 18"/>
                <a:gd name="T20" fmla="*/ 0 w 12"/>
                <a:gd name="T21" fmla="*/ 0 h 18"/>
                <a:gd name="T22" fmla="*/ 2147483647 w 12"/>
                <a:gd name="T23" fmla="*/ 0 h 18"/>
                <a:gd name="T24" fmla="*/ 214748364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4" name="Freeform 19">
              <a:extLst>
                <a:ext uri="{FF2B5EF4-FFF2-40B4-BE49-F238E27FC236}">
                  <a16:creationId xmlns:a16="http://schemas.microsoft.com/office/drawing/2014/main" id="{534E81CC-F42D-D4CA-B22C-CF0606D7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3252788"/>
              <a:ext cx="17463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2147483647 w 11"/>
                <a:gd name="T5" fmla="*/ 0 h 6"/>
                <a:gd name="T6" fmla="*/ 2147483647 w 11"/>
                <a:gd name="T7" fmla="*/ 0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0 w 11"/>
                <a:gd name="T13" fmla="*/ 0 h 6"/>
                <a:gd name="T14" fmla="*/ 0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5" y="0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5" y="6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5" name="Freeform 20">
              <a:extLst>
                <a:ext uri="{FF2B5EF4-FFF2-40B4-BE49-F238E27FC236}">
                  <a16:creationId xmlns:a16="http://schemas.microsoft.com/office/drawing/2014/main" id="{04124AE8-0A73-6750-848E-C5C8FF898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3027363"/>
              <a:ext cx="695325" cy="431800"/>
            </a:xfrm>
            <a:custGeom>
              <a:avLst/>
              <a:gdLst>
                <a:gd name="T0" fmla="*/ 0 w 438"/>
                <a:gd name="T1" fmla="*/ 2147483647 h 272"/>
                <a:gd name="T2" fmla="*/ 2147483647 w 438"/>
                <a:gd name="T3" fmla="*/ 0 h 272"/>
                <a:gd name="T4" fmla="*/ 2147483647 w 438"/>
                <a:gd name="T5" fmla="*/ 2147483647 h 272"/>
                <a:gd name="T6" fmla="*/ 0 w 438"/>
                <a:gd name="T7" fmla="*/ 2147483647 h 272"/>
                <a:gd name="T8" fmla="*/ 0 w 438"/>
                <a:gd name="T9" fmla="*/ 2147483647 h 272"/>
                <a:gd name="T10" fmla="*/ 0 w 438"/>
                <a:gd name="T11" fmla="*/ 2147483647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8"/>
                <a:gd name="T19" fmla="*/ 0 h 272"/>
                <a:gd name="T20" fmla="*/ 438 w 438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8" h="272">
                  <a:moveTo>
                    <a:pt x="0" y="6"/>
                  </a:moveTo>
                  <a:lnTo>
                    <a:pt x="438" y="0"/>
                  </a:lnTo>
                  <a:lnTo>
                    <a:pt x="438" y="267"/>
                  </a:lnTo>
                  <a:lnTo>
                    <a:pt x="0" y="27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6" name="Freeform 21">
              <a:extLst>
                <a:ext uri="{FF2B5EF4-FFF2-40B4-BE49-F238E27FC236}">
                  <a16:creationId xmlns:a16="http://schemas.microsoft.com/office/drawing/2014/main" id="{F3D7740D-D484-3DAE-C91A-BEEEC6EA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3046413"/>
              <a:ext cx="647700" cy="385763"/>
            </a:xfrm>
            <a:custGeom>
              <a:avLst/>
              <a:gdLst>
                <a:gd name="T0" fmla="*/ 0 w 408"/>
                <a:gd name="T1" fmla="*/ 2147483647 h 243"/>
                <a:gd name="T2" fmla="*/ 2147483647 w 408"/>
                <a:gd name="T3" fmla="*/ 0 h 243"/>
                <a:gd name="T4" fmla="*/ 2147483647 w 408"/>
                <a:gd name="T5" fmla="*/ 2147483647 h 243"/>
                <a:gd name="T6" fmla="*/ 0 w 408"/>
                <a:gd name="T7" fmla="*/ 2147483647 h 243"/>
                <a:gd name="T8" fmla="*/ 0 w 408"/>
                <a:gd name="T9" fmla="*/ 2147483647 h 243"/>
                <a:gd name="T10" fmla="*/ 0 w 408"/>
                <a:gd name="T11" fmla="*/ 2147483647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8"/>
                <a:gd name="T19" fmla="*/ 0 h 243"/>
                <a:gd name="T20" fmla="*/ 408 w 408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8" h="243">
                  <a:moveTo>
                    <a:pt x="0" y="6"/>
                  </a:moveTo>
                  <a:lnTo>
                    <a:pt x="408" y="0"/>
                  </a:lnTo>
                  <a:lnTo>
                    <a:pt x="408" y="237"/>
                  </a:lnTo>
                  <a:lnTo>
                    <a:pt x="0" y="24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DD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7" name="Freeform 22">
              <a:extLst>
                <a:ext uri="{FF2B5EF4-FFF2-40B4-BE49-F238E27FC236}">
                  <a16:creationId xmlns:a16="http://schemas.microsoft.com/office/drawing/2014/main" id="{1B2381D3-69D6-B2D7-7769-9F512E5C4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3046413"/>
              <a:ext cx="355600" cy="385763"/>
            </a:xfrm>
            <a:custGeom>
              <a:avLst/>
              <a:gdLst>
                <a:gd name="T0" fmla="*/ 0 w 224"/>
                <a:gd name="T1" fmla="*/ 2147483647 h 243"/>
                <a:gd name="T2" fmla="*/ 2147483647 w 224"/>
                <a:gd name="T3" fmla="*/ 0 h 243"/>
                <a:gd name="T4" fmla="*/ 2147483647 w 224"/>
                <a:gd name="T5" fmla="*/ 2147483647 h 243"/>
                <a:gd name="T6" fmla="*/ 2147483647 w 224"/>
                <a:gd name="T7" fmla="*/ 2147483647 h 243"/>
                <a:gd name="T8" fmla="*/ 0 w 224"/>
                <a:gd name="T9" fmla="*/ 2147483647 h 243"/>
                <a:gd name="T10" fmla="*/ 0 w 224"/>
                <a:gd name="T11" fmla="*/ 2147483647 h 2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243"/>
                <a:gd name="T20" fmla="*/ 224 w 224"/>
                <a:gd name="T21" fmla="*/ 243 h 2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243">
                  <a:moveTo>
                    <a:pt x="0" y="12"/>
                  </a:moveTo>
                  <a:lnTo>
                    <a:pt x="218" y="0"/>
                  </a:lnTo>
                  <a:lnTo>
                    <a:pt x="224" y="231"/>
                  </a:lnTo>
                  <a:lnTo>
                    <a:pt x="6" y="24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1B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8" name="Freeform 23">
              <a:extLst>
                <a:ext uri="{FF2B5EF4-FFF2-40B4-BE49-F238E27FC236}">
                  <a16:creationId xmlns:a16="http://schemas.microsoft.com/office/drawing/2014/main" id="{39F884B7-B50A-9EC9-9821-14941FDF4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3094038"/>
              <a:ext cx="93663" cy="84138"/>
            </a:xfrm>
            <a:custGeom>
              <a:avLst/>
              <a:gdLst>
                <a:gd name="T0" fmla="*/ 0 w 59"/>
                <a:gd name="T1" fmla="*/ 2147483647 h 53"/>
                <a:gd name="T2" fmla="*/ 0 w 59"/>
                <a:gd name="T3" fmla="*/ 2147483647 h 53"/>
                <a:gd name="T4" fmla="*/ 0 w 59"/>
                <a:gd name="T5" fmla="*/ 2147483647 h 53"/>
                <a:gd name="T6" fmla="*/ 2147483647 w 59"/>
                <a:gd name="T7" fmla="*/ 2147483647 h 53"/>
                <a:gd name="T8" fmla="*/ 2147483647 w 59"/>
                <a:gd name="T9" fmla="*/ 2147483647 h 53"/>
                <a:gd name="T10" fmla="*/ 2147483647 w 59"/>
                <a:gd name="T11" fmla="*/ 2147483647 h 53"/>
                <a:gd name="T12" fmla="*/ 2147483647 w 59"/>
                <a:gd name="T13" fmla="*/ 2147483647 h 53"/>
                <a:gd name="T14" fmla="*/ 2147483647 w 59"/>
                <a:gd name="T15" fmla="*/ 2147483647 h 53"/>
                <a:gd name="T16" fmla="*/ 2147483647 w 59"/>
                <a:gd name="T17" fmla="*/ 2147483647 h 53"/>
                <a:gd name="T18" fmla="*/ 2147483647 w 59"/>
                <a:gd name="T19" fmla="*/ 2147483647 h 53"/>
                <a:gd name="T20" fmla="*/ 2147483647 w 59"/>
                <a:gd name="T21" fmla="*/ 0 h 53"/>
                <a:gd name="T22" fmla="*/ 0 w 59"/>
                <a:gd name="T23" fmla="*/ 2147483647 h 53"/>
                <a:gd name="T24" fmla="*/ 0 w 59"/>
                <a:gd name="T25" fmla="*/ 2147483647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53"/>
                <a:gd name="T41" fmla="*/ 59 w 59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53">
                  <a:moveTo>
                    <a:pt x="0" y="6"/>
                  </a:moveTo>
                  <a:lnTo>
                    <a:pt x="0" y="6"/>
                  </a:lnTo>
                  <a:lnTo>
                    <a:pt x="0" y="29"/>
                  </a:lnTo>
                  <a:lnTo>
                    <a:pt x="5" y="47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5" y="47"/>
                  </a:lnTo>
                  <a:lnTo>
                    <a:pt x="47" y="29"/>
                  </a:lnTo>
                  <a:lnTo>
                    <a:pt x="53" y="18"/>
                  </a:lnTo>
                  <a:lnTo>
                    <a:pt x="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1C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29" name="Freeform 24">
              <a:extLst>
                <a:ext uri="{FF2B5EF4-FFF2-40B4-BE49-F238E27FC236}">
                  <a16:creationId xmlns:a16="http://schemas.microsoft.com/office/drawing/2014/main" id="{94C2FC89-E0A0-E759-CD0F-9B0DB7BE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3243263"/>
              <a:ext cx="179388" cy="179388"/>
            </a:xfrm>
            <a:custGeom>
              <a:avLst/>
              <a:gdLst>
                <a:gd name="T0" fmla="*/ 2147483647 w 113"/>
                <a:gd name="T1" fmla="*/ 2147483647 h 113"/>
                <a:gd name="T2" fmla="*/ 2147483647 w 113"/>
                <a:gd name="T3" fmla="*/ 2147483647 h 113"/>
                <a:gd name="T4" fmla="*/ 2147483647 w 113"/>
                <a:gd name="T5" fmla="*/ 2147483647 h 113"/>
                <a:gd name="T6" fmla="*/ 2147483647 w 113"/>
                <a:gd name="T7" fmla="*/ 2147483647 h 113"/>
                <a:gd name="T8" fmla="*/ 2147483647 w 113"/>
                <a:gd name="T9" fmla="*/ 2147483647 h 113"/>
                <a:gd name="T10" fmla="*/ 2147483647 w 113"/>
                <a:gd name="T11" fmla="*/ 2147483647 h 113"/>
                <a:gd name="T12" fmla="*/ 2147483647 w 113"/>
                <a:gd name="T13" fmla="*/ 2147483647 h 113"/>
                <a:gd name="T14" fmla="*/ 2147483647 w 113"/>
                <a:gd name="T15" fmla="*/ 2147483647 h 113"/>
                <a:gd name="T16" fmla="*/ 2147483647 w 113"/>
                <a:gd name="T17" fmla="*/ 2147483647 h 113"/>
                <a:gd name="T18" fmla="*/ 2147483647 w 113"/>
                <a:gd name="T19" fmla="*/ 2147483647 h 113"/>
                <a:gd name="T20" fmla="*/ 0 w 113"/>
                <a:gd name="T21" fmla="*/ 2147483647 h 113"/>
                <a:gd name="T22" fmla="*/ 0 w 113"/>
                <a:gd name="T23" fmla="*/ 2147483647 h 113"/>
                <a:gd name="T24" fmla="*/ 2147483647 w 113"/>
                <a:gd name="T25" fmla="*/ 2147483647 h 113"/>
                <a:gd name="T26" fmla="*/ 2147483647 w 113"/>
                <a:gd name="T27" fmla="*/ 2147483647 h 113"/>
                <a:gd name="T28" fmla="*/ 2147483647 w 113"/>
                <a:gd name="T29" fmla="*/ 2147483647 h 113"/>
                <a:gd name="T30" fmla="*/ 2147483647 w 113"/>
                <a:gd name="T31" fmla="*/ 2147483647 h 113"/>
                <a:gd name="T32" fmla="*/ 2147483647 w 113"/>
                <a:gd name="T33" fmla="*/ 2147483647 h 113"/>
                <a:gd name="T34" fmla="*/ 2147483647 w 113"/>
                <a:gd name="T35" fmla="*/ 2147483647 h 113"/>
                <a:gd name="T36" fmla="*/ 2147483647 w 113"/>
                <a:gd name="T37" fmla="*/ 2147483647 h 113"/>
                <a:gd name="T38" fmla="*/ 2147483647 w 113"/>
                <a:gd name="T39" fmla="*/ 2147483647 h 113"/>
                <a:gd name="T40" fmla="*/ 2147483647 w 113"/>
                <a:gd name="T41" fmla="*/ 2147483647 h 113"/>
                <a:gd name="T42" fmla="*/ 2147483647 w 113"/>
                <a:gd name="T43" fmla="*/ 2147483647 h 113"/>
                <a:gd name="T44" fmla="*/ 2147483647 w 113"/>
                <a:gd name="T45" fmla="*/ 2147483647 h 113"/>
                <a:gd name="T46" fmla="*/ 2147483647 w 113"/>
                <a:gd name="T47" fmla="*/ 2147483647 h 113"/>
                <a:gd name="T48" fmla="*/ 2147483647 w 113"/>
                <a:gd name="T49" fmla="*/ 2147483647 h 113"/>
                <a:gd name="T50" fmla="*/ 2147483647 w 113"/>
                <a:gd name="T51" fmla="*/ 2147483647 h 113"/>
                <a:gd name="T52" fmla="*/ 2147483647 w 113"/>
                <a:gd name="T53" fmla="*/ 2147483647 h 113"/>
                <a:gd name="T54" fmla="*/ 2147483647 w 113"/>
                <a:gd name="T55" fmla="*/ 2147483647 h 113"/>
                <a:gd name="T56" fmla="*/ 2147483647 w 113"/>
                <a:gd name="T57" fmla="*/ 2147483647 h 113"/>
                <a:gd name="T58" fmla="*/ 2147483647 w 113"/>
                <a:gd name="T59" fmla="*/ 2147483647 h 113"/>
                <a:gd name="T60" fmla="*/ 2147483647 w 113"/>
                <a:gd name="T61" fmla="*/ 2147483647 h 113"/>
                <a:gd name="T62" fmla="*/ 2147483647 w 113"/>
                <a:gd name="T63" fmla="*/ 2147483647 h 113"/>
                <a:gd name="T64" fmla="*/ 2147483647 w 113"/>
                <a:gd name="T65" fmla="*/ 2147483647 h 113"/>
                <a:gd name="T66" fmla="*/ 2147483647 w 113"/>
                <a:gd name="T67" fmla="*/ 2147483647 h 113"/>
                <a:gd name="T68" fmla="*/ 2147483647 w 113"/>
                <a:gd name="T69" fmla="*/ 2147483647 h 113"/>
                <a:gd name="T70" fmla="*/ 2147483647 w 113"/>
                <a:gd name="T71" fmla="*/ 2147483647 h 113"/>
                <a:gd name="T72" fmla="*/ 2147483647 w 113"/>
                <a:gd name="T73" fmla="*/ 2147483647 h 113"/>
                <a:gd name="T74" fmla="*/ 2147483647 w 113"/>
                <a:gd name="T75" fmla="*/ 2147483647 h 113"/>
                <a:gd name="T76" fmla="*/ 2147483647 w 113"/>
                <a:gd name="T77" fmla="*/ 2147483647 h 113"/>
                <a:gd name="T78" fmla="*/ 2147483647 w 113"/>
                <a:gd name="T79" fmla="*/ 2147483647 h 113"/>
                <a:gd name="T80" fmla="*/ 2147483647 w 113"/>
                <a:gd name="T81" fmla="*/ 2147483647 h 113"/>
                <a:gd name="T82" fmla="*/ 2147483647 w 113"/>
                <a:gd name="T83" fmla="*/ 2147483647 h 113"/>
                <a:gd name="T84" fmla="*/ 2147483647 w 113"/>
                <a:gd name="T85" fmla="*/ 2147483647 h 113"/>
                <a:gd name="T86" fmla="*/ 2147483647 w 113"/>
                <a:gd name="T87" fmla="*/ 2147483647 h 113"/>
                <a:gd name="T88" fmla="*/ 2147483647 w 113"/>
                <a:gd name="T89" fmla="*/ 2147483647 h 113"/>
                <a:gd name="T90" fmla="*/ 2147483647 w 113"/>
                <a:gd name="T91" fmla="*/ 0 h 113"/>
                <a:gd name="T92" fmla="*/ 2147483647 w 113"/>
                <a:gd name="T93" fmla="*/ 2147483647 h 113"/>
                <a:gd name="T94" fmla="*/ 2147483647 w 113"/>
                <a:gd name="T95" fmla="*/ 2147483647 h 113"/>
                <a:gd name="T96" fmla="*/ 2147483647 w 113"/>
                <a:gd name="T97" fmla="*/ 2147483647 h 1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3"/>
                <a:gd name="T148" fmla="*/ 0 h 113"/>
                <a:gd name="T149" fmla="*/ 113 w 113"/>
                <a:gd name="T150" fmla="*/ 113 h 1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3" h="113">
                  <a:moveTo>
                    <a:pt x="30" y="24"/>
                  </a:moveTo>
                  <a:lnTo>
                    <a:pt x="30" y="24"/>
                  </a:lnTo>
                  <a:lnTo>
                    <a:pt x="24" y="66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2" y="95"/>
                  </a:lnTo>
                  <a:lnTo>
                    <a:pt x="6" y="101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42" y="113"/>
                  </a:lnTo>
                  <a:lnTo>
                    <a:pt x="42" y="54"/>
                  </a:lnTo>
                  <a:lnTo>
                    <a:pt x="47" y="18"/>
                  </a:lnTo>
                  <a:lnTo>
                    <a:pt x="59" y="12"/>
                  </a:lnTo>
                  <a:lnTo>
                    <a:pt x="65" y="18"/>
                  </a:lnTo>
                  <a:lnTo>
                    <a:pt x="65" y="24"/>
                  </a:lnTo>
                  <a:lnTo>
                    <a:pt x="71" y="107"/>
                  </a:lnTo>
                  <a:lnTo>
                    <a:pt x="77" y="107"/>
                  </a:lnTo>
                  <a:lnTo>
                    <a:pt x="83" y="95"/>
                  </a:lnTo>
                  <a:lnTo>
                    <a:pt x="89" y="101"/>
                  </a:lnTo>
                  <a:lnTo>
                    <a:pt x="95" y="107"/>
                  </a:lnTo>
                  <a:lnTo>
                    <a:pt x="113" y="107"/>
                  </a:lnTo>
                  <a:lnTo>
                    <a:pt x="113" y="101"/>
                  </a:lnTo>
                  <a:lnTo>
                    <a:pt x="113" y="95"/>
                  </a:lnTo>
                  <a:lnTo>
                    <a:pt x="107" y="89"/>
                  </a:lnTo>
                  <a:lnTo>
                    <a:pt x="95" y="89"/>
                  </a:lnTo>
                  <a:lnTo>
                    <a:pt x="83" y="83"/>
                  </a:lnTo>
                  <a:lnTo>
                    <a:pt x="77" y="12"/>
                  </a:lnTo>
                  <a:lnTo>
                    <a:pt x="59" y="0"/>
                  </a:lnTo>
                  <a:lnTo>
                    <a:pt x="36" y="12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1C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0" name="Freeform 25">
              <a:extLst>
                <a:ext uri="{FF2B5EF4-FFF2-40B4-BE49-F238E27FC236}">
                  <a16:creationId xmlns:a16="http://schemas.microsoft.com/office/drawing/2014/main" id="{B0F7C650-2495-12D4-A019-C2CA00ACB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3187700"/>
              <a:ext cx="327025" cy="84138"/>
            </a:xfrm>
            <a:custGeom>
              <a:avLst/>
              <a:gdLst>
                <a:gd name="T0" fmla="*/ 2147483647 w 206"/>
                <a:gd name="T1" fmla="*/ 0 h 53"/>
                <a:gd name="T2" fmla="*/ 2147483647 w 206"/>
                <a:gd name="T3" fmla="*/ 0 h 53"/>
                <a:gd name="T4" fmla="*/ 2147483647 w 206"/>
                <a:gd name="T5" fmla="*/ 0 h 53"/>
                <a:gd name="T6" fmla="*/ 2147483647 w 206"/>
                <a:gd name="T7" fmla="*/ 2147483647 h 53"/>
                <a:gd name="T8" fmla="*/ 2147483647 w 206"/>
                <a:gd name="T9" fmla="*/ 2147483647 h 53"/>
                <a:gd name="T10" fmla="*/ 2147483647 w 206"/>
                <a:gd name="T11" fmla="*/ 2147483647 h 53"/>
                <a:gd name="T12" fmla="*/ 2147483647 w 206"/>
                <a:gd name="T13" fmla="*/ 2147483647 h 53"/>
                <a:gd name="T14" fmla="*/ 2147483647 w 206"/>
                <a:gd name="T15" fmla="*/ 2147483647 h 53"/>
                <a:gd name="T16" fmla="*/ 2147483647 w 206"/>
                <a:gd name="T17" fmla="*/ 2147483647 h 53"/>
                <a:gd name="T18" fmla="*/ 0 w 206"/>
                <a:gd name="T19" fmla="*/ 2147483647 h 53"/>
                <a:gd name="T20" fmla="*/ 0 w 206"/>
                <a:gd name="T21" fmla="*/ 2147483647 h 53"/>
                <a:gd name="T22" fmla="*/ 0 w 206"/>
                <a:gd name="T23" fmla="*/ 2147483647 h 53"/>
                <a:gd name="T24" fmla="*/ 0 w 206"/>
                <a:gd name="T25" fmla="*/ 2147483647 h 53"/>
                <a:gd name="T26" fmla="*/ 2147483647 w 206"/>
                <a:gd name="T27" fmla="*/ 2147483647 h 53"/>
                <a:gd name="T28" fmla="*/ 2147483647 w 206"/>
                <a:gd name="T29" fmla="*/ 2147483647 h 53"/>
                <a:gd name="T30" fmla="*/ 2147483647 w 206"/>
                <a:gd name="T31" fmla="*/ 2147483647 h 53"/>
                <a:gd name="T32" fmla="*/ 2147483647 w 206"/>
                <a:gd name="T33" fmla="*/ 2147483647 h 53"/>
                <a:gd name="T34" fmla="*/ 2147483647 w 206"/>
                <a:gd name="T35" fmla="*/ 2147483647 h 53"/>
                <a:gd name="T36" fmla="*/ 2147483647 w 206"/>
                <a:gd name="T37" fmla="*/ 2147483647 h 53"/>
                <a:gd name="T38" fmla="*/ 2147483647 w 206"/>
                <a:gd name="T39" fmla="*/ 2147483647 h 53"/>
                <a:gd name="T40" fmla="*/ 2147483647 w 206"/>
                <a:gd name="T41" fmla="*/ 2147483647 h 53"/>
                <a:gd name="T42" fmla="*/ 2147483647 w 206"/>
                <a:gd name="T43" fmla="*/ 2147483647 h 53"/>
                <a:gd name="T44" fmla="*/ 2147483647 w 206"/>
                <a:gd name="T45" fmla="*/ 2147483647 h 53"/>
                <a:gd name="T46" fmla="*/ 2147483647 w 206"/>
                <a:gd name="T47" fmla="*/ 2147483647 h 53"/>
                <a:gd name="T48" fmla="*/ 2147483647 w 206"/>
                <a:gd name="T49" fmla="*/ 2147483647 h 53"/>
                <a:gd name="T50" fmla="*/ 2147483647 w 206"/>
                <a:gd name="T51" fmla="*/ 2147483647 h 53"/>
                <a:gd name="T52" fmla="*/ 2147483647 w 206"/>
                <a:gd name="T53" fmla="*/ 2147483647 h 53"/>
                <a:gd name="T54" fmla="*/ 2147483647 w 206"/>
                <a:gd name="T55" fmla="*/ 2147483647 h 53"/>
                <a:gd name="T56" fmla="*/ 2147483647 w 206"/>
                <a:gd name="T57" fmla="*/ 2147483647 h 53"/>
                <a:gd name="T58" fmla="*/ 2147483647 w 206"/>
                <a:gd name="T59" fmla="*/ 2147483647 h 53"/>
                <a:gd name="T60" fmla="*/ 2147483647 w 206"/>
                <a:gd name="T61" fmla="*/ 2147483647 h 53"/>
                <a:gd name="T62" fmla="*/ 2147483647 w 206"/>
                <a:gd name="T63" fmla="*/ 2147483647 h 53"/>
                <a:gd name="T64" fmla="*/ 2147483647 w 206"/>
                <a:gd name="T65" fmla="*/ 2147483647 h 53"/>
                <a:gd name="T66" fmla="*/ 2147483647 w 206"/>
                <a:gd name="T67" fmla="*/ 2147483647 h 53"/>
                <a:gd name="T68" fmla="*/ 2147483647 w 206"/>
                <a:gd name="T69" fmla="*/ 2147483647 h 53"/>
                <a:gd name="T70" fmla="*/ 2147483647 w 206"/>
                <a:gd name="T71" fmla="*/ 2147483647 h 53"/>
                <a:gd name="T72" fmla="*/ 2147483647 w 206"/>
                <a:gd name="T73" fmla="*/ 2147483647 h 53"/>
                <a:gd name="T74" fmla="*/ 2147483647 w 206"/>
                <a:gd name="T75" fmla="*/ 2147483647 h 53"/>
                <a:gd name="T76" fmla="*/ 2147483647 w 206"/>
                <a:gd name="T77" fmla="*/ 2147483647 h 53"/>
                <a:gd name="T78" fmla="*/ 2147483647 w 206"/>
                <a:gd name="T79" fmla="*/ 2147483647 h 53"/>
                <a:gd name="T80" fmla="*/ 2147483647 w 206"/>
                <a:gd name="T81" fmla="*/ 2147483647 h 53"/>
                <a:gd name="T82" fmla="*/ 2147483647 w 206"/>
                <a:gd name="T83" fmla="*/ 2147483647 h 53"/>
                <a:gd name="T84" fmla="*/ 2147483647 w 206"/>
                <a:gd name="T85" fmla="*/ 2147483647 h 53"/>
                <a:gd name="T86" fmla="*/ 2147483647 w 206"/>
                <a:gd name="T87" fmla="*/ 2147483647 h 53"/>
                <a:gd name="T88" fmla="*/ 2147483647 w 206"/>
                <a:gd name="T89" fmla="*/ 2147483647 h 53"/>
                <a:gd name="T90" fmla="*/ 2147483647 w 206"/>
                <a:gd name="T91" fmla="*/ 2147483647 h 53"/>
                <a:gd name="T92" fmla="*/ 2147483647 w 206"/>
                <a:gd name="T93" fmla="*/ 2147483647 h 53"/>
                <a:gd name="T94" fmla="*/ 2147483647 w 206"/>
                <a:gd name="T95" fmla="*/ 2147483647 h 53"/>
                <a:gd name="T96" fmla="*/ 2147483647 w 206"/>
                <a:gd name="T97" fmla="*/ 2147483647 h 53"/>
                <a:gd name="T98" fmla="*/ 2147483647 w 206"/>
                <a:gd name="T99" fmla="*/ 2147483647 h 53"/>
                <a:gd name="T100" fmla="*/ 2147483647 w 206"/>
                <a:gd name="T101" fmla="*/ 2147483647 h 53"/>
                <a:gd name="T102" fmla="*/ 2147483647 w 206"/>
                <a:gd name="T103" fmla="*/ 2147483647 h 53"/>
                <a:gd name="T104" fmla="*/ 2147483647 w 206"/>
                <a:gd name="T105" fmla="*/ 2147483647 h 53"/>
                <a:gd name="T106" fmla="*/ 2147483647 w 206"/>
                <a:gd name="T107" fmla="*/ 2147483647 h 53"/>
                <a:gd name="T108" fmla="*/ 2147483647 w 206"/>
                <a:gd name="T109" fmla="*/ 2147483647 h 53"/>
                <a:gd name="T110" fmla="*/ 2147483647 w 206"/>
                <a:gd name="T111" fmla="*/ 2147483647 h 53"/>
                <a:gd name="T112" fmla="*/ 2147483647 w 206"/>
                <a:gd name="T113" fmla="*/ 2147483647 h 53"/>
                <a:gd name="T114" fmla="*/ 2147483647 w 206"/>
                <a:gd name="T115" fmla="*/ 2147483647 h 53"/>
                <a:gd name="T116" fmla="*/ 2147483647 w 206"/>
                <a:gd name="T117" fmla="*/ 2147483647 h 53"/>
                <a:gd name="T118" fmla="*/ 2147483647 w 206"/>
                <a:gd name="T119" fmla="*/ 0 h 53"/>
                <a:gd name="T120" fmla="*/ 2147483647 w 206"/>
                <a:gd name="T121" fmla="*/ 0 h 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6"/>
                <a:gd name="T184" fmla="*/ 0 h 53"/>
                <a:gd name="T185" fmla="*/ 206 w 206"/>
                <a:gd name="T186" fmla="*/ 53 h 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6" h="53">
                  <a:moveTo>
                    <a:pt x="76" y="0"/>
                  </a:moveTo>
                  <a:lnTo>
                    <a:pt x="76" y="0"/>
                  </a:lnTo>
                  <a:lnTo>
                    <a:pt x="53" y="0"/>
                  </a:lnTo>
                  <a:lnTo>
                    <a:pt x="35" y="6"/>
                  </a:lnTo>
                  <a:lnTo>
                    <a:pt x="17" y="24"/>
                  </a:lnTo>
                  <a:lnTo>
                    <a:pt x="11" y="35"/>
                  </a:lnTo>
                  <a:lnTo>
                    <a:pt x="5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5" y="47"/>
                  </a:lnTo>
                  <a:lnTo>
                    <a:pt x="11" y="41"/>
                  </a:lnTo>
                  <a:lnTo>
                    <a:pt x="17" y="47"/>
                  </a:lnTo>
                  <a:lnTo>
                    <a:pt x="17" y="53"/>
                  </a:lnTo>
                  <a:lnTo>
                    <a:pt x="17" y="47"/>
                  </a:lnTo>
                  <a:lnTo>
                    <a:pt x="23" y="35"/>
                  </a:lnTo>
                  <a:lnTo>
                    <a:pt x="17" y="30"/>
                  </a:lnTo>
                  <a:lnTo>
                    <a:pt x="35" y="18"/>
                  </a:lnTo>
                  <a:lnTo>
                    <a:pt x="41" y="12"/>
                  </a:lnTo>
                  <a:lnTo>
                    <a:pt x="53" y="6"/>
                  </a:lnTo>
                  <a:lnTo>
                    <a:pt x="76" y="18"/>
                  </a:lnTo>
                  <a:lnTo>
                    <a:pt x="94" y="24"/>
                  </a:lnTo>
                  <a:lnTo>
                    <a:pt x="112" y="35"/>
                  </a:lnTo>
                  <a:lnTo>
                    <a:pt x="130" y="41"/>
                  </a:lnTo>
                  <a:lnTo>
                    <a:pt x="171" y="47"/>
                  </a:lnTo>
                  <a:lnTo>
                    <a:pt x="189" y="41"/>
                  </a:lnTo>
                  <a:lnTo>
                    <a:pt x="206" y="41"/>
                  </a:lnTo>
                  <a:lnTo>
                    <a:pt x="201" y="35"/>
                  </a:lnTo>
                  <a:lnTo>
                    <a:pt x="195" y="35"/>
                  </a:lnTo>
                  <a:lnTo>
                    <a:pt x="183" y="41"/>
                  </a:lnTo>
                  <a:lnTo>
                    <a:pt x="183" y="35"/>
                  </a:lnTo>
                  <a:lnTo>
                    <a:pt x="201" y="30"/>
                  </a:lnTo>
                  <a:lnTo>
                    <a:pt x="206" y="30"/>
                  </a:lnTo>
                  <a:lnTo>
                    <a:pt x="206" y="24"/>
                  </a:lnTo>
                  <a:lnTo>
                    <a:pt x="201" y="24"/>
                  </a:lnTo>
                  <a:lnTo>
                    <a:pt x="195" y="24"/>
                  </a:lnTo>
                  <a:lnTo>
                    <a:pt x="171" y="30"/>
                  </a:lnTo>
                  <a:lnTo>
                    <a:pt x="165" y="35"/>
                  </a:lnTo>
                  <a:lnTo>
                    <a:pt x="112" y="24"/>
                  </a:lnTo>
                  <a:lnTo>
                    <a:pt x="88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1C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1" name="Freeform 26">
              <a:extLst>
                <a:ext uri="{FF2B5EF4-FFF2-40B4-BE49-F238E27FC236}">
                  <a16:creationId xmlns:a16="http://schemas.microsoft.com/office/drawing/2014/main" id="{B27826DF-D412-475A-08F2-97796C3C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5" y="3055938"/>
              <a:ext cx="206375" cy="141288"/>
            </a:xfrm>
            <a:custGeom>
              <a:avLst/>
              <a:gdLst>
                <a:gd name="T0" fmla="*/ 2147483647 w 130"/>
                <a:gd name="T1" fmla="*/ 2147483647 h 89"/>
                <a:gd name="T2" fmla="*/ 2147483647 w 130"/>
                <a:gd name="T3" fmla="*/ 2147483647 h 89"/>
                <a:gd name="T4" fmla="*/ 2147483647 w 130"/>
                <a:gd name="T5" fmla="*/ 2147483647 h 89"/>
                <a:gd name="T6" fmla="*/ 2147483647 w 130"/>
                <a:gd name="T7" fmla="*/ 2147483647 h 89"/>
                <a:gd name="T8" fmla="*/ 2147483647 w 130"/>
                <a:gd name="T9" fmla="*/ 2147483647 h 89"/>
                <a:gd name="T10" fmla="*/ 2147483647 w 130"/>
                <a:gd name="T11" fmla="*/ 2147483647 h 89"/>
                <a:gd name="T12" fmla="*/ 2147483647 w 130"/>
                <a:gd name="T13" fmla="*/ 2147483647 h 89"/>
                <a:gd name="T14" fmla="*/ 2147483647 w 130"/>
                <a:gd name="T15" fmla="*/ 2147483647 h 89"/>
                <a:gd name="T16" fmla="*/ 2147483647 w 130"/>
                <a:gd name="T17" fmla="*/ 2147483647 h 89"/>
                <a:gd name="T18" fmla="*/ 2147483647 w 130"/>
                <a:gd name="T19" fmla="*/ 2147483647 h 89"/>
                <a:gd name="T20" fmla="*/ 2147483647 w 130"/>
                <a:gd name="T21" fmla="*/ 2147483647 h 89"/>
                <a:gd name="T22" fmla="*/ 2147483647 w 130"/>
                <a:gd name="T23" fmla="*/ 2147483647 h 89"/>
                <a:gd name="T24" fmla="*/ 2147483647 w 130"/>
                <a:gd name="T25" fmla="*/ 0 h 89"/>
                <a:gd name="T26" fmla="*/ 2147483647 w 130"/>
                <a:gd name="T27" fmla="*/ 0 h 89"/>
                <a:gd name="T28" fmla="*/ 2147483647 w 130"/>
                <a:gd name="T29" fmla="*/ 0 h 89"/>
                <a:gd name="T30" fmla="*/ 2147483647 w 130"/>
                <a:gd name="T31" fmla="*/ 0 h 89"/>
                <a:gd name="T32" fmla="*/ 2147483647 w 130"/>
                <a:gd name="T33" fmla="*/ 2147483647 h 89"/>
                <a:gd name="T34" fmla="*/ 2147483647 w 130"/>
                <a:gd name="T35" fmla="*/ 2147483647 h 89"/>
                <a:gd name="T36" fmla="*/ 2147483647 w 130"/>
                <a:gd name="T37" fmla="*/ 2147483647 h 89"/>
                <a:gd name="T38" fmla="*/ 2147483647 w 130"/>
                <a:gd name="T39" fmla="*/ 2147483647 h 89"/>
                <a:gd name="T40" fmla="*/ 0 w 130"/>
                <a:gd name="T41" fmla="*/ 2147483647 h 89"/>
                <a:gd name="T42" fmla="*/ 0 w 130"/>
                <a:gd name="T43" fmla="*/ 2147483647 h 89"/>
                <a:gd name="T44" fmla="*/ 2147483647 w 130"/>
                <a:gd name="T45" fmla="*/ 2147483647 h 89"/>
                <a:gd name="T46" fmla="*/ 2147483647 w 130"/>
                <a:gd name="T47" fmla="*/ 2147483647 h 89"/>
                <a:gd name="T48" fmla="*/ 2147483647 w 130"/>
                <a:gd name="T49" fmla="*/ 2147483647 h 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0"/>
                <a:gd name="T76" fmla="*/ 0 h 89"/>
                <a:gd name="T77" fmla="*/ 130 w 130"/>
                <a:gd name="T78" fmla="*/ 89 h 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0" h="89">
                  <a:moveTo>
                    <a:pt x="41" y="42"/>
                  </a:moveTo>
                  <a:lnTo>
                    <a:pt x="83" y="36"/>
                  </a:lnTo>
                  <a:lnTo>
                    <a:pt x="83" y="42"/>
                  </a:lnTo>
                  <a:lnTo>
                    <a:pt x="83" y="59"/>
                  </a:lnTo>
                  <a:lnTo>
                    <a:pt x="71" y="89"/>
                  </a:lnTo>
                  <a:lnTo>
                    <a:pt x="107" y="89"/>
                  </a:lnTo>
                  <a:lnTo>
                    <a:pt x="130" y="36"/>
                  </a:lnTo>
                  <a:lnTo>
                    <a:pt x="118" y="18"/>
                  </a:lnTo>
                  <a:lnTo>
                    <a:pt x="101" y="6"/>
                  </a:lnTo>
                  <a:lnTo>
                    <a:pt x="83" y="0"/>
                  </a:lnTo>
                  <a:lnTo>
                    <a:pt x="59" y="0"/>
                  </a:lnTo>
                  <a:lnTo>
                    <a:pt x="41" y="0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6" y="53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36" y="77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FE7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2" name="Freeform 27">
              <a:extLst>
                <a:ext uri="{FF2B5EF4-FFF2-40B4-BE49-F238E27FC236}">
                  <a16:creationId xmlns:a16="http://schemas.microsoft.com/office/drawing/2014/main" id="{EF23ABCF-0FB4-A3C8-A75F-3DF71A9A7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8" y="3159125"/>
              <a:ext cx="28575" cy="9525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0 h 6"/>
                <a:gd name="T4" fmla="*/ 2147483647 w 18"/>
                <a:gd name="T5" fmla="*/ 0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0 h 6"/>
                <a:gd name="T12" fmla="*/ 2147483647 w 18"/>
                <a:gd name="T13" fmla="*/ 0 h 6"/>
                <a:gd name="T14" fmla="*/ 2147483647 w 18"/>
                <a:gd name="T15" fmla="*/ 0 h 6"/>
                <a:gd name="T16" fmla="*/ 2147483647 w 18"/>
                <a:gd name="T17" fmla="*/ 0 h 6"/>
                <a:gd name="T18" fmla="*/ 2147483647 w 18"/>
                <a:gd name="T19" fmla="*/ 2147483647 h 6"/>
                <a:gd name="T20" fmla="*/ 2147483647 w 18"/>
                <a:gd name="T21" fmla="*/ 2147483647 h 6"/>
                <a:gd name="T22" fmla="*/ 2147483647 w 18"/>
                <a:gd name="T23" fmla="*/ 2147483647 h 6"/>
                <a:gd name="T24" fmla="*/ 0 w 18"/>
                <a:gd name="T25" fmla="*/ 2147483647 h 6"/>
                <a:gd name="T26" fmla="*/ 0 w 18"/>
                <a:gd name="T27" fmla="*/ 0 h 6"/>
                <a:gd name="T28" fmla="*/ 0 w 18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6"/>
                <a:gd name="T47" fmla="*/ 18 w 18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3" name="Freeform 28">
              <a:extLst>
                <a:ext uri="{FF2B5EF4-FFF2-40B4-BE49-F238E27FC236}">
                  <a16:creationId xmlns:a16="http://schemas.microsoft.com/office/drawing/2014/main" id="{2C5CEFEC-17B6-F224-03C5-05771682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3132138"/>
              <a:ext cx="9525" cy="26988"/>
            </a:xfrm>
            <a:custGeom>
              <a:avLst/>
              <a:gdLst>
                <a:gd name="T0" fmla="*/ 2147483647 w 6"/>
                <a:gd name="T1" fmla="*/ 0 h 17"/>
                <a:gd name="T2" fmla="*/ 2147483647 w 6"/>
                <a:gd name="T3" fmla="*/ 0 h 17"/>
                <a:gd name="T4" fmla="*/ 2147483647 w 6"/>
                <a:gd name="T5" fmla="*/ 2147483647 h 17"/>
                <a:gd name="T6" fmla="*/ 0 w 6"/>
                <a:gd name="T7" fmla="*/ 2147483647 h 17"/>
                <a:gd name="T8" fmla="*/ 2147483647 w 6"/>
                <a:gd name="T9" fmla="*/ 2147483647 h 17"/>
                <a:gd name="T10" fmla="*/ 2147483647 w 6"/>
                <a:gd name="T11" fmla="*/ 0 h 17"/>
                <a:gd name="T12" fmla="*/ 2147483647 w 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7"/>
                <a:gd name="T23" fmla="*/ 6 w 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7">
                  <a:moveTo>
                    <a:pt x="6" y="0"/>
                  </a:moveTo>
                  <a:lnTo>
                    <a:pt x="6" y="0"/>
                  </a:lnTo>
                  <a:lnTo>
                    <a:pt x="6" y="11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838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4" name="Freeform 29">
              <a:extLst>
                <a:ext uri="{FF2B5EF4-FFF2-40B4-BE49-F238E27FC236}">
                  <a16:creationId xmlns:a16="http://schemas.microsoft.com/office/drawing/2014/main" id="{552ABD99-6AE4-74A4-4F4E-27DFBE6F4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838" y="3132138"/>
              <a:ext cx="57150" cy="7938"/>
            </a:xfrm>
            <a:custGeom>
              <a:avLst/>
              <a:gdLst>
                <a:gd name="T0" fmla="*/ 2147483647 w 36"/>
                <a:gd name="T1" fmla="*/ 0 h 5"/>
                <a:gd name="T2" fmla="*/ 2147483647 w 36"/>
                <a:gd name="T3" fmla="*/ 0 h 5"/>
                <a:gd name="T4" fmla="*/ 2147483647 w 36"/>
                <a:gd name="T5" fmla="*/ 0 h 5"/>
                <a:gd name="T6" fmla="*/ 2147483647 w 36"/>
                <a:gd name="T7" fmla="*/ 0 h 5"/>
                <a:gd name="T8" fmla="*/ 2147483647 w 36"/>
                <a:gd name="T9" fmla="*/ 2147483647 h 5"/>
                <a:gd name="T10" fmla="*/ 2147483647 w 36"/>
                <a:gd name="T11" fmla="*/ 2147483647 h 5"/>
                <a:gd name="T12" fmla="*/ 2147483647 w 36"/>
                <a:gd name="T13" fmla="*/ 0 h 5"/>
                <a:gd name="T14" fmla="*/ 2147483647 w 36"/>
                <a:gd name="T15" fmla="*/ 0 h 5"/>
                <a:gd name="T16" fmla="*/ 2147483647 w 36"/>
                <a:gd name="T17" fmla="*/ 0 h 5"/>
                <a:gd name="T18" fmla="*/ 2147483647 w 36"/>
                <a:gd name="T19" fmla="*/ 0 h 5"/>
                <a:gd name="T20" fmla="*/ 2147483647 w 36"/>
                <a:gd name="T21" fmla="*/ 0 h 5"/>
                <a:gd name="T22" fmla="*/ 2147483647 w 36"/>
                <a:gd name="T23" fmla="*/ 0 h 5"/>
                <a:gd name="T24" fmla="*/ 2147483647 w 36"/>
                <a:gd name="T25" fmla="*/ 0 h 5"/>
                <a:gd name="T26" fmla="*/ 2147483647 w 36"/>
                <a:gd name="T27" fmla="*/ 0 h 5"/>
                <a:gd name="T28" fmla="*/ 2147483647 w 36"/>
                <a:gd name="T29" fmla="*/ 2147483647 h 5"/>
                <a:gd name="T30" fmla="*/ 2147483647 w 36"/>
                <a:gd name="T31" fmla="*/ 2147483647 h 5"/>
                <a:gd name="T32" fmla="*/ 0 w 36"/>
                <a:gd name="T33" fmla="*/ 0 h 5"/>
                <a:gd name="T34" fmla="*/ 0 w 36"/>
                <a:gd name="T35" fmla="*/ 0 h 5"/>
                <a:gd name="T36" fmla="*/ 2147483647 w 36"/>
                <a:gd name="T37" fmla="*/ 0 h 5"/>
                <a:gd name="T38" fmla="*/ 2147483647 w 36"/>
                <a:gd name="T39" fmla="*/ 0 h 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"/>
                <a:gd name="T62" fmla="*/ 36 w 36"/>
                <a:gd name="T63" fmla="*/ 5 h 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">
                  <a:moveTo>
                    <a:pt x="30" y="0"/>
                  </a:moveTo>
                  <a:lnTo>
                    <a:pt x="30" y="0"/>
                  </a:lnTo>
                  <a:lnTo>
                    <a:pt x="36" y="0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5" name="Freeform 30">
              <a:extLst>
                <a:ext uri="{FF2B5EF4-FFF2-40B4-BE49-F238E27FC236}">
                  <a16:creationId xmlns:a16="http://schemas.microsoft.com/office/drawing/2014/main" id="{35D855B0-4334-C6F4-143D-8875B50AE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0838" y="3132138"/>
              <a:ext cx="47625" cy="7938"/>
            </a:xfrm>
            <a:custGeom>
              <a:avLst/>
              <a:gdLst>
                <a:gd name="T0" fmla="*/ 2147483647 w 30"/>
                <a:gd name="T1" fmla="*/ 0 h 5"/>
                <a:gd name="T2" fmla="*/ 2147483647 w 30"/>
                <a:gd name="T3" fmla="*/ 0 h 5"/>
                <a:gd name="T4" fmla="*/ 2147483647 w 30"/>
                <a:gd name="T5" fmla="*/ 0 h 5"/>
                <a:gd name="T6" fmla="*/ 2147483647 w 30"/>
                <a:gd name="T7" fmla="*/ 0 h 5"/>
                <a:gd name="T8" fmla="*/ 2147483647 w 30"/>
                <a:gd name="T9" fmla="*/ 0 h 5"/>
                <a:gd name="T10" fmla="*/ 2147483647 w 30"/>
                <a:gd name="T11" fmla="*/ 0 h 5"/>
                <a:gd name="T12" fmla="*/ 2147483647 w 30"/>
                <a:gd name="T13" fmla="*/ 0 h 5"/>
                <a:gd name="T14" fmla="*/ 2147483647 w 30"/>
                <a:gd name="T15" fmla="*/ 0 h 5"/>
                <a:gd name="T16" fmla="*/ 2147483647 w 30"/>
                <a:gd name="T17" fmla="*/ 0 h 5"/>
                <a:gd name="T18" fmla="*/ 2147483647 w 30"/>
                <a:gd name="T19" fmla="*/ 0 h 5"/>
                <a:gd name="T20" fmla="*/ 2147483647 w 30"/>
                <a:gd name="T21" fmla="*/ 0 h 5"/>
                <a:gd name="T22" fmla="*/ 2147483647 w 30"/>
                <a:gd name="T23" fmla="*/ 0 h 5"/>
                <a:gd name="T24" fmla="*/ 2147483647 w 30"/>
                <a:gd name="T25" fmla="*/ 0 h 5"/>
                <a:gd name="T26" fmla="*/ 2147483647 w 30"/>
                <a:gd name="T27" fmla="*/ 0 h 5"/>
                <a:gd name="T28" fmla="*/ 2147483647 w 30"/>
                <a:gd name="T29" fmla="*/ 2147483647 h 5"/>
                <a:gd name="T30" fmla="*/ 2147483647 w 30"/>
                <a:gd name="T31" fmla="*/ 2147483647 h 5"/>
                <a:gd name="T32" fmla="*/ 0 w 30"/>
                <a:gd name="T33" fmla="*/ 0 h 5"/>
                <a:gd name="T34" fmla="*/ 0 w 30"/>
                <a:gd name="T35" fmla="*/ 0 h 5"/>
                <a:gd name="T36" fmla="*/ 0 w 30"/>
                <a:gd name="T37" fmla="*/ 0 h 5"/>
                <a:gd name="T38" fmla="*/ 2147483647 w 30"/>
                <a:gd name="T39" fmla="*/ 0 h 5"/>
                <a:gd name="T40" fmla="*/ 2147483647 w 30"/>
                <a:gd name="T41" fmla="*/ 0 h 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5"/>
                <a:gd name="T65" fmla="*/ 30 w 30"/>
                <a:gd name="T66" fmla="*/ 5 h 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5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30" y="0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6" y="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6" name="Freeform 31">
              <a:extLst>
                <a:ext uri="{FF2B5EF4-FFF2-40B4-BE49-F238E27FC236}">
                  <a16:creationId xmlns:a16="http://schemas.microsoft.com/office/drawing/2014/main" id="{AA8607ED-68E6-D7A0-74C8-DE37C4C5D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0" y="3178175"/>
              <a:ext cx="179388" cy="103188"/>
            </a:xfrm>
            <a:custGeom>
              <a:avLst/>
              <a:gdLst>
                <a:gd name="T0" fmla="*/ 0 w 113"/>
                <a:gd name="T1" fmla="*/ 2147483647 h 65"/>
                <a:gd name="T2" fmla="*/ 0 w 113"/>
                <a:gd name="T3" fmla="*/ 2147483647 h 65"/>
                <a:gd name="T4" fmla="*/ 2147483647 w 113"/>
                <a:gd name="T5" fmla="*/ 0 h 65"/>
                <a:gd name="T6" fmla="*/ 2147483647 w 113"/>
                <a:gd name="T7" fmla="*/ 0 h 65"/>
                <a:gd name="T8" fmla="*/ 2147483647 w 113"/>
                <a:gd name="T9" fmla="*/ 2147483647 h 65"/>
                <a:gd name="T10" fmla="*/ 0 w 113"/>
                <a:gd name="T11" fmla="*/ 2147483647 h 65"/>
                <a:gd name="T12" fmla="*/ 0 w 113"/>
                <a:gd name="T13" fmla="*/ 214748364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65"/>
                <a:gd name="T23" fmla="*/ 113 w 113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65">
                  <a:moveTo>
                    <a:pt x="0" y="65"/>
                  </a:moveTo>
                  <a:lnTo>
                    <a:pt x="0" y="65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113" y="5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7" name="Freeform 32">
              <a:extLst>
                <a:ext uri="{FF2B5EF4-FFF2-40B4-BE49-F238E27FC236}">
                  <a16:creationId xmlns:a16="http://schemas.microsoft.com/office/drawing/2014/main" id="{F6B17AC5-96CA-5EA0-FB2B-C4D5706EA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700" y="3384550"/>
              <a:ext cx="179388" cy="38100"/>
            </a:xfrm>
            <a:custGeom>
              <a:avLst/>
              <a:gdLst>
                <a:gd name="T0" fmla="*/ 2147483647 w 113"/>
                <a:gd name="T1" fmla="*/ 2147483647 h 24"/>
                <a:gd name="T2" fmla="*/ 2147483647 w 113"/>
                <a:gd name="T3" fmla="*/ 2147483647 h 24"/>
                <a:gd name="T4" fmla="*/ 2147483647 w 113"/>
                <a:gd name="T5" fmla="*/ 2147483647 h 24"/>
                <a:gd name="T6" fmla="*/ 2147483647 w 113"/>
                <a:gd name="T7" fmla="*/ 2147483647 h 24"/>
                <a:gd name="T8" fmla="*/ 0 w 113"/>
                <a:gd name="T9" fmla="*/ 2147483647 h 24"/>
                <a:gd name="T10" fmla="*/ 0 w 113"/>
                <a:gd name="T11" fmla="*/ 2147483647 h 24"/>
                <a:gd name="T12" fmla="*/ 2147483647 w 113"/>
                <a:gd name="T13" fmla="*/ 2147483647 h 24"/>
                <a:gd name="T14" fmla="*/ 2147483647 w 113"/>
                <a:gd name="T15" fmla="*/ 2147483647 h 24"/>
                <a:gd name="T16" fmla="*/ 2147483647 w 113"/>
                <a:gd name="T17" fmla="*/ 2147483647 h 24"/>
                <a:gd name="T18" fmla="*/ 2147483647 w 113"/>
                <a:gd name="T19" fmla="*/ 2147483647 h 24"/>
                <a:gd name="T20" fmla="*/ 2147483647 w 113"/>
                <a:gd name="T21" fmla="*/ 2147483647 h 24"/>
                <a:gd name="T22" fmla="*/ 2147483647 w 113"/>
                <a:gd name="T23" fmla="*/ 2147483647 h 24"/>
                <a:gd name="T24" fmla="*/ 2147483647 w 113"/>
                <a:gd name="T25" fmla="*/ 2147483647 h 24"/>
                <a:gd name="T26" fmla="*/ 2147483647 w 113"/>
                <a:gd name="T27" fmla="*/ 2147483647 h 24"/>
                <a:gd name="T28" fmla="*/ 2147483647 w 113"/>
                <a:gd name="T29" fmla="*/ 2147483647 h 24"/>
                <a:gd name="T30" fmla="*/ 2147483647 w 113"/>
                <a:gd name="T31" fmla="*/ 2147483647 h 24"/>
                <a:gd name="T32" fmla="*/ 2147483647 w 113"/>
                <a:gd name="T33" fmla="*/ 2147483647 h 24"/>
                <a:gd name="T34" fmla="*/ 2147483647 w 113"/>
                <a:gd name="T35" fmla="*/ 2147483647 h 24"/>
                <a:gd name="T36" fmla="*/ 2147483647 w 113"/>
                <a:gd name="T37" fmla="*/ 2147483647 h 24"/>
                <a:gd name="T38" fmla="*/ 2147483647 w 113"/>
                <a:gd name="T39" fmla="*/ 2147483647 h 24"/>
                <a:gd name="T40" fmla="*/ 2147483647 w 113"/>
                <a:gd name="T41" fmla="*/ 2147483647 h 24"/>
                <a:gd name="T42" fmla="*/ 2147483647 w 113"/>
                <a:gd name="T43" fmla="*/ 2147483647 h 24"/>
                <a:gd name="T44" fmla="*/ 2147483647 w 113"/>
                <a:gd name="T45" fmla="*/ 2147483647 h 24"/>
                <a:gd name="T46" fmla="*/ 2147483647 w 113"/>
                <a:gd name="T47" fmla="*/ 2147483647 h 24"/>
                <a:gd name="T48" fmla="*/ 2147483647 w 113"/>
                <a:gd name="T49" fmla="*/ 2147483647 h 24"/>
                <a:gd name="T50" fmla="*/ 2147483647 w 113"/>
                <a:gd name="T51" fmla="*/ 2147483647 h 24"/>
                <a:gd name="T52" fmla="*/ 2147483647 w 113"/>
                <a:gd name="T53" fmla="*/ 2147483647 h 24"/>
                <a:gd name="T54" fmla="*/ 2147483647 w 113"/>
                <a:gd name="T55" fmla="*/ 2147483647 h 24"/>
                <a:gd name="T56" fmla="*/ 2147483647 w 113"/>
                <a:gd name="T57" fmla="*/ 2147483647 h 24"/>
                <a:gd name="T58" fmla="*/ 2147483647 w 113"/>
                <a:gd name="T59" fmla="*/ 2147483647 h 24"/>
                <a:gd name="T60" fmla="*/ 2147483647 w 113"/>
                <a:gd name="T61" fmla="*/ 2147483647 h 24"/>
                <a:gd name="T62" fmla="*/ 2147483647 w 113"/>
                <a:gd name="T63" fmla="*/ 2147483647 h 24"/>
                <a:gd name="T64" fmla="*/ 2147483647 w 113"/>
                <a:gd name="T65" fmla="*/ 2147483647 h 24"/>
                <a:gd name="T66" fmla="*/ 2147483647 w 113"/>
                <a:gd name="T67" fmla="*/ 2147483647 h 24"/>
                <a:gd name="T68" fmla="*/ 2147483647 w 113"/>
                <a:gd name="T69" fmla="*/ 0 h 24"/>
                <a:gd name="T70" fmla="*/ 2147483647 w 113"/>
                <a:gd name="T71" fmla="*/ 0 h 24"/>
                <a:gd name="T72" fmla="*/ 2147483647 w 113"/>
                <a:gd name="T73" fmla="*/ 0 h 24"/>
                <a:gd name="T74" fmla="*/ 2147483647 w 113"/>
                <a:gd name="T75" fmla="*/ 0 h 24"/>
                <a:gd name="T76" fmla="*/ 2147483647 w 113"/>
                <a:gd name="T77" fmla="*/ 2147483647 h 24"/>
                <a:gd name="T78" fmla="*/ 2147483647 w 113"/>
                <a:gd name="T79" fmla="*/ 2147483647 h 24"/>
                <a:gd name="T80" fmla="*/ 2147483647 w 113"/>
                <a:gd name="T81" fmla="*/ 2147483647 h 24"/>
                <a:gd name="T82" fmla="*/ 2147483647 w 113"/>
                <a:gd name="T83" fmla="*/ 2147483647 h 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24"/>
                <a:gd name="T128" fmla="*/ 113 w 113"/>
                <a:gd name="T129" fmla="*/ 24 h 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24">
                  <a:moveTo>
                    <a:pt x="6" y="6"/>
                  </a:move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24"/>
                  </a:lnTo>
                  <a:lnTo>
                    <a:pt x="42" y="24"/>
                  </a:lnTo>
                  <a:lnTo>
                    <a:pt x="36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6" y="6"/>
                  </a:lnTo>
                  <a:close/>
                  <a:moveTo>
                    <a:pt x="71" y="6"/>
                  </a:moveTo>
                  <a:lnTo>
                    <a:pt x="71" y="6"/>
                  </a:lnTo>
                  <a:lnTo>
                    <a:pt x="71" y="18"/>
                  </a:lnTo>
                  <a:lnTo>
                    <a:pt x="77" y="18"/>
                  </a:lnTo>
                  <a:lnTo>
                    <a:pt x="83" y="6"/>
                  </a:lnTo>
                  <a:lnTo>
                    <a:pt x="89" y="12"/>
                  </a:lnTo>
                  <a:lnTo>
                    <a:pt x="95" y="18"/>
                  </a:lnTo>
                  <a:lnTo>
                    <a:pt x="113" y="18"/>
                  </a:lnTo>
                  <a:lnTo>
                    <a:pt x="113" y="12"/>
                  </a:lnTo>
                  <a:lnTo>
                    <a:pt x="113" y="6"/>
                  </a:lnTo>
                  <a:lnTo>
                    <a:pt x="107" y="0"/>
                  </a:lnTo>
                  <a:lnTo>
                    <a:pt x="101" y="0"/>
                  </a:lnTo>
                  <a:lnTo>
                    <a:pt x="95" y="6"/>
                  </a:lnTo>
                  <a:lnTo>
                    <a:pt x="71" y="6"/>
                  </a:lnTo>
                  <a:close/>
                </a:path>
              </a:pathLst>
            </a:custGeom>
            <a:solidFill>
              <a:srgbClr val="D128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8" name="Freeform 33">
              <a:extLst>
                <a:ext uri="{FF2B5EF4-FFF2-40B4-BE49-F238E27FC236}">
                  <a16:creationId xmlns:a16="http://schemas.microsoft.com/office/drawing/2014/main" id="{9F7D2048-33F6-3A47-A6D3-B5F7B7CB5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0363" y="3132138"/>
              <a:ext cx="38100" cy="1588"/>
            </a:xfrm>
            <a:custGeom>
              <a:avLst/>
              <a:gdLst>
                <a:gd name="T0" fmla="*/ 2147483647 w 24"/>
                <a:gd name="T1" fmla="*/ 0 h 1588"/>
                <a:gd name="T2" fmla="*/ 2147483647 w 24"/>
                <a:gd name="T3" fmla="*/ 0 h 1588"/>
                <a:gd name="T4" fmla="*/ 2147483647 w 24"/>
                <a:gd name="T5" fmla="*/ 0 h 1588"/>
                <a:gd name="T6" fmla="*/ 2147483647 w 24"/>
                <a:gd name="T7" fmla="*/ 0 h 1588"/>
                <a:gd name="T8" fmla="*/ 2147483647 w 24"/>
                <a:gd name="T9" fmla="*/ 0 h 1588"/>
                <a:gd name="T10" fmla="*/ 2147483647 w 24"/>
                <a:gd name="T11" fmla="*/ 0 h 1588"/>
                <a:gd name="T12" fmla="*/ 2147483647 w 24"/>
                <a:gd name="T13" fmla="*/ 0 h 1588"/>
                <a:gd name="T14" fmla="*/ 2147483647 w 24"/>
                <a:gd name="T15" fmla="*/ 0 h 1588"/>
                <a:gd name="T16" fmla="*/ 0 w 24"/>
                <a:gd name="T17" fmla="*/ 0 h 1588"/>
                <a:gd name="T18" fmla="*/ 0 w 24"/>
                <a:gd name="T19" fmla="*/ 0 h 1588"/>
                <a:gd name="T20" fmla="*/ 0 w 24"/>
                <a:gd name="T21" fmla="*/ 0 h 1588"/>
                <a:gd name="T22" fmla="*/ 0 w 24"/>
                <a:gd name="T23" fmla="*/ 0 h 1588"/>
                <a:gd name="T24" fmla="*/ 2147483647 w 24"/>
                <a:gd name="T25" fmla="*/ 0 h 1588"/>
                <a:gd name="T26" fmla="*/ 2147483647 w 24"/>
                <a:gd name="T27" fmla="*/ 0 h 1588"/>
                <a:gd name="T28" fmla="*/ 0 w 24"/>
                <a:gd name="T29" fmla="*/ 0 h 1588"/>
                <a:gd name="T30" fmla="*/ 0 w 24"/>
                <a:gd name="T31" fmla="*/ 0 h 15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588"/>
                <a:gd name="T50" fmla="*/ 24 w 24"/>
                <a:gd name="T51" fmla="*/ 1588 h 15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588">
                  <a:moveTo>
                    <a:pt x="24" y="0"/>
                  </a:moveTo>
                  <a:lnTo>
                    <a:pt x="24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39" name="Freeform 34">
              <a:extLst>
                <a:ext uri="{FF2B5EF4-FFF2-40B4-BE49-F238E27FC236}">
                  <a16:creationId xmlns:a16="http://schemas.microsoft.com/office/drawing/2014/main" id="{04ABC3EF-48C4-C31F-4C12-A501F7A6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225800"/>
              <a:ext cx="225425" cy="187325"/>
            </a:xfrm>
            <a:custGeom>
              <a:avLst/>
              <a:gdLst>
                <a:gd name="T0" fmla="*/ 2147483647 w 142"/>
                <a:gd name="T1" fmla="*/ 2147483647 h 118"/>
                <a:gd name="T2" fmla="*/ 0 w 142"/>
                <a:gd name="T3" fmla="*/ 2147483647 h 118"/>
                <a:gd name="T4" fmla="*/ 2147483647 w 142"/>
                <a:gd name="T5" fmla="*/ 2147483647 h 118"/>
                <a:gd name="T6" fmla="*/ 2147483647 w 142"/>
                <a:gd name="T7" fmla="*/ 2147483647 h 118"/>
                <a:gd name="T8" fmla="*/ 0 w 142"/>
                <a:gd name="T9" fmla="*/ 2147483647 h 118"/>
                <a:gd name="T10" fmla="*/ 2147483647 w 142"/>
                <a:gd name="T11" fmla="*/ 2147483647 h 118"/>
                <a:gd name="T12" fmla="*/ 2147483647 w 142"/>
                <a:gd name="T13" fmla="*/ 2147483647 h 118"/>
                <a:gd name="T14" fmla="*/ 2147483647 w 142"/>
                <a:gd name="T15" fmla="*/ 2147483647 h 118"/>
                <a:gd name="T16" fmla="*/ 2147483647 w 142"/>
                <a:gd name="T17" fmla="*/ 2147483647 h 118"/>
                <a:gd name="T18" fmla="*/ 2147483647 w 142"/>
                <a:gd name="T19" fmla="*/ 2147483647 h 118"/>
                <a:gd name="T20" fmla="*/ 2147483647 w 142"/>
                <a:gd name="T21" fmla="*/ 2147483647 h 118"/>
                <a:gd name="T22" fmla="*/ 2147483647 w 142"/>
                <a:gd name="T23" fmla="*/ 2147483647 h 118"/>
                <a:gd name="T24" fmla="*/ 2147483647 w 142"/>
                <a:gd name="T25" fmla="*/ 2147483647 h 118"/>
                <a:gd name="T26" fmla="*/ 2147483647 w 142"/>
                <a:gd name="T27" fmla="*/ 2147483647 h 118"/>
                <a:gd name="T28" fmla="*/ 2147483647 w 142"/>
                <a:gd name="T29" fmla="*/ 2147483647 h 118"/>
                <a:gd name="T30" fmla="*/ 2147483647 w 142"/>
                <a:gd name="T31" fmla="*/ 2147483647 h 118"/>
                <a:gd name="T32" fmla="*/ 2147483647 w 142"/>
                <a:gd name="T33" fmla="*/ 2147483647 h 118"/>
                <a:gd name="T34" fmla="*/ 2147483647 w 142"/>
                <a:gd name="T35" fmla="*/ 2147483647 h 118"/>
                <a:gd name="T36" fmla="*/ 2147483647 w 142"/>
                <a:gd name="T37" fmla="*/ 2147483647 h 118"/>
                <a:gd name="T38" fmla="*/ 2147483647 w 142"/>
                <a:gd name="T39" fmla="*/ 2147483647 h 118"/>
                <a:gd name="T40" fmla="*/ 2147483647 w 142"/>
                <a:gd name="T41" fmla="*/ 2147483647 h 118"/>
                <a:gd name="T42" fmla="*/ 2147483647 w 142"/>
                <a:gd name="T43" fmla="*/ 2147483647 h 118"/>
                <a:gd name="T44" fmla="*/ 2147483647 w 142"/>
                <a:gd name="T45" fmla="*/ 2147483647 h 118"/>
                <a:gd name="T46" fmla="*/ 2147483647 w 142"/>
                <a:gd name="T47" fmla="*/ 2147483647 h 118"/>
                <a:gd name="T48" fmla="*/ 2147483647 w 142"/>
                <a:gd name="T49" fmla="*/ 2147483647 h 118"/>
                <a:gd name="T50" fmla="*/ 2147483647 w 142"/>
                <a:gd name="T51" fmla="*/ 2147483647 h 118"/>
                <a:gd name="T52" fmla="*/ 2147483647 w 142"/>
                <a:gd name="T53" fmla="*/ 2147483647 h 118"/>
                <a:gd name="T54" fmla="*/ 2147483647 w 142"/>
                <a:gd name="T55" fmla="*/ 2147483647 h 118"/>
                <a:gd name="T56" fmla="*/ 2147483647 w 142"/>
                <a:gd name="T57" fmla="*/ 2147483647 h 118"/>
                <a:gd name="T58" fmla="*/ 2147483647 w 142"/>
                <a:gd name="T59" fmla="*/ 2147483647 h 118"/>
                <a:gd name="T60" fmla="*/ 2147483647 w 142"/>
                <a:gd name="T61" fmla="*/ 2147483647 h 118"/>
                <a:gd name="T62" fmla="*/ 2147483647 w 142"/>
                <a:gd name="T63" fmla="*/ 2147483647 h 118"/>
                <a:gd name="T64" fmla="*/ 2147483647 w 142"/>
                <a:gd name="T65" fmla="*/ 2147483647 h 118"/>
                <a:gd name="T66" fmla="*/ 2147483647 w 142"/>
                <a:gd name="T67" fmla="*/ 2147483647 h 118"/>
                <a:gd name="T68" fmla="*/ 2147483647 w 142"/>
                <a:gd name="T69" fmla="*/ 2147483647 h 118"/>
                <a:gd name="T70" fmla="*/ 2147483647 w 142"/>
                <a:gd name="T71" fmla="*/ 2147483647 h 118"/>
                <a:gd name="T72" fmla="*/ 2147483647 w 142"/>
                <a:gd name="T73" fmla="*/ 2147483647 h 118"/>
                <a:gd name="T74" fmla="*/ 2147483647 w 142"/>
                <a:gd name="T75" fmla="*/ 2147483647 h 118"/>
                <a:gd name="T76" fmla="*/ 2147483647 w 142"/>
                <a:gd name="T77" fmla="*/ 0 h 118"/>
                <a:gd name="T78" fmla="*/ 2147483647 w 142"/>
                <a:gd name="T79" fmla="*/ 2147483647 h 118"/>
                <a:gd name="T80" fmla="*/ 2147483647 w 142"/>
                <a:gd name="T81" fmla="*/ 2147483647 h 118"/>
                <a:gd name="T82" fmla="*/ 2147483647 w 142"/>
                <a:gd name="T83" fmla="*/ 2147483647 h 118"/>
                <a:gd name="T84" fmla="*/ 2147483647 w 142"/>
                <a:gd name="T85" fmla="*/ 2147483647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2"/>
                <a:gd name="T130" fmla="*/ 0 h 118"/>
                <a:gd name="T131" fmla="*/ 142 w 142"/>
                <a:gd name="T132" fmla="*/ 118 h 1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2" h="118">
                  <a:moveTo>
                    <a:pt x="42" y="23"/>
                  </a:moveTo>
                  <a:lnTo>
                    <a:pt x="42" y="23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23"/>
                  </a:lnTo>
                  <a:lnTo>
                    <a:pt x="6" y="29"/>
                  </a:lnTo>
                  <a:lnTo>
                    <a:pt x="24" y="41"/>
                  </a:lnTo>
                  <a:lnTo>
                    <a:pt x="12" y="41"/>
                  </a:lnTo>
                  <a:lnTo>
                    <a:pt x="0" y="47"/>
                  </a:lnTo>
                  <a:lnTo>
                    <a:pt x="6" y="53"/>
                  </a:lnTo>
                  <a:lnTo>
                    <a:pt x="36" y="59"/>
                  </a:lnTo>
                  <a:lnTo>
                    <a:pt x="36" y="77"/>
                  </a:lnTo>
                  <a:lnTo>
                    <a:pt x="18" y="77"/>
                  </a:lnTo>
                  <a:lnTo>
                    <a:pt x="6" y="77"/>
                  </a:lnTo>
                  <a:lnTo>
                    <a:pt x="6" y="88"/>
                  </a:lnTo>
                  <a:lnTo>
                    <a:pt x="6" y="94"/>
                  </a:lnTo>
                  <a:lnTo>
                    <a:pt x="12" y="94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24" y="82"/>
                  </a:lnTo>
                  <a:lnTo>
                    <a:pt x="36" y="82"/>
                  </a:lnTo>
                  <a:lnTo>
                    <a:pt x="36" y="94"/>
                  </a:lnTo>
                  <a:lnTo>
                    <a:pt x="36" y="112"/>
                  </a:lnTo>
                  <a:lnTo>
                    <a:pt x="30" y="118"/>
                  </a:lnTo>
                  <a:lnTo>
                    <a:pt x="47" y="118"/>
                  </a:lnTo>
                  <a:lnTo>
                    <a:pt x="47" y="112"/>
                  </a:lnTo>
                  <a:lnTo>
                    <a:pt x="47" y="100"/>
                  </a:lnTo>
                  <a:lnTo>
                    <a:pt x="47" y="82"/>
                  </a:lnTo>
                  <a:lnTo>
                    <a:pt x="53" y="82"/>
                  </a:lnTo>
                  <a:lnTo>
                    <a:pt x="71" y="82"/>
                  </a:lnTo>
                  <a:lnTo>
                    <a:pt x="83" y="82"/>
                  </a:lnTo>
                  <a:lnTo>
                    <a:pt x="83" y="112"/>
                  </a:lnTo>
                  <a:lnTo>
                    <a:pt x="77" y="118"/>
                  </a:lnTo>
                  <a:lnTo>
                    <a:pt x="89" y="118"/>
                  </a:lnTo>
                  <a:lnTo>
                    <a:pt x="89" y="112"/>
                  </a:lnTo>
                  <a:lnTo>
                    <a:pt x="95" y="88"/>
                  </a:lnTo>
                  <a:lnTo>
                    <a:pt x="101" y="82"/>
                  </a:lnTo>
                  <a:lnTo>
                    <a:pt x="101" y="112"/>
                  </a:lnTo>
                  <a:lnTo>
                    <a:pt x="95" y="118"/>
                  </a:lnTo>
                  <a:lnTo>
                    <a:pt x="113" y="118"/>
                  </a:lnTo>
                  <a:lnTo>
                    <a:pt x="118" y="82"/>
                  </a:lnTo>
                  <a:lnTo>
                    <a:pt x="118" y="65"/>
                  </a:lnTo>
                  <a:lnTo>
                    <a:pt x="124" y="53"/>
                  </a:lnTo>
                  <a:lnTo>
                    <a:pt x="136" y="47"/>
                  </a:lnTo>
                  <a:lnTo>
                    <a:pt x="142" y="29"/>
                  </a:lnTo>
                  <a:lnTo>
                    <a:pt x="136" y="17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13" y="11"/>
                  </a:lnTo>
                  <a:lnTo>
                    <a:pt x="118" y="17"/>
                  </a:lnTo>
                  <a:lnTo>
                    <a:pt x="124" y="35"/>
                  </a:lnTo>
                  <a:lnTo>
                    <a:pt x="118" y="47"/>
                  </a:lnTo>
                  <a:lnTo>
                    <a:pt x="107" y="59"/>
                  </a:lnTo>
                  <a:lnTo>
                    <a:pt x="77" y="53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53" y="47"/>
                  </a:lnTo>
                  <a:lnTo>
                    <a:pt x="59" y="35"/>
                  </a:lnTo>
                  <a:lnTo>
                    <a:pt x="65" y="23"/>
                  </a:lnTo>
                  <a:lnTo>
                    <a:pt x="71" y="29"/>
                  </a:lnTo>
                  <a:lnTo>
                    <a:pt x="77" y="35"/>
                  </a:lnTo>
                  <a:lnTo>
                    <a:pt x="83" y="35"/>
                  </a:lnTo>
                  <a:lnTo>
                    <a:pt x="89" y="29"/>
                  </a:lnTo>
                  <a:lnTo>
                    <a:pt x="83" y="23"/>
                  </a:lnTo>
                  <a:lnTo>
                    <a:pt x="71" y="17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47" y="17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565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0" name="Freeform 35">
              <a:extLst>
                <a:ext uri="{FF2B5EF4-FFF2-40B4-BE49-F238E27FC236}">
                  <a16:creationId xmlns:a16="http://schemas.microsoft.com/office/drawing/2014/main" id="{57295C9C-7373-78A8-90CB-890BE9383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3271838"/>
              <a:ext cx="7938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2147483647 w 5"/>
                <a:gd name="T5" fmla="*/ 2147483647 h 6"/>
                <a:gd name="T6" fmla="*/ 0 w 5"/>
                <a:gd name="T7" fmla="*/ 2147483647 h 6"/>
                <a:gd name="T8" fmla="*/ 0 w 5"/>
                <a:gd name="T9" fmla="*/ 0 h 6"/>
                <a:gd name="T10" fmla="*/ 0 w 5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1" name="Freeform 36">
              <a:extLst>
                <a:ext uri="{FF2B5EF4-FFF2-40B4-BE49-F238E27FC236}">
                  <a16:creationId xmlns:a16="http://schemas.microsoft.com/office/drawing/2014/main" id="{47AF43AB-16FB-ADD4-2D42-F7B0C90B1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3271838"/>
              <a:ext cx="7938" cy="9525"/>
            </a:xfrm>
            <a:custGeom>
              <a:avLst/>
              <a:gdLst>
                <a:gd name="T0" fmla="*/ 0 w 5"/>
                <a:gd name="T1" fmla="*/ 0 h 6"/>
                <a:gd name="T2" fmla="*/ 0 w 5"/>
                <a:gd name="T3" fmla="*/ 0 h 6"/>
                <a:gd name="T4" fmla="*/ 2147483647 w 5"/>
                <a:gd name="T5" fmla="*/ 0 h 6"/>
                <a:gd name="T6" fmla="*/ 2147483647 w 5"/>
                <a:gd name="T7" fmla="*/ 0 h 6"/>
                <a:gd name="T8" fmla="*/ 0 w 5"/>
                <a:gd name="T9" fmla="*/ 2147483647 h 6"/>
                <a:gd name="T10" fmla="*/ 0 w 5"/>
                <a:gd name="T11" fmla="*/ 2147483647 h 6"/>
                <a:gd name="T12" fmla="*/ 0 w 5"/>
                <a:gd name="T13" fmla="*/ 0 h 6"/>
                <a:gd name="T14" fmla="*/ 0 w 5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2" name="Freeform 37">
              <a:extLst>
                <a:ext uri="{FF2B5EF4-FFF2-40B4-BE49-F238E27FC236}">
                  <a16:creationId xmlns:a16="http://schemas.microsoft.com/office/drawing/2014/main" id="{A7C24B1F-0707-F3DE-F412-8CFD233DB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3046413"/>
              <a:ext cx="103188" cy="85725"/>
            </a:xfrm>
            <a:custGeom>
              <a:avLst/>
              <a:gdLst>
                <a:gd name="T0" fmla="*/ 2147483647 w 65"/>
                <a:gd name="T1" fmla="*/ 0 h 54"/>
                <a:gd name="T2" fmla="*/ 2147483647 w 65"/>
                <a:gd name="T3" fmla="*/ 0 h 54"/>
                <a:gd name="T4" fmla="*/ 2147483647 w 65"/>
                <a:gd name="T5" fmla="*/ 0 h 54"/>
                <a:gd name="T6" fmla="*/ 2147483647 w 65"/>
                <a:gd name="T7" fmla="*/ 2147483647 h 54"/>
                <a:gd name="T8" fmla="*/ 2147483647 w 65"/>
                <a:gd name="T9" fmla="*/ 2147483647 h 54"/>
                <a:gd name="T10" fmla="*/ 2147483647 w 65"/>
                <a:gd name="T11" fmla="*/ 2147483647 h 54"/>
                <a:gd name="T12" fmla="*/ 2147483647 w 65"/>
                <a:gd name="T13" fmla="*/ 2147483647 h 54"/>
                <a:gd name="T14" fmla="*/ 2147483647 w 65"/>
                <a:gd name="T15" fmla="*/ 2147483647 h 54"/>
                <a:gd name="T16" fmla="*/ 2147483647 w 65"/>
                <a:gd name="T17" fmla="*/ 2147483647 h 54"/>
                <a:gd name="T18" fmla="*/ 2147483647 w 65"/>
                <a:gd name="T19" fmla="*/ 2147483647 h 54"/>
                <a:gd name="T20" fmla="*/ 2147483647 w 65"/>
                <a:gd name="T21" fmla="*/ 2147483647 h 54"/>
                <a:gd name="T22" fmla="*/ 2147483647 w 65"/>
                <a:gd name="T23" fmla="*/ 2147483647 h 54"/>
                <a:gd name="T24" fmla="*/ 2147483647 w 65"/>
                <a:gd name="T25" fmla="*/ 2147483647 h 54"/>
                <a:gd name="T26" fmla="*/ 2147483647 w 65"/>
                <a:gd name="T27" fmla="*/ 2147483647 h 54"/>
                <a:gd name="T28" fmla="*/ 0 w 65"/>
                <a:gd name="T29" fmla="*/ 2147483647 h 54"/>
                <a:gd name="T30" fmla="*/ 0 w 65"/>
                <a:gd name="T31" fmla="*/ 2147483647 h 54"/>
                <a:gd name="T32" fmla="*/ 2147483647 w 65"/>
                <a:gd name="T33" fmla="*/ 2147483647 h 54"/>
                <a:gd name="T34" fmla="*/ 2147483647 w 65"/>
                <a:gd name="T35" fmla="*/ 0 h 54"/>
                <a:gd name="T36" fmla="*/ 2147483647 w 65"/>
                <a:gd name="T37" fmla="*/ 0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54"/>
                <a:gd name="T59" fmla="*/ 65 w 65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54">
                  <a:moveTo>
                    <a:pt x="12" y="0"/>
                  </a:moveTo>
                  <a:lnTo>
                    <a:pt x="53" y="0"/>
                  </a:lnTo>
                  <a:lnTo>
                    <a:pt x="59" y="12"/>
                  </a:lnTo>
                  <a:lnTo>
                    <a:pt x="65" y="24"/>
                  </a:lnTo>
                  <a:lnTo>
                    <a:pt x="65" y="36"/>
                  </a:lnTo>
                  <a:lnTo>
                    <a:pt x="53" y="42"/>
                  </a:lnTo>
                  <a:lnTo>
                    <a:pt x="47" y="54"/>
                  </a:lnTo>
                  <a:lnTo>
                    <a:pt x="35" y="54"/>
                  </a:lnTo>
                  <a:lnTo>
                    <a:pt x="18" y="54"/>
                  </a:lnTo>
                  <a:lnTo>
                    <a:pt x="12" y="48"/>
                  </a:lnTo>
                  <a:lnTo>
                    <a:pt x="6" y="36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3" name="Freeform 38">
              <a:extLst>
                <a:ext uri="{FF2B5EF4-FFF2-40B4-BE49-F238E27FC236}">
                  <a16:creationId xmlns:a16="http://schemas.microsoft.com/office/drawing/2014/main" id="{CB9ABAFF-7948-5277-8E56-9D522CD8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3065463"/>
              <a:ext cx="112713" cy="9525"/>
            </a:xfrm>
            <a:custGeom>
              <a:avLst/>
              <a:gdLst>
                <a:gd name="T0" fmla="*/ 2147483647 w 71"/>
                <a:gd name="T1" fmla="*/ 0 h 6"/>
                <a:gd name="T2" fmla="*/ 2147483647 w 71"/>
                <a:gd name="T3" fmla="*/ 0 h 6"/>
                <a:gd name="T4" fmla="*/ 2147483647 w 71"/>
                <a:gd name="T5" fmla="*/ 0 h 6"/>
                <a:gd name="T6" fmla="*/ 0 w 71"/>
                <a:gd name="T7" fmla="*/ 2147483647 h 6"/>
                <a:gd name="T8" fmla="*/ 2147483647 w 71"/>
                <a:gd name="T9" fmla="*/ 2147483647 h 6"/>
                <a:gd name="T10" fmla="*/ 2147483647 w 71"/>
                <a:gd name="T11" fmla="*/ 2147483647 h 6"/>
                <a:gd name="T12" fmla="*/ 2147483647 w 71"/>
                <a:gd name="T13" fmla="*/ 2147483647 h 6"/>
                <a:gd name="T14" fmla="*/ 2147483647 w 71"/>
                <a:gd name="T15" fmla="*/ 0 h 6"/>
                <a:gd name="T16" fmla="*/ 2147483647 w 71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6"/>
                <a:gd name="T29" fmla="*/ 71 w 71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6">
                  <a:moveTo>
                    <a:pt x="71" y="0"/>
                  </a:moveTo>
                  <a:lnTo>
                    <a:pt x="71" y="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8" y="6"/>
                  </a:lnTo>
                  <a:lnTo>
                    <a:pt x="59" y="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4" name="Freeform 39">
              <a:extLst>
                <a:ext uri="{FF2B5EF4-FFF2-40B4-BE49-F238E27FC236}">
                  <a16:creationId xmlns:a16="http://schemas.microsoft.com/office/drawing/2014/main" id="{E290CD65-DED8-9B48-692C-E76BF6E6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065463"/>
              <a:ext cx="103188" cy="9525"/>
            </a:xfrm>
            <a:custGeom>
              <a:avLst/>
              <a:gdLst>
                <a:gd name="T0" fmla="*/ 0 w 65"/>
                <a:gd name="T1" fmla="*/ 2147483647 h 6"/>
                <a:gd name="T2" fmla="*/ 0 w 65"/>
                <a:gd name="T3" fmla="*/ 2147483647 h 6"/>
                <a:gd name="T4" fmla="*/ 2147483647 w 65"/>
                <a:gd name="T5" fmla="*/ 0 h 6"/>
                <a:gd name="T6" fmla="*/ 2147483647 w 65"/>
                <a:gd name="T7" fmla="*/ 2147483647 h 6"/>
                <a:gd name="T8" fmla="*/ 2147483647 w 65"/>
                <a:gd name="T9" fmla="*/ 2147483647 h 6"/>
                <a:gd name="T10" fmla="*/ 2147483647 w 65"/>
                <a:gd name="T11" fmla="*/ 2147483647 h 6"/>
                <a:gd name="T12" fmla="*/ 2147483647 w 65"/>
                <a:gd name="T13" fmla="*/ 2147483647 h 6"/>
                <a:gd name="T14" fmla="*/ 0 w 65"/>
                <a:gd name="T15" fmla="*/ 2147483647 h 6"/>
                <a:gd name="T16" fmla="*/ 0 w 6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6"/>
                <a:gd name="T29" fmla="*/ 65 w 6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6">
                  <a:moveTo>
                    <a:pt x="0" y="6"/>
                  </a:moveTo>
                  <a:lnTo>
                    <a:pt x="0" y="6"/>
                  </a:lnTo>
                  <a:lnTo>
                    <a:pt x="59" y="0"/>
                  </a:lnTo>
                  <a:lnTo>
                    <a:pt x="65" y="6"/>
                  </a:lnTo>
                  <a:lnTo>
                    <a:pt x="53" y="6"/>
                  </a:lnTo>
                  <a:lnTo>
                    <a:pt x="1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5" name="Freeform 40">
              <a:extLst>
                <a:ext uri="{FF2B5EF4-FFF2-40B4-BE49-F238E27FC236}">
                  <a16:creationId xmlns:a16="http://schemas.microsoft.com/office/drawing/2014/main" id="{EABB1837-94A3-F7E8-AD0A-E7AE7DE10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5" y="3113088"/>
              <a:ext cx="103188" cy="26988"/>
            </a:xfrm>
            <a:custGeom>
              <a:avLst/>
              <a:gdLst>
                <a:gd name="T0" fmla="*/ 0 w 65"/>
                <a:gd name="T1" fmla="*/ 0 h 17"/>
                <a:gd name="T2" fmla="*/ 0 w 65"/>
                <a:gd name="T3" fmla="*/ 0 h 17"/>
                <a:gd name="T4" fmla="*/ 2147483647 w 65"/>
                <a:gd name="T5" fmla="*/ 2147483647 h 17"/>
                <a:gd name="T6" fmla="*/ 2147483647 w 65"/>
                <a:gd name="T7" fmla="*/ 2147483647 h 17"/>
                <a:gd name="T8" fmla="*/ 2147483647 w 65"/>
                <a:gd name="T9" fmla="*/ 2147483647 h 17"/>
                <a:gd name="T10" fmla="*/ 2147483647 w 65"/>
                <a:gd name="T11" fmla="*/ 2147483647 h 17"/>
                <a:gd name="T12" fmla="*/ 2147483647 w 65"/>
                <a:gd name="T13" fmla="*/ 2147483647 h 17"/>
                <a:gd name="T14" fmla="*/ 0 w 65"/>
                <a:gd name="T15" fmla="*/ 0 h 17"/>
                <a:gd name="T16" fmla="*/ 0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7"/>
                <a:gd name="T29" fmla="*/ 65 w 6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7">
                  <a:moveTo>
                    <a:pt x="0" y="0"/>
                  </a:moveTo>
                  <a:lnTo>
                    <a:pt x="0" y="0"/>
                  </a:lnTo>
                  <a:lnTo>
                    <a:pt x="59" y="12"/>
                  </a:lnTo>
                  <a:lnTo>
                    <a:pt x="65" y="17"/>
                  </a:lnTo>
                  <a:lnTo>
                    <a:pt x="47" y="17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6" name="Freeform 41">
              <a:extLst>
                <a:ext uri="{FF2B5EF4-FFF2-40B4-BE49-F238E27FC236}">
                  <a16:creationId xmlns:a16="http://schemas.microsoft.com/office/drawing/2014/main" id="{1D166D59-6D30-0693-9DD1-604E8E1C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3132138"/>
              <a:ext cx="28575" cy="111125"/>
            </a:xfrm>
            <a:custGeom>
              <a:avLst/>
              <a:gdLst>
                <a:gd name="T0" fmla="*/ 0 w 18"/>
                <a:gd name="T1" fmla="*/ 0 h 70"/>
                <a:gd name="T2" fmla="*/ 0 w 18"/>
                <a:gd name="T3" fmla="*/ 0 h 70"/>
                <a:gd name="T4" fmla="*/ 2147483647 w 18"/>
                <a:gd name="T5" fmla="*/ 2147483647 h 70"/>
                <a:gd name="T6" fmla="*/ 2147483647 w 18"/>
                <a:gd name="T7" fmla="*/ 2147483647 h 70"/>
                <a:gd name="T8" fmla="*/ 2147483647 w 18"/>
                <a:gd name="T9" fmla="*/ 2147483647 h 70"/>
                <a:gd name="T10" fmla="*/ 2147483647 w 18"/>
                <a:gd name="T11" fmla="*/ 2147483647 h 70"/>
                <a:gd name="T12" fmla="*/ 0 w 18"/>
                <a:gd name="T13" fmla="*/ 2147483647 h 70"/>
                <a:gd name="T14" fmla="*/ 0 w 18"/>
                <a:gd name="T15" fmla="*/ 0 h 70"/>
                <a:gd name="T16" fmla="*/ 0 w 18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0"/>
                <a:gd name="T29" fmla="*/ 18 w 18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0">
                  <a:moveTo>
                    <a:pt x="0" y="0"/>
                  </a:moveTo>
                  <a:lnTo>
                    <a:pt x="0" y="0"/>
                  </a:lnTo>
                  <a:lnTo>
                    <a:pt x="18" y="59"/>
                  </a:lnTo>
                  <a:lnTo>
                    <a:pt x="18" y="70"/>
                  </a:lnTo>
                  <a:lnTo>
                    <a:pt x="12" y="53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7" name="Freeform 42">
              <a:extLst>
                <a:ext uri="{FF2B5EF4-FFF2-40B4-BE49-F238E27FC236}">
                  <a16:creationId xmlns:a16="http://schemas.microsoft.com/office/drawing/2014/main" id="{D332304B-A85C-B6EE-2E59-F24D5B104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140075"/>
              <a:ext cx="57150" cy="95250"/>
            </a:xfrm>
            <a:custGeom>
              <a:avLst/>
              <a:gdLst>
                <a:gd name="T0" fmla="*/ 2147483647 w 36"/>
                <a:gd name="T1" fmla="*/ 0 h 60"/>
                <a:gd name="T2" fmla="*/ 2147483647 w 36"/>
                <a:gd name="T3" fmla="*/ 0 h 60"/>
                <a:gd name="T4" fmla="*/ 2147483647 w 36"/>
                <a:gd name="T5" fmla="*/ 2147483647 h 60"/>
                <a:gd name="T6" fmla="*/ 0 w 36"/>
                <a:gd name="T7" fmla="*/ 2147483647 h 60"/>
                <a:gd name="T8" fmla="*/ 2147483647 w 36"/>
                <a:gd name="T9" fmla="*/ 2147483647 h 60"/>
                <a:gd name="T10" fmla="*/ 2147483647 w 36"/>
                <a:gd name="T11" fmla="*/ 2147483647 h 60"/>
                <a:gd name="T12" fmla="*/ 2147483647 w 36"/>
                <a:gd name="T13" fmla="*/ 2147483647 h 60"/>
                <a:gd name="T14" fmla="*/ 2147483647 w 36"/>
                <a:gd name="T15" fmla="*/ 0 h 60"/>
                <a:gd name="T16" fmla="*/ 2147483647 w 36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60"/>
                <a:gd name="T29" fmla="*/ 36 w 36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60">
                  <a:moveTo>
                    <a:pt x="36" y="0"/>
                  </a:moveTo>
                  <a:lnTo>
                    <a:pt x="36" y="0"/>
                  </a:lnTo>
                  <a:lnTo>
                    <a:pt x="6" y="54"/>
                  </a:lnTo>
                  <a:lnTo>
                    <a:pt x="0" y="60"/>
                  </a:lnTo>
                  <a:lnTo>
                    <a:pt x="12" y="54"/>
                  </a:lnTo>
                  <a:lnTo>
                    <a:pt x="30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8" name="Freeform 43">
              <a:extLst>
                <a:ext uri="{FF2B5EF4-FFF2-40B4-BE49-F238E27FC236}">
                  <a16:creationId xmlns:a16="http://schemas.microsoft.com/office/drawing/2014/main" id="{95D1170E-D3CC-9DF2-5638-7FBAC8C1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5" y="3113088"/>
              <a:ext cx="103188" cy="26988"/>
            </a:xfrm>
            <a:custGeom>
              <a:avLst/>
              <a:gdLst>
                <a:gd name="T0" fmla="*/ 2147483647 w 65"/>
                <a:gd name="T1" fmla="*/ 0 h 17"/>
                <a:gd name="T2" fmla="*/ 2147483647 w 65"/>
                <a:gd name="T3" fmla="*/ 0 h 17"/>
                <a:gd name="T4" fmla="*/ 2147483647 w 65"/>
                <a:gd name="T5" fmla="*/ 2147483647 h 17"/>
                <a:gd name="T6" fmla="*/ 0 w 65"/>
                <a:gd name="T7" fmla="*/ 2147483647 h 17"/>
                <a:gd name="T8" fmla="*/ 2147483647 w 65"/>
                <a:gd name="T9" fmla="*/ 2147483647 h 17"/>
                <a:gd name="T10" fmla="*/ 2147483647 w 65"/>
                <a:gd name="T11" fmla="*/ 2147483647 h 17"/>
                <a:gd name="T12" fmla="*/ 2147483647 w 65"/>
                <a:gd name="T13" fmla="*/ 2147483647 h 17"/>
                <a:gd name="T14" fmla="*/ 2147483647 w 65"/>
                <a:gd name="T15" fmla="*/ 0 h 17"/>
                <a:gd name="T16" fmla="*/ 2147483647 w 6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7"/>
                <a:gd name="T29" fmla="*/ 65 w 65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7">
                  <a:moveTo>
                    <a:pt x="65" y="0"/>
                  </a:moveTo>
                  <a:lnTo>
                    <a:pt x="65" y="0"/>
                  </a:lnTo>
                  <a:lnTo>
                    <a:pt x="12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53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49" name="Freeform 44">
              <a:extLst>
                <a:ext uri="{FF2B5EF4-FFF2-40B4-BE49-F238E27FC236}">
                  <a16:creationId xmlns:a16="http://schemas.microsoft.com/office/drawing/2014/main" id="{3307B595-A3A8-0BEC-11E7-FB8C6C04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3132138"/>
              <a:ext cx="244475" cy="327025"/>
            </a:xfrm>
            <a:custGeom>
              <a:avLst/>
              <a:gdLst>
                <a:gd name="T0" fmla="*/ 2147483647 w 154"/>
                <a:gd name="T1" fmla="*/ 0 h 206"/>
                <a:gd name="T2" fmla="*/ 2147483647 w 154"/>
                <a:gd name="T3" fmla="*/ 2147483647 h 206"/>
                <a:gd name="T4" fmla="*/ 0 w 154"/>
                <a:gd name="T5" fmla="*/ 2147483647 h 206"/>
                <a:gd name="T6" fmla="*/ 0 w 154"/>
                <a:gd name="T7" fmla="*/ 2147483647 h 206"/>
                <a:gd name="T8" fmla="*/ 2147483647 w 154"/>
                <a:gd name="T9" fmla="*/ 0 h 206"/>
                <a:gd name="T10" fmla="*/ 2147483647 w 154"/>
                <a:gd name="T11" fmla="*/ 0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206"/>
                <a:gd name="T20" fmla="*/ 154 w 154"/>
                <a:gd name="T21" fmla="*/ 206 h 2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206">
                  <a:moveTo>
                    <a:pt x="148" y="0"/>
                  </a:moveTo>
                  <a:lnTo>
                    <a:pt x="154" y="201"/>
                  </a:lnTo>
                  <a:lnTo>
                    <a:pt x="0" y="206"/>
                  </a:lnTo>
                  <a:lnTo>
                    <a:pt x="0" y="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0" name="Freeform 45">
              <a:extLst>
                <a:ext uri="{FF2B5EF4-FFF2-40B4-BE49-F238E27FC236}">
                  <a16:creationId xmlns:a16="http://schemas.microsoft.com/office/drawing/2014/main" id="{AECF1D36-090C-0279-F9AA-24321B16B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3140075"/>
              <a:ext cx="215900" cy="311150"/>
            </a:xfrm>
            <a:custGeom>
              <a:avLst/>
              <a:gdLst>
                <a:gd name="T0" fmla="*/ 2147483647 w 136"/>
                <a:gd name="T1" fmla="*/ 0 h 196"/>
                <a:gd name="T2" fmla="*/ 2147483647 w 136"/>
                <a:gd name="T3" fmla="*/ 2147483647 h 196"/>
                <a:gd name="T4" fmla="*/ 0 w 136"/>
                <a:gd name="T5" fmla="*/ 2147483647 h 196"/>
                <a:gd name="T6" fmla="*/ 0 w 136"/>
                <a:gd name="T7" fmla="*/ 2147483647 h 196"/>
                <a:gd name="T8" fmla="*/ 2147483647 w 136"/>
                <a:gd name="T9" fmla="*/ 0 h 196"/>
                <a:gd name="T10" fmla="*/ 2147483647 w 136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96"/>
                <a:gd name="T20" fmla="*/ 136 w 136"/>
                <a:gd name="T21" fmla="*/ 196 h 1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96">
                  <a:moveTo>
                    <a:pt x="130" y="0"/>
                  </a:moveTo>
                  <a:lnTo>
                    <a:pt x="136" y="190"/>
                  </a:lnTo>
                  <a:lnTo>
                    <a:pt x="0" y="196"/>
                  </a:lnTo>
                  <a:lnTo>
                    <a:pt x="0" y="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0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1" name="Freeform 46">
              <a:extLst>
                <a:ext uri="{FF2B5EF4-FFF2-40B4-BE49-F238E27FC236}">
                  <a16:creationId xmlns:a16="http://schemas.microsoft.com/office/drawing/2014/main" id="{C2D432EE-2B4B-90DB-7605-DA813E2FD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6150" y="3235325"/>
              <a:ext cx="158750" cy="196850"/>
            </a:xfrm>
            <a:custGeom>
              <a:avLst/>
              <a:gdLst>
                <a:gd name="T0" fmla="*/ 2147483647 w 100"/>
                <a:gd name="T1" fmla="*/ 2147483647 h 124"/>
                <a:gd name="T2" fmla="*/ 2147483647 w 100"/>
                <a:gd name="T3" fmla="*/ 2147483647 h 124"/>
                <a:gd name="T4" fmla="*/ 2147483647 w 100"/>
                <a:gd name="T5" fmla="*/ 2147483647 h 124"/>
                <a:gd name="T6" fmla="*/ 2147483647 w 100"/>
                <a:gd name="T7" fmla="*/ 2147483647 h 124"/>
                <a:gd name="T8" fmla="*/ 2147483647 w 100"/>
                <a:gd name="T9" fmla="*/ 2147483647 h 124"/>
                <a:gd name="T10" fmla="*/ 2147483647 w 100"/>
                <a:gd name="T11" fmla="*/ 2147483647 h 124"/>
                <a:gd name="T12" fmla="*/ 2147483647 w 100"/>
                <a:gd name="T13" fmla="*/ 2147483647 h 124"/>
                <a:gd name="T14" fmla="*/ 2147483647 w 100"/>
                <a:gd name="T15" fmla="*/ 2147483647 h 124"/>
                <a:gd name="T16" fmla="*/ 2147483647 w 100"/>
                <a:gd name="T17" fmla="*/ 2147483647 h 124"/>
                <a:gd name="T18" fmla="*/ 2147483647 w 100"/>
                <a:gd name="T19" fmla="*/ 2147483647 h 124"/>
                <a:gd name="T20" fmla="*/ 2147483647 w 100"/>
                <a:gd name="T21" fmla="*/ 2147483647 h 124"/>
                <a:gd name="T22" fmla="*/ 2147483647 w 100"/>
                <a:gd name="T23" fmla="*/ 0 h 124"/>
                <a:gd name="T24" fmla="*/ 2147483647 w 100"/>
                <a:gd name="T25" fmla="*/ 2147483647 h 124"/>
                <a:gd name="T26" fmla="*/ 2147483647 w 100"/>
                <a:gd name="T27" fmla="*/ 2147483647 h 124"/>
                <a:gd name="T28" fmla="*/ 0 w 100"/>
                <a:gd name="T29" fmla="*/ 2147483647 h 124"/>
                <a:gd name="T30" fmla="*/ 0 w 100"/>
                <a:gd name="T31" fmla="*/ 2147483647 h 124"/>
                <a:gd name="T32" fmla="*/ 0 w 100"/>
                <a:gd name="T33" fmla="*/ 2147483647 h 124"/>
                <a:gd name="T34" fmla="*/ 2147483647 w 100"/>
                <a:gd name="T35" fmla="*/ 2147483647 h 124"/>
                <a:gd name="T36" fmla="*/ 2147483647 w 100"/>
                <a:gd name="T37" fmla="*/ 2147483647 h 124"/>
                <a:gd name="T38" fmla="*/ 2147483647 w 100"/>
                <a:gd name="T39" fmla="*/ 2147483647 h 124"/>
                <a:gd name="T40" fmla="*/ 0 w 100"/>
                <a:gd name="T41" fmla="*/ 2147483647 h 124"/>
                <a:gd name="T42" fmla="*/ 0 w 100"/>
                <a:gd name="T43" fmla="*/ 2147483647 h 124"/>
                <a:gd name="T44" fmla="*/ 0 w 100"/>
                <a:gd name="T45" fmla="*/ 2147483647 h 124"/>
                <a:gd name="T46" fmla="*/ 2147483647 w 100"/>
                <a:gd name="T47" fmla="*/ 2147483647 h 124"/>
                <a:gd name="T48" fmla="*/ 2147483647 w 100"/>
                <a:gd name="T49" fmla="*/ 2147483647 h 124"/>
                <a:gd name="T50" fmla="*/ 2147483647 w 100"/>
                <a:gd name="T51" fmla="*/ 2147483647 h 124"/>
                <a:gd name="T52" fmla="*/ 0 w 100"/>
                <a:gd name="T53" fmla="*/ 2147483647 h 124"/>
                <a:gd name="T54" fmla="*/ 0 w 100"/>
                <a:gd name="T55" fmla="*/ 2147483647 h 124"/>
                <a:gd name="T56" fmla="*/ 0 w 100"/>
                <a:gd name="T57" fmla="*/ 2147483647 h 124"/>
                <a:gd name="T58" fmla="*/ 0 w 100"/>
                <a:gd name="T59" fmla="*/ 2147483647 h 124"/>
                <a:gd name="T60" fmla="*/ 0 w 100"/>
                <a:gd name="T61" fmla="*/ 2147483647 h 124"/>
                <a:gd name="T62" fmla="*/ 2147483647 w 100"/>
                <a:gd name="T63" fmla="*/ 2147483647 h 124"/>
                <a:gd name="T64" fmla="*/ 0 w 100"/>
                <a:gd name="T65" fmla="*/ 2147483647 h 124"/>
                <a:gd name="T66" fmla="*/ 0 w 100"/>
                <a:gd name="T67" fmla="*/ 2147483647 h 124"/>
                <a:gd name="T68" fmla="*/ 0 w 100"/>
                <a:gd name="T69" fmla="*/ 2147483647 h 124"/>
                <a:gd name="T70" fmla="*/ 0 w 100"/>
                <a:gd name="T71" fmla="*/ 2147483647 h 124"/>
                <a:gd name="T72" fmla="*/ 2147483647 w 100"/>
                <a:gd name="T73" fmla="*/ 2147483647 h 124"/>
                <a:gd name="T74" fmla="*/ 2147483647 w 100"/>
                <a:gd name="T75" fmla="*/ 2147483647 h 124"/>
                <a:gd name="T76" fmla="*/ 2147483647 w 100"/>
                <a:gd name="T77" fmla="*/ 2147483647 h 124"/>
                <a:gd name="T78" fmla="*/ 2147483647 w 100"/>
                <a:gd name="T79" fmla="*/ 2147483647 h 124"/>
                <a:gd name="T80" fmla="*/ 2147483647 w 100"/>
                <a:gd name="T81" fmla="*/ 2147483647 h 124"/>
                <a:gd name="T82" fmla="*/ 2147483647 w 100"/>
                <a:gd name="T83" fmla="*/ 2147483647 h 124"/>
                <a:gd name="T84" fmla="*/ 2147483647 w 100"/>
                <a:gd name="T85" fmla="*/ 2147483647 h 124"/>
                <a:gd name="T86" fmla="*/ 2147483647 w 100"/>
                <a:gd name="T87" fmla="*/ 2147483647 h 124"/>
                <a:gd name="T88" fmla="*/ 2147483647 w 100"/>
                <a:gd name="T89" fmla="*/ 2147483647 h 124"/>
                <a:gd name="T90" fmla="*/ 2147483647 w 100"/>
                <a:gd name="T91" fmla="*/ 2147483647 h 124"/>
                <a:gd name="T92" fmla="*/ 2147483647 w 100"/>
                <a:gd name="T93" fmla="*/ 2147483647 h 124"/>
                <a:gd name="T94" fmla="*/ 2147483647 w 100"/>
                <a:gd name="T95" fmla="*/ 2147483647 h 124"/>
                <a:gd name="T96" fmla="*/ 2147483647 w 100"/>
                <a:gd name="T97" fmla="*/ 2147483647 h 124"/>
                <a:gd name="T98" fmla="*/ 0 w 100"/>
                <a:gd name="T99" fmla="*/ 2147483647 h 124"/>
                <a:gd name="T100" fmla="*/ 0 w 100"/>
                <a:gd name="T101" fmla="*/ 2147483647 h 124"/>
                <a:gd name="T102" fmla="*/ 0 w 100"/>
                <a:gd name="T103" fmla="*/ 2147483647 h 124"/>
                <a:gd name="T104" fmla="*/ 0 w 100"/>
                <a:gd name="T105" fmla="*/ 2147483647 h 1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0"/>
                <a:gd name="T160" fmla="*/ 0 h 124"/>
                <a:gd name="T161" fmla="*/ 100 w 100"/>
                <a:gd name="T162" fmla="*/ 124 h 1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0" h="124">
                  <a:moveTo>
                    <a:pt x="29" y="17"/>
                  </a:moveTo>
                  <a:lnTo>
                    <a:pt x="29" y="17"/>
                  </a:lnTo>
                  <a:lnTo>
                    <a:pt x="35" y="41"/>
                  </a:lnTo>
                  <a:lnTo>
                    <a:pt x="53" y="59"/>
                  </a:lnTo>
                  <a:lnTo>
                    <a:pt x="59" y="65"/>
                  </a:lnTo>
                  <a:lnTo>
                    <a:pt x="71" y="71"/>
                  </a:lnTo>
                  <a:lnTo>
                    <a:pt x="76" y="65"/>
                  </a:lnTo>
                  <a:lnTo>
                    <a:pt x="88" y="53"/>
                  </a:lnTo>
                  <a:lnTo>
                    <a:pt x="100" y="29"/>
                  </a:lnTo>
                  <a:lnTo>
                    <a:pt x="100" y="11"/>
                  </a:lnTo>
                  <a:lnTo>
                    <a:pt x="100" y="0"/>
                  </a:lnTo>
                  <a:lnTo>
                    <a:pt x="29" y="17"/>
                  </a:lnTo>
                  <a:close/>
                  <a:moveTo>
                    <a:pt x="0" y="124"/>
                  </a:moveTo>
                  <a:lnTo>
                    <a:pt x="0" y="124"/>
                  </a:lnTo>
                  <a:lnTo>
                    <a:pt x="6" y="112"/>
                  </a:lnTo>
                  <a:lnTo>
                    <a:pt x="11" y="112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1" y="106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6" y="100"/>
                  </a:lnTo>
                  <a:lnTo>
                    <a:pt x="0" y="100"/>
                  </a:lnTo>
                  <a:lnTo>
                    <a:pt x="11" y="94"/>
                  </a:lnTo>
                  <a:lnTo>
                    <a:pt x="23" y="88"/>
                  </a:lnTo>
                  <a:lnTo>
                    <a:pt x="35" y="94"/>
                  </a:lnTo>
                  <a:lnTo>
                    <a:pt x="23" y="106"/>
                  </a:lnTo>
                  <a:lnTo>
                    <a:pt x="17" y="112"/>
                  </a:lnTo>
                  <a:lnTo>
                    <a:pt x="11" y="124"/>
                  </a:lnTo>
                  <a:lnTo>
                    <a:pt x="6" y="124"/>
                  </a:lnTo>
                  <a:lnTo>
                    <a:pt x="11" y="118"/>
                  </a:lnTo>
                  <a:lnTo>
                    <a:pt x="11" y="112"/>
                  </a:lnTo>
                  <a:lnTo>
                    <a:pt x="11" y="11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2" name="Freeform 47">
              <a:extLst>
                <a:ext uri="{FF2B5EF4-FFF2-40B4-BE49-F238E27FC236}">
                  <a16:creationId xmlns:a16="http://schemas.microsoft.com/office/drawing/2014/main" id="{C228030A-B9CA-F072-48E5-C68BA61D4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3300413"/>
              <a:ext cx="198438" cy="141288"/>
            </a:xfrm>
            <a:custGeom>
              <a:avLst/>
              <a:gdLst>
                <a:gd name="T0" fmla="*/ 2147483647 w 125"/>
                <a:gd name="T1" fmla="*/ 0 h 89"/>
                <a:gd name="T2" fmla="*/ 2147483647 w 125"/>
                <a:gd name="T3" fmla="*/ 2147483647 h 89"/>
                <a:gd name="T4" fmla="*/ 2147483647 w 125"/>
                <a:gd name="T5" fmla="*/ 2147483647 h 89"/>
                <a:gd name="T6" fmla="*/ 2147483647 w 125"/>
                <a:gd name="T7" fmla="*/ 2147483647 h 89"/>
                <a:gd name="T8" fmla="*/ 2147483647 w 125"/>
                <a:gd name="T9" fmla="*/ 2147483647 h 89"/>
                <a:gd name="T10" fmla="*/ 2147483647 w 125"/>
                <a:gd name="T11" fmla="*/ 2147483647 h 89"/>
                <a:gd name="T12" fmla="*/ 2147483647 w 125"/>
                <a:gd name="T13" fmla="*/ 2147483647 h 89"/>
                <a:gd name="T14" fmla="*/ 0 w 125"/>
                <a:gd name="T15" fmla="*/ 2147483647 h 89"/>
                <a:gd name="T16" fmla="*/ 2147483647 w 125"/>
                <a:gd name="T17" fmla="*/ 2147483647 h 89"/>
                <a:gd name="T18" fmla="*/ 2147483647 w 125"/>
                <a:gd name="T19" fmla="*/ 2147483647 h 89"/>
                <a:gd name="T20" fmla="*/ 2147483647 w 125"/>
                <a:gd name="T21" fmla="*/ 2147483647 h 89"/>
                <a:gd name="T22" fmla="*/ 2147483647 w 125"/>
                <a:gd name="T23" fmla="*/ 2147483647 h 89"/>
                <a:gd name="T24" fmla="*/ 2147483647 w 125"/>
                <a:gd name="T25" fmla="*/ 2147483647 h 89"/>
                <a:gd name="T26" fmla="*/ 2147483647 w 125"/>
                <a:gd name="T27" fmla="*/ 2147483647 h 89"/>
                <a:gd name="T28" fmla="*/ 2147483647 w 125"/>
                <a:gd name="T29" fmla="*/ 2147483647 h 89"/>
                <a:gd name="T30" fmla="*/ 2147483647 w 125"/>
                <a:gd name="T31" fmla="*/ 0 h 89"/>
                <a:gd name="T32" fmla="*/ 2147483647 w 125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89"/>
                <a:gd name="T53" fmla="*/ 125 w 125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89">
                  <a:moveTo>
                    <a:pt x="125" y="0"/>
                  </a:moveTo>
                  <a:lnTo>
                    <a:pt x="125" y="24"/>
                  </a:lnTo>
                  <a:lnTo>
                    <a:pt x="101" y="35"/>
                  </a:lnTo>
                  <a:lnTo>
                    <a:pt x="119" y="89"/>
                  </a:lnTo>
                  <a:lnTo>
                    <a:pt x="36" y="89"/>
                  </a:lnTo>
                  <a:lnTo>
                    <a:pt x="42" y="47"/>
                  </a:lnTo>
                  <a:lnTo>
                    <a:pt x="18" y="65"/>
                  </a:lnTo>
                  <a:lnTo>
                    <a:pt x="0" y="47"/>
                  </a:lnTo>
                  <a:lnTo>
                    <a:pt x="42" y="18"/>
                  </a:lnTo>
                  <a:lnTo>
                    <a:pt x="48" y="30"/>
                  </a:lnTo>
                  <a:lnTo>
                    <a:pt x="60" y="30"/>
                  </a:lnTo>
                  <a:lnTo>
                    <a:pt x="71" y="24"/>
                  </a:lnTo>
                  <a:lnTo>
                    <a:pt x="77" y="1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C2A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3" name="Freeform 48">
              <a:extLst>
                <a:ext uri="{FF2B5EF4-FFF2-40B4-BE49-F238E27FC236}">
                  <a16:creationId xmlns:a16="http://schemas.microsoft.com/office/drawing/2014/main" id="{285D7A6C-CD9C-B3B7-391D-7179776F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613" y="3178175"/>
              <a:ext cx="188913" cy="131763"/>
            </a:xfrm>
            <a:custGeom>
              <a:avLst/>
              <a:gdLst>
                <a:gd name="T0" fmla="*/ 2147483647 w 119"/>
                <a:gd name="T1" fmla="*/ 2147483647 h 83"/>
                <a:gd name="T2" fmla="*/ 2147483647 w 119"/>
                <a:gd name="T3" fmla="*/ 2147483647 h 83"/>
                <a:gd name="T4" fmla="*/ 2147483647 w 119"/>
                <a:gd name="T5" fmla="*/ 2147483647 h 83"/>
                <a:gd name="T6" fmla="*/ 2147483647 w 119"/>
                <a:gd name="T7" fmla="*/ 2147483647 h 83"/>
                <a:gd name="T8" fmla="*/ 2147483647 w 119"/>
                <a:gd name="T9" fmla="*/ 2147483647 h 83"/>
                <a:gd name="T10" fmla="*/ 2147483647 w 119"/>
                <a:gd name="T11" fmla="*/ 2147483647 h 83"/>
                <a:gd name="T12" fmla="*/ 2147483647 w 119"/>
                <a:gd name="T13" fmla="*/ 2147483647 h 83"/>
                <a:gd name="T14" fmla="*/ 0 w 119"/>
                <a:gd name="T15" fmla="*/ 2147483647 h 83"/>
                <a:gd name="T16" fmla="*/ 2147483647 w 119"/>
                <a:gd name="T17" fmla="*/ 2147483647 h 83"/>
                <a:gd name="T18" fmla="*/ 2147483647 w 119"/>
                <a:gd name="T19" fmla="*/ 2147483647 h 83"/>
                <a:gd name="T20" fmla="*/ 2147483647 w 119"/>
                <a:gd name="T21" fmla="*/ 2147483647 h 83"/>
                <a:gd name="T22" fmla="*/ 2147483647 w 119"/>
                <a:gd name="T23" fmla="*/ 2147483647 h 83"/>
                <a:gd name="T24" fmla="*/ 2147483647 w 119"/>
                <a:gd name="T25" fmla="*/ 2147483647 h 83"/>
                <a:gd name="T26" fmla="*/ 2147483647 w 119"/>
                <a:gd name="T27" fmla="*/ 2147483647 h 83"/>
                <a:gd name="T28" fmla="*/ 2147483647 w 119"/>
                <a:gd name="T29" fmla="*/ 0 h 83"/>
                <a:gd name="T30" fmla="*/ 2147483647 w 119"/>
                <a:gd name="T31" fmla="*/ 2147483647 h 83"/>
                <a:gd name="T32" fmla="*/ 2147483647 w 119"/>
                <a:gd name="T33" fmla="*/ 2147483647 h 83"/>
                <a:gd name="T34" fmla="*/ 2147483647 w 119"/>
                <a:gd name="T35" fmla="*/ 2147483647 h 83"/>
                <a:gd name="T36" fmla="*/ 2147483647 w 119"/>
                <a:gd name="T37" fmla="*/ 2147483647 h 83"/>
                <a:gd name="T38" fmla="*/ 2147483647 w 119"/>
                <a:gd name="T39" fmla="*/ 2147483647 h 83"/>
                <a:gd name="T40" fmla="*/ 2147483647 w 119"/>
                <a:gd name="T41" fmla="*/ 2147483647 h 83"/>
                <a:gd name="T42" fmla="*/ 2147483647 w 119"/>
                <a:gd name="T43" fmla="*/ 2147483647 h 83"/>
                <a:gd name="T44" fmla="*/ 2147483647 w 119"/>
                <a:gd name="T45" fmla="*/ 2147483647 h 83"/>
                <a:gd name="T46" fmla="*/ 2147483647 w 119"/>
                <a:gd name="T47" fmla="*/ 2147483647 h 83"/>
                <a:gd name="T48" fmla="*/ 2147483647 w 119"/>
                <a:gd name="T49" fmla="*/ 2147483647 h 83"/>
                <a:gd name="T50" fmla="*/ 2147483647 w 119"/>
                <a:gd name="T51" fmla="*/ 2147483647 h 83"/>
                <a:gd name="T52" fmla="*/ 2147483647 w 119"/>
                <a:gd name="T53" fmla="*/ 2147483647 h 83"/>
                <a:gd name="T54" fmla="*/ 2147483647 w 119"/>
                <a:gd name="T55" fmla="*/ 2147483647 h 83"/>
                <a:gd name="T56" fmla="*/ 2147483647 w 119"/>
                <a:gd name="T57" fmla="*/ 2147483647 h 83"/>
                <a:gd name="T58" fmla="*/ 2147483647 w 119"/>
                <a:gd name="T59" fmla="*/ 2147483647 h 83"/>
                <a:gd name="T60" fmla="*/ 2147483647 w 119"/>
                <a:gd name="T61" fmla="*/ 2147483647 h 83"/>
                <a:gd name="T62" fmla="*/ 2147483647 w 119"/>
                <a:gd name="T63" fmla="*/ 2147483647 h 83"/>
                <a:gd name="T64" fmla="*/ 2147483647 w 119"/>
                <a:gd name="T65" fmla="*/ 2147483647 h 83"/>
                <a:gd name="T66" fmla="*/ 2147483647 w 119"/>
                <a:gd name="T67" fmla="*/ 2147483647 h 83"/>
                <a:gd name="T68" fmla="*/ 2147483647 w 119"/>
                <a:gd name="T69" fmla="*/ 2147483647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83"/>
                <a:gd name="T107" fmla="*/ 119 w 119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83">
                  <a:moveTo>
                    <a:pt x="30" y="59"/>
                  </a:moveTo>
                  <a:lnTo>
                    <a:pt x="30" y="59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7"/>
                  </a:lnTo>
                  <a:lnTo>
                    <a:pt x="0" y="65"/>
                  </a:lnTo>
                  <a:lnTo>
                    <a:pt x="6" y="59"/>
                  </a:lnTo>
                  <a:lnTo>
                    <a:pt x="0" y="53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5" y="6"/>
                  </a:lnTo>
                  <a:lnTo>
                    <a:pt x="71" y="6"/>
                  </a:lnTo>
                  <a:lnTo>
                    <a:pt x="83" y="6"/>
                  </a:lnTo>
                  <a:lnTo>
                    <a:pt x="95" y="12"/>
                  </a:lnTo>
                  <a:lnTo>
                    <a:pt x="107" y="18"/>
                  </a:lnTo>
                  <a:lnTo>
                    <a:pt x="113" y="24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41"/>
                  </a:lnTo>
                  <a:lnTo>
                    <a:pt x="113" y="53"/>
                  </a:lnTo>
                  <a:lnTo>
                    <a:pt x="107" y="53"/>
                  </a:lnTo>
                  <a:lnTo>
                    <a:pt x="107" y="59"/>
                  </a:lnTo>
                  <a:lnTo>
                    <a:pt x="101" y="65"/>
                  </a:lnTo>
                  <a:lnTo>
                    <a:pt x="95" y="59"/>
                  </a:lnTo>
                  <a:lnTo>
                    <a:pt x="89" y="71"/>
                  </a:lnTo>
                  <a:lnTo>
                    <a:pt x="83" y="65"/>
                  </a:lnTo>
                  <a:lnTo>
                    <a:pt x="77" y="59"/>
                  </a:lnTo>
                  <a:lnTo>
                    <a:pt x="83" y="59"/>
                  </a:lnTo>
                  <a:lnTo>
                    <a:pt x="77" y="47"/>
                  </a:lnTo>
                  <a:lnTo>
                    <a:pt x="77" y="41"/>
                  </a:lnTo>
                  <a:lnTo>
                    <a:pt x="71" y="41"/>
                  </a:lnTo>
                  <a:lnTo>
                    <a:pt x="65" y="53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36" y="65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4" name="Freeform 49">
              <a:extLst>
                <a:ext uri="{FF2B5EF4-FFF2-40B4-BE49-F238E27FC236}">
                  <a16:creationId xmlns:a16="http://schemas.microsoft.com/office/drawing/2014/main" id="{8F0F4AA1-442E-AAB1-3B7B-19F7A3081A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238" y="3281363"/>
              <a:ext cx="28575" cy="19050"/>
            </a:xfrm>
            <a:custGeom>
              <a:avLst/>
              <a:gdLst>
                <a:gd name="T0" fmla="*/ 2147483647 w 18"/>
                <a:gd name="T1" fmla="*/ 2147483647 h 12"/>
                <a:gd name="T2" fmla="*/ 2147483647 w 18"/>
                <a:gd name="T3" fmla="*/ 2147483647 h 12"/>
                <a:gd name="T4" fmla="*/ 2147483647 w 18"/>
                <a:gd name="T5" fmla="*/ 2147483647 h 12"/>
                <a:gd name="T6" fmla="*/ 2147483647 w 18"/>
                <a:gd name="T7" fmla="*/ 2147483647 h 12"/>
                <a:gd name="T8" fmla="*/ 0 w 18"/>
                <a:gd name="T9" fmla="*/ 2147483647 h 12"/>
                <a:gd name="T10" fmla="*/ 0 w 18"/>
                <a:gd name="T11" fmla="*/ 2147483647 h 12"/>
                <a:gd name="T12" fmla="*/ 2147483647 w 18"/>
                <a:gd name="T13" fmla="*/ 2147483647 h 12"/>
                <a:gd name="T14" fmla="*/ 2147483647 w 18"/>
                <a:gd name="T15" fmla="*/ 2147483647 h 12"/>
                <a:gd name="T16" fmla="*/ 2147483647 w 18"/>
                <a:gd name="T17" fmla="*/ 2147483647 h 12"/>
                <a:gd name="T18" fmla="*/ 2147483647 w 18"/>
                <a:gd name="T19" fmla="*/ 2147483647 h 12"/>
                <a:gd name="T20" fmla="*/ 2147483647 w 18"/>
                <a:gd name="T21" fmla="*/ 2147483647 h 12"/>
                <a:gd name="T22" fmla="*/ 2147483647 w 18"/>
                <a:gd name="T23" fmla="*/ 2147483647 h 12"/>
                <a:gd name="T24" fmla="*/ 2147483647 w 18"/>
                <a:gd name="T25" fmla="*/ 2147483647 h 12"/>
                <a:gd name="T26" fmla="*/ 2147483647 w 18"/>
                <a:gd name="T27" fmla="*/ 2147483647 h 12"/>
                <a:gd name="T28" fmla="*/ 2147483647 w 18"/>
                <a:gd name="T29" fmla="*/ 2147483647 h 12"/>
                <a:gd name="T30" fmla="*/ 2147483647 w 18"/>
                <a:gd name="T31" fmla="*/ 2147483647 h 12"/>
                <a:gd name="T32" fmla="*/ 2147483647 w 18"/>
                <a:gd name="T33" fmla="*/ 2147483647 h 12"/>
                <a:gd name="T34" fmla="*/ 2147483647 w 18"/>
                <a:gd name="T35" fmla="*/ 2147483647 h 12"/>
                <a:gd name="T36" fmla="*/ 2147483647 w 18"/>
                <a:gd name="T37" fmla="*/ 2147483647 h 12"/>
                <a:gd name="T38" fmla="*/ 2147483647 w 18"/>
                <a:gd name="T39" fmla="*/ 0 h 12"/>
                <a:gd name="T40" fmla="*/ 2147483647 w 18"/>
                <a:gd name="T41" fmla="*/ 0 h 12"/>
                <a:gd name="T42" fmla="*/ 2147483647 w 18"/>
                <a:gd name="T43" fmla="*/ 0 h 12"/>
                <a:gd name="T44" fmla="*/ 2147483647 w 18"/>
                <a:gd name="T45" fmla="*/ 0 h 12"/>
                <a:gd name="T46" fmla="*/ 2147483647 w 18"/>
                <a:gd name="T47" fmla="*/ 0 h 12"/>
                <a:gd name="T48" fmla="*/ 0 w 18"/>
                <a:gd name="T49" fmla="*/ 2147483647 h 12"/>
                <a:gd name="T50" fmla="*/ 0 w 18"/>
                <a:gd name="T51" fmla="*/ 2147483647 h 12"/>
                <a:gd name="T52" fmla="*/ 2147483647 w 18"/>
                <a:gd name="T53" fmla="*/ 0 h 12"/>
                <a:gd name="T54" fmla="*/ 2147483647 w 18"/>
                <a:gd name="T55" fmla="*/ 0 h 12"/>
                <a:gd name="T56" fmla="*/ 2147483647 w 18"/>
                <a:gd name="T57" fmla="*/ 0 h 12"/>
                <a:gd name="T58" fmla="*/ 2147483647 w 18"/>
                <a:gd name="T59" fmla="*/ 0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"/>
                <a:gd name="T91" fmla="*/ 0 h 12"/>
                <a:gd name="T92" fmla="*/ 18 w 18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8" y="6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6"/>
                  </a:lnTo>
                  <a:close/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5" name="Freeform 50">
              <a:extLst>
                <a:ext uri="{FF2B5EF4-FFF2-40B4-BE49-F238E27FC236}">
                  <a16:creationId xmlns:a16="http://schemas.microsoft.com/office/drawing/2014/main" id="{62CAD59A-C754-67C7-B66B-33F705B905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0288" y="3271838"/>
              <a:ext cx="55563" cy="57150"/>
            </a:xfrm>
            <a:custGeom>
              <a:avLst/>
              <a:gdLst>
                <a:gd name="T0" fmla="*/ 2147483647 w 35"/>
                <a:gd name="T1" fmla="*/ 2147483647 h 36"/>
                <a:gd name="T2" fmla="*/ 2147483647 w 35"/>
                <a:gd name="T3" fmla="*/ 2147483647 h 36"/>
                <a:gd name="T4" fmla="*/ 2147483647 w 35"/>
                <a:gd name="T5" fmla="*/ 0 h 36"/>
                <a:gd name="T6" fmla="*/ 2147483647 w 35"/>
                <a:gd name="T7" fmla="*/ 0 h 36"/>
                <a:gd name="T8" fmla="*/ 2147483647 w 35"/>
                <a:gd name="T9" fmla="*/ 0 h 36"/>
                <a:gd name="T10" fmla="*/ 2147483647 w 35"/>
                <a:gd name="T11" fmla="*/ 2147483647 h 36"/>
                <a:gd name="T12" fmla="*/ 2147483647 w 35"/>
                <a:gd name="T13" fmla="*/ 2147483647 h 36"/>
                <a:gd name="T14" fmla="*/ 2147483647 w 35"/>
                <a:gd name="T15" fmla="*/ 2147483647 h 36"/>
                <a:gd name="T16" fmla="*/ 2147483647 w 35"/>
                <a:gd name="T17" fmla="*/ 2147483647 h 36"/>
                <a:gd name="T18" fmla="*/ 2147483647 w 35"/>
                <a:gd name="T19" fmla="*/ 2147483647 h 36"/>
                <a:gd name="T20" fmla="*/ 0 w 35"/>
                <a:gd name="T21" fmla="*/ 2147483647 h 36"/>
                <a:gd name="T22" fmla="*/ 0 w 35"/>
                <a:gd name="T23" fmla="*/ 2147483647 h 36"/>
                <a:gd name="T24" fmla="*/ 2147483647 w 35"/>
                <a:gd name="T25" fmla="*/ 2147483647 h 36"/>
                <a:gd name="T26" fmla="*/ 2147483647 w 35"/>
                <a:gd name="T27" fmla="*/ 2147483647 h 36"/>
                <a:gd name="T28" fmla="*/ 2147483647 w 35"/>
                <a:gd name="T29" fmla="*/ 2147483647 h 36"/>
                <a:gd name="T30" fmla="*/ 2147483647 w 35"/>
                <a:gd name="T31" fmla="*/ 2147483647 h 36"/>
                <a:gd name="T32" fmla="*/ 2147483647 w 35"/>
                <a:gd name="T33" fmla="*/ 2147483647 h 36"/>
                <a:gd name="T34" fmla="*/ 2147483647 w 35"/>
                <a:gd name="T35" fmla="*/ 2147483647 h 36"/>
                <a:gd name="T36" fmla="*/ 2147483647 w 35"/>
                <a:gd name="T37" fmla="*/ 2147483647 h 36"/>
                <a:gd name="T38" fmla="*/ 2147483647 w 35"/>
                <a:gd name="T39" fmla="*/ 2147483647 h 36"/>
                <a:gd name="T40" fmla="*/ 2147483647 w 35"/>
                <a:gd name="T41" fmla="*/ 2147483647 h 36"/>
                <a:gd name="T42" fmla="*/ 2147483647 w 35"/>
                <a:gd name="T43" fmla="*/ 2147483647 h 36"/>
                <a:gd name="T44" fmla="*/ 2147483647 w 35"/>
                <a:gd name="T45" fmla="*/ 2147483647 h 36"/>
                <a:gd name="T46" fmla="*/ 2147483647 w 35"/>
                <a:gd name="T47" fmla="*/ 2147483647 h 36"/>
                <a:gd name="T48" fmla="*/ 0 w 35"/>
                <a:gd name="T49" fmla="*/ 2147483647 h 36"/>
                <a:gd name="T50" fmla="*/ 0 w 35"/>
                <a:gd name="T51" fmla="*/ 2147483647 h 36"/>
                <a:gd name="T52" fmla="*/ 2147483647 w 35"/>
                <a:gd name="T53" fmla="*/ 2147483647 h 36"/>
                <a:gd name="T54" fmla="*/ 2147483647 w 35"/>
                <a:gd name="T55" fmla="*/ 2147483647 h 36"/>
                <a:gd name="T56" fmla="*/ 2147483647 w 35"/>
                <a:gd name="T57" fmla="*/ 2147483647 h 36"/>
                <a:gd name="T58" fmla="*/ 2147483647 w 35"/>
                <a:gd name="T59" fmla="*/ 2147483647 h 36"/>
                <a:gd name="T60" fmla="*/ 2147483647 w 35"/>
                <a:gd name="T61" fmla="*/ 2147483647 h 36"/>
                <a:gd name="T62" fmla="*/ 2147483647 w 35"/>
                <a:gd name="T63" fmla="*/ 2147483647 h 36"/>
                <a:gd name="T64" fmla="*/ 2147483647 w 35"/>
                <a:gd name="T65" fmla="*/ 2147483647 h 36"/>
                <a:gd name="T66" fmla="*/ 2147483647 w 35"/>
                <a:gd name="T67" fmla="*/ 2147483647 h 36"/>
                <a:gd name="T68" fmla="*/ 2147483647 w 35"/>
                <a:gd name="T69" fmla="*/ 2147483647 h 36"/>
                <a:gd name="T70" fmla="*/ 2147483647 w 35"/>
                <a:gd name="T71" fmla="*/ 2147483647 h 36"/>
                <a:gd name="T72" fmla="*/ 2147483647 w 35"/>
                <a:gd name="T73" fmla="*/ 2147483647 h 36"/>
                <a:gd name="T74" fmla="*/ 2147483647 w 35"/>
                <a:gd name="T75" fmla="*/ 2147483647 h 36"/>
                <a:gd name="T76" fmla="*/ 2147483647 w 35"/>
                <a:gd name="T77" fmla="*/ 2147483647 h 36"/>
                <a:gd name="T78" fmla="*/ 2147483647 w 35"/>
                <a:gd name="T79" fmla="*/ 2147483647 h 36"/>
                <a:gd name="T80" fmla="*/ 2147483647 w 35"/>
                <a:gd name="T81" fmla="*/ 2147483647 h 36"/>
                <a:gd name="T82" fmla="*/ 2147483647 w 35"/>
                <a:gd name="T83" fmla="*/ 2147483647 h 36"/>
                <a:gd name="T84" fmla="*/ 2147483647 w 35"/>
                <a:gd name="T85" fmla="*/ 2147483647 h 36"/>
                <a:gd name="T86" fmla="*/ 2147483647 w 35"/>
                <a:gd name="T87" fmla="*/ 2147483647 h 36"/>
                <a:gd name="T88" fmla="*/ 2147483647 w 35"/>
                <a:gd name="T89" fmla="*/ 2147483647 h 36"/>
                <a:gd name="T90" fmla="*/ 2147483647 w 35"/>
                <a:gd name="T91" fmla="*/ 2147483647 h 36"/>
                <a:gd name="T92" fmla="*/ 2147483647 w 35"/>
                <a:gd name="T93" fmla="*/ 2147483647 h 36"/>
                <a:gd name="T94" fmla="*/ 2147483647 w 35"/>
                <a:gd name="T95" fmla="*/ 2147483647 h 36"/>
                <a:gd name="T96" fmla="*/ 2147483647 w 35"/>
                <a:gd name="T97" fmla="*/ 2147483647 h 36"/>
                <a:gd name="T98" fmla="*/ 2147483647 w 35"/>
                <a:gd name="T99" fmla="*/ 2147483647 h 36"/>
                <a:gd name="T100" fmla="*/ 2147483647 w 35"/>
                <a:gd name="T101" fmla="*/ 2147483647 h 36"/>
                <a:gd name="T102" fmla="*/ 2147483647 w 35"/>
                <a:gd name="T103" fmla="*/ 2147483647 h 36"/>
                <a:gd name="T104" fmla="*/ 2147483647 w 35"/>
                <a:gd name="T105" fmla="*/ 2147483647 h 36"/>
                <a:gd name="T106" fmla="*/ 2147483647 w 35"/>
                <a:gd name="T107" fmla="*/ 2147483647 h 36"/>
                <a:gd name="T108" fmla="*/ 2147483647 w 35"/>
                <a:gd name="T109" fmla="*/ 2147483647 h 36"/>
                <a:gd name="T110" fmla="*/ 2147483647 w 35"/>
                <a:gd name="T111" fmla="*/ 2147483647 h 36"/>
                <a:gd name="T112" fmla="*/ 2147483647 w 35"/>
                <a:gd name="T113" fmla="*/ 2147483647 h 36"/>
                <a:gd name="T114" fmla="*/ 2147483647 w 35"/>
                <a:gd name="T115" fmla="*/ 2147483647 h 36"/>
                <a:gd name="T116" fmla="*/ 2147483647 w 35"/>
                <a:gd name="T117" fmla="*/ 2147483647 h 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"/>
                <a:gd name="T178" fmla="*/ 0 h 36"/>
                <a:gd name="T179" fmla="*/ 35 w 35"/>
                <a:gd name="T180" fmla="*/ 36 h 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" h="36">
                  <a:moveTo>
                    <a:pt x="18" y="6"/>
                  </a:moveTo>
                  <a:lnTo>
                    <a:pt x="18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6"/>
                  </a:lnTo>
                  <a:lnTo>
                    <a:pt x="23" y="6"/>
                  </a:lnTo>
                  <a:lnTo>
                    <a:pt x="18" y="6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6" y="36"/>
                  </a:lnTo>
                  <a:lnTo>
                    <a:pt x="18" y="30"/>
                  </a:lnTo>
                  <a:lnTo>
                    <a:pt x="29" y="24"/>
                  </a:lnTo>
                  <a:lnTo>
                    <a:pt x="23" y="30"/>
                  </a:lnTo>
                  <a:lnTo>
                    <a:pt x="18" y="36"/>
                  </a:lnTo>
                  <a:lnTo>
                    <a:pt x="6" y="36"/>
                  </a:lnTo>
                  <a:lnTo>
                    <a:pt x="0" y="30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6"/>
                  </a:lnTo>
                  <a:close/>
                  <a:moveTo>
                    <a:pt x="18" y="24"/>
                  </a:moveTo>
                  <a:lnTo>
                    <a:pt x="18" y="24"/>
                  </a:lnTo>
                  <a:close/>
                  <a:moveTo>
                    <a:pt x="29" y="6"/>
                  </a:moveTo>
                  <a:lnTo>
                    <a:pt x="29" y="6"/>
                  </a:lnTo>
                  <a:lnTo>
                    <a:pt x="23" y="6"/>
                  </a:lnTo>
                  <a:lnTo>
                    <a:pt x="29" y="6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9" y="12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6" name="Freeform 51">
              <a:extLst>
                <a:ext uri="{FF2B5EF4-FFF2-40B4-BE49-F238E27FC236}">
                  <a16:creationId xmlns:a16="http://schemas.microsoft.com/office/drawing/2014/main" id="{BA2E361B-2F44-F669-E15D-AF76B6246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238" y="3290888"/>
              <a:ext cx="84138" cy="38100"/>
            </a:xfrm>
            <a:custGeom>
              <a:avLst/>
              <a:gdLst>
                <a:gd name="T0" fmla="*/ 0 w 53"/>
                <a:gd name="T1" fmla="*/ 2147483647 h 24"/>
                <a:gd name="T2" fmla="*/ 0 w 53"/>
                <a:gd name="T3" fmla="*/ 2147483647 h 24"/>
                <a:gd name="T4" fmla="*/ 2147483647 w 53"/>
                <a:gd name="T5" fmla="*/ 2147483647 h 24"/>
                <a:gd name="T6" fmla="*/ 2147483647 w 53"/>
                <a:gd name="T7" fmla="*/ 2147483647 h 24"/>
                <a:gd name="T8" fmla="*/ 2147483647 w 53"/>
                <a:gd name="T9" fmla="*/ 2147483647 h 24"/>
                <a:gd name="T10" fmla="*/ 2147483647 w 53"/>
                <a:gd name="T11" fmla="*/ 2147483647 h 24"/>
                <a:gd name="T12" fmla="*/ 2147483647 w 53"/>
                <a:gd name="T13" fmla="*/ 2147483647 h 24"/>
                <a:gd name="T14" fmla="*/ 2147483647 w 53"/>
                <a:gd name="T15" fmla="*/ 2147483647 h 24"/>
                <a:gd name="T16" fmla="*/ 2147483647 w 53"/>
                <a:gd name="T17" fmla="*/ 2147483647 h 24"/>
                <a:gd name="T18" fmla="*/ 0 w 53"/>
                <a:gd name="T19" fmla="*/ 2147483647 h 24"/>
                <a:gd name="T20" fmla="*/ 0 w 53"/>
                <a:gd name="T21" fmla="*/ 2147483647 h 24"/>
                <a:gd name="T22" fmla="*/ 2147483647 w 53"/>
                <a:gd name="T23" fmla="*/ 2147483647 h 24"/>
                <a:gd name="T24" fmla="*/ 2147483647 w 53"/>
                <a:gd name="T25" fmla="*/ 2147483647 h 24"/>
                <a:gd name="T26" fmla="*/ 2147483647 w 53"/>
                <a:gd name="T27" fmla="*/ 2147483647 h 24"/>
                <a:gd name="T28" fmla="*/ 2147483647 w 53"/>
                <a:gd name="T29" fmla="*/ 2147483647 h 24"/>
                <a:gd name="T30" fmla="*/ 2147483647 w 53"/>
                <a:gd name="T31" fmla="*/ 0 h 24"/>
                <a:gd name="T32" fmla="*/ 2147483647 w 53"/>
                <a:gd name="T33" fmla="*/ 0 h 24"/>
                <a:gd name="T34" fmla="*/ 2147483647 w 53"/>
                <a:gd name="T35" fmla="*/ 2147483647 h 24"/>
                <a:gd name="T36" fmla="*/ 2147483647 w 53"/>
                <a:gd name="T37" fmla="*/ 2147483647 h 24"/>
                <a:gd name="T38" fmla="*/ 2147483647 w 53"/>
                <a:gd name="T39" fmla="*/ 2147483647 h 24"/>
                <a:gd name="T40" fmla="*/ 2147483647 w 53"/>
                <a:gd name="T41" fmla="*/ 2147483647 h 24"/>
                <a:gd name="T42" fmla="*/ 2147483647 w 53"/>
                <a:gd name="T43" fmla="*/ 2147483647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24"/>
                <a:gd name="T68" fmla="*/ 53 w 53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24">
                  <a:moveTo>
                    <a:pt x="0" y="12"/>
                  </a:moveTo>
                  <a:lnTo>
                    <a:pt x="0" y="12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47" y="18"/>
                  </a:lnTo>
                  <a:close/>
                </a:path>
              </a:pathLst>
            </a:custGeom>
            <a:solidFill>
              <a:srgbClr val="F97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7" name="Freeform 52">
              <a:extLst>
                <a:ext uri="{FF2B5EF4-FFF2-40B4-BE49-F238E27FC236}">
                  <a16:creationId xmlns:a16="http://schemas.microsoft.com/office/drawing/2014/main" id="{B294357A-EC08-4193-9D00-6B46F2E7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363" y="3009900"/>
              <a:ext cx="422275" cy="122238"/>
            </a:xfrm>
            <a:custGeom>
              <a:avLst/>
              <a:gdLst>
                <a:gd name="T0" fmla="*/ 0 w 266"/>
                <a:gd name="T1" fmla="*/ 0 h 77"/>
                <a:gd name="T2" fmla="*/ 2147483647 w 266"/>
                <a:gd name="T3" fmla="*/ 2147483647 h 77"/>
                <a:gd name="T4" fmla="*/ 2147483647 w 266"/>
                <a:gd name="T5" fmla="*/ 2147483647 h 77"/>
                <a:gd name="T6" fmla="*/ 2147483647 w 266"/>
                <a:gd name="T7" fmla="*/ 0 h 77"/>
                <a:gd name="T8" fmla="*/ 0 w 266"/>
                <a:gd name="T9" fmla="*/ 0 h 77"/>
                <a:gd name="T10" fmla="*/ 0 w 26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77"/>
                <a:gd name="T20" fmla="*/ 266 w 26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77">
                  <a:moveTo>
                    <a:pt x="0" y="0"/>
                  </a:moveTo>
                  <a:lnTo>
                    <a:pt x="6" y="77"/>
                  </a:lnTo>
                  <a:lnTo>
                    <a:pt x="266" y="77"/>
                  </a:lnTo>
                  <a:lnTo>
                    <a:pt x="2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C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8" name="Freeform 53">
              <a:extLst>
                <a:ext uri="{FF2B5EF4-FFF2-40B4-BE49-F238E27FC236}">
                  <a16:creationId xmlns:a16="http://schemas.microsoft.com/office/drawing/2014/main" id="{4BC6527E-4BC0-B21C-9E30-BF2396BE0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3159125"/>
              <a:ext cx="311150" cy="404813"/>
            </a:xfrm>
            <a:custGeom>
              <a:avLst/>
              <a:gdLst>
                <a:gd name="T0" fmla="*/ 2147483647 w 196"/>
                <a:gd name="T1" fmla="*/ 0 h 255"/>
                <a:gd name="T2" fmla="*/ 0 w 196"/>
                <a:gd name="T3" fmla="*/ 2147483647 h 255"/>
                <a:gd name="T4" fmla="*/ 2147483647 w 196"/>
                <a:gd name="T5" fmla="*/ 2147483647 h 255"/>
                <a:gd name="T6" fmla="*/ 2147483647 w 196"/>
                <a:gd name="T7" fmla="*/ 2147483647 h 255"/>
                <a:gd name="T8" fmla="*/ 2147483647 w 196"/>
                <a:gd name="T9" fmla="*/ 0 h 255"/>
                <a:gd name="T10" fmla="*/ 2147483647 w 196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255"/>
                <a:gd name="T20" fmla="*/ 196 w 196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255">
                  <a:moveTo>
                    <a:pt x="6" y="0"/>
                  </a:moveTo>
                  <a:lnTo>
                    <a:pt x="0" y="255"/>
                  </a:lnTo>
                  <a:lnTo>
                    <a:pt x="196" y="255"/>
                  </a:lnTo>
                  <a:lnTo>
                    <a:pt x="19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B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59" name="Freeform 54">
              <a:extLst>
                <a:ext uri="{FF2B5EF4-FFF2-40B4-BE49-F238E27FC236}">
                  <a16:creationId xmlns:a16="http://schemas.microsoft.com/office/drawing/2014/main" id="{DF4B9A19-F048-A056-519F-2A03A03B4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3187700"/>
              <a:ext cx="112713" cy="74613"/>
            </a:xfrm>
            <a:custGeom>
              <a:avLst/>
              <a:gdLst>
                <a:gd name="T0" fmla="*/ 0 w 71"/>
                <a:gd name="T1" fmla="*/ 0 h 47"/>
                <a:gd name="T2" fmla="*/ 2147483647 w 71"/>
                <a:gd name="T3" fmla="*/ 0 h 47"/>
                <a:gd name="T4" fmla="*/ 2147483647 w 71"/>
                <a:gd name="T5" fmla="*/ 2147483647 h 47"/>
                <a:gd name="T6" fmla="*/ 0 w 71"/>
                <a:gd name="T7" fmla="*/ 2147483647 h 47"/>
                <a:gd name="T8" fmla="*/ 0 w 71"/>
                <a:gd name="T9" fmla="*/ 0 h 47"/>
                <a:gd name="T10" fmla="*/ 0 w 71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47"/>
                <a:gd name="T20" fmla="*/ 71 w 7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47">
                  <a:moveTo>
                    <a:pt x="0" y="0"/>
                  </a:moveTo>
                  <a:lnTo>
                    <a:pt x="71" y="0"/>
                  </a:lnTo>
                  <a:lnTo>
                    <a:pt x="71" y="41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0" name="Freeform 55">
              <a:extLst>
                <a:ext uri="{FF2B5EF4-FFF2-40B4-BE49-F238E27FC236}">
                  <a16:creationId xmlns:a16="http://schemas.microsoft.com/office/drawing/2014/main" id="{870C2290-0C0A-1B5B-15F7-ACEDC6ADA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3290888"/>
              <a:ext cx="112713" cy="84138"/>
            </a:xfrm>
            <a:custGeom>
              <a:avLst/>
              <a:gdLst>
                <a:gd name="T0" fmla="*/ 0 w 71"/>
                <a:gd name="T1" fmla="*/ 0 h 53"/>
                <a:gd name="T2" fmla="*/ 2147483647 w 71"/>
                <a:gd name="T3" fmla="*/ 0 h 53"/>
                <a:gd name="T4" fmla="*/ 2147483647 w 71"/>
                <a:gd name="T5" fmla="*/ 2147483647 h 53"/>
                <a:gd name="T6" fmla="*/ 0 w 71"/>
                <a:gd name="T7" fmla="*/ 2147483647 h 53"/>
                <a:gd name="T8" fmla="*/ 0 w 71"/>
                <a:gd name="T9" fmla="*/ 0 h 53"/>
                <a:gd name="T10" fmla="*/ 0 w 71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53"/>
                <a:gd name="T20" fmla="*/ 71 w 71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53">
                  <a:moveTo>
                    <a:pt x="0" y="0"/>
                  </a:moveTo>
                  <a:lnTo>
                    <a:pt x="71" y="0"/>
                  </a:lnTo>
                  <a:lnTo>
                    <a:pt x="71" y="47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1" name="Freeform 56">
              <a:extLst>
                <a:ext uri="{FF2B5EF4-FFF2-40B4-BE49-F238E27FC236}">
                  <a16:creationId xmlns:a16="http://schemas.microsoft.com/office/drawing/2014/main" id="{DEA3FD2A-0B9C-E1AE-5BB1-1BDDBF41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3394075"/>
              <a:ext cx="112713" cy="141288"/>
            </a:xfrm>
            <a:custGeom>
              <a:avLst/>
              <a:gdLst>
                <a:gd name="T0" fmla="*/ 0 w 71"/>
                <a:gd name="T1" fmla="*/ 0 h 89"/>
                <a:gd name="T2" fmla="*/ 2147483647 w 71"/>
                <a:gd name="T3" fmla="*/ 0 h 89"/>
                <a:gd name="T4" fmla="*/ 2147483647 w 71"/>
                <a:gd name="T5" fmla="*/ 2147483647 h 89"/>
                <a:gd name="T6" fmla="*/ 0 w 71"/>
                <a:gd name="T7" fmla="*/ 2147483647 h 89"/>
                <a:gd name="T8" fmla="*/ 0 w 71"/>
                <a:gd name="T9" fmla="*/ 0 h 89"/>
                <a:gd name="T10" fmla="*/ 0 w 71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9"/>
                <a:gd name="T20" fmla="*/ 71 w 7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9">
                  <a:moveTo>
                    <a:pt x="0" y="0"/>
                  </a:moveTo>
                  <a:lnTo>
                    <a:pt x="71" y="0"/>
                  </a:lnTo>
                  <a:lnTo>
                    <a:pt x="71" y="83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2" name="Freeform 57">
              <a:extLst>
                <a:ext uri="{FF2B5EF4-FFF2-40B4-BE49-F238E27FC236}">
                  <a16:creationId xmlns:a16="http://schemas.microsoft.com/office/drawing/2014/main" id="{6C11A218-6104-3CF0-94F7-E8D346B30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3290888"/>
              <a:ext cx="112713" cy="141288"/>
            </a:xfrm>
            <a:custGeom>
              <a:avLst/>
              <a:gdLst>
                <a:gd name="T0" fmla="*/ 0 w 71"/>
                <a:gd name="T1" fmla="*/ 0 h 89"/>
                <a:gd name="T2" fmla="*/ 2147483647 w 71"/>
                <a:gd name="T3" fmla="*/ 0 h 89"/>
                <a:gd name="T4" fmla="*/ 2147483647 w 71"/>
                <a:gd name="T5" fmla="*/ 2147483647 h 89"/>
                <a:gd name="T6" fmla="*/ 0 w 71"/>
                <a:gd name="T7" fmla="*/ 2147483647 h 89"/>
                <a:gd name="T8" fmla="*/ 0 w 71"/>
                <a:gd name="T9" fmla="*/ 0 h 89"/>
                <a:gd name="T10" fmla="*/ 0 w 71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89"/>
                <a:gd name="T20" fmla="*/ 71 w 7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89">
                  <a:moveTo>
                    <a:pt x="0" y="0"/>
                  </a:moveTo>
                  <a:lnTo>
                    <a:pt x="71" y="0"/>
                  </a:lnTo>
                  <a:lnTo>
                    <a:pt x="71" y="83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3" name="Freeform 58">
              <a:extLst>
                <a:ext uri="{FF2B5EF4-FFF2-40B4-BE49-F238E27FC236}">
                  <a16:creationId xmlns:a16="http://schemas.microsoft.com/office/drawing/2014/main" id="{904EB438-5084-F783-37A3-838F6E7D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063" y="3451225"/>
              <a:ext cx="122238" cy="84138"/>
            </a:xfrm>
            <a:custGeom>
              <a:avLst/>
              <a:gdLst>
                <a:gd name="T0" fmla="*/ 0 w 77"/>
                <a:gd name="T1" fmla="*/ 0 h 53"/>
                <a:gd name="T2" fmla="*/ 2147483647 w 77"/>
                <a:gd name="T3" fmla="*/ 0 h 53"/>
                <a:gd name="T4" fmla="*/ 2147483647 w 77"/>
                <a:gd name="T5" fmla="*/ 2147483647 h 53"/>
                <a:gd name="T6" fmla="*/ 0 w 77"/>
                <a:gd name="T7" fmla="*/ 2147483647 h 53"/>
                <a:gd name="T8" fmla="*/ 0 w 77"/>
                <a:gd name="T9" fmla="*/ 0 h 53"/>
                <a:gd name="T10" fmla="*/ 0 w 77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53"/>
                <a:gd name="T20" fmla="*/ 77 w 77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53">
                  <a:moveTo>
                    <a:pt x="0" y="0"/>
                  </a:moveTo>
                  <a:lnTo>
                    <a:pt x="77" y="0"/>
                  </a:lnTo>
                  <a:lnTo>
                    <a:pt x="71" y="47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4" name="Freeform 59">
              <a:extLst>
                <a:ext uri="{FF2B5EF4-FFF2-40B4-BE49-F238E27FC236}">
                  <a16:creationId xmlns:a16="http://schemas.microsoft.com/office/drawing/2014/main" id="{C768EA53-ADF7-FEDB-1CD1-B1AEE0B3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3019425"/>
              <a:ext cx="498475" cy="374650"/>
            </a:xfrm>
            <a:custGeom>
              <a:avLst/>
              <a:gdLst>
                <a:gd name="T0" fmla="*/ 2147483647 w 314"/>
                <a:gd name="T1" fmla="*/ 2147483647 h 236"/>
                <a:gd name="T2" fmla="*/ 0 w 314"/>
                <a:gd name="T3" fmla="*/ 2147483647 h 236"/>
                <a:gd name="T4" fmla="*/ 0 w 314"/>
                <a:gd name="T5" fmla="*/ 2147483647 h 236"/>
                <a:gd name="T6" fmla="*/ 2147483647 w 314"/>
                <a:gd name="T7" fmla="*/ 0 h 236"/>
                <a:gd name="T8" fmla="*/ 2147483647 w 314"/>
                <a:gd name="T9" fmla="*/ 2147483647 h 236"/>
                <a:gd name="T10" fmla="*/ 2147483647 w 314"/>
                <a:gd name="T11" fmla="*/ 2147483647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36"/>
                <a:gd name="T20" fmla="*/ 314 w 314"/>
                <a:gd name="T21" fmla="*/ 236 h 2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36">
                  <a:moveTo>
                    <a:pt x="314" y="236"/>
                  </a:moveTo>
                  <a:lnTo>
                    <a:pt x="0" y="236"/>
                  </a:lnTo>
                  <a:lnTo>
                    <a:pt x="0" y="5"/>
                  </a:lnTo>
                  <a:lnTo>
                    <a:pt x="314" y="0"/>
                  </a:lnTo>
                  <a:lnTo>
                    <a:pt x="314" y="23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5" name="Freeform 60">
              <a:extLst>
                <a:ext uri="{FF2B5EF4-FFF2-40B4-BE49-F238E27FC236}">
                  <a16:creationId xmlns:a16="http://schemas.microsoft.com/office/drawing/2014/main" id="{69DD9BB6-56A2-FCB5-3CBD-B67688DA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775" y="3046413"/>
              <a:ext cx="460375" cy="338138"/>
            </a:xfrm>
            <a:custGeom>
              <a:avLst/>
              <a:gdLst>
                <a:gd name="T0" fmla="*/ 2147483647 w 290"/>
                <a:gd name="T1" fmla="*/ 2147483647 h 213"/>
                <a:gd name="T2" fmla="*/ 0 w 290"/>
                <a:gd name="T3" fmla="*/ 2147483647 h 213"/>
                <a:gd name="T4" fmla="*/ 0 w 290"/>
                <a:gd name="T5" fmla="*/ 2147483647 h 213"/>
                <a:gd name="T6" fmla="*/ 2147483647 w 290"/>
                <a:gd name="T7" fmla="*/ 0 h 213"/>
                <a:gd name="T8" fmla="*/ 2147483647 w 290"/>
                <a:gd name="T9" fmla="*/ 2147483647 h 213"/>
                <a:gd name="T10" fmla="*/ 2147483647 w 290"/>
                <a:gd name="T11" fmla="*/ 214748364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0"/>
                <a:gd name="T19" fmla="*/ 0 h 213"/>
                <a:gd name="T20" fmla="*/ 290 w 290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0" h="213">
                  <a:moveTo>
                    <a:pt x="290" y="207"/>
                  </a:moveTo>
                  <a:lnTo>
                    <a:pt x="0" y="213"/>
                  </a:lnTo>
                  <a:lnTo>
                    <a:pt x="0" y="6"/>
                  </a:lnTo>
                  <a:lnTo>
                    <a:pt x="290" y="0"/>
                  </a:lnTo>
                  <a:lnTo>
                    <a:pt x="290" y="207"/>
                  </a:lnTo>
                  <a:close/>
                </a:path>
              </a:pathLst>
            </a:custGeom>
            <a:solidFill>
              <a:srgbClr val="A3D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6" name="Freeform 61">
              <a:extLst>
                <a:ext uri="{FF2B5EF4-FFF2-40B4-BE49-F238E27FC236}">
                  <a16:creationId xmlns:a16="http://schemas.microsoft.com/office/drawing/2014/main" id="{613449CE-6E0E-C2C0-6032-ABEF59924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3187700"/>
              <a:ext cx="65088" cy="38100"/>
            </a:xfrm>
            <a:custGeom>
              <a:avLst/>
              <a:gdLst>
                <a:gd name="T0" fmla="*/ 2147483647 w 41"/>
                <a:gd name="T1" fmla="*/ 2147483647 h 24"/>
                <a:gd name="T2" fmla="*/ 2147483647 w 41"/>
                <a:gd name="T3" fmla="*/ 2147483647 h 24"/>
                <a:gd name="T4" fmla="*/ 2147483647 w 41"/>
                <a:gd name="T5" fmla="*/ 2147483647 h 24"/>
                <a:gd name="T6" fmla="*/ 2147483647 w 41"/>
                <a:gd name="T7" fmla="*/ 2147483647 h 24"/>
                <a:gd name="T8" fmla="*/ 2147483647 w 41"/>
                <a:gd name="T9" fmla="*/ 2147483647 h 24"/>
                <a:gd name="T10" fmla="*/ 2147483647 w 41"/>
                <a:gd name="T11" fmla="*/ 2147483647 h 24"/>
                <a:gd name="T12" fmla="*/ 2147483647 w 41"/>
                <a:gd name="T13" fmla="*/ 2147483647 h 24"/>
                <a:gd name="T14" fmla="*/ 2147483647 w 41"/>
                <a:gd name="T15" fmla="*/ 2147483647 h 24"/>
                <a:gd name="T16" fmla="*/ 2147483647 w 41"/>
                <a:gd name="T17" fmla="*/ 2147483647 h 24"/>
                <a:gd name="T18" fmla="*/ 2147483647 w 41"/>
                <a:gd name="T19" fmla="*/ 2147483647 h 24"/>
                <a:gd name="T20" fmla="*/ 2147483647 w 41"/>
                <a:gd name="T21" fmla="*/ 2147483647 h 24"/>
                <a:gd name="T22" fmla="*/ 2147483647 w 41"/>
                <a:gd name="T23" fmla="*/ 2147483647 h 24"/>
                <a:gd name="T24" fmla="*/ 2147483647 w 41"/>
                <a:gd name="T25" fmla="*/ 2147483647 h 24"/>
                <a:gd name="T26" fmla="*/ 2147483647 w 41"/>
                <a:gd name="T27" fmla="*/ 2147483647 h 24"/>
                <a:gd name="T28" fmla="*/ 2147483647 w 41"/>
                <a:gd name="T29" fmla="*/ 2147483647 h 24"/>
                <a:gd name="T30" fmla="*/ 2147483647 w 41"/>
                <a:gd name="T31" fmla="*/ 2147483647 h 24"/>
                <a:gd name="T32" fmla="*/ 2147483647 w 41"/>
                <a:gd name="T33" fmla="*/ 0 h 24"/>
                <a:gd name="T34" fmla="*/ 2147483647 w 41"/>
                <a:gd name="T35" fmla="*/ 0 h 24"/>
                <a:gd name="T36" fmla="*/ 2147483647 w 41"/>
                <a:gd name="T37" fmla="*/ 2147483647 h 24"/>
                <a:gd name="T38" fmla="*/ 2147483647 w 41"/>
                <a:gd name="T39" fmla="*/ 2147483647 h 24"/>
                <a:gd name="T40" fmla="*/ 2147483647 w 41"/>
                <a:gd name="T41" fmla="*/ 2147483647 h 24"/>
                <a:gd name="T42" fmla="*/ 2147483647 w 41"/>
                <a:gd name="T43" fmla="*/ 2147483647 h 24"/>
                <a:gd name="T44" fmla="*/ 2147483647 w 41"/>
                <a:gd name="T45" fmla="*/ 0 h 24"/>
                <a:gd name="T46" fmla="*/ 2147483647 w 41"/>
                <a:gd name="T47" fmla="*/ 0 h 24"/>
                <a:gd name="T48" fmla="*/ 2147483647 w 41"/>
                <a:gd name="T49" fmla="*/ 0 h 24"/>
                <a:gd name="T50" fmla="*/ 2147483647 w 41"/>
                <a:gd name="T51" fmla="*/ 0 h 24"/>
                <a:gd name="T52" fmla="*/ 2147483647 w 41"/>
                <a:gd name="T53" fmla="*/ 0 h 24"/>
                <a:gd name="T54" fmla="*/ 2147483647 w 41"/>
                <a:gd name="T55" fmla="*/ 0 h 24"/>
                <a:gd name="T56" fmla="*/ 2147483647 w 41"/>
                <a:gd name="T57" fmla="*/ 2147483647 h 24"/>
                <a:gd name="T58" fmla="*/ 0 w 41"/>
                <a:gd name="T59" fmla="*/ 2147483647 h 24"/>
                <a:gd name="T60" fmla="*/ 0 w 41"/>
                <a:gd name="T61" fmla="*/ 2147483647 h 24"/>
                <a:gd name="T62" fmla="*/ 2147483647 w 41"/>
                <a:gd name="T63" fmla="*/ 2147483647 h 24"/>
                <a:gd name="T64" fmla="*/ 2147483647 w 41"/>
                <a:gd name="T65" fmla="*/ 2147483647 h 24"/>
                <a:gd name="T66" fmla="*/ 2147483647 w 41"/>
                <a:gd name="T67" fmla="*/ 2147483647 h 24"/>
                <a:gd name="T68" fmla="*/ 2147483647 w 41"/>
                <a:gd name="T69" fmla="*/ 2147483647 h 24"/>
                <a:gd name="T70" fmla="*/ 2147483647 w 41"/>
                <a:gd name="T71" fmla="*/ 2147483647 h 24"/>
                <a:gd name="T72" fmla="*/ 2147483647 w 41"/>
                <a:gd name="T73" fmla="*/ 2147483647 h 24"/>
                <a:gd name="T74" fmla="*/ 2147483647 w 41"/>
                <a:gd name="T75" fmla="*/ 2147483647 h 24"/>
                <a:gd name="T76" fmla="*/ 2147483647 w 41"/>
                <a:gd name="T77" fmla="*/ 2147483647 h 24"/>
                <a:gd name="T78" fmla="*/ 2147483647 w 41"/>
                <a:gd name="T79" fmla="*/ 2147483647 h 24"/>
                <a:gd name="T80" fmla="*/ 2147483647 w 41"/>
                <a:gd name="T81" fmla="*/ 2147483647 h 24"/>
                <a:gd name="T82" fmla="*/ 2147483647 w 41"/>
                <a:gd name="T83" fmla="*/ 2147483647 h 24"/>
                <a:gd name="T84" fmla="*/ 2147483647 w 41"/>
                <a:gd name="T85" fmla="*/ 2147483647 h 24"/>
                <a:gd name="T86" fmla="*/ 2147483647 w 41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24"/>
                <a:gd name="T134" fmla="*/ 41 w 41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24">
                  <a:moveTo>
                    <a:pt x="41" y="12"/>
                  </a:moveTo>
                  <a:lnTo>
                    <a:pt x="41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41" y="6"/>
                  </a:lnTo>
                  <a:lnTo>
                    <a:pt x="29" y="12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7" y="18"/>
                  </a:lnTo>
                  <a:lnTo>
                    <a:pt x="35" y="18"/>
                  </a:lnTo>
                  <a:lnTo>
                    <a:pt x="29" y="18"/>
                  </a:lnTo>
                  <a:lnTo>
                    <a:pt x="23" y="18"/>
                  </a:lnTo>
                  <a:lnTo>
                    <a:pt x="29" y="18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7" name="Freeform 62">
              <a:extLst>
                <a:ext uri="{FF2B5EF4-FFF2-40B4-BE49-F238E27FC236}">
                  <a16:creationId xmlns:a16="http://schemas.microsoft.com/office/drawing/2014/main" id="{6D137ABB-9A98-0868-EEF9-178A64FA7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140075"/>
              <a:ext cx="103188" cy="103188"/>
            </a:xfrm>
            <a:custGeom>
              <a:avLst/>
              <a:gdLst>
                <a:gd name="T0" fmla="*/ 0 w 65"/>
                <a:gd name="T1" fmla="*/ 2147483647 h 65"/>
                <a:gd name="T2" fmla="*/ 0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2147483647 w 65"/>
                <a:gd name="T11" fmla="*/ 2147483647 h 65"/>
                <a:gd name="T12" fmla="*/ 2147483647 w 65"/>
                <a:gd name="T13" fmla="*/ 2147483647 h 65"/>
                <a:gd name="T14" fmla="*/ 2147483647 w 65"/>
                <a:gd name="T15" fmla="*/ 2147483647 h 65"/>
                <a:gd name="T16" fmla="*/ 2147483647 w 65"/>
                <a:gd name="T17" fmla="*/ 2147483647 h 65"/>
                <a:gd name="T18" fmla="*/ 2147483647 w 65"/>
                <a:gd name="T19" fmla="*/ 2147483647 h 65"/>
                <a:gd name="T20" fmla="*/ 2147483647 w 65"/>
                <a:gd name="T21" fmla="*/ 2147483647 h 65"/>
                <a:gd name="T22" fmla="*/ 2147483647 w 65"/>
                <a:gd name="T23" fmla="*/ 0 h 65"/>
                <a:gd name="T24" fmla="*/ 0 w 65"/>
                <a:gd name="T25" fmla="*/ 2147483647 h 65"/>
                <a:gd name="T26" fmla="*/ 0 w 65"/>
                <a:gd name="T27" fmla="*/ 2147483647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5"/>
                <a:gd name="T44" fmla="*/ 65 w 65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5">
                  <a:moveTo>
                    <a:pt x="0" y="18"/>
                  </a:moveTo>
                  <a:lnTo>
                    <a:pt x="0" y="18"/>
                  </a:lnTo>
                  <a:lnTo>
                    <a:pt x="6" y="42"/>
                  </a:lnTo>
                  <a:lnTo>
                    <a:pt x="18" y="60"/>
                  </a:lnTo>
                  <a:lnTo>
                    <a:pt x="30" y="65"/>
                  </a:lnTo>
                  <a:lnTo>
                    <a:pt x="35" y="65"/>
                  </a:lnTo>
                  <a:lnTo>
                    <a:pt x="47" y="65"/>
                  </a:lnTo>
                  <a:lnTo>
                    <a:pt x="53" y="54"/>
                  </a:lnTo>
                  <a:lnTo>
                    <a:pt x="65" y="30"/>
                  </a:lnTo>
                  <a:lnTo>
                    <a:pt x="65" y="18"/>
                  </a:lnTo>
                  <a:lnTo>
                    <a:pt x="6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8" name="Freeform 63">
              <a:extLst>
                <a:ext uri="{FF2B5EF4-FFF2-40B4-BE49-F238E27FC236}">
                  <a16:creationId xmlns:a16="http://schemas.microsoft.com/office/drawing/2014/main" id="{0D500439-2E58-A1E5-A91B-706F08DB2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3094038"/>
              <a:ext cx="169863" cy="122238"/>
            </a:xfrm>
            <a:custGeom>
              <a:avLst/>
              <a:gdLst>
                <a:gd name="T0" fmla="*/ 2147483647 w 107"/>
                <a:gd name="T1" fmla="*/ 2147483647 h 77"/>
                <a:gd name="T2" fmla="*/ 2147483647 w 107"/>
                <a:gd name="T3" fmla="*/ 2147483647 h 77"/>
                <a:gd name="T4" fmla="*/ 2147483647 w 107"/>
                <a:gd name="T5" fmla="*/ 2147483647 h 77"/>
                <a:gd name="T6" fmla="*/ 2147483647 w 107"/>
                <a:gd name="T7" fmla="*/ 2147483647 h 77"/>
                <a:gd name="T8" fmla="*/ 2147483647 w 107"/>
                <a:gd name="T9" fmla="*/ 2147483647 h 77"/>
                <a:gd name="T10" fmla="*/ 2147483647 w 107"/>
                <a:gd name="T11" fmla="*/ 2147483647 h 77"/>
                <a:gd name="T12" fmla="*/ 2147483647 w 107"/>
                <a:gd name="T13" fmla="*/ 2147483647 h 77"/>
                <a:gd name="T14" fmla="*/ 0 w 107"/>
                <a:gd name="T15" fmla="*/ 2147483647 h 77"/>
                <a:gd name="T16" fmla="*/ 2147483647 w 107"/>
                <a:gd name="T17" fmla="*/ 2147483647 h 77"/>
                <a:gd name="T18" fmla="*/ 2147483647 w 107"/>
                <a:gd name="T19" fmla="*/ 2147483647 h 77"/>
                <a:gd name="T20" fmla="*/ 2147483647 w 107"/>
                <a:gd name="T21" fmla="*/ 2147483647 h 77"/>
                <a:gd name="T22" fmla="*/ 2147483647 w 107"/>
                <a:gd name="T23" fmla="*/ 2147483647 h 77"/>
                <a:gd name="T24" fmla="*/ 2147483647 w 107"/>
                <a:gd name="T25" fmla="*/ 2147483647 h 77"/>
                <a:gd name="T26" fmla="*/ 2147483647 w 107"/>
                <a:gd name="T27" fmla="*/ 2147483647 h 77"/>
                <a:gd name="T28" fmla="*/ 2147483647 w 107"/>
                <a:gd name="T29" fmla="*/ 2147483647 h 77"/>
                <a:gd name="T30" fmla="*/ 2147483647 w 107"/>
                <a:gd name="T31" fmla="*/ 2147483647 h 77"/>
                <a:gd name="T32" fmla="*/ 2147483647 w 107"/>
                <a:gd name="T33" fmla="*/ 2147483647 h 77"/>
                <a:gd name="T34" fmla="*/ 2147483647 w 107"/>
                <a:gd name="T35" fmla="*/ 2147483647 h 77"/>
                <a:gd name="T36" fmla="*/ 2147483647 w 107"/>
                <a:gd name="T37" fmla="*/ 2147483647 h 77"/>
                <a:gd name="T38" fmla="*/ 2147483647 w 107"/>
                <a:gd name="T39" fmla="*/ 2147483647 h 77"/>
                <a:gd name="T40" fmla="*/ 2147483647 w 107"/>
                <a:gd name="T41" fmla="*/ 2147483647 h 77"/>
                <a:gd name="T42" fmla="*/ 2147483647 w 107"/>
                <a:gd name="T43" fmla="*/ 2147483647 h 77"/>
                <a:gd name="T44" fmla="*/ 2147483647 w 107"/>
                <a:gd name="T45" fmla="*/ 2147483647 h 77"/>
                <a:gd name="T46" fmla="*/ 2147483647 w 107"/>
                <a:gd name="T47" fmla="*/ 2147483647 h 77"/>
                <a:gd name="T48" fmla="*/ 2147483647 w 107"/>
                <a:gd name="T49" fmla="*/ 2147483647 h 77"/>
                <a:gd name="T50" fmla="*/ 2147483647 w 107"/>
                <a:gd name="T51" fmla="*/ 2147483647 h 77"/>
                <a:gd name="T52" fmla="*/ 2147483647 w 107"/>
                <a:gd name="T53" fmla="*/ 2147483647 h 77"/>
                <a:gd name="T54" fmla="*/ 2147483647 w 107"/>
                <a:gd name="T55" fmla="*/ 2147483647 h 77"/>
                <a:gd name="T56" fmla="*/ 2147483647 w 107"/>
                <a:gd name="T57" fmla="*/ 2147483647 h 77"/>
                <a:gd name="T58" fmla="*/ 2147483647 w 107"/>
                <a:gd name="T59" fmla="*/ 2147483647 h 77"/>
                <a:gd name="T60" fmla="*/ 2147483647 w 107"/>
                <a:gd name="T61" fmla="*/ 2147483647 h 77"/>
                <a:gd name="T62" fmla="*/ 2147483647 w 107"/>
                <a:gd name="T63" fmla="*/ 2147483647 h 77"/>
                <a:gd name="T64" fmla="*/ 2147483647 w 107"/>
                <a:gd name="T65" fmla="*/ 2147483647 h 77"/>
                <a:gd name="T66" fmla="*/ 2147483647 w 107"/>
                <a:gd name="T67" fmla="*/ 2147483647 h 77"/>
                <a:gd name="T68" fmla="*/ 2147483647 w 107"/>
                <a:gd name="T69" fmla="*/ 2147483647 h 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77"/>
                <a:gd name="T107" fmla="*/ 107 w 107"/>
                <a:gd name="T108" fmla="*/ 77 h 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77">
                  <a:moveTo>
                    <a:pt x="30" y="59"/>
                  </a:moveTo>
                  <a:lnTo>
                    <a:pt x="30" y="59"/>
                  </a:lnTo>
                  <a:lnTo>
                    <a:pt x="24" y="71"/>
                  </a:lnTo>
                  <a:lnTo>
                    <a:pt x="18" y="77"/>
                  </a:lnTo>
                  <a:lnTo>
                    <a:pt x="12" y="71"/>
                  </a:lnTo>
                  <a:lnTo>
                    <a:pt x="6" y="71"/>
                  </a:lnTo>
                  <a:lnTo>
                    <a:pt x="6" y="59"/>
                  </a:lnTo>
                  <a:lnTo>
                    <a:pt x="6" y="53"/>
                  </a:lnTo>
                  <a:lnTo>
                    <a:pt x="0" y="47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12" y="29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65" y="6"/>
                  </a:lnTo>
                  <a:lnTo>
                    <a:pt x="77" y="6"/>
                  </a:lnTo>
                  <a:lnTo>
                    <a:pt x="89" y="18"/>
                  </a:lnTo>
                  <a:lnTo>
                    <a:pt x="95" y="18"/>
                  </a:lnTo>
                  <a:lnTo>
                    <a:pt x="107" y="24"/>
                  </a:lnTo>
                  <a:lnTo>
                    <a:pt x="107" y="29"/>
                  </a:lnTo>
                  <a:lnTo>
                    <a:pt x="107" y="35"/>
                  </a:lnTo>
                  <a:lnTo>
                    <a:pt x="101" y="41"/>
                  </a:lnTo>
                  <a:lnTo>
                    <a:pt x="101" y="47"/>
                  </a:lnTo>
                  <a:lnTo>
                    <a:pt x="101" y="53"/>
                  </a:lnTo>
                  <a:lnTo>
                    <a:pt x="95" y="47"/>
                  </a:lnTo>
                  <a:lnTo>
                    <a:pt x="95" y="53"/>
                  </a:lnTo>
                  <a:lnTo>
                    <a:pt x="95" y="59"/>
                  </a:lnTo>
                  <a:lnTo>
                    <a:pt x="89" y="59"/>
                  </a:lnTo>
                  <a:lnTo>
                    <a:pt x="83" y="65"/>
                  </a:lnTo>
                  <a:lnTo>
                    <a:pt x="77" y="59"/>
                  </a:lnTo>
                  <a:lnTo>
                    <a:pt x="71" y="59"/>
                  </a:lnTo>
                  <a:lnTo>
                    <a:pt x="77" y="53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41"/>
                  </a:lnTo>
                  <a:lnTo>
                    <a:pt x="59" y="53"/>
                  </a:lnTo>
                  <a:lnTo>
                    <a:pt x="53" y="47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6" y="59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69" name="Freeform 64">
              <a:extLst>
                <a:ext uri="{FF2B5EF4-FFF2-40B4-BE49-F238E27FC236}">
                  <a16:creationId xmlns:a16="http://schemas.microsoft.com/office/drawing/2014/main" id="{4BC64DA2-D66E-6229-D37F-388432180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3825" y="3187700"/>
              <a:ext cx="19050" cy="19050"/>
            </a:xfrm>
            <a:custGeom>
              <a:avLst/>
              <a:gdLst>
                <a:gd name="T0" fmla="*/ 2147483647 w 12"/>
                <a:gd name="T1" fmla="*/ 2147483647 h 12"/>
                <a:gd name="T2" fmla="*/ 2147483647 w 12"/>
                <a:gd name="T3" fmla="*/ 2147483647 h 12"/>
                <a:gd name="T4" fmla="*/ 2147483647 w 12"/>
                <a:gd name="T5" fmla="*/ 2147483647 h 12"/>
                <a:gd name="T6" fmla="*/ 2147483647 w 12"/>
                <a:gd name="T7" fmla="*/ 2147483647 h 12"/>
                <a:gd name="T8" fmla="*/ 0 w 12"/>
                <a:gd name="T9" fmla="*/ 2147483647 h 12"/>
                <a:gd name="T10" fmla="*/ 0 w 12"/>
                <a:gd name="T11" fmla="*/ 2147483647 h 12"/>
                <a:gd name="T12" fmla="*/ 2147483647 w 12"/>
                <a:gd name="T13" fmla="*/ 2147483647 h 12"/>
                <a:gd name="T14" fmla="*/ 2147483647 w 12"/>
                <a:gd name="T15" fmla="*/ 2147483647 h 12"/>
                <a:gd name="T16" fmla="*/ 2147483647 w 12"/>
                <a:gd name="T17" fmla="*/ 2147483647 h 12"/>
                <a:gd name="T18" fmla="*/ 2147483647 w 12"/>
                <a:gd name="T19" fmla="*/ 2147483647 h 12"/>
                <a:gd name="T20" fmla="*/ 2147483647 w 12"/>
                <a:gd name="T21" fmla="*/ 2147483647 h 12"/>
                <a:gd name="T22" fmla="*/ 2147483647 w 12"/>
                <a:gd name="T23" fmla="*/ 2147483647 h 12"/>
                <a:gd name="T24" fmla="*/ 2147483647 w 12"/>
                <a:gd name="T25" fmla="*/ 2147483647 h 12"/>
                <a:gd name="T26" fmla="*/ 2147483647 w 12"/>
                <a:gd name="T27" fmla="*/ 2147483647 h 12"/>
                <a:gd name="T28" fmla="*/ 2147483647 w 12"/>
                <a:gd name="T29" fmla="*/ 2147483647 h 12"/>
                <a:gd name="T30" fmla="*/ 2147483647 w 12"/>
                <a:gd name="T31" fmla="*/ 2147483647 h 12"/>
                <a:gd name="T32" fmla="*/ 2147483647 w 12"/>
                <a:gd name="T33" fmla="*/ 2147483647 h 12"/>
                <a:gd name="T34" fmla="*/ 2147483647 w 12"/>
                <a:gd name="T35" fmla="*/ 2147483647 h 12"/>
                <a:gd name="T36" fmla="*/ 2147483647 w 12"/>
                <a:gd name="T37" fmla="*/ 2147483647 h 12"/>
                <a:gd name="T38" fmla="*/ 2147483647 w 12"/>
                <a:gd name="T39" fmla="*/ 2147483647 h 12"/>
                <a:gd name="T40" fmla="*/ 2147483647 w 12"/>
                <a:gd name="T41" fmla="*/ 2147483647 h 12"/>
                <a:gd name="T42" fmla="*/ 2147483647 w 12"/>
                <a:gd name="T43" fmla="*/ 0 h 12"/>
                <a:gd name="T44" fmla="*/ 0 w 12"/>
                <a:gd name="T45" fmla="*/ 2147483647 h 12"/>
                <a:gd name="T46" fmla="*/ 0 w 12"/>
                <a:gd name="T47" fmla="*/ 2147483647 h 12"/>
                <a:gd name="T48" fmla="*/ 0 w 12"/>
                <a:gd name="T49" fmla="*/ 2147483647 h 12"/>
                <a:gd name="T50" fmla="*/ 0 w 12"/>
                <a:gd name="T51" fmla="*/ 2147483647 h 12"/>
                <a:gd name="T52" fmla="*/ 2147483647 w 12"/>
                <a:gd name="T53" fmla="*/ 0 h 12"/>
                <a:gd name="T54" fmla="*/ 2147483647 w 12"/>
                <a:gd name="T55" fmla="*/ 0 h 12"/>
                <a:gd name="T56" fmla="*/ 2147483647 w 12"/>
                <a:gd name="T57" fmla="*/ 2147483647 h 12"/>
                <a:gd name="T58" fmla="*/ 2147483647 w 12"/>
                <a:gd name="T59" fmla="*/ 2147483647 h 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"/>
                <a:gd name="T91" fmla="*/ 0 h 12"/>
                <a:gd name="T92" fmla="*/ 12 w 12"/>
                <a:gd name="T93" fmla="*/ 12 h 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6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0" name="Freeform 65">
              <a:extLst>
                <a:ext uri="{FF2B5EF4-FFF2-40B4-BE49-F238E27FC236}">
                  <a16:creationId xmlns:a16="http://schemas.microsoft.com/office/drawing/2014/main" id="{524275CB-E919-2E0B-F598-39875E251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350" y="3187700"/>
              <a:ext cx="55563" cy="47625"/>
            </a:xfrm>
            <a:custGeom>
              <a:avLst/>
              <a:gdLst>
                <a:gd name="T0" fmla="*/ 2147483647 w 35"/>
                <a:gd name="T1" fmla="*/ 0 h 30"/>
                <a:gd name="T2" fmla="*/ 2147483647 w 35"/>
                <a:gd name="T3" fmla="*/ 0 h 30"/>
                <a:gd name="T4" fmla="*/ 2147483647 w 35"/>
                <a:gd name="T5" fmla="*/ 0 h 30"/>
                <a:gd name="T6" fmla="*/ 2147483647 w 35"/>
                <a:gd name="T7" fmla="*/ 0 h 30"/>
                <a:gd name="T8" fmla="*/ 2147483647 w 35"/>
                <a:gd name="T9" fmla="*/ 0 h 30"/>
                <a:gd name="T10" fmla="*/ 2147483647 w 35"/>
                <a:gd name="T11" fmla="*/ 0 h 30"/>
                <a:gd name="T12" fmla="*/ 2147483647 w 35"/>
                <a:gd name="T13" fmla="*/ 0 h 30"/>
                <a:gd name="T14" fmla="*/ 2147483647 w 35"/>
                <a:gd name="T15" fmla="*/ 0 h 30"/>
                <a:gd name="T16" fmla="*/ 2147483647 w 35"/>
                <a:gd name="T17" fmla="*/ 0 h 30"/>
                <a:gd name="T18" fmla="*/ 2147483647 w 35"/>
                <a:gd name="T19" fmla="*/ 0 h 30"/>
                <a:gd name="T20" fmla="*/ 0 w 35"/>
                <a:gd name="T21" fmla="*/ 2147483647 h 30"/>
                <a:gd name="T22" fmla="*/ 0 w 35"/>
                <a:gd name="T23" fmla="*/ 2147483647 h 30"/>
                <a:gd name="T24" fmla="*/ 2147483647 w 35"/>
                <a:gd name="T25" fmla="*/ 2147483647 h 30"/>
                <a:gd name="T26" fmla="*/ 2147483647 w 35"/>
                <a:gd name="T27" fmla="*/ 2147483647 h 30"/>
                <a:gd name="T28" fmla="*/ 2147483647 w 35"/>
                <a:gd name="T29" fmla="*/ 2147483647 h 30"/>
                <a:gd name="T30" fmla="*/ 2147483647 w 35"/>
                <a:gd name="T31" fmla="*/ 2147483647 h 30"/>
                <a:gd name="T32" fmla="*/ 2147483647 w 35"/>
                <a:gd name="T33" fmla="*/ 2147483647 h 30"/>
                <a:gd name="T34" fmla="*/ 2147483647 w 35"/>
                <a:gd name="T35" fmla="*/ 2147483647 h 30"/>
                <a:gd name="T36" fmla="*/ 2147483647 w 35"/>
                <a:gd name="T37" fmla="*/ 2147483647 h 30"/>
                <a:gd name="T38" fmla="*/ 2147483647 w 35"/>
                <a:gd name="T39" fmla="*/ 2147483647 h 30"/>
                <a:gd name="T40" fmla="*/ 2147483647 w 35"/>
                <a:gd name="T41" fmla="*/ 2147483647 h 30"/>
                <a:gd name="T42" fmla="*/ 2147483647 w 35"/>
                <a:gd name="T43" fmla="*/ 2147483647 h 30"/>
                <a:gd name="T44" fmla="*/ 2147483647 w 35"/>
                <a:gd name="T45" fmla="*/ 2147483647 h 30"/>
                <a:gd name="T46" fmla="*/ 2147483647 w 35"/>
                <a:gd name="T47" fmla="*/ 2147483647 h 30"/>
                <a:gd name="T48" fmla="*/ 0 w 35"/>
                <a:gd name="T49" fmla="*/ 2147483647 h 30"/>
                <a:gd name="T50" fmla="*/ 0 w 35"/>
                <a:gd name="T51" fmla="*/ 2147483647 h 30"/>
                <a:gd name="T52" fmla="*/ 2147483647 w 35"/>
                <a:gd name="T53" fmla="*/ 0 h 30"/>
                <a:gd name="T54" fmla="*/ 2147483647 w 35"/>
                <a:gd name="T55" fmla="*/ 0 h 30"/>
                <a:gd name="T56" fmla="*/ 2147483647 w 35"/>
                <a:gd name="T57" fmla="*/ 2147483647 h 30"/>
                <a:gd name="T58" fmla="*/ 2147483647 w 35"/>
                <a:gd name="T59" fmla="*/ 2147483647 h 30"/>
                <a:gd name="T60" fmla="*/ 2147483647 w 35"/>
                <a:gd name="T61" fmla="*/ 2147483647 h 30"/>
                <a:gd name="T62" fmla="*/ 2147483647 w 35"/>
                <a:gd name="T63" fmla="*/ 2147483647 h 30"/>
                <a:gd name="T64" fmla="*/ 2147483647 w 35"/>
                <a:gd name="T65" fmla="*/ 0 h 30"/>
                <a:gd name="T66" fmla="*/ 2147483647 w 35"/>
                <a:gd name="T67" fmla="*/ 0 h 30"/>
                <a:gd name="T68" fmla="*/ 2147483647 w 35"/>
                <a:gd name="T69" fmla="*/ 2147483647 h 30"/>
                <a:gd name="T70" fmla="*/ 2147483647 w 35"/>
                <a:gd name="T71" fmla="*/ 2147483647 h 30"/>
                <a:gd name="T72" fmla="*/ 2147483647 w 35"/>
                <a:gd name="T73" fmla="*/ 2147483647 h 30"/>
                <a:gd name="T74" fmla="*/ 2147483647 w 35"/>
                <a:gd name="T75" fmla="*/ 2147483647 h 30"/>
                <a:gd name="T76" fmla="*/ 2147483647 w 35"/>
                <a:gd name="T77" fmla="*/ 2147483647 h 30"/>
                <a:gd name="T78" fmla="*/ 2147483647 w 35"/>
                <a:gd name="T79" fmla="*/ 2147483647 h 30"/>
                <a:gd name="T80" fmla="*/ 2147483647 w 35"/>
                <a:gd name="T81" fmla="*/ 0 h 30"/>
                <a:gd name="T82" fmla="*/ 2147483647 w 35"/>
                <a:gd name="T83" fmla="*/ 0 h 30"/>
                <a:gd name="T84" fmla="*/ 2147483647 w 35"/>
                <a:gd name="T85" fmla="*/ 0 h 30"/>
                <a:gd name="T86" fmla="*/ 2147483647 w 35"/>
                <a:gd name="T87" fmla="*/ 0 h 30"/>
                <a:gd name="T88" fmla="*/ 2147483647 w 35"/>
                <a:gd name="T89" fmla="*/ 0 h 30"/>
                <a:gd name="T90" fmla="*/ 2147483647 w 35"/>
                <a:gd name="T91" fmla="*/ 2147483647 h 30"/>
                <a:gd name="T92" fmla="*/ 2147483647 w 35"/>
                <a:gd name="T93" fmla="*/ 2147483647 h 30"/>
                <a:gd name="T94" fmla="*/ 2147483647 w 35"/>
                <a:gd name="T95" fmla="*/ 0 h 30"/>
                <a:gd name="T96" fmla="*/ 2147483647 w 35"/>
                <a:gd name="T97" fmla="*/ 0 h 30"/>
                <a:gd name="T98" fmla="*/ 2147483647 w 35"/>
                <a:gd name="T99" fmla="*/ 2147483647 h 30"/>
                <a:gd name="T100" fmla="*/ 2147483647 w 35"/>
                <a:gd name="T101" fmla="*/ 2147483647 h 30"/>
                <a:gd name="T102" fmla="*/ 2147483647 w 35"/>
                <a:gd name="T103" fmla="*/ 2147483647 h 30"/>
                <a:gd name="T104" fmla="*/ 2147483647 w 35"/>
                <a:gd name="T105" fmla="*/ 2147483647 h 30"/>
                <a:gd name="T106" fmla="*/ 2147483647 w 35"/>
                <a:gd name="T107" fmla="*/ 0 h 30"/>
                <a:gd name="T108" fmla="*/ 2147483647 w 35"/>
                <a:gd name="T109" fmla="*/ 0 h 30"/>
                <a:gd name="T110" fmla="*/ 2147483647 w 35"/>
                <a:gd name="T111" fmla="*/ 2147483647 h 30"/>
                <a:gd name="T112" fmla="*/ 2147483647 w 35"/>
                <a:gd name="T113" fmla="*/ 2147483647 h 30"/>
                <a:gd name="T114" fmla="*/ 2147483647 w 35"/>
                <a:gd name="T115" fmla="*/ 2147483647 h 30"/>
                <a:gd name="T116" fmla="*/ 2147483647 w 35"/>
                <a:gd name="T117" fmla="*/ 2147483647 h 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5"/>
                <a:gd name="T178" fmla="*/ 0 h 30"/>
                <a:gd name="T179" fmla="*/ 35 w 35"/>
                <a:gd name="T180" fmla="*/ 30 h 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5" h="30">
                  <a:moveTo>
                    <a:pt x="23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0"/>
                  </a:lnTo>
                  <a:lnTo>
                    <a:pt x="23" y="0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12" y="24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0" y="18"/>
                  </a:lnTo>
                  <a:close/>
                  <a:moveTo>
                    <a:pt x="17" y="0"/>
                  </a:moveTo>
                  <a:lnTo>
                    <a:pt x="17" y="0"/>
                  </a:lnTo>
                  <a:lnTo>
                    <a:pt x="12" y="12"/>
                  </a:lnTo>
                  <a:lnTo>
                    <a:pt x="17" y="18"/>
                  </a:lnTo>
                  <a:lnTo>
                    <a:pt x="17" y="0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23" y="18"/>
                  </a:lnTo>
                  <a:lnTo>
                    <a:pt x="17" y="18"/>
                  </a:lnTo>
                  <a:close/>
                  <a:moveTo>
                    <a:pt x="29" y="0"/>
                  </a:moveTo>
                  <a:lnTo>
                    <a:pt x="29" y="0"/>
                  </a:lnTo>
                  <a:lnTo>
                    <a:pt x="23" y="0"/>
                  </a:lnTo>
                  <a:lnTo>
                    <a:pt x="29" y="6"/>
                  </a:lnTo>
                  <a:lnTo>
                    <a:pt x="29" y="0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1" name="Freeform 66">
              <a:extLst>
                <a:ext uri="{FF2B5EF4-FFF2-40B4-BE49-F238E27FC236}">
                  <a16:creationId xmlns:a16="http://schemas.microsoft.com/office/drawing/2014/main" id="{7D765D6D-F8AC-8348-2CBE-2EB6B461E4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3825" y="3197225"/>
              <a:ext cx="74613" cy="38100"/>
            </a:xfrm>
            <a:custGeom>
              <a:avLst/>
              <a:gdLst>
                <a:gd name="T0" fmla="*/ 0 w 47"/>
                <a:gd name="T1" fmla="*/ 2147483647 h 24"/>
                <a:gd name="T2" fmla="*/ 0 w 47"/>
                <a:gd name="T3" fmla="*/ 2147483647 h 24"/>
                <a:gd name="T4" fmla="*/ 2147483647 w 47"/>
                <a:gd name="T5" fmla="*/ 2147483647 h 24"/>
                <a:gd name="T6" fmla="*/ 2147483647 w 47"/>
                <a:gd name="T7" fmla="*/ 2147483647 h 24"/>
                <a:gd name="T8" fmla="*/ 2147483647 w 47"/>
                <a:gd name="T9" fmla="*/ 2147483647 h 24"/>
                <a:gd name="T10" fmla="*/ 2147483647 w 47"/>
                <a:gd name="T11" fmla="*/ 2147483647 h 24"/>
                <a:gd name="T12" fmla="*/ 2147483647 w 47"/>
                <a:gd name="T13" fmla="*/ 2147483647 h 24"/>
                <a:gd name="T14" fmla="*/ 2147483647 w 47"/>
                <a:gd name="T15" fmla="*/ 2147483647 h 24"/>
                <a:gd name="T16" fmla="*/ 2147483647 w 47"/>
                <a:gd name="T17" fmla="*/ 2147483647 h 24"/>
                <a:gd name="T18" fmla="*/ 0 w 47"/>
                <a:gd name="T19" fmla="*/ 2147483647 h 24"/>
                <a:gd name="T20" fmla="*/ 0 w 47"/>
                <a:gd name="T21" fmla="*/ 2147483647 h 24"/>
                <a:gd name="T22" fmla="*/ 2147483647 w 47"/>
                <a:gd name="T23" fmla="*/ 2147483647 h 24"/>
                <a:gd name="T24" fmla="*/ 2147483647 w 47"/>
                <a:gd name="T25" fmla="*/ 2147483647 h 24"/>
                <a:gd name="T26" fmla="*/ 2147483647 w 47"/>
                <a:gd name="T27" fmla="*/ 2147483647 h 24"/>
                <a:gd name="T28" fmla="*/ 2147483647 w 47"/>
                <a:gd name="T29" fmla="*/ 2147483647 h 24"/>
                <a:gd name="T30" fmla="*/ 2147483647 w 47"/>
                <a:gd name="T31" fmla="*/ 0 h 24"/>
                <a:gd name="T32" fmla="*/ 2147483647 w 47"/>
                <a:gd name="T33" fmla="*/ 0 h 24"/>
                <a:gd name="T34" fmla="*/ 2147483647 w 47"/>
                <a:gd name="T35" fmla="*/ 2147483647 h 24"/>
                <a:gd name="T36" fmla="*/ 2147483647 w 47"/>
                <a:gd name="T37" fmla="*/ 2147483647 h 24"/>
                <a:gd name="T38" fmla="*/ 2147483647 w 47"/>
                <a:gd name="T39" fmla="*/ 2147483647 h 24"/>
                <a:gd name="T40" fmla="*/ 2147483647 w 47"/>
                <a:gd name="T41" fmla="*/ 2147483647 h 24"/>
                <a:gd name="T42" fmla="*/ 2147483647 w 47"/>
                <a:gd name="T43" fmla="*/ 2147483647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24"/>
                <a:gd name="T68" fmla="*/ 47 w 47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24">
                  <a:moveTo>
                    <a:pt x="0" y="12"/>
                  </a:moveTo>
                  <a:lnTo>
                    <a:pt x="0" y="12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close/>
                  <a:moveTo>
                    <a:pt x="41" y="18"/>
                  </a:moveTo>
                  <a:lnTo>
                    <a:pt x="41" y="18"/>
                  </a:lnTo>
                  <a:lnTo>
                    <a:pt x="47" y="6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F97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2" name="Freeform 67">
              <a:extLst>
                <a:ext uri="{FF2B5EF4-FFF2-40B4-BE49-F238E27FC236}">
                  <a16:creationId xmlns:a16="http://schemas.microsoft.com/office/drawing/2014/main" id="{B13718C3-2C97-1A0F-0B61-2A87DDCF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3271838"/>
              <a:ext cx="65088" cy="47625"/>
            </a:xfrm>
            <a:custGeom>
              <a:avLst/>
              <a:gdLst>
                <a:gd name="T0" fmla="*/ 0 w 41"/>
                <a:gd name="T1" fmla="*/ 2147483647 h 30"/>
                <a:gd name="T2" fmla="*/ 2147483647 w 41"/>
                <a:gd name="T3" fmla="*/ 2147483647 h 30"/>
                <a:gd name="T4" fmla="*/ 2147483647 w 41"/>
                <a:gd name="T5" fmla="*/ 2147483647 h 30"/>
                <a:gd name="T6" fmla="*/ 2147483647 w 41"/>
                <a:gd name="T7" fmla="*/ 2147483647 h 30"/>
                <a:gd name="T8" fmla="*/ 2147483647 w 41"/>
                <a:gd name="T9" fmla="*/ 2147483647 h 30"/>
                <a:gd name="T10" fmla="*/ 2147483647 w 41"/>
                <a:gd name="T11" fmla="*/ 2147483647 h 30"/>
                <a:gd name="T12" fmla="*/ 2147483647 w 41"/>
                <a:gd name="T13" fmla="*/ 2147483647 h 30"/>
                <a:gd name="T14" fmla="*/ 2147483647 w 41"/>
                <a:gd name="T15" fmla="*/ 2147483647 h 30"/>
                <a:gd name="T16" fmla="*/ 2147483647 w 41"/>
                <a:gd name="T17" fmla="*/ 2147483647 h 30"/>
                <a:gd name="T18" fmla="*/ 2147483647 w 41"/>
                <a:gd name="T19" fmla="*/ 2147483647 h 30"/>
                <a:gd name="T20" fmla="*/ 2147483647 w 41"/>
                <a:gd name="T21" fmla="*/ 2147483647 h 30"/>
                <a:gd name="T22" fmla="*/ 2147483647 w 41"/>
                <a:gd name="T23" fmla="*/ 2147483647 h 30"/>
                <a:gd name="T24" fmla="*/ 2147483647 w 41"/>
                <a:gd name="T25" fmla="*/ 2147483647 h 30"/>
                <a:gd name="T26" fmla="*/ 2147483647 w 41"/>
                <a:gd name="T27" fmla="*/ 2147483647 h 30"/>
                <a:gd name="T28" fmla="*/ 2147483647 w 41"/>
                <a:gd name="T29" fmla="*/ 2147483647 h 30"/>
                <a:gd name="T30" fmla="*/ 2147483647 w 41"/>
                <a:gd name="T31" fmla="*/ 2147483647 h 30"/>
                <a:gd name="T32" fmla="*/ 2147483647 w 41"/>
                <a:gd name="T33" fmla="*/ 2147483647 h 30"/>
                <a:gd name="T34" fmla="*/ 2147483647 w 41"/>
                <a:gd name="T35" fmla="*/ 2147483647 h 30"/>
                <a:gd name="T36" fmla="*/ 2147483647 w 41"/>
                <a:gd name="T37" fmla="*/ 2147483647 h 30"/>
                <a:gd name="T38" fmla="*/ 2147483647 w 41"/>
                <a:gd name="T39" fmla="*/ 2147483647 h 30"/>
                <a:gd name="T40" fmla="*/ 2147483647 w 41"/>
                <a:gd name="T41" fmla="*/ 2147483647 h 30"/>
                <a:gd name="T42" fmla="*/ 2147483647 w 41"/>
                <a:gd name="T43" fmla="*/ 2147483647 h 30"/>
                <a:gd name="T44" fmla="*/ 2147483647 w 41"/>
                <a:gd name="T45" fmla="*/ 2147483647 h 30"/>
                <a:gd name="T46" fmla="*/ 2147483647 w 41"/>
                <a:gd name="T47" fmla="*/ 2147483647 h 30"/>
                <a:gd name="T48" fmla="*/ 2147483647 w 41"/>
                <a:gd name="T49" fmla="*/ 2147483647 h 30"/>
                <a:gd name="T50" fmla="*/ 2147483647 w 41"/>
                <a:gd name="T51" fmla="*/ 2147483647 h 30"/>
                <a:gd name="T52" fmla="*/ 2147483647 w 41"/>
                <a:gd name="T53" fmla="*/ 2147483647 h 30"/>
                <a:gd name="T54" fmla="*/ 2147483647 w 41"/>
                <a:gd name="T55" fmla="*/ 2147483647 h 30"/>
                <a:gd name="T56" fmla="*/ 2147483647 w 41"/>
                <a:gd name="T57" fmla="*/ 2147483647 h 30"/>
                <a:gd name="T58" fmla="*/ 2147483647 w 41"/>
                <a:gd name="T59" fmla="*/ 2147483647 h 30"/>
                <a:gd name="T60" fmla="*/ 2147483647 w 41"/>
                <a:gd name="T61" fmla="*/ 0 h 30"/>
                <a:gd name="T62" fmla="*/ 2147483647 w 41"/>
                <a:gd name="T63" fmla="*/ 2147483647 h 30"/>
                <a:gd name="T64" fmla="*/ 2147483647 w 41"/>
                <a:gd name="T65" fmla="*/ 2147483647 h 30"/>
                <a:gd name="T66" fmla="*/ 2147483647 w 41"/>
                <a:gd name="T67" fmla="*/ 2147483647 h 30"/>
                <a:gd name="T68" fmla="*/ 2147483647 w 41"/>
                <a:gd name="T69" fmla="*/ 2147483647 h 30"/>
                <a:gd name="T70" fmla="*/ 2147483647 w 41"/>
                <a:gd name="T71" fmla="*/ 2147483647 h 30"/>
                <a:gd name="T72" fmla="*/ 2147483647 w 41"/>
                <a:gd name="T73" fmla="*/ 2147483647 h 30"/>
                <a:gd name="T74" fmla="*/ 2147483647 w 41"/>
                <a:gd name="T75" fmla="*/ 2147483647 h 30"/>
                <a:gd name="T76" fmla="*/ 2147483647 w 41"/>
                <a:gd name="T77" fmla="*/ 2147483647 h 30"/>
                <a:gd name="T78" fmla="*/ 2147483647 w 41"/>
                <a:gd name="T79" fmla="*/ 2147483647 h 30"/>
                <a:gd name="T80" fmla="*/ 2147483647 w 41"/>
                <a:gd name="T81" fmla="*/ 2147483647 h 30"/>
                <a:gd name="T82" fmla="*/ 2147483647 w 41"/>
                <a:gd name="T83" fmla="*/ 2147483647 h 30"/>
                <a:gd name="T84" fmla="*/ 0 w 41"/>
                <a:gd name="T85" fmla="*/ 2147483647 h 30"/>
                <a:gd name="T86" fmla="*/ 0 w 41"/>
                <a:gd name="T87" fmla="*/ 2147483647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30"/>
                <a:gd name="T134" fmla="*/ 41 w 41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30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6" y="18"/>
                  </a:lnTo>
                  <a:lnTo>
                    <a:pt x="17" y="18"/>
                  </a:lnTo>
                  <a:lnTo>
                    <a:pt x="6" y="24"/>
                  </a:lnTo>
                  <a:lnTo>
                    <a:pt x="17" y="18"/>
                  </a:lnTo>
                  <a:lnTo>
                    <a:pt x="23" y="18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41" y="12"/>
                  </a:lnTo>
                  <a:lnTo>
                    <a:pt x="41" y="0"/>
                  </a:lnTo>
                  <a:lnTo>
                    <a:pt x="29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7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3" name="Freeform 68">
              <a:extLst>
                <a:ext uri="{FF2B5EF4-FFF2-40B4-BE49-F238E27FC236}">
                  <a16:creationId xmlns:a16="http://schemas.microsoft.com/office/drawing/2014/main" id="{09945E9E-6C6F-EE83-29D7-8EC56D10D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3206750"/>
              <a:ext cx="188913" cy="168275"/>
            </a:xfrm>
            <a:custGeom>
              <a:avLst/>
              <a:gdLst>
                <a:gd name="T0" fmla="*/ 2147483647 w 119"/>
                <a:gd name="T1" fmla="*/ 0 h 106"/>
                <a:gd name="T2" fmla="*/ 2147483647 w 119"/>
                <a:gd name="T3" fmla="*/ 2147483647 h 106"/>
                <a:gd name="T4" fmla="*/ 2147483647 w 119"/>
                <a:gd name="T5" fmla="*/ 2147483647 h 106"/>
                <a:gd name="T6" fmla="*/ 2147483647 w 119"/>
                <a:gd name="T7" fmla="*/ 2147483647 h 106"/>
                <a:gd name="T8" fmla="*/ 2147483647 w 119"/>
                <a:gd name="T9" fmla="*/ 2147483647 h 106"/>
                <a:gd name="T10" fmla="*/ 2147483647 w 119"/>
                <a:gd name="T11" fmla="*/ 2147483647 h 106"/>
                <a:gd name="T12" fmla="*/ 2147483647 w 119"/>
                <a:gd name="T13" fmla="*/ 2147483647 h 106"/>
                <a:gd name="T14" fmla="*/ 0 w 119"/>
                <a:gd name="T15" fmla="*/ 2147483647 h 106"/>
                <a:gd name="T16" fmla="*/ 2147483647 w 119"/>
                <a:gd name="T17" fmla="*/ 2147483647 h 106"/>
                <a:gd name="T18" fmla="*/ 2147483647 w 119"/>
                <a:gd name="T19" fmla="*/ 2147483647 h 106"/>
                <a:gd name="T20" fmla="*/ 2147483647 w 119"/>
                <a:gd name="T21" fmla="*/ 2147483647 h 106"/>
                <a:gd name="T22" fmla="*/ 2147483647 w 119"/>
                <a:gd name="T23" fmla="*/ 2147483647 h 106"/>
                <a:gd name="T24" fmla="*/ 2147483647 w 119"/>
                <a:gd name="T25" fmla="*/ 2147483647 h 106"/>
                <a:gd name="T26" fmla="*/ 2147483647 w 119"/>
                <a:gd name="T27" fmla="*/ 2147483647 h 106"/>
                <a:gd name="T28" fmla="*/ 2147483647 w 119"/>
                <a:gd name="T29" fmla="*/ 2147483647 h 106"/>
                <a:gd name="T30" fmla="*/ 2147483647 w 119"/>
                <a:gd name="T31" fmla="*/ 0 h 106"/>
                <a:gd name="T32" fmla="*/ 2147483647 w 119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06"/>
                <a:gd name="T53" fmla="*/ 119 w 119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06">
                  <a:moveTo>
                    <a:pt x="113" y="0"/>
                  </a:moveTo>
                  <a:lnTo>
                    <a:pt x="113" y="18"/>
                  </a:lnTo>
                  <a:lnTo>
                    <a:pt x="89" y="35"/>
                  </a:lnTo>
                  <a:lnTo>
                    <a:pt x="119" y="106"/>
                  </a:lnTo>
                  <a:lnTo>
                    <a:pt x="24" y="106"/>
                  </a:lnTo>
                  <a:lnTo>
                    <a:pt x="42" y="41"/>
                  </a:lnTo>
                  <a:lnTo>
                    <a:pt x="18" y="59"/>
                  </a:lnTo>
                  <a:lnTo>
                    <a:pt x="0" y="41"/>
                  </a:lnTo>
                  <a:lnTo>
                    <a:pt x="36" y="18"/>
                  </a:lnTo>
                  <a:lnTo>
                    <a:pt x="48" y="23"/>
                  </a:lnTo>
                  <a:lnTo>
                    <a:pt x="59" y="23"/>
                  </a:lnTo>
                  <a:lnTo>
                    <a:pt x="65" y="18"/>
                  </a:lnTo>
                  <a:lnTo>
                    <a:pt x="71" y="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2AE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4" name="Freeform 69">
              <a:extLst>
                <a:ext uri="{FF2B5EF4-FFF2-40B4-BE49-F238E27FC236}">
                  <a16:creationId xmlns:a16="http://schemas.microsoft.com/office/drawing/2014/main" id="{D3FF1858-A5D7-3EC7-8E36-8C1A901EF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725" y="3206750"/>
              <a:ext cx="66675" cy="36513"/>
            </a:xfrm>
            <a:custGeom>
              <a:avLst/>
              <a:gdLst>
                <a:gd name="T0" fmla="*/ 0 w 42"/>
                <a:gd name="T1" fmla="*/ 2147483647 h 23"/>
                <a:gd name="T2" fmla="*/ 2147483647 w 42"/>
                <a:gd name="T3" fmla="*/ 2147483647 h 23"/>
                <a:gd name="T4" fmla="*/ 2147483647 w 42"/>
                <a:gd name="T5" fmla="*/ 2147483647 h 23"/>
                <a:gd name="T6" fmla="*/ 2147483647 w 42"/>
                <a:gd name="T7" fmla="*/ 2147483647 h 23"/>
                <a:gd name="T8" fmla="*/ 2147483647 w 42"/>
                <a:gd name="T9" fmla="*/ 2147483647 h 23"/>
                <a:gd name="T10" fmla="*/ 2147483647 w 42"/>
                <a:gd name="T11" fmla="*/ 2147483647 h 23"/>
                <a:gd name="T12" fmla="*/ 2147483647 w 42"/>
                <a:gd name="T13" fmla="*/ 2147483647 h 23"/>
                <a:gd name="T14" fmla="*/ 2147483647 w 42"/>
                <a:gd name="T15" fmla="*/ 2147483647 h 23"/>
                <a:gd name="T16" fmla="*/ 2147483647 w 42"/>
                <a:gd name="T17" fmla="*/ 2147483647 h 23"/>
                <a:gd name="T18" fmla="*/ 2147483647 w 42"/>
                <a:gd name="T19" fmla="*/ 2147483647 h 23"/>
                <a:gd name="T20" fmla="*/ 2147483647 w 42"/>
                <a:gd name="T21" fmla="*/ 2147483647 h 23"/>
                <a:gd name="T22" fmla="*/ 2147483647 w 42"/>
                <a:gd name="T23" fmla="*/ 2147483647 h 23"/>
                <a:gd name="T24" fmla="*/ 2147483647 w 42"/>
                <a:gd name="T25" fmla="*/ 2147483647 h 23"/>
                <a:gd name="T26" fmla="*/ 2147483647 w 42"/>
                <a:gd name="T27" fmla="*/ 2147483647 h 23"/>
                <a:gd name="T28" fmla="*/ 2147483647 w 42"/>
                <a:gd name="T29" fmla="*/ 2147483647 h 23"/>
                <a:gd name="T30" fmla="*/ 2147483647 w 42"/>
                <a:gd name="T31" fmla="*/ 2147483647 h 23"/>
                <a:gd name="T32" fmla="*/ 2147483647 w 42"/>
                <a:gd name="T33" fmla="*/ 2147483647 h 23"/>
                <a:gd name="T34" fmla="*/ 2147483647 w 42"/>
                <a:gd name="T35" fmla="*/ 2147483647 h 23"/>
                <a:gd name="T36" fmla="*/ 2147483647 w 42"/>
                <a:gd name="T37" fmla="*/ 2147483647 h 23"/>
                <a:gd name="T38" fmla="*/ 2147483647 w 42"/>
                <a:gd name="T39" fmla="*/ 2147483647 h 23"/>
                <a:gd name="T40" fmla="*/ 2147483647 w 42"/>
                <a:gd name="T41" fmla="*/ 2147483647 h 23"/>
                <a:gd name="T42" fmla="*/ 2147483647 w 42"/>
                <a:gd name="T43" fmla="*/ 2147483647 h 23"/>
                <a:gd name="T44" fmla="*/ 2147483647 w 42"/>
                <a:gd name="T45" fmla="*/ 0 h 23"/>
                <a:gd name="T46" fmla="*/ 2147483647 w 42"/>
                <a:gd name="T47" fmla="*/ 0 h 23"/>
                <a:gd name="T48" fmla="*/ 2147483647 w 42"/>
                <a:gd name="T49" fmla="*/ 0 h 23"/>
                <a:gd name="T50" fmla="*/ 2147483647 w 42"/>
                <a:gd name="T51" fmla="*/ 0 h 23"/>
                <a:gd name="T52" fmla="*/ 2147483647 w 42"/>
                <a:gd name="T53" fmla="*/ 0 h 23"/>
                <a:gd name="T54" fmla="*/ 2147483647 w 42"/>
                <a:gd name="T55" fmla="*/ 0 h 23"/>
                <a:gd name="T56" fmla="*/ 2147483647 w 42"/>
                <a:gd name="T57" fmla="*/ 2147483647 h 23"/>
                <a:gd name="T58" fmla="*/ 2147483647 w 42"/>
                <a:gd name="T59" fmla="*/ 2147483647 h 23"/>
                <a:gd name="T60" fmla="*/ 2147483647 w 42"/>
                <a:gd name="T61" fmla="*/ 2147483647 h 23"/>
                <a:gd name="T62" fmla="*/ 2147483647 w 42"/>
                <a:gd name="T63" fmla="*/ 2147483647 h 23"/>
                <a:gd name="T64" fmla="*/ 2147483647 w 42"/>
                <a:gd name="T65" fmla="*/ 2147483647 h 23"/>
                <a:gd name="T66" fmla="*/ 2147483647 w 42"/>
                <a:gd name="T67" fmla="*/ 2147483647 h 23"/>
                <a:gd name="T68" fmla="*/ 2147483647 w 42"/>
                <a:gd name="T69" fmla="*/ 2147483647 h 23"/>
                <a:gd name="T70" fmla="*/ 2147483647 w 42"/>
                <a:gd name="T71" fmla="*/ 2147483647 h 23"/>
                <a:gd name="T72" fmla="*/ 2147483647 w 42"/>
                <a:gd name="T73" fmla="*/ 2147483647 h 23"/>
                <a:gd name="T74" fmla="*/ 2147483647 w 42"/>
                <a:gd name="T75" fmla="*/ 2147483647 h 23"/>
                <a:gd name="T76" fmla="*/ 2147483647 w 42"/>
                <a:gd name="T77" fmla="*/ 2147483647 h 23"/>
                <a:gd name="T78" fmla="*/ 2147483647 w 42"/>
                <a:gd name="T79" fmla="*/ 2147483647 h 23"/>
                <a:gd name="T80" fmla="*/ 2147483647 w 42"/>
                <a:gd name="T81" fmla="*/ 2147483647 h 23"/>
                <a:gd name="T82" fmla="*/ 2147483647 w 42"/>
                <a:gd name="T83" fmla="*/ 2147483647 h 23"/>
                <a:gd name="T84" fmla="*/ 0 w 42"/>
                <a:gd name="T85" fmla="*/ 2147483647 h 23"/>
                <a:gd name="T86" fmla="*/ 0 w 42"/>
                <a:gd name="T87" fmla="*/ 2147483647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"/>
                <a:gd name="T133" fmla="*/ 0 h 23"/>
                <a:gd name="T134" fmla="*/ 42 w 42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" h="23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6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12"/>
                  </a:lnTo>
                  <a:lnTo>
                    <a:pt x="42" y="23"/>
                  </a:lnTo>
                  <a:lnTo>
                    <a:pt x="30" y="18"/>
                  </a:lnTo>
                  <a:lnTo>
                    <a:pt x="12" y="23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5" name="Freeform 70">
              <a:extLst>
                <a:ext uri="{FF2B5EF4-FFF2-40B4-BE49-F238E27FC236}">
                  <a16:creationId xmlns:a16="http://schemas.microsoft.com/office/drawing/2014/main" id="{036D07DD-B7EC-1F67-A9E1-D3F298F8A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3122613"/>
              <a:ext cx="103188" cy="120650"/>
            </a:xfrm>
            <a:custGeom>
              <a:avLst/>
              <a:gdLst>
                <a:gd name="T0" fmla="*/ 2147483647 w 65"/>
                <a:gd name="T1" fmla="*/ 2147483647 h 76"/>
                <a:gd name="T2" fmla="*/ 2147483647 w 65"/>
                <a:gd name="T3" fmla="*/ 2147483647 h 76"/>
                <a:gd name="T4" fmla="*/ 2147483647 w 65"/>
                <a:gd name="T5" fmla="*/ 2147483647 h 76"/>
                <a:gd name="T6" fmla="*/ 2147483647 w 65"/>
                <a:gd name="T7" fmla="*/ 2147483647 h 76"/>
                <a:gd name="T8" fmla="*/ 2147483647 w 65"/>
                <a:gd name="T9" fmla="*/ 2147483647 h 76"/>
                <a:gd name="T10" fmla="*/ 2147483647 w 65"/>
                <a:gd name="T11" fmla="*/ 2147483647 h 76"/>
                <a:gd name="T12" fmla="*/ 2147483647 w 65"/>
                <a:gd name="T13" fmla="*/ 2147483647 h 76"/>
                <a:gd name="T14" fmla="*/ 2147483647 w 65"/>
                <a:gd name="T15" fmla="*/ 2147483647 h 76"/>
                <a:gd name="T16" fmla="*/ 2147483647 w 65"/>
                <a:gd name="T17" fmla="*/ 2147483647 h 76"/>
                <a:gd name="T18" fmla="*/ 2147483647 w 65"/>
                <a:gd name="T19" fmla="*/ 2147483647 h 76"/>
                <a:gd name="T20" fmla="*/ 0 w 65"/>
                <a:gd name="T21" fmla="*/ 2147483647 h 76"/>
                <a:gd name="T22" fmla="*/ 0 w 65"/>
                <a:gd name="T23" fmla="*/ 2147483647 h 76"/>
                <a:gd name="T24" fmla="*/ 2147483647 w 65"/>
                <a:gd name="T25" fmla="*/ 0 h 76"/>
                <a:gd name="T26" fmla="*/ 2147483647 w 65"/>
                <a:gd name="T27" fmla="*/ 0 h 76"/>
                <a:gd name="T28" fmla="*/ 2147483647 w 65"/>
                <a:gd name="T29" fmla="*/ 0 h 76"/>
                <a:gd name="T30" fmla="*/ 2147483647 w 65"/>
                <a:gd name="T31" fmla="*/ 2147483647 h 76"/>
                <a:gd name="T32" fmla="*/ 2147483647 w 65"/>
                <a:gd name="T33" fmla="*/ 2147483647 h 76"/>
                <a:gd name="T34" fmla="*/ 2147483647 w 65"/>
                <a:gd name="T35" fmla="*/ 2147483647 h 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76"/>
                <a:gd name="T56" fmla="*/ 65 w 65"/>
                <a:gd name="T57" fmla="*/ 76 h 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76">
                  <a:moveTo>
                    <a:pt x="65" y="23"/>
                  </a:moveTo>
                  <a:lnTo>
                    <a:pt x="65" y="23"/>
                  </a:lnTo>
                  <a:lnTo>
                    <a:pt x="65" y="47"/>
                  </a:lnTo>
                  <a:lnTo>
                    <a:pt x="53" y="65"/>
                  </a:lnTo>
                  <a:lnTo>
                    <a:pt x="47" y="71"/>
                  </a:lnTo>
                  <a:lnTo>
                    <a:pt x="41" y="76"/>
                  </a:lnTo>
                  <a:lnTo>
                    <a:pt x="29" y="76"/>
                  </a:lnTo>
                  <a:lnTo>
                    <a:pt x="17" y="65"/>
                  </a:lnTo>
                  <a:lnTo>
                    <a:pt x="6" y="47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FD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6" name="Freeform 71">
              <a:extLst>
                <a:ext uri="{FF2B5EF4-FFF2-40B4-BE49-F238E27FC236}">
                  <a16:creationId xmlns:a16="http://schemas.microsoft.com/office/drawing/2014/main" id="{3563E7B4-E319-907D-6E71-CC434A775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3963" y="3168650"/>
              <a:ext cx="66675" cy="57150"/>
            </a:xfrm>
            <a:custGeom>
              <a:avLst/>
              <a:gdLst>
                <a:gd name="T0" fmla="*/ 2147483647 w 42"/>
                <a:gd name="T1" fmla="*/ 2147483647 h 36"/>
                <a:gd name="T2" fmla="*/ 0 w 42"/>
                <a:gd name="T3" fmla="*/ 2147483647 h 36"/>
                <a:gd name="T4" fmla="*/ 0 w 42"/>
                <a:gd name="T5" fmla="*/ 2147483647 h 36"/>
                <a:gd name="T6" fmla="*/ 2147483647 w 42"/>
                <a:gd name="T7" fmla="*/ 2147483647 h 36"/>
                <a:gd name="T8" fmla="*/ 2147483647 w 42"/>
                <a:gd name="T9" fmla="*/ 2147483647 h 36"/>
                <a:gd name="T10" fmla="*/ 2147483647 w 42"/>
                <a:gd name="T11" fmla="*/ 2147483647 h 36"/>
                <a:gd name="T12" fmla="*/ 2147483647 w 42"/>
                <a:gd name="T13" fmla="*/ 2147483647 h 36"/>
                <a:gd name="T14" fmla="*/ 2147483647 w 42"/>
                <a:gd name="T15" fmla="*/ 2147483647 h 36"/>
                <a:gd name="T16" fmla="*/ 2147483647 w 42"/>
                <a:gd name="T17" fmla="*/ 2147483647 h 36"/>
                <a:gd name="T18" fmla="*/ 2147483647 w 42"/>
                <a:gd name="T19" fmla="*/ 2147483647 h 36"/>
                <a:gd name="T20" fmla="*/ 2147483647 w 42"/>
                <a:gd name="T21" fmla="*/ 2147483647 h 36"/>
                <a:gd name="T22" fmla="*/ 2147483647 w 42"/>
                <a:gd name="T23" fmla="*/ 2147483647 h 36"/>
                <a:gd name="T24" fmla="*/ 2147483647 w 42"/>
                <a:gd name="T25" fmla="*/ 2147483647 h 36"/>
                <a:gd name="T26" fmla="*/ 2147483647 w 42"/>
                <a:gd name="T27" fmla="*/ 2147483647 h 36"/>
                <a:gd name="T28" fmla="*/ 2147483647 w 42"/>
                <a:gd name="T29" fmla="*/ 2147483647 h 36"/>
                <a:gd name="T30" fmla="*/ 2147483647 w 42"/>
                <a:gd name="T31" fmla="*/ 2147483647 h 36"/>
                <a:gd name="T32" fmla="*/ 2147483647 w 42"/>
                <a:gd name="T33" fmla="*/ 2147483647 h 36"/>
                <a:gd name="T34" fmla="*/ 2147483647 w 42"/>
                <a:gd name="T35" fmla="*/ 2147483647 h 36"/>
                <a:gd name="T36" fmla="*/ 2147483647 w 42"/>
                <a:gd name="T37" fmla="*/ 2147483647 h 36"/>
                <a:gd name="T38" fmla="*/ 2147483647 w 42"/>
                <a:gd name="T39" fmla="*/ 2147483647 h 36"/>
                <a:gd name="T40" fmla="*/ 0 w 42"/>
                <a:gd name="T41" fmla="*/ 2147483647 h 36"/>
                <a:gd name="T42" fmla="*/ 2147483647 w 42"/>
                <a:gd name="T43" fmla="*/ 2147483647 h 36"/>
                <a:gd name="T44" fmla="*/ 2147483647 w 42"/>
                <a:gd name="T45" fmla="*/ 2147483647 h 36"/>
                <a:gd name="T46" fmla="*/ 0 w 42"/>
                <a:gd name="T47" fmla="*/ 2147483647 h 36"/>
                <a:gd name="T48" fmla="*/ 2147483647 w 42"/>
                <a:gd name="T49" fmla="*/ 2147483647 h 36"/>
                <a:gd name="T50" fmla="*/ 0 w 42"/>
                <a:gd name="T51" fmla="*/ 2147483647 h 36"/>
                <a:gd name="T52" fmla="*/ 0 w 42"/>
                <a:gd name="T53" fmla="*/ 2147483647 h 36"/>
                <a:gd name="T54" fmla="*/ 2147483647 w 42"/>
                <a:gd name="T55" fmla="*/ 2147483647 h 36"/>
                <a:gd name="T56" fmla="*/ 2147483647 w 42"/>
                <a:gd name="T57" fmla="*/ 2147483647 h 36"/>
                <a:gd name="T58" fmla="*/ 2147483647 w 42"/>
                <a:gd name="T59" fmla="*/ 2147483647 h 36"/>
                <a:gd name="T60" fmla="*/ 2147483647 w 42"/>
                <a:gd name="T61" fmla="*/ 2147483647 h 36"/>
                <a:gd name="T62" fmla="*/ 2147483647 w 42"/>
                <a:gd name="T63" fmla="*/ 2147483647 h 36"/>
                <a:gd name="T64" fmla="*/ 2147483647 w 42"/>
                <a:gd name="T65" fmla="*/ 2147483647 h 36"/>
                <a:gd name="T66" fmla="*/ 2147483647 w 42"/>
                <a:gd name="T67" fmla="*/ 2147483647 h 36"/>
                <a:gd name="T68" fmla="*/ 2147483647 w 42"/>
                <a:gd name="T69" fmla="*/ 2147483647 h 36"/>
                <a:gd name="T70" fmla="*/ 2147483647 w 42"/>
                <a:gd name="T71" fmla="*/ 2147483647 h 36"/>
                <a:gd name="T72" fmla="*/ 2147483647 w 42"/>
                <a:gd name="T73" fmla="*/ 2147483647 h 36"/>
                <a:gd name="T74" fmla="*/ 2147483647 w 42"/>
                <a:gd name="T75" fmla="*/ 2147483647 h 36"/>
                <a:gd name="T76" fmla="*/ 2147483647 w 42"/>
                <a:gd name="T77" fmla="*/ 2147483647 h 36"/>
                <a:gd name="T78" fmla="*/ 2147483647 w 42"/>
                <a:gd name="T79" fmla="*/ 2147483647 h 36"/>
                <a:gd name="T80" fmla="*/ 2147483647 w 42"/>
                <a:gd name="T81" fmla="*/ 2147483647 h 36"/>
                <a:gd name="T82" fmla="*/ 2147483647 w 42"/>
                <a:gd name="T83" fmla="*/ 2147483647 h 36"/>
                <a:gd name="T84" fmla="*/ 2147483647 w 42"/>
                <a:gd name="T85" fmla="*/ 2147483647 h 36"/>
                <a:gd name="T86" fmla="*/ 2147483647 w 42"/>
                <a:gd name="T87" fmla="*/ 2147483647 h 36"/>
                <a:gd name="T88" fmla="*/ 2147483647 w 42"/>
                <a:gd name="T89" fmla="*/ 2147483647 h 36"/>
                <a:gd name="T90" fmla="*/ 2147483647 w 42"/>
                <a:gd name="T91" fmla="*/ 0 h 36"/>
                <a:gd name="T92" fmla="*/ 0 w 42"/>
                <a:gd name="T93" fmla="*/ 2147483647 h 36"/>
                <a:gd name="T94" fmla="*/ 0 w 42"/>
                <a:gd name="T95" fmla="*/ 2147483647 h 36"/>
                <a:gd name="T96" fmla="*/ 2147483647 w 42"/>
                <a:gd name="T97" fmla="*/ 2147483647 h 36"/>
                <a:gd name="T98" fmla="*/ 2147483647 w 42"/>
                <a:gd name="T99" fmla="*/ 2147483647 h 36"/>
                <a:gd name="T100" fmla="*/ 2147483647 w 42"/>
                <a:gd name="T101" fmla="*/ 0 h 36"/>
                <a:gd name="T102" fmla="*/ 2147483647 w 42"/>
                <a:gd name="T103" fmla="*/ 0 h 36"/>
                <a:gd name="T104" fmla="*/ 2147483647 w 42"/>
                <a:gd name="T105" fmla="*/ 2147483647 h 36"/>
                <a:gd name="T106" fmla="*/ 2147483647 w 42"/>
                <a:gd name="T107" fmla="*/ 2147483647 h 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2"/>
                <a:gd name="T163" fmla="*/ 0 h 36"/>
                <a:gd name="T164" fmla="*/ 42 w 42"/>
                <a:gd name="T165" fmla="*/ 36 h 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2" h="36">
                  <a:moveTo>
                    <a:pt x="12" y="12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lnTo>
                    <a:pt x="30" y="36"/>
                  </a:lnTo>
                  <a:lnTo>
                    <a:pt x="18" y="36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6" y="30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4" y="24"/>
                  </a:lnTo>
                  <a:lnTo>
                    <a:pt x="18" y="12"/>
                  </a:lnTo>
                  <a:close/>
                  <a:moveTo>
                    <a:pt x="18" y="24"/>
                  </a:move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close/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2"/>
                  </a:lnTo>
                  <a:close/>
                  <a:moveTo>
                    <a:pt x="12" y="18"/>
                  </a:moveTo>
                  <a:lnTo>
                    <a:pt x="12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close/>
                  <a:moveTo>
                    <a:pt x="30" y="18"/>
                  </a:move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6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24" y="12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close/>
                  <a:moveTo>
                    <a:pt x="42" y="6"/>
                  </a:moveTo>
                  <a:lnTo>
                    <a:pt x="42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7" name="Freeform 72">
              <a:extLst>
                <a:ext uri="{FF2B5EF4-FFF2-40B4-BE49-F238E27FC236}">
                  <a16:creationId xmlns:a16="http://schemas.microsoft.com/office/drawing/2014/main" id="{004671A7-96BA-C2F3-CE7F-DFA7D52C1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4438" y="3206750"/>
              <a:ext cx="76200" cy="19050"/>
            </a:xfrm>
            <a:custGeom>
              <a:avLst/>
              <a:gdLst>
                <a:gd name="T0" fmla="*/ 2147483647 w 48"/>
                <a:gd name="T1" fmla="*/ 0 h 12"/>
                <a:gd name="T2" fmla="*/ 2147483647 w 48"/>
                <a:gd name="T3" fmla="*/ 0 h 12"/>
                <a:gd name="T4" fmla="*/ 2147483647 w 48"/>
                <a:gd name="T5" fmla="*/ 2147483647 h 12"/>
                <a:gd name="T6" fmla="*/ 2147483647 w 48"/>
                <a:gd name="T7" fmla="*/ 2147483647 h 12"/>
                <a:gd name="T8" fmla="*/ 2147483647 w 48"/>
                <a:gd name="T9" fmla="*/ 2147483647 h 12"/>
                <a:gd name="T10" fmla="*/ 2147483647 w 48"/>
                <a:gd name="T11" fmla="*/ 2147483647 h 12"/>
                <a:gd name="T12" fmla="*/ 2147483647 w 48"/>
                <a:gd name="T13" fmla="*/ 0 h 12"/>
                <a:gd name="T14" fmla="*/ 2147483647 w 48"/>
                <a:gd name="T15" fmla="*/ 0 h 12"/>
                <a:gd name="T16" fmla="*/ 2147483647 w 48"/>
                <a:gd name="T17" fmla="*/ 0 h 12"/>
                <a:gd name="T18" fmla="*/ 2147483647 w 48"/>
                <a:gd name="T19" fmla="*/ 0 h 12"/>
                <a:gd name="T20" fmla="*/ 2147483647 w 48"/>
                <a:gd name="T21" fmla="*/ 0 h 12"/>
                <a:gd name="T22" fmla="*/ 2147483647 w 48"/>
                <a:gd name="T23" fmla="*/ 2147483647 h 12"/>
                <a:gd name="T24" fmla="*/ 2147483647 w 48"/>
                <a:gd name="T25" fmla="*/ 2147483647 h 12"/>
                <a:gd name="T26" fmla="*/ 0 w 48"/>
                <a:gd name="T27" fmla="*/ 0 h 12"/>
                <a:gd name="T28" fmla="*/ 0 w 48"/>
                <a:gd name="T29" fmla="*/ 0 h 12"/>
                <a:gd name="T30" fmla="*/ 2147483647 w 48"/>
                <a:gd name="T31" fmla="*/ 0 h 12"/>
                <a:gd name="T32" fmla="*/ 2147483647 w 48"/>
                <a:gd name="T33" fmla="*/ 0 h 12"/>
                <a:gd name="T34" fmla="*/ 2147483647 w 48"/>
                <a:gd name="T35" fmla="*/ 0 h 12"/>
                <a:gd name="T36" fmla="*/ 2147483647 w 48"/>
                <a:gd name="T37" fmla="*/ 2147483647 h 12"/>
                <a:gd name="T38" fmla="*/ 2147483647 w 48"/>
                <a:gd name="T39" fmla="*/ 2147483647 h 12"/>
                <a:gd name="T40" fmla="*/ 2147483647 w 48"/>
                <a:gd name="T41" fmla="*/ 2147483647 h 12"/>
                <a:gd name="T42" fmla="*/ 2147483647 w 48"/>
                <a:gd name="T43" fmla="*/ 214748364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12"/>
                <a:gd name="T68" fmla="*/ 48 w 48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12">
                  <a:moveTo>
                    <a:pt x="48" y="0"/>
                  </a:moveTo>
                  <a:lnTo>
                    <a:pt x="48" y="0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48" y="0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F978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8" name="Freeform 73">
              <a:extLst>
                <a:ext uri="{FF2B5EF4-FFF2-40B4-BE49-F238E27FC236}">
                  <a16:creationId xmlns:a16="http://schemas.microsoft.com/office/drawing/2014/main" id="{0772849B-80E3-9F37-BB7B-12A560C2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9213" y="3262313"/>
              <a:ext cx="65088" cy="38100"/>
            </a:xfrm>
            <a:custGeom>
              <a:avLst/>
              <a:gdLst>
                <a:gd name="T0" fmla="*/ 2147483647 w 41"/>
                <a:gd name="T1" fmla="*/ 2147483647 h 24"/>
                <a:gd name="T2" fmla="*/ 2147483647 w 41"/>
                <a:gd name="T3" fmla="*/ 2147483647 h 24"/>
                <a:gd name="T4" fmla="*/ 2147483647 w 41"/>
                <a:gd name="T5" fmla="*/ 2147483647 h 24"/>
                <a:gd name="T6" fmla="*/ 2147483647 w 41"/>
                <a:gd name="T7" fmla="*/ 2147483647 h 24"/>
                <a:gd name="T8" fmla="*/ 2147483647 w 41"/>
                <a:gd name="T9" fmla="*/ 2147483647 h 24"/>
                <a:gd name="T10" fmla="*/ 2147483647 w 41"/>
                <a:gd name="T11" fmla="*/ 2147483647 h 24"/>
                <a:gd name="T12" fmla="*/ 2147483647 w 41"/>
                <a:gd name="T13" fmla="*/ 2147483647 h 24"/>
                <a:gd name="T14" fmla="*/ 2147483647 w 41"/>
                <a:gd name="T15" fmla="*/ 2147483647 h 24"/>
                <a:gd name="T16" fmla="*/ 2147483647 w 41"/>
                <a:gd name="T17" fmla="*/ 2147483647 h 24"/>
                <a:gd name="T18" fmla="*/ 2147483647 w 41"/>
                <a:gd name="T19" fmla="*/ 2147483647 h 24"/>
                <a:gd name="T20" fmla="*/ 2147483647 w 41"/>
                <a:gd name="T21" fmla="*/ 2147483647 h 24"/>
                <a:gd name="T22" fmla="*/ 2147483647 w 41"/>
                <a:gd name="T23" fmla="*/ 2147483647 h 24"/>
                <a:gd name="T24" fmla="*/ 2147483647 w 41"/>
                <a:gd name="T25" fmla="*/ 2147483647 h 24"/>
                <a:gd name="T26" fmla="*/ 2147483647 w 41"/>
                <a:gd name="T27" fmla="*/ 2147483647 h 24"/>
                <a:gd name="T28" fmla="*/ 2147483647 w 41"/>
                <a:gd name="T29" fmla="*/ 2147483647 h 24"/>
                <a:gd name="T30" fmla="*/ 2147483647 w 41"/>
                <a:gd name="T31" fmla="*/ 2147483647 h 24"/>
                <a:gd name="T32" fmla="*/ 2147483647 w 41"/>
                <a:gd name="T33" fmla="*/ 2147483647 h 24"/>
                <a:gd name="T34" fmla="*/ 2147483647 w 41"/>
                <a:gd name="T35" fmla="*/ 2147483647 h 24"/>
                <a:gd name="T36" fmla="*/ 2147483647 w 41"/>
                <a:gd name="T37" fmla="*/ 2147483647 h 24"/>
                <a:gd name="T38" fmla="*/ 2147483647 w 41"/>
                <a:gd name="T39" fmla="*/ 2147483647 h 24"/>
                <a:gd name="T40" fmla="*/ 2147483647 w 41"/>
                <a:gd name="T41" fmla="*/ 2147483647 h 24"/>
                <a:gd name="T42" fmla="*/ 2147483647 w 41"/>
                <a:gd name="T43" fmla="*/ 2147483647 h 24"/>
                <a:gd name="T44" fmla="*/ 2147483647 w 41"/>
                <a:gd name="T45" fmla="*/ 2147483647 h 24"/>
                <a:gd name="T46" fmla="*/ 2147483647 w 41"/>
                <a:gd name="T47" fmla="*/ 2147483647 h 24"/>
                <a:gd name="T48" fmla="*/ 2147483647 w 41"/>
                <a:gd name="T49" fmla="*/ 2147483647 h 24"/>
                <a:gd name="T50" fmla="*/ 2147483647 w 41"/>
                <a:gd name="T51" fmla="*/ 2147483647 h 24"/>
                <a:gd name="T52" fmla="*/ 2147483647 w 41"/>
                <a:gd name="T53" fmla="*/ 2147483647 h 24"/>
                <a:gd name="T54" fmla="*/ 2147483647 w 41"/>
                <a:gd name="T55" fmla="*/ 2147483647 h 24"/>
                <a:gd name="T56" fmla="*/ 2147483647 w 41"/>
                <a:gd name="T57" fmla="*/ 2147483647 h 24"/>
                <a:gd name="T58" fmla="*/ 0 w 41"/>
                <a:gd name="T59" fmla="*/ 2147483647 h 24"/>
                <a:gd name="T60" fmla="*/ 0 w 41"/>
                <a:gd name="T61" fmla="*/ 0 h 24"/>
                <a:gd name="T62" fmla="*/ 2147483647 w 41"/>
                <a:gd name="T63" fmla="*/ 2147483647 h 24"/>
                <a:gd name="T64" fmla="*/ 2147483647 w 41"/>
                <a:gd name="T65" fmla="*/ 2147483647 h 24"/>
                <a:gd name="T66" fmla="*/ 2147483647 w 41"/>
                <a:gd name="T67" fmla="*/ 0 h 24"/>
                <a:gd name="T68" fmla="*/ 2147483647 w 41"/>
                <a:gd name="T69" fmla="*/ 0 h 24"/>
                <a:gd name="T70" fmla="*/ 2147483647 w 41"/>
                <a:gd name="T71" fmla="*/ 0 h 24"/>
                <a:gd name="T72" fmla="*/ 2147483647 w 41"/>
                <a:gd name="T73" fmla="*/ 2147483647 h 24"/>
                <a:gd name="T74" fmla="*/ 2147483647 w 41"/>
                <a:gd name="T75" fmla="*/ 2147483647 h 24"/>
                <a:gd name="T76" fmla="*/ 2147483647 w 41"/>
                <a:gd name="T77" fmla="*/ 2147483647 h 24"/>
                <a:gd name="T78" fmla="*/ 2147483647 w 41"/>
                <a:gd name="T79" fmla="*/ 2147483647 h 24"/>
                <a:gd name="T80" fmla="*/ 2147483647 w 41"/>
                <a:gd name="T81" fmla="*/ 2147483647 h 24"/>
                <a:gd name="T82" fmla="*/ 2147483647 w 41"/>
                <a:gd name="T83" fmla="*/ 2147483647 h 24"/>
                <a:gd name="T84" fmla="*/ 2147483647 w 41"/>
                <a:gd name="T85" fmla="*/ 2147483647 h 24"/>
                <a:gd name="T86" fmla="*/ 2147483647 w 41"/>
                <a:gd name="T87" fmla="*/ 2147483647 h 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1"/>
                <a:gd name="T133" fmla="*/ 0 h 24"/>
                <a:gd name="T134" fmla="*/ 41 w 41"/>
                <a:gd name="T135" fmla="*/ 24 h 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1" h="24">
                  <a:moveTo>
                    <a:pt x="41" y="6"/>
                  </a:moveTo>
                  <a:lnTo>
                    <a:pt x="41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35" y="12"/>
                  </a:lnTo>
                  <a:lnTo>
                    <a:pt x="41" y="12"/>
                  </a:lnTo>
                  <a:lnTo>
                    <a:pt x="29" y="12"/>
                  </a:lnTo>
                  <a:lnTo>
                    <a:pt x="35" y="18"/>
                  </a:lnTo>
                  <a:lnTo>
                    <a:pt x="23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17" y="18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1" y="6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9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F3A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79" name="Freeform 74">
              <a:extLst>
                <a:ext uri="{FF2B5EF4-FFF2-40B4-BE49-F238E27FC236}">
                  <a16:creationId xmlns:a16="http://schemas.microsoft.com/office/drawing/2014/main" id="{389F7D35-32FB-7D7B-168B-CCE0BD0C2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3216275"/>
              <a:ext cx="187325" cy="168275"/>
            </a:xfrm>
            <a:custGeom>
              <a:avLst/>
              <a:gdLst>
                <a:gd name="T0" fmla="*/ 0 w 118"/>
                <a:gd name="T1" fmla="*/ 0 h 106"/>
                <a:gd name="T2" fmla="*/ 2147483647 w 118"/>
                <a:gd name="T3" fmla="*/ 2147483647 h 106"/>
                <a:gd name="T4" fmla="*/ 2147483647 w 118"/>
                <a:gd name="T5" fmla="*/ 2147483647 h 106"/>
                <a:gd name="T6" fmla="*/ 2147483647 w 118"/>
                <a:gd name="T7" fmla="*/ 2147483647 h 106"/>
                <a:gd name="T8" fmla="*/ 2147483647 w 118"/>
                <a:gd name="T9" fmla="*/ 2147483647 h 106"/>
                <a:gd name="T10" fmla="*/ 2147483647 w 118"/>
                <a:gd name="T11" fmla="*/ 2147483647 h 106"/>
                <a:gd name="T12" fmla="*/ 2147483647 w 118"/>
                <a:gd name="T13" fmla="*/ 2147483647 h 106"/>
                <a:gd name="T14" fmla="*/ 2147483647 w 118"/>
                <a:gd name="T15" fmla="*/ 2147483647 h 106"/>
                <a:gd name="T16" fmla="*/ 2147483647 w 118"/>
                <a:gd name="T17" fmla="*/ 2147483647 h 106"/>
                <a:gd name="T18" fmla="*/ 2147483647 w 118"/>
                <a:gd name="T19" fmla="*/ 2147483647 h 106"/>
                <a:gd name="T20" fmla="*/ 2147483647 w 118"/>
                <a:gd name="T21" fmla="*/ 2147483647 h 106"/>
                <a:gd name="T22" fmla="*/ 2147483647 w 118"/>
                <a:gd name="T23" fmla="*/ 2147483647 h 106"/>
                <a:gd name="T24" fmla="*/ 2147483647 w 118"/>
                <a:gd name="T25" fmla="*/ 2147483647 h 106"/>
                <a:gd name="T26" fmla="*/ 2147483647 w 118"/>
                <a:gd name="T27" fmla="*/ 2147483647 h 106"/>
                <a:gd name="T28" fmla="*/ 2147483647 w 118"/>
                <a:gd name="T29" fmla="*/ 2147483647 h 106"/>
                <a:gd name="T30" fmla="*/ 0 w 118"/>
                <a:gd name="T31" fmla="*/ 0 h 106"/>
                <a:gd name="T32" fmla="*/ 0 w 118"/>
                <a:gd name="T33" fmla="*/ 0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8"/>
                <a:gd name="T52" fmla="*/ 0 h 106"/>
                <a:gd name="T53" fmla="*/ 118 w 118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8" h="106">
                  <a:moveTo>
                    <a:pt x="0" y="0"/>
                  </a:moveTo>
                  <a:lnTo>
                    <a:pt x="6" y="23"/>
                  </a:lnTo>
                  <a:lnTo>
                    <a:pt x="30" y="29"/>
                  </a:lnTo>
                  <a:lnTo>
                    <a:pt x="12" y="106"/>
                  </a:lnTo>
                  <a:lnTo>
                    <a:pt x="89" y="106"/>
                  </a:lnTo>
                  <a:lnTo>
                    <a:pt x="83" y="29"/>
                  </a:lnTo>
                  <a:lnTo>
                    <a:pt x="106" y="41"/>
                  </a:lnTo>
                  <a:lnTo>
                    <a:pt x="118" y="23"/>
                  </a:lnTo>
                  <a:lnTo>
                    <a:pt x="77" y="6"/>
                  </a:lnTo>
                  <a:lnTo>
                    <a:pt x="71" y="17"/>
                  </a:lnTo>
                  <a:lnTo>
                    <a:pt x="59" y="17"/>
                  </a:lnTo>
                  <a:lnTo>
                    <a:pt x="53" y="12"/>
                  </a:lnTo>
                  <a:lnTo>
                    <a:pt x="4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0" name="Freeform 75">
              <a:extLst>
                <a:ext uri="{FF2B5EF4-FFF2-40B4-BE49-F238E27FC236}">
                  <a16:creationId xmlns:a16="http://schemas.microsoft.com/office/drawing/2014/main" id="{CD0C7A18-E7D4-6A84-7E09-DBEDDD576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3122613"/>
              <a:ext cx="196850" cy="93663"/>
            </a:xfrm>
            <a:custGeom>
              <a:avLst/>
              <a:gdLst>
                <a:gd name="T0" fmla="*/ 2147483647 w 124"/>
                <a:gd name="T1" fmla="*/ 2147483647 h 59"/>
                <a:gd name="T2" fmla="*/ 2147483647 w 124"/>
                <a:gd name="T3" fmla="*/ 2147483647 h 59"/>
                <a:gd name="T4" fmla="*/ 2147483647 w 124"/>
                <a:gd name="T5" fmla="*/ 2147483647 h 59"/>
                <a:gd name="T6" fmla="*/ 2147483647 w 124"/>
                <a:gd name="T7" fmla="*/ 2147483647 h 59"/>
                <a:gd name="T8" fmla="*/ 2147483647 w 124"/>
                <a:gd name="T9" fmla="*/ 2147483647 h 59"/>
                <a:gd name="T10" fmla="*/ 2147483647 w 124"/>
                <a:gd name="T11" fmla="*/ 2147483647 h 59"/>
                <a:gd name="T12" fmla="*/ 2147483647 w 124"/>
                <a:gd name="T13" fmla="*/ 2147483647 h 59"/>
                <a:gd name="T14" fmla="*/ 2147483647 w 124"/>
                <a:gd name="T15" fmla="*/ 2147483647 h 59"/>
                <a:gd name="T16" fmla="*/ 2147483647 w 124"/>
                <a:gd name="T17" fmla="*/ 2147483647 h 59"/>
                <a:gd name="T18" fmla="*/ 2147483647 w 124"/>
                <a:gd name="T19" fmla="*/ 2147483647 h 59"/>
                <a:gd name="T20" fmla="*/ 2147483647 w 124"/>
                <a:gd name="T21" fmla="*/ 2147483647 h 59"/>
                <a:gd name="T22" fmla="*/ 2147483647 w 124"/>
                <a:gd name="T23" fmla="*/ 2147483647 h 59"/>
                <a:gd name="T24" fmla="*/ 0 w 124"/>
                <a:gd name="T25" fmla="*/ 2147483647 h 59"/>
                <a:gd name="T26" fmla="*/ 0 w 124"/>
                <a:gd name="T27" fmla="*/ 2147483647 h 59"/>
                <a:gd name="T28" fmla="*/ 0 w 124"/>
                <a:gd name="T29" fmla="*/ 2147483647 h 59"/>
                <a:gd name="T30" fmla="*/ 2147483647 w 124"/>
                <a:gd name="T31" fmla="*/ 2147483647 h 59"/>
                <a:gd name="T32" fmla="*/ 2147483647 w 124"/>
                <a:gd name="T33" fmla="*/ 2147483647 h 59"/>
                <a:gd name="T34" fmla="*/ 2147483647 w 124"/>
                <a:gd name="T35" fmla="*/ 2147483647 h 59"/>
                <a:gd name="T36" fmla="*/ 2147483647 w 124"/>
                <a:gd name="T37" fmla="*/ 2147483647 h 59"/>
                <a:gd name="T38" fmla="*/ 2147483647 w 124"/>
                <a:gd name="T39" fmla="*/ 0 h 59"/>
                <a:gd name="T40" fmla="*/ 2147483647 w 124"/>
                <a:gd name="T41" fmla="*/ 0 h 59"/>
                <a:gd name="T42" fmla="*/ 2147483647 w 124"/>
                <a:gd name="T43" fmla="*/ 0 h 59"/>
                <a:gd name="T44" fmla="*/ 2147483647 w 124"/>
                <a:gd name="T45" fmla="*/ 0 h 59"/>
                <a:gd name="T46" fmla="*/ 2147483647 w 124"/>
                <a:gd name="T47" fmla="*/ 0 h 59"/>
                <a:gd name="T48" fmla="*/ 2147483647 w 124"/>
                <a:gd name="T49" fmla="*/ 0 h 59"/>
                <a:gd name="T50" fmla="*/ 2147483647 w 124"/>
                <a:gd name="T51" fmla="*/ 2147483647 h 59"/>
                <a:gd name="T52" fmla="*/ 2147483647 w 124"/>
                <a:gd name="T53" fmla="*/ 2147483647 h 59"/>
                <a:gd name="T54" fmla="*/ 2147483647 w 124"/>
                <a:gd name="T55" fmla="*/ 2147483647 h 59"/>
                <a:gd name="T56" fmla="*/ 2147483647 w 124"/>
                <a:gd name="T57" fmla="*/ 2147483647 h 59"/>
                <a:gd name="T58" fmla="*/ 2147483647 w 124"/>
                <a:gd name="T59" fmla="*/ 2147483647 h 59"/>
                <a:gd name="T60" fmla="*/ 2147483647 w 124"/>
                <a:gd name="T61" fmla="*/ 2147483647 h 59"/>
                <a:gd name="T62" fmla="*/ 2147483647 w 124"/>
                <a:gd name="T63" fmla="*/ 2147483647 h 59"/>
                <a:gd name="T64" fmla="*/ 2147483647 w 124"/>
                <a:gd name="T65" fmla="*/ 2147483647 h 59"/>
                <a:gd name="T66" fmla="*/ 2147483647 w 124"/>
                <a:gd name="T67" fmla="*/ 2147483647 h 59"/>
                <a:gd name="T68" fmla="*/ 2147483647 w 124"/>
                <a:gd name="T69" fmla="*/ 2147483647 h 59"/>
                <a:gd name="T70" fmla="*/ 2147483647 w 124"/>
                <a:gd name="T71" fmla="*/ 2147483647 h 59"/>
                <a:gd name="T72" fmla="*/ 2147483647 w 124"/>
                <a:gd name="T73" fmla="*/ 2147483647 h 59"/>
                <a:gd name="T74" fmla="*/ 2147483647 w 124"/>
                <a:gd name="T75" fmla="*/ 2147483647 h 59"/>
                <a:gd name="T76" fmla="*/ 2147483647 w 124"/>
                <a:gd name="T77" fmla="*/ 2147483647 h 59"/>
                <a:gd name="T78" fmla="*/ 2147483647 w 124"/>
                <a:gd name="T79" fmla="*/ 2147483647 h 59"/>
                <a:gd name="T80" fmla="*/ 2147483647 w 124"/>
                <a:gd name="T81" fmla="*/ 2147483647 h 59"/>
                <a:gd name="T82" fmla="*/ 2147483647 w 124"/>
                <a:gd name="T83" fmla="*/ 2147483647 h 59"/>
                <a:gd name="T84" fmla="*/ 2147483647 w 124"/>
                <a:gd name="T85" fmla="*/ 2147483647 h 59"/>
                <a:gd name="T86" fmla="*/ 2147483647 w 124"/>
                <a:gd name="T87" fmla="*/ 2147483647 h 59"/>
                <a:gd name="T88" fmla="*/ 2147483647 w 124"/>
                <a:gd name="T89" fmla="*/ 2147483647 h 59"/>
                <a:gd name="T90" fmla="*/ 2147483647 w 124"/>
                <a:gd name="T91" fmla="*/ 2147483647 h 59"/>
                <a:gd name="T92" fmla="*/ 2147483647 w 124"/>
                <a:gd name="T93" fmla="*/ 2147483647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4"/>
                <a:gd name="T142" fmla="*/ 0 h 59"/>
                <a:gd name="T143" fmla="*/ 124 w 124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4" h="59">
                  <a:moveTo>
                    <a:pt x="59" y="23"/>
                  </a:moveTo>
                  <a:lnTo>
                    <a:pt x="59" y="23"/>
                  </a:lnTo>
                  <a:lnTo>
                    <a:pt x="53" y="23"/>
                  </a:lnTo>
                  <a:lnTo>
                    <a:pt x="47" y="29"/>
                  </a:lnTo>
                  <a:lnTo>
                    <a:pt x="41" y="35"/>
                  </a:lnTo>
                  <a:lnTo>
                    <a:pt x="35" y="47"/>
                  </a:lnTo>
                  <a:lnTo>
                    <a:pt x="35" y="53"/>
                  </a:lnTo>
                  <a:lnTo>
                    <a:pt x="30" y="59"/>
                  </a:lnTo>
                  <a:lnTo>
                    <a:pt x="18" y="59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35" y="6"/>
                  </a:lnTo>
                  <a:lnTo>
                    <a:pt x="59" y="0"/>
                  </a:lnTo>
                  <a:lnTo>
                    <a:pt x="83" y="6"/>
                  </a:lnTo>
                  <a:lnTo>
                    <a:pt x="112" y="17"/>
                  </a:lnTo>
                  <a:lnTo>
                    <a:pt x="118" y="23"/>
                  </a:lnTo>
                  <a:lnTo>
                    <a:pt x="124" y="35"/>
                  </a:lnTo>
                  <a:lnTo>
                    <a:pt x="124" y="47"/>
                  </a:lnTo>
                  <a:lnTo>
                    <a:pt x="101" y="59"/>
                  </a:lnTo>
                  <a:lnTo>
                    <a:pt x="95" y="59"/>
                  </a:lnTo>
                  <a:lnTo>
                    <a:pt x="89" y="59"/>
                  </a:lnTo>
                  <a:lnTo>
                    <a:pt x="89" y="47"/>
                  </a:lnTo>
                  <a:lnTo>
                    <a:pt x="83" y="35"/>
                  </a:lnTo>
                  <a:lnTo>
                    <a:pt x="71" y="23"/>
                  </a:lnTo>
                  <a:lnTo>
                    <a:pt x="65" y="23"/>
                  </a:lnTo>
                  <a:lnTo>
                    <a:pt x="59" y="1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D6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1" name="Freeform 76">
              <a:extLst>
                <a:ext uri="{FF2B5EF4-FFF2-40B4-BE49-F238E27FC236}">
                  <a16:creationId xmlns:a16="http://schemas.microsoft.com/office/drawing/2014/main" id="{7F0B9E92-9935-2B23-0A35-B483D38F2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813" y="3281363"/>
              <a:ext cx="188913" cy="225425"/>
            </a:xfrm>
            <a:custGeom>
              <a:avLst/>
              <a:gdLst>
                <a:gd name="T0" fmla="*/ 2147483647 w 119"/>
                <a:gd name="T1" fmla="*/ 0 h 142"/>
                <a:gd name="T2" fmla="*/ 2147483647 w 119"/>
                <a:gd name="T3" fmla="*/ 2147483647 h 142"/>
                <a:gd name="T4" fmla="*/ 2147483647 w 119"/>
                <a:gd name="T5" fmla="*/ 2147483647 h 142"/>
                <a:gd name="T6" fmla="*/ 2147483647 w 119"/>
                <a:gd name="T7" fmla="*/ 2147483647 h 142"/>
                <a:gd name="T8" fmla="*/ 2147483647 w 119"/>
                <a:gd name="T9" fmla="*/ 2147483647 h 142"/>
                <a:gd name="T10" fmla="*/ 2147483647 w 119"/>
                <a:gd name="T11" fmla="*/ 2147483647 h 142"/>
                <a:gd name="T12" fmla="*/ 2147483647 w 119"/>
                <a:gd name="T13" fmla="*/ 2147483647 h 142"/>
                <a:gd name="T14" fmla="*/ 2147483647 w 119"/>
                <a:gd name="T15" fmla="*/ 2147483647 h 142"/>
                <a:gd name="T16" fmla="*/ 2147483647 w 119"/>
                <a:gd name="T17" fmla="*/ 2147483647 h 142"/>
                <a:gd name="T18" fmla="*/ 2147483647 w 119"/>
                <a:gd name="T19" fmla="*/ 2147483647 h 142"/>
                <a:gd name="T20" fmla="*/ 2147483647 w 119"/>
                <a:gd name="T21" fmla="*/ 2147483647 h 142"/>
                <a:gd name="T22" fmla="*/ 2147483647 w 119"/>
                <a:gd name="T23" fmla="*/ 2147483647 h 142"/>
                <a:gd name="T24" fmla="*/ 2147483647 w 119"/>
                <a:gd name="T25" fmla="*/ 2147483647 h 142"/>
                <a:gd name="T26" fmla="*/ 2147483647 w 119"/>
                <a:gd name="T27" fmla="*/ 2147483647 h 142"/>
                <a:gd name="T28" fmla="*/ 0 w 119"/>
                <a:gd name="T29" fmla="*/ 2147483647 h 142"/>
                <a:gd name="T30" fmla="*/ 0 w 119"/>
                <a:gd name="T31" fmla="*/ 2147483647 h 142"/>
                <a:gd name="T32" fmla="*/ 0 w 119"/>
                <a:gd name="T33" fmla="*/ 2147483647 h 142"/>
                <a:gd name="T34" fmla="*/ 0 w 119"/>
                <a:gd name="T35" fmla="*/ 2147483647 h 142"/>
                <a:gd name="T36" fmla="*/ 2147483647 w 119"/>
                <a:gd name="T37" fmla="*/ 0 h 142"/>
                <a:gd name="T38" fmla="*/ 2147483647 w 119"/>
                <a:gd name="T39" fmla="*/ 0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42"/>
                <a:gd name="T62" fmla="*/ 119 w 119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42">
                  <a:moveTo>
                    <a:pt x="6" y="0"/>
                  </a:moveTo>
                  <a:lnTo>
                    <a:pt x="89" y="6"/>
                  </a:lnTo>
                  <a:lnTo>
                    <a:pt x="89" y="42"/>
                  </a:lnTo>
                  <a:lnTo>
                    <a:pt x="89" y="77"/>
                  </a:lnTo>
                  <a:lnTo>
                    <a:pt x="95" y="107"/>
                  </a:lnTo>
                  <a:lnTo>
                    <a:pt x="107" y="124"/>
                  </a:lnTo>
                  <a:lnTo>
                    <a:pt x="113" y="136"/>
                  </a:lnTo>
                  <a:lnTo>
                    <a:pt x="119" y="142"/>
                  </a:lnTo>
                  <a:lnTo>
                    <a:pt x="24" y="142"/>
                  </a:lnTo>
                  <a:lnTo>
                    <a:pt x="12" y="124"/>
                  </a:lnTo>
                  <a:lnTo>
                    <a:pt x="6" y="107"/>
                  </a:lnTo>
                  <a:lnTo>
                    <a:pt x="0" y="83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E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2" name="Freeform 77">
              <a:extLst>
                <a:ext uri="{FF2B5EF4-FFF2-40B4-BE49-F238E27FC236}">
                  <a16:creationId xmlns:a16="http://schemas.microsoft.com/office/drawing/2014/main" id="{19449AAB-578B-2BDF-1729-898352999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813" y="3319463"/>
              <a:ext cx="160338" cy="158750"/>
            </a:xfrm>
            <a:custGeom>
              <a:avLst/>
              <a:gdLst>
                <a:gd name="T0" fmla="*/ 2147483647 w 101"/>
                <a:gd name="T1" fmla="*/ 2147483647 h 100"/>
                <a:gd name="T2" fmla="*/ 2147483647 w 101"/>
                <a:gd name="T3" fmla="*/ 2147483647 h 100"/>
                <a:gd name="T4" fmla="*/ 2147483647 w 101"/>
                <a:gd name="T5" fmla="*/ 2147483647 h 100"/>
                <a:gd name="T6" fmla="*/ 2147483647 w 101"/>
                <a:gd name="T7" fmla="*/ 2147483647 h 100"/>
                <a:gd name="T8" fmla="*/ 2147483647 w 101"/>
                <a:gd name="T9" fmla="*/ 2147483647 h 100"/>
                <a:gd name="T10" fmla="*/ 2147483647 w 101"/>
                <a:gd name="T11" fmla="*/ 2147483647 h 100"/>
                <a:gd name="T12" fmla="*/ 2147483647 w 101"/>
                <a:gd name="T13" fmla="*/ 2147483647 h 100"/>
                <a:gd name="T14" fmla="*/ 2147483647 w 101"/>
                <a:gd name="T15" fmla="*/ 2147483647 h 100"/>
                <a:gd name="T16" fmla="*/ 2147483647 w 101"/>
                <a:gd name="T17" fmla="*/ 2147483647 h 100"/>
                <a:gd name="T18" fmla="*/ 2147483647 w 101"/>
                <a:gd name="T19" fmla="*/ 2147483647 h 100"/>
                <a:gd name="T20" fmla="*/ 2147483647 w 101"/>
                <a:gd name="T21" fmla="*/ 2147483647 h 100"/>
                <a:gd name="T22" fmla="*/ 2147483647 w 101"/>
                <a:gd name="T23" fmla="*/ 2147483647 h 100"/>
                <a:gd name="T24" fmla="*/ 2147483647 w 101"/>
                <a:gd name="T25" fmla="*/ 2147483647 h 100"/>
                <a:gd name="T26" fmla="*/ 2147483647 w 101"/>
                <a:gd name="T27" fmla="*/ 2147483647 h 100"/>
                <a:gd name="T28" fmla="*/ 2147483647 w 101"/>
                <a:gd name="T29" fmla="*/ 2147483647 h 100"/>
                <a:gd name="T30" fmla="*/ 2147483647 w 101"/>
                <a:gd name="T31" fmla="*/ 2147483647 h 100"/>
                <a:gd name="T32" fmla="*/ 2147483647 w 101"/>
                <a:gd name="T33" fmla="*/ 2147483647 h 100"/>
                <a:gd name="T34" fmla="*/ 2147483647 w 101"/>
                <a:gd name="T35" fmla="*/ 2147483647 h 100"/>
                <a:gd name="T36" fmla="*/ 2147483647 w 101"/>
                <a:gd name="T37" fmla="*/ 2147483647 h 100"/>
                <a:gd name="T38" fmla="*/ 2147483647 w 101"/>
                <a:gd name="T39" fmla="*/ 2147483647 h 100"/>
                <a:gd name="T40" fmla="*/ 2147483647 w 101"/>
                <a:gd name="T41" fmla="*/ 2147483647 h 100"/>
                <a:gd name="T42" fmla="*/ 2147483647 w 101"/>
                <a:gd name="T43" fmla="*/ 2147483647 h 100"/>
                <a:gd name="T44" fmla="*/ 0 w 101"/>
                <a:gd name="T45" fmla="*/ 2147483647 h 100"/>
                <a:gd name="T46" fmla="*/ 0 w 101"/>
                <a:gd name="T47" fmla="*/ 2147483647 h 100"/>
                <a:gd name="T48" fmla="*/ 0 w 101"/>
                <a:gd name="T49" fmla="*/ 2147483647 h 100"/>
                <a:gd name="T50" fmla="*/ 0 w 101"/>
                <a:gd name="T51" fmla="*/ 2147483647 h 100"/>
                <a:gd name="T52" fmla="*/ 0 w 101"/>
                <a:gd name="T53" fmla="*/ 2147483647 h 100"/>
                <a:gd name="T54" fmla="*/ 2147483647 w 101"/>
                <a:gd name="T55" fmla="*/ 2147483647 h 100"/>
                <a:gd name="T56" fmla="*/ 2147483647 w 101"/>
                <a:gd name="T57" fmla="*/ 2147483647 h 100"/>
                <a:gd name="T58" fmla="*/ 0 w 101"/>
                <a:gd name="T59" fmla="*/ 2147483647 h 100"/>
                <a:gd name="T60" fmla="*/ 0 w 101"/>
                <a:gd name="T61" fmla="*/ 2147483647 h 100"/>
                <a:gd name="T62" fmla="*/ 0 w 101"/>
                <a:gd name="T63" fmla="*/ 2147483647 h 100"/>
                <a:gd name="T64" fmla="*/ 0 w 101"/>
                <a:gd name="T65" fmla="*/ 2147483647 h 100"/>
                <a:gd name="T66" fmla="*/ 0 w 101"/>
                <a:gd name="T67" fmla="*/ 0 h 100"/>
                <a:gd name="T68" fmla="*/ 2147483647 w 101"/>
                <a:gd name="T69" fmla="*/ 2147483647 h 100"/>
                <a:gd name="T70" fmla="*/ 2147483647 w 101"/>
                <a:gd name="T71" fmla="*/ 2147483647 h 100"/>
                <a:gd name="T72" fmla="*/ 0 w 101"/>
                <a:gd name="T73" fmla="*/ 2147483647 h 100"/>
                <a:gd name="T74" fmla="*/ 0 w 101"/>
                <a:gd name="T75" fmla="*/ 2147483647 h 100"/>
                <a:gd name="T76" fmla="*/ 2147483647 w 101"/>
                <a:gd name="T77" fmla="*/ 0 h 100"/>
                <a:gd name="T78" fmla="*/ 2147483647 w 101"/>
                <a:gd name="T79" fmla="*/ 0 h 100"/>
                <a:gd name="T80" fmla="*/ 2147483647 w 101"/>
                <a:gd name="T81" fmla="*/ 2147483647 h 100"/>
                <a:gd name="T82" fmla="*/ 2147483647 w 101"/>
                <a:gd name="T83" fmla="*/ 2147483647 h 100"/>
                <a:gd name="T84" fmla="*/ 2147483647 w 101"/>
                <a:gd name="T85" fmla="*/ 2147483647 h 100"/>
                <a:gd name="T86" fmla="*/ 2147483647 w 101"/>
                <a:gd name="T87" fmla="*/ 2147483647 h 100"/>
                <a:gd name="T88" fmla="*/ 2147483647 w 101"/>
                <a:gd name="T89" fmla="*/ 2147483647 h 100"/>
                <a:gd name="T90" fmla="*/ 2147483647 w 101"/>
                <a:gd name="T91" fmla="*/ 0 h 100"/>
                <a:gd name="T92" fmla="*/ 2147483647 w 101"/>
                <a:gd name="T93" fmla="*/ 0 h 100"/>
                <a:gd name="T94" fmla="*/ 2147483647 w 101"/>
                <a:gd name="T95" fmla="*/ 0 h 100"/>
                <a:gd name="T96" fmla="*/ 2147483647 w 101"/>
                <a:gd name="T97" fmla="*/ 2147483647 h 100"/>
                <a:gd name="T98" fmla="*/ 2147483647 w 101"/>
                <a:gd name="T99" fmla="*/ 2147483647 h 100"/>
                <a:gd name="T100" fmla="*/ 2147483647 w 101"/>
                <a:gd name="T101" fmla="*/ 2147483647 h 100"/>
                <a:gd name="T102" fmla="*/ 2147483647 w 101"/>
                <a:gd name="T103" fmla="*/ 2147483647 h 100"/>
                <a:gd name="T104" fmla="*/ 2147483647 w 101"/>
                <a:gd name="T105" fmla="*/ 2147483647 h 100"/>
                <a:gd name="T106" fmla="*/ 2147483647 w 101"/>
                <a:gd name="T107" fmla="*/ 2147483647 h 100"/>
                <a:gd name="T108" fmla="*/ 2147483647 w 101"/>
                <a:gd name="T109" fmla="*/ 2147483647 h 100"/>
                <a:gd name="T110" fmla="*/ 2147483647 w 101"/>
                <a:gd name="T111" fmla="*/ 2147483647 h 1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"/>
                <a:gd name="T169" fmla="*/ 0 h 100"/>
                <a:gd name="T170" fmla="*/ 101 w 101"/>
                <a:gd name="T171" fmla="*/ 100 h 1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" h="100">
                  <a:moveTo>
                    <a:pt x="95" y="77"/>
                  </a:moveTo>
                  <a:lnTo>
                    <a:pt x="95" y="77"/>
                  </a:lnTo>
                  <a:lnTo>
                    <a:pt x="95" y="83"/>
                  </a:lnTo>
                  <a:lnTo>
                    <a:pt x="6" y="88"/>
                  </a:lnTo>
                  <a:lnTo>
                    <a:pt x="6" y="77"/>
                  </a:lnTo>
                  <a:lnTo>
                    <a:pt x="95" y="77"/>
                  </a:lnTo>
                  <a:close/>
                  <a:moveTo>
                    <a:pt x="101" y="94"/>
                  </a:moveTo>
                  <a:lnTo>
                    <a:pt x="101" y="94"/>
                  </a:lnTo>
                  <a:lnTo>
                    <a:pt x="18" y="100"/>
                  </a:lnTo>
                  <a:lnTo>
                    <a:pt x="12" y="100"/>
                  </a:lnTo>
                  <a:lnTo>
                    <a:pt x="12" y="94"/>
                  </a:lnTo>
                  <a:lnTo>
                    <a:pt x="101" y="94"/>
                  </a:lnTo>
                  <a:close/>
                  <a:moveTo>
                    <a:pt x="0" y="65"/>
                  </a:moveTo>
                  <a:lnTo>
                    <a:pt x="0" y="65"/>
                  </a:lnTo>
                  <a:lnTo>
                    <a:pt x="0" y="59"/>
                  </a:lnTo>
                  <a:lnTo>
                    <a:pt x="0" y="41"/>
                  </a:lnTo>
                  <a:lnTo>
                    <a:pt x="77" y="41"/>
                  </a:lnTo>
                  <a:lnTo>
                    <a:pt x="83" y="65"/>
                  </a:lnTo>
                  <a:lnTo>
                    <a:pt x="0" y="65"/>
                  </a:lnTo>
                  <a:close/>
                  <a:moveTo>
                    <a:pt x="0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0" y="6"/>
                  </a:lnTo>
                  <a:lnTo>
                    <a:pt x="30" y="23"/>
                  </a:lnTo>
                  <a:lnTo>
                    <a:pt x="0" y="23"/>
                  </a:lnTo>
                  <a:close/>
                  <a:moveTo>
                    <a:pt x="89" y="0"/>
                  </a:moveTo>
                  <a:lnTo>
                    <a:pt x="89" y="0"/>
                  </a:lnTo>
                  <a:lnTo>
                    <a:pt x="89" y="6"/>
                  </a:lnTo>
                  <a:lnTo>
                    <a:pt x="71" y="6"/>
                  </a:lnTo>
                  <a:lnTo>
                    <a:pt x="42" y="6"/>
                  </a:lnTo>
                  <a:lnTo>
                    <a:pt x="48" y="0"/>
                  </a:lnTo>
                  <a:lnTo>
                    <a:pt x="89" y="0"/>
                  </a:lnTo>
                  <a:close/>
                  <a:moveTo>
                    <a:pt x="89" y="18"/>
                  </a:moveTo>
                  <a:lnTo>
                    <a:pt x="89" y="18"/>
                  </a:lnTo>
                  <a:lnTo>
                    <a:pt x="89" y="35"/>
                  </a:lnTo>
                  <a:lnTo>
                    <a:pt x="42" y="35"/>
                  </a:lnTo>
                  <a:lnTo>
                    <a:pt x="48" y="18"/>
                  </a:lnTo>
                  <a:lnTo>
                    <a:pt x="89" y="18"/>
                  </a:lnTo>
                  <a:close/>
                </a:path>
              </a:pathLst>
            </a:custGeom>
            <a:solidFill>
              <a:srgbClr val="ADB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3" name="Freeform 78">
              <a:extLst>
                <a:ext uri="{FF2B5EF4-FFF2-40B4-BE49-F238E27FC236}">
                  <a16:creationId xmlns:a16="http://schemas.microsoft.com/office/drawing/2014/main" id="{D4355F00-4629-06EB-5700-73997CAF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3243263"/>
              <a:ext cx="168275" cy="254000"/>
            </a:xfrm>
            <a:custGeom>
              <a:avLst/>
              <a:gdLst>
                <a:gd name="T0" fmla="*/ 2147483647 w 106"/>
                <a:gd name="T1" fmla="*/ 0 h 160"/>
                <a:gd name="T2" fmla="*/ 2147483647 w 106"/>
                <a:gd name="T3" fmla="*/ 0 h 160"/>
                <a:gd name="T4" fmla="*/ 2147483647 w 106"/>
                <a:gd name="T5" fmla="*/ 0 h 160"/>
                <a:gd name="T6" fmla="*/ 0 w 106"/>
                <a:gd name="T7" fmla="*/ 2147483647 h 160"/>
                <a:gd name="T8" fmla="*/ 0 w 106"/>
                <a:gd name="T9" fmla="*/ 2147483647 h 160"/>
                <a:gd name="T10" fmla="*/ 0 w 106"/>
                <a:gd name="T11" fmla="*/ 2147483647 h 160"/>
                <a:gd name="T12" fmla="*/ 2147483647 w 106"/>
                <a:gd name="T13" fmla="*/ 2147483647 h 160"/>
                <a:gd name="T14" fmla="*/ 2147483647 w 106"/>
                <a:gd name="T15" fmla="*/ 2147483647 h 160"/>
                <a:gd name="T16" fmla="*/ 2147483647 w 106"/>
                <a:gd name="T17" fmla="*/ 2147483647 h 160"/>
                <a:gd name="T18" fmla="*/ 2147483647 w 106"/>
                <a:gd name="T19" fmla="*/ 2147483647 h 160"/>
                <a:gd name="T20" fmla="*/ 2147483647 w 106"/>
                <a:gd name="T21" fmla="*/ 2147483647 h 160"/>
                <a:gd name="T22" fmla="*/ 2147483647 w 106"/>
                <a:gd name="T23" fmla="*/ 2147483647 h 160"/>
                <a:gd name="T24" fmla="*/ 2147483647 w 106"/>
                <a:gd name="T25" fmla="*/ 2147483647 h 160"/>
                <a:gd name="T26" fmla="*/ 2147483647 w 106"/>
                <a:gd name="T27" fmla="*/ 0 h 160"/>
                <a:gd name="T28" fmla="*/ 2147483647 w 106"/>
                <a:gd name="T29" fmla="*/ 0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6"/>
                <a:gd name="T46" fmla="*/ 0 h 160"/>
                <a:gd name="T47" fmla="*/ 106 w 106"/>
                <a:gd name="T48" fmla="*/ 160 h 1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6" h="160">
                  <a:moveTo>
                    <a:pt x="100" y="0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83"/>
                  </a:lnTo>
                  <a:lnTo>
                    <a:pt x="6" y="136"/>
                  </a:lnTo>
                  <a:lnTo>
                    <a:pt x="11" y="154"/>
                  </a:lnTo>
                  <a:lnTo>
                    <a:pt x="17" y="160"/>
                  </a:lnTo>
                  <a:lnTo>
                    <a:pt x="106" y="154"/>
                  </a:lnTo>
                  <a:lnTo>
                    <a:pt x="94" y="119"/>
                  </a:lnTo>
                  <a:lnTo>
                    <a:pt x="94" y="7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AE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4" name="Freeform 79">
              <a:extLst>
                <a:ext uri="{FF2B5EF4-FFF2-40B4-BE49-F238E27FC236}">
                  <a16:creationId xmlns:a16="http://schemas.microsoft.com/office/drawing/2014/main" id="{78186ABF-21FB-1EDD-8E1D-5E176DFAB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5238" y="3252788"/>
              <a:ext cx="149225" cy="234950"/>
            </a:xfrm>
            <a:custGeom>
              <a:avLst/>
              <a:gdLst>
                <a:gd name="T0" fmla="*/ 2147483647 w 94"/>
                <a:gd name="T1" fmla="*/ 0 h 148"/>
                <a:gd name="T2" fmla="*/ 2147483647 w 94"/>
                <a:gd name="T3" fmla="*/ 2147483647 h 148"/>
                <a:gd name="T4" fmla="*/ 2147483647 w 94"/>
                <a:gd name="T5" fmla="*/ 2147483647 h 148"/>
                <a:gd name="T6" fmla="*/ 2147483647 w 94"/>
                <a:gd name="T7" fmla="*/ 2147483647 h 148"/>
                <a:gd name="T8" fmla="*/ 2147483647 w 94"/>
                <a:gd name="T9" fmla="*/ 2147483647 h 148"/>
                <a:gd name="T10" fmla="*/ 2147483647 w 94"/>
                <a:gd name="T11" fmla="*/ 2147483647 h 148"/>
                <a:gd name="T12" fmla="*/ 2147483647 w 94"/>
                <a:gd name="T13" fmla="*/ 2147483647 h 148"/>
                <a:gd name="T14" fmla="*/ 2147483647 w 94"/>
                <a:gd name="T15" fmla="*/ 2147483647 h 148"/>
                <a:gd name="T16" fmla="*/ 2147483647 w 94"/>
                <a:gd name="T17" fmla="*/ 0 h 148"/>
                <a:gd name="T18" fmla="*/ 2147483647 w 94"/>
                <a:gd name="T19" fmla="*/ 2147483647 h 148"/>
                <a:gd name="T20" fmla="*/ 2147483647 w 94"/>
                <a:gd name="T21" fmla="*/ 2147483647 h 148"/>
                <a:gd name="T22" fmla="*/ 2147483647 w 94"/>
                <a:gd name="T23" fmla="*/ 2147483647 h 148"/>
                <a:gd name="T24" fmla="*/ 2147483647 w 94"/>
                <a:gd name="T25" fmla="*/ 2147483647 h 148"/>
                <a:gd name="T26" fmla="*/ 2147483647 w 94"/>
                <a:gd name="T27" fmla="*/ 2147483647 h 148"/>
                <a:gd name="T28" fmla="*/ 2147483647 w 94"/>
                <a:gd name="T29" fmla="*/ 2147483647 h 148"/>
                <a:gd name="T30" fmla="*/ 2147483647 w 94"/>
                <a:gd name="T31" fmla="*/ 2147483647 h 148"/>
                <a:gd name="T32" fmla="*/ 2147483647 w 94"/>
                <a:gd name="T33" fmla="*/ 2147483647 h 148"/>
                <a:gd name="T34" fmla="*/ 0 w 94"/>
                <a:gd name="T35" fmla="*/ 2147483647 h 148"/>
                <a:gd name="T36" fmla="*/ 2147483647 w 94"/>
                <a:gd name="T37" fmla="*/ 2147483647 h 148"/>
                <a:gd name="T38" fmla="*/ 2147483647 w 94"/>
                <a:gd name="T39" fmla="*/ 2147483647 h 148"/>
                <a:gd name="T40" fmla="*/ 2147483647 w 94"/>
                <a:gd name="T41" fmla="*/ 2147483647 h 148"/>
                <a:gd name="T42" fmla="*/ 2147483647 w 94"/>
                <a:gd name="T43" fmla="*/ 2147483647 h 148"/>
                <a:gd name="T44" fmla="*/ 2147483647 w 94"/>
                <a:gd name="T45" fmla="*/ 2147483647 h 148"/>
                <a:gd name="T46" fmla="*/ 2147483647 w 94"/>
                <a:gd name="T47" fmla="*/ 2147483647 h 148"/>
                <a:gd name="T48" fmla="*/ 2147483647 w 94"/>
                <a:gd name="T49" fmla="*/ 2147483647 h 148"/>
                <a:gd name="T50" fmla="*/ 2147483647 w 94"/>
                <a:gd name="T51" fmla="*/ 2147483647 h 148"/>
                <a:gd name="T52" fmla="*/ 2147483647 w 94"/>
                <a:gd name="T53" fmla="*/ 2147483647 h 148"/>
                <a:gd name="T54" fmla="*/ 2147483647 w 94"/>
                <a:gd name="T55" fmla="*/ 2147483647 h 148"/>
                <a:gd name="T56" fmla="*/ 2147483647 w 94"/>
                <a:gd name="T57" fmla="*/ 2147483647 h 148"/>
                <a:gd name="T58" fmla="*/ 2147483647 w 94"/>
                <a:gd name="T59" fmla="*/ 2147483647 h 148"/>
                <a:gd name="T60" fmla="*/ 2147483647 w 94"/>
                <a:gd name="T61" fmla="*/ 2147483647 h 148"/>
                <a:gd name="T62" fmla="*/ 2147483647 w 94"/>
                <a:gd name="T63" fmla="*/ 2147483647 h 148"/>
                <a:gd name="T64" fmla="*/ 2147483647 w 94"/>
                <a:gd name="T65" fmla="*/ 2147483647 h 148"/>
                <a:gd name="T66" fmla="*/ 2147483647 w 94"/>
                <a:gd name="T67" fmla="*/ 2147483647 h 148"/>
                <a:gd name="T68" fmla="*/ 2147483647 w 94"/>
                <a:gd name="T69" fmla="*/ 2147483647 h 148"/>
                <a:gd name="T70" fmla="*/ 2147483647 w 94"/>
                <a:gd name="T71" fmla="*/ 2147483647 h 148"/>
                <a:gd name="T72" fmla="*/ 2147483647 w 94"/>
                <a:gd name="T73" fmla="*/ 2147483647 h 148"/>
                <a:gd name="T74" fmla="*/ 2147483647 w 94"/>
                <a:gd name="T75" fmla="*/ 2147483647 h 148"/>
                <a:gd name="T76" fmla="*/ 2147483647 w 94"/>
                <a:gd name="T77" fmla="*/ 2147483647 h 148"/>
                <a:gd name="T78" fmla="*/ 2147483647 w 94"/>
                <a:gd name="T79" fmla="*/ 2147483647 h 148"/>
                <a:gd name="T80" fmla="*/ 2147483647 w 94"/>
                <a:gd name="T81" fmla="*/ 2147483647 h 148"/>
                <a:gd name="T82" fmla="*/ 2147483647 w 94"/>
                <a:gd name="T83" fmla="*/ 2147483647 h 148"/>
                <a:gd name="T84" fmla="*/ 2147483647 w 94"/>
                <a:gd name="T85" fmla="*/ 2147483647 h 148"/>
                <a:gd name="T86" fmla="*/ 2147483647 w 94"/>
                <a:gd name="T87" fmla="*/ 2147483647 h 148"/>
                <a:gd name="T88" fmla="*/ 2147483647 w 94"/>
                <a:gd name="T89" fmla="*/ 2147483647 h 148"/>
                <a:gd name="T90" fmla="*/ 2147483647 w 94"/>
                <a:gd name="T91" fmla="*/ 2147483647 h 148"/>
                <a:gd name="T92" fmla="*/ 2147483647 w 94"/>
                <a:gd name="T93" fmla="*/ 2147483647 h 148"/>
                <a:gd name="T94" fmla="*/ 2147483647 w 94"/>
                <a:gd name="T95" fmla="*/ 2147483647 h 148"/>
                <a:gd name="T96" fmla="*/ 2147483647 w 94"/>
                <a:gd name="T97" fmla="*/ 2147483647 h 148"/>
                <a:gd name="T98" fmla="*/ 2147483647 w 94"/>
                <a:gd name="T99" fmla="*/ 2147483647 h 148"/>
                <a:gd name="T100" fmla="*/ 2147483647 w 94"/>
                <a:gd name="T101" fmla="*/ 2147483647 h 148"/>
                <a:gd name="T102" fmla="*/ 2147483647 w 94"/>
                <a:gd name="T103" fmla="*/ 2147483647 h 148"/>
                <a:gd name="T104" fmla="*/ 2147483647 w 94"/>
                <a:gd name="T105" fmla="*/ 2147483647 h 148"/>
                <a:gd name="T106" fmla="*/ 2147483647 w 94"/>
                <a:gd name="T107" fmla="*/ 2147483647 h 148"/>
                <a:gd name="T108" fmla="*/ 2147483647 w 94"/>
                <a:gd name="T109" fmla="*/ 2147483647 h 148"/>
                <a:gd name="T110" fmla="*/ 2147483647 w 94"/>
                <a:gd name="T111" fmla="*/ 2147483647 h 148"/>
                <a:gd name="T112" fmla="*/ 2147483647 w 94"/>
                <a:gd name="T113" fmla="*/ 2147483647 h 148"/>
                <a:gd name="T114" fmla="*/ 2147483647 w 94"/>
                <a:gd name="T115" fmla="*/ 0 h 148"/>
                <a:gd name="T116" fmla="*/ 2147483647 w 94"/>
                <a:gd name="T117" fmla="*/ 2147483647 h 148"/>
                <a:gd name="T118" fmla="*/ 2147483647 w 94"/>
                <a:gd name="T119" fmla="*/ 2147483647 h 148"/>
                <a:gd name="T120" fmla="*/ 2147483647 w 94"/>
                <a:gd name="T121" fmla="*/ 2147483647 h 1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"/>
                <a:gd name="T184" fmla="*/ 0 h 148"/>
                <a:gd name="T185" fmla="*/ 94 w 94"/>
                <a:gd name="T186" fmla="*/ 148 h 1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" h="148">
                  <a:moveTo>
                    <a:pt x="47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9" y="12"/>
                  </a:lnTo>
                  <a:lnTo>
                    <a:pt x="35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60"/>
                  </a:lnTo>
                  <a:lnTo>
                    <a:pt x="35" y="65"/>
                  </a:lnTo>
                  <a:lnTo>
                    <a:pt x="35" y="71"/>
                  </a:lnTo>
                  <a:lnTo>
                    <a:pt x="41" y="77"/>
                  </a:lnTo>
                  <a:lnTo>
                    <a:pt x="41" y="71"/>
                  </a:lnTo>
                  <a:lnTo>
                    <a:pt x="47" y="48"/>
                  </a:lnTo>
                  <a:lnTo>
                    <a:pt x="47" y="42"/>
                  </a:lnTo>
                  <a:lnTo>
                    <a:pt x="41" y="30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6"/>
                  </a:lnTo>
                  <a:lnTo>
                    <a:pt x="47" y="0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23" y="42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11" y="48"/>
                  </a:lnTo>
                  <a:lnTo>
                    <a:pt x="29" y="36"/>
                  </a:lnTo>
                  <a:lnTo>
                    <a:pt x="41" y="30"/>
                  </a:lnTo>
                  <a:lnTo>
                    <a:pt x="35" y="30"/>
                  </a:lnTo>
                  <a:close/>
                  <a:moveTo>
                    <a:pt x="6" y="60"/>
                  </a:moveTo>
                  <a:lnTo>
                    <a:pt x="6" y="60"/>
                  </a:lnTo>
                  <a:lnTo>
                    <a:pt x="6" y="71"/>
                  </a:lnTo>
                  <a:lnTo>
                    <a:pt x="11" y="71"/>
                  </a:lnTo>
                  <a:lnTo>
                    <a:pt x="11" y="60"/>
                  </a:lnTo>
                  <a:lnTo>
                    <a:pt x="6" y="60"/>
                  </a:lnTo>
                  <a:close/>
                  <a:moveTo>
                    <a:pt x="6" y="54"/>
                  </a:moveTo>
                  <a:lnTo>
                    <a:pt x="6" y="54"/>
                  </a:lnTo>
                  <a:lnTo>
                    <a:pt x="0" y="65"/>
                  </a:lnTo>
                  <a:lnTo>
                    <a:pt x="6" y="60"/>
                  </a:lnTo>
                  <a:lnTo>
                    <a:pt x="6" y="54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0" y="42"/>
                  </a:lnTo>
                  <a:lnTo>
                    <a:pt x="6" y="42"/>
                  </a:lnTo>
                  <a:close/>
                  <a:moveTo>
                    <a:pt x="47" y="71"/>
                  </a:moveTo>
                  <a:lnTo>
                    <a:pt x="47" y="71"/>
                  </a:lnTo>
                  <a:lnTo>
                    <a:pt x="77" y="77"/>
                  </a:lnTo>
                  <a:lnTo>
                    <a:pt x="88" y="83"/>
                  </a:lnTo>
                  <a:lnTo>
                    <a:pt x="77" y="125"/>
                  </a:lnTo>
                  <a:lnTo>
                    <a:pt x="77" y="130"/>
                  </a:lnTo>
                  <a:lnTo>
                    <a:pt x="88" y="130"/>
                  </a:lnTo>
                  <a:lnTo>
                    <a:pt x="94" y="130"/>
                  </a:lnTo>
                  <a:lnTo>
                    <a:pt x="88" y="136"/>
                  </a:lnTo>
                  <a:lnTo>
                    <a:pt x="77" y="136"/>
                  </a:lnTo>
                  <a:lnTo>
                    <a:pt x="71" y="130"/>
                  </a:lnTo>
                  <a:lnTo>
                    <a:pt x="65" y="130"/>
                  </a:lnTo>
                  <a:lnTo>
                    <a:pt x="71" y="119"/>
                  </a:lnTo>
                  <a:lnTo>
                    <a:pt x="77" y="107"/>
                  </a:lnTo>
                  <a:lnTo>
                    <a:pt x="82" y="83"/>
                  </a:lnTo>
                  <a:lnTo>
                    <a:pt x="53" y="77"/>
                  </a:lnTo>
                  <a:lnTo>
                    <a:pt x="47" y="71"/>
                  </a:lnTo>
                  <a:close/>
                  <a:moveTo>
                    <a:pt x="29" y="83"/>
                  </a:moveTo>
                  <a:lnTo>
                    <a:pt x="29" y="83"/>
                  </a:lnTo>
                  <a:lnTo>
                    <a:pt x="35" y="77"/>
                  </a:lnTo>
                  <a:lnTo>
                    <a:pt x="41" y="77"/>
                  </a:lnTo>
                  <a:lnTo>
                    <a:pt x="41" y="83"/>
                  </a:lnTo>
                  <a:lnTo>
                    <a:pt x="47" y="125"/>
                  </a:lnTo>
                  <a:lnTo>
                    <a:pt x="35" y="130"/>
                  </a:lnTo>
                  <a:lnTo>
                    <a:pt x="17" y="142"/>
                  </a:lnTo>
                  <a:lnTo>
                    <a:pt x="23" y="148"/>
                  </a:lnTo>
                  <a:lnTo>
                    <a:pt x="11" y="142"/>
                  </a:lnTo>
                  <a:lnTo>
                    <a:pt x="23" y="130"/>
                  </a:lnTo>
                  <a:lnTo>
                    <a:pt x="41" y="125"/>
                  </a:lnTo>
                  <a:lnTo>
                    <a:pt x="35" y="89"/>
                  </a:lnTo>
                  <a:lnTo>
                    <a:pt x="29" y="83"/>
                  </a:lnTo>
                  <a:close/>
                  <a:moveTo>
                    <a:pt x="41" y="42"/>
                  </a:moveTo>
                  <a:lnTo>
                    <a:pt x="41" y="42"/>
                  </a:lnTo>
                  <a:lnTo>
                    <a:pt x="41" y="60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7" y="48"/>
                  </a:lnTo>
                  <a:lnTo>
                    <a:pt x="47" y="42"/>
                  </a:lnTo>
                  <a:lnTo>
                    <a:pt x="41" y="36"/>
                  </a:lnTo>
                  <a:lnTo>
                    <a:pt x="41" y="42"/>
                  </a:lnTo>
                  <a:close/>
                  <a:moveTo>
                    <a:pt x="53" y="30"/>
                  </a:moveTo>
                  <a:lnTo>
                    <a:pt x="53" y="30"/>
                  </a:lnTo>
                  <a:lnTo>
                    <a:pt x="65" y="42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53" y="36"/>
                  </a:lnTo>
                  <a:lnTo>
                    <a:pt x="47" y="30"/>
                  </a:lnTo>
                  <a:lnTo>
                    <a:pt x="53" y="30"/>
                  </a:lnTo>
                  <a:close/>
                  <a:moveTo>
                    <a:pt x="71" y="60"/>
                  </a:moveTo>
                  <a:lnTo>
                    <a:pt x="71" y="60"/>
                  </a:lnTo>
                  <a:lnTo>
                    <a:pt x="71" y="71"/>
                  </a:lnTo>
                  <a:lnTo>
                    <a:pt x="65" y="77"/>
                  </a:lnTo>
                  <a:lnTo>
                    <a:pt x="71" y="65"/>
                  </a:lnTo>
                  <a:lnTo>
                    <a:pt x="71" y="60"/>
                  </a:lnTo>
                  <a:close/>
                  <a:moveTo>
                    <a:pt x="77" y="60"/>
                  </a:moveTo>
                  <a:lnTo>
                    <a:pt x="77" y="60"/>
                  </a:lnTo>
                  <a:lnTo>
                    <a:pt x="77" y="71"/>
                  </a:lnTo>
                  <a:lnTo>
                    <a:pt x="77" y="65"/>
                  </a:lnTo>
                  <a:lnTo>
                    <a:pt x="77" y="60"/>
                  </a:lnTo>
                  <a:close/>
                  <a:moveTo>
                    <a:pt x="77" y="48"/>
                  </a:moveTo>
                  <a:lnTo>
                    <a:pt x="77" y="48"/>
                  </a:lnTo>
                  <a:lnTo>
                    <a:pt x="82" y="48"/>
                  </a:lnTo>
                  <a:lnTo>
                    <a:pt x="77" y="48"/>
                  </a:lnTo>
                  <a:close/>
                  <a:moveTo>
                    <a:pt x="47" y="6"/>
                  </a:moveTo>
                  <a:lnTo>
                    <a:pt x="47" y="6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24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6A5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5" name="Freeform 80">
              <a:extLst>
                <a:ext uri="{FF2B5EF4-FFF2-40B4-BE49-F238E27FC236}">
                  <a16:creationId xmlns:a16="http://schemas.microsoft.com/office/drawing/2014/main" id="{22E9E9EB-B9B2-58DF-32B6-63737BEE8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00" y="3657600"/>
              <a:ext cx="122238" cy="242888"/>
            </a:xfrm>
            <a:custGeom>
              <a:avLst/>
              <a:gdLst>
                <a:gd name="T0" fmla="*/ 2147483647 w 77"/>
                <a:gd name="T1" fmla="*/ 0 h 153"/>
                <a:gd name="T2" fmla="*/ 2147483647 w 77"/>
                <a:gd name="T3" fmla="*/ 0 h 153"/>
                <a:gd name="T4" fmla="*/ 2147483647 w 77"/>
                <a:gd name="T5" fmla="*/ 2147483647 h 153"/>
                <a:gd name="T6" fmla="*/ 2147483647 w 77"/>
                <a:gd name="T7" fmla="*/ 2147483647 h 153"/>
                <a:gd name="T8" fmla="*/ 2147483647 w 77"/>
                <a:gd name="T9" fmla="*/ 2147483647 h 153"/>
                <a:gd name="T10" fmla="*/ 2147483647 w 77"/>
                <a:gd name="T11" fmla="*/ 2147483647 h 153"/>
                <a:gd name="T12" fmla="*/ 2147483647 w 77"/>
                <a:gd name="T13" fmla="*/ 2147483647 h 153"/>
                <a:gd name="T14" fmla="*/ 0 w 77"/>
                <a:gd name="T15" fmla="*/ 2147483647 h 153"/>
                <a:gd name="T16" fmla="*/ 0 w 77"/>
                <a:gd name="T17" fmla="*/ 2147483647 h 153"/>
                <a:gd name="T18" fmla="*/ 2147483647 w 77"/>
                <a:gd name="T19" fmla="*/ 2147483647 h 153"/>
                <a:gd name="T20" fmla="*/ 2147483647 w 77"/>
                <a:gd name="T21" fmla="*/ 2147483647 h 153"/>
                <a:gd name="T22" fmla="*/ 2147483647 w 77"/>
                <a:gd name="T23" fmla="*/ 2147483647 h 153"/>
                <a:gd name="T24" fmla="*/ 2147483647 w 77"/>
                <a:gd name="T25" fmla="*/ 2147483647 h 153"/>
                <a:gd name="T26" fmla="*/ 2147483647 w 77"/>
                <a:gd name="T27" fmla="*/ 2147483647 h 153"/>
                <a:gd name="T28" fmla="*/ 2147483647 w 77"/>
                <a:gd name="T29" fmla="*/ 2147483647 h 153"/>
                <a:gd name="T30" fmla="*/ 2147483647 w 77"/>
                <a:gd name="T31" fmla="*/ 2147483647 h 153"/>
                <a:gd name="T32" fmla="*/ 2147483647 w 77"/>
                <a:gd name="T33" fmla="*/ 2147483647 h 153"/>
                <a:gd name="T34" fmla="*/ 2147483647 w 77"/>
                <a:gd name="T35" fmla="*/ 0 h 153"/>
                <a:gd name="T36" fmla="*/ 2147483647 w 77"/>
                <a:gd name="T37" fmla="*/ 0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7"/>
                <a:gd name="T58" fmla="*/ 0 h 153"/>
                <a:gd name="T59" fmla="*/ 77 w 77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7" h="153">
                  <a:moveTo>
                    <a:pt x="48" y="0"/>
                  </a:moveTo>
                  <a:lnTo>
                    <a:pt x="48" y="0"/>
                  </a:lnTo>
                  <a:lnTo>
                    <a:pt x="36" y="35"/>
                  </a:lnTo>
                  <a:lnTo>
                    <a:pt x="24" y="65"/>
                  </a:lnTo>
                  <a:lnTo>
                    <a:pt x="12" y="88"/>
                  </a:lnTo>
                  <a:lnTo>
                    <a:pt x="6" y="106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60" y="153"/>
                  </a:lnTo>
                  <a:lnTo>
                    <a:pt x="71" y="136"/>
                  </a:lnTo>
                  <a:lnTo>
                    <a:pt x="77" y="118"/>
                  </a:lnTo>
                  <a:lnTo>
                    <a:pt x="77" y="88"/>
                  </a:lnTo>
                  <a:lnTo>
                    <a:pt x="71" y="35"/>
                  </a:lnTo>
                  <a:lnTo>
                    <a:pt x="71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62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6" name="Freeform 81">
              <a:extLst>
                <a:ext uri="{FF2B5EF4-FFF2-40B4-BE49-F238E27FC236}">
                  <a16:creationId xmlns:a16="http://schemas.microsoft.com/office/drawing/2014/main" id="{B68BB564-1813-2FFC-9111-098BE81CA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788" y="3506788"/>
              <a:ext cx="347663" cy="206375"/>
            </a:xfrm>
            <a:custGeom>
              <a:avLst/>
              <a:gdLst>
                <a:gd name="T0" fmla="*/ 2147483647 w 219"/>
                <a:gd name="T1" fmla="*/ 2147483647 h 130"/>
                <a:gd name="T2" fmla="*/ 2147483647 w 219"/>
                <a:gd name="T3" fmla="*/ 2147483647 h 130"/>
                <a:gd name="T4" fmla="*/ 2147483647 w 219"/>
                <a:gd name="T5" fmla="*/ 2147483647 h 130"/>
                <a:gd name="T6" fmla="*/ 2147483647 w 219"/>
                <a:gd name="T7" fmla="*/ 2147483647 h 130"/>
                <a:gd name="T8" fmla="*/ 2147483647 w 219"/>
                <a:gd name="T9" fmla="*/ 2147483647 h 130"/>
                <a:gd name="T10" fmla="*/ 2147483647 w 219"/>
                <a:gd name="T11" fmla="*/ 2147483647 h 130"/>
                <a:gd name="T12" fmla="*/ 2147483647 w 219"/>
                <a:gd name="T13" fmla="*/ 2147483647 h 130"/>
                <a:gd name="T14" fmla="*/ 2147483647 w 219"/>
                <a:gd name="T15" fmla="*/ 0 h 130"/>
                <a:gd name="T16" fmla="*/ 2147483647 w 219"/>
                <a:gd name="T17" fmla="*/ 2147483647 h 130"/>
                <a:gd name="T18" fmla="*/ 2147483647 w 219"/>
                <a:gd name="T19" fmla="*/ 2147483647 h 130"/>
                <a:gd name="T20" fmla="*/ 2147483647 w 219"/>
                <a:gd name="T21" fmla="*/ 2147483647 h 130"/>
                <a:gd name="T22" fmla="*/ 2147483647 w 219"/>
                <a:gd name="T23" fmla="*/ 2147483647 h 130"/>
                <a:gd name="T24" fmla="*/ 2147483647 w 219"/>
                <a:gd name="T25" fmla="*/ 2147483647 h 130"/>
                <a:gd name="T26" fmla="*/ 2147483647 w 219"/>
                <a:gd name="T27" fmla="*/ 2147483647 h 130"/>
                <a:gd name="T28" fmla="*/ 2147483647 w 219"/>
                <a:gd name="T29" fmla="*/ 2147483647 h 130"/>
                <a:gd name="T30" fmla="*/ 2147483647 w 219"/>
                <a:gd name="T31" fmla="*/ 2147483647 h 130"/>
                <a:gd name="T32" fmla="*/ 0 w 219"/>
                <a:gd name="T33" fmla="*/ 2147483647 h 130"/>
                <a:gd name="T34" fmla="*/ 2147483647 w 219"/>
                <a:gd name="T35" fmla="*/ 2147483647 h 130"/>
                <a:gd name="T36" fmla="*/ 2147483647 w 219"/>
                <a:gd name="T37" fmla="*/ 2147483647 h 130"/>
                <a:gd name="T38" fmla="*/ 2147483647 w 219"/>
                <a:gd name="T39" fmla="*/ 2147483647 h 130"/>
                <a:gd name="T40" fmla="*/ 2147483647 w 219"/>
                <a:gd name="T41" fmla="*/ 2147483647 h 130"/>
                <a:gd name="T42" fmla="*/ 2147483647 w 219"/>
                <a:gd name="T43" fmla="*/ 2147483647 h 130"/>
                <a:gd name="T44" fmla="*/ 2147483647 w 219"/>
                <a:gd name="T45" fmla="*/ 2147483647 h 130"/>
                <a:gd name="T46" fmla="*/ 2147483647 w 219"/>
                <a:gd name="T47" fmla="*/ 2147483647 h 130"/>
                <a:gd name="T48" fmla="*/ 2147483647 w 219"/>
                <a:gd name="T49" fmla="*/ 2147483647 h 130"/>
                <a:gd name="T50" fmla="*/ 2147483647 w 219"/>
                <a:gd name="T51" fmla="*/ 2147483647 h 130"/>
                <a:gd name="T52" fmla="*/ 2147483647 w 219"/>
                <a:gd name="T53" fmla="*/ 2147483647 h 130"/>
                <a:gd name="T54" fmla="*/ 2147483647 w 219"/>
                <a:gd name="T55" fmla="*/ 2147483647 h 130"/>
                <a:gd name="T56" fmla="*/ 2147483647 w 219"/>
                <a:gd name="T57" fmla="*/ 2147483647 h 130"/>
                <a:gd name="T58" fmla="*/ 2147483647 w 219"/>
                <a:gd name="T59" fmla="*/ 2147483647 h 13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9"/>
                <a:gd name="T91" fmla="*/ 0 h 130"/>
                <a:gd name="T92" fmla="*/ 219 w 219"/>
                <a:gd name="T93" fmla="*/ 130 h 13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9" h="130">
                  <a:moveTo>
                    <a:pt x="195" y="95"/>
                  </a:moveTo>
                  <a:lnTo>
                    <a:pt x="195" y="95"/>
                  </a:lnTo>
                  <a:lnTo>
                    <a:pt x="166" y="77"/>
                  </a:lnTo>
                  <a:lnTo>
                    <a:pt x="154" y="65"/>
                  </a:lnTo>
                  <a:lnTo>
                    <a:pt x="136" y="36"/>
                  </a:lnTo>
                  <a:lnTo>
                    <a:pt x="118" y="6"/>
                  </a:lnTo>
                  <a:lnTo>
                    <a:pt x="112" y="0"/>
                  </a:lnTo>
                  <a:lnTo>
                    <a:pt x="101" y="6"/>
                  </a:lnTo>
                  <a:lnTo>
                    <a:pt x="89" y="18"/>
                  </a:lnTo>
                  <a:lnTo>
                    <a:pt x="77" y="36"/>
                  </a:lnTo>
                  <a:lnTo>
                    <a:pt x="65" y="59"/>
                  </a:lnTo>
                  <a:lnTo>
                    <a:pt x="47" y="77"/>
                  </a:lnTo>
                  <a:lnTo>
                    <a:pt x="6" y="106"/>
                  </a:lnTo>
                  <a:lnTo>
                    <a:pt x="0" y="112"/>
                  </a:lnTo>
                  <a:lnTo>
                    <a:pt x="12" y="124"/>
                  </a:lnTo>
                  <a:lnTo>
                    <a:pt x="41" y="130"/>
                  </a:lnTo>
                  <a:lnTo>
                    <a:pt x="83" y="130"/>
                  </a:lnTo>
                  <a:lnTo>
                    <a:pt x="160" y="130"/>
                  </a:lnTo>
                  <a:lnTo>
                    <a:pt x="195" y="130"/>
                  </a:lnTo>
                  <a:lnTo>
                    <a:pt x="213" y="118"/>
                  </a:lnTo>
                  <a:lnTo>
                    <a:pt x="219" y="118"/>
                  </a:lnTo>
                  <a:lnTo>
                    <a:pt x="219" y="112"/>
                  </a:lnTo>
                  <a:lnTo>
                    <a:pt x="195" y="95"/>
                  </a:lnTo>
                  <a:close/>
                </a:path>
              </a:pathLst>
            </a:custGeom>
            <a:solidFill>
              <a:srgbClr val="F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7" name="Freeform 82">
              <a:extLst>
                <a:ext uri="{FF2B5EF4-FFF2-40B4-BE49-F238E27FC236}">
                  <a16:creationId xmlns:a16="http://schemas.microsoft.com/office/drawing/2014/main" id="{82C7D941-A058-C137-A532-0E609DD8F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2213" y="3638550"/>
              <a:ext cx="112713" cy="74613"/>
            </a:xfrm>
            <a:custGeom>
              <a:avLst/>
              <a:gdLst>
                <a:gd name="T0" fmla="*/ 2147483647 w 71"/>
                <a:gd name="T1" fmla="*/ 0 h 47"/>
                <a:gd name="T2" fmla="*/ 2147483647 w 71"/>
                <a:gd name="T3" fmla="*/ 0 h 47"/>
                <a:gd name="T4" fmla="*/ 2147483647 w 71"/>
                <a:gd name="T5" fmla="*/ 2147483647 h 47"/>
                <a:gd name="T6" fmla="*/ 0 w 71"/>
                <a:gd name="T7" fmla="*/ 2147483647 h 47"/>
                <a:gd name="T8" fmla="*/ 0 w 71"/>
                <a:gd name="T9" fmla="*/ 2147483647 h 47"/>
                <a:gd name="T10" fmla="*/ 2147483647 w 71"/>
                <a:gd name="T11" fmla="*/ 2147483647 h 47"/>
                <a:gd name="T12" fmla="*/ 2147483647 w 71"/>
                <a:gd name="T13" fmla="*/ 2147483647 h 47"/>
                <a:gd name="T14" fmla="*/ 2147483647 w 71"/>
                <a:gd name="T15" fmla="*/ 2147483647 h 47"/>
                <a:gd name="T16" fmla="*/ 2147483647 w 71"/>
                <a:gd name="T17" fmla="*/ 2147483647 h 47"/>
                <a:gd name="T18" fmla="*/ 2147483647 w 71"/>
                <a:gd name="T19" fmla="*/ 2147483647 h 47"/>
                <a:gd name="T20" fmla="*/ 2147483647 w 71"/>
                <a:gd name="T21" fmla="*/ 2147483647 h 47"/>
                <a:gd name="T22" fmla="*/ 2147483647 w 71"/>
                <a:gd name="T23" fmla="*/ 2147483647 h 47"/>
                <a:gd name="T24" fmla="*/ 2147483647 w 71"/>
                <a:gd name="T25" fmla="*/ 0 h 47"/>
                <a:gd name="T26" fmla="*/ 2147483647 w 71"/>
                <a:gd name="T27" fmla="*/ 0 h 47"/>
                <a:gd name="T28" fmla="*/ 2147483647 w 71"/>
                <a:gd name="T29" fmla="*/ 2147483647 h 47"/>
                <a:gd name="T30" fmla="*/ 2147483647 w 71"/>
                <a:gd name="T31" fmla="*/ 2147483647 h 47"/>
                <a:gd name="T32" fmla="*/ 2147483647 w 71"/>
                <a:gd name="T33" fmla="*/ 2147483647 h 47"/>
                <a:gd name="T34" fmla="*/ 2147483647 w 71"/>
                <a:gd name="T35" fmla="*/ 2147483647 h 47"/>
                <a:gd name="T36" fmla="*/ 2147483647 w 71"/>
                <a:gd name="T37" fmla="*/ 2147483647 h 47"/>
                <a:gd name="T38" fmla="*/ 2147483647 w 71"/>
                <a:gd name="T39" fmla="*/ 2147483647 h 47"/>
                <a:gd name="T40" fmla="*/ 2147483647 w 71"/>
                <a:gd name="T41" fmla="*/ 2147483647 h 47"/>
                <a:gd name="T42" fmla="*/ 2147483647 w 71"/>
                <a:gd name="T43" fmla="*/ 2147483647 h 47"/>
                <a:gd name="T44" fmla="*/ 2147483647 w 71"/>
                <a:gd name="T45" fmla="*/ 2147483647 h 47"/>
                <a:gd name="T46" fmla="*/ 2147483647 w 71"/>
                <a:gd name="T47" fmla="*/ 2147483647 h 47"/>
                <a:gd name="T48" fmla="*/ 2147483647 w 71"/>
                <a:gd name="T49" fmla="*/ 2147483647 h 47"/>
                <a:gd name="T50" fmla="*/ 2147483647 w 71"/>
                <a:gd name="T51" fmla="*/ 2147483647 h 47"/>
                <a:gd name="T52" fmla="*/ 2147483647 w 71"/>
                <a:gd name="T53" fmla="*/ 2147483647 h 47"/>
                <a:gd name="T54" fmla="*/ 2147483647 w 71"/>
                <a:gd name="T55" fmla="*/ 2147483647 h 4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1"/>
                <a:gd name="T85" fmla="*/ 0 h 47"/>
                <a:gd name="T86" fmla="*/ 71 w 71"/>
                <a:gd name="T87" fmla="*/ 47 h 4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1" h="47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12" y="0"/>
                  </a:lnTo>
                  <a:close/>
                  <a:moveTo>
                    <a:pt x="47" y="47"/>
                  </a:moveTo>
                  <a:lnTo>
                    <a:pt x="47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47" y="29"/>
                  </a:lnTo>
                  <a:lnTo>
                    <a:pt x="41" y="35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8" name="Freeform 83">
              <a:extLst>
                <a:ext uri="{FF2B5EF4-FFF2-40B4-BE49-F238E27FC236}">
                  <a16:creationId xmlns:a16="http://schemas.microsoft.com/office/drawing/2014/main" id="{298A11E8-5A41-601B-AB6E-5B8BB40A4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8550" y="3571875"/>
              <a:ext cx="103188" cy="28575"/>
            </a:xfrm>
            <a:custGeom>
              <a:avLst/>
              <a:gdLst>
                <a:gd name="T0" fmla="*/ 2147483647 w 65"/>
                <a:gd name="T1" fmla="*/ 0 h 18"/>
                <a:gd name="T2" fmla="*/ 2147483647 w 65"/>
                <a:gd name="T3" fmla="*/ 0 h 18"/>
                <a:gd name="T4" fmla="*/ 2147483647 w 65"/>
                <a:gd name="T5" fmla="*/ 2147483647 h 18"/>
                <a:gd name="T6" fmla="*/ 0 w 65"/>
                <a:gd name="T7" fmla="*/ 2147483647 h 18"/>
                <a:gd name="T8" fmla="*/ 0 w 65"/>
                <a:gd name="T9" fmla="*/ 2147483647 h 18"/>
                <a:gd name="T10" fmla="*/ 2147483647 w 65"/>
                <a:gd name="T11" fmla="*/ 2147483647 h 18"/>
                <a:gd name="T12" fmla="*/ 2147483647 w 65"/>
                <a:gd name="T13" fmla="*/ 2147483647 h 18"/>
                <a:gd name="T14" fmla="*/ 2147483647 w 65"/>
                <a:gd name="T15" fmla="*/ 2147483647 h 18"/>
                <a:gd name="T16" fmla="*/ 2147483647 w 65"/>
                <a:gd name="T17" fmla="*/ 2147483647 h 18"/>
                <a:gd name="T18" fmla="*/ 2147483647 w 65"/>
                <a:gd name="T19" fmla="*/ 2147483647 h 18"/>
                <a:gd name="T20" fmla="*/ 2147483647 w 65"/>
                <a:gd name="T21" fmla="*/ 2147483647 h 18"/>
                <a:gd name="T22" fmla="*/ 2147483647 w 65"/>
                <a:gd name="T23" fmla="*/ 2147483647 h 18"/>
                <a:gd name="T24" fmla="*/ 2147483647 w 65"/>
                <a:gd name="T25" fmla="*/ 0 h 18"/>
                <a:gd name="T26" fmla="*/ 2147483647 w 65"/>
                <a:gd name="T27" fmla="*/ 0 h 18"/>
                <a:gd name="T28" fmla="*/ 2147483647 w 65"/>
                <a:gd name="T29" fmla="*/ 2147483647 h 18"/>
                <a:gd name="T30" fmla="*/ 2147483647 w 65"/>
                <a:gd name="T31" fmla="*/ 2147483647 h 18"/>
                <a:gd name="T32" fmla="*/ 2147483647 w 65"/>
                <a:gd name="T33" fmla="*/ 2147483647 h 18"/>
                <a:gd name="T34" fmla="*/ 2147483647 w 65"/>
                <a:gd name="T35" fmla="*/ 2147483647 h 18"/>
                <a:gd name="T36" fmla="*/ 2147483647 w 65"/>
                <a:gd name="T37" fmla="*/ 2147483647 h 18"/>
                <a:gd name="T38" fmla="*/ 2147483647 w 65"/>
                <a:gd name="T39" fmla="*/ 2147483647 h 18"/>
                <a:gd name="T40" fmla="*/ 2147483647 w 65"/>
                <a:gd name="T41" fmla="*/ 2147483647 h 18"/>
                <a:gd name="T42" fmla="*/ 2147483647 w 65"/>
                <a:gd name="T43" fmla="*/ 2147483647 h 18"/>
                <a:gd name="T44" fmla="*/ 2147483647 w 65"/>
                <a:gd name="T45" fmla="*/ 2147483647 h 18"/>
                <a:gd name="T46" fmla="*/ 2147483647 w 65"/>
                <a:gd name="T47" fmla="*/ 2147483647 h 18"/>
                <a:gd name="T48" fmla="*/ 2147483647 w 65"/>
                <a:gd name="T49" fmla="*/ 2147483647 h 18"/>
                <a:gd name="T50" fmla="*/ 2147483647 w 65"/>
                <a:gd name="T51" fmla="*/ 2147483647 h 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18"/>
                <a:gd name="T80" fmla="*/ 65 w 65"/>
                <a:gd name="T81" fmla="*/ 18 h 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18">
                  <a:moveTo>
                    <a:pt x="12" y="0"/>
                  </a:move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close/>
                  <a:moveTo>
                    <a:pt x="65" y="18"/>
                  </a:moveTo>
                  <a:lnTo>
                    <a:pt x="65" y="18"/>
                  </a:lnTo>
                  <a:lnTo>
                    <a:pt x="59" y="12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89" name="Freeform 84">
              <a:extLst>
                <a:ext uri="{FF2B5EF4-FFF2-40B4-BE49-F238E27FC236}">
                  <a16:creationId xmlns:a16="http://schemas.microsoft.com/office/drawing/2014/main" id="{BA50CB38-9797-1391-F90A-C5DA55388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38" y="3667125"/>
              <a:ext cx="46038" cy="26988"/>
            </a:xfrm>
            <a:custGeom>
              <a:avLst/>
              <a:gdLst>
                <a:gd name="T0" fmla="*/ 2147483647 w 29"/>
                <a:gd name="T1" fmla="*/ 0 h 17"/>
                <a:gd name="T2" fmla="*/ 2147483647 w 29"/>
                <a:gd name="T3" fmla="*/ 0 h 17"/>
                <a:gd name="T4" fmla="*/ 2147483647 w 29"/>
                <a:gd name="T5" fmla="*/ 0 h 17"/>
                <a:gd name="T6" fmla="*/ 0 w 29"/>
                <a:gd name="T7" fmla="*/ 2147483647 h 17"/>
                <a:gd name="T8" fmla="*/ 0 w 29"/>
                <a:gd name="T9" fmla="*/ 2147483647 h 17"/>
                <a:gd name="T10" fmla="*/ 2147483647 w 29"/>
                <a:gd name="T11" fmla="*/ 2147483647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2147483647 w 29"/>
                <a:gd name="T19" fmla="*/ 2147483647 h 17"/>
                <a:gd name="T20" fmla="*/ 2147483647 w 29"/>
                <a:gd name="T21" fmla="*/ 2147483647 h 17"/>
                <a:gd name="T22" fmla="*/ 2147483647 w 29"/>
                <a:gd name="T23" fmla="*/ 0 h 17"/>
                <a:gd name="T24" fmla="*/ 2147483647 w 29"/>
                <a:gd name="T25" fmla="*/ 0 h 17"/>
                <a:gd name="T26" fmla="*/ 2147483647 w 2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7"/>
                <a:gd name="T44" fmla="*/ 29 w 2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7">
                  <a:moveTo>
                    <a:pt x="17" y="0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7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29" y="5"/>
                  </a:lnTo>
                  <a:lnTo>
                    <a:pt x="2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0" name="Freeform 85">
              <a:extLst>
                <a:ext uri="{FF2B5EF4-FFF2-40B4-BE49-F238E27FC236}">
                  <a16:creationId xmlns:a16="http://schemas.microsoft.com/office/drawing/2014/main" id="{8D96A829-1A5D-CEFB-6B33-57B5094C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619500"/>
              <a:ext cx="46038" cy="28575"/>
            </a:xfrm>
            <a:custGeom>
              <a:avLst/>
              <a:gdLst>
                <a:gd name="T0" fmla="*/ 2147483647 w 29"/>
                <a:gd name="T1" fmla="*/ 0 h 18"/>
                <a:gd name="T2" fmla="*/ 2147483647 w 29"/>
                <a:gd name="T3" fmla="*/ 0 h 18"/>
                <a:gd name="T4" fmla="*/ 2147483647 w 29"/>
                <a:gd name="T5" fmla="*/ 2147483647 h 18"/>
                <a:gd name="T6" fmla="*/ 0 w 29"/>
                <a:gd name="T7" fmla="*/ 2147483647 h 18"/>
                <a:gd name="T8" fmla="*/ 0 w 29"/>
                <a:gd name="T9" fmla="*/ 2147483647 h 18"/>
                <a:gd name="T10" fmla="*/ 2147483647 w 29"/>
                <a:gd name="T11" fmla="*/ 2147483647 h 18"/>
                <a:gd name="T12" fmla="*/ 2147483647 w 29"/>
                <a:gd name="T13" fmla="*/ 2147483647 h 18"/>
                <a:gd name="T14" fmla="*/ 2147483647 w 29"/>
                <a:gd name="T15" fmla="*/ 2147483647 h 18"/>
                <a:gd name="T16" fmla="*/ 2147483647 w 29"/>
                <a:gd name="T17" fmla="*/ 2147483647 h 18"/>
                <a:gd name="T18" fmla="*/ 2147483647 w 29"/>
                <a:gd name="T19" fmla="*/ 2147483647 h 18"/>
                <a:gd name="T20" fmla="*/ 2147483647 w 29"/>
                <a:gd name="T21" fmla="*/ 2147483647 h 18"/>
                <a:gd name="T22" fmla="*/ 2147483647 w 29"/>
                <a:gd name="T23" fmla="*/ 2147483647 h 18"/>
                <a:gd name="T24" fmla="*/ 2147483647 w 29"/>
                <a:gd name="T25" fmla="*/ 0 h 18"/>
                <a:gd name="T26" fmla="*/ 2147483647 w 2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18"/>
                <a:gd name="T44" fmla="*/ 29 w 29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18">
                  <a:moveTo>
                    <a:pt x="18" y="0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23" y="18"/>
                  </a:lnTo>
                  <a:lnTo>
                    <a:pt x="29" y="12"/>
                  </a:lnTo>
                  <a:lnTo>
                    <a:pt x="23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1" name="Freeform 86">
              <a:extLst>
                <a:ext uri="{FF2B5EF4-FFF2-40B4-BE49-F238E27FC236}">
                  <a16:creationId xmlns:a16="http://schemas.microsoft.com/office/drawing/2014/main" id="{1FED6507-8926-AF41-4BCF-CA7EE5FAC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3675063"/>
              <a:ext cx="28575" cy="28575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0 h 18"/>
                <a:gd name="T4" fmla="*/ 0 w 18"/>
                <a:gd name="T5" fmla="*/ 2147483647 h 18"/>
                <a:gd name="T6" fmla="*/ 0 w 18"/>
                <a:gd name="T7" fmla="*/ 2147483647 h 18"/>
                <a:gd name="T8" fmla="*/ 0 w 18"/>
                <a:gd name="T9" fmla="*/ 2147483647 h 18"/>
                <a:gd name="T10" fmla="*/ 0 w 18"/>
                <a:gd name="T11" fmla="*/ 2147483647 h 18"/>
                <a:gd name="T12" fmla="*/ 2147483647 w 18"/>
                <a:gd name="T13" fmla="*/ 2147483647 h 18"/>
                <a:gd name="T14" fmla="*/ 2147483647 w 18"/>
                <a:gd name="T15" fmla="*/ 2147483647 h 18"/>
                <a:gd name="T16" fmla="*/ 2147483647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2147483647 w 18"/>
                <a:gd name="T23" fmla="*/ 2147483647 h 18"/>
                <a:gd name="T24" fmla="*/ 2147483647 w 18"/>
                <a:gd name="T25" fmla="*/ 0 h 18"/>
                <a:gd name="T26" fmla="*/ 2147483647 w 18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18"/>
                <a:gd name="T44" fmla="*/ 18 w 18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2" name="Freeform 87">
              <a:extLst>
                <a:ext uri="{FF2B5EF4-FFF2-40B4-BE49-F238E27FC236}">
                  <a16:creationId xmlns:a16="http://schemas.microsoft.com/office/drawing/2014/main" id="{6CCD83B5-B890-EE0C-293B-9AC3ED950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650" y="3535363"/>
              <a:ext cx="17463" cy="9525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0 h 6"/>
                <a:gd name="T4" fmla="*/ 0 w 11"/>
                <a:gd name="T5" fmla="*/ 0 h 6"/>
                <a:gd name="T6" fmla="*/ 0 w 11"/>
                <a:gd name="T7" fmla="*/ 0 h 6"/>
                <a:gd name="T8" fmla="*/ 2147483647 w 11"/>
                <a:gd name="T9" fmla="*/ 2147483647 h 6"/>
                <a:gd name="T10" fmla="*/ 2147483647 w 11"/>
                <a:gd name="T11" fmla="*/ 2147483647 h 6"/>
                <a:gd name="T12" fmla="*/ 2147483647 w 11"/>
                <a:gd name="T13" fmla="*/ 0 h 6"/>
                <a:gd name="T14" fmla="*/ 2147483647 w 11"/>
                <a:gd name="T15" fmla="*/ 0 h 6"/>
                <a:gd name="T16" fmla="*/ 2147483647 w 11"/>
                <a:gd name="T17" fmla="*/ 0 h 6"/>
                <a:gd name="T18" fmla="*/ 2147483647 w 11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6"/>
                <a:gd name="T32" fmla="*/ 11 w 11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  <a:lnTo>
                    <a:pt x="1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ED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3" name="Freeform 88">
              <a:extLst>
                <a:ext uri="{FF2B5EF4-FFF2-40B4-BE49-F238E27FC236}">
                  <a16:creationId xmlns:a16="http://schemas.microsoft.com/office/drawing/2014/main" id="{5F4562FA-A9FC-88C8-76F1-549C10947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8950" y="3011664"/>
              <a:ext cx="1990725" cy="1849438"/>
            </a:xfrm>
            <a:custGeom>
              <a:avLst/>
              <a:gdLst>
                <a:gd name="T0" fmla="*/ 0 w 1254"/>
                <a:gd name="T1" fmla="*/ 0 h 1165"/>
                <a:gd name="T2" fmla="*/ 0 w 1254"/>
                <a:gd name="T3" fmla="*/ 2147483647 h 1165"/>
                <a:gd name="T4" fmla="*/ 2147483647 w 1254"/>
                <a:gd name="T5" fmla="*/ 2147483647 h 1165"/>
                <a:gd name="T6" fmla="*/ 2147483647 w 1254"/>
                <a:gd name="T7" fmla="*/ 2147483647 h 1165"/>
                <a:gd name="T8" fmla="*/ 2147483647 w 1254"/>
                <a:gd name="T9" fmla="*/ 2147483647 h 1165"/>
                <a:gd name="T10" fmla="*/ 2147483647 w 1254"/>
                <a:gd name="T11" fmla="*/ 2147483647 h 1165"/>
                <a:gd name="T12" fmla="*/ 2147483647 w 1254"/>
                <a:gd name="T13" fmla="*/ 2147483647 h 1165"/>
                <a:gd name="T14" fmla="*/ 2147483647 w 1254"/>
                <a:gd name="T15" fmla="*/ 2147483647 h 1165"/>
                <a:gd name="T16" fmla="*/ 2147483647 w 1254"/>
                <a:gd name="T17" fmla="*/ 2147483647 h 1165"/>
                <a:gd name="T18" fmla="*/ 2147483647 w 1254"/>
                <a:gd name="T19" fmla="*/ 2147483647 h 1165"/>
                <a:gd name="T20" fmla="*/ 2147483647 w 1254"/>
                <a:gd name="T21" fmla="*/ 2147483647 h 1165"/>
                <a:gd name="T22" fmla="*/ 2147483647 w 1254"/>
                <a:gd name="T23" fmla="*/ 2147483647 h 1165"/>
                <a:gd name="T24" fmla="*/ 2147483647 w 1254"/>
                <a:gd name="T25" fmla="*/ 2147483647 h 1165"/>
                <a:gd name="T26" fmla="*/ 2147483647 w 1254"/>
                <a:gd name="T27" fmla="*/ 2147483647 h 1165"/>
                <a:gd name="T28" fmla="*/ 2147483647 w 1254"/>
                <a:gd name="T29" fmla="*/ 2147483647 h 1165"/>
                <a:gd name="T30" fmla="*/ 2147483647 w 1254"/>
                <a:gd name="T31" fmla="*/ 2147483647 h 1165"/>
                <a:gd name="T32" fmla="*/ 2147483647 w 1254"/>
                <a:gd name="T33" fmla="*/ 2147483647 h 1165"/>
                <a:gd name="T34" fmla="*/ 2147483647 w 1254"/>
                <a:gd name="T35" fmla="*/ 2147483647 h 1165"/>
                <a:gd name="T36" fmla="*/ 2147483647 w 1254"/>
                <a:gd name="T37" fmla="*/ 2147483647 h 1165"/>
                <a:gd name="T38" fmla="*/ 2147483647 w 1254"/>
                <a:gd name="T39" fmla="*/ 2147483647 h 1165"/>
                <a:gd name="T40" fmla="*/ 2147483647 w 1254"/>
                <a:gd name="T41" fmla="*/ 2147483647 h 1165"/>
                <a:gd name="T42" fmla="*/ 2147483647 w 1254"/>
                <a:gd name="T43" fmla="*/ 2147483647 h 1165"/>
                <a:gd name="T44" fmla="*/ 2147483647 w 1254"/>
                <a:gd name="T45" fmla="*/ 2147483647 h 1165"/>
                <a:gd name="T46" fmla="*/ 2147483647 w 1254"/>
                <a:gd name="T47" fmla="*/ 2147483647 h 1165"/>
                <a:gd name="T48" fmla="*/ 2147483647 w 1254"/>
                <a:gd name="T49" fmla="*/ 2147483647 h 1165"/>
                <a:gd name="T50" fmla="*/ 2147483647 w 1254"/>
                <a:gd name="T51" fmla="*/ 0 h 1165"/>
                <a:gd name="T52" fmla="*/ 2147483647 w 1254"/>
                <a:gd name="T53" fmla="*/ 0 h 1165"/>
                <a:gd name="T54" fmla="*/ 0 w 1254"/>
                <a:gd name="T55" fmla="*/ 0 h 1165"/>
                <a:gd name="T56" fmla="*/ 0 w 1254"/>
                <a:gd name="T57" fmla="*/ 0 h 116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4"/>
                <a:gd name="T88" fmla="*/ 0 h 1165"/>
                <a:gd name="T89" fmla="*/ 1254 w 1254"/>
                <a:gd name="T90" fmla="*/ 1165 h 116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4" h="1165">
                  <a:moveTo>
                    <a:pt x="0" y="0"/>
                  </a:moveTo>
                  <a:lnTo>
                    <a:pt x="0" y="674"/>
                  </a:lnTo>
                  <a:lnTo>
                    <a:pt x="1242" y="1165"/>
                  </a:lnTo>
                  <a:lnTo>
                    <a:pt x="1248" y="1094"/>
                  </a:lnTo>
                  <a:lnTo>
                    <a:pt x="1254" y="922"/>
                  </a:lnTo>
                  <a:lnTo>
                    <a:pt x="1254" y="810"/>
                  </a:lnTo>
                  <a:lnTo>
                    <a:pt x="1242" y="697"/>
                  </a:lnTo>
                  <a:lnTo>
                    <a:pt x="1231" y="579"/>
                  </a:lnTo>
                  <a:lnTo>
                    <a:pt x="1207" y="461"/>
                  </a:lnTo>
                  <a:lnTo>
                    <a:pt x="1177" y="360"/>
                  </a:lnTo>
                  <a:lnTo>
                    <a:pt x="1148" y="272"/>
                  </a:lnTo>
                  <a:lnTo>
                    <a:pt x="1118" y="195"/>
                  </a:lnTo>
                  <a:lnTo>
                    <a:pt x="1095" y="165"/>
                  </a:lnTo>
                  <a:lnTo>
                    <a:pt x="1071" y="136"/>
                  </a:lnTo>
                  <a:lnTo>
                    <a:pt x="1047" y="112"/>
                  </a:lnTo>
                  <a:lnTo>
                    <a:pt x="1012" y="88"/>
                  </a:lnTo>
                  <a:lnTo>
                    <a:pt x="970" y="65"/>
                  </a:lnTo>
                  <a:lnTo>
                    <a:pt x="929" y="53"/>
                  </a:lnTo>
                  <a:lnTo>
                    <a:pt x="876" y="35"/>
                  </a:lnTo>
                  <a:lnTo>
                    <a:pt x="811" y="23"/>
                  </a:lnTo>
                  <a:lnTo>
                    <a:pt x="740" y="17"/>
                  </a:lnTo>
                  <a:lnTo>
                    <a:pt x="663" y="12"/>
                  </a:lnTo>
                  <a:lnTo>
                    <a:pt x="367" y="0"/>
                  </a:lnTo>
                  <a:lnTo>
                    <a:pt x="1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4" name="Freeform 89">
              <a:extLst>
                <a:ext uri="{FF2B5EF4-FFF2-40B4-BE49-F238E27FC236}">
                  <a16:creationId xmlns:a16="http://schemas.microsoft.com/office/drawing/2014/main" id="{67CACA4A-131C-1F16-DEE0-F17ED7021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3000375"/>
              <a:ext cx="920750" cy="487363"/>
            </a:xfrm>
            <a:custGeom>
              <a:avLst/>
              <a:gdLst>
                <a:gd name="T0" fmla="*/ 2147483647 w 580"/>
                <a:gd name="T1" fmla="*/ 2147483647 h 307"/>
                <a:gd name="T2" fmla="*/ 2147483647 w 580"/>
                <a:gd name="T3" fmla="*/ 2147483647 h 307"/>
                <a:gd name="T4" fmla="*/ 2147483647 w 580"/>
                <a:gd name="T5" fmla="*/ 2147483647 h 307"/>
                <a:gd name="T6" fmla="*/ 2147483647 w 580"/>
                <a:gd name="T7" fmla="*/ 2147483647 h 307"/>
                <a:gd name="T8" fmla="*/ 2147483647 w 580"/>
                <a:gd name="T9" fmla="*/ 2147483647 h 307"/>
                <a:gd name="T10" fmla="*/ 2147483647 w 580"/>
                <a:gd name="T11" fmla="*/ 2147483647 h 307"/>
                <a:gd name="T12" fmla="*/ 0 w 580"/>
                <a:gd name="T13" fmla="*/ 0 h 307"/>
                <a:gd name="T14" fmla="*/ 0 w 580"/>
                <a:gd name="T15" fmla="*/ 2147483647 h 307"/>
                <a:gd name="T16" fmla="*/ 2147483647 w 580"/>
                <a:gd name="T17" fmla="*/ 2147483647 h 307"/>
                <a:gd name="T18" fmla="*/ 2147483647 w 580"/>
                <a:gd name="T19" fmla="*/ 2147483647 h 307"/>
                <a:gd name="T20" fmla="*/ 2147483647 w 580"/>
                <a:gd name="T21" fmla="*/ 2147483647 h 3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0"/>
                <a:gd name="T34" fmla="*/ 0 h 307"/>
                <a:gd name="T35" fmla="*/ 580 w 580"/>
                <a:gd name="T36" fmla="*/ 307 h 3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0" h="307">
                  <a:moveTo>
                    <a:pt x="580" y="35"/>
                  </a:moveTo>
                  <a:lnTo>
                    <a:pt x="580" y="35"/>
                  </a:lnTo>
                  <a:lnTo>
                    <a:pt x="521" y="23"/>
                  </a:lnTo>
                  <a:lnTo>
                    <a:pt x="455" y="17"/>
                  </a:lnTo>
                  <a:lnTo>
                    <a:pt x="296" y="12"/>
                  </a:lnTo>
                  <a:lnTo>
                    <a:pt x="0" y="0"/>
                  </a:lnTo>
                  <a:lnTo>
                    <a:pt x="0" y="230"/>
                  </a:lnTo>
                  <a:lnTo>
                    <a:pt x="580" y="307"/>
                  </a:lnTo>
                  <a:lnTo>
                    <a:pt x="580" y="35"/>
                  </a:lnTo>
                  <a:close/>
                </a:path>
              </a:pathLst>
            </a:custGeom>
            <a:solidFill>
              <a:srgbClr val="DAD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5" name="Freeform 90">
              <a:extLst>
                <a:ext uri="{FF2B5EF4-FFF2-40B4-BE49-F238E27FC236}">
                  <a16:creationId xmlns:a16="http://schemas.microsoft.com/office/drawing/2014/main" id="{16A572ED-E0BD-1DC6-4E39-81B2F5B31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3000375"/>
              <a:ext cx="882650" cy="450850"/>
            </a:xfrm>
            <a:custGeom>
              <a:avLst/>
              <a:gdLst>
                <a:gd name="T0" fmla="*/ 2147483647 w 556"/>
                <a:gd name="T1" fmla="*/ 2147483647 h 284"/>
                <a:gd name="T2" fmla="*/ 2147483647 w 556"/>
                <a:gd name="T3" fmla="*/ 2147483647 h 284"/>
                <a:gd name="T4" fmla="*/ 2147483647 w 556"/>
                <a:gd name="T5" fmla="*/ 2147483647 h 284"/>
                <a:gd name="T6" fmla="*/ 2147483647 w 556"/>
                <a:gd name="T7" fmla="*/ 2147483647 h 284"/>
                <a:gd name="T8" fmla="*/ 2147483647 w 556"/>
                <a:gd name="T9" fmla="*/ 2147483647 h 284"/>
                <a:gd name="T10" fmla="*/ 2147483647 w 556"/>
                <a:gd name="T11" fmla="*/ 2147483647 h 284"/>
                <a:gd name="T12" fmla="*/ 0 w 556"/>
                <a:gd name="T13" fmla="*/ 0 h 284"/>
                <a:gd name="T14" fmla="*/ 0 w 556"/>
                <a:gd name="T15" fmla="*/ 2147483647 h 284"/>
                <a:gd name="T16" fmla="*/ 2147483647 w 556"/>
                <a:gd name="T17" fmla="*/ 2147483647 h 284"/>
                <a:gd name="T18" fmla="*/ 2147483647 w 556"/>
                <a:gd name="T19" fmla="*/ 2147483647 h 284"/>
                <a:gd name="T20" fmla="*/ 2147483647 w 556"/>
                <a:gd name="T21" fmla="*/ 2147483647 h 2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6"/>
                <a:gd name="T34" fmla="*/ 0 h 284"/>
                <a:gd name="T35" fmla="*/ 556 w 556"/>
                <a:gd name="T36" fmla="*/ 284 h 2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6" h="284">
                  <a:moveTo>
                    <a:pt x="556" y="35"/>
                  </a:moveTo>
                  <a:lnTo>
                    <a:pt x="556" y="35"/>
                  </a:lnTo>
                  <a:lnTo>
                    <a:pt x="497" y="23"/>
                  </a:lnTo>
                  <a:lnTo>
                    <a:pt x="431" y="17"/>
                  </a:lnTo>
                  <a:lnTo>
                    <a:pt x="272" y="12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556" y="284"/>
                  </a:lnTo>
                  <a:lnTo>
                    <a:pt x="556" y="35"/>
                  </a:lnTo>
                  <a:close/>
                </a:path>
              </a:pathLst>
            </a:custGeom>
            <a:solidFill>
              <a:srgbClr val="99D9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6" name="Freeform 91">
              <a:extLst>
                <a:ext uri="{FF2B5EF4-FFF2-40B4-BE49-F238E27FC236}">
                  <a16:creationId xmlns:a16="http://schemas.microsoft.com/office/drawing/2014/main" id="{AADB0D7B-860E-3243-ED44-222C5F1F7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800" y="3009900"/>
              <a:ext cx="695325" cy="328613"/>
            </a:xfrm>
            <a:custGeom>
              <a:avLst/>
              <a:gdLst>
                <a:gd name="T0" fmla="*/ 2147483647 w 438"/>
                <a:gd name="T1" fmla="*/ 2147483647 h 207"/>
                <a:gd name="T2" fmla="*/ 2147483647 w 438"/>
                <a:gd name="T3" fmla="*/ 2147483647 h 207"/>
                <a:gd name="T4" fmla="*/ 2147483647 w 438"/>
                <a:gd name="T5" fmla="*/ 2147483647 h 207"/>
                <a:gd name="T6" fmla="*/ 2147483647 w 438"/>
                <a:gd name="T7" fmla="*/ 2147483647 h 207"/>
                <a:gd name="T8" fmla="*/ 2147483647 w 438"/>
                <a:gd name="T9" fmla="*/ 2147483647 h 207"/>
                <a:gd name="T10" fmla="*/ 0 w 438"/>
                <a:gd name="T11" fmla="*/ 0 h 207"/>
                <a:gd name="T12" fmla="*/ 0 w 438"/>
                <a:gd name="T13" fmla="*/ 2147483647 h 207"/>
                <a:gd name="T14" fmla="*/ 2147483647 w 438"/>
                <a:gd name="T15" fmla="*/ 2147483647 h 207"/>
                <a:gd name="T16" fmla="*/ 2147483647 w 438"/>
                <a:gd name="T17" fmla="*/ 2147483647 h 207"/>
                <a:gd name="T18" fmla="*/ 2147483647 w 438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8"/>
                <a:gd name="T31" fmla="*/ 0 h 207"/>
                <a:gd name="T32" fmla="*/ 438 w 438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8" h="207">
                  <a:moveTo>
                    <a:pt x="432" y="17"/>
                  </a:moveTo>
                  <a:lnTo>
                    <a:pt x="432" y="17"/>
                  </a:lnTo>
                  <a:lnTo>
                    <a:pt x="337" y="11"/>
                  </a:lnTo>
                  <a:lnTo>
                    <a:pt x="219" y="6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438" y="207"/>
                  </a:lnTo>
                  <a:lnTo>
                    <a:pt x="432" y="17"/>
                  </a:lnTo>
                  <a:close/>
                </a:path>
              </a:pathLst>
            </a:custGeom>
            <a:solidFill>
              <a:srgbClr val="80B4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7" name="Freeform 92">
              <a:extLst>
                <a:ext uri="{FF2B5EF4-FFF2-40B4-BE49-F238E27FC236}">
                  <a16:creationId xmlns:a16="http://schemas.microsoft.com/office/drawing/2014/main" id="{D961B666-BD69-5A7E-2688-966DE9BD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3009900"/>
              <a:ext cx="639763" cy="280988"/>
            </a:xfrm>
            <a:custGeom>
              <a:avLst/>
              <a:gdLst>
                <a:gd name="T0" fmla="*/ 2147483647 w 403"/>
                <a:gd name="T1" fmla="*/ 2147483647 h 177"/>
                <a:gd name="T2" fmla="*/ 2147483647 w 403"/>
                <a:gd name="T3" fmla="*/ 2147483647 h 177"/>
                <a:gd name="T4" fmla="*/ 2147483647 w 403"/>
                <a:gd name="T5" fmla="*/ 2147483647 h 177"/>
                <a:gd name="T6" fmla="*/ 2147483647 w 403"/>
                <a:gd name="T7" fmla="*/ 2147483647 h 177"/>
                <a:gd name="T8" fmla="*/ 2147483647 w 403"/>
                <a:gd name="T9" fmla="*/ 2147483647 h 177"/>
                <a:gd name="T10" fmla="*/ 0 w 403"/>
                <a:gd name="T11" fmla="*/ 0 h 177"/>
                <a:gd name="T12" fmla="*/ 0 w 403"/>
                <a:gd name="T13" fmla="*/ 2147483647 h 177"/>
                <a:gd name="T14" fmla="*/ 2147483647 w 403"/>
                <a:gd name="T15" fmla="*/ 2147483647 h 177"/>
                <a:gd name="T16" fmla="*/ 2147483647 w 403"/>
                <a:gd name="T17" fmla="*/ 2147483647 h 177"/>
                <a:gd name="T18" fmla="*/ 2147483647 w 403"/>
                <a:gd name="T19" fmla="*/ 2147483647 h 1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"/>
                <a:gd name="T31" fmla="*/ 0 h 177"/>
                <a:gd name="T32" fmla="*/ 403 w 403"/>
                <a:gd name="T33" fmla="*/ 177 h 1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" h="177">
                  <a:moveTo>
                    <a:pt x="397" y="17"/>
                  </a:moveTo>
                  <a:lnTo>
                    <a:pt x="397" y="17"/>
                  </a:lnTo>
                  <a:lnTo>
                    <a:pt x="302" y="11"/>
                  </a:lnTo>
                  <a:lnTo>
                    <a:pt x="184" y="6"/>
                  </a:lnTo>
                  <a:lnTo>
                    <a:pt x="0" y="0"/>
                  </a:lnTo>
                  <a:lnTo>
                    <a:pt x="0" y="130"/>
                  </a:lnTo>
                  <a:lnTo>
                    <a:pt x="403" y="177"/>
                  </a:lnTo>
                  <a:lnTo>
                    <a:pt x="397" y="17"/>
                  </a:lnTo>
                  <a:close/>
                </a:path>
              </a:pathLst>
            </a:custGeom>
            <a:solidFill>
              <a:srgbClr val="CCE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8" name="Freeform 93">
              <a:extLst>
                <a:ext uri="{FF2B5EF4-FFF2-40B4-BE49-F238E27FC236}">
                  <a16:creationId xmlns:a16="http://schemas.microsoft.com/office/drawing/2014/main" id="{B5A8BCEE-1B26-CECA-2180-3F373B91E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202113"/>
              <a:ext cx="338138" cy="55563"/>
            </a:xfrm>
            <a:custGeom>
              <a:avLst/>
              <a:gdLst>
                <a:gd name="T0" fmla="*/ 0 w 213"/>
                <a:gd name="T1" fmla="*/ 2147483647 h 35"/>
                <a:gd name="T2" fmla="*/ 2147483647 w 213"/>
                <a:gd name="T3" fmla="*/ 0 h 35"/>
                <a:gd name="T4" fmla="*/ 2147483647 w 213"/>
                <a:gd name="T5" fmla="*/ 2147483647 h 35"/>
                <a:gd name="T6" fmla="*/ 2147483647 w 213"/>
                <a:gd name="T7" fmla="*/ 2147483647 h 35"/>
                <a:gd name="T8" fmla="*/ 0 w 213"/>
                <a:gd name="T9" fmla="*/ 2147483647 h 35"/>
                <a:gd name="T10" fmla="*/ 0 w 213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5"/>
                <a:gd name="T20" fmla="*/ 213 w 213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5">
                  <a:moveTo>
                    <a:pt x="0" y="17"/>
                  </a:moveTo>
                  <a:lnTo>
                    <a:pt x="213" y="0"/>
                  </a:lnTo>
                  <a:lnTo>
                    <a:pt x="213" y="11"/>
                  </a:lnTo>
                  <a:lnTo>
                    <a:pt x="6" y="3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499" name="Freeform 94">
              <a:extLst>
                <a:ext uri="{FF2B5EF4-FFF2-40B4-BE49-F238E27FC236}">
                  <a16:creationId xmlns:a16="http://schemas.microsoft.com/office/drawing/2014/main" id="{46A83070-B871-832E-6F6F-EDBE0AF89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4211638"/>
              <a:ext cx="328613" cy="46038"/>
            </a:xfrm>
            <a:custGeom>
              <a:avLst/>
              <a:gdLst>
                <a:gd name="T0" fmla="*/ 0 w 207"/>
                <a:gd name="T1" fmla="*/ 2147483647 h 29"/>
                <a:gd name="T2" fmla="*/ 2147483647 w 207"/>
                <a:gd name="T3" fmla="*/ 0 h 29"/>
                <a:gd name="T4" fmla="*/ 2147483647 w 207"/>
                <a:gd name="T5" fmla="*/ 2147483647 h 29"/>
                <a:gd name="T6" fmla="*/ 0 w 207"/>
                <a:gd name="T7" fmla="*/ 2147483647 h 29"/>
                <a:gd name="T8" fmla="*/ 0 w 207"/>
                <a:gd name="T9" fmla="*/ 2147483647 h 29"/>
                <a:gd name="T10" fmla="*/ 0 w 207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9"/>
                <a:gd name="T20" fmla="*/ 207 w 20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9">
                  <a:moveTo>
                    <a:pt x="0" y="17"/>
                  </a:moveTo>
                  <a:lnTo>
                    <a:pt x="207" y="0"/>
                  </a:lnTo>
                  <a:lnTo>
                    <a:pt x="207" y="5"/>
                  </a:lnTo>
                  <a:lnTo>
                    <a:pt x="0" y="2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0" name="Freeform 95">
              <a:extLst>
                <a:ext uri="{FF2B5EF4-FFF2-40B4-BE49-F238E27FC236}">
                  <a16:creationId xmlns:a16="http://schemas.microsoft.com/office/drawing/2014/main" id="{E92F2187-8036-0B68-43D3-801699AB7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4106863"/>
              <a:ext cx="338138" cy="57150"/>
            </a:xfrm>
            <a:custGeom>
              <a:avLst/>
              <a:gdLst>
                <a:gd name="T0" fmla="*/ 0 w 213"/>
                <a:gd name="T1" fmla="*/ 2147483647 h 36"/>
                <a:gd name="T2" fmla="*/ 2147483647 w 213"/>
                <a:gd name="T3" fmla="*/ 0 h 36"/>
                <a:gd name="T4" fmla="*/ 2147483647 w 213"/>
                <a:gd name="T5" fmla="*/ 2147483647 h 36"/>
                <a:gd name="T6" fmla="*/ 0 w 213"/>
                <a:gd name="T7" fmla="*/ 2147483647 h 36"/>
                <a:gd name="T8" fmla="*/ 0 w 213"/>
                <a:gd name="T9" fmla="*/ 2147483647 h 36"/>
                <a:gd name="T10" fmla="*/ 0 w 213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6"/>
                <a:gd name="T20" fmla="*/ 213 w 21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6">
                  <a:moveTo>
                    <a:pt x="0" y="24"/>
                  </a:moveTo>
                  <a:lnTo>
                    <a:pt x="207" y="0"/>
                  </a:lnTo>
                  <a:lnTo>
                    <a:pt x="213" y="18"/>
                  </a:lnTo>
                  <a:lnTo>
                    <a:pt x="0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1" name="Freeform 96">
              <a:extLst>
                <a:ext uri="{FF2B5EF4-FFF2-40B4-BE49-F238E27FC236}">
                  <a16:creationId xmlns:a16="http://schemas.microsoft.com/office/drawing/2014/main" id="{D9E200B3-03FD-BC4A-BDA4-A78CFD543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4125913"/>
              <a:ext cx="338138" cy="38100"/>
            </a:xfrm>
            <a:custGeom>
              <a:avLst/>
              <a:gdLst>
                <a:gd name="T0" fmla="*/ 0 w 213"/>
                <a:gd name="T1" fmla="*/ 2147483647 h 24"/>
                <a:gd name="T2" fmla="*/ 2147483647 w 213"/>
                <a:gd name="T3" fmla="*/ 0 h 24"/>
                <a:gd name="T4" fmla="*/ 2147483647 w 213"/>
                <a:gd name="T5" fmla="*/ 2147483647 h 24"/>
                <a:gd name="T6" fmla="*/ 0 w 213"/>
                <a:gd name="T7" fmla="*/ 2147483647 h 24"/>
                <a:gd name="T8" fmla="*/ 0 w 213"/>
                <a:gd name="T9" fmla="*/ 2147483647 h 24"/>
                <a:gd name="T10" fmla="*/ 0 w 213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24"/>
                <a:gd name="T20" fmla="*/ 213 w 2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24">
                  <a:moveTo>
                    <a:pt x="0" y="18"/>
                  </a:moveTo>
                  <a:lnTo>
                    <a:pt x="207" y="0"/>
                  </a:lnTo>
                  <a:lnTo>
                    <a:pt x="213" y="6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2" name="Freeform 97">
              <a:extLst>
                <a:ext uri="{FF2B5EF4-FFF2-40B4-BE49-F238E27FC236}">
                  <a16:creationId xmlns:a16="http://schemas.microsoft.com/office/drawing/2014/main" id="{DB8959F1-1C02-3E4E-D631-1084E20EE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135438"/>
              <a:ext cx="112713" cy="376238"/>
            </a:xfrm>
            <a:custGeom>
              <a:avLst/>
              <a:gdLst>
                <a:gd name="T0" fmla="*/ 2147483647 w 71"/>
                <a:gd name="T1" fmla="*/ 2147483647 h 237"/>
                <a:gd name="T2" fmla="*/ 2147483647 w 71"/>
                <a:gd name="T3" fmla="*/ 2147483647 h 237"/>
                <a:gd name="T4" fmla="*/ 2147483647 w 71"/>
                <a:gd name="T5" fmla="*/ 2147483647 h 237"/>
                <a:gd name="T6" fmla="*/ 2147483647 w 71"/>
                <a:gd name="T7" fmla="*/ 2147483647 h 237"/>
                <a:gd name="T8" fmla="*/ 2147483647 w 71"/>
                <a:gd name="T9" fmla="*/ 2147483647 h 237"/>
                <a:gd name="T10" fmla="*/ 2147483647 w 71"/>
                <a:gd name="T11" fmla="*/ 2147483647 h 237"/>
                <a:gd name="T12" fmla="*/ 2147483647 w 71"/>
                <a:gd name="T13" fmla="*/ 2147483647 h 237"/>
                <a:gd name="T14" fmla="*/ 2147483647 w 71"/>
                <a:gd name="T15" fmla="*/ 2147483647 h 237"/>
                <a:gd name="T16" fmla="*/ 2147483647 w 71"/>
                <a:gd name="T17" fmla="*/ 2147483647 h 237"/>
                <a:gd name="T18" fmla="*/ 2147483647 w 71"/>
                <a:gd name="T19" fmla="*/ 2147483647 h 237"/>
                <a:gd name="T20" fmla="*/ 2147483647 w 71"/>
                <a:gd name="T21" fmla="*/ 2147483647 h 237"/>
                <a:gd name="T22" fmla="*/ 2147483647 w 71"/>
                <a:gd name="T23" fmla="*/ 2147483647 h 237"/>
                <a:gd name="T24" fmla="*/ 2147483647 w 71"/>
                <a:gd name="T25" fmla="*/ 2147483647 h 237"/>
                <a:gd name="T26" fmla="*/ 2147483647 w 71"/>
                <a:gd name="T27" fmla="*/ 2147483647 h 237"/>
                <a:gd name="T28" fmla="*/ 2147483647 w 71"/>
                <a:gd name="T29" fmla="*/ 2147483647 h 237"/>
                <a:gd name="T30" fmla="*/ 2147483647 w 71"/>
                <a:gd name="T31" fmla="*/ 2147483647 h 237"/>
                <a:gd name="T32" fmla="*/ 2147483647 w 71"/>
                <a:gd name="T33" fmla="*/ 2147483647 h 237"/>
                <a:gd name="T34" fmla="*/ 2147483647 w 71"/>
                <a:gd name="T35" fmla="*/ 2147483647 h 237"/>
                <a:gd name="T36" fmla="*/ 2147483647 w 71"/>
                <a:gd name="T37" fmla="*/ 2147483647 h 237"/>
                <a:gd name="T38" fmla="*/ 2147483647 w 71"/>
                <a:gd name="T39" fmla="*/ 2147483647 h 237"/>
                <a:gd name="T40" fmla="*/ 2147483647 w 71"/>
                <a:gd name="T41" fmla="*/ 2147483647 h 237"/>
                <a:gd name="T42" fmla="*/ 2147483647 w 71"/>
                <a:gd name="T43" fmla="*/ 2147483647 h 237"/>
                <a:gd name="T44" fmla="*/ 0 w 71"/>
                <a:gd name="T45" fmla="*/ 2147483647 h 237"/>
                <a:gd name="T46" fmla="*/ 2147483647 w 71"/>
                <a:gd name="T47" fmla="*/ 2147483647 h 237"/>
                <a:gd name="T48" fmla="*/ 2147483647 w 71"/>
                <a:gd name="T49" fmla="*/ 2147483647 h 237"/>
                <a:gd name="T50" fmla="*/ 2147483647 w 71"/>
                <a:gd name="T51" fmla="*/ 2147483647 h 237"/>
                <a:gd name="T52" fmla="*/ 2147483647 w 71"/>
                <a:gd name="T53" fmla="*/ 2147483647 h 237"/>
                <a:gd name="T54" fmla="*/ 2147483647 w 71"/>
                <a:gd name="T55" fmla="*/ 2147483647 h 237"/>
                <a:gd name="T56" fmla="*/ 2147483647 w 71"/>
                <a:gd name="T57" fmla="*/ 2147483647 h 237"/>
                <a:gd name="T58" fmla="*/ 2147483647 w 71"/>
                <a:gd name="T59" fmla="*/ 0 h 237"/>
                <a:gd name="T60" fmla="*/ 2147483647 w 71"/>
                <a:gd name="T61" fmla="*/ 0 h 237"/>
                <a:gd name="T62" fmla="*/ 2147483647 w 71"/>
                <a:gd name="T63" fmla="*/ 0 h 237"/>
                <a:gd name="T64" fmla="*/ 2147483647 w 71"/>
                <a:gd name="T65" fmla="*/ 0 h 237"/>
                <a:gd name="T66" fmla="*/ 2147483647 w 71"/>
                <a:gd name="T67" fmla="*/ 2147483647 h 237"/>
                <a:gd name="T68" fmla="*/ 2147483647 w 71"/>
                <a:gd name="T69" fmla="*/ 2147483647 h 237"/>
                <a:gd name="T70" fmla="*/ 2147483647 w 71"/>
                <a:gd name="T71" fmla="*/ 2147483647 h 237"/>
                <a:gd name="T72" fmla="*/ 2147483647 w 71"/>
                <a:gd name="T73" fmla="*/ 2147483647 h 237"/>
                <a:gd name="T74" fmla="*/ 2147483647 w 71"/>
                <a:gd name="T75" fmla="*/ 2147483647 h 237"/>
                <a:gd name="T76" fmla="*/ 2147483647 w 71"/>
                <a:gd name="T77" fmla="*/ 2147483647 h 237"/>
                <a:gd name="T78" fmla="*/ 2147483647 w 71"/>
                <a:gd name="T79" fmla="*/ 2147483647 h 237"/>
                <a:gd name="T80" fmla="*/ 2147483647 w 71"/>
                <a:gd name="T81" fmla="*/ 2147483647 h 237"/>
                <a:gd name="T82" fmla="*/ 2147483647 w 71"/>
                <a:gd name="T83" fmla="*/ 2147483647 h 237"/>
                <a:gd name="T84" fmla="*/ 2147483647 w 71"/>
                <a:gd name="T85" fmla="*/ 2147483647 h 237"/>
                <a:gd name="T86" fmla="*/ 2147483647 w 71"/>
                <a:gd name="T87" fmla="*/ 2147483647 h 237"/>
                <a:gd name="T88" fmla="*/ 2147483647 w 71"/>
                <a:gd name="T89" fmla="*/ 2147483647 h 237"/>
                <a:gd name="T90" fmla="*/ 2147483647 w 71"/>
                <a:gd name="T91" fmla="*/ 2147483647 h 237"/>
                <a:gd name="T92" fmla="*/ 2147483647 w 71"/>
                <a:gd name="T93" fmla="*/ 2147483647 h 237"/>
                <a:gd name="T94" fmla="*/ 2147483647 w 71"/>
                <a:gd name="T95" fmla="*/ 2147483647 h 237"/>
                <a:gd name="T96" fmla="*/ 2147483647 w 71"/>
                <a:gd name="T97" fmla="*/ 2147483647 h 237"/>
                <a:gd name="T98" fmla="*/ 2147483647 w 71"/>
                <a:gd name="T99" fmla="*/ 2147483647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237"/>
                <a:gd name="T152" fmla="*/ 71 w 71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237">
                  <a:moveTo>
                    <a:pt x="59" y="237"/>
                  </a:moveTo>
                  <a:lnTo>
                    <a:pt x="53" y="59"/>
                  </a:lnTo>
                  <a:lnTo>
                    <a:pt x="53" y="53"/>
                  </a:lnTo>
                  <a:lnTo>
                    <a:pt x="53" y="42"/>
                  </a:lnTo>
                  <a:lnTo>
                    <a:pt x="47" y="30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6"/>
                  </a:lnTo>
                  <a:lnTo>
                    <a:pt x="12" y="178"/>
                  </a:lnTo>
                  <a:lnTo>
                    <a:pt x="6" y="184"/>
                  </a:lnTo>
                  <a:lnTo>
                    <a:pt x="0" y="178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7" y="6"/>
                  </a:lnTo>
                  <a:lnTo>
                    <a:pt x="53" y="12"/>
                  </a:lnTo>
                  <a:lnTo>
                    <a:pt x="59" y="24"/>
                  </a:lnTo>
                  <a:lnTo>
                    <a:pt x="65" y="36"/>
                  </a:lnTo>
                  <a:lnTo>
                    <a:pt x="65" y="48"/>
                  </a:lnTo>
                  <a:lnTo>
                    <a:pt x="71" y="59"/>
                  </a:lnTo>
                  <a:lnTo>
                    <a:pt x="71" y="237"/>
                  </a:lnTo>
                  <a:lnTo>
                    <a:pt x="65" y="237"/>
                  </a:lnTo>
                  <a:lnTo>
                    <a:pt x="59" y="237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3" name="Freeform 98">
              <a:extLst>
                <a:ext uri="{FF2B5EF4-FFF2-40B4-BE49-F238E27FC236}">
                  <a16:creationId xmlns:a16="http://schemas.microsoft.com/office/drawing/2014/main" id="{4052CF67-DCDB-5F05-C23E-50F0DABEA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144963"/>
              <a:ext cx="103188" cy="366713"/>
            </a:xfrm>
            <a:custGeom>
              <a:avLst/>
              <a:gdLst>
                <a:gd name="T0" fmla="*/ 2147483647 w 65"/>
                <a:gd name="T1" fmla="*/ 2147483647 h 231"/>
                <a:gd name="T2" fmla="*/ 2147483647 w 65"/>
                <a:gd name="T3" fmla="*/ 2147483647 h 231"/>
                <a:gd name="T4" fmla="*/ 2147483647 w 65"/>
                <a:gd name="T5" fmla="*/ 2147483647 h 231"/>
                <a:gd name="T6" fmla="*/ 2147483647 w 65"/>
                <a:gd name="T7" fmla="*/ 2147483647 h 231"/>
                <a:gd name="T8" fmla="*/ 2147483647 w 65"/>
                <a:gd name="T9" fmla="*/ 2147483647 h 231"/>
                <a:gd name="T10" fmla="*/ 2147483647 w 65"/>
                <a:gd name="T11" fmla="*/ 2147483647 h 231"/>
                <a:gd name="T12" fmla="*/ 2147483647 w 65"/>
                <a:gd name="T13" fmla="*/ 2147483647 h 231"/>
                <a:gd name="T14" fmla="*/ 2147483647 w 65"/>
                <a:gd name="T15" fmla="*/ 2147483647 h 231"/>
                <a:gd name="T16" fmla="*/ 2147483647 w 65"/>
                <a:gd name="T17" fmla="*/ 2147483647 h 231"/>
                <a:gd name="T18" fmla="*/ 2147483647 w 65"/>
                <a:gd name="T19" fmla="*/ 2147483647 h 231"/>
                <a:gd name="T20" fmla="*/ 2147483647 w 65"/>
                <a:gd name="T21" fmla="*/ 2147483647 h 231"/>
                <a:gd name="T22" fmla="*/ 2147483647 w 65"/>
                <a:gd name="T23" fmla="*/ 2147483647 h 231"/>
                <a:gd name="T24" fmla="*/ 2147483647 w 65"/>
                <a:gd name="T25" fmla="*/ 2147483647 h 231"/>
                <a:gd name="T26" fmla="*/ 2147483647 w 65"/>
                <a:gd name="T27" fmla="*/ 2147483647 h 231"/>
                <a:gd name="T28" fmla="*/ 2147483647 w 65"/>
                <a:gd name="T29" fmla="*/ 2147483647 h 231"/>
                <a:gd name="T30" fmla="*/ 2147483647 w 65"/>
                <a:gd name="T31" fmla="*/ 2147483647 h 231"/>
                <a:gd name="T32" fmla="*/ 0 w 65"/>
                <a:gd name="T33" fmla="*/ 2147483647 h 231"/>
                <a:gd name="T34" fmla="*/ 2147483647 w 65"/>
                <a:gd name="T35" fmla="*/ 2147483647 h 231"/>
                <a:gd name="T36" fmla="*/ 2147483647 w 65"/>
                <a:gd name="T37" fmla="*/ 2147483647 h 231"/>
                <a:gd name="T38" fmla="*/ 2147483647 w 65"/>
                <a:gd name="T39" fmla="*/ 2147483647 h 231"/>
                <a:gd name="T40" fmla="*/ 2147483647 w 65"/>
                <a:gd name="T41" fmla="*/ 2147483647 h 231"/>
                <a:gd name="T42" fmla="*/ 2147483647 w 65"/>
                <a:gd name="T43" fmla="*/ 2147483647 h 231"/>
                <a:gd name="T44" fmla="*/ 2147483647 w 65"/>
                <a:gd name="T45" fmla="*/ 0 h 231"/>
                <a:gd name="T46" fmla="*/ 2147483647 w 65"/>
                <a:gd name="T47" fmla="*/ 0 h 231"/>
                <a:gd name="T48" fmla="*/ 2147483647 w 65"/>
                <a:gd name="T49" fmla="*/ 0 h 231"/>
                <a:gd name="T50" fmla="*/ 2147483647 w 65"/>
                <a:gd name="T51" fmla="*/ 0 h 231"/>
                <a:gd name="T52" fmla="*/ 2147483647 w 65"/>
                <a:gd name="T53" fmla="*/ 0 h 231"/>
                <a:gd name="T54" fmla="*/ 2147483647 w 65"/>
                <a:gd name="T55" fmla="*/ 2147483647 h 231"/>
                <a:gd name="T56" fmla="*/ 2147483647 w 65"/>
                <a:gd name="T57" fmla="*/ 2147483647 h 231"/>
                <a:gd name="T58" fmla="*/ 2147483647 w 65"/>
                <a:gd name="T59" fmla="*/ 2147483647 h 231"/>
                <a:gd name="T60" fmla="*/ 2147483647 w 65"/>
                <a:gd name="T61" fmla="*/ 2147483647 h 231"/>
                <a:gd name="T62" fmla="*/ 2147483647 w 65"/>
                <a:gd name="T63" fmla="*/ 2147483647 h 231"/>
                <a:gd name="T64" fmla="*/ 2147483647 w 65"/>
                <a:gd name="T65" fmla="*/ 2147483647 h 231"/>
                <a:gd name="T66" fmla="*/ 2147483647 w 65"/>
                <a:gd name="T67" fmla="*/ 2147483647 h 231"/>
                <a:gd name="T68" fmla="*/ 2147483647 w 65"/>
                <a:gd name="T69" fmla="*/ 2147483647 h 231"/>
                <a:gd name="T70" fmla="*/ 2147483647 w 65"/>
                <a:gd name="T71" fmla="*/ 2147483647 h 231"/>
                <a:gd name="T72" fmla="*/ 2147483647 w 65"/>
                <a:gd name="T73" fmla="*/ 2147483647 h 231"/>
                <a:gd name="T74" fmla="*/ 2147483647 w 65"/>
                <a:gd name="T75" fmla="*/ 2147483647 h 231"/>
                <a:gd name="T76" fmla="*/ 2147483647 w 65"/>
                <a:gd name="T77" fmla="*/ 2147483647 h 2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"/>
                <a:gd name="T118" fmla="*/ 0 h 231"/>
                <a:gd name="T119" fmla="*/ 65 w 65"/>
                <a:gd name="T120" fmla="*/ 231 h 2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" h="231">
                  <a:moveTo>
                    <a:pt x="59" y="231"/>
                  </a:moveTo>
                  <a:lnTo>
                    <a:pt x="53" y="53"/>
                  </a:lnTo>
                  <a:lnTo>
                    <a:pt x="53" y="36"/>
                  </a:lnTo>
                  <a:lnTo>
                    <a:pt x="47" y="24"/>
                  </a:lnTo>
                  <a:lnTo>
                    <a:pt x="36" y="12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36"/>
                  </a:lnTo>
                  <a:lnTo>
                    <a:pt x="6" y="178"/>
                  </a:lnTo>
                  <a:lnTo>
                    <a:pt x="0" y="172"/>
                  </a:lnTo>
                  <a:lnTo>
                    <a:pt x="6" y="30"/>
                  </a:lnTo>
                  <a:lnTo>
                    <a:pt x="6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53" y="18"/>
                  </a:lnTo>
                  <a:lnTo>
                    <a:pt x="59" y="36"/>
                  </a:lnTo>
                  <a:lnTo>
                    <a:pt x="59" y="59"/>
                  </a:lnTo>
                  <a:lnTo>
                    <a:pt x="65" y="231"/>
                  </a:lnTo>
                  <a:lnTo>
                    <a:pt x="59" y="231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4" name="Freeform 99">
              <a:extLst>
                <a:ext uri="{FF2B5EF4-FFF2-40B4-BE49-F238E27FC236}">
                  <a16:creationId xmlns:a16="http://schemas.microsoft.com/office/drawing/2014/main" id="{8CB61A5B-7B1B-4CDF-178F-A03C6EBF3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4106863"/>
              <a:ext cx="122238" cy="376238"/>
            </a:xfrm>
            <a:custGeom>
              <a:avLst/>
              <a:gdLst>
                <a:gd name="T0" fmla="*/ 2147483647 w 77"/>
                <a:gd name="T1" fmla="*/ 2147483647 h 237"/>
                <a:gd name="T2" fmla="*/ 2147483647 w 77"/>
                <a:gd name="T3" fmla="*/ 2147483647 h 237"/>
                <a:gd name="T4" fmla="*/ 2147483647 w 77"/>
                <a:gd name="T5" fmla="*/ 2147483647 h 237"/>
                <a:gd name="T6" fmla="*/ 2147483647 w 77"/>
                <a:gd name="T7" fmla="*/ 2147483647 h 237"/>
                <a:gd name="T8" fmla="*/ 2147483647 w 77"/>
                <a:gd name="T9" fmla="*/ 2147483647 h 237"/>
                <a:gd name="T10" fmla="*/ 2147483647 w 77"/>
                <a:gd name="T11" fmla="*/ 2147483647 h 237"/>
                <a:gd name="T12" fmla="*/ 2147483647 w 77"/>
                <a:gd name="T13" fmla="*/ 2147483647 h 237"/>
                <a:gd name="T14" fmla="*/ 2147483647 w 77"/>
                <a:gd name="T15" fmla="*/ 2147483647 h 237"/>
                <a:gd name="T16" fmla="*/ 2147483647 w 77"/>
                <a:gd name="T17" fmla="*/ 2147483647 h 237"/>
                <a:gd name="T18" fmla="*/ 2147483647 w 77"/>
                <a:gd name="T19" fmla="*/ 2147483647 h 237"/>
                <a:gd name="T20" fmla="*/ 2147483647 w 77"/>
                <a:gd name="T21" fmla="*/ 2147483647 h 237"/>
                <a:gd name="T22" fmla="*/ 2147483647 w 77"/>
                <a:gd name="T23" fmla="*/ 2147483647 h 237"/>
                <a:gd name="T24" fmla="*/ 2147483647 w 77"/>
                <a:gd name="T25" fmla="*/ 2147483647 h 237"/>
                <a:gd name="T26" fmla="*/ 2147483647 w 77"/>
                <a:gd name="T27" fmla="*/ 2147483647 h 237"/>
                <a:gd name="T28" fmla="*/ 2147483647 w 77"/>
                <a:gd name="T29" fmla="*/ 2147483647 h 237"/>
                <a:gd name="T30" fmla="*/ 2147483647 w 77"/>
                <a:gd name="T31" fmla="*/ 2147483647 h 237"/>
                <a:gd name="T32" fmla="*/ 2147483647 w 77"/>
                <a:gd name="T33" fmla="*/ 2147483647 h 237"/>
                <a:gd name="T34" fmla="*/ 2147483647 w 77"/>
                <a:gd name="T35" fmla="*/ 2147483647 h 237"/>
                <a:gd name="T36" fmla="*/ 2147483647 w 77"/>
                <a:gd name="T37" fmla="*/ 2147483647 h 237"/>
                <a:gd name="T38" fmla="*/ 2147483647 w 77"/>
                <a:gd name="T39" fmla="*/ 2147483647 h 237"/>
                <a:gd name="T40" fmla="*/ 2147483647 w 77"/>
                <a:gd name="T41" fmla="*/ 2147483647 h 237"/>
                <a:gd name="T42" fmla="*/ 2147483647 w 77"/>
                <a:gd name="T43" fmla="*/ 2147483647 h 237"/>
                <a:gd name="T44" fmla="*/ 0 w 77"/>
                <a:gd name="T45" fmla="*/ 2147483647 h 237"/>
                <a:gd name="T46" fmla="*/ 0 w 77"/>
                <a:gd name="T47" fmla="*/ 2147483647 h 237"/>
                <a:gd name="T48" fmla="*/ 0 w 77"/>
                <a:gd name="T49" fmla="*/ 2147483647 h 237"/>
                <a:gd name="T50" fmla="*/ 0 w 77"/>
                <a:gd name="T51" fmla="*/ 2147483647 h 237"/>
                <a:gd name="T52" fmla="*/ 0 w 77"/>
                <a:gd name="T53" fmla="*/ 2147483647 h 237"/>
                <a:gd name="T54" fmla="*/ 2147483647 w 77"/>
                <a:gd name="T55" fmla="*/ 2147483647 h 237"/>
                <a:gd name="T56" fmla="*/ 2147483647 w 77"/>
                <a:gd name="T57" fmla="*/ 2147483647 h 237"/>
                <a:gd name="T58" fmla="*/ 2147483647 w 77"/>
                <a:gd name="T59" fmla="*/ 2147483647 h 237"/>
                <a:gd name="T60" fmla="*/ 2147483647 w 77"/>
                <a:gd name="T61" fmla="*/ 2147483647 h 237"/>
                <a:gd name="T62" fmla="*/ 2147483647 w 77"/>
                <a:gd name="T63" fmla="*/ 0 h 237"/>
                <a:gd name="T64" fmla="*/ 2147483647 w 77"/>
                <a:gd name="T65" fmla="*/ 0 h 237"/>
                <a:gd name="T66" fmla="*/ 2147483647 w 77"/>
                <a:gd name="T67" fmla="*/ 2147483647 h 237"/>
                <a:gd name="T68" fmla="*/ 2147483647 w 77"/>
                <a:gd name="T69" fmla="*/ 2147483647 h 237"/>
                <a:gd name="T70" fmla="*/ 2147483647 w 77"/>
                <a:gd name="T71" fmla="*/ 2147483647 h 237"/>
                <a:gd name="T72" fmla="*/ 2147483647 w 77"/>
                <a:gd name="T73" fmla="*/ 2147483647 h 237"/>
                <a:gd name="T74" fmla="*/ 2147483647 w 77"/>
                <a:gd name="T75" fmla="*/ 2147483647 h 237"/>
                <a:gd name="T76" fmla="*/ 2147483647 w 77"/>
                <a:gd name="T77" fmla="*/ 2147483647 h 237"/>
                <a:gd name="T78" fmla="*/ 2147483647 w 77"/>
                <a:gd name="T79" fmla="*/ 2147483647 h 237"/>
                <a:gd name="T80" fmla="*/ 2147483647 w 77"/>
                <a:gd name="T81" fmla="*/ 2147483647 h 237"/>
                <a:gd name="T82" fmla="*/ 2147483647 w 77"/>
                <a:gd name="T83" fmla="*/ 2147483647 h 237"/>
                <a:gd name="T84" fmla="*/ 2147483647 w 77"/>
                <a:gd name="T85" fmla="*/ 2147483647 h 237"/>
                <a:gd name="T86" fmla="*/ 2147483647 w 77"/>
                <a:gd name="T87" fmla="*/ 2147483647 h 237"/>
                <a:gd name="T88" fmla="*/ 2147483647 w 77"/>
                <a:gd name="T89" fmla="*/ 2147483647 h 237"/>
                <a:gd name="T90" fmla="*/ 2147483647 w 77"/>
                <a:gd name="T91" fmla="*/ 2147483647 h 237"/>
                <a:gd name="T92" fmla="*/ 2147483647 w 77"/>
                <a:gd name="T93" fmla="*/ 2147483647 h 237"/>
                <a:gd name="T94" fmla="*/ 2147483647 w 77"/>
                <a:gd name="T95" fmla="*/ 2147483647 h 237"/>
                <a:gd name="T96" fmla="*/ 2147483647 w 77"/>
                <a:gd name="T97" fmla="*/ 2147483647 h 237"/>
                <a:gd name="T98" fmla="*/ 2147483647 w 77"/>
                <a:gd name="T99" fmla="*/ 2147483647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"/>
                <a:gd name="T151" fmla="*/ 0 h 237"/>
                <a:gd name="T152" fmla="*/ 77 w 77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" h="237">
                  <a:moveTo>
                    <a:pt x="59" y="237"/>
                  </a:moveTo>
                  <a:lnTo>
                    <a:pt x="47" y="66"/>
                  </a:lnTo>
                  <a:lnTo>
                    <a:pt x="47" y="54"/>
                  </a:lnTo>
                  <a:lnTo>
                    <a:pt x="47" y="42"/>
                  </a:lnTo>
                  <a:lnTo>
                    <a:pt x="41" y="30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42"/>
                  </a:lnTo>
                  <a:lnTo>
                    <a:pt x="12" y="184"/>
                  </a:lnTo>
                  <a:lnTo>
                    <a:pt x="6" y="184"/>
                  </a:lnTo>
                  <a:lnTo>
                    <a:pt x="0" y="184"/>
                  </a:lnTo>
                  <a:lnTo>
                    <a:pt x="0" y="42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53" y="24"/>
                  </a:lnTo>
                  <a:lnTo>
                    <a:pt x="59" y="42"/>
                  </a:lnTo>
                  <a:lnTo>
                    <a:pt x="59" y="48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77" y="237"/>
                  </a:lnTo>
                  <a:lnTo>
                    <a:pt x="65" y="237"/>
                  </a:lnTo>
                  <a:lnTo>
                    <a:pt x="59" y="237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5" name="Freeform 100">
              <a:extLst>
                <a:ext uri="{FF2B5EF4-FFF2-40B4-BE49-F238E27FC236}">
                  <a16:creationId xmlns:a16="http://schemas.microsoft.com/office/drawing/2014/main" id="{13797D4C-4D3B-8096-4710-9D8B3AEDE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875" y="4116388"/>
              <a:ext cx="112713" cy="366713"/>
            </a:xfrm>
            <a:custGeom>
              <a:avLst/>
              <a:gdLst>
                <a:gd name="T0" fmla="*/ 2147483647 w 71"/>
                <a:gd name="T1" fmla="*/ 2147483647 h 231"/>
                <a:gd name="T2" fmla="*/ 2147483647 w 71"/>
                <a:gd name="T3" fmla="*/ 2147483647 h 231"/>
                <a:gd name="T4" fmla="*/ 2147483647 w 71"/>
                <a:gd name="T5" fmla="*/ 2147483647 h 231"/>
                <a:gd name="T6" fmla="*/ 2147483647 w 71"/>
                <a:gd name="T7" fmla="*/ 2147483647 h 231"/>
                <a:gd name="T8" fmla="*/ 2147483647 w 71"/>
                <a:gd name="T9" fmla="*/ 2147483647 h 231"/>
                <a:gd name="T10" fmla="*/ 2147483647 w 71"/>
                <a:gd name="T11" fmla="*/ 2147483647 h 231"/>
                <a:gd name="T12" fmla="*/ 2147483647 w 71"/>
                <a:gd name="T13" fmla="*/ 2147483647 h 231"/>
                <a:gd name="T14" fmla="*/ 2147483647 w 71"/>
                <a:gd name="T15" fmla="*/ 2147483647 h 231"/>
                <a:gd name="T16" fmla="*/ 2147483647 w 71"/>
                <a:gd name="T17" fmla="*/ 2147483647 h 231"/>
                <a:gd name="T18" fmla="*/ 2147483647 w 71"/>
                <a:gd name="T19" fmla="*/ 2147483647 h 231"/>
                <a:gd name="T20" fmla="*/ 2147483647 w 71"/>
                <a:gd name="T21" fmla="*/ 2147483647 h 231"/>
                <a:gd name="T22" fmla="*/ 2147483647 w 71"/>
                <a:gd name="T23" fmla="*/ 2147483647 h 231"/>
                <a:gd name="T24" fmla="*/ 2147483647 w 71"/>
                <a:gd name="T25" fmla="*/ 2147483647 h 231"/>
                <a:gd name="T26" fmla="*/ 2147483647 w 71"/>
                <a:gd name="T27" fmla="*/ 2147483647 h 231"/>
                <a:gd name="T28" fmla="*/ 2147483647 w 71"/>
                <a:gd name="T29" fmla="*/ 2147483647 h 231"/>
                <a:gd name="T30" fmla="*/ 2147483647 w 71"/>
                <a:gd name="T31" fmla="*/ 2147483647 h 231"/>
                <a:gd name="T32" fmla="*/ 2147483647 w 71"/>
                <a:gd name="T33" fmla="*/ 2147483647 h 231"/>
                <a:gd name="T34" fmla="*/ 0 w 71"/>
                <a:gd name="T35" fmla="*/ 2147483647 h 231"/>
                <a:gd name="T36" fmla="*/ 0 w 71"/>
                <a:gd name="T37" fmla="*/ 2147483647 h 231"/>
                <a:gd name="T38" fmla="*/ 0 w 71"/>
                <a:gd name="T39" fmla="*/ 2147483647 h 231"/>
                <a:gd name="T40" fmla="*/ 0 w 71"/>
                <a:gd name="T41" fmla="*/ 2147483647 h 231"/>
                <a:gd name="T42" fmla="*/ 0 w 71"/>
                <a:gd name="T43" fmla="*/ 2147483647 h 231"/>
                <a:gd name="T44" fmla="*/ 0 w 71"/>
                <a:gd name="T45" fmla="*/ 2147483647 h 231"/>
                <a:gd name="T46" fmla="*/ 2147483647 w 71"/>
                <a:gd name="T47" fmla="*/ 0 h 231"/>
                <a:gd name="T48" fmla="*/ 2147483647 w 71"/>
                <a:gd name="T49" fmla="*/ 0 h 231"/>
                <a:gd name="T50" fmla="*/ 2147483647 w 71"/>
                <a:gd name="T51" fmla="*/ 0 h 231"/>
                <a:gd name="T52" fmla="*/ 2147483647 w 71"/>
                <a:gd name="T53" fmla="*/ 2147483647 h 231"/>
                <a:gd name="T54" fmla="*/ 2147483647 w 71"/>
                <a:gd name="T55" fmla="*/ 2147483647 h 231"/>
                <a:gd name="T56" fmla="*/ 2147483647 w 71"/>
                <a:gd name="T57" fmla="*/ 2147483647 h 231"/>
                <a:gd name="T58" fmla="*/ 2147483647 w 71"/>
                <a:gd name="T59" fmla="*/ 2147483647 h 231"/>
                <a:gd name="T60" fmla="*/ 2147483647 w 71"/>
                <a:gd name="T61" fmla="*/ 2147483647 h 231"/>
                <a:gd name="T62" fmla="*/ 2147483647 w 71"/>
                <a:gd name="T63" fmla="*/ 2147483647 h 231"/>
                <a:gd name="T64" fmla="*/ 2147483647 w 71"/>
                <a:gd name="T65" fmla="*/ 2147483647 h 231"/>
                <a:gd name="T66" fmla="*/ 2147483647 w 71"/>
                <a:gd name="T67" fmla="*/ 2147483647 h 231"/>
                <a:gd name="T68" fmla="*/ 2147483647 w 71"/>
                <a:gd name="T69" fmla="*/ 2147483647 h 231"/>
                <a:gd name="T70" fmla="*/ 2147483647 w 71"/>
                <a:gd name="T71" fmla="*/ 2147483647 h 231"/>
                <a:gd name="T72" fmla="*/ 2147483647 w 71"/>
                <a:gd name="T73" fmla="*/ 2147483647 h 231"/>
                <a:gd name="T74" fmla="*/ 2147483647 w 71"/>
                <a:gd name="T75" fmla="*/ 2147483647 h 231"/>
                <a:gd name="T76" fmla="*/ 2147483647 w 71"/>
                <a:gd name="T77" fmla="*/ 2147483647 h 231"/>
                <a:gd name="T78" fmla="*/ 2147483647 w 71"/>
                <a:gd name="T79" fmla="*/ 2147483647 h 2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1"/>
                <a:gd name="T121" fmla="*/ 0 h 231"/>
                <a:gd name="T122" fmla="*/ 71 w 71"/>
                <a:gd name="T123" fmla="*/ 231 h 2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1" h="231">
                  <a:moveTo>
                    <a:pt x="59" y="231"/>
                  </a:moveTo>
                  <a:lnTo>
                    <a:pt x="47" y="60"/>
                  </a:lnTo>
                  <a:lnTo>
                    <a:pt x="47" y="36"/>
                  </a:lnTo>
                  <a:lnTo>
                    <a:pt x="41" y="24"/>
                  </a:lnTo>
                  <a:lnTo>
                    <a:pt x="30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178"/>
                  </a:lnTo>
                  <a:lnTo>
                    <a:pt x="0" y="178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5" y="12"/>
                  </a:lnTo>
                  <a:lnTo>
                    <a:pt x="47" y="24"/>
                  </a:lnTo>
                  <a:lnTo>
                    <a:pt x="53" y="36"/>
                  </a:lnTo>
                  <a:lnTo>
                    <a:pt x="59" y="60"/>
                  </a:lnTo>
                  <a:lnTo>
                    <a:pt x="71" y="231"/>
                  </a:lnTo>
                  <a:lnTo>
                    <a:pt x="59" y="231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6" name="Freeform 101">
              <a:extLst>
                <a:ext uri="{FF2B5EF4-FFF2-40B4-BE49-F238E27FC236}">
                  <a16:creationId xmlns:a16="http://schemas.microsoft.com/office/drawing/2014/main" id="{9856BAA4-C853-786D-FF75-8CD9813D6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4022725"/>
              <a:ext cx="26988" cy="93663"/>
            </a:xfrm>
            <a:custGeom>
              <a:avLst/>
              <a:gdLst>
                <a:gd name="T0" fmla="*/ 2147483647 w 17"/>
                <a:gd name="T1" fmla="*/ 0 h 59"/>
                <a:gd name="T2" fmla="*/ 2147483647 w 17"/>
                <a:gd name="T3" fmla="*/ 2147483647 h 59"/>
                <a:gd name="T4" fmla="*/ 2147483647 w 17"/>
                <a:gd name="T5" fmla="*/ 2147483647 h 59"/>
                <a:gd name="T6" fmla="*/ 0 w 17"/>
                <a:gd name="T7" fmla="*/ 0 h 59"/>
                <a:gd name="T8" fmla="*/ 2147483647 w 17"/>
                <a:gd name="T9" fmla="*/ 0 h 59"/>
                <a:gd name="T10" fmla="*/ 2147483647 w 17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9"/>
                <a:gd name="T20" fmla="*/ 17 w 17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9">
                  <a:moveTo>
                    <a:pt x="17" y="0"/>
                  </a:moveTo>
                  <a:lnTo>
                    <a:pt x="17" y="59"/>
                  </a:lnTo>
                  <a:lnTo>
                    <a:pt x="6" y="59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7" name="Freeform 102">
              <a:extLst>
                <a:ext uri="{FF2B5EF4-FFF2-40B4-BE49-F238E27FC236}">
                  <a16:creationId xmlns:a16="http://schemas.microsoft.com/office/drawing/2014/main" id="{34367684-F6C5-19E7-1699-49E81D7D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838" y="4022725"/>
              <a:ext cx="19050" cy="93663"/>
            </a:xfrm>
            <a:custGeom>
              <a:avLst/>
              <a:gdLst>
                <a:gd name="T0" fmla="*/ 2147483647 w 12"/>
                <a:gd name="T1" fmla="*/ 0 h 59"/>
                <a:gd name="T2" fmla="*/ 2147483647 w 12"/>
                <a:gd name="T3" fmla="*/ 2147483647 h 59"/>
                <a:gd name="T4" fmla="*/ 2147483647 w 12"/>
                <a:gd name="T5" fmla="*/ 2147483647 h 59"/>
                <a:gd name="T6" fmla="*/ 0 w 12"/>
                <a:gd name="T7" fmla="*/ 0 h 59"/>
                <a:gd name="T8" fmla="*/ 2147483647 w 12"/>
                <a:gd name="T9" fmla="*/ 0 h 59"/>
                <a:gd name="T10" fmla="*/ 2147483647 w 12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9"/>
                <a:gd name="T20" fmla="*/ 12 w 1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9">
                  <a:moveTo>
                    <a:pt x="12" y="0"/>
                  </a:moveTo>
                  <a:lnTo>
                    <a:pt x="12" y="59"/>
                  </a:lnTo>
                  <a:lnTo>
                    <a:pt x="6" y="59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8" name="Freeform 103">
              <a:extLst>
                <a:ext uri="{FF2B5EF4-FFF2-40B4-BE49-F238E27FC236}">
                  <a16:creationId xmlns:a16="http://schemas.microsoft.com/office/drawing/2014/main" id="{594F3E56-6418-C163-CF4A-3468C57DE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4003675"/>
              <a:ext cx="28575" cy="95250"/>
            </a:xfrm>
            <a:custGeom>
              <a:avLst/>
              <a:gdLst>
                <a:gd name="T0" fmla="*/ 2147483647 w 18"/>
                <a:gd name="T1" fmla="*/ 0 h 60"/>
                <a:gd name="T2" fmla="*/ 2147483647 w 18"/>
                <a:gd name="T3" fmla="*/ 2147483647 h 60"/>
                <a:gd name="T4" fmla="*/ 0 w 18"/>
                <a:gd name="T5" fmla="*/ 2147483647 h 60"/>
                <a:gd name="T6" fmla="*/ 0 w 18"/>
                <a:gd name="T7" fmla="*/ 0 h 60"/>
                <a:gd name="T8" fmla="*/ 2147483647 w 18"/>
                <a:gd name="T9" fmla="*/ 0 h 60"/>
                <a:gd name="T10" fmla="*/ 2147483647 w 18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0"/>
                <a:gd name="T20" fmla="*/ 18 w 18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0">
                  <a:moveTo>
                    <a:pt x="12" y="0"/>
                  </a:moveTo>
                  <a:lnTo>
                    <a:pt x="18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09" name="Freeform 104">
              <a:extLst>
                <a:ext uri="{FF2B5EF4-FFF2-40B4-BE49-F238E27FC236}">
                  <a16:creationId xmlns:a16="http://schemas.microsoft.com/office/drawing/2014/main" id="{2E498DE0-9E44-DADB-25FD-7D0AC8AA1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163" y="4003675"/>
              <a:ext cx="9525" cy="95250"/>
            </a:xfrm>
            <a:custGeom>
              <a:avLst/>
              <a:gdLst>
                <a:gd name="T0" fmla="*/ 2147483647 w 6"/>
                <a:gd name="T1" fmla="*/ 0 h 60"/>
                <a:gd name="T2" fmla="*/ 2147483647 w 6"/>
                <a:gd name="T3" fmla="*/ 2147483647 h 60"/>
                <a:gd name="T4" fmla="*/ 0 w 6"/>
                <a:gd name="T5" fmla="*/ 2147483647 h 60"/>
                <a:gd name="T6" fmla="*/ 0 w 6"/>
                <a:gd name="T7" fmla="*/ 0 h 60"/>
                <a:gd name="T8" fmla="*/ 2147483647 w 6"/>
                <a:gd name="T9" fmla="*/ 0 h 60"/>
                <a:gd name="T10" fmla="*/ 2147483647 w 6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60"/>
                <a:gd name="T20" fmla="*/ 6 w 6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60">
                  <a:moveTo>
                    <a:pt x="6" y="0"/>
                  </a:moveTo>
                  <a:lnTo>
                    <a:pt x="6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0" name="Freeform 105">
              <a:extLst>
                <a:ext uri="{FF2B5EF4-FFF2-40B4-BE49-F238E27FC236}">
                  <a16:creationId xmlns:a16="http://schemas.microsoft.com/office/drawing/2014/main" id="{6260978E-33BD-F82C-7B71-55D7EA4F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3806825"/>
              <a:ext cx="319088" cy="234950"/>
            </a:xfrm>
            <a:custGeom>
              <a:avLst/>
              <a:gdLst>
                <a:gd name="T0" fmla="*/ 2147483647 w 201"/>
                <a:gd name="T1" fmla="*/ 2147483647 h 148"/>
                <a:gd name="T2" fmla="*/ 2147483647 w 201"/>
                <a:gd name="T3" fmla="*/ 0 h 148"/>
                <a:gd name="T4" fmla="*/ 2147483647 w 201"/>
                <a:gd name="T5" fmla="*/ 0 h 148"/>
                <a:gd name="T6" fmla="*/ 2147483647 w 201"/>
                <a:gd name="T7" fmla="*/ 2147483647 h 148"/>
                <a:gd name="T8" fmla="*/ 2147483647 w 201"/>
                <a:gd name="T9" fmla="*/ 2147483647 h 148"/>
                <a:gd name="T10" fmla="*/ 2147483647 w 201"/>
                <a:gd name="T11" fmla="*/ 2147483647 h 148"/>
                <a:gd name="T12" fmla="*/ 2147483647 w 201"/>
                <a:gd name="T13" fmla="*/ 2147483647 h 148"/>
                <a:gd name="T14" fmla="*/ 2147483647 w 201"/>
                <a:gd name="T15" fmla="*/ 2147483647 h 148"/>
                <a:gd name="T16" fmla="*/ 2147483647 w 201"/>
                <a:gd name="T17" fmla="*/ 2147483647 h 148"/>
                <a:gd name="T18" fmla="*/ 2147483647 w 201"/>
                <a:gd name="T19" fmla="*/ 2147483647 h 148"/>
                <a:gd name="T20" fmla="*/ 2147483647 w 201"/>
                <a:gd name="T21" fmla="*/ 2147483647 h 148"/>
                <a:gd name="T22" fmla="*/ 2147483647 w 201"/>
                <a:gd name="T23" fmla="*/ 2147483647 h 148"/>
                <a:gd name="T24" fmla="*/ 2147483647 w 201"/>
                <a:gd name="T25" fmla="*/ 2147483647 h 148"/>
                <a:gd name="T26" fmla="*/ 0 w 201"/>
                <a:gd name="T27" fmla="*/ 2147483647 h 148"/>
                <a:gd name="T28" fmla="*/ 0 w 201"/>
                <a:gd name="T29" fmla="*/ 2147483647 h 148"/>
                <a:gd name="T30" fmla="*/ 2147483647 w 201"/>
                <a:gd name="T31" fmla="*/ 2147483647 h 148"/>
                <a:gd name="T32" fmla="*/ 2147483647 w 201"/>
                <a:gd name="T33" fmla="*/ 2147483647 h 148"/>
                <a:gd name="T34" fmla="*/ 2147483647 w 201"/>
                <a:gd name="T35" fmla="*/ 2147483647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1"/>
                <a:gd name="T55" fmla="*/ 0 h 148"/>
                <a:gd name="T56" fmla="*/ 201 w 201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1" h="148">
                  <a:moveTo>
                    <a:pt x="18" y="12"/>
                  </a:moveTo>
                  <a:lnTo>
                    <a:pt x="178" y="0"/>
                  </a:lnTo>
                  <a:lnTo>
                    <a:pt x="190" y="6"/>
                  </a:lnTo>
                  <a:lnTo>
                    <a:pt x="201" y="18"/>
                  </a:lnTo>
                  <a:lnTo>
                    <a:pt x="201" y="113"/>
                  </a:lnTo>
                  <a:lnTo>
                    <a:pt x="195" y="124"/>
                  </a:lnTo>
                  <a:lnTo>
                    <a:pt x="184" y="136"/>
                  </a:lnTo>
                  <a:lnTo>
                    <a:pt x="30" y="148"/>
                  </a:lnTo>
                  <a:lnTo>
                    <a:pt x="12" y="142"/>
                  </a:lnTo>
                  <a:lnTo>
                    <a:pt x="6" y="130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1" name="Freeform 106">
              <a:extLst>
                <a:ext uri="{FF2B5EF4-FFF2-40B4-BE49-F238E27FC236}">
                  <a16:creationId xmlns:a16="http://schemas.microsoft.com/office/drawing/2014/main" id="{D64AB611-294E-9EFB-15C8-FB8624DA9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3816350"/>
              <a:ext cx="309563" cy="225425"/>
            </a:xfrm>
            <a:custGeom>
              <a:avLst/>
              <a:gdLst>
                <a:gd name="T0" fmla="*/ 2147483647 w 195"/>
                <a:gd name="T1" fmla="*/ 2147483647 h 142"/>
                <a:gd name="T2" fmla="*/ 2147483647 w 195"/>
                <a:gd name="T3" fmla="*/ 2147483647 h 142"/>
                <a:gd name="T4" fmla="*/ 2147483647 w 195"/>
                <a:gd name="T5" fmla="*/ 2147483647 h 142"/>
                <a:gd name="T6" fmla="*/ 2147483647 w 195"/>
                <a:gd name="T7" fmla="*/ 2147483647 h 142"/>
                <a:gd name="T8" fmla="*/ 2147483647 w 195"/>
                <a:gd name="T9" fmla="*/ 2147483647 h 142"/>
                <a:gd name="T10" fmla="*/ 2147483647 w 195"/>
                <a:gd name="T11" fmla="*/ 2147483647 h 142"/>
                <a:gd name="T12" fmla="*/ 2147483647 w 195"/>
                <a:gd name="T13" fmla="*/ 2147483647 h 142"/>
                <a:gd name="T14" fmla="*/ 2147483647 w 195"/>
                <a:gd name="T15" fmla="*/ 2147483647 h 142"/>
                <a:gd name="T16" fmla="*/ 2147483647 w 195"/>
                <a:gd name="T17" fmla="*/ 2147483647 h 142"/>
                <a:gd name="T18" fmla="*/ 0 w 195"/>
                <a:gd name="T19" fmla="*/ 2147483647 h 142"/>
                <a:gd name="T20" fmla="*/ 0 w 195"/>
                <a:gd name="T21" fmla="*/ 2147483647 h 142"/>
                <a:gd name="T22" fmla="*/ 2147483647 w 195"/>
                <a:gd name="T23" fmla="*/ 2147483647 h 142"/>
                <a:gd name="T24" fmla="*/ 2147483647 w 195"/>
                <a:gd name="T25" fmla="*/ 2147483647 h 142"/>
                <a:gd name="T26" fmla="*/ 2147483647 w 195"/>
                <a:gd name="T27" fmla="*/ 0 h 142"/>
                <a:gd name="T28" fmla="*/ 2147483647 w 195"/>
                <a:gd name="T29" fmla="*/ 0 h 142"/>
                <a:gd name="T30" fmla="*/ 2147483647 w 195"/>
                <a:gd name="T31" fmla="*/ 2147483647 h 142"/>
                <a:gd name="T32" fmla="*/ 2147483647 w 195"/>
                <a:gd name="T33" fmla="*/ 2147483647 h 142"/>
                <a:gd name="T34" fmla="*/ 2147483647 w 195"/>
                <a:gd name="T35" fmla="*/ 2147483647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142"/>
                <a:gd name="T56" fmla="*/ 195 w 195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142">
                  <a:moveTo>
                    <a:pt x="195" y="12"/>
                  </a:moveTo>
                  <a:lnTo>
                    <a:pt x="195" y="107"/>
                  </a:lnTo>
                  <a:lnTo>
                    <a:pt x="189" y="118"/>
                  </a:lnTo>
                  <a:lnTo>
                    <a:pt x="178" y="130"/>
                  </a:lnTo>
                  <a:lnTo>
                    <a:pt x="24" y="142"/>
                  </a:lnTo>
                  <a:lnTo>
                    <a:pt x="12" y="142"/>
                  </a:lnTo>
                  <a:lnTo>
                    <a:pt x="6" y="130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6"/>
                  </a:lnTo>
                  <a:lnTo>
                    <a:pt x="184" y="0"/>
                  </a:lnTo>
                  <a:lnTo>
                    <a:pt x="189" y="6"/>
                  </a:lnTo>
                  <a:lnTo>
                    <a:pt x="195" y="12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2" name="Freeform 107">
              <a:extLst>
                <a:ext uri="{FF2B5EF4-FFF2-40B4-BE49-F238E27FC236}">
                  <a16:creationId xmlns:a16="http://schemas.microsoft.com/office/drawing/2014/main" id="{7281F879-E26A-1843-B0A0-B7D09263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3816350"/>
              <a:ext cx="244475" cy="225425"/>
            </a:xfrm>
            <a:custGeom>
              <a:avLst/>
              <a:gdLst>
                <a:gd name="T0" fmla="*/ 2147483647 w 154"/>
                <a:gd name="T1" fmla="*/ 2147483647 h 142"/>
                <a:gd name="T2" fmla="*/ 2147483647 w 154"/>
                <a:gd name="T3" fmla="*/ 2147483647 h 142"/>
                <a:gd name="T4" fmla="*/ 2147483647 w 154"/>
                <a:gd name="T5" fmla="*/ 2147483647 h 142"/>
                <a:gd name="T6" fmla="*/ 2147483647 w 154"/>
                <a:gd name="T7" fmla="*/ 2147483647 h 142"/>
                <a:gd name="T8" fmla="*/ 2147483647 w 154"/>
                <a:gd name="T9" fmla="*/ 2147483647 h 142"/>
                <a:gd name="T10" fmla="*/ 0 w 154"/>
                <a:gd name="T11" fmla="*/ 2147483647 h 142"/>
                <a:gd name="T12" fmla="*/ 0 w 154"/>
                <a:gd name="T13" fmla="*/ 2147483647 h 142"/>
                <a:gd name="T14" fmla="*/ 2147483647 w 154"/>
                <a:gd name="T15" fmla="*/ 2147483647 h 142"/>
                <a:gd name="T16" fmla="*/ 2147483647 w 154"/>
                <a:gd name="T17" fmla="*/ 2147483647 h 142"/>
                <a:gd name="T18" fmla="*/ 2147483647 w 154"/>
                <a:gd name="T19" fmla="*/ 0 h 142"/>
                <a:gd name="T20" fmla="*/ 2147483647 w 154"/>
                <a:gd name="T21" fmla="*/ 0 h 142"/>
                <a:gd name="T22" fmla="*/ 2147483647 w 154"/>
                <a:gd name="T23" fmla="*/ 0 h 142"/>
                <a:gd name="T24" fmla="*/ 2147483647 w 154"/>
                <a:gd name="T25" fmla="*/ 2147483647 h 142"/>
                <a:gd name="T26" fmla="*/ 2147483647 w 154"/>
                <a:gd name="T27" fmla="*/ 2147483647 h 142"/>
                <a:gd name="T28" fmla="*/ 2147483647 w 154"/>
                <a:gd name="T29" fmla="*/ 2147483647 h 142"/>
                <a:gd name="T30" fmla="*/ 2147483647 w 154"/>
                <a:gd name="T31" fmla="*/ 2147483647 h 142"/>
                <a:gd name="T32" fmla="*/ 2147483647 w 154"/>
                <a:gd name="T33" fmla="*/ 2147483647 h 142"/>
                <a:gd name="T34" fmla="*/ 2147483647 w 154"/>
                <a:gd name="T35" fmla="*/ 2147483647 h 142"/>
                <a:gd name="T36" fmla="*/ 2147483647 w 154"/>
                <a:gd name="T37" fmla="*/ 2147483647 h 142"/>
                <a:gd name="T38" fmla="*/ 2147483647 w 154"/>
                <a:gd name="T39" fmla="*/ 2147483647 h 142"/>
                <a:gd name="T40" fmla="*/ 2147483647 w 154"/>
                <a:gd name="T41" fmla="*/ 2147483647 h 142"/>
                <a:gd name="T42" fmla="*/ 2147483647 w 154"/>
                <a:gd name="T43" fmla="*/ 2147483647 h 142"/>
                <a:gd name="T44" fmla="*/ 2147483647 w 154"/>
                <a:gd name="T45" fmla="*/ 2147483647 h 142"/>
                <a:gd name="T46" fmla="*/ 2147483647 w 154"/>
                <a:gd name="T47" fmla="*/ 2147483647 h 142"/>
                <a:gd name="T48" fmla="*/ 2147483647 w 154"/>
                <a:gd name="T49" fmla="*/ 2147483647 h 1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42"/>
                <a:gd name="T77" fmla="*/ 154 w 154"/>
                <a:gd name="T78" fmla="*/ 142 h 1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42">
                  <a:moveTo>
                    <a:pt x="148" y="130"/>
                  </a:moveTo>
                  <a:lnTo>
                    <a:pt x="24" y="142"/>
                  </a:lnTo>
                  <a:lnTo>
                    <a:pt x="12" y="142"/>
                  </a:lnTo>
                  <a:lnTo>
                    <a:pt x="6" y="130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8" y="6"/>
                  </a:lnTo>
                  <a:lnTo>
                    <a:pt x="154" y="0"/>
                  </a:lnTo>
                  <a:lnTo>
                    <a:pt x="53" y="12"/>
                  </a:lnTo>
                  <a:lnTo>
                    <a:pt x="18" y="18"/>
                  </a:lnTo>
                  <a:lnTo>
                    <a:pt x="18" y="59"/>
                  </a:lnTo>
                  <a:lnTo>
                    <a:pt x="18" y="107"/>
                  </a:lnTo>
                  <a:lnTo>
                    <a:pt x="18" y="130"/>
                  </a:lnTo>
                  <a:lnTo>
                    <a:pt x="24" y="130"/>
                  </a:lnTo>
                  <a:lnTo>
                    <a:pt x="53" y="136"/>
                  </a:lnTo>
                  <a:lnTo>
                    <a:pt x="113" y="130"/>
                  </a:lnTo>
                  <a:lnTo>
                    <a:pt x="148" y="130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3" name="Freeform 108">
              <a:extLst>
                <a:ext uri="{FF2B5EF4-FFF2-40B4-BE49-F238E27FC236}">
                  <a16:creationId xmlns:a16="http://schemas.microsoft.com/office/drawing/2014/main" id="{BD774FB9-B723-D414-7CA8-CF0A1A52A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060825"/>
              <a:ext cx="441325" cy="141288"/>
            </a:xfrm>
            <a:custGeom>
              <a:avLst/>
              <a:gdLst>
                <a:gd name="T0" fmla="*/ 2147483647 w 278"/>
                <a:gd name="T1" fmla="*/ 2147483647 h 89"/>
                <a:gd name="T2" fmla="*/ 2147483647 w 278"/>
                <a:gd name="T3" fmla="*/ 2147483647 h 89"/>
                <a:gd name="T4" fmla="*/ 2147483647 w 278"/>
                <a:gd name="T5" fmla="*/ 0 h 89"/>
                <a:gd name="T6" fmla="*/ 2147483647 w 278"/>
                <a:gd name="T7" fmla="*/ 2147483647 h 89"/>
                <a:gd name="T8" fmla="*/ 2147483647 w 278"/>
                <a:gd name="T9" fmla="*/ 2147483647 h 89"/>
                <a:gd name="T10" fmla="*/ 2147483647 w 278"/>
                <a:gd name="T11" fmla="*/ 2147483647 h 89"/>
                <a:gd name="T12" fmla="*/ 2147483647 w 278"/>
                <a:gd name="T13" fmla="*/ 2147483647 h 89"/>
                <a:gd name="T14" fmla="*/ 2147483647 w 278"/>
                <a:gd name="T15" fmla="*/ 2147483647 h 89"/>
                <a:gd name="T16" fmla="*/ 2147483647 w 278"/>
                <a:gd name="T17" fmla="*/ 2147483647 h 89"/>
                <a:gd name="T18" fmla="*/ 2147483647 w 278"/>
                <a:gd name="T19" fmla="*/ 2147483647 h 89"/>
                <a:gd name="T20" fmla="*/ 2147483647 w 278"/>
                <a:gd name="T21" fmla="*/ 2147483647 h 89"/>
                <a:gd name="T22" fmla="*/ 0 w 278"/>
                <a:gd name="T23" fmla="*/ 2147483647 h 89"/>
                <a:gd name="T24" fmla="*/ 0 w 278"/>
                <a:gd name="T25" fmla="*/ 2147483647 h 89"/>
                <a:gd name="T26" fmla="*/ 0 w 278"/>
                <a:gd name="T27" fmla="*/ 2147483647 h 89"/>
                <a:gd name="T28" fmla="*/ 2147483647 w 278"/>
                <a:gd name="T29" fmla="*/ 2147483647 h 89"/>
                <a:gd name="T30" fmla="*/ 2147483647 w 278"/>
                <a:gd name="T31" fmla="*/ 2147483647 h 89"/>
                <a:gd name="T32" fmla="*/ 2147483647 w 278"/>
                <a:gd name="T33" fmla="*/ 2147483647 h 89"/>
                <a:gd name="T34" fmla="*/ 2147483647 w 278"/>
                <a:gd name="T35" fmla="*/ 2147483647 h 89"/>
                <a:gd name="T36" fmla="*/ 2147483647 w 278"/>
                <a:gd name="T37" fmla="*/ 2147483647 h 89"/>
                <a:gd name="T38" fmla="*/ 2147483647 w 278"/>
                <a:gd name="T39" fmla="*/ 2147483647 h 89"/>
                <a:gd name="T40" fmla="*/ 2147483647 w 278"/>
                <a:gd name="T41" fmla="*/ 2147483647 h 89"/>
                <a:gd name="T42" fmla="*/ 2147483647 w 278"/>
                <a:gd name="T43" fmla="*/ 2147483647 h 89"/>
                <a:gd name="T44" fmla="*/ 2147483647 w 278"/>
                <a:gd name="T45" fmla="*/ 2147483647 h 89"/>
                <a:gd name="T46" fmla="*/ 2147483647 w 278"/>
                <a:gd name="T47" fmla="*/ 2147483647 h 89"/>
                <a:gd name="T48" fmla="*/ 2147483647 w 278"/>
                <a:gd name="T49" fmla="*/ 2147483647 h 89"/>
                <a:gd name="T50" fmla="*/ 2147483647 w 278"/>
                <a:gd name="T51" fmla="*/ 2147483647 h 89"/>
                <a:gd name="T52" fmla="*/ 2147483647 w 278"/>
                <a:gd name="T53" fmla="*/ 2147483647 h 89"/>
                <a:gd name="T54" fmla="*/ 2147483647 w 278"/>
                <a:gd name="T55" fmla="*/ 2147483647 h 89"/>
                <a:gd name="T56" fmla="*/ 2147483647 w 278"/>
                <a:gd name="T57" fmla="*/ 2147483647 h 89"/>
                <a:gd name="T58" fmla="*/ 2147483647 w 278"/>
                <a:gd name="T59" fmla="*/ 2147483647 h 89"/>
                <a:gd name="T60" fmla="*/ 2147483647 w 278"/>
                <a:gd name="T61" fmla="*/ 2147483647 h 89"/>
                <a:gd name="T62" fmla="*/ 2147483647 w 278"/>
                <a:gd name="T63" fmla="*/ 2147483647 h 89"/>
                <a:gd name="T64" fmla="*/ 2147483647 w 278"/>
                <a:gd name="T65" fmla="*/ 2147483647 h 89"/>
                <a:gd name="T66" fmla="*/ 2147483647 w 278"/>
                <a:gd name="T67" fmla="*/ 2147483647 h 89"/>
                <a:gd name="T68" fmla="*/ 2147483647 w 278"/>
                <a:gd name="T69" fmla="*/ 2147483647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8"/>
                <a:gd name="T106" fmla="*/ 0 h 89"/>
                <a:gd name="T107" fmla="*/ 278 w 278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8" h="89">
                  <a:moveTo>
                    <a:pt x="219" y="6"/>
                  </a:moveTo>
                  <a:lnTo>
                    <a:pt x="219" y="6"/>
                  </a:lnTo>
                  <a:lnTo>
                    <a:pt x="195" y="0"/>
                  </a:lnTo>
                  <a:lnTo>
                    <a:pt x="171" y="6"/>
                  </a:lnTo>
                  <a:lnTo>
                    <a:pt x="124" y="18"/>
                  </a:lnTo>
                  <a:lnTo>
                    <a:pt x="71" y="18"/>
                  </a:lnTo>
                  <a:lnTo>
                    <a:pt x="41" y="18"/>
                  </a:lnTo>
                  <a:lnTo>
                    <a:pt x="24" y="24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8" y="41"/>
                  </a:lnTo>
                  <a:lnTo>
                    <a:pt x="35" y="47"/>
                  </a:lnTo>
                  <a:lnTo>
                    <a:pt x="53" y="59"/>
                  </a:lnTo>
                  <a:lnTo>
                    <a:pt x="71" y="83"/>
                  </a:lnTo>
                  <a:lnTo>
                    <a:pt x="89" y="89"/>
                  </a:lnTo>
                  <a:lnTo>
                    <a:pt x="112" y="89"/>
                  </a:lnTo>
                  <a:lnTo>
                    <a:pt x="195" y="83"/>
                  </a:lnTo>
                  <a:lnTo>
                    <a:pt x="254" y="77"/>
                  </a:lnTo>
                  <a:lnTo>
                    <a:pt x="266" y="71"/>
                  </a:lnTo>
                  <a:lnTo>
                    <a:pt x="272" y="71"/>
                  </a:lnTo>
                  <a:lnTo>
                    <a:pt x="278" y="65"/>
                  </a:lnTo>
                  <a:lnTo>
                    <a:pt x="272" y="53"/>
                  </a:lnTo>
                  <a:lnTo>
                    <a:pt x="260" y="35"/>
                  </a:lnTo>
                  <a:lnTo>
                    <a:pt x="219" y="6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4" name="Freeform 109">
              <a:extLst>
                <a:ext uri="{FF2B5EF4-FFF2-40B4-BE49-F238E27FC236}">
                  <a16:creationId xmlns:a16="http://schemas.microsoft.com/office/drawing/2014/main" id="{A512DFEE-BCE4-7337-462A-BDF032ED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4060825"/>
              <a:ext cx="441325" cy="131763"/>
            </a:xfrm>
            <a:custGeom>
              <a:avLst/>
              <a:gdLst>
                <a:gd name="T0" fmla="*/ 2147483647 w 278"/>
                <a:gd name="T1" fmla="*/ 2147483647 h 83"/>
                <a:gd name="T2" fmla="*/ 2147483647 w 278"/>
                <a:gd name="T3" fmla="*/ 2147483647 h 83"/>
                <a:gd name="T4" fmla="*/ 2147483647 w 278"/>
                <a:gd name="T5" fmla="*/ 0 h 83"/>
                <a:gd name="T6" fmla="*/ 2147483647 w 278"/>
                <a:gd name="T7" fmla="*/ 2147483647 h 83"/>
                <a:gd name="T8" fmla="*/ 2147483647 w 278"/>
                <a:gd name="T9" fmla="*/ 2147483647 h 83"/>
                <a:gd name="T10" fmla="*/ 2147483647 w 278"/>
                <a:gd name="T11" fmla="*/ 2147483647 h 83"/>
                <a:gd name="T12" fmla="*/ 2147483647 w 278"/>
                <a:gd name="T13" fmla="*/ 2147483647 h 83"/>
                <a:gd name="T14" fmla="*/ 2147483647 w 278"/>
                <a:gd name="T15" fmla="*/ 2147483647 h 83"/>
                <a:gd name="T16" fmla="*/ 2147483647 w 278"/>
                <a:gd name="T17" fmla="*/ 2147483647 h 83"/>
                <a:gd name="T18" fmla="*/ 2147483647 w 278"/>
                <a:gd name="T19" fmla="*/ 2147483647 h 83"/>
                <a:gd name="T20" fmla="*/ 2147483647 w 278"/>
                <a:gd name="T21" fmla="*/ 2147483647 h 83"/>
                <a:gd name="T22" fmla="*/ 0 w 278"/>
                <a:gd name="T23" fmla="*/ 2147483647 h 83"/>
                <a:gd name="T24" fmla="*/ 0 w 278"/>
                <a:gd name="T25" fmla="*/ 2147483647 h 83"/>
                <a:gd name="T26" fmla="*/ 2147483647 w 278"/>
                <a:gd name="T27" fmla="*/ 2147483647 h 83"/>
                <a:gd name="T28" fmla="*/ 2147483647 w 278"/>
                <a:gd name="T29" fmla="*/ 2147483647 h 83"/>
                <a:gd name="T30" fmla="*/ 2147483647 w 278"/>
                <a:gd name="T31" fmla="*/ 2147483647 h 83"/>
                <a:gd name="T32" fmla="*/ 2147483647 w 278"/>
                <a:gd name="T33" fmla="*/ 2147483647 h 83"/>
                <a:gd name="T34" fmla="*/ 2147483647 w 278"/>
                <a:gd name="T35" fmla="*/ 2147483647 h 83"/>
                <a:gd name="T36" fmla="*/ 2147483647 w 278"/>
                <a:gd name="T37" fmla="*/ 2147483647 h 83"/>
                <a:gd name="T38" fmla="*/ 2147483647 w 278"/>
                <a:gd name="T39" fmla="*/ 2147483647 h 83"/>
                <a:gd name="T40" fmla="*/ 2147483647 w 278"/>
                <a:gd name="T41" fmla="*/ 2147483647 h 83"/>
                <a:gd name="T42" fmla="*/ 2147483647 w 278"/>
                <a:gd name="T43" fmla="*/ 2147483647 h 83"/>
                <a:gd name="T44" fmla="*/ 2147483647 w 278"/>
                <a:gd name="T45" fmla="*/ 2147483647 h 83"/>
                <a:gd name="T46" fmla="*/ 2147483647 w 278"/>
                <a:gd name="T47" fmla="*/ 2147483647 h 83"/>
                <a:gd name="T48" fmla="*/ 2147483647 w 278"/>
                <a:gd name="T49" fmla="*/ 2147483647 h 83"/>
                <a:gd name="T50" fmla="*/ 2147483647 w 278"/>
                <a:gd name="T51" fmla="*/ 2147483647 h 83"/>
                <a:gd name="T52" fmla="*/ 2147483647 w 278"/>
                <a:gd name="T53" fmla="*/ 2147483647 h 83"/>
                <a:gd name="T54" fmla="*/ 2147483647 w 278"/>
                <a:gd name="T55" fmla="*/ 2147483647 h 83"/>
                <a:gd name="T56" fmla="*/ 2147483647 w 278"/>
                <a:gd name="T57" fmla="*/ 2147483647 h 83"/>
                <a:gd name="T58" fmla="*/ 2147483647 w 278"/>
                <a:gd name="T59" fmla="*/ 2147483647 h 83"/>
                <a:gd name="T60" fmla="*/ 2147483647 w 278"/>
                <a:gd name="T61" fmla="*/ 2147483647 h 83"/>
                <a:gd name="T62" fmla="*/ 2147483647 w 278"/>
                <a:gd name="T63" fmla="*/ 2147483647 h 83"/>
                <a:gd name="T64" fmla="*/ 2147483647 w 278"/>
                <a:gd name="T65" fmla="*/ 2147483647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83"/>
                <a:gd name="T101" fmla="*/ 278 w 27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83">
                  <a:moveTo>
                    <a:pt x="219" y="6"/>
                  </a:moveTo>
                  <a:lnTo>
                    <a:pt x="219" y="6"/>
                  </a:lnTo>
                  <a:lnTo>
                    <a:pt x="195" y="0"/>
                  </a:lnTo>
                  <a:lnTo>
                    <a:pt x="171" y="6"/>
                  </a:lnTo>
                  <a:lnTo>
                    <a:pt x="124" y="18"/>
                  </a:lnTo>
                  <a:lnTo>
                    <a:pt x="71" y="18"/>
                  </a:lnTo>
                  <a:lnTo>
                    <a:pt x="41" y="18"/>
                  </a:lnTo>
                  <a:lnTo>
                    <a:pt x="24" y="24"/>
                  </a:lnTo>
                  <a:lnTo>
                    <a:pt x="0" y="35"/>
                  </a:lnTo>
                  <a:lnTo>
                    <a:pt x="18" y="35"/>
                  </a:lnTo>
                  <a:lnTo>
                    <a:pt x="35" y="35"/>
                  </a:lnTo>
                  <a:lnTo>
                    <a:pt x="53" y="53"/>
                  </a:lnTo>
                  <a:lnTo>
                    <a:pt x="71" y="71"/>
                  </a:lnTo>
                  <a:lnTo>
                    <a:pt x="89" y="83"/>
                  </a:lnTo>
                  <a:lnTo>
                    <a:pt x="112" y="83"/>
                  </a:lnTo>
                  <a:lnTo>
                    <a:pt x="195" y="77"/>
                  </a:lnTo>
                  <a:lnTo>
                    <a:pt x="254" y="65"/>
                  </a:lnTo>
                  <a:lnTo>
                    <a:pt x="266" y="65"/>
                  </a:lnTo>
                  <a:lnTo>
                    <a:pt x="278" y="53"/>
                  </a:lnTo>
                  <a:lnTo>
                    <a:pt x="272" y="47"/>
                  </a:lnTo>
                  <a:lnTo>
                    <a:pt x="260" y="35"/>
                  </a:lnTo>
                  <a:lnTo>
                    <a:pt x="219" y="6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5" name="Freeform 110">
              <a:extLst>
                <a:ext uri="{FF2B5EF4-FFF2-40B4-BE49-F238E27FC236}">
                  <a16:creationId xmlns:a16="http://schemas.microsoft.com/office/drawing/2014/main" id="{9AA0CFC0-24B1-86E8-E8F8-C3B1D5731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450" y="4098925"/>
              <a:ext cx="254000" cy="65088"/>
            </a:xfrm>
            <a:custGeom>
              <a:avLst/>
              <a:gdLst>
                <a:gd name="T0" fmla="*/ 2147483647 w 160"/>
                <a:gd name="T1" fmla="*/ 2147483647 h 41"/>
                <a:gd name="T2" fmla="*/ 2147483647 w 160"/>
                <a:gd name="T3" fmla="*/ 2147483647 h 41"/>
                <a:gd name="T4" fmla="*/ 2147483647 w 160"/>
                <a:gd name="T5" fmla="*/ 2147483647 h 41"/>
                <a:gd name="T6" fmla="*/ 2147483647 w 160"/>
                <a:gd name="T7" fmla="*/ 2147483647 h 41"/>
                <a:gd name="T8" fmla="*/ 2147483647 w 160"/>
                <a:gd name="T9" fmla="*/ 2147483647 h 41"/>
                <a:gd name="T10" fmla="*/ 2147483647 w 160"/>
                <a:gd name="T11" fmla="*/ 2147483647 h 41"/>
                <a:gd name="T12" fmla="*/ 2147483647 w 160"/>
                <a:gd name="T13" fmla="*/ 2147483647 h 41"/>
                <a:gd name="T14" fmla="*/ 2147483647 w 160"/>
                <a:gd name="T15" fmla="*/ 2147483647 h 41"/>
                <a:gd name="T16" fmla="*/ 2147483647 w 160"/>
                <a:gd name="T17" fmla="*/ 2147483647 h 41"/>
                <a:gd name="T18" fmla="*/ 2147483647 w 160"/>
                <a:gd name="T19" fmla="*/ 2147483647 h 41"/>
                <a:gd name="T20" fmla="*/ 0 w 160"/>
                <a:gd name="T21" fmla="*/ 0 h 41"/>
                <a:gd name="T22" fmla="*/ 0 w 160"/>
                <a:gd name="T23" fmla="*/ 0 h 41"/>
                <a:gd name="T24" fmla="*/ 2147483647 w 160"/>
                <a:gd name="T25" fmla="*/ 0 h 41"/>
                <a:gd name="T26" fmla="*/ 2147483647 w 160"/>
                <a:gd name="T27" fmla="*/ 2147483647 h 41"/>
                <a:gd name="T28" fmla="*/ 2147483647 w 160"/>
                <a:gd name="T29" fmla="*/ 2147483647 h 41"/>
                <a:gd name="T30" fmla="*/ 2147483647 w 160"/>
                <a:gd name="T31" fmla="*/ 2147483647 h 41"/>
                <a:gd name="T32" fmla="*/ 2147483647 w 160"/>
                <a:gd name="T33" fmla="*/ 2147483647 h 41"/>
                <a:gd name="T34" fmla="*/ 2147483647 w 160"/>
                <a:gd name="T35" fmla="*/ 2147483647 h 41"/>
                <a:gd name="T36" fmla="*/ 2147483647 w 160"/>
                <a:gd name="T37" fmla="*/ 2147483647 h 41"/>
                <a:gd name="T38" fmla="*/ 2147483647 w 160"/>
                <a:gd name="T39" fmla="*/ 2147483647 h 41"/>
                <a:gd name="T40" fmla="*/ 2147483647 w 160"/>
                <a:gd name="T41" fmla="*/ 2147483647 h 41"/>
                <a:gd name="T42" fmla="*/ 2147483647 w 160"/>
                <a:gd name="T43" fmla="*/ 2147483647 h 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41"/>
                <a:gd name="T68" fmla="*/ 160 w 160"/>
                <a:gd name="T69" fmla="*/ 41 h 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41">
                  <a:moveTo>
                    <a:pt x="160" y="29"/>
                  </a:moveTo>
                  <a:lnTo>
                    <a:pt x="160" y="29"/>
                  </a:lnTo>
                  <a:lnTo>
                    <a:pt x="136" y="35"/>
                  </a:lnTo>
                  <a:lnTo>
                    <a:pt x="101" y="41"/>
                  </a:lnTo>
                  <a:lnTo>
                    <a:pt x="71" y="41"/>
                  </a:lnTo>
                  <a:lnTo>
                    <a:pt x="47" y="35"/>
                  </a:lnTo>
                  <a:lnTo>
                    <a:pt x="30" y="23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18" y="0"/>
                  </a:lnTo>
                  <a:lnTo>
                    <a:pt x="41" y="5"/>
                  </a:lnTo>
                  <a:lnTo>
                    <a:pt x="65" y="11"/>
                  </a:lnTo>
                  <a:lnTo>
                    <a:pt x="101" y="17"/>
                  </a:lnTo>
                  <a:lnTo>
                    <a:pt x="130" y="17"/>
                  </a:lnTo>
                  <a:lnTo>
                    <a:pt x="154" y="23"/>
                  </a:lnTo>
                  <a:lnTo>
                    <a:pt x="160" y="29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6" name="Freeform 111">
              <a:extLst>
                <a:ext uri="{FF2B5EF4-FFF2-40B4-BE49-F238E27FC236}">
                  <a16:creationId xmlns:a16="http://schemas.microsoft.com/office/drawing/2014/main" id="{1A3DD3F4-9849-760A-C521-B263CE07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4106863"/>
              <a:ext cx="385763" cy="85725"/>
            </a:xfrm>
            <a:custGeom>
              <a:avLst/>
              <a:gdLst>
                <a:gd name="T0" fmla="*/ 0 w 243"/>
                <a:gd name="T1" fmla="*/ 2147483647 h 54"/>
                <a:gd name="T2" fmla="*/ 0 w 243"/>
                <a:gd name="T3" fmla="*/ 2147483647 h 54"/>
                <a:gd name="T4" fmla="*/ 2147483647 w 243"/>
                <a:gd name="T5" fmla="*/ 2147483647 h 54"/>
                <a:gd name="T6" fmla="*/ 2147483647 w 243"/>
                <a:gd name="T7" fmla="*/ 2147483647 h 54"/>
                <a:gd name="T8" fmla="*/ 2147483647 w 243"/>
                <a:gd name="T9" fmla="*/ 2147483647 h 54"/>
                <a:gd name="T10" fmla="*/ 2147483647 w 243"/>
                <a:gd name="T11" fmla="*/ 2147483647 h 54"/>
                <a:gd name="T12" fmla="*/ 2147483647 w 243"/>
                <a:gd name="T13" fmla="*/ 2147483647 h 54"/>
                <a:gd name="T14" fmla="*/ 2147483647 w 243"/>
                <a:gd name="T15" fmla="*/ 2147483647 h 54"/>
                <a:gd name="T16" fmla="*/ 2147483647 w 243"/>
                <a:gd name="T17" fmla="*/ 2147483647 h 54"/>
                <a:gd name="T18" fmla="*/ 2147483647 w 243"/>
                <a:gd name="T19" fmla="*/ 2147483647 h 54"/>
                <a:gd name="T20" fmla="*/ 2147483647 w 243"/>
                <a:gd name="T21" fmla="*/ 2147483647 h 54"/>
                <a:gd name="T22" fmla="*/ 2147483647 w 243"/>
                <a:gd name="T23" fmla="*/ 2147483647 h 54"/>
                <a:gd name="T24" fmla="*/ 2147483647 w 243"/>
                <a:gd name="T25" fmla="*/ 2147483647 h 54"/>
                <a:gd name="T26" fmla="*/ 2147483647 w 243"/>
                <a:gd name="T27" fmla="*/ 2147483647 h 54"/>
                <a:gd name="T28" fmla="*/ 2147483647 w 243"/>
                <a:gd name="T29" fmla="*/ 2147483647 h 54"/>
                <a:gd name="T30" fmla="*/ 2147483647 w 243"/>
                <a:gd name="T31" fmla="*/ 2147483647 h 54"/>
                <a:gd name="T32" fmla="*/ 2147483647 w 243"/>
                <a:gd name="T33" fmla="*/ 2147483647 h 54"/>
                <a:gd name="T34" fmla="*/ 2147483647 w 243"/>
                <a:gd name="T35" fmla="*/ 0 h 54"/>
                <a:gd name="T36" fmla="*/ 2147483647 w 243"/>
                <a:gd name="T37" fmla="*/ 0 h 54"/>
                <a:gd name="T38" fmla="*/ 2147483647 w 243"/>
                <a:gd name="T39" fmla="*/ 2147483647 h 54"/>
                <a:gd name="T40" fmla="*/ 2147483647 w 243"/>
                <a:gd name="T41" fmla="*/ 2147483647 h 54"/>
                <a:gd name="T42" fmla="*/ 2147483647 w 243"/>
                <a:gd name="T43" fmla="*/ 2147483647 h 54"/>
                <a:gd name="T44" fmla="*/ 2147483647 w 243"/>
                <a:gd name="T45" fmla="*/ 2147483647 h 54"/>
                <a:gd name="T46" fmla="*/ 2147483647 w 243"/>
                <a:gd name="T47" fmla="*/ 2147483647 h 54"/>
                <a:gd name="T48" fmla="*/ 2147483647 w 243"/>
                <a:gd name="T49" fmla="*/ 2147483647 h 54"/>
                <a:gd name="T50" fmla="*/ 2147483647 w 243"/>
                <a:gd name="T51" fmla="*/ 2147483647 h 54"/>
                <a:gd name="T52" fmla="*/ 2147483647 w 243"/>
                <a:gd name="T53" fmla="*/ 2147483647 h 54"/>
                <a:gd name="T54" fmla="*/ 2147483647 w 243"/>
                <a:gd name="T55" fmla="*/ 2147483647 h 54"/>
                <a:gd name="T56" fmla="*/ 2147483647 w 243"/>
                <a:gd name="T57" fmla="*/ 2147483647 h 54"/>
                <a:gd name="T58" fmla="*/ 2147483647 w 243"/>
                <a:gd name="T59" fmla="*/ 2147483647 h 54"/>
                <a:gd name="T60" fmla="*/ 0 w 243"/>
                <a:gd name="T61" fmla="*/ 2147483647 h 54"/>
                <a:gd name="T62" fmla="*/ 0 w 243"/>
                <a:gd name="T63" fmla="*/ 214748364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3"/>
                <a:gd name="T97" fmla="*/ 0 h 54"/>
                <a:gd name="T98" fmla="*/ 243 w 243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3" h="54">
                  <a:moveTo>
                    <a:pt x="0" y="6"/>
                  </a:moveTo>
                  <a:lnTo>
                    <a:pt x="0" y="6"/>
                  </a:lnTo>
                  <a:lnTo>
                    <a:pt x="18" y="24"/>
                  </a:lnTo>
                  <a:lnTo>
                    <a:pt x="36" y="42"/>
                  </a:lnTo>
                  <a:lnTo>
                    <a:pt x="54" y="54"/>
                  </a:lnTo>
                  <a:lnTo>
                    <a:pt x="77" y="54"/>
                  </a:lnTo>
                  <a:lnTo>
                    <a:pt x="160" y="48"/>
                  </a:lnTo>
                  <a:lnTo>
                    <a:pt x="219" y="36"/>
                  </a:lnTo>
                  <a:lnTo>
                    <a:pt x="231" y="36"/>
                  </a:lnTo>
                  <a:lnTo>
                    <a:pt x="243" y="24"/>
                  </a:lnTo>
                  <a:lnTo>
                    <a:pt x="237" y="18"/>
                  </a:lnTo>
                  <a:lnTo>
                    <a:pt x="225" y="6"/>
                  </a:lnTo>
                  <a:lnTo>
                    <a:pt x="219" y="0"/>
                  </a:lnTo>
                  <a:lnTo>
                    <a:pt x="225" y="18"/>
                  </a:lnTo>
                  <a:lnTo>
                    <a:pt x="219" y="24"/>
                  </a:lnTo>
                  <a:lnTo>
                    <a:pt x="207" y="30"/>
                  </a:lnTo>
                  <a:lnTo>
                    <a:pt x="184" y="36"/>
                  </a:lnTo>
                  <a:lnTo>
                    <a:pt x="101" y="42"/>
                  </a:lnTo>
                  <a:lnTo>
                    <a:pt x="71" y="42"/>
                  </a:lnTo>
                  <a:lnTo>
                    <a:pt x="48" y="36"/>
                  </a:lnTo>
                  <a:lnTo>
                    <a:pt x="30" y="18"/>
                  </a:lnTo>
                  <a:lnTo>
                    <a:pt x="18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7" name="Freeform 112">
              <a:extLst>
                <a:ext uri="{FF2B5EF4-FFF2-40B4-BE49-F238E27FC236}">
                  <a16:creationId xmlns:a16="http://schemas.microsoft.com/office/drawing/2014/main" id="{12A8C77F-004A-F961-6745-D62BF912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219575"/>
              <a:ext cx="338138" cy="57150"/>
            </a:xfrm>
            <a:custGeom>
              <a:avLst/>
              <a:gdLst>
                <a:gd name="T0" fmla="*/ 0 w 213"/>
                <a:gd name="T1" fmla="*/ 2147483647 h 36"/>
                <a:gd name="T2" fmla="*/ 2147483647 w 213"/>
                <a:gd name="T3" fmla="*/ 0 h 36"/>
                <a:gd name="T4" fmla="*/ 2147483647 w 213"/>
                <a:gd name="T5" fmla="*/ 2147483647 h 36"/>
                <a:gd name="T6" fmla="*/ 0 w 213"/>
                <a:gd name="T7" fmla="*/ 2147483647 h 36"/>
                <a:gd name="T8" fmla="*/ 0 w 213"/>
                <a:gd name="T9" fmla="*/ 2147483647 h 36"/>
                <a:gd name="T10" fmla="*/ 0 w 213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6"/>
                <a:gd name="T20" fmla="*/ 213 w 21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6">
                  <a:moveTo>
                    <a:pt x="0" y="18"/>
                  </a:moveTo>
                  <a:lnTo>
                    <a:pt x="207" y="0"/>
                  </a:lnTo>
                  <a:lnTo>
                    <a:pt x="213" y="12"/>
                  </a:lnTo>
                  <a:lnTo>
                    <a:pt x="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8" name="Freeform 113">
              <a:extLst>
                <a:ext uri="{FF2B5EF4-FFF2-40B4-BE49-F238E27FC236}">
                  <a16:creationId xmlns:a16="http://schemas.microsoft.com/office/drawing/2014/main" id="{F470E38D-0887-45B7-C769-D0431152E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229100"/>
              <a:ext cx="338138" cy="47625"/>
            </a:xfrm>
            <a:custGeom>
              <a:avLst/>
              <a:gdLst>
                <a:gd name="T0" fmla="*/ 0 w 213"/>
                <a:gd name="T1" fmla="*/ 2147483647 h 30"/>
                <a:gd name="T2" fmla="*/ 2147483647 w 213"/>
                <a:gd name="T3" fmla="*/ 0 h 30"/>
                <a:gd name="T4" fmla="*/ 2147483647 w 213"/>
                <a:gd name="T5" fmla="*/ 2147483647 h 30"/>
                <a:gd name="T6" fmla="*/ 0 w 213"/>
                <a:gd name="T7" fmla="*/ 2147483647 h 30"/>
                <a:gd name="T8" fmla="*/ 0 w 213"/>
                <a:gd name="T9" fmla="*/ 2147483647 h 30"/>
                <a:gd name="T10" fmla="*/ 0 w 213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0"/>
                <a:gd name="T20" fmla="*/ 213 w 2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0">
                  <a:moveTo>
                    <a:pt x="0" y="24"/>
                  </a:moveTo>
                  <a:lnTo>
                    <a:pt x="213" y="0"/>
                  </a:lnTo>
                  <a:lnTo>
                    <a:pt x="213" y="6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19" name="Freeform 114">
              <a:extLst>
                <a:ext uri="{FF2B5EF4-FFF2-40B4-BE49-F238E27FC236}">
                  <a16:creationId xmlns:a16="http://schemas.microsoft.com/office/drawing/2014/main" id="{B0DB3389-3BC1-FF46-F93B-C540BCFD7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4238625"/>
              <a:ext cx="336550" cy="57150"/>
            </a:xfrm>
            <a:custGeom>
              <a:avLst/>
              <a:gdLst>
                <a:gd name="T0" fmla="*/ 0 w 212"/>
                <a:gd name="T1" fmla="*/ 2147483647 h 36"/>
                <a:gd name="T2" fmla="*/ 2147483647 w 212"/>
                <a:gd name="T3" fmla="*/ 0 h 36"/>
                <a:gd name="T4" fmla="*/ 2147483647 w 212"/>
                <a:gd name="T5" fmla="*/ 2147483647 h 36"/>
                <a:gd name="T6" fmla="*/ 2147483647 w 212"/>
                <a:gd name="T7" fmla="*/ 2147483647 h 36"/>
                <a:gd name="T8" fmla="*/ 0 w 212"/>
                <a:gd name="T9" fmla="*/ 2147483647 h 36"/>
                <a:gd name="T10" fmla="*/ 0 w 212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"/>
                <a:gd name="T19" fmla="*/ 0 h 36"/>
                <a:gd name="T20" fmla="*/ 212 w 21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" h="36">
                  <a:moveTo>
                    <a:pt x="0" y="18"/>
                  </a:moveTo>
                  <a:lnTo>
                    <a:pt x="212" y="0"/>
                  </a:lnTo>
                  <a:lnTo>
                    <a:pt x="212" y="18"/>
                  </a:lnTo>
                  <a:lnTo>
                    <a:pt x="5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0" name="Freeform 115">
              <a:extLst>
                <a:ext uri="{FF2B5EF4-FFF2-40B4-BE49-F238E27FC236}">
                  <a16:creationId xmlns:a16="http://schemas.microsoft.com/office/drawing/2014/main" id="{1A5D826B-DCBA-2127-A7C3-CAA9D4598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4248150"/>
              <a:ext cx="336550" cy="47625"/>
            </a:xfrm>
            <a:custGeom>
              <a:avLst/>
              <a:gdLst>
                <a:gd name="T0" fmla="*/ 0 w 212"/>
                <a:gd name="T1" fmla="*/ 2147483647 h 30"/>
                <a:gd name="T2" fmla="*/ 2147483647 w 212"/>
                <a:gd name="T3" fmla="*/ 0 h 30"/>
                <a:gd name="T4" fmla="*/ 2147483647 w 212"/>
                <a:gd name="T5" fmla="*/ 2147483647 h 30"/>
                <a:gd name="T6" fmla="*/ 2147483647 w 212"/>
                <a:gd name="T7" fmla="*/ 2147483647 h 30"/>
                <a:gd name="T8" fmla="*/ 0 w 212"/>
                <a:gd name="T9" fmla="*/ 2147483647 h 30"/>
                <a:gd name="T10" fmla="*/ 0 w 212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"/>
                <a:gd name="T19" fmla="*/ 0 h 30"/>
                <a:gd name="T20" fmla="*/ 212 w 212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" h="30">
                  <a:moveTo>
                    <a:pt x="0" y="24"/>
                  </a:moveTo>
                  <a:lnTo>
                    <a:pt x="212" y="0"/>
                  </a:lnTo>
                  <a:lnTo>
                    <a:pt x="212" y="12"/>
                  </a:lnTo>
                  <a:lnTo>
                    <a:pt x="5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1" name="Freeform 116">
              <a:extLst>
                <a:ext uri="{FF2B5EF4-FFF2-40B4-BE49-F238E27FC236}">
                  <a16:creationId xmlns:a16="http://schemas.microsoft.com/office/drawing/2014/main" id="{3C961B7C-2F3E-00AB-7F32-EB136655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154488"/>
              <a:ext cx="338138" cy="47625"/>
            </a:xfrm>
            <a:custGeom>
              <a:avLst/>
              <a:gdLst>
                <a:gd name="T0" fmla="*/ 0 w 213"/>
                <a:gd name="T1" fmla="*/ 2147483647 h 30"/>
                <a:gd name="T2" fmla="*/ 2147483647 w 213"/>
                <a:gd name="T3" fmla="*/ 0 h 30"/>
                <a:gd name="T4" fmla="*/ 2147483647 w 213"/>
                <a:gd name="T5" fmla="*/ 2147483647 h 30"/>
                <a:gd name="T6" fmla="*/ 2147483647 w 213"/>
                <a:gd name="T7" fmla="*/ 2147483647 h 30"/>
                <a:gd name="T8" fmla="*/ 0 w 213"/>
                <a:gd name="T9" fmla="*/ 2147483647 h 30"/>
                <a:gd name="T10" fmla="*/ 0 w 213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0"/>
                <a:gd name="T20" fmla="*/ 213 w 2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0">
                  <a:moveTo>
                    <a:pt x="0" y="18"/>
                  </a:moveTo>
                  <a:lnTo>
                    <a:pt x="213" y="0"/>
                  </a:lnTo>
                  <a:lnTo>
                    <a:pt x="213" y="12"/>
                  </a:lnTo>
                  <a:lnTo>
                    <a:pt x="6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2" name="Freeform 117">
              <a:extLst>
                <a:ext uri="{FF2B5EF4-FFF2-40B4-BE49-F238E27FC236}">
                  <a16:creationId xmlns:a16="http://schemas.microsoft.com/office/drawing/2014/main" id="{28CE4FF7-F64D-6002-514F-C8722B05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888" y="4164013"/>
              <a:ext cx="328613" cy="38100"/>
            </a:xfrm>
            <a:custGeom>
              <a:avLst/>
              <a:gdLst>
                <a:gd name="T0" fmla="*/ 0 w 207"/>
                <a:gd name="T1" fmla="*/ 2147483647 h 24"/>
                <a:gd name="T2" fmla="*/ 2147483647 w 207"/>
                <a:gd name="T3" fmla="*/ 0 h 24"/>
                <a:gd name="T4" fmla="*/ 2147483647 w 207"/>
                <a:gd name="T5" fmla="*/ 2147483647 h 24"/>
                <a:gd name="T6" fmla="*/ 0 w 207"/>
                <a:gd name="T7" fmla="*/ 2147483647 h 24"/>
                <a:gd name="T8" fmla="*/ 0 w 207"/>
                <a:gd name="T9" fmla="*/ 2147483647 h 24"/>
                <a:gd name="T10" fmla="*/ 0 w 207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7"/>
                <a:gd name="T19" fmla="*/ 0 h 24"/>
                <a:gd name="T20" fmla="*/ 207 w 20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7" h="24">
                  <a:moveTo>
                    <a:pt x="0" y="18"/>
                  </a:moveTo>
                  <a:lnTo>
                    <a:pt x="207" y="0"/>
                  </a:lnTo>
                  <a:lnTo>
                    <a:pt x="207" y="6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3" name="Freeform 118">
              <a:extLst>
                <a:ext uri="{FF2B5EF4-FFF2-40B4-BE49-F238E27FC236}">
                  <a16:creationId xmlns:a16="http://schemas.microsoft.com/office/drawing/2014/main" id="{11B9E1E2-BB8E-307A-63C8-19148E950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173538"/>
              <a:ext cx="112713" cy="374650"/>
            </a:xfrm>
            <a:custGeom>
              <a:avLst/>
              <a:gdLst>
                <a:gd name="T0" fmla="*/ 2147483647 w 71"/>
                <a:gd name="T1" fmla="*/ 2147483647 h 236"/>
                <a:gd name="T2" fmla="*/ 2147483647 w 71"/>
                <a:gd name="T3" fmla="*/ 2147483647 h 236"/>
                <a:gd name="T4" fmla="*/ 2147483647 w 71"/>
                <a:gd name="T5" fmla="*/ 2147483647 h 236"/>
                <a:gd name="T6" fmla="*/ 2147483647 w 71"/>
                <a:gd name="T7" fmla="*/ 2147483647 h 236"/>
                <a:gd name="T8" fmla="*/ 2147483647 w 71"/>
                <a:gd name="T9" fmla="*/ 2147483647 h 236"/>
                <a:gd name="T10" fmla="*/ 2147483647 w 71"/>
                <a:gd name="T11" fmla="*/ 2147483647 h 236"/>
                <a:gd name="T12" fmla="*/ 2147483647 w 71"/>
                <a:gd name="T13" fmla="*/ 2147483647 h 236"/>
                <a:gd name="T14" fmla="*/ 2147483647 w 71"/>
                <a:gd name="T15" fmla="*/ 2147483647 h 236"/>
                <a:gd name="T16" fmla="*/ 2147483647 w 71"/>
                <a:gd name="T17" fmla="*/ 2147483647 h 236"/>
                <a:gd name="T18" fmla="*/ 2147483647 w 71"/>
                <a:gd name="T19" fmla="*/ 2147483647 h 236"/>
                <a:gd name="T20" fmla="*/ 2147483647 w 71"/>
                <a:gd name="T21" fmla="*/ 2147483647 h 236"/>
                <a:gd name="T22" fmla="*/ 2147483647 w 71"/>
                <a:gd name="T23" fmla="*/ 2147483647 h 236"/>
                <a:gd name="T24" fmla="*/ 2147483647 w 71"/>
                <a:gd name="T25" fmla="*/ 2147483647 h 236"/>
                <a:gd name="T26" fmla="*/ 2147483647 w 71"/>
                <a:gd name="T27" fmla="*/ 2147483647 h 236"/>
                <a:gd name="T28" fmla="*/ 2147483647 w 71"/>
                <a:gd name="T29" fmla="*/ 2147483647 h 236"/>
                <a:gd name="T30" fmla="*/ 2147483647 w 71"/>
                <a:gd name="T31" fmla="*/ 2147483647 h 236"/>
                <a:gd name="T32" fmla="*/ 2147483647 w 71"/>
                <a:gd name="T33" fmla="*/ 2147483647 h 236"/>
                <a:gd name="T34" fmla="*/ 2147483647 w 71"/>
                <a:gd name="T35" fmla="*/ 2147483647 h 236"/>
                <a:gd name="T36" fmla="*/ 2147483647 w 71"/>
                <a:gd name="T37" fmla="*/ 2147483647 h 236"/>
                <a:gd name="T38" fmla="*/ 2147483647 w 71"/>
                <a:gd name="T39" fmla="*/ 2147483647 h 236"/>
                <a:gd name="T40" fmla="*/ 2147483647 w 71"/>
                <a:gd name="T41" fmla="*/ 2147483647 h 236"/>
                <a:gd name="T42" fmla="*/ 2147483647 w 71"/>
                <a:gd name="T43" fmla="*/ 2147483647 h 236"/>
                <a:gd name="T44" fmla="*/ 0 w 71"/>
                <a:gd name="T45" fmla="*/ 2147483647 h 236"/>
                <a:gd name="T46" fmla="*/ 2147483647 w 71"/>
                <a:gd name="T47" fmla="*/ 2147483647 h 236"/>
                <a:gd name="T48" fmla="*/ 2147483647 w 71"/>
                <a:gd name="T49" fmla="*/ 2147483647 h 236"/>
                <a:gd name="T50" fmla="*/ 2147483647 w 71"/>
                <a:gd name="T51" fmla="*/ 2147483647 h 236"/>
                <a:gd name="T52" fmla="*/ 2147483647 w 71"/>
                <a:gd name="T53" fmla="*/ 2147483647 h 236"/>
                <a:gd name="T54" fmla="*/ 2147483647 w 71"/>
                <a:gd name="T55" fmla="*/ 2147483647 h 236"/>
                <a:gd name="T56" fmla="*/ 2147483647 w 71"/>
                <a:gd name="T57" fmla="*/ 2147483647 h 236"/>
                <a:gd name="T58" fmla="*/ 2147483647 w 71"/>
                <a:gd name="T59" fmla="*/ 2147483647 h 236"/>
                <a:gd name="T60" fmla="*/ 2147483647 w 71"/>
                <a:gd name="T61" fmla="*/ 2147483647 h 236"/>
                <a:gd name="T62" fmla="*/ 2147483647 w 71"/>
                <a:gd name="T63" fmla="*/ 0 h 236"/>
                <a:gd name="T64" fmla="*/ 2147483647 w 71"/>
                <a:gd name="T65" fmla="*/ 0 h 236"/>
                <a:gd name="T66" fmla="*/ 2147483647 w 71"/>
                <a:gd name="T67" fmla="*/ 2147483647 h 236"/>
                <a:gd name="T68" fmla="*/ 2147483647 w 71"/>
                <a:gd name="T69" fmla="*/ 2147483647 h 236"/>
                <a:gd name="T70" fmla="*/ 2147483647 w 71"/>
                <a:gd name="T71" fmla="*/ 2147483647 h 236"/>
                <a:gd name="T72" fmla="*/ 2147483647 w 71"/>
                <a:gd name="T73" fmla="*/ 2147483647 h 236"/>
                <a:gd name="T74" fmla="*/ 2147483647 w 71"/>
                <a:gd name="T75" fmla="*/ 2147483647 h 236"/>
                <a:gd name="T76" fmla="*/ 2147483647 w 71"/>
                <a:gd name="T77" fmla="*/ 2147483647 h 236"/>
                <a:gd name="T78" fmla="*/ 2147483647 w 71"/>
                <a:gd name="T79" fmla="*/ 2147483647 h 236"/>
                <a:gd name="T80" fmla="*/ 2147483647 w 71"/>
                <a:gd name="T81" fmla="*/ 2147483647 h 236"/>
                <a:gd name="T82" fmla="*/ 2147483647 w 71"/>
                <a:gd name="T83" fmla="*/ 2147483647 h 236"/>
                <a:gd name="T84" fmla="*/ 2147483647 w 71"/>
                <a:gd name="T85" fmla="*/ 2147483647 h 236"/>
                <a:gd name="T86" fmla="*/ 2147483647 w 71"/>
                <a:gd name="T87" fmla="*/ 2147483647 h 236"/>
                <a:gd name="T88" fmla="*/ 2147483647 w 71"/>
                <a:gd name="T89" fmla="*/ 2147483647 h 236"/>
                <a:gd name="T90" fmla="*/ 2147483647 w 71"/>
                <a:gd name="T91" fmla="*/ 2147483647 h 236"/>
                <a:gd name="T92" fmla="*/ 2147483647 w 71"/>
                <a:gd name="T93" fmla="*/ 2147483647 h 236"/>
                <a:gd name="T94" fmla="*/ 2147483647 w 71"/>
                <a:gd name="T95" fmla="*/ 2147483647 h 236"/>
                <a:gd name="T96" fmla="*/ 2147483647 w 71"/>
                <a:gd name="T97" fmla="*/ 2147483647 h 236"/>
                <a:gd name="T98" fmla="*/ 2147483647 w 71"/>
                <a:gd name="T99" fmla="*/ 2147483647 h 2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236"/>
                <a:gd name="T152" fmla="*/ 71 w 71"/>
                <a:gd name="T153" fmla="*/ 236 h 2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236">
                  <a:moveTo>
                    <a:pt x="59" y="236"/>
                  </a:moveTo>
                  <a:lnTo>
                    <a:pt x="53" y="65"/>
                  </a:lnTo>
                  <a:lnTo>
                    <a:pt x="53" y="53"/>
                  </a:lnTo>
                  <a:lnTo>
                    <a:pt x="47" y="41"/>
                  </a:lnTo>
                  <a:lnTo>
                    <a:pt x="47" y="29"/>
                  </a:lnTo>
                  <a:lnTo>
                    <a:pt x="35" y="18"/>
                  </a:lnTo>
                  <a:lnTo>
                    <a:pt x="29" y="18"/>
                  </a:lnTo>
                  <a:lnTo>
                    <a:pt x="23" y="18"/>
                  </a:lnTo>
                  <a:lnTo>
                    <a:pt x="17" y="41"/>
                  </a:lnTo>
                  <a:lnTo>
                    <a:pt x="12" y="183"/>
                  </a:lnTo>
                  <a:lnTo>
                    <a:pt x="6" y="183"/>
                  </a:lnTo>
                  <a:lnTo>
                    <a:pt x="0" y="183"/>
                  </a:lnTo>
                  <a:lnTo>
                    <a:pt x="6" y="41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47" y="12"/>
                  </a:lnTo>
                  <a:lnTo>
                    <a:pt x="59" y="24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71" y="236"/>
                  </a:lnTo>
                  <a:lnTo>
                    <a:pt x="65" y="236"/>
                  </a:lnTo>
                  <a:lnTo>
                    <a:pt x="59" y="236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4" name="Freeform 119">
              <a:extLst>
                <a:ext uri="{FF2B5EF4-FFF2-40B4-BE49-F238E27FC236}">
                  <a16:creationId xmlns:a16="http://schemas.microsoft.com/office/drawing/2014/main" id="{F2635F21-5638-72B2-C755-0679D85EB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183063"/>
              <a:ext cx="103188" cy="365125"/>
            </a:xfrm>
            <a:custGeom>
              <a:avLst/>
              <a:gdLst>
                <a:gd name="T0" fmla="*/ 2147483647 w 65"/>
                <a:gd name="T1" fmla="*/ 2147483647 h 230"/>
                <a:gd name="T2" fmla="*/ 2147483647 w 65"/>
                <a:gd name="T3" fmla="*/ 2147483647 h 230"/>
                <a:gd name="T4" fmla="*/ 2147483647 w 65"/>
                <a:gd name="T5" fmla="*/ 2147483647 h 230"/>
                <a:gd name="T6" fmla="*/ 2147483647 w 65"/>
                <a:gd name="T7" fmla="*/ 2147483647 h 230"/>
                <a:gd name="T8" fmla="*/ 2147483647 w 65"/>
                <a:gd name="T9" fmla="*/ 2147483647 h 230"/>
                <a:gd name="T10" fmla="*/ 2147483647 w 65"/>
                <a:gd name="T11" fmla="*/ 2147483647 h 230"/>
                <a:gd name="T12" fmla="*/ 2147483647 w 65"/>
                <a:gd name="T13" fmla="*/ 2147483647 h 230"/>
                <a:gd name="T14" fmla="*/ 2147483647 w 65"/>
                <a:gd name="T15" fmla="*/ 2147483647 h 230"/>
                <a:gd name="T16" fmla="*/ 2147483647 w 65"/>
                <a:gd name="T17" fmla="*/ 2147483647 h 230"/>
                <a:gd name="T18" fmla="*/ 2147483647 w 65"/>
                <a:gd name="T19" fmla="*/ 2147483647 h 230"/>
                <a:gd name="T20" fmla="*/ 2147483647 w 65"/>
                <a:gd name="T21" fmla="*/ 2147483647 h 230"/>
                <a:gd name="T22" fmla="*/ 2147483647 w 65"/>
                <a:gd name="T23" fmla="*/ 2147483647 h 230"/>
                <a:gd name="T24" fmla="*/ 2147483647 w 65"/>
                <a:gd name="T25" fmla="*/ 2147483647 h 230"/>
                <a:gd name="T26" fmla="*/ 2147483647 w 65"/>
                <a:gd name="T27" fmla="*/ 2147483647 h 230"/>
                <a:gd name="T28" fmla="*/ 2147483647 w 65"/>
                <a:gd name="T29" fmla="*/ 2147483647 h 230"/>
                <a:gd name="T30" fmla="*/ 2147483647 w 65"/>
                <a:gd name="T31" fmla="*/ 2147483647 h 230"/>
                <a:gd name="T32" fmla="*/ 0 w 65"/>
                <a:gd name="T33" fmla="*/ 2147483647 h 230"/>
                <a:gd name="T34" fmla="*/ 2147483647 w 65"/>
                <a:gd name="T35" fmla="*/ 2147483647 h 230"/>
                <a:gd name="T36" fmla="*/ 2147483647 w 65"/>
                <a:gd name="T37" fmla="*/ 2147483647 h 230"/>
                <a:gd name="T38" fmla="*/ 2147483647 w 65"/>
                <a:gd name="T39" fmla="*/ 2147483647 h 230"/>
                <a:gd name="T40" fmla="*/ 2147483647 w 65"/>
                <a:gd name="T41" fmla="*/ 2147483647 h 230"/>
                <a:gd name="T42" fmla="*/ 2147483647 w 65"/>
                <a:gd name="T43" fmla="*/ 2147483647 h 230"/>
                <a:gd name="T44" fmla="*/ 2147483647 w 65"/>
                <a:gd name="T45" fmla="*/ 0 h 230"/>
                <a:gd name="T46" fmla="*/ 2147483647 w 65"/>
                <a:gd name="T47" fmla="*/ 0 h 230"/>
                <a:gd name="T48" fmla="*/ 2147483647 w 65"/>
                <a:gd name="T49" fmla="*/ 0 h 230"/>
                <a:gd name="T50" fmla="*/ 2147483647 w 65"/>
                <a:gd name="T51" fmla="*/ 2147483647 h 230"/>
                <a:gd name="T52" fmla="*/ 2147483647 w 65"/>
                <a:gd name="T53" fmla="*/ 2147483647 h 230"/>
                <a:gd name="T54" fmla="*/ 2147483647 w 65"/>
                <a:gd name="T55" fmla="*/ 2147483647 h 230"/>
                <a:gd name="T56" fmla="*/ 2147483647 w 65"/>
                <a:gd name="T57" fmla="*/ 2147483647 h 230"/>
                <a:gd name="T58" fmla="*/ 2147483647 w 65"/>
                <a:gd name="T59" fmla="*/ 2147483647 h 230"/>
                <a:gd name="T60" fmla="*/ 2147483647 w 65"/>
                <a:gd name="T61" fmla="*/ 2147483647 h 230"/>
                <a:gd name="T62" fmla="*/ 2147483647 w 65"/>
                <a:gd name="T63" fmla="*/ 2147483647 h 230"/>
                <a:gd name="T64" fmla="*/ 2147483647 w 65"/>
                <a:gd name="T65" fmla="*/ 2147483647 h 230"/>
                <a:gd name="T66" fmla="*/ 2147483647 w 65"/>
                <a:gd name="T67" fmla="*/ 2147483647 h 230"/>
                <a:gd name="T68" fmla="*/ 2147483647 w 65"/>
                <a:gd name="T69" fmla="*/ 2147483647 h 230"/>
                <a:gd name="T70" fmla="*/ 2147483647 w 65"/>
                <a:gd name="T71" fmla="*/ 2147483647 h 230"/>
                <a:gd name="T72" fmla="*/ 2147483647 w 65"/>
                <a:gd name="T73" fmla="*/ 2147483647 h 230"/>
                <a:gd name="T74" fmla="*/ 2147483647 w 65"/>
                <a:gd name="T75" fmla="*/ 2147483647 h 230"/>
                <a:gd name="T76" fmla="*/ 2147483647 w 65"/>
                <a:gd name="T77" fmla="*/ 2147483647 h 2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"/>
                <a:gd name="T118" fmla="*/ 0 h 230"/>
                <a:gd name="T119" fmla="*/ 65 w 65"/>
                <a:gd name="T120" fmla="*/ 230 h 2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" h="230">
                  <a:moveTo>
                    <a:pt x="59" y="230"/>
                  </a:moveTo>
                  <a:lnTo>
                    <a:pt x="53" y="59"/>
                  </a:lnTo>
                  <a:lnTo>
                    <a:pt x="47" y="35"/>
                  </a:lnTo>
                  <a:lnTo>
                    <a:pt x="47" y="23"/>
                  </a:lnTo>
                  <a:lnTo>
                    <a:pt x="35" y="12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35"/>
                  </a:lnTo>
                  <a:lnTo>
                    <a:pt x="6" y="177"/>
                  </a:lnTo>
                  <a:lnTo>
                    <a:pt x="0" y="177"/>
                  </a:lnTo>
                  <a:lnTo>
                    <a:pt x="6" y="35"/>
                  </a:lnTo>
                  <a:lnTo>
                    <a:pt x="6" y="18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6"/>
                  </a:lnTo>
                  <a:lnTo>
                    <a:pt x="41" y="12"/>
                  </a:lnTo>
                  <a:lnTo>
                    <a:pt x="53" y="18"/>
                  </a:lnTo>
                  <a:lnTo>
                    <a:pt x="59" y="35"/>
                  </a:lnTo>
                  <a:lnTo>
                    <a:pt x="59" y="59"/>
                  </a:lnTo>
                  <a:lnTo>
                    <a:pt x="65" y="230"/>
                  </a:lnTo>
                  <a:lnTo>
                    <a:pt x="59" y="23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5" name="Freeform 120">
              <a:extLst>
                <a:ext uri="{FF2B5EF4-FFF2-40B4-BE49-F238E27FC236}">
                  <a16:creationId xmlns:a16="http://schemas.microsoft.com/office/drawing/2014/main" id="{5BF5FA6C-99ED-8CD1-11DF-EF84D4313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154488"/>
              <a:ext cx="112713" cy="376238"/>
            </a:xfrm>
            <a:custGeom>
              <a:avLst/>
              <a:gdLst>
                <a:gd name="T0" fmla="*/ 2147483647 w 71"/>
                <a:gd name="T1" fmla="*/ 2147483647 h 237"/>
                <a:gd name="T2" fmla="*/ 2147483647 w 71"/>
                <a:gd name="T3" fmla="*/ 2147483647 h 237"/>
                <a:gd name="T4" fmla="*/ 2147483647 w 71"/>
                <a:gd name="T5" fmla="*/ 2147483647 h 237"/>
                <a:gd name="T6" fmla="*/ 2147483647 w 71"/>
                <a:gd name="T7" fmla="*/ 2147483647 h 237"/>
                <a:gd name="T8" fmla="*/ 2147483647 w 71"/>
                <a:gd name="T9" fmla="*/ 2147483647 h 237"/>
                <a:gd name="T10" fmla="*/ 2147483647 w 71"/>
                <a:gd name="T11" fmla="*/ 2147483647 h 237"/>
                <a:gd name="T12" fmla="*/ 2147483647 w 71"/>
                <a:gd name="T13" fmla="*/ 2147483647 h 237"/>
                <a:gd name="T14" fmla="*/ 2147483647 w 71"/>
                <a:gd name="T15" fmla="*/ 2147483647 h 237"/>
                <a:gd name="T16" fmla="*/ 2147483647 w 71"/>
                <a:gd name="T17" fmla="*/ 2147483647 h 237"/>
                <a:gd name="T18" fmla="*/ 2147483647 w 71"/>
                <a:gd name="T19" fmla="*/ 2147483647 h 237"/>
                <a:gd name="T20" fmla="*/ 2147483647 w 71"/>
                <a:gd name="T21" fmla="*/ 2147483647 h 237"/>
                <a:gd name="T22" fmla="*/ 2147483647 w 71"/>
                <a:gd name="T23" fmla="*/ 2147483647 h 237"/>
                <a:gd name="T24" fmla="*/ 2147483647 w 71"/>
                <a:gd name="T25" fmla="*/ 2147483647 h 237"/>
                <a:gd name="T26" fmla="*/ 2147483647 w 71"/>
                <a:gd name="T27" fmla="*/ 2147483647 h 237"/>
                <a:gd name="T28" fmla="*/ 2147483647 w 71"/>
                <a:gd name="T29" fmla="*/ 2147483647 h 237"/>
                <a:gd name="T30" fmla="*/ 2147483647 w 71"/>
                <a:gd name="T31" fmla="*/ 2147483647 h 237"/>
                <a:gd name="T32" fmla="*/ 2147483647 w 71"/>
                <a:gd name="T33" fmla="*/ 2147483647 h 237"/>
                <a:gd name="T34" fmla="*/ 2147483647 w 71"/>
                <a:gd name="T35" fmla="*/ 2147483647 h 237"/>
                <a:gd name="T36" fmla="*/ 2147483647 w 71"/>
                <a:gd name="T37" fmla="*/ 2147483647 h 237"/>
                <a:gd name="T38" fmla="*/ 2147483647 w 71"/>
                <a:gd name="T39" fmla="*/ 2147483647 h 237"/>
                <a:gd name="T40" fmla="*/ 2147483647 w 71"/>
                <a:gd name="T41" fmla="*/ 2147483647 h 237"/>
                <a:gd name="T42" fmla="*/ 2147483647 w 71"/>
                <a:gd name="T43" fmla="*/ 2147483647 h 237"/>
                <a:gd name="T44" fmla="*/ 0 w 71"/>
                <a:gd name="T45" fmla="*/ 2147483647 h 237"/>
                <a:gd name="T46" fmla="*/ 0 w 71"/>
                <a:gd name="T47" fmla="*/ 2147483647 h 237"/>
                <a:gd name="T48" fmla="*/ 0 w 71"/>
                <a:gd name="T49" fmla="*/ 2147483647 h 237"/>
                <a:gd name="T50" fmla="*/ 0 w 71"/>
                <a:gd name="T51" fmla="*/ 2147483647 h 237"/>
                <a:gd name="T52" fmla="*/ 0 w 71"/>
                <a:gd name="T53" fmla="*/ 2147483647 h 237"/>
                <a:gd name="T54" fmla="*/ 2147483647 w 71"/>
                <a:gd name="T55" fmla="*/ 2147483647 h 237"/>
                <a:gd name="T56" fmla="*/ 2147483647 w 71"/>
                <a:gd name="T57" fmla="*/ 2147483647 h 237"/>
                <a:gd name="T58" fmla="*/ 2147483647 w 71"/>
                <a:gd name="T59" fmla="*/ 0 h 237"/>
                <a:gd name="T60" fmla="*/ 2147483647 w 71"/>
                <a:gd name="T61" fmla="*/ 0 h 237"/>
                <a:gd name="T62" fmla="*/ 2147483647 w 71"/>
                <a:gd name="T63" fmla="*/ 0 h 237"/>
                <a:gd name="T64" fmla="*/ 2147483647 w 71"/>
                <a:gd name="T65" fmla="*/ 0 h 237"/>
                <a:gd name="T66" fmla="*/ 2147483647 w 71"/>
                <a:gd name="T67" fmla="*/ 0 h 237"/>
                <a:gd name="T68" fmla="*/ 2147483647 w 71"/>
                <a:gd name="T69" fmla="*/ 0 h 237"/>
                <a:gd name="T70" fmla="*/ 2147483647 w 71"/>
                <a:gd name="T71" fmla="*/ 2147483647 h 237"/>
                <a:gd name="T72" fmla="*/ 2147483647 w 71"/>
                <a:gd name="T73" fmla="*/ 2147483647 h 237"/>
                <a:gd name="T74" fmla="*/ 2147483647 w 71"/>
                <a:gd name="T75" fmla="*/ 2147483647 h 237"/>
                <a:gd name="T76" fmla="*/ 2147483647 w 71"/>
                <a:gd name="T77" fmla="*/ 2147483647 h 237"/>
                <a:gd name="T78" fmla="*/ 2147483647 w 71"/>
                <a:gd name="T79" fmla="*/ 2147483647 h 237"/>
                <a:gd name="T80" fmla="*/ 2147483647 w 71"/>
                <a:gd name="T81" fmla="*/ 2147483647 h 237"/>
                <a:gd name="T82" fmla="*/ 2147483647 w 71"/>
                <a:gd name="T83" fmla="*/ 2147483647 h 237"/>
                <a:gd name="T84" fmla="*/ 2147483647 w 71"/>
                <a:gd name="T85" fmla="*/ 2147483647 h 237"/>
                <a:gd name="T86" fmla="*/ 2147483647 w 71"/>
                <a:gd name="T87" fmla="*/ 2147483647 h 237"/>
                <a:gd name="T88" fmla="*/ 2147483647 w 71"/>
                <a:gd name="T89" fmla="*/ 2147483647 h 237"/>
                <a:gd name="T90" fmla="*/ 2147483647 w 71"/>
                <a:gd name="T91" fmla="*/ 2147483647 h 237"/>
                <a:gd name="T92" fmla="*/ 2147483647 w 71"/>
                <a:gd name="T93" fmla="*/ 2147483647 h 237"/>
                <a:gd name="T94" fmla="*/ 2147483647 w 71"/>
                <a:gd name="T95" fmla="*/ 2147483647 h 237"/>
                <a:gd name="T96" fmla="*/ 2147483647 w 71"/>
                <a:gd name="T97" fmla="*/ 2147483647 h 237"/>
                <a:gd name="T98" fmla="*/ 2147483647 w 71"/>
                <a:gd name="T99" fmla="*/ 2147483647 h 2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"/>
                <a:gd name="T151" fmla="*/ 0 h 237"/>
                <a:gd name="T152" fmla="*/ 71 w 71"/>
                <a:gd name="T153" fmla="*/ 237 h 2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" h="237">
                  <a:moveTo>
                    <a:pt x="59" y="231"/>
                  </a:moveTo>
                  <a:lnTo>
                    <a:pt x="47" y="59"/>
                  </a:lnTo>
                  <a:lnTo>
                    <a:pt x="47" y="47"/>
                  </a:lnTo>
                  <a:lnTo>
                    <a:pt x="47" y="41"/>
                  </a:lnTo>
                  <a:lnTo>
                    <a:pt x="41" y="24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17" y="18"/>
                  </a:lnTo>
                  <a:lnTo>
                    <a:pt x="11" y="36"/>
                  </a:lnTo>
                  <a:lnTo>
                    <a:pt x="11" y="177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41" y="6"/>
                  </a:lnTo>
                  <a:lnTo>
                    <a:pt x="53" y="18"/>
                  </a:lnTo>
                  <a:lnTo>
                    <a:pt x="59" y="36"/>
                  </a:lnTo>
                  <a:lnTo>
                    <a:pt x="59" y="47"/>
                  </a:lnTo>
                  <a:lnTo>
                    <a:pt x="65" y="59"/>
                  </a:lnTo>
                  <a:lnTo>
                    <a:pt x="71" y="231"/>
                  </a:lnTo>
                  <a:lnTo>
                    <a:pt x="65" y="237"/>
                  </a:lnTo>
                  <a:lnTo>
                    <a:pt x="59" y="23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6" name="Freeform 121">
              <a:extLst>
                <a:ext uri="{FF2B5EF4-FFF2-40B4-BE49-F238E27FC236}">
                  <a16:creationId xmlns:a16="http://schemas.microsoft.com/office/drawing/2014/main" id="{1E6F4C20-F6A1-8FDD-6D88-C8E3E9AB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88" y="4154488"/>
              <a:ext cx="103188" cy="376238"/>
            </a:xfrm>
            <a:custGeom>
              <a:avLst/>
              <a:gdLst>
                <a:gd name="T0" fmla="*/ 2147483647 w 65"/>
                <a:gd name="T1" fmla="*/ 2147483647 h 237"/>
                <a:gd name="T2" fmla="*/ 2147483647 w 65"/>
                <a:gd name="T3" fmla="*/ 2147483647 h 237"/>
                <a:gd name="T4" fmla="*/ 2147483647 w 65"/>
                <a:gd name="T5" fmla="*/ 2147483647 h 237"/>
                <a:gd name="T6" fmla="*/ 2147483647 w 65"/>
                <a:gd name="T7" fmla="*/ 2147483647 h 237"/>
                <a:gd name="T8" fmla="*/ 2147483647 w 65"/>
                <a:gd name="T9" fmla="*/ 2147483647 h 237"/>
                <a:gd name="T10" fmla="*/ 2147483647 w 65"/>
                <a:gd name="T11" fmla="*/ 2147483647 h 237"/>
                <a:gd name="T12" fmla="*/ 2147483647 w 65"/>
                <a:gd name="T13" fmla="*/ 2147483647 h 237"/>
                <a:gd name="T14" fmla="*/ 2147483647 w 65"/>
                <a:gd name="T15" fmla="*/ 2147483647 h 237"/>
                <a:gd name="T16" fmla="*/ 2147483647 w 65"/>
                <a:gd name="T17" fmla="*/ 2147483647 h 237"/>
                <a:gd name="T18" fmla="*/ 2147483647 w 65"/>
                <a:gd name="T19" fmla="*/ 2147483647 h 237"/>
                <a:gd name="T20" fmla="*/ 2147483647 w 65"/>
                <a:gd name="T21" fmla="*/ 2147483647 h 237"/>
                <a:gd name="T22" fmla="*/ 2147483647 w 65"/>
                <a:gd name="T23" fmla="*/ 2147483647 h 237"/>
                <a:gd name="T24" fmla="*/ 2147483647 w 65"/>
                <a:gd name="T25" fmla="*/ 2147483647 h 237"/>
                <a:gd name="T26" fmla="*/ 2147483647 w 65"/>
                <a:gd name="T27" fmla="*/ 2147483647 h 237"/>
                <a:gd name="T28" fmla="*/ 2147483647 w 65"/>
                <a:gd name="T29" fmla="*/ 2147483647 h 237"/>
                <a:gd name="T30" fmla="*/ 2147483647 w 65"/>
                <a:gd name="T31" fmla="*/ 2147483647 h 237"/>
                <a:gd name="T32" fmla="*/ 0 w 65"/>
                <a:gd name="T33" fmla="*/ 2147483647 h 237"/>
                <a:gd name="T34" fmla="*/ 0 w 65"/>
                <a:gd name="T35" fmla="*/ 2147483647 h 237"/>
                <a:gd name="T36" fmla="*/ 0 w 65"/>
                <a:gd name="T37" fmla="*/ 2147483647 h 237"/>
                <a:gd name="T38" fmla="*/ 0 w 65"/>
                <a:gd name="T39" fmla="*/ 2147483647 h 237"/>
                <a:gd name="T40" fmla="*/ 0 w 65"/>
                <a:gd name="T41" fmla="*/ 2147483647 h 237"/>
                <a:gd name="T42" fmla="*/ 0 w 65"/>
                <a:gd name="T43" fmla="*/ 2147483647 h 237"/>
                <a:gd name="T44" fmla="*/ 2147483647 w 65"/>
                <a:gd name="T45" fmla="*/ 2147483647 h 237"/>
                <a:gd name="T46" fmla="*/ 2147483647 w 65"/>
                <a:gd name="T47" fmla="*/ 2147483647 h 237"/>
                <a:gd name="T48" fmla="*/ 2147483647 w 65"/>
                <a:gd name="T49" fmla="*/ 0 h 237"/>
                <a:gd name="T50" fmla="*/ 2147483647 w 65"/>
                <a:gd name="T51" fmla="*/ 2147483647 h 237"/>
                <a:gd name="T52" fmla="*/ 2147483647 w 65"/>
                <a:gd name="T53" fmla="*/ 2147483647 h 237"/>
                <a:gd name="T54" fmla="*/ 2147483647 w 65"/>
                <a:gd name="T55" fmla="*/ 2147483647 h 237"/>
                <a:gd name="T56" fmla="*/ 2147483647 w 65"/>
                <a:gd name="T57" fmla="*/ 2147483647 h 237"/>
                <a:gd name="T58" fmla="*/ 2147483647 w 65"/>
                <a:gd name="T59" fmla="*/ 2147483647 h 237"/>
                <a:gd name="T60" fmla="*/ 2147483647 w 65"/>
                <a:gd name="T61" fmla="*/ 2147483647 h 237"/>
                <a:gd name="T62" fmla="*/ 2147483647 w 65"/>
                <a:gd name="T63" fmla="*/ 2147483647 h 237"/>
                <a:gd name="T64" fmla="*/ 2147483647 w 65"/>
                <a:gd name="T65" fmla="*/ 2147483647 h 237"/>
                <a:gd name="T66" fmla="*/ 2147483647 w 65"/>
                <a:gd name="T67" fmla="*/ 2147483647 h 237"/>
                <a:gd name="T68" fmla="*/ 2147483647 w 65"/>
                <a:gd name="T69" fmla="*/ 2147483647 h 237"/>
                <a:gd name="T70" fmla="*/ 2147483647 w 65"/>
                <a:gd name="T71" fmla="*/ 2147483647 h 237"/>
                <a:gd name="T72" fmla="*/ 2147483647 w 65"/>
                <a:gd name="T73" fmla="*/ 2147483647 h 237"/>
                <a:gd name="T74" fmla="*/ 2147483647 w 65"/>
                <a:gd name="T75" fmla="*/ 2147483647 h 237"/>
                <a:gd name="T76" fmla="*/ 2147483647 w 65"/>
                <a:gd name="T77" fmla="*/ 2147483647 h 2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5"/>
                <a:gd name="T118" fmla="*/ 0 h 237"/>
                <a:gd name="T119" fmla="*/ 65 w 65"/>
                <a:gd name="T120" fmla="*/ 237 h 2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5" h="237">
                  <a:moveTo>
                    <a:pt x="59" y="231"/>
                  </a:moveTo>
                  <a:lnTo>
                    <a:pt x="47" y="59"/>
                  </a:lnTo>
                  <a:lnTo>
                    <a:pt x="47" y="41"/>
                  </a:lnTo>
                  <a:lnTo>
                    <a:pt x="41" y="24"/>
                  </a:lnTo>
                  <a:lnTo>
                    <a:pt x="29" y="12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5" y="4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9" y="6"/>
                  </a:lnTo>
                  <a:lnTo>
                    <a:pt x="35" y="12"/>
                  </a:lnTo>
                  <a:lnTo>
                    <a:pt x="41" y="24"/>
                  </a:lnTo>
                  <a:lnTo>
                    <a:pt x="53" y="41"/>
                  </a:lnTo>
                  <a:lnTo>
                    <a:pt x="53" y="59"/>
                  </a:lnTo>
                  <a:lnTo>
                    <a:pt x="65" y="237"/>
                  </a:lnTo>
                  <a:lnTo>
                    <a:pt x="59" y="231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7" name="Freeform 122">
              <a:extLst>
                <a:ext uri="{FF2B5EF4-FFF2-40B4-BE49-F238E27FC236}">
                  <a16:creationId xmlns:a16="http://schemas.microsoft.com/office/drawing/2014/main" id="{18B37364-3F0E-478E-DBC3-4DFC6C974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060825"/>
              <a:ext cx="28575" cy="93663"/>
            </a:xfrm>
            <a:custGeom>
              <a:avLst/>
              <a:gdLst>
                <a:gd name="T0" fmla="*/ 2147483647 w 18"/>
                <a:gd name="T1" fmla="*/ 0 h 59"/>
                <a:gd name="T2" fmla="*/ 2147483647 w 18"/>
                <a:gd name="T3" fmla="*/ 2147483647 h 59"/>
                <a:gd name="T4" fmla="*/ 2147483647 w 18"/>
                <a:gd name="T5" fmla="*/ 2147483647 h 59"/>
                <a:gd name="T6" fmla="*/ 0 w 18"/>
                <a:gd name="T7" fmla="*/ 0 h 59"/>
                <a:gd name="T8" fmla="*/ 2147483647 w 18"/>
                <a:gd name="T9" fmla="*/ 0 h 59"/>
                <a:gd name="T10" fmla="*/ 2147483647 w 18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59"/>
                <a:gd name="T20" fmla="*/ 18 w 18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59">
                  <a:moveTo>
                    <a:pt x="18" y="0"/>
                  </a:moveTo>
                  <a:lnTo>
                    <a:pt x="18" y="59"/>
                  </a:lnTo>
                  <a:lnTo>
                    <a:pt x="6" y="59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8" name="Freeform 123">
              <a:extLst>
                <a:ext uri="{FF2B5EF4-FFF2-40B4-BE49-F238E27FC236}">
                  <a16:creationId xmlns:a16="http://schemas.microsoft.com/office/drawing/2014/main" id="{CD5902B7-11E9-C958-9234-6ABB8AAA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060825"/>
              <a:ext cx="19050" cy="93663"/>
            </a:xfrm>
            <a:custGeom>
              <a:avLst/>
              <a:gdLst>
                <a:gd name="T0" fmla="*/ 2147483647 w 12"/>
                <a:gd name="T1" fmla="*/ 0 h 59"/>
                <a:gd name="T2" fmla="*/ 2147483647 w 12"/>
                <a:gd name="T3" fmla="*/ 2147483647 h 59"/>
                <a:gd name="T4" fmla="*/ 2147483647 w 12"/>
                <a:gd name="T5" fmla="*/ 2147483647 h 59"/>
                <a:gd name="T6" fmla="*/ 0 w 12"/>
                <a:gd name="T7" fmla="*/ 0 h 59"/>
                <a:gd name="T8" fmla="*/ 2147483647 w 12"/>
                <a:gd name="T9" fmla="*/ 0 h 59"/>
                <a:gd name="T10" fmla="*/ 2147483647 w 12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9"/>
                <a:gd name="T20" fmla="*/ 12 w 1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9">
                  <a:moveTo>
                    <a:pt x="6" y="0"/>
                  </a:moveTo>
                  <a:lnTo>
                    <a:pt x="12" y="59"/>
                  </a:lnTo>
                  <a:lnTo>
                    <a:pt x="6" y="59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29" name="Freeform 124">
              <a:extLst>
                <a:ext uri="{FF2B5EF4-FFF2-40B4-BE49-F238E27FC236}">
                  <a16:creationId xmlns:a16="http://schemas.microsoft.com/office/drawing/2014/main" id="{AFB639C1-7C43-0009-35D0-74254CB07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041775"/>
              <a:ext cx="26988" cy="93663"/>
            </a:xfrm>
            <a:custGeom>
              <a:avLst/>
              <a:gdLst>
                <a:gd name="T0" fmla="*/ 2147483647 w 17"/>
                <a:gd name="T1" fmla="*/ 0 h 59"/>
                <a:gd name="T2" fmla="*/ 2147483647 w 17"/>
                <a:gd name="T3" fmla="*/ 2147483647 h 59"/>
                <a:gd name="T4" fmla="*/ 0 w 17"/>
                <a:gd name="T5" fmla="*/ 2147483647 h 59"/>
                <a:gd name="T6" fmla="*/ 0 w 17"/>
                <a:gd name="T7" fmla="*/ 2147483647 h 59"/>
                <a:gd name="T8" fmla="*/ 2147483647 w 17"/>
                <a:gd name="T9" fmla="*/ 0 h 59"/>
                <a:gd name="T10" fmla="*/ 2147483647 w 17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9"/>
                <a:gd name="T20" fmla="*/ 17 w 17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9">
                  <a:moveTo>
                    <a:pt x="11" y="0"/>
                  </a:moveTo>
                  <a:lnTo>
                    <a:pt x="17" y="59"/>
                  </a:lnTo>
                  <a:lnTo>
                    <a:pt x="0" y="59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0" name="Freeform 125">
              <a:extLst>
                <a:ext uri="{FF2B5EF4-FFF2-40B4-BE49-F238E27FC236}">
                  <a16:creationId xmlns:a16="http://schemas.microsoft.com/office/drawing/2014/main" id="{BBFD0202-5D3A-110D-407C-4B6E4F27F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4041775"/>
              <a:ext cx="7938" cy="93663"/>
            </a:xfrm>
            <a:custGeom>
              <a:avLst/>
              <a:gdLst>
                <a:gd name="T0" fmla="*/ 2147483647 w 5"/>
                <a:gd name="T1" fmla="*/ 0 h 59"/>
                <a:gd name="T2" fmla="*/ 2147483647 w 5"/>
                <a:gd name="T3" fmla="*/ 2147483647 h 59"/>
                <a:gd name="T4" fmla="*/ 0 w 5"/>
                <a:gd name="T5" fmla="*/ 2147483647 h 59"/>
                <a:gd name="T6" fmla="*/ 0 w 5"/>
                <a:gd name="T7" fmla="*/ 2147483647 h 59"/>
                <a:gd name="T8" fmla="*/ 2147483647 w 5"/>
                <a:gd name="T9" fmla="*/ 0 h 59"/>
                <a:gd name="T10" fmla="*/ 2147483647 w 5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59"/>
                <a:gd name="T20" fmla="*/ 5 w 5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59">
                  <a:moveTo>
                    <a:pt x="5" y="0"/>
                  </a:moveTo>
                  <a:lnTo>
                    <a:pt x="5" y="59"/>
                  </a:lnTo>
                  <a:lnTo>
                    <a:pt x="0" y="59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1" name="Freeform 126">
              <a:extLst>
                <a:ext uri="{FF2B5EF4-FFF2-40B4-BE49-F238E27FC236}">
                  <a16:creationId xmlns:a16="http://schemas.microsoft.com/office/drawing/2014/main" id="{2C3DB9D9-D669-5F23-47CC-6A2325331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3844925"/>
              <a:ext cx="319088" cy="244475"/>
            </a:xfrm>
            <a:custGeom>
              <a:avLst/>
              <a:gdLst>
                <a:gd name="T0" fmla="*/ 2147483647 w 201"/>
                <a:gd name="T1" fmla="*/ 2147483647 h 154"/>
                <a:gd name="T2" fmla="*/ 2147483647 w 201"/>
                <a:gd name="T3" fmla="*/ 0 h 154"/>
                <a:gd name="T4" fmla="*/ 2147483647 w 201"/>
                <a:gd name="T5" fmla="*/ 0 h 154"/>
                <a:gd name="T6" fmla="*/ 2147483647 w 201"/>
                <a:gd name="T7" fmla="*/ 2147483647 h 154"/>
                <a:gd name="T8" fmla="*/ 2147483647 w 201"/>
                <a:gd name="T9" fmla="*/ 2147483647 h 154"/>
                <a:gd name="T10" fmla="*/ 2147483647 w 201"/>
                <a:gd name="T11" fmla="*/ 2147483647 h 154"/>
                <a:gd name="T12" fmla="*/ 2147483647 w 201"/>
                <a:gd name="T13" fmla="*/ 2147483647 h 154"/>
                <a:gd name="T14" fmla="*/ 2147483647 w 201"/>
                <a:gd name="T15" fmla="*/ 2147483647 h 154"/>
                <a:gd name="T16" fmla="*/ 2147483647 w 201"/>
                <a:gd name="T17" fmla="*/ 2147483647 h 154"/>
                <a:gd name="T18" fmla="*/ 2147483647 w 201"/>
                <a:gd name="T19" fmla="*/ 2147483647 h 154"/>
                <a:gd name="T20" fmla="*/ 2147483647 w 201"/>
                <a:gd name="T21" fmla="*/ 2147483647 h 154"/>
                <a:gd name="T22" fmla="*/ 2147483647 w 201"/>
                <a:gd name="T23" fmla="*/ 2147483647 h 154"/>
                <a:gd name="T24" fmla="*/ 2147483647 w 201"/>
                <a:gd name="T25" fmla="*/ 2147483647 h 154"/>
                <a:gd name="T26" fmla="*/ 0 w 201"/>
                <a:gd name="T27" fmla="*/ 2147483647 h 154"/>
                <a:gd name="T28" fmla="*/ 0 w 201"/>
                <a:gd name="T29" fmla="*/ 2147483647 h 154"/>
                <a:gd name="T30" fmla="*/ 2147483647 w 201"/>
                <a:gd name="T31" fmla="*/ 2147483647 h 154"/>
                <a:gd name="T32" fmla="*/ 2147483647 w 201"/>
                <a:gd name="T33" fmla="*/ 2147483647 h 154"/>
                <a:gd name="T34" fmla="*/ 2147483647 w 201"/>
                <a:gd name="T35" fmla="*/ 2147483647 h 1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1"/>
                <a:gd name="T55" fmla="*/ 0 h 154"/>
                <a:gd name="T56" fmla="*/ 201 w 201"/>
                <a:gd name="T57" fmla="*/ 154 h 1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1" h="154">
                  <a:moveTo>
                    <a:pt x="18" y="12"/>
                  </a:moveTo>
                  <a:lnTo>
                    <a:pt x="177" y="0"/>
                  </a:lnTo>
                  <a:lnTo>
                    <a:pt x="189" y="6"/>
                  </a:lnTo>
                  <a:lnTo>
                    <a:pt x="195" y="18"/>
                  </a:lnTo>
                  <a:lnTo>
                    <a:pt x="201" y="112"/>
                  </a:lnTo>
                  <a:lnTo>
                    <a:pt x="195" y="130"/>
                  </a:lnTo>
                  <a:lnTo>
                    <a:pt x="183" y="136"/>
                  </a:lnTo>
                  <a:lnTo>
                    <a:pt x="24" y="154"/>
                  </a:lnTo>
                  <a:lnTo>
                    <a:pt x="12" y="148"/>
                  </a:lnTo>
                  <a:lnTo>
                    <a:pt x="6" y="130"/>
                  </a:lnTo>
                  <a:lnTo>
                    <a:pt x="0" y="35"/>
                  </a:lnTo>
                  <a:lnTo>
                    <a:pt x="6" y="1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2" name="Freeform 127">
              <a:extLst>
                <a:ext uri="{FF2B5EF4-FFF2-40B4-BE49-F238E27FC236}">
                  <a16:creationId xmlns:a16="http://schemas.microsoft.com/office/drawing/2014/main" id="{AC8538DA-0827-2D77-5DB7-2F31422C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3854450"/>
              <a:ext cx="309563" cy="234950"/>
            </a:xfrm>
            <a:custGeom>
              <a:avLst/>
              <a:gdLst>
                <a:gd name="T0" fmla="*/ 2147483647 w 195"/>
                <a:gd name="T1" fmla="*/ 2147483647 h 148"/>
                <a:gd name="T2" fmla="*/ 2147483647 w 195"/>
                <a:gd name="T3" fmla="*/ 2147483647 h 148"/>
                <a:gd name="T4" fmla="*/ 2147483647 w 195"/>
                <a:gd name="T5" fmla="*/ 2147483647 h 148"/>
                <a:gd name="T6" fmla="*/ 2147483647 w 195"/>
                <a:gd name="T7" fmla="*/ 2147483647 h 148"/>
                <a:gd name="T8" fmla="*/ 2147483647 w 195"/>
                <a:gd name="T9" fmla="*/ 2147483647 h 148"/>
                <a:gd name="T10" fmla="*/ 2147483647 w 195"/>
                <a:gd name="T11" fmla="*/ 2147483647 h 148"/>
                <a:gd name="T12" fmla="*/ 2147483647 w 195"/>
                <a:gd name="T13" fmla="*/ 2147483647 h 148"/>
                <a:gd name="T14" fmla="*/ 2147483647 w 195"/>
                <a:gd name="T15" fmla="*/ 2147483647 h 148"/>
                <a:gd name="T16" fmla="*/ 2147483647 w 195"/>
                <a:gd name="T17" fmla="*/ 2147483647 h 148"/>
                <a:gd name="T18" fmla="*/ 0 w 195"/>
                <a:gd name="T19" fmla="*/ 2147483647 h 148"/>
                <a:gd name="T20" fmla="*/ 0 w 195"/>
                <a:gd name="T21" fmla="*/ 2147483647 h 148"/>
                <a:gd name="T22" fmla="*/ 2147483647 w 195"/>
                <a:gd name="T23" fmla="*/ 2147483647 h 148"/>
                <a:gd name="T24" fmla="*/ 2147483647 w 195"/>
                <a:gd name="T25" fmla="*/ 2147483647 h 148"/>
                <a:gd name="T26" fmla="*/ 2147483647 w 195"/>
                <a:gd name="T27" fmla="*/ 0 h 148"/>
                <a:gd name="T28" fmla="*/ 2147483647 w 195"/>
                <a:gd name="T29" fmla="*/ 0 h 148"/>
                <a:gd name="T30" fmla="*/ 2147483647 w 195"/>
                <a:gd name="T31" fmla="*/ 2147483647 h 148"/>
                <a:gd name="T32" fmla="*/ 2147483647 w 195"/>
                <a:gd name="T33" fmla="*/ 2147483647 h 148"/>
                <a:gd name="T34" fmla="*/ 2147483647 w 195"/>
                <a:gd name="T35" fmla="*/ 2147483647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5"/>
                <a:gd name="T55" fmla="*/ 0 h 148"/>
                <a:gd name="T56" fmla="*/ 195 w 195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5" h="148">
                  <a:moveTo>
                    <a:pt x="189" y="12"/>
                  </a:moveTo>
                  <a:lnTo>
                    <a:pt x="195" y="106"/>
                  </a:lnTo>
                  <a:lnTo>
                    <a:pt x="189" y="124"/>
                  </a:lnTo>
                  <a:lnTo>
                    <a:pt x="177" y="130"/>
                  </a:lnTo>
                  <a:lnTo>
                    <a:pt x="18" y="148"/>
                  </a:lnTo>
                  <a:lnTo>
                    <a:pt x="12" y="142"/>
                  </a:lnTo>
                  <a:lnTo>
                    <a:pt x="6" y="130"/>
                  </a:lnTo>
                  <a:lnTo>
                    <a:pt x="0" y="29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177" y="0"/>
                  </a:lnTo>
                  <a:lnTo>
                    <a:pt x="189" y="6"/>
                  </a:lnTo>
                  <a:lnTo>
                    <a:pt x="189" y="12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3" name="Freeform 128">
              <a:extLst>
                <a:ext uri="{FF2B5EF4-FFF2-40B4-BE49-F238E27FC236}">
                  <a16:creationId xmlns:a16="http://schemas.microsoft.com/office/drawing/2014/main" id="{2F6FDE18-D43C-814F-E666-3DFA51AEE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3854450"/>
              <a:ext cx="244475" cy="234950"/>
            </a:xfrm>
            <a:custGeom>
              <a:avLst/>
              <a:gdLst>
                <a:gd name="T0" fmla="*/ 2147483647 w 154"/>
                <a:gd name="T1" fmla="*/ 2147483647 h 148"/>
                <a:gd name="T2" fmla="*/ 2147483647 w 154"/>
                <a:gd name="T3" fmla="*/ 2147483647 h 148"/>
                <a:gd name="T4" fmla="*/ 2147483647 w 154"/>
                <a:gd name="T5" fmla="*/ 2147483647 h 148"/>
                <a:gd name="T6" fmla="*/ 2147483647 w 154"/>
                <a:gd name="T7" fmla="*/ 2147483647 h 148"/>
                <a:gd name="T8" fmla="*/ 2147483647 w 154"/>
                <a:gd name="T9" fmla="*/ 2147483647 h 148"/>
                <a:gd name="T10" fmla="*/ 0 w 154"/>
                <a:gd name="T11" fmla="*/ 2147483647 h 148"/>
                <a:gd name="T12" fmla="*/ 0 w 154"/>
                <a:gd name="T13" fmla="*/ 2147483647 h 148"/>
                <a:gd name="T14" fmla="*/ 2147483647 w 154"/>
                <a:gd name="T15" fmla="*/ 2147483647 h 148"/>
                <a:gd name="T16" fmla="*/ 2147483647 w 154"/>
                <a:gd name="T17" fmla="*/ 2147483647 h 148"/>
                <a:gd name="T18" fmla="*/ 2147483647 w 154"/>
                <a:gd name="T19" fmla="*/ 0 h 148"/>
                <a:gd name="T20" fmla="*/ 2147483647 w 154"/>
                <a:gd name="T21" fmla="*/ 0 h 148"/>
                <a:gd name="T22" fmla="*/ 2147483647 w 154"/>
                <a:gd name="T23" fmla="*/ 0 h 148"/>
                <a:gd name="T24" fmla="*/ 2147483647 w 154"/>
                <a:gd name="T25" fmla="*/ 2147483647 h 148"/>
                <a:gd name="T26" fmla="*/ 2147483647 w 154"/>
                <a:gd name="T27" fmla="*/ 2147483647 h 148"/>
                <a:gd name="T28" fmla="*/ 2147483647 w 154"/>
                <a:gd name="T29" fmla="*/ 2147483647 h 148"/>
                <a:gd name="T30" fmla="*/ 2147483647 w 154"/>
                <a:gd name="T31" fmla="*/ 2147483647 h 148"/>
                <a:gd name="T32" fmla="*/ 2147483647 w 154"/>
                <a:gd name="T33" fmla="*/ 2147483647 h 148"/>
                <a:gd name="T34" fmla="*/ 2147483647 w 154"/>
                <a:gd name="T35" fmla="*/ 2147483647 h 148"/>
                <a:gd name="T36" fmla="*/ 2147483647 w 154"/>
                <a:gd name="T37" fmla="*/ 2147483647 h 148"/>
                <a:gd name="T38" fmla="*/ 2147483647 w 154"/>
                <a:gd name="T39" fmla="*/ 2147483647 h 148"/>
                <a:gd name="T40" fmla="*/ 2147483647 w 154"/>
                <a:gd name="T41" fmla="*/ 2147483647 h 148"/>
                <a:gd name="T42" fmla="*/ 2147483647 w 154"/>
                <a:gd name="T43" fmla="*/ 2147483647 h 148"/>
                <a:gd name="T44" fmla="*/ 2147483647 w 154"/>
                <a:gd name="T45" fmla="*/ 2147483647 h 148"/>
                <a:gd name="T46" fmla="*/ 2147483647 w 154"/>
                <a:gd name="T47" fmla="*/ 2147483647 h 148"/>
                <a:gd name="T48" fmla="*/ 2147483647 w 154"/>
                <a:gd name="T49" fmla="*/ 2147483647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48"/>
                <a:gd name="T77" fmla="*/ 154 w 154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48">
                  <a:moveTo>
                    <a:pt x="142" y="130"/>
                  </a:moveTo>
                  <a:lnTo>
                    <a:pt x="18" y="148"/>
                  </a:lnTo>
                  <a:lnTo>
                    <a:pt x="12" y="142"/>
                  </a:lnTo>
                  <a:lnTo>
                    <a:pt x="6" y="130"/>
                  </a:lnTo>
                  <a:lnTo>
                    <a:pt x="0" y="29"/>
                  </a:lnTo>
                  <a:lnTo>
                    <a:pt x="6" y="18"/>
                  </a:lnTo>
                  <a:lnTo>
                    <a:pt x="18" y="12"/>
                  </a:lnTo>
                  <a:lnTo>
                    <a:pt x="154" y="0"/>
                  </a:lnTo>
                  <a:lnTo>
                    <a:pt x="53" y="12"/>
                  </a:lnTo>
                  <a:lnTo>
                    <a:pt x="18" y="23"/>
                  </a:lnTo>
                  <a:lnTo>
                    <a:pt x="12" y="59"/>
                  </a:lnTo>
                  <a:lnTo>
                    <a:pt x="18" y="106"/>
                  </a:lnTo>
                  <a:lnTo>
                    <a:pt x="18" y="130"/>
                  </a:lnTo>
                  <a:lnTo>
                    <a:pt x="23" y="136"/>
                  </a:lnTo>
                  <a:lnTo>
                    <a:pt x="53" y="136"/>
                  </a:lnTo>
                  <a:lnTo>
                    <a:pt x="112" y="136"/>
                  </a:lnTo>
                  <a:lnTo>
                    <a:pt x="142" y="130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4" name="Freeform 129">
              <a:extLst>
                <a:ext uri="{FF2B5EF4-FFF2-40B4-BE49-F238E27FC236}">
                  <a16:creationId xmlns:a16="http://schemas.microsoft.com/office/drawing/2014/main" id="{246339D7-6191-22C8-B5F4-67A6FC087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4106863"/>
              <a:ext cx="431800" cy="141288"/>
            </a:xfrm>
            <a:custGeom>
              <a:avLst/>
              <a:gdLst>
                <a:gd name="T0" fmla="*/ 2147483647 w 272"/>
                <a:gd name="T1" fmla="*/ 0 h 89"/>
                <a:gd name="T2" fmla="*/ 2147483647 w 272"/>
                <a:gd name="T3" fmla="*/ 0 h 89"/>
                <a:gd name="T4" fmla="*/ 2147483647 w 272"/>
                <a:gd name="T5" fmla="*/ 0 h 89"/>
                <a:gd name="T6" fmla="*/ 2147483647 w 272"/>
                <a:gd name="T7" fmla="*/ 2147483647 h 89"/>
                <a:gd name="T8" fmla="*/ 2147483647 w 272"/>
                <a:gd name="T9" fmla="*/ 2147483647 h 89"/>
                <a:gd name="T10" fmla="*/ 2147483647 w 272"/>
                <a:gd name="T11" fmla="*/ 2147483647 h 89"/>
                <a:gd name="T12" fmla="*/ 2147483647 w 272"/>
                <a:gd name="T13" fmla="*/ 2147483647 h 89"/>
                <a:gd name="T14" fmla="*/ 2147483647 w 272"/>
                <a:gd name="T15" fmla="*/ 2147483647 h 89"/>
                <a:gd name="T16" fmla="*/ 2147483647 w 272"/>
                <a:gd name="T17" fmla="*/ 2147483647 h 89"/>
                <a:gd name="T18" fmla="*/ 2147483647 w 272"/>
                <a:gd name="T19" fmla="*/ 2147483647 h 89"/>
                <a:gd name="T20" fmla="*/ 2147483647 w 272"/>
                <a:gd name="T21" fmla="*/ 2147483647 h 89"/>
                <a:gd name="T22" fmla="*/ 0 w 272"/>
                <a:gd name="T23" fmla="*/ 2147483647 h 89"/>
                <a:gd name="T24" fmla="*/ 0 w 272"/>
                <a:gd name="T25" fmla="*/ 2147483647 h 89"/>
                <a:gd name="T26" fmla="*/ 0 w 272"/>
                <a:gd name="T27" fmla="*/ 2147483647 h 89"/>
                <a:gd name="T28" fmla="*/ 2147483647 w 272"/>
                <a:gd name="T29" fmla="*/ 2147483647 h 89"/>
                <a:gd name="T30" fmla="*/ 2147483647 w 272"/>
                <a:gd name="T31" fmla="*/ 2147483647 h 89"/>
                <a:gd name="T32" fmla="*/ 2147483647 w 272"/>
                <a:gd name="T33" fmla="*/ 2147483647 h 89"/>
                <a:gd name="T34" fmla="*/ 2147483647 w 272"/>
                <a:gd name="T35" fmla="*/ 2147483647 h 89"/>
                <a:gd name="T36" fmla="*/ 2147483647 w 272"/>
                <a:gd name="T37" fmla="*/ 2147483647 h 89"/>
                <a:gd name="T38" fmla="*/ 2147483647 w 272"/>
                <a:gd name="T39" fmla="*/ 2147483647 h 89"/>
                <a:gd name="T40" fmla="*/ 2147483647 w 272"/>
                <a:gd name="T41" fmla="*/ 2147483647 h 89"/>
                <a:gd name="T42" fmla="*/ 2147483647 w 272"/>
                <a:gd name="T43" fmla="*/ 2147483647 h 89"/>
                <a:gd name="T44" fmla="*/ 2147483647 w 272"/>
                <a:gd name="T45" fmla="*/ 2147483647 h 89"/>
                <a:gd name="T46" fmla="*/ 2147483647 w 272"/>
                <a:gd name="T47" fmla="*/ 2147483647 h 89"/>
                <a:gd name="T48" fmla="*/ 2147483647 w 272"/>
                <a:gd name="T49" fmla="*/ 2147483647 h 89"/>
                <a:gd name="T50" fmla="*/ 2147483647 w 272"/>
                <a:gd name="T51" fmla="*/ 2147483647 h 89"/>
                <a:gd name="T52" fmla="*/ 2147483647 w 272"/>
                <a:gd name="T53" fmla="*/ 2147483647 h 89"/>
                <a:gd name="T54" fmla="*/ 2147483647 w 272"/>
                <a:gd name="T55" fmla="*/ 2147483647 h 89"/>
                <a:gd name="T56" fmla="*/ 2147483647 w 272"/>
                <a:gd name="T57" fmla="*/ 2147483647 h 89"/>
                <a:gd name="T58" fmla="*/ 2147483647 w 272"/>
                <a:gd name="T59" fmla="*/ 2147483647 h 89"/>
                <a:gd name="T60" fmla="*/ 2147483647 w 272"/>
                <a:gd name="T61" fmla="*/ 2147483647 h 89"/>
                <a:gd name="T62" fmla="*/ 2147483647 w 272"/>
                <a:gd name="T63" fmla="*/ 2147483647 h 89"/>
                <a:gd name="T64" fmla="*/ 2147483647 w 272"/>
                <a:gd name="T65" fmla="*/ 2147483647 h 89"/>
                <a:gd name="T66" fmla="*/ 2147483647 w 272"/>
                <a:gd name="T67" fmla="*/ 0 h 89"/>
                <a:gd name="T68" fmla="*/ 2147483647 w 272"/>
                <a:gd name="T69" fmla="*/ 0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2"/>
                <a:gd name="T106" fmla="*/ 0 h 89"/>
                <a:gd name="T107" fmla="*/ 272 w 272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2" h="89">
                  <a:moveTo>
                    <a:pt x="218" y="0"/>
                  </a:moveTo>
                  <a:lnTo>
                    <a:pt x="218" y="0"/>
                  </a:lnTo>
                  <a:lnTo>
                    <a:pt x="189" y="0"/>
                  </a:lnTo>
                  <a:lnTo>
                    <a:pt x="171" y="6"/>
                  </a:lnTo>
                  <a:lnTo>
                    <a:pt x="118" y="12"/>
                  </a:lnTo>
                  <a:lnTo>
                    <a:pt x="71" y="12"/>
                  </a:lnTo>
                  <a:lnTo>
                    <a:pt x="41" y="12"/>
                  </a:lnTo>
                  <a:lnTo>
                    <a:pt x="17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17" y="42"/>
                  </a:lnTo>
                  <a:lnTo>
                    <a:pt x="35" y="42"/>
                  </a:lnTo>
                  <a:lnTo>
                    <a:pt x="53" y="54"/>
                  </a:lnTo>
                  <a:lnTo>
                    <a:pt x="71" y="77"/>
                  </a:lnTo>
                  <a:lnTo>
                    <a:pt x="88" y="83"/>
                  </a:lnTo>
                  <a:lnTo>
                    <a:pt x="106" y="89"/>
                  </a:lnTo>
                  <a:lnTo>
                    <a:pt x="195" y="77"/>
                  </a:lnTo>
                  <a:lnTo>
                    <a:pt x="254" y="71"/>
                  </a:lnTo>
                  <a:lnTo>
                    <a:pt x="260" y="71"/>
                  </a:lnTo>
                  <a:lnTo>
                    <a:pt x="272" y="66"/>
                  </a:lnTo>
                  <a:lnTo>
                    <a:pt x="272" y="60"/>
                  </a:lnTo>
                  <a:lnTo>
                    <a:pt x="272" y="48"/>
                  </a:lnTo>
                  <a:lnTo>
                    <a:pt x="260" y="3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5" name="Freeform 130">
              <a:extLst>
                <a:ext uri="{FF2B5EF4-FFF2-40B4-BE49-F238E27FC236}">
                  <a16:creationId xmlns:a16="http://schemas.microsoft.com/office/drawing/2014/main" id="{DCC81649-3DCB-BE1F-042B-BCF64EF2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5" y="4106863"/>
              <a:ext cx="431800" cy="122238"/>
            </a:xfrm>
            <a:custGeom>
              <a:avLst/>
              <a:gdLst>
                <a:gd name="T0" fmla="*/ 2147483647 w 272"/>
                <a:gd name="T1" fmla="*/ 0 h 77"/>
                <a:gd name="T2" fmla="*/ 2147483647 w 272"/>
                <a:gd name="T3" fmla="*/ 0 h 77"/>
                <a:gd name="T4" fmla="*/ 2147483647 w 272"/>
                <a:gd name="T5" fmla="*/ 0 h 77"/>
                <a:gd name="T6" fmla="*/ 2147483647 w 272"/>
                <a:gd name="T7" fmla="*/ 2147483647 h 77"/>
                <a:gd name="T8" fmla="*/ 2147483647 w 272"/>
                <a:gd name="T9" fmla="*/ 2147483647 h 77"/>
                <a:gd name="T10" fmla="*/ 2147483647 w 272"/>
                <a:gd name="T11" fmla="*/ 2147483647 h 77"/>
                <a:gd name="T12" fmla="*/ 2147483647 w 272"/>
                <a:gd name="T13" fmla="*/ 2147483647 h 77"/>
                <a:gd name="T14" fmla="*/ 2147483647 w 272"/>
                <a:gd name="T15" fmla="*/ 2147483647 h 77"/>
                <a:gd name="T16" fmla="*/ 2147483647 w 272"/>
                <a:gd name="T17" fmla="*/ 2147483647 h 77"/>
                <a:gd name="T18" fmla="*/ 2147483647 w 272"/>
                <a:gd name="T19" fmla="*/ 2147483647 h 77"/>
                <a:gd name="T20" fmla="*/ 2147483647 w 272"/>
                <a:gd name="T21" fmla="*/ 2147483647 h 77"/>
                <a:gd name="T22" fmla="*/ 0 w 272"/>
                <a:gd name="T23" fmla="*/ 2147483647 h 77"/>
                <a:gd name="T24" fmla="*/ 0 w 272"/>
                <a:gd name="T25" fmla="*/ 2147483647 h 77"/>
                <a:gd name="T26" fmla="*/ 2147483647 w 272"/>
                <a:gd name="T27" fmla="*/ 2147483647 h 77"/>
                <a:gd name="T28" fmla="*/ 2147483647 w 272"/>
                <a:gd name="T29" fmla="*/ 2147483647 h 77"/>
                <a:gd name="T30" fmla="*/ 2147483647 w 272"/>
                <a:gd name="T31" fmla="*/ 2147483647 h 77"/>
                <a:gd name="T32" fmla="*/ 2147483647 w 272"/>
                <a:gd name="T33" fmla="*/ 2147483647 h 77"/>
                <a:gd name="T34" fmla="*/ 2147483647 w 272"/>
                <a:gd name="T35" fmla="*/ 2147483647 h 77"/>
                <a:gd name="T36" fmla="*/ 2147483647 w 272"/>
                <a:gd name="T37" fmla="*/ 2147483647 h 77"/>
                <a:gd name="T38" fmla="*/ 2147483647 w 272"/>
                <a:gd name="T39" fmla="*/ 2147483647 h 77"/>
                <a:gd name="T40" fmla="*/ 2147483647 w 272"/>
                <a:gd name="T41" fmla="*/ 2147483647 h 77"/>
                <a:gd name="T42" fmla="*/ 2147483647 w 272"/>
                <a:gd name="T43" fmla="*/ 2147483647 h 77"/>
                <a:gd name="T44" fmla="*/ 2147483647 w 272"/>
                <a:gd name="T45" fmla="*/ 2147483647 h 77"/>
                <a:gd name="T46" fmla="*/ 2147483647 w 272"/>
                <a:gd name="T47" fmla="*/ 2147483647 h 77"/>
                <a:gd name="T48" fmla="*/ 2147483647 w 272"/>
                <a:gd name="T49" fmla="*/ 2147483647 h 77"/>
                <a:gd name="T50" fmla="*/ 2147483647 w 272"/>
                <a:gd name="T51" fmla="*/ 2147483647 h 77"/>
                <a:gd name="T52" fmla="*/ 2147483647 w 272"/>
                <a:gd name="T53" fmla="*/ 2147483647 h 77"/>
                <a:gd name="T54" fmla="*/ 2147483647 w 272"/>
                <a:gd name="T55" fmla="*/ 2147483647 h 77"/>
                <a:gd name="T56" fmla="*/ 2147483647 w 272"/>
                <a:gd name="T57" fmla="*/ 2147483647 h 77"/>
                <a:gd name="T58" fmla="*/ 2147483647 w 272"/>
                <a:gd name="T59" fmla="*/ 2147483647 h 77"/>
                <a:gd name="T60" fmla="*/ 2147483647 w 272"/>
                <a:gd name="T61" fmla="*/ 2147483647 h 77"/>
                <a:gd name="T62" fmla="*/ 2147483647 w 272"/>
                <a:gd name="T63" fmla="*/ 0 h 77"/>
                <a:gd name="T64" fmla="*/ 2147483647 w 272"/>
                <a:gd name="T65" fmla="*/ 0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2"/>
                <a:gd name="T100" fmla="*/ 0 h 77"/>
                <a:gd name="T101" fmla="*/ 272 w 272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2" h="77">
                  <a:moveTo>
                    <a:pt x="218" y="0"/>
                  </a:moveTo>
                  <a:lnTo>
                    <a:pt x="218" y="0"/>
                  </a:lnTo>
                  <a:lnTo>
                    <a:pt x="189" y="0"/>
                  </a:lnTo>
                  <a:lnTo>
                    <a:pt x="171" y="6"/>
                  </a:lnTo>
                  <a:lnTo>
                    <a:pt x="118" y="12"/>
                  </a:lnTo>
                  <a:lnTo>
                    <a:pt x="71" y="12"/>
                  </a:lnTo>
                  <a:lnTo>
                    <a:pt x="41" y="12"/>
                  </a:lnTo>
                  <a:lnTo>
                    <a:pt x="17" y="18"/>
                  </a:lnTo>
                  <a:lnTo>
                    <a:pt x="0" y="30"/>
                  </a:lnTo>
                  <a:lnTo>
                    <a:pt x="17" y="30"/>
                  </a:lnTo>
                  <a:lnTo>
                    <a:pt x="35" y="30"/>
                  </a:lnTo>
                  <a:lnTo>
                    <a:pt x="53" y="48"/>
                  </a:lnTo>
                  <a:lnTo>
                    <a:pt x="71" y="71"/>
                  </a:lnTo>
                  <a:lnTo>
                    <a:pt x="88" y="77"/>
                  </a:lnTo>
                  <a:lnTo>
                    <a:pt x="112" y="77"/>
                  </a:lnTo>
                  <a:lnTo>
                    <a:pt x="195" y="71"/>
                  </a:lnTo>
                  <a:lnTo>
                    <a:pt x="254" y="66"/>
                  </a:lnTo>
                  <a:lnTo>
                    <a:pt x="266" y="60"/>
                  </a:lnTo>
                  <a:lnTo>
                    <a:pt x="272" y="54"/>
                  </a:lnTo>
                  <a:lnTo>
                    <a:pt x="272" y="42"/>
                  </a:lnTo>
                  <a:lnTo>
                    <a:pt x="260" y="3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6" name="Freeform 131">
              <a:extLst>
                <a:ext uri="{FF2B5EF4-FFF2-40B4-BE49-F238E27FC236}">
                  <a16:creationId xmlns:a16="http://schemas.microsoft.com/office/drawing/2014/main" id="{E272CA5C-7E63-FD06-836A-7B750AE3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563" y="4135438"/>
              <a:ext cx="252413" cy="66675"/>
            </a:xfrm>
            <a:custGeom>
              <a:avLst/>
              <a:gdLst>
                <a:gd name="T0" fmla="*/ 2147483647 w 159"/>
                <a:gd name="T1" fmla="*/ 2147483647 h 42"/>
                <a:gd name="T2" fmla="*/ 2147483647 w 159"/>
                <a:gd name="T3" fmla="*/ 2147483647 h 42"/>
                <a:gd name="T4" fmla="*/ 2147483647 w 159"/>
                <a:gd name="T5" fmla="*/ 2147483647 h 42"/>
                <a:gd name="T6" fmla="*/ 2147483647 w 159"/>
                <a:gd name="T7" fmla="*/ 2147483647 h 42"/>
                <a:gd name="T8" fmla="*/ 2147483647 w 159"/>
                <a:gd name="T9" fmla="*/ 2147483647 h 42"/>
                <a:gd name="T10" fmla="*/ 2147483647 w 159"/>
                <a:gd name="T11" fmla="*/ 2147483647 h 42"/>
                <a:gd name="T12" fmla="*/ 2147483647 w 159"/>
                <a:gd name="T13" fmla="*/ 2147483647 h 42"/>
                <a:gd name="T14" fmla="*/ 2147483647 w 159"/>
                <a:gd name="T15" fmla="*/ 2147483647 h 42"/>
                <a:gd name="T16" fmla="*/ 2147483647 w 159"/>
                <a:gd name="T17" fmla="*/ 2147483647 h 42"/>
                <a:gd name="T18" fmla="*/ 2147483647 w 159"/>
                <a:gd name="T19" fmla="*/ 2147483647 h 42"/>
                <a:gd name="T20" fmla="*/ 0 w 159"/>
                <a:gd name="T21" fmla="*/ 0 h 42"/>
                <a:gd name="T22" fmla="*/ 0 w 159"/>
                <a:gd name="T23" fmla="*/ 0 h 42"/>
                <a:gd name="T24" fmla="*/ 2147483647 w 159"/>
                <a:gd name="T25" fmla="*/ 2147483647 h 42"/>
                <a:gd name="T26" fmla="*/ 2147483647 w 159"/>
                <a:gd name="T27" fmla="*/ 2147483647 h 42"/>
                <a:gd name="T28" fmla="*/ 2147483647 w 159"/>
                <a:gd name="T29" fmla="*/ 2147483647 h 42"/>
                <a:gd name="T30" fmla="*/ 2147483647 w 159"/>
                <a:gd name="T31" fmla="*/ 2147483647 h 42"/>
                <a:gd name="T32" fmla="*/ 2147483647 w 159"/>
                <a:gd name="T33" fmla="*/ 2147483647 h 42"/>
                <a:gd name="T34" fmla="*/ 2147483647 w 159"/>
                <a:gd name="T35" fmla="*/ 2147483647 h 42"/>
                <a:gd name="T36" fmla="*/ 2147483647 w 159"/>
                <a:gd name="T37" fmla="*/ 2147483647 h 42"/>
                <a:gd name="T38" fmla="*/ 2147483647 w 159"/>
                <a:gd name="T39" fmla="*/ 2147483647 h 42"/>
                <a:gd name="T40" fmla="*/ 2147483647 w 159"/>
                <a:gd name="T41" fmla="*/ 2147483647 h 42"/>
                <a:gd name="T42" fmla="*/ 2147483647 w 159"/>
                <a:gd name="T43" fmla="*/ 2147483647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9"/>
                <a:gd name="T67" fmla="*/ 0 h 42"/>
                <a:gd name="T68" fmla="*/ 159 w 159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9" h="42">
                  <a:moveTo>
                    <a:pt x="159" y="30"/>
                  </a:moveTo>
                  <a:lnTo>
                    <a:pt x="159" y="30"/>
                  </a:lnTo>
                  <a:lnTo>
                    <a:pt x="136" y="36"/>
                  </a:lnTo>
                  <a:lnTo>
                    <a:pt x="100" y="42"/>
                  </a:lnTo>
                  <a:lnTo>
                    <a:pt x="71" y="42"/>
                  </a:lnTo>
                  <a:lnTo>
                    <a:pt x="47" y="36"/>
                  </a:lnTo>
                  <a:lnTo>
                    <a:pt x="29" y="24"/>
                  </a:lnTo>
                  <a:lnTo>
                    <a:pt x="17" y="12"/>
                  </a:lnTo>
                  <a:lnTo>
                    <a:pt x="0" y="0"/>
                  </a:lnTo>
                  <a:lnTo>
                    <a:pt x="17" y="6"/>
                  </a:lnTo>
                  <a:lnTo>
                    <a:pt x="41" y="6"/>
                  </a:lnTo>
                  <a:lnTo>
                    <a:pt x="59" y="12"/>
                  </a:lnTo>
                  <a:lnTo>
                    <a:pt x="100" y="18"/>
                  </a:lnTo>
                  <a:lnTo>
                    <a:pt x="124" y="18"/>
                  </a:lnTo>
                  <a:lnTo>
                    <a:pt x="147" y="24"/>
                  </a:lnTo>
                  <a:lnTo>
                    <a:pt x="159" y="30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7" name="Freeform 132">
              <a:extLst>
                <a:ext uri="{FF2B5EF4-FFF2-40B4-BE49-F238E27FC236}">
                  <a16:creationId xmlns:a16="http://schemas.microsoft.com/office/drawing/2014/main" id="{42A8260C-75A2-D77B-53B7-7F0CE30B4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4144963"/>
              <a:ext cx="376238" cy="84138"/>
            </a:xfrm>
            <a:custGeom>
              <a:avLst/>
              <a:gdLst>
                <a:gd name="T0" fmla="*/ 0 w 237"/>
                <a:gd name="T1" fmla="*/ 2147483647 h 53"/>
                <a:gd name="T2" fmla="*/ 0 w 237"/>
                <a:gd name="T3" fmla="*/ 2147483647 h 53"/>
                <a:gd name="T4" fmla="*/ 2147483647 w 237"/>
                <a:gd name="T5" fmla="*/ 2147483647 h 53"/>
                <a:gd name="T6" fmla="*/ 2147483647 w 237"/>
                <a:gd name="T7" fmla="*/ 2147483647 h 53"/>
                <a:gd name="T8" fmla="*/ 2147483647 w 237"/>
                <a:gd name="T9" fmla="*/ 2147483647 h 53"/>
                <a:gd name="T10" fmla="*/ 2147483647 w 237"/>
                <a:gd name="T11" fmla="*/ 2147483647 h 53"/>
                <a:gd name="T12" fmla="*/ 2147483647 w 237"/>
                <a:gd name="T13" fmla="*/ 2147483647 h 53"/>
                <a:gd name="T14" fmla="*/ 2147483647 w 237"/>
                <a:gd name="T15" fmla="*/ 2147483647 h 53"/>
                <a:gd name="T16" fmla="*/ 2147483647 w 237"/>
                <a:gd name="T17" fmla="*/ 2147483647 h 53"/>
                <a:gd name="T18" fmla="*/ 2147483647 w 237"/>
                <a:gd name="T19" fmla="*/ 2147483647 h 53"/>
                <a:gd name="T20" fmla="*/ 2147483647 w 237"/>
                <a:gd name="T21" fmla="*/ 2147483647 h 53"/>
                <a:gd name="T22" fmla="*/ 2147483647 w 237"/>
                <a:gd name="T23" fmla="*/ 2147483647 h 53"/>
                <a:gd name="T24" fmla="*/ 2147483647 w 237"/>
                <a:gd name="T25" fmla="*/ 2147483647 h 53"/>
                <a:gd name="T26" fmla="*/ 2147483647 w 237"/>
                <a:gd name="T27" fmla="*/ 2147483647 h 53"/>
                <a:gd name="T28" fmla="*/ 2147483647 w 237"/>
                <a:gd name="T29" fmla="*/ 2147483647 h 53"/>
                <a:gd name="T30" fmla="*/ 2147483647 w 237"/>
                <a:gd name="T31" fmla="*/ 2147483647 h 53"/>
                <a:gd name="T32" fmla="*/ 2147483647 w 237"/>
                <a:gd name="T33" fmla="*/ 2147483647 h 53"/>
                <a:gd name="T34" fmla="*/ 2147483647 w 237"/>
                <a:gd name="T35" fmla="*/ 0 h 53"/>
                <a:gd name="T36" fmla="*/ 2147483647 w 237"/>
                <a:gd name="T37" fmla="*/ 0 h 53"/>
                <a:gd name="T38" fmla="*/ 2147483647 w 237"/>
                <a:gd name="T39" fmla="*/ 2147483647 h 53"/>
                <a:gd name="T40" fmla="*/ 2147483647 w 237"/>
                <a:gd name="T41" fmla="*/ 2147483647 h 53"/>
                <a:gd name="T42" fmla="*/ 2147483647 w 237"/>
                <a:gd name="T43" fmla="*/ 2147483647 h 53"/>
                <a:gd name="T44" fmla="*/ 2147483647 w 237"/>
                <a:gd name="T45" fmla="*/ 2147483647 h 53"/>
                <a:gd name="T46" fmla="*/ 2147483647 w 237"/>
                <a:gd name="T47" fmla="*/ 2147483647 h 53"/>
                <a:gd name="T48" fmla="*/ 2147483647 w 237"/>
                <a:gd name="T49" fmla="*/ 2147483647 h 53"/>
                <a:gd name="T50" fmla="*/ 2147483647 w 237"/>
                <a:gd name="T51" fmla="*/ 2147483647 h 53"/>
                <a:gd name="T52" fmla="*/ 2147483647 w 237"/>
                <a:gd name="T53" fmla="*/ 2147483647 h 53"/>
                <a:gd name="T54" fmla="*/ 2147483647 w 237"/>
                <a:gd name="T55" fmla="*/ 2147483647 h 53"/>
                <a:gd name="T56" fmla="*/ 2147483647 w 237"/>
                <a:gd name="T57" fmla="*/ 2147483647 h 53"/>
                <a:gd name="T58" fmla="*/ 2147483647 w 237"/>
                <a:gd name="T59" fmla="*/ 2147483647 h 53"/>
                <a:gd name="T60" fmla="*/ 0 w 237"/>
                <a:gd name="T61" fmla="*/ 2147483647 h 53"/>
                <a:gd name="T62" fmla="*/ 0 w 237"/>
                <a:gd name="T63" fmla="*/ 2147483647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7"/>
                <a:gd name="T97" fmla="*/ 0 h 53"/>
                <a:gd name="T98" fmla="*/ 237 w 237"/>
                <a:gd name="T99" fmla="*/ 53 h 5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7" h="53">
                  <a:moveTo>
                    <a:pt x="0" y="6"/>
                  </a:moveTo>
                  <a:lnTo>
                    <a:pt x="0" y="6"/>
                  </a:lnTo>
                  <a:lnTo>
                    <a:pt x="18" y="24"/>
                  </a:lnTo>
                  <a:lnTo>
                    <a:pt x="36" y="47"/>
                  </a:lnTo>
                  <a:lnTo>
                    <a:pt x="53" y="53"/>
                  </a:lnTo>
                  <a:lnTo>
                    <a:pt x="77" y="53"/>
                  </a:lnTo>
                  <a:lnTo>
                    <a:pt x="160" y="47"/>
                  </a:lnTo>
                  <a:lnTo>
                    <a:pt x="219" y="42"/>
                  </a:lnTo>
                  <a:lnTo>
                    <a:pt x="231" y="36"/>
                  </a:lnTo>
                  <a:lnTo>
                    <a:pt x="237" y="30"/>
                  </a:lnTo>
                  <a:lnTo>
                    <a:pt x="237" y="18"/>
                  </a:lnTo>
                  <a:lnTo>
                    <a:pt x="225" y="6"/>
                  </a:lnTo>
                  <a:lnTo>
                    <a:pt x="213" y="0"/>
                  </a:lnTo>
                  <a:lnTo>
                    <a:pt x="225" y="18"/>
                  </a:lnTo>
                  <a:lnTo>
                    <a:pt x="219" y="30"/>
                  </a:lnTo>
                  <a:lnTo>
                    <a:pt x="207" y="30"/>
                  </a:lnTo>
                  <a:lnTo>
                    <a:pt x="177" y="36"/>
                  </a:lnTo>
                  <a:lnTo>
                    <a:pt x="101" y="47"/>
                  </a:lnTo>
                  <a:lnTo>
                    <a:pt x="71" y="42"/>
                  </a:lnTo>
                  <a:lnTo>
                    <a:pt x="47" y="36"/>
                  </a:lnTo>
                  <a:lnTo>
                    <a:pt x="30" y="18"/>
                  </a:lnTo>
                  <a:lnTo>
                    <a:pt x="18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8" name="Freeform 133">
              <a:extLst>
                <a:ext uri="{FF2B5EF4-FFF2-40B4-BE49-F238E27FC236}">
                  <a16:creationId xmlns:a16="http://schemas.microsoft.com/office/drawing/2014/main" id="{5B44FEFB-8EFF-E1DB-5BBD-50CFB6C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4257675"/>
              <a:ext cx="338138" cy="57150"/>
            </a:xfrm>
            <a:custGeom>
              <a:avLst/>
              <a:gdLst>
                <a:gd name="T0" fmla="*/ 0 w 213"/>
                <a:gd name="T1" fmla="*/ 2147483647 h 36"/>
                <a:gd name="T2" fmla="*/ 2147483647 w 213"/>
                <a:gd name="T3" fmla="*/ 0 h 36"/>
                <a:gd name="T4" fmla="*/ 2147483647 w 213"/>
                <a:gd name="T5" fmla="*/ 2147483647 h 36"/>
                <a:gd name="T6" fmla="*/ 0 w 213"/>
                <a:gd name="T7" fmla="*/ 2147483647 h 36"/>
                <a:gd name="T8" fmla="*/ 0 w 213"/>
                <a:gd name="T9" fmla="*/ 2147483647 h 36"/>
                <a:gd name="T10" fmla="*/ 0 w 213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36"/>
                <a:gd name="T20" fmla="*/ 213 w 213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36">
                  <a:moveTo>
                    <a:pt x="0" y="18"/>
                  </a:moveTo>
                  <a:lnTo>
                    <a:pt x="207" y="0"/>
                  </a:lnTo>
                  <a:lnTo>
                    <a:pt x="213" y="18"/>
                  </a:lnTo>
                  <a:lnTo>
                    <a:pt x="0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39" name="Freeform 134">
              <a:extLst>
                <a:ext uri="{FF2B5EF4-FFF2-40B4-BE49-F238E27FC236}">
                  <a16:creationId xmlns:a16="http://schemas.microsoft.com/office/drawing/2014/main" id="{AF21536C-7B85-B937-F309-4F745375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513" y="4276725"/>
              <a:ext cx="338138" cy="38100"/>
            </a:xfrm>
            <a:custGeom>
              <a:avLst/>
              <a:gdLst>
                <a:gd name="T0" fmla="*/ 0 w 213"/>
                <a:gd name="T1" fmla="*/ 2147483647 h 24"/>
                <a:gd name="T2" fmla="*/ 2147483647 w 213"/>
                <a:gd name="T3" fmla="*/ 0 h 24"/>
                <a:gd name="T4" fmla="*/ 2147483647 w 213"/>
                <a:gd name="T5" fmla="*/ 2147483647 h 24"/>
                <a:gd name="T6" fmla="*/ 0 w 213"/>
                <a:gd name="T7" fmla="*/ 2147483647 h 24"/>
                <a:gd name="T8" fmla="*/ 0 w 213"/>
                <a:gd name="T9" fmla="*/ 2147483647 h 24"/>
                <a:gd name="T10" fmla="*/ 0 w 213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3"/>
                <a:gd name="T19" fmla="*/ 0 h 24"/>
                <a:gd name="T20" fmla="*/ 213 w 2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3" h="24">
                  <a:moveTo>
                    <a:pt x="0" y="18"/>
                  </a:moveTo>
                  <a:lnTo>
                    <a:pt x="213" y="0"/>
                  </a:lnTo>
                  <a:lnTo>
                    <a:pt x="213" y="6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0" name="Freeform 135">
              <a:extLst>
                <a:ext uri="{FF2B5EF4-FFF2-40B4-BE49-F238E27FC236}">
                  <a16:creationId xmlns:a16="http://schemas.microsoft.com/office/drawing/2014/main" id="{6038BDBF-80CF-32C3-047A-8DF5FED6F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4530725"/>
              <a:ext cx="206375" cy="187325"/>
            </a:xfrm>
            <a:custGeom>
              <a:avLst/>
              <a:gdLst>
                <a:gd name="T0" fmla="*/ 0 w 130"/>
                <a:gd name="T1" fmla="*/ 0 h 118"/>
                <a:gd name="T2" fmla="*/ 2147483647 w 130"/>
                <a:gd name="T3" fmla="*/ 0 h 118"/>
                <a:gd name="T4" fmla="*/ 2147483647 w 130"/>
                <a:gd name="T5" fmla="*/ 2147483647 h 118"/>
                <a:gd name="T6" fmla="*/ 2147483647 w 130"/>
                <a:gd name="T7" fmla="*/ 2147483647 h 118"/>
                <a:gd name="T8" fmla="*/ 2147483647 w 130"/>
                <a:gd name="T9" fmla="*/ 2147483647 h 118"/>
                <a:gd name="T10" fmla="*/ 0 w 130"/>
                <a:gd name="T11" fmla="*/ 2147483647 h 118"/>
                <a:gd name="T12" fmla="*/ 0 w 130"/>
                <a:gd name="T13" fmla="*/ 0 h 118"/>
                <a:gd name="T14" fmla="*/ 0 w 130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118"/>
                <a:gd name="T26" fmla="*/ 130 w 13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118">
                  <a:moveTo>
                    <a:pt x="0" y="0"/>
                  </a:moveTo>
                  <a:lnTo>
                    <a:pt x="17" y="0"/>
                  </a:lnTo>
                  <a:lnTo>
                    <a:pt x="130" y="94"/>
                  </a:lnTo>
                  <a:lnTo>
                    <a:pt x="130" y="118"/>
                  </a:lnTo>
                  <a:lnTo>
                    <a:pt x="112" y="118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1" name="Freeform 136">
              <a:extLst>
                <a:ext uri="{FF2B5EF4-FFF2-40B4-BE49-F238E27FC236}">
                  <a16:creationId xmlns:a16="http://schemas.microsoft.com/office/drawing/2014/main" id="{14594B76-D744-DE13-FADD-9BA8CC13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4530725"/>
              <a:ext cx="206375" cy="187325"/>
            </a:xfrm>
            <a:custGeom>
              <a:avLst/>
              <a:gdLst>
                <a:gd name="T0" fmla="*/ 2147483647 w 130"/>
                <a:gd name="T1" fmla="*/ 2147483647 h 118"/>
                <a:gd name="T2" fmla="*/ 2147483647 w 130"/>
                <a:gd name="T3" fmla="*/ 2147483647 h 118"/>
                <a:gd name="T4" fmla="*/ 2147483647 w 130"/>
                <a:gd name="T5" fmla="*/ 2147483647 h 118"/>
                <a:gd name="T6" fmla="*/ 0 w 130"/>
                <a:gd name="T7" fmla="*/ 2147483647 h 118"/>
                <a:gd name="T8" fmla="*/ 0 w 130"/>
                <a:gd name="T9" fmla="*/ 0 h 118"/>
                <a:gd name="T10" fmla="*/ 2147483647 w 130"/>
                <a:gd name="T11" fmla="*/ 2147483647 h 118"/>
                <a:gd name="T12" fmla="*/ 2147483647 w 130"/>
                <a:gd name="T13" fmla="*/ 2147483647 h 118"/>
                <a:gd name="T14" fmla="*/ 2147483647 w 130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118"/>
                <a:gd name="T26" fmla="*/ 130 w 130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118">
                  <a:moveTo>
                    <a:pt x="130" y="94"/>
                  </a:moveTo>
                  <a:lnTo>
                    <a:pt x="130" y="118"/>
                  </a:lnTo>
                  <a:lnTo>
                    <a:pt x="112" y="11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12" y="94"/>
                  </a:lnTo>
                  <a:lnTo>
                    <a:pt x="130" y="9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2" name="Freeform 137">
              <a:extLst>
                <a:ext uri="{FF2B5EF4-FFF2-40B4-BE49-F238E27FC236}">
                  <a16:creationId xmlns:a16="http://schemas.microsoft.com/office/drawing/2014/main" id="{5B168B32-73AD-AD29-65C0-5126EE4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4022725"/>
              <a:ext cx="28575" cy="638175"/>
            </a:xfrm>
            <a:custGeom>
              <a:avLst/>
              <a:gdLst>
                <a:gd name="T0" fmla="*/ 0 w 18"/>
                <a:gd name="T1" fmla="*/ 0 h 402"/>
                <a:gd name="T2" fmla="*/ 2147483647 w 18"/>
                <a:gd name="T3" fmla="*/ 0 h 402"/>
                <a:gd name="T4" fmla="*/ 2147483647 w 18"/>
                <a:gd name="T5" fmla="*/ 2147483647 h 402"/>
                <a:gd name="T6" fmla="*/ 0 w 18"/>
                <a:gd name="T7" fmla="*/ 2147483647 h 402"/>
                <a:gd name="T8" fmla="*/ 0 w 18"/>
                <a:gd name="T9" fmla="*/ 0 h 402"/>
                <a:gd name="T10" fmla="*/ 0 w 18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2"/>
                <a:gd name="T20" fmla="*/ 18 w 18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2">
                  <a:moveTo>
                    <a:pt x="0" y="0"/>
                  </a:moveTo>
                  <a:lnTo>
                    <a:pt x="18" y="0"/>
                  </a:lnTo>
                  <a:lnTo>
                    <a:pt x="18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3" name="Freeform 138">
              <a:extLst>
                <a:ext uri="{FF2B5EF4-FFF2-40B4-BE49-F238E27FC236}">
                  <a16:creationId xmlns:a16="http://schemas.microsoft.com/office/drawing/2014/main" id="{97A8D61E-B213-3F88-B483-01DAA6DEA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4022725"/>
              <a:ext cx="19050" cy="638175"/>
            </a:xfrm>
            <a:custGeom>
              <a:avLst/>
              <a:gdLst>
                <a:gd name="T0" fmla="*/ 0 w 12"/>
                <a:gd name="T1" fmla="*/ 0 h 402"/>
                <a:gd name="T2" fmla="*/ 2147483647 w 12"/>
                <a:gd name="T3" fmla="*/ 0 h 402"/>
                <a:gd name="T4" fmla="*/ 2147483647 w 12"/>
                <a:gd name="T5" fmla="*/ 2147483647 h 402"/>
                <a:gd name="T6" fmla="*/ 0 w 12"/>
                <a:gd name="T7" fmla="*/ 2147483647 h 402"/>
                <a:gd name="T8" fmla="*/ 0 w 12"/>
                <a:gd name="T9" fmla="*/ 0 h 402"/>
                <a:gd name="T10" fmla="*/ 0 w 12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2"/>
                <a:gd name="T20" fmla="*/ 12 w 12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2">
                  <a:moveTo>
                    <a:pt x="0" y="0"/>
                  </a:moveTo>
                  <a:lnTo>
                    <a:pt x="12" y="0"/>
                  </a:lnTo>
                  <a:lnTo>
                    <a:pt x="12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4" name="Freeform 139">
              <a:extLst>
                <a:ext uri="{FF2B5EF4-FFF2-40B4-BE49-F238E27FC236}">
                  <a16:creationId xmlns:a16="http://schemas.microsoft.com/office/drawing/2014/main" id="{74E92EA2-7BCA-2E2B-979A-EA50B07A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3957638"/>
              <a:ext cx="28575" cy="638175"/>
            </a:xfrm>
            <a:custGeom>
              <a:avLst/>
              <a:gdLst>
                <a:gd name="T0" fmla="*/ 0 w 18"/>
                <a:gd name="T1" fmla="*/ 0 h 402"/>
                <a:gd name="T2" fmla="*/ 2147483647 w 18"/>
                <a:gd name="T3" fmla="*/ 0 h 402"/>
                <a:gd name="T4" fmla="*/ 2147483647 w 18"/>
                <a:gd name="T5" fmla="*/ 2147483647 h 402"/>
                <a:gd name="T6" fmla="*/ 0 w 18"/>
                <a:gd name="T7" fmla="*/ 2147483647 h 402"/>
                <a:gd name="T8" fmla="*/ 0 w 18"/>
                <a:gd name="T9" fmla="*/ 0 h 402"/>
                <a:gd name="T10" fmla="*/ 0 w 18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2"/>
                <a:gd name="T20" fmla="*/ 18 w 18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2">
                  <a:moveTo>
                    <a:pt x="0" y="0"/>
                  </a:moveTo>
                  <a:lnTo>
                    <a:pt x="18" y="0"/>
                  </a:lnTo>
                  <a:lnTo>
                    <a:pt x="18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5" name="Freeform 140">
              <a:extLst>
                <a:ext uri="{FF2B5EF4-FFF2-40B4-BE49-F238E27FC236}">
                  <a16:creationId xmlns:a16="http://schemas.microsoft.com/office/drawing/2014/main" id="{7543FF23-F925-9BB9-F972-9E672EFF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50" y="3957638"/>
              <a:ext cx="9525" cy="638175"/>
            </a:xfrm>
            <a:custGeom>
              <a:avLst/>
              <a:gdLst>
                <a:gd name="T0" fmla="*/ 0 w 6"/>
                <a:gd name="T1" fmla="*/ 0 h 402"/>
                <a:gd name="T2" fmla="*/ 2147483647 w 6"/>
                <a:gd name="T3" fmla="*/ 0 h 402"/>
                <a:gd name="T4" fmla="*/ 2147483647 w 6"/>
                <a:gd name="T5" fmla="*/ 2147483647 h 402"/>
                <a:gd name="T6" fmla="*/ 0 w 6"/>
                <a:gd name="T7" fmla="*/ 2147483647 h 402"/>
                <a:gd name="T8" fmla="*/ 0 w 6"/>
                <a:gd name="T9" fmla="*/ 0 h 402"/>
                <a:gd name="T10" fmla="*/ 0 w 6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02"/>
                <a:gd name="T20" fmla="*/ 6 w 6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02">
                  <a:moveTo>
                    <a:pt x="0" y="0"/>
                  </a:moveTo>
                  <a:lnTo>
                    <a:pt x="6" y="0"/>
                  </a:lnTo>
                  <a:lnTo>
                    <a:pt x="6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6" name="Freeform 141">
              <a:extLst>
                <a:ext uri="{FF2B5EF4-FFF2-40B4-BE49-F238E27FC236}">
                  <a16:creationId xmlns:a16="http://schemas.microsoft.com/office/drawing/2014/main" id="{C3AE04B7-4BAD-D8EF-C7E9-1DCB3B4F8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4464050"/>
              <a:ext cx="215900" cy="187325"/>
            </a:xfrm>
            <a:custGeom>
              <a:avLst/>
              <a:gdLst>
                <a:gd name="T0" fmla="*/ 0 w 136"/>
                <a:gd name="T1" fmla="*/ 0 h 118"/>
                <a:gd name="T2" fmla="*/ 2147483647 w 136"/>
                <a:gd name="T3" fmla="*/ 0 h 118"/>
                <a:gd name="T4" fmla="*/ 2147483647 w 136"/>
                <a:gd name="T5" fmla="*/ 2147483647 h 118"/>
                <a:gd name="T6" fmla="*/ 2147483647 w 136"/>
                <a:gd name="T7" fmla="*/ 2147483647 h 118"/>
                <a:gd name="T8" fmla="*/ 2147483647 w 136"/>
                <a:gd name="T9" fmla="*/ 2147483647 h 118"/>
                <a:gd name="T10" fmla="*/ 0 w 136"/>
                <a:gd name="T11" fmla="*/ 2147483647 h 118"/>
                <a:gd name="T12" fmla="*/ 0 w 136"/>
                <a:gd name="T13" fmla="*/ 0 h 118"/>
                <a:gd name="T14" fmla="*/ 0 w 136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8"/>
                <a:gd name="T26" fmla="*/ 136 w 136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8">
                  <a:moveTo>
                    <a:pt x="0" y="0"/>
                  </a:moveTo>
                  <a:lnTo>
                    <a:pt x="12" y="0"/>
                  </a:lnTo>
                  <a:lnTo>
                    <a:pt x="136" y="95"/>
                  </a:lnTo>
                  <a:lnTo>
                    <a:pt x="136" y="118"/>
                  </a:lnTo>
                  <a:lnTo>
                    <a:pt x="124" y="1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7" name="Freeform 142">
              <a:extLst>
                <a:ext uri="{FF2B5EF4-FFF2-40B4-BE49-F238E27FC236}">
                  <a16:creationId xmlns:a16="http://schemas.microsoft.com/office/drawing/2014/main" id="{13FAE0B7-97B4-ADBA-D936-4D57BA5C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113" y="4464050"/>
              <a:ext cx="215900" cy="187325"/>
            </a:xfrm>
            <a:custGeom>
              <a:avLst/>
              <a:gdLst>
                <a:gd name="T0" fmla="*/ 2147483647 w 136"/>
                <a:gd name="T1" fmla="*/ 2147483647 h 118"/>
                <a:gd name="T2" fmla="*/ 2147483647 w 136"/>
                <a:gd name="T3" fmla="*/ 2147483647 h 118"/>
                <a:gd name="T4" fmla="*/ 2147483647 w 136"/>
                <a:gd name="T5" fmla="*/ 2147483647 h 118"/>
                <a:gd name="T6" fmla="*/ 0 w 136"/>
                <a:gd name="T7" fmla="*/ 2147483647 h 118"/>
                <a:gd name="T8" fmla="*/ 0 w 136"/>
                <a:gd name="T9" fmla="*/ 0 h 118"/>
                <a:gd name="T10" fmla="*/ 2147483647 w 136"/>
                <a:gd name="T11" fmla="*/ 2147483647 h 118"/>
                <a:gd name="T12" fmla="*/ 2147483647 w 136"/>
                <a:gd name="T13" fmla="*/ 2147483647 h 118"/>
                <a:gd name="T14" fmla="*/ 2147483647 w 136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118"/>
                <a:gd name="T26" fmla="*/ 136 w 136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118">
                  <a:moveTo>
                    <a:pt x="136" y="95"/>
                  </a:moveTo>
                  <a:lnTo>
                    <a:pt x="136" y="118"/>
                  </a:lnTo>
                  <a:lnTo>
                    <a:pt x="118" y="1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18" y="95"/>
                  </a:lnTo>
                  <a:lnTo>
                    <a:pt x="136" y="95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8" name="Freeform 143">
              <a:extLst>
                <a:ext uri="{FF2B5EF4-FFF2-40B4-BE49-F238E27FC236}">
                  <a16:creationId xmlns:a16="http://schemas.microsoft.com/office/drawing/2014/main" id="{41C5CD45-71F3-775B-BE0C-B71A89C7B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3957638"/>
              <a:ext cx="38100" cy="638175"/>
            </a:xfrm>
            <a:custGeom>
              <a:avLst/>
              <a:gdLst>
                <a:gd name="T0" fmla="*/ 0 w 24"/>
                <a:gd name="T1" fmla="*/ 0 h 402"/>
                <a:gd name="T2" fmla="*/ 2147483647 w 24"/>
                <a:gd name="T3" fmla="*/ 0 h 402"/>
                <a:gd name="T4" fmla="*/ 2147483647 w 24"/>
                <a:gd name="T5" fmla="*/ 2147483647 h 402"/>
                <a:gd name="T6" fmla="*/ 0 w 24"/>
                <a:gd name="T7" fmla="*/ 2147483647 h 402"/>
                <a:gd name="T8" fmla="*/ 0 w 24"/>
                <a:gd name="T9" fmla="*/ 0 h 402"/>
                <a:gd name="T10" fmla="*/ 0 w 24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02"/>
                <a:gd name="T20" fmla="*/ 24 w 24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02">
                  <a:moveTo>
                    <a:pt x="0" y="0"/>
                  </a:moveTo>
                  <a:lnTo>
                    <a:pt x="24" y="0"/>
                  </a:lnTo>
                  <a:lnTo>
                    <a:pt x="18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49" name="Freeform 144">
              <a:extLst>
                <a:ext uri="{FF2B5EF4-FFF2-40B4-BE49-F238E27FC236}">
                  <a16:creationId xmlns:a16="http://schemas.microsoft.com/office/drawing/2014/main" id="{82610B25-7B5D-3D84-EF90-524F9314D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3957638"/>
              <a:ext cx="19050" cy="638175"/>
            </a:xfrm>
            <a:custGeom>
              <a:avLst/>
              <a:gdLst>
                <a:gd name="T0" fmla="*/ 0 w 12"/>
                <a:gd name="T1" fmla="*/ 0 h 402"/>
                <a:gd name="T2" fmla="*/ 2147483647 w 12"/>
                <a:gd name="T3" fmla="*/ 0 h 402"/>
                <a:gd name="T4" fmla="*/ 2147483647 w 12"/>
                <a:gd name="T5" fmla="*/ 2147483647 h 402"/>
                <a:gd name="T6" fmla="*/ 0 w 12"/>
                <a:gd name="T7" fmla="*/ 2147483647 h 402"/>
                <a:gd name="T8" fmla="*/ 0 w 12"/>
                <a:gd name="T9" fmla="*/ 0 h 402"/>
                <a:gd name="T10" fmla="*/ 0 w 12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02"/>
                <a:gd name="T20" fmla="*/ 12 w 12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02">
                  <a:moveTo>
                    <a:pt x="0" y="0"/>
                  </a:moveTo>
                  <a:lnTo>
                    <a:pt x="12" y="0"/>
                  </a:lnTo>
                  <a:lnTo>
                    <a:pt x="12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0" name="Freeform 145">
              <a:extLst>
                <a:ext uri="{FF2B5EF4-FFF2-40B4-BE49-F238E27FC236}">
                  <a16:creationId xmlns:a16="http://schemas.microsoft.com/office/drawing/2014/main" id="{7750A1FD-F341-5B2F-5508-93D0BF66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900488"/>
              <a:ext cx="28575" cy="638175"/>
            </a:xfrm>
            <a:custGeom>
              <a:avLst/>
              <a:gdLst>
                <a:gd name="T0" fmla="*/ 0 w 18"/>
                <a:gd name="T1" fmla="*/ 0 h 402"/>
                <a:gd name="T2" fmla="*/ 2147483647 w 18"/>
                <a:gd name="T3" fmla="*/ 0 h 402"/>
                <a:gd name="T4" fmla="*/ 2147483647 w 18"/>
                <a:gd name="T5" fmla="*/ 2147483647 h 402"/>
                <a:gd name="T6" fmla="*/ 0 w 18"/>
                <a:gd name="T7" fmla="*/ 2147483647 h 402"/>
                <a:gd name="T8" fmla="*/ 0 w 18"/>
                <a:gd name="T9" fmla="*/ 0 h 402"/>
                <a:gd name="T10" fmla="*/ 0 w 18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2"/>
                <a:gd name="T20" fmla="*/ 18 w 18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2">
                  <a:moveTo>
                    <a:pt x="0" y="0"/>
                  </a:moveTo>
                  <a:lnTo>
                    <a:pt x="18" y="0"/>
                  </a:lnTo>
                  <a:lnTo>
                    <a:pt x="18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1" name="Freeform 146">
              <a:extLst>
                <a:ext uri="{FF2B5EF4-FFF2-40B4-BE49-F238E27FC236}">
                  <a16:creationId xmlns:a16="http://schemas.microsoft.com/office/drawing/2014/main" id="{7EDE6CB8-DE01-0F1F-6869-499D693FA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3900488"/>
              <a:ext cx="9525" cy="638175"/>
            </a:xfrm>
            <a:custGeom>
              <a:avLst/>
              <a:gdLst>
                <a:gd name="T0" fmla="*/ 0 w 6"/>
                <a:gd name="T1" fmla="*/ 0 h 402"/>
                <a:gd name="T2" fmla="*/ 2147483647 w 6"/>
                <a:gd name="T3" fmla="*/ 0 h 402"/>
                <a:gd name="T4" fmla="*/ 2147483647 w 6"/>
                <a:gd name="T5" fmla="*/ 2147483647 h 402"/>
                <a:gd name="T6" fmla="*/ 0 w 6"/>
                <a:gd name="T7" fmla="*/ 2147483647 h 402"/>
                <a:gd name="T8" fmla="*/ 0 w 6"/>
                <a:gd name="T9" fmla="*/ 0 h 402"/>
                <a:gd name="T10" fmla="*/ 0 w 6"/>
                <a:gd name="T11" fmla="*/ 0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02"/>
                <a:gd name="T20" fmla="*/ 6 w 6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02">
                  <a:moveTo>
                    <a:pt x="0" y="0"/>
                  </a:moveTo>
                  <a:lnTo>
                    <a:pt x="6" y="0"/>
                  </a:lnTo>
                  <a:lnTo>
                    <a:pt x="6" y="402"/>
                  </a:lnTo>
                  <a:lnTo>
                    <a:pt x="0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2" name="Freeform 147">
              <a:extLst>
                <a:ext uri="{FF2B5EF4-FFF2-40B4-BE49-F238E27FC236}">
                  <a16:creationId xmlns:a16="http://schemas.microsoft.com/office/drawing/2014/main" id="{C2D0960B-8B8A-202B-63F6-0C14C3F03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825875"/>
              <a:ext cx="1333500" cy="225425"/>
            </a:xfrm>
            <a:custGeom>
              <a:avLst/>
              <a:gdLst>
                <a:gd name="T0" fmla="*/ 2147483647 w 840"/>
                <a:gd name="T1" fmla="*/ 0 h 142"/>
                <a:gd name="T2" fmla="*/ 0 w 840"/>
                <a:gd name="T3" fmla="*/ 2147483647 h 142"/>
                <a:gd name="T4" fmla="*/ 0 w 840"/>
                <a:gd name="T5" fmla="*/ 2147483647 h 142"/>
                <a:gd name="T6" fmla="*/ 2147483647 w 840"/>
                <a:gd name="T7" fmla="*/ 2147483647 h 142"/>
                <a:gd name="T8" fmla="*/ 2147483647 w 840"/>
                <a:gd name="T9" fmla="*/ 2147483647 h 142"/>
                <a:gd name="T10" fmla="*/ 2147483647 w 840"/>
                <a:gd name="T11" fmla="*/ 2147483647 h 142"/>
                <a:gd name="T12" fmla="*/ 2147483647 w 840"/>
                <a:gd name="T13" fmla="*/ 0 h 142"/>
                <a:gd name="T14" fmla="*/ 2147483647 w 840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0"/>
                <a:gd name="T25" fmla="*/ 0 h 142"/>
                <a:gd name="T26" fmla="*/ 840 w 84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0" h="142">
                  <a:moveTo>
                    <a:pt x="692" y="0"/>
                  </a:moveTo>
                  <a:lnTo>
                    <a:pt x="0" y="59"/>
                  </a:lnTo>
                  <a:lnTo>
                    <a:pt x="0" y="77"/>
                  </a:lnTo>
                  <a:lnTo>
                    <a:pt x="124" y="142"/>
                  </a:lnTo>
                  <a:lnTo>
                    <a:pt x="834" y="77"/>
                  </a:lnTo>
                  <a:lnTo>
                    <a:pt x="840" y="5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3" name="Freeform 148">
              <a:extLst>
                <a:ext uri="{FF2B5EF4-FFF2-40B4-BE49-F238E27FC236}">
                  <a16:creationId xmlns:a16="http://schemas.microsoft.com/office/drawing/2014/main" id="{CB8B93B3-3451-5420-ADF0-487776CE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0" y="3919538"/>
              <a:ext cx="1333500" cy="131763"/>
            </a:xfrm>
            <a:custGeom>
              <a:avLst/>
              <a:gdLst>
                <a:gd name="T0" fmla="*/ 0 w 840"/>
                <a:gd name="T1" fmla="*/ 0 h 83"/>
                <a:gd name="T2" fmla="*/ 0 w 840"/>
                <a:gd name="T3" fmla="*/ 2147483647 h 83"/>
                <a:gd name="T4" fmla="*/ 2147483647 w 840"/>
                <a:gd name="T5" fmla="*/ 2147483647 h 83"/>
                <a:gd name="T6" fmla="*/ 2147483647 w 840"/>
                <a:gd name="T7" fmla="*/ 2147483647 h 83"/>
                <a:gd name="T8" fmla="*/ 2147483647 w 840"/>
                <a:gd name="T9" fmla="*/ 0 h 83"/>
                <a:gd name="T10" fmla="*/ 2147483647 w 840"/>
                <a:gd name="T11" fmla="*/ 2147483647 h 83"/>
                <a:gd name="T12" fmla="*/ 0 w 840"/>
                <a:gd name="T13" fmla="*/ 0 h 83"/>
                <a:gd name="T14" fmla="*/ 0 w 840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0"/>
                <a:gd name="T25" fmla="*/ 0 h 83"/>
                <a:gd name="T26" fmla="*/ 840 w 840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0" h="83">
                  <a:moveTo>
                    <a:pt x="0" y="0"/>
                  </a:moveTo>
                  <a:lnTo>
                    <a:pt x="0" y="18"/>
                  </a:lnTo>
                  <a:lnTo>
                    <a:pt x="124" y="83"/>
                  </a:lnTo>
                  <a:lnTo>
                    <a:pt x="834" y="18"/>
                  </a:lnTo>
                  <a:lnTo>
                    <a:pt x="840" y="0"/>
                  </a:lnTo>
                  <a:lnTo>
                    <a:pt x="124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4" name="Freeform 149">
              <a:extLst>
                <a:ext uri="{FF2B5EF4-FFF2-40B4-BE49-F238E27FC236}">
                  <a16:creationId xmlns:a16="http://schemas.microsoft.com/office/drawing/2014/main" id="{DE3F90EB-BFA9-B0FE-EAD3-552F9C108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5" y="4576763"/>
              <a:ext cx="403225" cy="66675"/>
            </a:xfrm>
            <a:custGeom>
              <a:avLst/>
              <a:gdLst>
                <a:gd name="T0" fmla="*/ 0 w 254"/>
                <a:gd name="T1" fmla="*/ 2147483647 h 42"/>
                <a:gd name="T2" fmla="*/ 2147483647 w 254"/>
                <a:gd name="T3" fmla="*/ 0 h 42"/>
                <a:gd name="T4" fmla="*/ 2147483647 w 254"/>
                <a:gd name="T5" fmla="*/ 2147483647 h 42"/>
                <a:gd name="T6" fmla="*/ 2147483647 w 254"/>
                <a:gd name="T7" fmla="*/ 2147483647 h 42"/>
                <a:gd name="T8" fmla="*/ 0 w 254"/>
                <a:gd name="T9" fmla="*/ 2147483647 h 42"/>
                <a:gd name="T10" fmla="*/ 0 w 254"/>
                <a:gd name="T11" fmla="*/ 214748364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"/>
                <a:gd name="T19" fmla="*/ 0 h 42"/>
                <a:gd name="T20" fmla="*/ 254 w 25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" h="42">
                  <a:moveTo>
                    <a:pt x="0" y="24"/>
                  </a:moveTo>
                  <a:lnTo>
                    <a:pt x="248" y="0"/>
                  </a:lnTo>
                  <a:lnTo>
                    <a:pt x="254" y="18"/>
                  </a:lnTo>
                  <a:lnTo>
                    <a:pt x="6" y="4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5" name="Freeform 150">
              <a:extLst>
                <a:ext uri="{FF2B5EF4-FFF2-40B4-BE49-F238E27FC236}">
                  <a16:creationId xmlns:a16="http://schemas.microsoft.com/office/drawing/2014/main" id="{3B99CC92-864C-49FA-A3FE-B88F815E0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4595813"/>
              <a:ext cx="393700" cy="47625"/>
            </a:xfrm>
            <a:custGeom>
              <a:avLst/>
              <a:gdLst>
                <a:gd name="T0" fmla="*/ 0 w 248"/>
                <a:gd name="T1" fmla="*/ 2147483647 h 30"/>
                <a:gd name="T2" fmla="*/ 2147483647 w 248"/>
                <a:gd name="T3" fmla="*/ 0 h 30"/>
                <a:gd name="T4" fmla="*/ 2147483647 w 248"/>
                <a:gd name="T5" fmla="*/ 2147483647 h 30"/>
                <a:gd name="T6" fmla="*/ 0 w 248"/>
                <a:gd name="T7" fmla="*/ 2147483647 h 30"/>
                <a:gd name="T8" fmla="*/ 0 w 248"/>
                <a:gd name="T9" fmla="*/ 2147483647 h 30"/>
                <a:gd name="T10" fmla="*/ 0 w 24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30"/>
                <a:gd name="T20" fmla="*/ 248 w 24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30">
                  <a:moveTo>
                    <a:pt x="0" y="24"/>
                  </a:moveTo>
                  <a:lnTo>
                    <a:pt x="248" y="0"/>
                  </a:lnTo>
                  <a:lnTo>
                    <a:pt x="248" y="6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6" name="Freeform 151">
              <a:extLst>
                <a:ext uri="{FF2B5EF4-FFF2-40B4-BE49-F238E27FC236}">
                  <a16:creationId xmlns:a16="http://schemas.microsoft.com/office/drawing/2014/main" id="{4EF6DB8B-17DF-5928-0E62-FA48509C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473575"/>
              <a:ext cx="404813" cy="65088"/>
            </a:xfrm>
            <a:custGeom>
              <a:avLst/>
              <a:gdLst>
                <a:gd name="T0" fmla="*/ 0 w 255"/>
                <a:gd name="T1" fmla="*/ 2147483647 h 41"/>
                <a:gd name="T2" fmla="*/ 2147483647 w 255"/>
                <a:gd name="T3" fmla="*/ 0 h 41"/>
                <a:gd name="T4" fmla="*/ 2147483647 w 255"/>
                <a:gd name="T5" fmla="*/ 2147483647 h 41"/>
                <a:gd name="T6" fmla="*/ 2147483647 w 255"/>
                <a:gd name="T7" fmla="*/ 2147483647 h 41"/>
                <a:gd name="T8" fmla="*/ 0 w 255"/>
                <a:gd name="T9" fmla="*/ 2147483647 h 41"/>
                <a:gd name="T10" fmla="*/ 0 w 255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41"/>
                <a:gd name="T20" fmla="*/ 255 w 255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41">
                  <a:moveTo>
                    <a:pt x="0" y="24"/>
                  </a:moveTo>
                  <a:lnTo>
                    <a:pt x="249" y="0"/>
                  </a:lnTo>
                  <a:lnTo>
                    <a:pt x="255" y="18"/>
                  </a:lnTo>
                  <a:lnTo>
                    <a:pt x="6" y="4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7" name="Freeform 152">
              <a:extLst>
                <a:ext uri="{FF2B5EF4-FFF2-40B4-BE49-F238E27FC236}">
                  <a16:creationId xmlns:a16="http://schemas.microsoft.com/office/drawing/2014/main" id="{881B49EC-98EA-0524-6488-E8447B0D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4492625"/>
              <a:ext cx="395288" cy="46038"/>
            </a:xfrm>
            <a:custGeom>
              <a:avLst/>
              <a:gdLst>
                <a:gd name="T0" fmla="*/ 0 w 249"/>
                <a:gd name="T1" fmla="*/ 2147483647 h 29"/>
                <a:gd name="T2" fmla="*/ 2147483647 w 249"/>
                <a:gd name="T3" fmla="*/ 0 h 29"/>
                <a:gd name="T4" fmla="*/ 2147483647 w 249"/>
                <a:gd name="T5" fmla="*/ 2147483647 h 29"/>
                <a:gd name="T6" fmla="*/ 0 w 249"/>
                <a:gd name="T7" fmla="*/ 2147483647 h 29"/>
                <a:gd name="T8" fmla="*/ 0 w 249"/>
                <a:gd name="T9" fmla="*/ 2147483647 h 29"/>
                <a:gd name="T10" fmla="*/ 0 w 249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29"/>
                <a:gd name="T20" fmla="*/ 249 w 24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29">
                  <a:moveTo>
                    <a:pt x="0" y="18"/>
                  </a:moveTo>
                  <a:lnTo>
                    <a:pt x="249" y="0"/>
                  </a:lnTo>
                  <a:lnTo>
                    <a:pt x="249" y="6"/>
                  </a:lnTo>
                  <a:lnTo>
                    <a:pt x="0" y="2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8" name="Freeform 153">
              <a:extLst>
                <a:ext uri="{FF2B5EF4-FFF2-40B4-BE49-F238E27FC236}">
                  <a16:creationId xmlns:a16="http://schemas.microsoft.com/office/drawing/2014/main" id="{1A0B3AF2-94A2-ACC9-753B-659875BD4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4502150"/>
              <a:ext cx="131763" cy="450850"/>
            </a:xfrm>
            <a:custGeom>
              <a:avLst/>
              <a:gdLst>
                <a:gd name="T0" fmla="*/ 2147483647 w 83"/>
                <a:gd name="T1" fmla="*/ 2147483647 h 284"/>
                <a:gd name="T2" fmla="*/ 2147483647 w 83"/>
                <a:gd name="T3" fmla="*/ 2147483647 h 284"/>
                <a:gd name="T4" fmla="*/ 2147483647 w 83"/>
                <a:gd name="T5" fmla="*/ 2147483647 h 284"/>
                <a:gd name="T6" fmla="*/ 2147483647 w 83"/>
                <a:gd name="T7" fmla="*/ 2147483647 h 284"/>
                <a:gd name="T8" fmla="*/ 2147483647 w 83"/>
                <a:gd name="T9" fmla="*/ 2147483647 h 284"/>
                <a:gd name="T10" fmla="*/ 2147483647 w 83"/>
                <a:gd name="T11" fmla="*/ 2147483647 h 284"/>
                <a:gd name="T12" fmla="*/ 2147483647 w 83"/>
                <a:gd name="T13" fmla="*/ 2147483647 h 284"/>
                <a:gd name="T14" fmla="*/ 2147483647 w 83"/>
                <a:gd name="T15" fmla="*/ 2147483647 h 284"/>
                <a:gd name="T16" fmla="*/ 2147483647 w 83"/>
                <a:gd name="T17" fmla="*/ 2147483647 h 284"/>
                <a:gd name="T18" fmla="*/ 2147483647 w 83"/>
                <a:gd name="T19" fmla="*/ 2147483647 h 284"/>
                <a:gd name="T20" fmla="*/ 2147483647 w 83"/>
                <a:gd name="T21" fmla="*/ 2147483647 h 284"/>
                <a:gd name="T22" fmla="*/ 2147483647 w 83"/>
                <a:gd name="T23" fmla="*/ 2147483647 h 284"/>
                <a:gd name="T24" fmla="*/ 2147483647 w 83"/>
                <a:gd name="T25" fmla="*/ 2147483647 h 284"/>
                <a:gd name="T26" fmla="*/ 2147483647 w 83"/>
                <a:gd name="T27" fmla="*/ 2147483647 h 284"/>
                <a:gd name="T28" fmla="*/ 2147483647 w 83"/>
                <a:gd name="T29" fmla="*/ 2147483647 h 284"/>
                <a:gd name="T30" fmla="*/ 2147483647 w 83"/>
                <a:gd name="T31" fmla="*/ 2147483647 h 284"/>
                <a:gd name="T32" fmla="*/ 2147483647 w 83"/>
                <a:gd name="T33" fmla="*/ 2147483647 h 284"/>
                <a:gd name="T34" fmla="*/ 2147483647 w 83"/>
                <a:gd name="T35" fmla="*/ 2147483647 h 284"/>
                <a:gd name="T36" fmla="*/ 2147483647 w 83"/>
                <a:gd name="T37" fmla="*/ 2147483647 h 284"/>
                <a:gd name="T38" fmla="*/ 2147483647 w 83"/>
                <a:gd name="T39" fmla="*/ 2147483647 h 284"/>
                <a:gd name="T40" fmla="*/ 2147483647 w 83"/>
                <a:gd name="T41" fmla="*/ 2147483647 h 284"/>
                <a:gd name="T42" fmla="*/ 2147483647 w 83"/>
                <a:gd name="T43" fmla="*/ 2147483647 h 284"/>
                <a:gd name="T44" fmla="*/ 2147483647 w 83"/>
                <a:gd name="T45" fmla="*/ 2147483647 h 284"/>
                <a:gd name="T46" fmla="*/ 0 w 83"/>
                <a:gd name="T47" fmla="*/ 2147483647 h 284"/>
                <a:gd name="T48" fmla="*/ 2147483647 w 83"/>
                <a:gd name="T49" fmla="*/ 2147483647 h 284"/>
                <a:gd name="T50" fmla="*/ 2147483647 w 83"/>
                <a:gd name="T51" fmla="*/ 2147483647 h 284"/>
                <a:gd name="T52" fmla="*/ 2147483647 w 83"/>
                <a:gd name="T53" fmla="*/ 2147483647 h 284"/>
                <a:gd name="T54" fmla="*/ 2147483647 w 83"/>
                <a:gd name="T55" fmla="*/ 2147483647 h 284"/>
                <a:gd name="T56" fmla="*/ 2147483647 w 83"/>
                <a:gd name="T57" fmla="*/ 2147483647 h 284"/>
                <a:gd name="T58" fmla="*/ 2147483647 w 83"/>
                <a:gd name="T59" fmla="*/ 2147483647 h 284"/>
                <a:gd name="T60" fmla="*/ 2147483647 w 83"/>
                <a:gd name="T61" fmla="*/ 2147483647 h 284"/>
                <a:gd name="T62" fmla="*/ 2147483647 w 83"/>
                <a:gd name="T63" fmla="*/ 2147483647 h 284"/>
                <a:gd name="T64" fmla="*/ 2147483647 w 83"/>
                <a:gd name="T65" fmla="*/ 0 h 284"/>
                <a:gd name="T66" fmla="*/ 2147483647 w 83"/>
                <a:gd name="T67" fmla="*/ 0 h 284"/>
                <a:gd name="T68" fmla="*/ 2147483647 w 83"/>
                <a:gd name="T69" fmla="*/ 2147483647 h 284"/>
                <a:gd name="T70" fmla="*/ 2147483647 w 83"/>
                <a:gd name="T71" fmla="*/ 2147483647 h 284"/>
                <a:gd name="T72" fmla="*/ 2147483647 w 83"/>
                <a:gd name="T73" fmla="*/ 2147483647 h 284"/>
                <a:gd name="T74" fmla="*/ 2147483647 w 83"/>
                <a:gd name="T75" fmla="*/ 2147483647 h 284"/>
                <a:gd name="T76" fmla="*/ 2147483647 w 83"/>
                <a:gd name="T77" fmla="*/ 2147483647 h 284"/>
                <a:gd name="T78" fmla="*/ 2147483647 w 83"/>
                <a:gd name="T79" fmla="*/ 2147483647 h 284"/>
                <a:gd name="T80" fmla="*/ 2147483647 w 83"/>
                <a:gd name="T81" fmla="*/ 2147483647 h 284"/>
                <a:gd name="T82" fmla="*/ 2147483647 w 83"/>
                <a:gd name="T83" fmla="*/ 2147483647 h 284"/>
                <a:gd name="T84" fmla="*/ 2147483647 w 83"/>
                <a:gd name="T85" fmla="*/ 2147483647 h 284"/>
                <a:gd name="T86" fmla="*/ 2147483647 w 83"/>
                <a:gd name="T87" fmla="*/ 2147483647 h 284"/>
                <a:gd name="T88" fmla="*/ 2147483647 w 83"/>
                <a:gd name="T89" fmla="*/ 2147483647 h 284"/>
                <a:gd name="T90" fmla="*/ 2147483647 w 83"/>
                <a:gd name="T91" fmla="*/ 2147483647 h 284"/>
                <a:gd name="T92" fmla="*/ 2147483647 w 83"/>
                <a:gd name="T93" fmla="*/ 2147483647 h 284"/>
                <a:gd name="T94" fmla="*/ 2147483647 w 83"/>
                <a:gd name="T95" fmla="*/ 2147483647 h 284"/>
                <a:gd name="T96" fmla="*/ 2147483647 w 83"/>
                <a:gd name="T97" fmla="*/ 2147483647 h 284"/>
                <a:gd name="T98" fmla="*/ 2147483647 w 83"/>
                <a:gd name="T99" fmla="*/ 2147483647 h 284"/>
                <a:gd name="T100" fmla="*/ 2147483647 w 83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284"/>
                <a:gd name="T155" fmla="*/ 83 w 83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284">
                  <a:moveTo>
                    <a:pt x="65" y="278"/>
                  </a:moveTo>
                  <a:lnTo>
                    <a:pt x="65" y="71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35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30" y="18"/>
                  </a:lnTo>
                  <a:lnTo>
                    <a:pt x="30" y="23"/>
                  </a:lnTo>
                  <a:lnTo>
                    <a:pt x="24" y="29"/>
                  </a:lnTo>
                  <a:lnTo>
                    <a:pt x="24" y="47"/>
                  </a:lnTo>
                  <a:lnTo>
                    <a:pt x="12" y="213"/>
                  </a:lnTo>
                  <a:lnTo>
                    <a:pt x="6" y="213"/>
                  </a:lnTo>
                  <a:lnTo>
                    <a:pt x="0" y="213"/>
                  </a:lnTo>
                  <a:lnTo>
                    <a:pt x="6" y="47"/>
                  </a:lnTo>
                  <a:lnTo>
                    <a:pt x="6" y="29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65" y="23"/>
                  </a:lnTo>
                  <a:lnTo>
                    <a:pt x="77" y="47"/>
                  </a:lnTo>
                  <a:lnTo>
                    <a:pt x="77" y="59"/>
                  </a:lnTo>
                  <a:lnTo>
                    <a:pt x="77" y="71"/>
                  </a:lnTo>
                  <a:lnTo>
                    <a:pt x="83" y="278"/>
                  </a:lnTo>
                  <a:lnTo>
                    <a:pt x="77" y="284"/>
                  </a:lnTo>
                  <a:lnTo>
                    <a:pt x="65" y="27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59" name="Freeform 154">
              <a:extLst>
                <a:ext uri="{FF2B5EF4-FFF2-40B4-BE49-F238E27FC236}">
                  <a16:creationId xmlns:a16="http://schemas.microsoft.com/office/drawing/2014/main" id="{E41849FA-836C-2957-75A9-56A4C168E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775" y="4511675"/>
              <a:ext cx="122238" cy="441325"/>
            </a:xfrm>
            <a:custGeom>
              <a:avLst/>
              <a:gdLst>
                <a:gd name="T0" fmla="*/ 2147483647 w 77"/>
                <a:gd name="T1" fmla="*/ 2147483647 h 278"/>
                <a:gd name="T2" fmla="*/ 2147483647 w 77"/>
                <a:gd name="T3" fmla="*/ 2147483647 h 278"/>
                <a:gd name="T4" fmla="*/ 2147483647 w 77"/>
                <a:gd name="T5" fmla="*/ 2147483647 h 278"/>
                <a:gd name="T6" fmla="*/ 2147483647 w 77"/>
                <a:gd name="T7" fmla="*/ 2147483647 h 278"/>
                <a:gd name="T8" fmla="*/ 2147483647 w 77"/>
                <a:gd name="T9" fmla="*/ 2147483647 h 278"/>
                <a:gd name="T10" fmla="*/ 2147483647 w 77"/>
                <a:gd name="T11" fmla="*/ 2147483647 h 278"/>
                <a:gd name="T12" fmla="*/ 2147483647 w 77"/>
                <a:gd name="T13" fmla="*/ 2147483647 h 278"/>
                <a:gd name="T14" fmla="*/ 2147483647 w 77"/>
                <a:gd name="T15" fmla="*/ 2147483647 h 278"/>
                <a:gd name="T16" fmla="*/ 2147483647 w 77"/>
                <a:gd name="T17" fmla="*/ 2147483647 h 278"/>
                <a:gd name="T18" fmla="*/ 2147483647 w 77"/>
                <a:gd name="T19" fmla="*/ 2147483647 h 278"/>
                <a:gd name="T20" fmla="*/ 2147483647 w 77"/>
                <a:gd name="T21" fmla="*/ 2147483647 h 278"/>
                <a:gd name="T22" fmla="*/ 2147483647 w 77"/>
                <a:gd name="T23" fmla="*/ 2147483647 h 278"/>
                <a:gd name="T24" fmla="*/ 2147483647 w 77"/>
                <a:gd name="T25" fmla="*/ 2147483647 h 278"/>
                <a:gd name="T26" fmla="*/ 2147483647 w 77"/>
                <a:gd name="T27" fmla="*/ 2147483647 h 278"/>
                <a:gd name="T28" fmla="*/ 2147483647 w 77"/>
                <a:gd name="T29" fmla="*/ 2147483647 h 278"/>
                <a:gd name="T30" fmla="*/ 2147483647 w 77"/>
                <a:gd name="T31" fmla="*/ 2147483647 h 278"/>
                <a:gd name="T32" fmla="*/ 2147483647 w 77"/>
                <a:gd name="T33" fmla="*/ 2147483647 h 278"/>
                <a:gd name="T34" fmla="*/ 0 w 77"/>
                <a:gd name="T35" fmla="*/ 2147483647 h 278"/>
                <a:gd name="T36" fmla="*/ 2147483647 w 77"/>
                <a:gd name="T37" fmla="*/ 2147483647 h 278"/>
                <a:gd name="T38" fmla="*/ 2147483647 w 77"/>
                <a:gd name="T39" fmla="*/ 2147483647 h 278"/>
                <a:gd name="T40" fmla="*/ 2147483647 w 77"/>
                <a:gd name="T41" fmla="*/ 2147483647 h 278"/>
                <a:gd name="T42" fmla="*/ 2147483647 w 77"/>
                <a:gd name="T43" fmla="*/ 2147483647 h 278"/>
                <a:gd name="T44" fmla="*/ 2147483647 w 77"/>
                <a:gd name="T45" fmla="*/ 2147483647 h 278"/>
                <a:gd name="T46" fmla="*/ 2147483647 w 77"/>
                <a:gd name="T47" fmla="*/ 2147483647 h 278"/>
                <a:gd name="T48" fmla="*/ 2147483647 w 77"/>
                <a:gd name="T49" fmla="*/ 2147483647 h 278"/>
                <a:gd name="T50" fmla="*/ 2147483647 w 77"/>
                <a:gd name="T51" fmla="*/ 2147483647 h 278"/>
                <a:gd name="T52" fmla="*/ 2147483647 w 77"/>
                <a:gd name="T53" fmla="*/ 0 h 278"/>
                <a:gd name="T54" fmla="*/ 2147483647 w 77"/>
                <a:gd name="T55" fmla="*/ 2147483647 h 278"/>
                <a:gd name="T56" fmla="*/ 2147483647 w 77"/>
                <a:gd name="T57" fmla="*/ 2147483647 h 278"/>
                <a:gd name="T58" fmla="*/ 2147483647 w 77"/>
                <a:gd name="T59" fmla="*/ 2147483647 h 278"/>
                <a:gd name="T60" fmla="*/ 2147483647 w 77"/>
                <a:gd name="T61" fmla="*/ 2147483647 h 278"/>
                <a:gd name="T62" fmla="*/ 2147483647 w 77"/>
                <a:gd name="T63" fmla="*/ 2147483647 h 278"/>
                <a:gd name="T64" fmla="*/ 2147483647 w 77"/>
                <a:gd name="T65" fmla="*/ 2147483647 h 278"/>
                <a:gd name="T66" fmla="*/ 2147483647 w 77"/>
                <a:gd name="T67" fmla="*/ 2147483647 h 278"/>
                <a:gd name="T68" fmla="*/ 2147483647 w 77"/>
                <a:gd name="T69" fmla="*/ 2147483647 h 278"/>
                <a:gd name="T70" fmla="*/ 2147483647 w 77"/>
                <a:gd name="T71" fmla="*/ 2147483647 h 278"/>
                <a:gd name="T72" fmla="*/ 2147483647 w 77"/>
                <a:gd name="T73" fmla="*/ 2147483647 h 278"/>
                <a:gd name="T74" fmla="*/ 2147483647 w 77"/>
                <a:gd name="T75" fmla="*/ 2147483647 h 278"/>
                <a:gd name="T76" fmla="*/ 2147483647 w 77"/>
                <a:gd name="T77" fmla="*/ 2147483647 h 278"/>
                <a:gd name="T78" fmla="*/ 2147483647 w 77"/>
                <a:gd name="T79" fmla="*/ 2147483647 h 278"/>
                <a:gd name="T80" fmla="*/ 2147483647 w 77"/>
                <a:gd name="T81" fmla="*/ 2147483647 h 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78"/>
                <a:gd name="T125" fmla="*/ 77 w 77"/>
                <a:gd name="T126" fmla="*/ 278 h 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78">
                  <a:moveTo>
                    <a:pt x="65" y="272"/>
                  </a:moveTo>
                  <a:lnTo>
                    <a:pt x="65" y="65"/>
                  </a:lnTo>
                  <a:lnTo>
                    <a:pt x="59" y="47"/>
                  </a:lnTo>
                  <a:lnTo>
                    <a:pt x="53" y="29"/>
                  </a:lnTo>
                  <a:lnTo>
                    <a:pt x="41" y="12"/>
                  </a:lnTo>
                  <a:lnTo>
                    <a:pt x="30" y="12"/>
                  </a:lnTo>
                  <a:lnTo>
                    <a:pt x="18" y="17"/>
                  </a:lnTo>
                  <a:lnTo>
                    <a:pt x="18" y="29"/>
                  </a:lnTo>
                  <a:lnTo>
                    <a:pt x="12" y="41"/>
                  </a:lnTo>
                  <a:lnTo>
                    <a:pt x="6" y="207"/>
                  </a:lnTo>
                  <a:lnTo>
                    <a:pt x="0" y="207"/>
                  </a:lnTo>
                  <a:lnTo>
                    <a:pt x="6" y="41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41" y="6"/>
                  </a:lnTo>
                  <a:lnTo>
                    <a:pt x="47" y="12"/>
                  </a:lnTo>
                  <a:lnTo>
                    <a:pt x="59" y="23"/>
                  </a:lnTo>
                  <a:lnTo>
                    <a:pt x="65" y="47"/>
                  </a:lnTo>
                  <a:lnTo>
                    <a:pt x="71" y="71"/>
                  </a:lnTo>
                  <a:lnTo>
                    <a:pt x="77" y="278"/>
                  </a:lnTo>
                  <a:lnTo>
                    <a:pt x="65" y="272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0" name="Freeform 155">
              <a:extLst>
                <a:ext uri="{FF2B5EF4-FFF2-40B4-BE49-F238E27FC236}">
                  <a16:creationId xmlns:a16="http://schemas.microsoft.com/office/drawing/2014/main" id="{09F24245-721E-EE87-8D4E-9B1CC8EE8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5" y="4473575"/>
              <a:ext cx="131763" cy="441325"/>
            </a:xfrm>
            <a:custGeom>
              <a:avLst/>
              <a:gdLst>
                <a:gd name="T0" fmla="*/ 2147483647 w 83"/>
                <a:gd name="T1" fmla="*/ 2147483647 h 278"/>
                <a:gd name="T2" fmla="*/ 2147483647 w 83"/>
                <a:gd name="T3" fmla="*/ 2147483647 h 278"/>
                <a:gd name="T4" fmla="*/ 2147483647 w 83"/>
                <a:gd name="T5" fmla="*/ 2147483647 h 278"/>
                <a:gd name="T6" fmla="*/ 2147483647 w 83"/>
                <a:gd name="T7" fmla="*/ 2147483647 h 278"/>
                <a:gd name="T8" fmla="*/ 2147483647 w 83"/>
                <a:gd name="T9" fmla="*/ 2147483647 h 278"/>
                <a:gd name="T10" fmla="*/ 2147483647 w 83"/>
                <a:gd name="T11" fmla="*/ 2147483647 h 278"/>
                <a:gd name="T12" fmla="*/ 2147483647 w 83"/>
                <a:gd name="T13" fmla="*/ 2147483647 h 278"/>
                <a:gd name="T14" fmla="*/ 2147483647 w 83"/>
                <a:gd name="T15" fmla="*/ 2147483647 h 278"/>
                <a:gd name="T16" fmla="*/ 2147483647 w 83"/>
                <a:gd name="T17" fmla="*/ 2147483647 h 278"/>
                <a:gd name="T18" fmla="*/ 2147483647 w 83"/>
                <a:gd name="T19" fmla="*/ 2147483647 h 278"/>
                <a:gd name="T20" fmla="*/ 2147483647 w 83"/>
                <a:gd name="T21" fmla="*/ 2147483647 h 278"/>
                <a:gd name="T22" fmla="*/ 2147483647 w 83"/>
                <a:gd name="T23" fmla="*/ 2147483647 h 278"/>
                <a:gd name="T24" fmla="*/ 2147483647 w 83"/>
                <a:gd name="T25" fmla="*/ 2147483647 h 278"/>
                <a:gd name="T26" fmla="*/ 2147483647 w 83"/>
                <a:gd name="T27" fmla="*/ 2147483647 h 278"/>
                <a:gd name="T28" fmla="*/ 2147483647 w 83"/>
                <a:gd name="T29" fmla="*/ 2147483647 h 278"/>
                <a:gd name="T30" fmla="*/ 2147483647 w 83"/>
                <a:gd name="T31" fmla="*/ 2147483647 h 278"/>
                <a:gd name="T32" fmla="*/ 2147483647 w 83"/>
                <a:gd name="T33" fmla="*/ 2147483647 h 278"/>
                <a:gd name="T34" fmla="*/ 2147483647 w 83"/>
                <a:gd name="T35" fmla="*/ 2147483647 h 278"/>
                <a:gd name="T36" fmla="*/ 2147483647 w 83"/>
                <a:gd name="T37" fmla="*/ 2147483647 h 278"/>
                <a:gd name="T38" fmla="*/ 2147483647 w 83"/>
                <a:gd name="T39" fmla="*/ 2147483647 h 278"/>
                <a:gd name="T40" fmla="*/ 2147483647 w 83"/>
                <a:gd name="T41" fmla="*/ 2147483647 h 278"/>
                <a:gd name="T42" fmla="*/ 2147483647 w 83"/>
                <a:gd name="T43" fmla="*/ 2147483647 h 278"/>
                <a:gd name="T44" fmla="*/ 2147483647 w 83"/>
                <a:gd name="T45" fmla="*/ 2147483647 h 278"/>
                <a:gd name="T46" fmla="*/ 0 w 83"/>
                <a:gd name="T47" fmla="*/ 2147483647 h 278"/>
                <a:gd name="T48" fmla="*/ 0 w 83"/>
                <a:gd name="T49" fmla="*/ 2147483647 h 278"/>
                <a:gd name="T50" fmla="*/ 0 w 83"/>
                <a:gd name="T51" fmla="*/ 2147483647 h 278"/>
                <a:gd name="T52" fmla="*/ 0 w 83"/>
                <a:gd name="T53" fmla="*/ 2147483647 h 278"/>
                <a:gd name="T54" fmla="*/ 0 w 83"/>
                <a:gd name="T55" fmla="*/ 2147483647 h 278"/>
                <a:gd name="T56" fmla="*/ 2147483647 w 83"/>
                <a:gd name="T57" fmla="*/ 2147483647 h 278"/>
                <a:gd name="T58" fmla="*/ 2147483647 w 83"/>
                <a:gd name="T59" fmla="*/ 2147483647 h 278"/>
                <a:gd name="T60" fmla="*/ 2147483647 w 83"/>
                <a:gd name="T61" fmla="*/ 2147483647 h 278"/>
                <a:gd name="T62" fmla="*/ 2147483647 w 83"/>
                <a:gd name="T63" fmla="*/ 2147483647 h 278"/>
                <a:gd name="T64" fmla="*/ 2147483647 w 83"/>
                <a:gd name="T65" fmla="*/ 0 h 278"/>
                <a:gd name="T66" fmla="*/ 2147483647 w 83"/>
                <a:gd name="T67" fmla="*/ 0 h 278"/>
                <a:gd name="T68" fmla="*/ 2147483647 w 83"/>
                <a:gd name="T69" fmla="*/ 2147483647 h 278"/>
                <a:gd name="T70" fmla="*/ 2147483647 w 83"/>
                <a:gd name="T71" fmla="*/ 2147483647 h 278"/>
                <a:gd name="T72" fmla="*/ 2147483647 w 83"/>
                <a:gd name="T73" fmla="*/ 2147483647 h 278"/>
                <a:gd name="T74" fmla="*/ 2147483647 w 83"/>
                <a:gd name="T75" fmla="*/ 2147483647 h 278"/>
                <a:gd name="T76" fmla="*/ 2147483647 w 83"/>
                <a:gd name="T77" fmla="*/ 2147483647 h 278"/>
                <a:gd name="T78" fmla="*/ 2147483647 w 83"/>
                <a:gd name="T79" fmla="*/ 2147483647 h 278"/>
                <a:gd name="T80" fmla="*/ 2147483647 w 83"/>
                <a:gd name="T81" fmla="*/ 2147483647 h 278"/>
                <a:gd name="T82" fmla="*/ 2147483647 w 83"/>
                <a:gd name="T83" fmla="*/ 2147483647 h 278"/>
                <a:gd name="T84" fmla="*/ 2147483647 w 83"/>
                <a:gd name="T85" fmla="*/ 2147483647 h 278"/>
                <a:gd name="T86" fmla="*/ 2147483647 w 83"/>
                <a:gd name="T87" fmla="*/ 2147483647 h 278"/>
                <a:gd name="T88" fmla="*/ 2147483647 w 83"/>
                <a:gd name="T89" fmla="*/ 2147483647 h 278"/>
                <a:gd name="T90" fmla="*/ 2147483647 w 83"/>
                <a:gd name="T91" fmla="*/ 2147483647 h 278"/>
                <a:gd name="T92" fmla="*/ 2147483647 w 83"/>
                <a:gd name="T93" fmla="*/ 2147483647 h 278"/>
                <a:gd name="T94" fmla="*/ 2147483647 w 83"/>
                <a:gd name="T95" fmla="*/ 2147483647 h 278"/>
                <a:gd name="T96" fmla="*/ 2147483647 w 83"/>
                <a:gd name="T97" fmla="*/ 2147483647 h 278"/>
                <a:gd name="T98" fmla="*/ 2147483647 w 83"/>
                <a:gd name="T99" fmla="*/ 2147483647 h 278"/>
                <a:gd name="T100" fmla="*/ 2147483647 w 83"/>
                <a:gd name="T101" fmla="*/ 2147483647 h 2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278"/>
                <a:gd name="T155" fmla="*/ 83 w 83"/>
                <a:gd name="T156" fmla="*/ 278 h 2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278">
                  <a:moveTo>
                    <a:pt x="71" y="278"/>
                  </a:moveTo>
                  <a:lnTo>
                    <a:pt x="53" y="71"/>
                  </a:lnTo>
                  <a:lnTo>
                    <a:pt x="53" y="59"/>
                  </a:lnTo>
                  <a:lnTo>
                    <a:pt x="53" y="47"/>
                  </a:lnTo>
                  <a:lnTo>
                    <a:pt x="48" y="36"/>
                  </a:lnTo>
                  <a:lnTo>
                    <a:pt x="36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12" y="47"/>
                  </a:lnTo>
                  <a:lnTo>
                    <a:pt x="12" y="213"/>
                  </a:lnTo>
                  <a:lnTo>
                    <a:pt x="6" y="213"/>
                  </a:lnTo>
                  <a:lnTo>
                    <a:pt x="0" y="213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9" y="24"/>
                  </a:lnTo>
                  <a:lnTo>
                    <a:pt x="65" y="47"/>
                  </a:lnTo>
                  <a:lnTo>
                    <a:pt x="71" y="59"/>
                  </a:lnTo>
                  <a:lnTo>
                    <a:pt x="71" y="71"/>
                  </a:lnTo>
                  <a:lnTo>
                    <a:pt x="83" y="278"/>
                  </a:lnTo>
                  <a:lnTo>
                    <a:pt x="77" y="278"/>
                  </a:lnTo>
                  <a:lnTo>
                    <a:pt x="71" y="27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1" name="Freeform 156">
              <a:extLst>
                <a:ext uri="{FF2B5EF4-FFF2-40B4-BE49-F238E27FC236}">
                  <a16:creationId xmlns:a16="http://schemas.microsoft.com/office/drawing/2014/main" id="{4670211C-1121-120D-12C6-4F34AC9FC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525" y="4483100"/>
              <a:ext cx="122238" cy="431800"/>
            </a:xfrm>
            <a:custGeom>
              <a:avLst/>
              <a:gdLst>
                <a:gd name="T0" fmla="*/ 2147483647 w 77"/>
                <a:gd name="T1" fmla="*/ 2147483647 h 272"/>
                <a:gd name="T2" fmla="*/ 2147483647 w 77"/>
                <a:gd name="T3" fmla="*/ 2147483647 h 272"/>
                <a:gd name="T4" fmla="*/ 2147483647 w 77"/>
                <a:gd name="T5" fmla="*/ 2147483647 h 272"/>
                <a:gd name="T6" fmla="*/ 2147483647 w 77"/>
                <a:gd name="T7" fmla="*/ 2147483647 h 272"/>
                <a:gd name="T8" fmla="*/ 2147483647 w 77"/>
                <a:gd name="T9" fmla="*/ 2147483647 h 272"/>
                <a:gd name="T10" fmla="*/ 2147483647 w 77"/>
                <a:gd name="T11" fmla="*/ 2147483647 h 272"/>
                <a:gd name="T12" fmla="*/ 2147483647 w 77"/>
                <a:gd name="T13" fmla="*/ 2147483647 h 272"/>
                <a:gd name="T14" fmla="*/ 2147483647 w 77"/>
                <a:gd name="T15" fmla="*/ 2147483647 h 272"/>
                <a:gd name="T16" fmla="*/ 2147483647 w 77"/>
                <a:gd name="T17" fmla="*/ 2147483647 h 272"/>
                <a:gd name="T18" fmla="*/ 2147483647 w 77"/>
                <a:gd name="T19" fmla="*/ 2147483647 h 272"/>
                <a:gd name="T20" fmla="*/ 2147483647 w 77"/>
                <a:gd name="T21" fmla="*/ 2147483647 h 272"/>
                <a:gd name="T22" fmla="*/ 2147483647 w 77"/>
                <a:gd name="T23" fmla="*/ 2147483647 h 272"/>
                <a:gd name="T24" fmla="*/ 2147483647 w 77"/>
                <a:gd name="T25" fmla="*/ 2147483647 h 272"/>
                <a:gd name="T26" fmla="*/ 2147483647 w 77"/>
                <a:gd name="T27" fmla="*/ 2147483647 h 272"/>
                <a:gd name="T28" fmla="*/ 2147483647 w 77"/>
                <a:gd name="T29" fmla="*/ 2147483647 h 272"/>
                <a:gd name="T30" fmla="*/ 2147483647 w 77"/>
                <a:gd name="T31" fmla="*/ 2147483647 h 272"/>
                <a:gd name="T32" fmla="*/ 2147483647 w 77"/>
                <a:gd name="T33" fmla="*/ 2147483647 h 272"/>
                <a:gd name="T34" fmla="*/ 0 w 77"/>
                <a:gd name="T35" fmla="*/ 2147483647 h 272"/>
                <a:gd name="T36" fmla="*/ 0 w 77"/>
                <a:gd name="T37" fmla="*/ 2147483647 h 272"/>
                <a:gd name="T38" fmla="*/ 0 w 77"/>
                <a:gd name="T39" fmla="*/ 2147483647 h 272"/>
                <a:gd name="T40" fmla="*/ 0 w 77"/>
                <a:gd name="T41" fmla="*/ 2147483647 h 272"/>
                <a:gd name="T42" fmla="*/ 0 w 77"/>
                <a:gd name="T43" fmla="*/ 2147483647 h 272"/>
                <a:gd name="T44" fmla="*/ 0 w 77"/>
                <a:gd name="T45" fmla="*/ 2147483647 h 272"/>
                <a:gd name="T46" fmla="*/ 2147483647 w 77"/>
                <a:gd name="T47" fmla="*/ 2147483647 h 272"/>
                <a:gd name="T48" fmla="*/ 2147483647 w 77"/>
                <a:gd name="T49" fmla="*/ 0 h 272"/>
                <a:gd name="T50" fmla="*/ 2147483647 w 77"/>
                <a:gd name="T51" fmla="*/ 0 h 272"/>
                <a:gd name="T52" fmla="*/ 2147483647 w 77"/>
                <a:gd name="T53" fmla="*/ 0 h 272"/>
                <a:gd name="T54" fmla="*/ 2147483647 w 77"/>
                <a:gd name="T55" fmla="*/ 2147483647 h 272"/>
                <a:gd name="T56" fmla="*/ 2147483647 w 77"/>
                <a:gd name="T57" fmla="*/ 2147483647 h 272"/>
                <a:gd name="T58" fmla="*/ 2147483647 w 77"/>
                <a:gd name="T59" fmla="*/ 2147483647 h 272"/>
                <a:gd name="T60" fmla="*/ 2147483647 w 77"/>
                <a:gd name="T61" fmla="*/ 2147483647 h 272"/>
                <a:gd name="T62" fmla="*/ 2147483647 w 77"/>
                <a:gd name="T63" fmla="*/ 2147483647 h 272"/>
                <a:gd name="T64" fmla="*/ 2147483647 w 77"/>
                <a:gd name="T65" fmla="*/ 2147483647 h 272"/>
                <a:gd name="T66" fmla="*/ 2147483647 w 77"/>
                <a:gd name="T67" fmla="*/ 2147483647 h 272"/>
                <a:gd name="T68" fmla="*/ 2147483647 w 77"/>
                <a:gd name="T69" fmla="*/ 2147483647 h 272"/>
                <a:gd name="T70" fmla="*/ 2147483647 w 77"/>
                <a:gd name="T71" fmla="*/ 2147483647 h 272"/>
                <a:gd name="T72" fmla="*/ 2147483647 w 77"/>
                <a:gd name="T73" fmla="*/ 2147483647 h 272"/>
                <a:gd name="T74" fmla="*/ 2147483647 w 77"/>
                <a:gd name="T75" fmla="*/ 2147483647 h 272"/>
                <a:gd name="T76" fmla="*/ 2147483647 w 77"/>
                <a:gd name="T77" fmla="*/ 2147483647 h 272"/>
                <a:gd name="T78" fmla="*/ 2147483647 w 77"/>
                <a:gd name="T79" fmla="*/ 2147483647 h 272"/>
                <a:gd name="T80" fmla="*/ 2147483647 w 77"/>
                <a:gd name="T81" fmla="*/ 2147483647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72"/>
                <a:gd name="T125" fmla="*/ 77 w 77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72">
                  <a:moveTo>
                    <a:pt x="71" y="272"/>
                  </a:moveTo>
                  <a:lnTo>
                    <a:pt x="53" y="65"/>
                  </a:lnTo>
                  <a:lnTo>
                    <a:pt x="53" y="41"/>
                  </a:lnTo>
                  <a:lnTo>
                    <a:pt x="48" y="30"/>
                  </a:lnTo>
                  <a:lnTo>
                    <a:pt x="36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1"/>
                  </a:lnTo>
                  <a:lnTo>
                    <a:pt x="6" y="207"/>
                  </a:lnTo>
                  <a:lnTo>
                    <a:pt x="0" y="207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3" y="24"/>
                  </a:lnTo>
                  <a:lnTo>
                    <a:pt x="59" y="41"/>
                  </a:lnTo>
                  <a:lnTo>
                    <a:pt x="65" y="71"/>
                  </a:lnTo>
                  <a:lnTo>
                    <a:pt x="77" y="272"/>
                  </a:lnTo>
                  <a:lnTo>
                    <a:pt x="71" y="272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2" name="Freeform 157">
              <a:extLst>
                <a:ext uri="{FF2B5EF4-FFF2-40B4-BE49-F238E27FC236}">
                  <a16:creationId xmlns:a16="http://schemas.microsoft.com/office/drawing/2014/main" id="{647CA72B-CAF7-D5D0-5DC5-B112DB58D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370388"/>
              <a:ext cx="38100" cy="112713"/>
            </a:xfrm>
            <a:custGeom>
              <a:avLst/>
              <a:gdLst>
                <a:gd name="T0" fmla="*/ 2147483647 w 24"/>
                <a:gd name="T1" fmla="*/ 0 h 71"/>
                <a:gd name="T2" fmla="*/ 2147483647 w 24"/>
                <a:gd name="T3" fmla="*/ 2147483647 h 71"/>
                <a:gd name="T4" fmla="*/ 2147483647 w 24"/>
                <a:gd name="T5" fmla="*/ 2147483647 h 71"/>
                <a:gd name="T6" fmla="*/ 0 w 24"/>
                <a:gd name="T7" fmla="*/ 0 h 71"/>
                <a:gd name="T8" fmla="*/ 2147483647 w 24"/>
                <a:gd name="T9" fmla="*/ 0 h 71"/>
                <a:gd name="T10" fmla="*/ 2147483647 w 24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1"/>
                <a:gd name="T20" fmla="*/ 24 w 24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1">
                  <a:moveTo>
                    <a:pt x="18" y="0"/>
                  </a:moveTo>
                  <a:lnTo>
                    <a:pt x="24" y="65"/>
                  </a:lnTo>
                  <a:lnTo>
                    <a:pt x="6" y="71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3" name="Freeform 158">
              <a:extLst>
                <a:ext uri="{FF2B5EF4-FFF2-40B4-BE49-F238E27FC236}">
                  <a16:creationId xmlns:a16="http://schemas.microsoft.com/office/drawing/2014/main" id="{7637D168-A38F-61C1-DAC6-16FCDD748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338" y="4370388"/>
              <a:ext cx="19050" cy="112713"/>
            </a:xfrm>
            <a:custGeom>
              <a:avLst/>
              <a:gdLst>
                <a:gd name="T0" fmla="*/ 2147483647 w 12"/>
                <a:gd name="T1" fmla="*/ 0 h 71"/>
                <a:gd name="T2" fmla="*/ 2147483647 w 12"/>
                <a:gd name="T3" fmla="*/ 2147483647 h 71"/>
                <a:gd name="T4" fmla="*/ 2147483647 w 12"/>
                <a:gd name="T5" fmla="*/ 2147483647 h 71"/>
                <a:gd name="T6" fmla="*/ 0 w 12"/>
                <a:gd name="T7" fmla="*/ 0 h 71"/>
                <a:gd name="T8" fmla="*/ 2147483647 w 12"/>
                <a:gd name="T9" fmla="*/ 0 h 71"/>
                <a:gd name="T10" fmla="*/ 2147483647 w 12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1"/>
                <a:gd name="T20" fmla="*/ 12 w 12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1">
                  <a:moveTo>
                    <a:pt x="6" y="0"/>
                  </a:moveTo>
                  <a:lnTo>
                    <a:pt x="12" y="65"/>
                  </a:lnTo>
                  <a:lnTo>
                    <a:pt x="6" y="7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4" name="Freeform 159">
              <a:extLst>
                <a:ext uri="{FF2B5EF4-FFF2-40B4-BE49-F238E27FC236}">
                  <a16:creationId xmlns:a16="http://schemas.microsoft.com/office/drawing/2014/main" id="{3721E7BF-8E18-4788-C392-0070B497C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4351338"/>
              <a:ext cx="38100" cy="103188"/>
            </a:xfrm>
            <a:custGeom>
              <a:avLst/>
              <a:gdLst>
                <a:gd name="T0" fmla="*/ 2147483647 w 24"/>
                <a:gd name="T1" fmla="*/ 0 h 65"/>
                <a:gd name="T2" fmla="*/ 2147483647 w 24"/>
                <a:gd name="T3" fmla="*/ 2147483647 h 65"/>
                <a:gd name="T4" fmla="*/ 2147483647 w 24"/>
                <a:gd name="T5" fmla="*/ 2147483647 h 65"/>
                <a:gd name="T6" fmla="*/ 0 w 24"/>
                <a:gd name="T7" fmla="*/ 0 h 65"/>
                <a:gd name="T8" fmla="*/ 2147483647 w 24"/>
                <a:gd name="T9" fmla="*/ 0 h 65"/>
                <a:gd name="T10" fmla="*/ 2147483647 w 24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5"/>
                <a:gd name="T20" fmla="*/ 24 w 2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5">
                  <a:moveTo>
                    <a:pt x="18" y="0"/>
                  </a:moveTo>
                  <a:lnTo>
                    <a:pt x="24" y="65"/>
                  </a:lnTo>
                  <a:lnTo>
                    <a:pt x="6" y="65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5" name="Freeform 160">
              <a:extLst>
                <a:ext uri="{FF2B5EF4-FFF2-40B4-BE49-F238E27FC236}">
                  <a16:creationId xmlns:a16="http://schemas.microsoft.com/office/drawing/2014/main" id="{8896D857-E902-B31D-56B8-753F1C6CA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4351338"/>
              <a:ext cx="19050" cy="103188"/>
            </a:xfrm>
            <a:custGeom>
              <a:avLst/>
              <a:gdLst>
                <a:gd name="T0" fmla="*/ 2147483647 w 12"/>
                <a:gd name="T1" fmla="*/ 0 h 65"/>
                <a:gd name="T2" fmla="*/ 2147483647 w 12"/>
                <a:gd name="T3" fmla="*/ 2147483647 h 65"/>
                <a:gd name="T4" fmla="*/ 2147483647 w 12"/>
                <a:gd name="T5" fmla="*/ 2147483647 h 65"/>
                <a:gd name="T6" fmla="*/ 0 w 12"/>
                <a:gd name="T7" fmla="*/ 0 h 65"/>
                <a:gd name="T8" fmla="*/ 2147483647 w 12"/>
                <a:gd name="T9" fmla="*/ 0 h 65"/>
                <a:gd name="T10" fmla="*/ 2147483647 w 1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5"/>
                <a:gd name="T20" fmla="*/ 12 w 1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5">
                  <a:moveTo>
                    <a:pt x="6" y="0"/>
                  </a:moveTo>
                  <a:lnTo>
                    <a:pt x="12" y="65"/>
                  </a:lnTo>
                  <a:lnTo>
                    <a:pt x="6" y="6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6" name="Freeform 161">
              <a:extLst>
                <a:ext uri="{FF2B5EF4-FFF2-40B4-BE49-F238E27FC236}">
                  <a16:creationId xmlns:a16="http://schemas.microsoft.com/office/drawing/2014/main" id="{47B7B52C-E3C6-6E1B-D6AD-1B276D13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4116388"/>
              <a:ext cx="385763" cy="282575"/>
            </a:xfrm>
            <a:custGeom>
              <a:avLst/>
              <a:gdLst>
                <a:gd name="T0" fmla="*/ 2147483647 w 243"/>
                <a:gd name="T1" fmla="*/ 2147483647 h 178"/>
                <a:gd name="T2" fmla="*/ 2147483647 w 243"/>
                <a:gd name="T3" fmla="*/ 0 h 178"/>
                <a:gd name="T4" fmla="*/ 2147483647 w 243"/>
                <a:gd name="T5" fmla="*/ 0 h 178"/>
                <a:gd name="T6" fmla="*/ 2147483647 w 243"/>
                <a:gd name="T7" fmla="*/ 0 h 178"/>
                <a:gd name="T8" fmla="*/ 2147483647 w 243"/>
                <a:gd name="T9" fmla="*/ 2147483647 h 178"/>
                <a:gd name="T10" fmla="*/ 2147483647 w 243"/>
                <a:gd name="T11" fmla="*/ 2147483647 h 178"/>
                <a:gd name="T12" fmla="*/ 2147483647 w 243"/>
                <a:gd name="T13" fmla="*/ 2147483647 h 178"/>
                <a:gd name="T14" fmla="*/ 2147483647 w 243"/>
                <a:gd name="T15" fmla="*/ 2147483647 h 178"/>
                <a:gd name="T16" fmla="*/ 2147483647 w 243"/>
                <a:gd name="T17" fmla="*/ 2147483647 h 178"/>
                <a:gd name="T18" fmla="*/ 2147483647 w 243"/>
                <a:gd name="T19" fmla="*/ 2147483647 h 178"/>
                <a:gd name="T20" fmla="*/ 2147483647 w 243"/>
                <a:gd name="T21" fmla="*/ 2147483647 h 178"/>
                <a:gd name="T22" fmla="*/ 2147483647 w 243"/>
                <a:gd name="T23" fmla="*/ 2147483647 h 178"/>
                <a:gd name="T24" fmla="*/ 2147483647 w 243"/>
                <a:gd name="T25" fmla="*/ 2147483647 h 178"/>
                <a:gd name="T26" fmla="*/ 2147483647 w 243"/>
                <a:gd name="T27" fmla="*/ 2147483647 h 178"/>
                <a:gd name="T28" fmla="*/ 2147483647 w 243"/>
                <a:gd name="T29" fmla="*/ 2147483647 h 178"/>
                <a:gd name="T30" fmla="*/ 2147483647 w 243"/>
                <a:gd name="T31" fmla="*/ 2147483647 h 178"/>
                <a:gd name="T32" fmla="*/ 2147483647 w 243"/>
                <a:gd name="T33" fmla="*/ 2147483647 h 178"/>
                <a:gd name="T34" fmla="*/ 2147483647 w 243"/>
                <a:gd name="T35" fmla="*/ 2147483647 h 178"/>
                <a:gd name="T36" fmla="*/ 2147483647 w 243"/>
                <a:gd name="T37" fmla="*/ 2147483647 h 178"/>
                <a:gd name="T38" fmla="*/ 0 w 243"/>
                <a:gd name="T39" fmla="*/ 2147483647 h 178"/>
                <a:gd name="T40" fmla="*/ 0 w 243"/>
                <a:gd name="T41" fmla="*/ 2147483647 h 178"/>
                <a:gd name="T42" fmla="*/ 0 w 243"/>
                <a:gd name="T43" fmla="*/ 2147483647 h 178"/>
                <a:gd name="T44" fmla="*/ 2147483647 w 243"/>
                <a:gd name="T45" fmla="*/ 2147483647 h 178"/>
                <a:gd name="T46" fmla="*/ 2147483647 w 243"/>
                <a:gd name="T47" fmla="*/ 2147483647 h 178"/>
                <a:gd name="T48" fmla="*/ 2147483647 w 243"/>
                <a:gd name="T49" fmla="*/ 2147483647 h 178"/>
                <a:gd name="T50" fmla="*/ 2147483647 w 243"/>
                <a:gd name="T51" fmla="*/ 2147483647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3"/>
                <a:gd name="T79" fmla="*/ 0 h 178"/>
                <a:gd name="T80" fmla="*/ 243 w 243"/>
                <a:gd name="T81" fmla="*/ 178 h 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3" h="178">
                  <a:moveTo>
                    <a:pt x="24" y="12"/>
                  </a:moveTo>
                  <a:lnTo>
                    <a:pt x="213" y="0"/>
                  </a:lnTo>
                  <a:lnTo>
                    <a:pt x="219" y="0"/>
                  </a:lnTo>
                  <a:lnTo>
                    <a:pt x="231" y="6"/>
                  </a:lnTo>
                  <a:lnTo>
                    <a:pt x="237" y="12"/>
                  </a:lnTo>
                  <a:lnTo>
                    <a:pt x="237" y="24"/>
                  </a:lnTo>
                  <a:lnTo>
                    <a:pt x="243" y="130"/>
                  </a:lnTo>
                  <a:lnTo>
                    <a:pt x="243" y="142"/>
                  </a:lnTo>
                  <a:lnTo>
                    <a:pt x="237" y="148"/>
                  </a:lnTo>
                  <a:lnTo>
                    <a:pt x="231" y="154"/>
                  </a:lnTo>
                  <a:lnTo>
                    <a:pt x="219" y="160"/>
                  </a:lnTo>
                  <a:lnTo>
                    <a:pt x="36" y="178"/>
                  </a:lnTo>
                  <a:lnTo>
                    <a:pt x="24" y="178"/>
                  </a:lnTo>
                  <a:lnTo>
                    <a:pt x="18" y="172"/>
                  </a:lnTo>
                  <a:lnTo>
                    <a:pt x="12" y="160"/>
                  </a:lnTo>
                  <a:lnTo>
                    <a:pt x="6" y="15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7" name="Freeform 162">
              <a:extLst>
                <a:ext uri="{FF2B5EF4-FFF2-40B4-BE49-F238E27FC236}">
                  <a16:creationId xmlns:a16="http://schemas.microsoft.com/office/drawing/2014/main" id="{3FBB1D7D-930E-AD3C-658C-FAF076268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0" y="4116388"/>
              <a:ext cx="366713" cy="282575"/>
            </a:xfrm>
            <a:custGeom>
              <a:avLst/>
              <a:gdLst>
                <a:gd name="T0" fmla="*/ 2147483647 w 231"/>
                <a:gd name="T1" fmla="*/ 2147483647 h 178"/>
                <a:gd name="T2" fmla="*/ 2147483647 w 231"/>
                <a:gd name="T3" fmla="*/ 2147483647 h 178"/>
                <a:gd name="T4" fmla="*/ 2147483647 w 231"/>
                <a:gd name="T5" fmla="*/ 2147483647 h 178"/>
                <a:gd name="T6" fmla="*/ 2147483647 w 231"/>
                <a:gd name="T7" fmla="*/ 2147483647 h 178"/>
                <a:gd name="T8" fmla="*/ 2147483647 w 231"/>
                <a:gd name="T9" fmla="*/ 2147483647 h 178"/>
                <a:gd name="T10" fmla="*/ 2147483647 w 231"/>
                <a:gd name="T11" fmla="*/ 2147483647 h 178"/>
                <a:gd name="T12" fmla="*/ 2147483647 w 231"/>
                <a:gd name="T13" fmla="*/ 2147483647 h 178"/>
                <a:gd name="T14" fmla="*/ 2147483647 w 231"/>
                <a:gd name="T15" fmla="*/ 2147483647 h 178"/>
                <a:gd name="T16" fmla="*/ 2147483647 w 231"/>
                <a:gd name="T17" fmla="*/ 2147483647 h 178"/>
                <a:gd name="T18" fmla="*/ 2147483647 w 231"/>
                <a:gd name="T19" fmla="*/ 2147483647 h 178"/>
                <a:gd name="T20" fmla="*/ 2147483647 w 231"/>
                <a:gd name="T21" fmla="*/ 2147483647 h 178"/>
                <a:gd name="T22" fmla="*/ 2147483647 w 231"/>
                <a:gd name="T23" fmla="*/ 2147483647 h 178"/>
                <a:gd name="T24" fmla="*/ 0 w 231"/>
                <a:gd name="T25" fmla="*/ 2147483647 h 178"/>
                <a:gd name="T26" fmla="*/ 0 w 231"/>
                <a:gd name="T27" fmla="*/ 2147483647 h 178"/>
                <a:gd name="T28" fmla="*/ 0 w 231"/>
                <a:gd name="T29" fmla="*/ 2147483647 h 178"/>
                <a:gd name="T30" fmla="*/ 2147483647 w 231"/>
                <a:gd name="T31" fmla="*/ 2147483647 h 178"/>
                <a:gd name="T32" fmla="*/ 2147483647 w 231"/>
                <a:gd name="T33" fmla="*/ 2147483647 h 178"/>
                <a:gd name="T34" fmla="*/ 2147483647 w 231"/>
                <a:gd name="T35" fmla="*/ 2147483647 h 178"/>
                <a:gd name="T36" fmla="*/ 2147483647 w 231"/>
                <a:gd name="T37" fmla="*/ 0 h 178"/>
                <a:gd name="T38" fmla="*/ 2147483647 w 231"/>
                <a:gd name="T39" fmla="*/ 0 h 178"/>
                <a:gd name="T40" fmla="*/ 2147483647 w 231"/>
                <a:gd name="T41" fmla="*/ 2147483647 h 178"/>
                <a:gd name="T42" fmla="*/ 2147483647 w 231"/>
                <a:gd name="T43" fmla="*/ 2147483647 h 178"/>
                <a:gd name="T44" fmla="*/ 2147483647 w 231"/>
                <a:gd name="T45" fmla="*/ 2147483647 h 178"/>
                <a:gd name="T46" fmla="*/ 2147483647 w 231"/>
                <a:gd name="T47" fmla="*/ 2147483647 h 1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1"/>
                <a:gd name="T73" fmla="*/ 0 h 178"/>
                <a:gd name="T74" fmla="*/ 231 w 231"/>
                <a:gd name="T75" fmla="*/ 178 h 1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1" h="178">
                  <a:moveTo>
                    <a:pt x="225" y="24"/>
                  </a:moveTo>
                  <a:lnTo>
                    <a:pt x="231" y="130"/>
                  </a:lnTo>
                  <a:lnTo>
                    <a:pt x="231" y="142"/>
                  </a:lnTo>
                  <a:lnTo>
                    <a:pt x="225" y="148"/>
                  </a:lnTo>
                  <a:lnTo>
                    <a:pt x="219" y="154"/>
                  </a:lnTo>
                  <a:lnTo>
                    <a:pt x="207" y="160"/>
                  </a:lnTo>
                  <a:lnTo>
                    <a:pt x="24" y="178"/>
                  </a:lnTo>
                  <a:lnTo>
                    <a:pt x="18" y="172"/>
                  </a:lnTo>
                  <a:lnTo>
                    <a:pt x="12" y="172"/>
                  </a:lnTo>
                  <a:lnTo>
                    <a:pt x="6" y="160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13" y="0"/>
                  </a:lnTo>
                  <a:lnTo>
                    <a:pt x="219" y="6"/>
                  </a:lnTo>
                  <a:lnTo>
                    <a:pt x="219" y="12"/>
                  </a:lnTo>
                  <a:lnTo>
                    <a:pt x="225" y="24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8" name="Freeform 163">
              <a:extLst>
                <a:ext uri="{FF2B5EF4-FFF2-40B4-BE49-F238E27FC236}">
                  <a16:creationId xmlns:a16="http://schemas.microsoft.com/office/drawing/2014/main" id="{3B1386E7-ADC6-2E21-2A3D-658D357F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0" y="4125913"/>
              <a:ext cx="290513" cy="273050"/>
            </a:xfrm>
            <a:custGeom>
              <a:avLst/>
              <a:gdLst>
                <a:gd name="T0" fmla="*/ 2147483647 w 183"/>
                <a:gd name="T1" fmla="*/ 2147483647 h 172"/>
                <a:gd name="T2" fmla="*/ 2147483647 w 183"/>
                <a:gd name="T3" fmla="*/ 2147483647 h 172"/>
                <a:gd name="T4" fmla="*/ 2147483647 w 183"/>
                <a:gd name="T5" fmla="*/ 2147483647 h 172"/>
                <a:gd name="T6" fmla="*/ 2147483647 w 183"/>
                <a:gd name="T7" fmla="*/ 2147483647 h 172"/>
                <a:gd name="T8" fmla="*/ 2147483647 w 183"/>
                <a:gd name="T9" fmla="*/ 2147483647 h 172"/>
                <a:gd name="T10" fmla="*/ 2147483647 w 183"/>
                <a:gd name="T11" fmla="*/ 2147483647 h 172"/>
                <a:gd name="T12" fmla="*/ 0 w 183"/>
                <a:gd name="T13" fmla="*/ 2147483647 h 172"/>
                <a:gd name="T14" fmla="*/ 0 w 183"/>
                <a:gd name="T15" fmla="*/ 2147483647 h 172"/>
                <a:gd name="T16" fmla="*/ 0 w 183"/>
                <a:gd name="T17" fmla="*/ 2147483647 h 172"/>
                <a:gd name="T18" fmla="*/ 2147483647 w 183"/>
                <a:gd name="T19" fmla="*/ 2147483647 h 172"/>
                <a:gd name="T20" fmla="*/ 2147483647 w 183"/>
                <a:gd name="T21" fmla="*/ 2147483647 h 172"/>
                <a:gd name="T22" fmla="*/ 2147483647 w 183"/>
                <a:gd name="T23" fmla="*/ 2147483647 h 172"/>
                <a:gd name="T24" fmla="*/ 2147483647 w 183"/>
                <a:gd name="T25" fmla="*/ 0 h 172"/>
                <a:gd name="T26" fmla="*/ 2147483647 w 183"/>
                <a:gd name="T27" fmla="*/ 0 h 172"/>
                <a:gd name="T28" fmla="*/ 2147483647 w 183"/>
                <a:gd name="T29" fmla="*/ 0 h 172"/>
                <a:gd name="T30" fmla="*/ 2147483647 w 183"/>
                <a:gd name="T31" fmla="*/ 2147483647 h 172"/>
                <a:gd name="T32" fmla="*/ 2147483647 w 183"/>
                <a:gd name="T33" fmla="*/ 2147483647 h 172"/>
                <a:gd name="T34" fmla="*/ 2147483647 w 183"/>
                <a:gd name="T35" fmla="*/ 2147483647 h 172"/>
                <a:gd name="T36" fmla="*/ 2147483647 w 183"/>
                <a:gd name="T37" fmla="*/ 2147483647 h 172"/>
                <a:gd name="T38" fmla="*/ 2147483647 w 183"/>
                <a:gd name="T39" fmla="*/ 2147483647 h 172"/>
                <a:gd name="T40" fmla="*/ 2147483647 w 183"/>
                <a:gd name="T41" fmla="*/ 2147483647 h 172"/>
                <a:gd name="T42" fmla="*/ 2147483647 w 183"/>
                <a:gd name="T43" fmla="*/ 2147483647 h 172"/>
                <a:gd name="T44" fmla="*/ 2147483647 w 183"/>
                <a:gd name="T45" fmla="*/ 2147483647 h 172"/>
                <a:gd name="T46" fmla="*/ 2147483647 w 183"/>
                <a:gd name="T47" fmla="*/ 2147483647 h 172"/>
                <a:gd name="T48" fmla="*/ 2147483647 w 183"/>
                <a:gd name="T49" fmla="*/ 2147483647 h 172"/>
                <a:gd name="T50" fmla="*/ 2147483647 w 183"/>
                <a:gd name="T51" fmla="*/ 2147483647 h 172"/>
                <a:gd name="T52" fmla="*/ 2147483647 w 183"/>
                <a:gd name="T53" fmla="*/ 2147483647 h 172"/>
                <a:gd name="T54" fmla="*/ 2147483647 w 183"/>
                <a:gd name="T55" fmla="*/ 2147483647 h 172"/>
                <a:gd name="T56" fmla="*/ 2147483647 w 183"/>
                <a:gd name="T57" fmla="*/ 2147483647 h 1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172"/>
                <a:gd name="T89" fmla="*/ 183 w 183"/>
                <a:gd name="T90" fmla="*/ 172 h 17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172">
                  <a:moveTo>
                    <a:pt x="172" y="154"/>
                  </a:moveTo>
                  <a:lnTo>
                    <a:pt x="24" y="172"/>
                  </a:lnTo>
                  <a:lnTo>
                    <a:pt x="18" y="166"/>
                  </a:lnTo>
                  <a:lnTo>
                    <a:pt x="12" y="166"/>
                  </a:lnTo>
                  <a:lnTo>
                    <a:pt x="6" y="1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59" y="12"/>
                  </a:lnTo>
                  <a:lnTo>
                    <a:pt x="30" y="18"/>
                  </a:lnTo>
                  <a:lnTo>
                    <a:pt x="18" y="24"/>
                  </a:lnTo>
                  <a:lnTo>
                    <a:pt x="18" y="65"/>
                  </a:lnTo>
                  <a:lnTo>
                    <a:pt x="18" y="124"/>
                  </a:lnTo>
                  <a:lnTo>
                    <a:pt x="24" y="154"/>
                  </a:lnTo>
                  <a:lnTo>
                    <a:pt x="24" y="160"/>
                  </a:lnTo>
                  <a:lnTo>
                    <a:pt x="59" y="160"/>
                  </a:lnTo>
                  <a:lnTo>
                    <a:pt x="130" y="160"/>
                  </a:lnTo>
                  <a:lnTo>
                    <a:pt x="172" y="154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69" name="Freeform 164">
              <a:extLst>
                <a:ext uri="{FF2B5EF4-FFF2-40B4-BE49-F238E27FC236}">
                  <a16:creationId xmlns:a16="http://schemas.microsoft.com/office/drawing/2014/main" id="{2FA1F2DF-98C2-1233-331A-4A3D58FF7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5" y="4418013"/>
              <a:ext cx="515938" cy="168275"/>
            </a:xfrm>
            <a:custGeom>
              <a:avLst/>
              <a:gdLst>
                <a:gd name="T0" fmla="*/ 2147483647 w 325"/>
                <a:gd name="T1" fmla="*/ 0 h 106"/>
                <a:gd name="T2" fmla="*/ 2147483647 w 325"/>
                <a:gd name="T3" fmla="*/ 0 h 106"/>
                <a:gd name="T4" fmla="*/ 2147483647 w 325"/>
                <a:gd name="T5" fmla="*/ 0 h 106"/>
                <a:gd name="T6" fmla="*/ 2147483647 w 325"/>
                <a:gd name="T7" fmla="*/ 2147483647 h 106"/>
                <a:gd name="T8" fmla="*/ 2147483647 w 325"/>
                <a:gd name="T9" fmla="*/ 2147483647 h 106"/>
                <a:gd name="T10" fmla="*/ 2147483647 w 325"/>
                <a:gd name="T11" fmla="*/ 2147483647 h 106"/>
                <a:gd name="T12" fmla="*/ 2147483647 w 325"/>
                <a:gd name="T13" fmla="*/ 2147483647 h 106"/>
                <a:gd name="T14" fmla="*/ 2147483647 w 325"/>
                <a:gd name="T15" fmla="*/ 2147483647 h 106"/>
                <a:gd name="T16" fmla="*/ 2147483647 w 325"/>
                <a:gd name="T17" fmla="*/ 2147483647 h 106"/>
                <a:gd name="T18" fmla="*/ 2147483647 w 325"/>
                <a:gd name="T19" fmla="*/ 2147483647 h 106"/>
                <a:gd name="T20" fmla="*/ 2147483647 w 325"/>
                <a:gd name="T21" fmla="*/ 2147483647 h 106"/>
                <a:gd name="T22" fmla="*/ 2147483647 w 325"/>
                <a:gd name="T23" fmla="*/ 2147483647 h 106"/>
                <a:gd name="T24" fmla="*/ 0 w 325"/>
                <a:gd name="T25" fmla="*/ 2147483647 h 106"/>
                <a:gd name="T26" fmla="*/ 0 w 325"/>
                <a:gd name="T27" fmla="*/ 2147483647 h 106"/>
                <a:gd name="T28" fmla="*/ 0 w 325"/>
                <a:gd name="T29" fmla="*/ 2147483647 h 106"/>
                <a:gd name="T30" fmla="*/ 0 w 325"/>
                <a:gd name="T31" fmla="*/ 2147483647 h 106"/>
                <a:gd name="T32" fmla="*/ 2147483647 w 325"/>
                <a:gd name="T33" fmla="*/ 2147483647 h 106"/>
                <a:gd name="T34" fmla="*/ 2147483647 w 325"/>
                <a:gd name="T35" fmla="*/ 2147483647 h 106"/>
                <a:gd name="T36" fmla="*/ 2147483647 w 325"/>
                <a:gd name="T37" fmla="*/ 2147483647 h 106"/>
                <a:gd name="T38" fmla="*/ 2147483647 w 325"/>
                <a:gd name="T39" fmla="*/ 2147483647 h 106"/>
                <a:gd name="T40" fmla="*/ 2147483647 w 325"/>
                <a:gd name="T41" fmla="*/ 2147483647 h 106"/>
                <a:gd name="T42" fmla="*/ 2147483647 w 325"/>
                <a:gd name="T43" fmla="*/ 2147483647 h 106"/>
                <a:gd name="T44" fmla="*/ 2147483647 w 325"/>
                <a:gd name="T45" fmla="*/ 2147483647 h 106"/>
                <a:gd name="T46" fmla="*/ 2147483647 w 325"/>
                <a:gd name="T47" fmla="*/ 2147483647 h 106"/>
                <a:gd name="T48" fmla="*/ 2147483647 w 325"/>
                <a:gd name="T49" fmla="*/ 2147483647 h 106"/>
                <a:gd name="T50" fmla="*/ 2147483647 w 325"/>
                <a:gd name="T51" fmla="*/ 2147483647 h 106"/>
                <a:gd name="T52" fmla="*/ 2147483647 w 325"/>
                <a:gd name="T53" fmla="*/ 2147483647 h 106"/>
                <a:gd name="T54" fmla="*/ 2147483647 w 325"/>
                <a:gd name="T55" fmla="*/ 2147483647 h 106"/>
                <a:gd name="T56" fmla="*/ 2147483647 w 325"/>
                <a:gd name="T57" fmla="*/ 2147483647 h 106"/>
                <a:gd name="T58" fmla="*/ 2147483647 w 325"/>
                <a:gd name="T59" fmla="*/ 2147483647 h 106"/>
                <a:gd name="T60" fmla="*/ 2147483647 w 325"/>
                <a:gd name="T61" fmla="*/ 2147483647 h 106"/>
                <a:gd name="T62" fmla="*/ 2147483647 w 325"/>
                <a:gd name="T63" fmla="*/ 2147483647 h 106"/>
                <a:gd name="T64" fmla="*/ 2147483647 w 325"/>
                <a:gd name="T65" fmla="*/ 2147483647 h 106"/>
                <a:gd name="T66" fmla="*/ 2147483647 w 325"/>
                <a:gd name="T67" fmla="*/ 2147483647 h 106"/>
                <a:gd name="T68" fmla="*/ 2147483647 w 325"/>
                <a:gd name="T69" fmla="*/ 2147483647 h 106"/>
                <a:gd name="T70" fmla="*/ 2147483647 w 325"/>
                <a:gd name="T71" fmla="*/ 0 h 106"/>
                <a:gd name="T72" fmla="*/ 2147483647 w 325"/>
                <a:gd name="T73" fmla="*/ 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5"/>
                <a:gd name="T112" fmla="*/ 0 h 106"/>
                <a:gd name="T113" fmla="*/ 325 w 325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5" h="106">
                  <a:moveTo>
                    <a:pt x="260" y="0"/>
                  </a:moveTo>
                  <a:lnTo>
                    <a:pt x="260" y="0"/>
                  </a:lnTo>
                  <a:lnTo>
                    <a:pt x="230" y="0"/>
                  </a:lnTo>
                  <a:lnTo>
                    <a:pt x="201" y="6"/>
                  </a:lnTo>
                  <a:lnTo>
                    <a:pt x="142" y="17"/>
                  </a:lnTo>
                  <a:lnTo>
                    <a:pt x="89" y="17"/>
                  </a:lnTo>
                  <a:lnTo>
                    <a:pt x="53" y="17"/>
                  </a:lnTo>
                  <a:lnTo>
                    <a:pt x="23" y="23"/>
                  </a:lnTo>
                  <a:lnTo>
                    <a:pt x="12" y="29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41" y="53"/>
                  </a:lnTo>
                  <a:lnTo>
                    <a:pt x="65" y="65"/>
                  </a:lnTo>
                  <a:lnTo>
                    <a:pt x="89" y="94"/>
                  </a:lnTo>
                  <a:lnTo>
                    <a:pt x="106" y="100"/>
                  </a:lnTo>
                  <a:lnTo>
                    <a:pt x="130" y="106"/>
                  </a:lnTo>
                  <a:lnTo>
                    <a:pt x="230" y="94"/>
                  </a:lnTo>
                  <a:lnTo>
                    <a:pt x="301" y="88"/>
                  </a:lnTo>
                  <a:lnTo>
                    <a:pt x="313" y="82"/>
                  </a:lnTo>
                  <a:lnTo>
                    <a:pt x="319" y="82"/>
                  </a:lnTo>
                  <a:lnTo>
                    <a:pt x="325" y="76"/>
                  </a:lnTo>
                  <a:lnTo>
                    <a:pt x="325" y="59"/>
                  </a:lnTo>
                  <a:lnTo>
                    <a:pt x="307" y="4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0" name="Freeform 165">
              <a:extLst>
                <a:ext uri="{FF2B5EF4-FFF2-40B4-BE49-F238E27FC236}">
                  <a16:creationId xmlns:a16="http://schemas.microsoft.com/office/drawing/2014/main" id="{6CA7E832-2A7A-9366-DF68-5ACFE408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825" y="4418013"/>
              <a:ext cx="515938" cy="149225"/>
            </a:xfrm>
            <a:custGeom>
              <a:avLst/>
              <a:gdLst>
                <a:gd name="T0" fmla="*/ 2147483647 w 325"/>
                <a:gd name="T1" fmla="*/ 0 h 94"/>
                <a:gd name="T2" fmla="*/ 2147483647 w 325"/>
                <a:gd name="T3" fmla="*/ 0 h 94"/>
                <a:gd name="T4" fmla="*/ 2147483647 w 325"/>
                <a:gd name="T5" fmla="*/ 0 h 94"/>
                <a:gd name="T6" fmla="*/ 2147483647 w 325"/>
                <a:gd name="T7" fmla="*/ 2147483647 h 94"/>
                <a:gd name="T8" fmla="*/ 2147483647 w 325"/>
                <a:gd name="T9" fmla="*/ 2147483647 h 94"/>
                <a:gd name="T10" fmla="*/ 2147483647 w 325"/>
                <a:gd name="T11" fmla="*/ 2147483647 h 94"/>
                <a:gd name="T12" fmla="*/ 2147483647 w 325"/>
                <a:gd name="T13" fmla="*/ 2147483647 h 94"/>
                <a:gd name="T14" fmla="*/ 2147483647 w 325"/>
                <a:gd name="T15" fmla="*/ 2147483647 h 94"/>
                <a:gd name="T16" fmla="*/ 2147483647 w 325"/>
                <a:gd name="T17" fmla="*/ 2147483647 h 94"/>
                <a:gd name="T18" fmla="*/ 2147483647 w 325"/>
                <a:gd name="T19" fmla="*/ 2147483647 h 94"/>
                <a:gd name="T20" fmla="*/ 2147483647 w 325"/>
                <a:gd name="T21" fmla="*/ 2147483647 h 94"/>
                <a:gd name="T22" fmla="*/ 0 w 325"/>
                <a:gd name="T23" fmla="*/ 2147483647 h 94"/>
                <a:gd name="T24" fmla="*/ 0 w 325"/>
                <a:gd name="T25" fmla="*/ 2147483647 h 94"/>
                <a:gd name="T26" fmla="*/ 2147483647 w 325"/>
                <a:gd name="T27" fmla="*/ 2147483647 h 94"/>
                <a:gd name="T28" fmla="*/ 2147483647 w 325"/>
                <a:gd name="T29" fmla="*/ 2147483647 h 94"/>
                <a:gd name="T30" fmla="*/ 2147483647 w 325"/>
                <a:gd name="T31" fmla="*/ 2147483647 h 94"/>
                <a:gd name="T32" fmla="*/ 2147483647 w 325"/>
                <a:gd name="T33" fmla="*/ 2147483647 h 94"/>
                <a:gd name="T34" fmla="*/ 2147483647 w 325"/>
                <a:gd name="T35" fmla="*/ 2147483647 h 94"/>
                <a:gd name="T36" fmla="*/ 2147483647 w 325"/>
                <a:gd name="T37" fmla="*/ 2147483647 h 94"/>
                <a:gd name="T38" fmla="*/ 2147483647 w 325"/>
                <a:gd name="T39" fmla="*/ 2147483647 h 94"/>
                <a:gd name="T40" fmla="*/ 2147483647 w 325"/>
                <a:gd name="T41" fmla="*/ 2147483647 h 94"/>
                <a:gd name="T42" fmla="*/ 2147483647 w 325"/>
                <a:gd name="T43" fmla="*/ 2147483647 h 94"/>
                <a:gd name="T44" fmla="*/ 2147483647 w 325"/>
                <a:gd name="T45" fmla="*/ 2147483647 h 94"/>
                <a:gd name="T46" fmla="*/ 2147483647 w 325"/>
                <a:gd name="T47" fmla="*/ 2147483647 h 94"/>
                <a:gd name="T48" fmla="*/ 2147483647 w 325"/>
                <a:gd name="T49" fmla="*/ 2147483647 h 94"/>
                <a:gd name="T50" fmla="*/ 2147483647 w 325"/>
                <a:gd name="T51" fmla="*/ 2147483647 h 94"/>
                <a:gd name="T52" fmla="*/ 2147483647 w 325"/>
                <a:gd name="T53" fmla="*/ 2147483647 h 94"/>
                <a:gd name="T54" fmla="*/ 2147483647 w 325"/>
                <a:gd name="T55" fmla="*/ 2147483647 h 94"/>
                <a:gd name="T56" fmla="*/ 2147483647 w 325"/>
                <a:gd name="T57" fmla="*/ 2147483647 h 94"/>
                <a:gd name="T58" fmla="*/ 2147483647 w 325"/>
                <a:gd name="T59" fmla="*/ 2147483647 h 94"/>
                <a:gd name="T60" fmla="*/ 2147483647 w 325"/>
                <a:gd name="T61" fmla="*/ 2147483647 h 94"/>
                <a:gd name="T62" fmla="*/ 2147483647 w 325"/>
                <a:gd name="T63" fmla="*/ 2147483647 h 94"/>
                <a:gd name="T64" fmla="*/ 2147483647 w 325"/>
                <a:gd name="T65" fmla="*/ 0 h 94"/>
                <a:gd name="T66" fmla="*/ 2147483647 w 325"/>
                <a:gd name="T67" fmla="*/ 0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5"/>
                <a:gd name="T103" fmla="*/ 0 h 94"/>
                <a:gd name="T104" fmla="*/ 325 w 325"/>
                <a:gd name="T105" fmla="*/ 94 h 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5" h="94">
                  <a:moveTo>
                    <a:pt x="260" y="0"/>
                  </a:moveTo>
                  <a:lnTo>
                    <a:pt x="260" y="0"/>
                  </a:lnTo>
                  <a:lnTo>
                    <a:pt x="230" y="0"/>
                  </a:lnTo>
                  <a:lnTo>
                    <a:pt x="201" y="6"/>
                  </a:lnTo>
                  <a:lnTo>
                    <a:pt x="142" y="17"/>
                  </a:lnTo>
                  <a:lnTo>
                    <a:pt x="89" y="17"/>
                  </a:lnTo>
                  <a:lnTo>
                    <a:pt x="53" y="17"/>
                  </a:lnTo>
                  <a:lnTo>
                    <a:pt x="23" y="23"/>
                  </a:lnTo>
                  <a:lnTo>
                    <a:pt x="0" y="35"/>
                  </a:lnTo>
                  <a:lnTo>
                    <a:pt x="23" y="41"/>
                  </a:lnTo>
                  <a:lnTo>
                    <a:pt x="47" y="41"/>
                  </a:lnTo>
                  <a:lnTo>
                    <a:pt x="65" y="59"/>
                  </a:lnTo>
                  <a:lnTo>
                    <a:pt x="89" y="82"/>
                  </a:lnTo>
                  <a:lnTo>
                    <a:pt x="106" y="94"/>
                  </a:lnTo>
                  <a:lnTo>
                    <a:pt x="130" y="94"/>
                  </a:lnTo>
                  <a:lnTo>
                    <a:pt x="230" y="88"/>
                  </a:lnTo>
                  <a:lnTo>
                    <a:pt x="301" y="76"/>
                  </a:lnTo>
                  <a:lnTo>
                    <a:pt x="319" y="76"/>
                  </a:lnTo>
                  <a:lnTo>
                    <a:pt x="325" y="71"/>
                  </a:lnTo>
                  <a:lnTo>
                    <a:pt x="325" y="65"/>
                  </a:lnTo>
                  <a:lnTo>
                    <a:pt x="319" y="53"/>
                  </a:lnTo>
                  <a:lnTo>
                    <a:pt x="307" y="41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1" name="Freeform 166">
              <a:extLst>
                <a:ext uri="{FF2B5EF4-FFF2-40B4-BE49-F238E27FC236}">
                  <a16:creationId xmlns:a16="http://schemas.microsoft.com/office/drawing/2014/main" id="{6EB4C134-8EC0-B6B2-E970-9E84C5690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4464050"/>
              <a:ext cx="300038" cy="74613"/>
            </a:xfrm>
            <a:custGeom>
              <a:avLst/>
              <a:gdLst>
                <a:gd name="T0" fmla="*/ 2147483647 w 189"/>
                <a:gd name="T1" fmla="*/ 2147483647 h 47"/>
                <a:gd name="T2" fmla="*/ 2147483647 w 189"/>
                <a:gd name="T3" fmla="*/ 2147483647 h 47"/>
                <a:gd name="T4" fmla="*/ 2147483647 w 189"/>
                <a:gd name="T5" fmla="*/ 2147483647 h 47"/>
                <a:gd name="T6" fmla="*/ 2147483647 w 189"/>
                <a:gd name="T7" fmla="*/ 2147483647 h 47"/>
                <a:gd name="T8" fmla="*/ 2147483647 w 189"/>
                <a:gd name="T9" fmla="*/ 2147483647 h 47"/>
                <a:gd name="T10" fmla="*/ 2147483647 w 189"/>
                <a:gd name="T11" fmla="*/ 2147483647 h 47"/>
                <a:gd name="T12" fmla="*/ 2147483647 w 189"/>
                <a:gd name="T13" fmla="*/ 2147483647 h 47"/>
                <a:gd name="T14" fmla="*/ 2147483647 w 189"/>
                <a:gd name="T15" fmla="*/ 2147483647 h 47"/>
                <a:gd name="T16" fmla="*/ 2147483647 w 189"/>
                <a:gd name="T17" fmla="*/ 2147483647 h 47"/>
                <a:gd name="T18" fmla="*/ 2147483647 w 189"/>
                <a:gd name="T19" fmla="*/ 2147483647 h 47"/>
                <a:gd name="T20" fmla="*/ 2147483647 w 189"/>
                <a:gd name="T21" fmla="*/ 0 h 47"/>
                <a:gd name="T22" fmla="*/ 0 w 189"/>
                <a:gd name="T23" fmla="*/ 0 h 47"/>
                <a:gd name="T24" fmla="*/ 0 w 189"/>
                <a:gd name="T25" fmla="*/ 0 h 47"/>
                <a:gd name="T26" fmla="*/ 2147483647 w 189"/>
                <a:gd name="T27" fmla="*/ 0 h 47"/>
                <a:gd name="T28" fmla="*/ 2147483647 w 189"/>
                <a:gd name="T29" fmla="*/ 0 h 47"/>
                <a:gd name="T30" fmla="*/ 2147483647 w 189"/>
                <a:gd name="T31" fmla="*/ 2147483647 h 47"/>
                <a:gd name="T32" fmla="*/ 2147483647 w 189"/>
                <a:gd name="T33" fmla="*/ 2147483647 h 47"/>
                <a:gd name="T34" fmla="*/ 2147483647 w 189"/>
                <a:gd name="T35" fmla="*/ 2147483647 h 47"/>
                <a:gd name="T36" fmla="*/ 2147483647 w 189"/>
                <a:gd name="T37" fmla="*/ 2147483647 h 47"/>
                <a:gd name="T38" fmla="*/ 2147483647 w 189"/>
                <a:gd name="T39" fmla="*/ 2147483647 h 47"/>
                <a:gd name="T40" fmla="*/ 2147483647 w 189"/>
                <a:gd name="T41" fmla="*/ 2147483647 h 47"/>
                <a:gd name="T42" fmla="*/ 2147483647 w 189"/>
                <a:gd name="T43" fmla="*/ 2147483647 h 47"/>
                <a:gd name="T44" fmla="*/ 2147483647 w 189"/>
                <a:gd name="T45" fmla="*/ 2147483647 h 47"/>
                <a:gd name="T46" fmla="*/ 2147483647 w 189"/>
                <a:gd name="T47" fmla="*/ 2147483647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9"/>
                <a:gd name="T73" fmla="*/ 0 h 47"/>
                <a:gd name="T74" fmla="*/ 189 w 189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9" h="47">
                  <a:moveTo>
                    <a:pt x="189" y="30"/>
                  </a:moveTo>
                  <a:lnTo>
                    <a:pt x="189" y="30"/>
                  </a:lnTo>
                  <a:lnTo>
                    <a:pt x="159" y="42"/>
                  </a:lnTo>
                  <a:lnTo>
                    <a:pt x="124" y="47"/>
                  </a:lnTo>
                  <a:lnTo>
                    <a:pt x="88" y="47"/>
                  </a:lnTo>
                  <a:lnTo>
                    <a:pt x="59" y="42"/>
                  </a:lnTo>
                  <a:lnTo>
                    <a:pt x="35" y="24"/>
                  </a:lnTo>
                  <a:lnTo>
                    <a:pt x="17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7" y="0"/>
                  </a:lnTo>
                  <a:lnTo>
                    <a:pt x="77" y="6"/>
                  </a:lnTo>
                  <a:lnTo>
                    <a:pt x="118" y="18"/>
                  </a:lnTo>
                  <a:lnTo>
                    <a:pt x="153" y="18"/>
                  </a:lnTo>
                  <a:lnTo>
                    <a:pt x="165" y="18"/>
                  </a:lnTo>
                  <a:lnTo>
                    <a:pt x="177" y="24"/>
                  </a:lnTo>
                  <a:lnTo>
                    <a:pt x="189" y="30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2" name="Freeform 167">
              <a:extLst>
                <a:ext uri="{FF2B5EF4-FFF2-40B4-BE49-F238E27FC236}">
                  <a16:creationId xmlns:a16="http://schemas.microsoft.com/office/drawing/2014/main" id="{DBE33FB2-D5FB-7936-C290-97C1E0B40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464050"/>
              <a:ext cx="450850" cy="103188"/>
            </a:xfrm>
            <a:custGeom>
              <a:avLst/>
              <a:gdLst>
                <a:gd name="T0" fmla="*/ 0 w 284"/>
                <a:gd name="T1" fmla="*/ 2147483647 h 65"/>
                <a:gd name="T2" fmla="*/ 0 w 284"/>
                <a:gd name="T3" fmla="*/ 2147483647 h 65"/>
                <a:gd name="T4" fmla="*/ 2147483647 w 284"/>
                <a:gd name="T5" fmla="*/ 2147483647 h 65"/>
                <a:gd name="T6" fmla="*/ 2147483647 w 284"/>
                <a:gd name="T7" fmla="*/ 2147483647 h 65"/>
                <a:gd name="T8" fmla="*/ 2147483647 w 284"/>
                <a:gd name="T9" fmla="*/ 2147483647 h 65"/>
                <a:gd name="T10" fmla="*/ 2147483647 w 284"/>
                <a:gd name="T11" fmla="*/ 2147483647 h 65"/>
                <a:gd name="T12" fmla="*/ 2147483647 w 284"/>
                <a:gd name="T13" fmla="*/ 2147483647 h 65"/>
                <a:gd name="T14" fmla="*/ 2147483647 w 284"/>
                <a:gd name="T15" fmla="*/ 2147483647 h 65"/>
                <a:gd name="T16" fmla="*/ 2147483647 w 284"/>
                <a:gd name="T17" fmla="*/ 2147483647 h 65"/>
                <a:gd name="T18" fmla="*/ 2147483647 w 284"/>
                <a:gd name="T19" fmla="*/ 2147483647 h 65"/>
                <a:gd name="T20" fmla="*/ 2147483647 w 284"/>
                <a:gd name="T21" fmla="*/ 2147483647 h 65"/>
                <a:gd name="T22" fmla="*/ 2147483647 w 284"/>
                <a:gd name="T23" fmla="*/ 2147483647 h 65"/>
                <a:gd name="T24" fmla="*/ 2147483647 w 284"/>
                <a:gd name="T25" fmla="*/ 2147483647 h 65"/>
                <a:gd name="T26" fmla="*/ 2147483647 w 284"/>
                <a:gd name="T27" fmla="*/ 2147483647 h 65"/>
                <a:gd name="T28" fmla="*/ 2147483647 w 284"/>
                <a:gd name="T29" fmla="*/ 2147483647 h 65"/>
                <a:gd name="T30" fmla="*/ 2147483647 w 284"/>
                <a:gd name="T31" fmla="*/ 2147483647 h 65"/>
                <a:gd name="T32" fmla="*/ 2147483647 w 284"/>
                <a:gd name="T33" fmla="*/ 2147483647 h 65"/>
                <a:gd name="T34" fmla="*/ 2147483647 w 284"/>
                <a:gd name="T35" fmla="*/ 2147483647 h 65"/>
                <a:gd name="T36" fmla="*/ 2147483647 w 284"/>
                <a:gd name="T37" fmla="*/ 0 h 65"/>
                <a:gd name="T38" fmla="*/ 2147483647 w 284"/>
                <a:gd name="T39" fmla="*/ 0 h 65"/>
                <a:gd name="T40" fmla="*/ 2147483647 w 284"/>
                <a:gd name="T41" fmla="*/ 2147483647 h 65"/>
                <a:gd name="T42" fmla="*/ 2147483647 w 284"/>
                <a:gd name="T43" fmla="*/ 2147483647 h 65"/>
                <a:gd name="T44" fmla="*/ 2147483647 w 284"/>
                <a:gd name="T45" fmla="*/ 2147483647 h 65"/>
                <a:gd name="T46" fmla="*/ 2147483647 w 284"/>
                <a:gd name="T47" fmla="*/ 2147483647 h 65"/>
                <a:gd name="T48" fmla="*/ 2147483647 w 284"/>
                <a:gd name="T49" fmla="*/ 2147483647 h 65"/>
                <a:gd name="T50" fmla="*/ 2147483647 w 284"/>
                <a:gd name="T51" fmla="*/ 2147483647 h 65"/>
                <a:gd name="T52" fmla="*/ 2147483647 w 284"/>
                <a:gd name="T53" fmla="*/ 2147483647 h 65"/>
                <a:gd name="T54" fmla="*/ 2147483647 w 284"/>
                <a:gd name="T55" fmla="*/ 2147483647 h 65"/>
                <a:gd name="T56" fmla="*/ 2147483647 w 284"/>
                <a:gd name="T57" fmla="*/ 2147483647 h 65"/>
                <a:gd name="T58" fmla="*/ 2147483647 w 284"/>
                <a:gd name="T59" fmla="*/ 2147483647 h 65"/>
                <a:gd name="T60" fmla="*/ 2147483647 w 284"/>
                <a:gd name="T61" fmla="*/ 2147483647 h 65"/>
                <a:gd name="T62" fmla="*/ 2147483647 w 284"/>
                <a:gd name="T63" fmla="*/ 2147483647 h 65"/>
                <a:gd name="T64" fmla="*/ 0 w 284"/>
                <a:gd name="T65" fmla="*/ 2147483647 h 65"/>
                <a:gd name="T66" fmla="*/ 0 w 284"/>
                <a:gd name="T67" fmla="*/ 2147483647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"/>
                <a:gd name="T103" fmla="*/ 0 h 65"/>
                <a:gd name="T104" fmla="*/ 284 w 284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" h="65">
                  <a:moveTo>
                    <a:pt x="0" y="12"/>
                  </a:moveTo>
                  <a:lnTo>
                    <a:pt x="0" y="12"/>
                  </a:lnTo>
                  <a:lnTo>
                    <a:pt x="24" y="30"/>
                  </a:lnTo>
                  <a:lnTo>
                    <a:pt x="48" y="53"/>
                  </a:lnTo>
                  <a:lnTo>
                    <a:pt x="65" y="65"/>
                  </a:lnTo>
                  <a:lnTo>
                    <a:pt x="89" y="65"/>
                  </a:lnTo>
                  <a:lnTo>
                    <a:pt x="189" y="59"/>
                  </a:lnTo>
                  <a:lnTo>
                    <a:pt x="260" y="47"/>
                  </a:lnTo>
                  <a:lnTo>
                    <a:pt x="278" y="47"/>
                  </a:lnTo>
                  <a:lnTo>
                    <a:pt x="284" y="42"/>
                  </a:lnTo>
                  <a:lnTo>
                    <a:pt x="284" y="36"/>
                  </a:lnTo>
                  <a:lnTo>
                    <a:pt x="278" y="24"/>
                  </a:lnTo>
                  <a:lnTo>
                    <a:pt x="266" y="12"/>
                  </a:lnTo>
                  <a:lnTo>
                    <a:pt x="255" y="0"/>
                  </a:lnTo>
                  <a:lnTo>
                    <a:pt x="266" y="24"/>
                  </a:lnTo>
                  <a:lnTo>
                    <a:pt x="260" y="36"/>
                  </a:lnTo>
                  <a:lnTo>
                    <a:pt x="249" y="42"/>
                  </a:lnTo>
                  <a:lnTo>
                    <a:pt x="213" y="47"/>
                  </a:lnTo>
                  <a:lnTo>
                    <a:pt x="166" y="53"/>
                  </a:lnTo>
                  <a:lnTo>
                    <a:pt x="124" y="53"/>
                  </a:lnTo>
                  <a:lnTo>
                    <a:pt x="83" y="53"/>
                  </a:lnTo>
                  <a:lnTo>
                    <a:pt x="59" y="47"/>
                  </a:lnTo>
                  <a:lnTo>
                    <a:pt x="42" y="24"/>
                  </a:lnTo>
                  <a:lnTo>
                    <a:pt x="24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3" name="Freeform 168">
              <a:extLst>
                <a:ext uri="{FF2B5EF4-FFF2-40B4-BE49-F238E27FC236}">
                  <a16:creationId xmlns:a16="http://schemas.microsoft.com/office/drawing/2014/main" id="{5D913EA4-6F79-8744-7EFB-FFEB5AA4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605338"/>
              <a:ext cx="393700" cy="55563"/>
            </a:xfrm>
            <a:custGeom>
              <a:avLst/>
              <a:gdLst>
                <a:gd name="T0" fmla="*/ 0 w 248"/>
                <a:gd name="T1" fmla="*/ 2147483647 h 35"/>
                <a:gd name="T2" fmla="*/ 2147483647 w 248"/>
                <a:gd name="T3" fmla="*/ 0 h 35"/>
                <a:gd name="T4" fmla="*/ 2147483647 w 248"/>
                <a:gd name="T5" fmla="*/ 2147483647 h 35"/>
                <a:gd name="T6" fmla="*/ 0 w 248"/>
                <a:gd name="T7" fmla="*/ 2147483647 h 35"/>
                <a:gd name="T8" fmla="*/ 0 w 248"/>
                <a:gd name="T9" fmla="*/ 2147483647 h 35"/>
                <a:gd name="T10" fmla="*/ 0 w 248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35"/>
                <a:gd name="T20" fmla="*/ 248 w 248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35">
                  <a:moveTo>
                    <a:pt x="0" y="24"/>
                  </a:moveTo>
                  <a:lnTo>
                    <a:pt x="248" y="0"/>
                  </a:lnTo>
                  <a:lnTo>
                    <a:pt x="248" y="18"/>
                  </a:lnTo>
                  <a:lnTo>
                    <a:pt x="0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4" name="Freeform 169">
              <a:extLst>
                <a:ext uri="{FF2B5EF4-FFF2-40B4-BE49-F238E27FC236}">
                  <a16:creationId xmlns:a16="http://schemas.microsoft.com/office/drawing/2014/main" id="{4FF70BCF-2868-729D-4591-13DD25EFF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614863"/>
              <a:ext cx="393700" cy="46038"/>
            </a:xfrm>
            <a:custGeom>
              <a:avLst/>
              <a:gdLst>
                <a:gd name="T0" fmla="*/ 0 w 248"/>
                <a:gd name="T1" fmla="*/ 2147483647 h 29"/>
                <a:gd name="T2" fmla="*/ 2147483647 w 248"/>
                <a:gd name="T3" fmla="*/ 0 h 29"/>
                <a:gd name="T4" fmla="*/ 2147483647 w 248"/>
                <a:gd name="T5" fmla="*/ 2147483647 h 29"/>
                <a:gd name="T6" fmla="*/ 0 w 248"/>
                <a:gd name="T7" fmla="*/ 2147483647 h 29"/>
                <a:gd name="T8" fmla="*/ 0 w 248"/>
                <a:gd name="T9" fmla="*/ 2147483647 h 29"/>
                <a:gd name="T10" fmla="*/ 0 w 248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29"/>
                <a:gd name="T20" fmla="*/ 248 w 24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29">
                  <a:moveTo>
                    <a:pt x="0" y="23"/>
                  </a:moveTo>
                  <a:lnTo>
                    <a:pt x="248" y="0"/>
                  </a:lnTo>
                  <a:lnTo>
                    <a:pt x="248" y="12"/>
                  </a:lnTo>
                  <a:lnTo>
                    <a:pt x="0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5" name="Freeform 170">
              <a:extLst>
                <a:ext uri="{FF2B5EF4-FFF2-40B4-BE49-F238E27FC236}">
                  <a16:creationId xmlns:a16="http://schemas.microsoft.com/office/drawing/2014/main" id="{F8DD49BA-2294-294D-90D5-EFC5BC8B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624388"/>
              <a:ext cx="404813" cy="65088"/>
            </a:xfrm>
            <a:custGeom>
              <a:avLst/>
              <a:gdLst>
                <a:gd name="T0" fmla="*/ 0 w 255"/>
                <a:gd name="T1" fmla="*/ 2147483647 h 41"/>
                <a:gd name="T2" fmla="*/ 2147483647 w 255"/>
                <a:gd name="T3" fmla="*/ 0 h 41"/>
                <a:gd name="T4" fmla="*/ 2147483647 w 255"/>
                <a:gd name="T5" fmla="*/ 2147483647 h 41"/>
                <a:gd name="T6" fmla="*/ 2147483647 w 255"/>
                <a:gd name="T7" fmla="*/ 2147483647 h 41"/>
                <a:gd name="T8" fmla="*/ 0 w 255"/>
                <a:gd name="T9" fmla="*/ 2147483647 h 41"/>
                <a:gd name="T10" fmla="*/ 0 w 255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41"/>
                <a:gd name="T20" fmla="*/ 255 w 255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41">
                  <a:moveTo>
                    <a:pt x="0" y="23"/>
                  </a:moveTo>
                  <a:lnTo>
                    <a:pt x="249" y="0"/>
                  </a:lnTo>
                  <a:lnTo>
                    <a:pt x="255" y="17"/>
                  </a:lnTo>
                  <a:lnTo>
                    <a:pt x="6" y="4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6" name="Freeform 171">
              <a:extLst>
                <a:ext uri="{FF2B5EF4-FFF2-40B4-BE49-F238E27FC236}">
                  <a16:creationId xmlns:a16="http://schemas.microsoft.com/office/drawing/2014/main" id="{B2B358E1-667E-3B56-023B-BABFEBB8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4643438"/>
              <a:ext cx="395288" cy="46038"/>
            </a:xfrm>
            <a:custGeom>
              <a:avLst/>
              <a:gdLst>
                <a:gd name="T0" fmla="*/ 0 w 249"/>
                <a:gd name="T1" fmla="*/ 2147483647 h 29"/>
                <a:gd name="T2" fmla="*/ 2147483647 w 249"/>
                <a:gd name="T3" fmla="*/ 0 h 29"/>
                <a:gd name="T4" fmla="*/ 2147483647 w 249"/>
                <a:gd name="T5" fmla="*/ 2147483647 h 29"/>
                <a:gd name="T6" fmla="*/ 0 w 249"/>
                <a:gd name="T7" fmla="*/ 2147483647 h 29"/>
                <a:gd name="T8" fmla="*/ 0 w 249"/>
                <a:gd name="T9" fmla="*/ 2147483647 h 29"/>
                <a:gd name="T10" fmla="*/ 0 w 249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29"/>
                <a:gd name="T20" fmla="*/ 249 w 24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29">
                  <a:moveTo>
                    <a:pt x="0" y="23"/>
                  </a:moveTo>
                  <a:lnTo>
                    <a:pt x="249" y="0"/>
                  </a:lnTo>
                  <a:lnTo>
                    <a:pt x="249" y="5"/>
                  </a:lnTo>
                  <a:lnTo>
                    <a:pt x="0" y="2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7" name="Freeform 172">
              <a:extLst>
                <a:ext uri="{FF2B5EF4-FFF2-40B4-BE49-F238E27FC236}">
                  <a16:creationId xmlns:a16="http://schemas.microsoft.com/office/drawing/2014/main" id="{22B2DB10-78BC-02E2-7017-40DA629D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4521200"/>
              <a:ext cx="403225" cy="65088"/>
            </a:xfrm>
            <a:custGeom>
              <a:avLst/>
              <a:gdLst>
                <a:gd name="T0" fmla="*/ 0 w 254"/>
                <a:gd name="T1" fmla="*/ 2147483647 h 41"/>
                <a:gd name="T2" fmla="*/ 2147483647 w 254"/>
                <a:gd name="T3" fmla="*/ 0 h 41"/>
                <a:gd name="T4" fmla="*/ 2147483647 w 254"/>
                <a:gd name="T5" fmla="*/ 2147483647 h 41"/>
                <a:gd name="T6" fmla="*/ 2147483647 w 254"/>
                <a:gd name="T7" fmla="*/ 2147483647 h 41"/>
                <a:gd name="T8" fmla="*/ 0 w 254"/>
                <a:gd name="T9" fmla="*/ 2147483647 h 41"/>
                <a:gd name="T10" fmla="*/ 0 w 254"/>
                <a:gd name="T11" fmla="*/ 214748364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"/>
                <a:gd name="T19" fmla="*/ 0 h 41"/>
                <a:gd name="T20" fmla="*/ 254 w 254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" h="41">
                  <a:moveTo>
                    <a:pt x="0" y="23"/>
                  </a:moveTo>
                  <a:lnTo>
                    <a:pt x="248" y="0"/>
                  </a:lnTo>
                  <a:lnTo>
                    <a:pt x="254" y="17"/>
                  </a:lnTo>
                  <a:lnTo>
                    <a:pt x="6" y="4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8" name="Freeform 173">
              <a:extLst>
                <a:ext uri="{FF2B5EF4-FFF2-40B4-BE49-F238E27FC236}">
                  <a16:creationId xmlns:a16="http://schemas.microsoft.com/office/drawing/2014/main" id="{30B3959D-A066-DC71-0F08-F2FA47DE4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9313" y="4538663"/>
              <a:ext cx="393700" cy="47625"/>
            </a:xfrm>
            <a:custGeom>
              <a:avLst/>
              <a:gdLst>
                <a:gd name="T0" fmla="*/ 0 w 248"/>
                <a:gd name="T1" fmla="*/ 2147483647 h 30"/>
                <a:gd name="T2" fmla="*/ 2147483647 w 248"/>
                <a:gd name="T3" fmla="*/ 0 h 30"/>
                <a:gd name="T4" fmla="*/ 2147483647 w 248"/>
                <a:gd name="T5" fmla="*/ 2147483647 h 30"/>
                <a:gd name="T6" fmla="*/ 0 w 248"/>
                <a:gd name="T7" fmla="*/ 2147483647 h 30"/>
                <a:gd name="T8" fmla="*/ 0 w 248"/>
                <a:gd name="T9" fmla="*/ 2147483647 h 30"/>
                <a:gd name="T10" fmla="*/ 0 w 24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8"/>
                <a:gd name="T19" fmla="*/ 0 h 30"/>
                <a:gd name="T20" fmla="*/ 248 w 24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8" h="30">
                  <a:moveTo>
                    <a:pt x="0" y="18"/>
                  </a:moveTo>
                  <a:lnTo>
                    <a:pt x="248" y="0"/>
                  </a:lnTo>
                  <a:lnTo>
                    <a:pt x="248" y="6"/>
                  </a:lnTo>
                  <a:lnTo>
                    <a:pt x="0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79" name="Freeform 174">
              <a:extLst>
                <a:ext uri="{FF2B5EF4-FFF2-40B4-BE49-F238E27FC236}">
                  <a16:creationId xmlns:a16="http://schemas.microsoft.com/office/drawing/2014/main" id="{AEE1B137-9748-389B-DB21-5BF719A4B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4548188"/>
              <a:ext cx="131763" cy="450850"/>
            </a:xfrm>
            <a:custGeom>
              <a:avLst/>
              <a:gdLst>
                <a:gd name="T0" fmla="*/ 2147483647 w 83"/>
                <a:gd name="T1" fmla="*/ 2147483647 h 284"/>
                <a:gd name="T2" fmla="*/ 2147483647 w 83"/>
                <a:gd name="T3" fmla="*/ 2147483647 h 284"/>
                <a:gd name="T4" fmla="*/ 2147483647 w 83"/>
                <a:gd name="T5" fmla="*/ 2147483647 h 284"/>
                <a:gd name="T6" fmla="*/ 2147483647 w 83"/>
                <a:gd name="T7" fmla="*/ 2147483647 h 284"/>
                <a:gd name="T8" fmla="*/ 2147483647 w 83"/>
                <a:gd name="T9" fmla="*/ 2147483647 h 284"/>
                <a:gd name="T10" fmla="*/ 2147483647 w 83"/>
                <a:gd name="T11" fmla="*/ 2147483647 h 284"/>
                <a:gd name="T12" fmla="*/ 2147483647 w 83"/>
                <a:gd name="T13" fmla="*/ 2147483647 h 284"/>
                <a:gd name="T14" fmla="*/ 2147483647 w 83"/>
                <a:gd name="T15" fmla="*/ 2147483647 h 284"/>
                <a:gd name="T16" fmla="*/ 2147483647 w 83"/>
                <a:gd name="T17" fmla="*/ 2147483647 h 284"/>
                <a:gd name="T18" fmla="*/ 2147483647 w 83"/>
                <a:gd name="T19" fmla="*/ 2147483647 h 284"/>
                <a:gd name="T20" fmla="*/ 2147483647 w 83"/>
                <a:gd name="T21" fmla="*/ 2147483647 h 284"/>
                <a:gd name="T22" fmla="*/ 2147483647 w 83"/>
                <a:gd name="T23" fmla="*/ 2147483647 h 284"/>
                <a:gd name="T24" fmla="*/ 2147483647 w 83"/>
                <a:gd name="T25" fmla="*/ 2147483647 h 284"/>
                <a:gd name="T26" fmla="*/ 2147483647 w 83"/>
                <a:gd name="T27" fmla="*/ 2147483647 h 284"/>
                <a:gd name="T28" fmla="*/ 2147483647 w 83"/>
                <a:gd name="T29" fmla="*/ 2147483647 h 284"/>
                <a:gd name="T30" fmla="*/ 2147483647 w 83"/>
                <a:gd name="T31" fmla="*/ 2147483647 h 284"/>
                <a:gd name="T32" fmla="*/ 2147483647 w 83"/>
                <a:gd name="T33" fmla="*/ 2147483647 h 284"/>
                <a:gd name="T34" fmla="*/ 2147483647 w 83"/>
                <a:gd name="T35" fmla="*/ 2147483647 h 284"/>
                <a:gd name="T36" fmla="*/ 2147483647 w 83"/>
                <a:gd name="T37" fmla="*/ 2147483647 h 284"/>
                <a:gd name="T38" fmla="*/ 2147483647 w 83"/>
                <a:gd name="T39" fmla="*/ 2147483647 h 284"/>
                <a:gd name="T40" fmla="*/ 2147483647 w 83"/>
                <a:gd name="T41" fmla="*/ 2147483647 h 284"/>
                <a:gd name="T42" fmla="*/ 2147483647 w 83"/>
                <a:gd name="T43" fmla="*/ 2147483647 h 284"/>
                <a:gd name="T44" fmla="*/ 2147483647 w 83"/>
                <a:gd name="T45" fmla="*/ 2147483647 h 284"/>
                <a:gd name="T46" fmla="*/ 0 w 83"/>
                <a:gd name="T47" fmla="*/ 2147483647 h 284"/>
                <a:gd name="T48" fmla="*/ 2147483647 w 83"/>
                <a:gd name="T49" fmla="*/ 2147483647 h 284"/>
                <a:gd name="T50" fmla="*/ 2147483647 w 83"/>
                <a:gd name="T51" fmla="*/ 2147483647 h 284"/>
                <a:gd name="T52" fmla="*/ 2147483647 w 83"/>
                <a:gd name="T53" fmla="*/ 2147483647 h 284"/>
                <a:gd name="T54" fmla="*/ 2147483647 w 83"/>
                <a:gd name="T55" fmla="*/ 2147483647 h 284"/>
                <a:gd name="T56" fmla="*/ 2147483647 w 83"/>
                <a:gd name="T57" fmla="*/ 2147483647 h 284"/>
                <a:gd name="T58" fmla="*/ 2147483647 w 83"/>
                <a:gd name="T59" fmla="*/ 2147483647 h 284"/>
                <a:gd name="T60" fmla="*/ 2147483647 w 83"/>
                <a:gd name="T61" fmla="*/ 2147483647 h 284"/>
                <a:gd name="T62" fmla="*/ 2147483647 w 83"/>
                <a:gd name="T63" fmla="*/ 2147483647 h 284"/>
                <a:gd name="T64" fmla="*/ 2147483647 w 83"/>
                <a:gd name="T65" fmla="*/ 0 h 284"/>
                <a:gd name="T66" fmla="*/ 2147483647 w 83"/>
                <a:gd name="T67" fmla="*/ 0 h 284"/>
                <a:gd name="T68" fmla="*/ 2147483647 w 83"/>
                <a:gd name="T69" fmla="*/ 2147483647 h 284"/>
                <a:gd name="T70" fmla="*/ 2147483647 w 83"/>
                <a:gd name="T71" fmla="*/ 2147483647 h 284"/>
                <a:gd name="T72" fmla="*/ 2147483647 w 83"/>
                <a:gd name="T73" fmla="*/ 2147483647 h 284"/>
                <a:gd name="T74" fmla="*/ 2147483647 w 83"/>
                <a:gd name="T75" fmla="*/ 2147483647 h 284"/>
                <a:gd name="T76" fmla="*/ 2147483647 w 83"/>
                <a:gd name="T77" fmla="*/ 2147483647 h 284"/>
                <a:gd name="T78" fmla="*/ 2147483647 w 83"/>
                <a:gd name="T79" fmla="*/ 2147483647 h 284"/>
                <a:gd name="T80" fmla="*/ 2147483647 w 83"/>
                <a:gd name="T81" fmla="*/ 2147483647 h 284"/>
                <a:gd name="T82" fmla="*/ 2147483647 w 83"/>
                <a:gd name="T83" fmla="*/ 2147483647 h 284"/>
                <a:gd name="T84" fmla="*/ 2147483647 w 83"/>
                <a:gd name="T85" fmla="*/ 2147483647 h 284"/>
                <a:gd name="T86" fmla="*/ 2147483647 w 83"/>
                <a:gd name="T87" fmla="*/ 2147483647 h 284"/>
                <a:gd name="T88" fmla="*/ 2147483647 w 83"/>
                <a:gd name="T89" fmla="*/ 2147483647 h 284"/>
                <a:gd name="T90" fmla="*/ 2147483647 w 83"/>
                <a:gd name="T91" fmla="*/ 2147483647 h 284"/>
                <a:gd name="T92" fmla="*/ 2147483647 w 83"/>
                <a:gd name="T93" fmla="*/ 2147483647 h 284"/>
                <a:gd name="T94" fmla="*/ 2147483647 w 83"/>
                <a:gd name="T95" fmla="*/ 2147483647 h 284"/>
                <a:gd name="T96" fmla="*/ 2147483647 w 83"/>
                <a:gd name="T97" fmla="*/ 2147483647 h 284"/>
                <a:gd name="T98" fmla="*/ 2147483647 w 83"/>
                <a:gd name="T99" fmla="*/ 2147483647 h 284"/>
                <a:gd name="T100" fmla="*/ 2147483647 w 83"/>
                <a:gd name="T101" fmla="*/ 2147483647 h 2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3"/>
                <a:gd name="T154" fmla="*/ 0 h 284"/>
                <a:gd name="T155" fmla="*/ 83 w 83"/>
                <a:gd name="T156" fmla="*/ 284 h 2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3" h="284">
                  <a:moveTo>
                    <a:pt x="65" y="278"/>
                  </a:moveTo>
                  <a:lnTo>
                    <a:pt x="65" y="71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54" y="36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48"/>
                  </a:lnTo>
                  <a:lnTo>
                    <a:pt x="12" y="213"/>
                  </a:lnTo>
                  <a:lnTo>
                    <a:pt x="6" y="219"/>
                  </a:lnTo>
                  <a:lnTo>
                    <a:pt x="0" y="213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5" y="30"/>
                  </a:lnTo>
                  <a:lnTo>
                    <a:pt x="77" y="48"/>
                  </a:lnTo>
                  <a:lnTo>
                    <a:pt x="77" y="60"/>
                  </a:lnTo>
                  <a:lnTo>
                    <a:pt x="77" y="71"/>
                  </a:lnTo>
                  <a:lnTo>
                    <a:pt x="83" y="278"/>
                  </a:lnTo>
                  <a:lnTo>
                    <a:pt x="77" y="284"/>
                  </a:lnTo>
                  <a:lnTo>
                    <a:pt x="65" y="27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0" name="Freeform 175">
              <a:extLst>
                <a:ext uri="{FF2B5EF4-FFF2-40B4-BE49-F238E27FC236}">
                  <a16:creationId xmlns:a16="http://schemas.microsoft.com/office/drawing/2014/main" id="{31170F26-66FD-F666-DA6A-D57609BC7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638" y="4557713"/>
              <a:ext cx="122238" cy="441325"/>
            </a:xfrm>
            <a:custGeom>
              <a:avLst/>
              <a:gdLst>
                <a:gd name="T0" fmla="*/ 2147483647 w 77"/>
                <a:gd name="T1" fmla="*/ 2147483647 h 278"/>
                <a:gd name="T2" fmla="*/ 2147483647 w 77"/>
                <a:gd name="T3" fmla="*/ 2147483647 h 278"/>
                <a:gd name="T4" fmla="*/ 2147483647 w 77"/>
                <a:gd name="T5" fmla="*/ 2147483647 h 278"/>
                <a:gd name="T6" fmla="*/ 2147483647 w 77"/>
                <a:gd name="T7" fmla="*/ 2147483647 h 278"/>
                <a:gd name="T8" fmla="*/ 2147483647 w 77"/>
                <a:gd name="T9" fmla="*/ 2147483647 h 278"/>
                <a:gd name="T10" fmla="*/ 2147483647 w 77"/>
                <a:gd name="T11" fmla="*/ 2147483647 h 278"/>
                <a:gd name="T12" fmla="*/ 2147483647 w 77"/>
                <a:gd name="T13" fmla="*/ 2147483647 h 278"/>
                <a:gd name="T14" fmla="*/ 2147483647 w 77"/>
                <a:gd name="T15" fmla="*/ 2147483647 h 278"/>
                <a:gd name="T16" fmla="*/ 2147483647 w 77"/>
                <a:gd name="T17" fmla="*/ 2147483647 h 278"/>
                <a:gd name="T18" fmla="*/ 2147483647 w 77"/>
                <a:gd name="T19" fmla="*/ 2147483647 h 278"/>
                <a:gd name="T20" fmla="*/ 2147483647 w 77"/>
                <a:gd name="T21" fmla="*/ 2147483647 h 278"/>
                <a:gd name="T22" fmla="*/ 2147483647 w 77"/>
                <a:gd name="T23" fmla="*/ 2147483647 h 278"/>
                <a:gd name="T24" fmla="*/ 2147483647 w 77"/>
                <a:gd name="T25" fmla="*/ 2147483647 h 278"/>
                <a:gd name="T26" fmla="*/ 2147483647 w 77"/>
                <a:gd name="T27" fmla="*/ 2147483647 h 278"/>
                <a:gd name="T28" fmla="*/ 2147483647 w 77"/>
                <a:gd name="T29" fmla="*/ 2147483647 h 278"/>
                <a:gd name="T30" fmla="*/ 2147483647 w 77"/>
                <a:gd name="T31" fmla="*/ 2147483647 h 278"/>
                <a:gd name="T32" fmla="*/ 2147483647 w 77"/>
                <a:gd name="T33" fmla="*/ 2147483647 h 278"/>
                <a:gd name="T34" fmla="*/ 0 w 77"/>
                <a:gd name="T35" fmla="*/ 2147483647 h 278"/>
                <a:gd name="T36" fmla="*/ 2147483647 w 77"/>
                <a:gd name="T37" fmla="*/ 2147483647 h 278"/>
                <a:gd name="T38" fmla="*/ 2147483647 w 77"/>
                <a:gd name="T39" fmla="*/ 2147483647 h 278"/>
                <a:gd name="T40" fmla="*/ 2147483647 w 77"/>
                <a:gd name="T41" fmla="*/ 2147483647 h 278"/>
                <a:gd name="T42" fmla="*/ 2147483647 w 77"/>
                <a:gd name="T43" fmla="*/ 2147483647 h 278"/>
                <a:gd name="T44" fmla="*/ 2147483647 w 77"/>
                <a:gd name="T45" fmla="*/ 2147483647 h 278"/>
                <a:gd name="T46" fmla="*/ 2147483647 w 77"/>
                <a:gd name="T47" fmla="*/ 2147483647 h 278"/>
                <a:gd name="T48" fmla="*/ 2147483647 w 77"/>
                <a:gd name="T49" fmla="*/ 2147483647 h 278"/>
                <a:gd name="T50" fmla="*/ 2147483647 w 77"/>
                <a:gd name="T51" fmla="*/ 2147483647 h 278"/>
                <a:gd name="T52" fmla="*/ 2147483647 w 77"/>
                <a:gd name="T53" fmla="*/ 0 h 278"/>
                <a:gd name="T54" fmla="*/ 2147483647 w 77"/>
                <a:gd name="T55" fmla="*/ 2147483647 h 278"/>
                <a:gd name="T56" fmla="*/ 2147483647 w 77"/>
                <a:gd name="T57" fmla="*/ 2147483647 h 278"/>
                <a:gd name="T58" fmla="*/ 2147483647 w 77"/>
                <a:gd name="T59" fmla="*/ 2147483647 h 278"/>
                <a:gd name="T60" fmla="*/ 2147483647 w 77"/>
                <a:gd name="T61" fmla="*/ 2147483647 h 278"/>
                <a:gd name="T62" fmla="*/ 2147483647 w 77"/>
                <a:gd name="T63" fmla="*/ 2147483647 h 278"/>
                <a:gd name="T64" fmla="*/ 2147483647 w 77"/>
                <a:gd name="T65" fmla="*/ 2147483647 h 278"/>
                <a:gd name="T66" fmla="*/ 2147483647 w 77"/>
                <a:gd name="T67" fmla="*/ 2147483647 h 278"/>
                <a:gd name="T68" fmla="*/ 2147483647 w 77"/>
                <a:gd name="T69" fmla="*/ 2147483647 h 278"/>
                <a:gd name="T70" fmla="*/ 2147483647 w 77"/>
                <a:gd name="T71" fmla="*/ 2147483647 h 278"/>
                <a:gd name="T72" fmla="*/ 2147483647 w 77"/>
                <a:gd name="T73" fmla="*/ 2147483647 h 278"/>
                <a:gd name="T74" fmla="*/ 2147483647 w 77"/>
                <a:gd name="T75" fmla="*/ 2147483647 h 278"/>
                <a:gd name="T76" fmla="*/ 2147483647 w 77"/>
                <a:gd name="T77" fmla="*/ 2147483647 h 278"/>
                <a:gd name="T78" fmla="*/ 2147483647 w 77"/>
                <a:gd name="T79" fmla="*/ 2147483647 h 278"/>
                <a:gd name="T80" fmla="*/ 2147483647 w 77"/>
                <a:gd name="T81" fmla="*/ 2147483647 h 2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78"/>
                <a:gd name="T125" fmla="*/ 77 w 77"/>
                <a:gd name="T126" fmla="*/ 278 h 2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78">
                  <a:moveTo>
                    <a:pt x="65" y="272"/>
                  </a:moveTo>
                  <a:lnTo>
                    <a:pt x="65" y="65"/>
                  </a:lnTo>
                  <a:lnTo>
                    <a:pt x="60" y="48"/>
                  </a:lnTo>
                  <a:lnTo>
                    <a:pt x="54" y="30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8" y="30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6" y="213"/>
                  </a:lnTo>
                  <a:lnTo>
                    <a:pt x="0" y="207"/>
                  </a:lnTo>
                  <a:lnTo>
                    <a:pt x="6" y="42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60" y="24"/>
                  </a:lnTo>
                  <a:lnTo>
                    <a:pt x="65" y="48"/>
                  </a:lnTo>
                  <a:lnTo>
                    <a:pt x="71" y="71"/>
                  </a:lnTo>
                  <a:lnTo>
                    <a:pt x="77" y="278"/>
                  </a:lnTo>
                  <a:lnTo>
                    <a:pt x="65" y="272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1" name="Freeform 176">
              <a:extLst>
                <a:ext uri="{FF2B5EF4-FFF2-40B4-BE49-F238E27FC236}">
                  <a16:creationId xmlns:a16="http://schemas.microsoft.com/office/drawing/2014/main" id="{3EF7BB00-4F1B-93B3-BC5C-21B968CB9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521200"/>
              <a:ext cx="130175" cy="441325"/>
            </a:xfrm>
            <a:custGeom>
              <a:avLst/>
              <a:gdLst>
                <a:gd name="T0" fmla="*/ 2147483647 w 82"/>
                <a:gd name="T1" fmla="*/ 2147483647 h 278"/>
                <a:gd name="T2" fmla="*/ 2147483647 w 82"/>
                <a:gd name="T3" fmla="*/ 2147483647 h 278"/>
                <a:gd name="T4" fmla="*/ 2147483647 w 82"/>
                <a:gd name="T5" fmla="*/ 2147483647 h 278"/>
                <a:gd name="T6" fmla="*/ 2147483647 w 82"/>
                <a:gd name="T7" fmla="*/ 2147483647 h 278"/>
                <a:gd name="T8" fmla="*/ 2147483647 w 82"/>
                <a:gd name="T9" fmla="*/ 2147483647 h 278"/>
                <a:gd name="T10" fmla="*/ 2147483647 w 82"/>
                <a:gd name="T11" fmla="*/ 2147483647 h 278"/>
                <a:gd name="T12" fmla="*/ 2147483647 w 82"/>
                <a:gd name="T13" fmla="*/ 2147483647 h 278"/>
                <a:gd name="T14" fmla="*/ 2147483647 w 82"/>
                <a:gd name="T15" fmla="*/ 2147483647 h 278"/>
                <a:gd name="T16" fmla="*/ 2147483647 w 82"/>
                <a:gd name="T17" fmla="*/ 2147483647 h 278"/>
                <a:gd name="T18" fmla="*/ 2147483647 w 82"/>
                <a:gd name="T19" fmla="*/ 2147483647 h 278"/>
                <a:gd name="T20" fmla="*/ 2147483647 w 82"/>
                <a:gd name="T21" fmla="*/ 2147483647 h 278"/>
                <a:gd name="T22" fmla="*/ 2147483647 w 82"/>
                <a:gd name="T23" fmla="*/ 2147483647 h 278"/>
                <a:gd name="T24" fmla="*/ 2147483647 w 82"/>
                <a:gd name="T25" fmla="*/ 2147483647 h 278"/>
                <a:gd name="T26" fmla="*/ 2147483647 w 82"/>
                <a:gd name="T27" fmla="*/ 2147483647 h 278"/>
                <a:gd name="T28" fmla="*/ 2147483647 w 82"/>
                <a:gd name="T29" fmla="*/ 2147483647 h 278"/>
                <a:gd name="T30" fmla="*/ 2147483647 w 82"/>
                <a:gd name="T31" fmla="*/ 2147483647 h 278"/>
                <a:gd name="T32" fmla="*/ 2147483647 w 82"/>
                <a:gd name="T33" fmla="*/ 2147483647 h 278"/>
                <a:gd name="T34" fmla="*/ 2147483647 w 82"/>
                <a:gd name="T35" fmla="*/ 2147483647 h 278"/>
                <a:gd name="T36" fmla="*/ 2147483647 w 82"/>
                <a:gd name="T37" fmla="*/ 2147483647 h 278"/>
                <a:gd name="T38" fmla="*/ 2147483647 w 82"/>
                <a:gd name="T39" fmla="*/ 2147483647 h 278"/>
                <a:gd name="T40" fmla="*/ 2147483647 w 82"/>
                <a:gd name="T41" fmla="*/ 2147483647 h 278"/>
                <a:gd name="T42" fmla="*/ 2147483647 w 82"/>
                <a:gd name="T43" fmla="*/ 2147483647 h 278"/>
                <a:gd name="T44" fmla="*/ 2147483647 w 82"/>
                <a:gd name="T45" fmla="*/ 2147483647 h 278"/>
                <a:gd name="T46" fmla="*/ 0 w 82"/>
                <a:gd name="T47" fmla="*/ 2147483647 h 278"/>
                <a:gd name="T48" fmla="*/ 0 w 82"/>
                <a:gd name="T49" fmla="*/ 2147483647 h 278"/>
                <a:gd name="T50" fmla="*/ 0 w 82"/>
                <a:gd name="T51" fmla="*/ 2147483647 h 278"/>
                <a:gd name="T52" fmla="*/ 0 w 82"/>
                <a:gd name="T53" fmla="*/ 2147483647 h 278"/>
                <a:gd name="T54" fmla="*/ 0 w 82"/>
                <a:gd name="T55" fmla="*/ 2147483647 h 278"/>
                <a:gd name="T56" fmla="*/ 2147483647 w 82"/>
                <a:gd name="T57" fmla="*/ 2147483647 h 278"/>
                <a:gd name="T58" fmla="*/ 2147483647 w 82"/>
                <a:gd name="T59" fmla="*/ 2147483647 h 278"/>
                <a:gd name="T60" fmla="*/ 2147483647 w 82"/>
                <a:gd name="T61" fmla="*/ 2147483647 h 278"/>
                <a:gd name="T62" fmla="*/ 2147483647 w 82"/>
                <a:gd name="T63" fmla="*/ 2147483647 h 278"/>
                <a:gd name="T64" fmla="*/ 2147483647 w 82"/>
                <a:gd name="T65" fmla="*/ 0 h 278"/>
                <a:gd name="T66" fmla="*/ 2147483647 w 82"/>
                <a:gd name="T67" fmla="*/ 0 h 278"/>
                <a:gd name="T68" fmla="*/ 2147483647 w 82"/>
                <a:gd name="T69" fmla="*/ 2147483647 h 278"/>
                <a:gd name="T70" fmla="*/ 2147483647 w 82"/>
                <a:gd name="T71" fmla="*/ 2147483647 h 278"/>
                <a:gd name="T72" fmla="*/ 2147483647 w 82"/>
                <a:gd name="T73" fmla="*/ 2147483647 h 278"/>
                <a:gd name="T74" fmla="*/ 2147483647 w 82"/>
                <a:gd name="T75" fmla="*/ 2147483647 h 278"/>
                <a:gd name="T76" fmla="*/ 2147483647 w 82"/>
                <a:gd name="T77" fmla="*/ 2147483647 h 278"/>
                <a:gd name="T78" fmla="*/ 2147483647 w 82"/>
                <a:gd name="T79" fmla="*/ 2147483647 h 278"/>
                <a:gd name="T80" fmla="*/ 2147483647 w 82"/>
                <a:gd name="T81" fmla="*/ 2147483647 h 278"/>
                <a:gd name="T82" fmla="*/ 2147483647 w 82"/>
                <a:gd name="T83" fmla="*/ 2147483647 h 278"/>
                <a:gd name="T84" fmla="*/ 2147483647 w 82"/>
                <a:gd name="T85" fmla="*/ 2147483647 h 278"/>
                <a:gd name="T86" fmla="*/ 2147483647 w 82"/>
                <a:gd name="T87" fmla="*/ 2147483647 h 278"/>
                <a:gd name="T88" fmla="*/ 2147483647 w 82"/>
                <a:gd name="T89" fmla="*/ 2147483647 h 278"/>
                <a:gd name="T90" fmla="*/ 2147483647 w 82"/>
                <a:gd name="T91" fmla="*/ 2147483647 h 278"/>
                <a:gd name="T92" fmla="*/ 2147483647 w 82"/>
                <a:gd name="T93" fmla="*/ 2147483647 h 278"/>
                <a:gd name="T94" fmla="*/ 2147483647 w 82"/>
                <a:gd name="T95" fmla="*/ 2147483647 h 278"/>
                <a:gd name="T96" fmla="*/ 2147483647 w 82"/>
                <a:gd name="T97" fmla="*/ 2147483647 h 278"/>
                <a:gd name="T98" fmla="*/ 2147483647 w 82"/>
                <a:gd name="T99" fmla="*/ 2147483647 h 278"/>
                <a:gd name="T100" fmla="*/ 2147483647 w 82"/>
                <a:gd name="T101" fmla="*/ 2147483647 h 2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"/>
                <a:gd name="T154" fmla="*/ 0 h 278"/>
                <a:gd name="T155" fmla="*/ 82 w 82"/>
                <a:gd name="T156" fmla="*/ 278 h 2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" h="278">
                  <a:moveTo>
                    <a:pt x="71" y="278"/>
                  </a:moveTo>
                  <a:lnTo>
                    <a:pt x="53" y="71"/>
                  </a:lnTo>
                  <a:lnTo>
                    <a:pt x="53" y="59"/>
                  </a:lnTo>
                  <a:lnTo>
                    <a:pt x="53" y="47"/>
                  </a:lnTo>
                  <a:lnTo>
                    <a:pt x="47" y="35"/>
                  </a:lnTo>
                  <a:lnTo>
                    <a:pt x="35" y="17"/>
                  </a:lnTo>
                  <a:lnTo>
                    <a:pt x="23" y="17"/>
                  </a:lnTo>
                  <a:lnTo>
                    <a:pt x="17" y="23"/>
                  </a:lnTo>
                  <a:lnTo>
                    <a:pt x="11" y="29"/>
                  </a:lnTo>
                  <a:lnTo>
                    <a:pt x="11" y="47"/>
                  </a:lnTo>
                  <a:lnTo>
                    <a:pt x="11" y="213"/>
                  </a:lnTo>
                  <a:lnTo>
                    <a:pt x="6" y="213"/>
                  </a:lnTo>
                  <a:lnTo>
                    <a:pt x="0" y="213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1" y="6"/>
                  </a:lnTo>
                  <a:lnTo>
                    <a:pt x="23" y="0"/>
                  </a:lnTo>
                  <a:lnTo>
                    <a:pt x="41" y="6"/>
                  </a:lnTo>
                  <a:lnTo>
                    <a:pt x="47" y="11"/>
                  </a:lnTo>
                  <a:lnTo>
                    <a:pt x="59" y="23"/>
                  </a:lnTo>
                  <a:lnTo>
                    <a:pt x="65" y="47"/>
                  </a:lnTo>
                  <a:lnTo>
                    <a:pt x="71" y="59"/>
                  </a:lnTo>
                  <a:lnTo>
                    <a:pt x="71" y="71"/>
                  </a:lnTo>
                  <a:lnTo>
                    <a:pt x="82" y="278"/>
                  </a:lnTo>
                  <a:lnTo>
                    <a:pt x="77" y="278"/>
                  </a:lnTo>
                  <a:lnTo>
                    <a:pt x="71" y="278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2" name="Freeform 177">
              <a:extLst>
                <a:ext uri="{FF2B5EF4-FFF2-40B4-BE49-F238E27FC236}">
                  <a16:creationId xmlns:a16="http://schemas.microsoft.com/office/drawing/2014/main" id="{3D5C10F9-4921-9A42-9DBC-87FA5F50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5" y="4530725"/>
              <a:ext cx="122238" cy="431800"/>
            </a:xfrm>
            <a:custGeom>
              <a:avLst/>
              <a:gdLst>
                <a:gd name="T0" fmla="*/ 2147483647 w 77"/>
                <a:gd name="T1" fmla="*/ 2147483647 h 272"/>
                <a:gd name="T2" fmla="*/ 2147483647 w 77"/>
                <a:gd name="T3" fmla="*/ 2147483647 h 272"/>
                <a:gd name="T4" fmla="*/ 2147483647 w 77"/>
                <a:gd name="T5" fmla="*/ 2147483647 h 272"/>
                <a:gd name="T6" fmla="*/ 2147483647 w 77"/>
                <a:gd name="T7" fmla="*/ 2147483647 h 272"/>
                <a:gd name="T8" fmla="*/ 2147483647 w 77"/>
                <a:gd name="T9" fmla="*/ 2147483647 h 272"/>
                <a:gd name="T10" fmla="*/ 2147483647 w 77"/>
                <a:gd name="T11" fmla="*/ 2147483647 h 272"/>
                <a:gd name="T12" fmla="*/ 2147483647 w 77"/>
                <a:gd name="T13" fmla="*/ 2147483647 h 272"/>
                <a:gd name="T14" fmla="*/ 2147483647 w 77"/>
                <a:gd name="T15" fmla="*/ 2147483647 h 272"/>
                <a:gd name="T16" fmla="*/ 2147483647 w 77"/>
                <a:gd name="T17" fmla="*/ 2147483647 h 272"/>
                <a:gd name="T18" fmla="*/ 2147483647 w 77"/>
                <a:gd name="T19" fmla="*/ 2147483647 h 272"/>
                <a:gd name="T20" fmla="*/ 2147483647 w 77"/>
                <a:gd name="T21" fmla="*/ 2147483647 h 272"/>
                <a:gd name="T22" fmla="*/ 2147483647 w 77"/>
                <a:gd name="T23" fmla="*/ 2147483647 h 272"/>
                <a:gd name="T24" fmla="*/ 2147483647 w 77"/>
                <a:gd name="T25" fmla="*/ 2147483647 h 272"/>
                <a:gd name="T26" fmla="*/ 2147483647 w 77"/>
                <a:gd name="T27" fmla="*/ 2147483647 h 272"/>
                <a:gd name="T28" fmla="*/ 2147483647 w 77"/>
                <a:gd name="T29" fmla="*/ 2147483647 h 272"/>
                <a:gd name="T30" fmla="*/ 2147483647 w 77"/>
                <a:gd name="T31" fmla="*/ 2147483647 h 272"/>
                <a:gd name="T32" fmla="*/ 2147483647 w 77"/>
                <a:gd name="T33" fmla="*/ 2147483647 h 272"/>
                <a:gd name="T34" fmla="*/ 0 w 77"/>
                <a:gd name="T35" fmla="*/ 2147483647 h 272"/>
                <a:gd name="T36" fmla="*/ 0 w 77"/>
                <a:gd name="T37" fmla="*/ 2147483647 h 272"/>
                <a:gd name="T38" fmla="*/ 0 w 77"/>
                <a:gd name="T39" fmla="*/ 2147483647 h 272"/>
                <a:gd name="T40" fmla="*/ 0 w 77"/>
                <a:gd name="T41" fmla="*/ 2147483647 h 272"/>
                <a:gd name="T42" fmla="*/ 0 w 77"/>
                <a:gd name="T43" fmla="*/ 2147483647 h 272"/>
                <a:gd name="T44" fmla="*/ 0 w 77"/>
                <a:gd name="T45" fmla="*/ 2147483647 h 272"/>
                <a:gd name="T46" fmla="*/ 2147483647 w 77"/>
                <a:gd name="T47" fmla="*/ 2147483647 h 272"/>
                <a:gd name="T48" fmla="*/ 2147483647 w 77"/>
                <a:gd name="T49" fmla="*/ 0 h 272"/>
                <a:gd name="T50" fmla="*/ 2147483647 w 77"/>
                <a:gd name="T51" fmla="*/ 0 h 272"/>
                <a:gd name="T52" fmla="*/ 2147483647 w 77"/>
                <a:gd name="T53" fmla="*/ 0 h 272"/>
                <a:gd name="T54" fmla="*/ 2147483647 w 77"/>
                <a:gd name="T55" fmla="*/ 2147483647 h 272"/>
                <a:gd name="T56" fmla="*/ 2147483647 w 77"/>
                <a:gd name="T57" fmla="*/ 2147483647 h 272"/>
                <a:gd name="T58" fmla="*/ 2147483647 w 77"/>
                <a:gd name="T59" fmla="*/ 2147483647 h 272"/>
                <a:gd name="T60" fmla="*/ 2147483647 w 77"/>
                <a:gd name="T61" fmla="*/ 2147483647 h 272"/>
                <a:gd name="T62" fmla="*/ 2147483647 w 77"/>
                <a:gd name="T63" fmla="*/ 2147483647 h 272"/>
                <a:gd name="T64" fmla="*/ 2147483647 w 77"/>
                <a:gd name="T65" fmla="*/ 2147483647 h 272"/>
                <a:gd name="T66" fmla="*/ 2147483647 w 77"/>
                <a:gd name="T67" fmla="*/ 2147483647 h 272"/>
                <a:gd name="T68" fmla="*/ 2147483647 w 77"/>
                <a:gd name="T69" fmla="*/ 2147483647 h 272"/>
                <a:gd name="T70" fmla="*/ 2147483647 w 77"/>
                <a:gd name="T71" fmla="*/ 2147483647 h 272"/>
                <a:gd name="T72" fmla="*/ 2147483647 w 77"/>
                <a:gd name="T73" fmla="*/ 2147483647 h 272"/>
                <a:gd name="T74" fmla="*/ 2147483647 w 77"/>
                <a:gd name="T75" fmla="*/ 2147483647 h 272"/>
                <a:gd name="T76" fmla="*/ 2147483647 w 77"/>
                <a:gd name="T77" fmla="*/ 2147483647 h 272"/>
                <a:gd name="T78" fmla="*/ 2147483647 w 77"/>
                <a:gd name="T79" fmla="*/ 2147483647 h 272"/>
                <a:gd name="T80" fmla="*/ 2147483647 w 77"/>
                <a:gd name="T81" fmla="*/ 2147483647 h 2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72"/>
                <a:gd name="T125" fmla="*/ 77 w 77"/>
                <a:gd name="T126" fmla="*/ 272 h 2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72">
                  <a:moveTo>
                    <a:pt x="71" y="272"/>
                  </a:moveTo>
                  <a:lnTo>
                    <a:pt x="53" y="65"/>
                  </a:lnTo>
                  <a:lnTo>
                    <a:pt x="53" y="41"/>
                  </a:lnTo>
                  <a:lnTo>
                    <a:pt x="47" y="29"/>
                  </a:lnTo>
                  <a:lnTo>
                    <a:pt x="35" y="11"/>
                  </a:lnTo>
                  <a:lnTo>
                    <a:pt x="17" y="11"/>
                  </a:lnTo>
                  <a:lnTo>
                    <a:pt x="11" y="17"/>
                  </a:lnTo>
                  <a:lnTo>
                    <a:pt x="6" y="29"/>
                  </a:lnTo>
                  <a:lnTo>
                    <a:pt x="6" y="41"/>
                  </a:lnTo>
                  <a:lnTo>
                    <a:pt x="6" y="207"/>
                  </a:lnTo>
                  <a:lnTo>
                    <a:pt x="0" y="207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6" y="5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41" y="11"/>
                  </a:lnTo>
                  <a:lnTo>
                    <a:pt x="53" y="23"/>
                  </a:lnTo>
                  <a:lnTo>
                    <a:pt x="59" y="41"/>
                  </a:lnTo>
                  <a:lnTo>
                    <a:pt x="65" y="71"/>
                  </a:lnTo>
                  <a:lnTo>
                    <a:pt x="77" y="272"/>
                  </a:lnTo>
                  <a:lnTo>
                    <a:pt x="71" y="272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3" name="Freeform 178">
              <a:extLst>
                <a:ext uri="{FF2B5EF4-FFF2-40B4-BE49-F238E27FC236}">
                  <a16:creationId xmlns:a16="http://schemas.microsoft.com/office/drawing/2014/main" id="{E86E537D-E28F-C8AE-0173-DF227E596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4418013"/>
              <a:ext cx="38100" cy="112713"/>
            </a:xfrm>
            <a:custGeom>
              <a:avLst/>
              <a:gdLst>
                <a:gd name="T0" fmla="*/ 2147483647 w 24"/>
                <a:gd name="T1" fmla="*/ 0 h 71"/>
                <a:gd name="T2" fmla="*/ 2147483647 w 24"/>
                <a:gd name="T3" fmla="*/ 2147483647 h 71"/>
                <a:gd name="T4" fmla="*/ 2147483647 w 24"/>
                <a:gd name="T5" fmla="*/ 2147483647 h 71"/>
                <a:gd name="T6" fmla="*/ 0 w 24"/>
                <a:gd name="T7" fmla="*/ 0 h 71"/>
                <a:gd name="T8" fmla="*/ 2147483647 w 24"/>
                <a:gd name="T9" fmla="*/ 0 h 71"/>
                <a:gd name="T10" fmla="*/ 2147483647 w 24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1"/>
                <a:gd name="T20" fmla="*/ 24 w 24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1">
                  <a:moveTo>
                    <a:pt x="18" y="0"/>
                  </a:moveTo>
                  <a:lnTo>
                    <a:pt x="24" y="65"/>
                  </a:lnTo>
                  <a:lnTo>
                    <a:pt x="6" y="71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4" name="Freeform 179">
              <a:extLst>
                <a:ext uri="{FF2B5EF4-FFF2-40B4-BE49-F238E27FC236}">
                  <a16:creationId xmlns:a16="http://schemas.microsoft.com/office/drawing/2014/main" id="{FE996125-4215-8C52-745D-15BFD31A3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788" y="4418013"/>
              <a:ext cx="19050" cy="112713"/>
            </a:xfrm>
            <a:custGeom>
              <a:avLst/>
              <a:gdLst>
                <a:gd name="T0" fmla="*/ 2147483647 w 12"/>
                <a:gd name="T1" fmla="*/ 0 h 71"/>
                <a:gd name="T2" fmla="*/ 2147483647 w 12"/>
                <a:gd name="T3" fmla="*/ 2147483647 h 71"/>
                <a:gd name="T4" fmla="*/ 2147483647 w 12"/>
                <a:gd name="T5" fmla="*/ 2147483647 h 71"/>
                <a:gd name="T6" fmla="*/ 0 w 12"/>
                <a:gd name="T7" fmla="*/ 0 h 71"/>
                <a:gd name="T8" fmla="*/ 2147483647 w 12"/>
                <a:gd name="T9" fmla="*/ 0 h 71"/>
                <a:gd name="T10" fmla="*/ 2147483647 w 12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71"/>
                <a:gd name="T20" fmla="*/ 12 w 12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71">
                  <a:moveTo>
                    <a:pt x="6" y="0"/>
                  </a:moveTo>
                  <a:lnTo>
                    <a:pt x="12" y="65"/>
                  </a:lnTo>
                  <a:lnTo>
                    <a:pt x="6" y="7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5" name="Freeform 180">
              <a:extLst>
                <a:ext uri="{FF2B5EF4-FFF2-40B4-BE49-F238E27FC236}">
                  <a16:creationId xmlns:a16="http://schemas.microsoft.com/office/drawing/2014/main" id="{E242CB94-7F43-6619-F0A5-E678AB52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398963"/>
              <a:ext cx="38100" cy="103188"/>
            </a:xfrm>
            <a:custGeom>
              <a:avLst/>
              <a:gdLst>
                <a:gd name="T0" fmla="*/ 2147483647 w 24"/>
                <a:gd name="T1" fmla="*/ 0 h 65"/>
                <a:gd name="T2" fmla="*/ 2147483647 w 24"/>
                <a:gd name="T3" fmla="*/ 2147483647 h 65"/>
                <a:gd name="T4" fmla="*/ 2147483647 w 24"/>
                <a:gd name="T5" fmla="*/ 2147483647 h 65"/>
                <a:gd name="T6" fmla="*/ 0 w 24"/>
                <a:gd name="T7" fmla="*/ 0 h 65"/>
                <a:gd name="T8" fmla="*/ 2147483647 w 24"/>
                <a:gd name="T9" fmla="*/ 0 h 65"/>
                <a:gd name="T10" fmla="*/ 2147483647 w 24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5"/>
                <a:gd name="T20" fmla="*/ 24 w 24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5">
                  <a:moveTo>
                    <a:pt x="18" y="0"/>
                  </a:moveTo>
                  <a:lnTo>
                    <a:pt x="24" y="65"/>
                  </a:lnTo>
                  <a:lnTo>
                    <a:pt x="6" y="65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6" name="Freeform 181">
              <a:extLst>
                <a:ext uri="{FF2B5EF4-FFF2-40B4-BE49-F238E27FC236}">
                  <a16:creationId xmlns:a16="http://schemas.microsoft.com/office/drawing/2014/main" id="{BB91AC26-CBE9-0385-164E-2A3C36B03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4398963"/>
              <a:ext cx="19050" cy="103188"/>
            </a:xfrm>
            <a:custGeom>
              <a:avLst/>
              <a:gdLst>
                <a:gd name="T0" fmla="*/ 2147483647 w 12"/>
                <a:gd name="T1" fmla="*/ 0 h 65"/>
                <a:gd name="T2" fmla="*/ 2147483647 w 12"/>
                <a:gd name="T3" fmla="*/ 2147483647 h 65"/>
                <a:gd name="T4" fmla="*/ 2147483647 w 12"/>
                <a:gd name="T5" fmla="*/ 2147483647 h 65"/>
                <a:gd name="T6" fmla="*/ 0 w 12"/>
                <a:gd name="T7" fmla="*/ 0 h 65"/>
                <a:gd name="T8" fmla="*/ 2147483647 w 12"/>
                <a:gd name="T9" fmla="*/ 0 h 65"/>
                <a:gd name="T10" fmla="*/ 2147483647 w 12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5"/>
                <a:gd name="T20" fmla="*/ 12 w 12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5">
                  <a:moveTo>
                    <a:pt x="6" y="0"/>
                  </a:moveTo>
                  <a:lnTo>
                    <a:pt x="12" y="65"/>
                  </a:lnTo>
                  <a:lnTo>
                    <a:pt x="6" y="65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7" name="Freeform 182">
              <a:extLst>
                <a:ext uri="{FF2B5EF4-FFF2-40B4-BE49-F238E27FC236}">
                  <a16:creationId xmlns:a16="http://schemas.microsoft.com/office/drawing/2014/main" id="{F52BE322-BF98-CDA6-2329-3887361B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0" y="4164013"/>
              <a:ext cx="384175" cy="280988"/>
            </a:xfrm>
            <a:custGeom>
              <a:avLst/>
              <a:gdLst>
                <a:gd name="T0" fmla="*/ 2147483647 w 242"/>
                <a:gd name="T1" fmla="*/ 2147483647 h 177"/>
                <a:gd name="T2" fmla="*/ 2147483647 w 242"/>
                <a:gd name="T3" fmla="*/ 0 h 177"/>
                <a:gd name="T4" fmla="*/ 2147483647 w 242"/>
                <a:gd name="T5" fmla="*/ 0 h 177"/>
                <a:gd name="T6" fmla="*/ 2147483647 w 242"/>
                <a:gd name="T7" fmla="*/ 0 h 177"/>
                <a:gd name="T8" fmla="*/ 2147483647 w 242"/>
                <a:gd name="T9" fmla="*/ 2147483647 h 177"/>
                <a:gd name="T10" fmla="*/ 2147483647 w 242"/>
                <a:gd name="T11" fmla="*/ 2147483647 h 177"/>
                <a:gd name="T12" fmla="*/ 2147483647 w 242"/>
                <a:gd name="T13" fmla="*/ 2147483647 h 177"/>
                <a:gd name="T14" fmla="*/ 2147483647 w 242"/>
                <a:gd name="T15" fmla="*/ 2147483647 h 177"/>
                <a:gd name="T16" fmla="*/ 2147483647 w 242"/>
                <a:gd name="T17" fmla="*/ 2147483647 h 177"/>
                <a:gd name="T18" fmla="*/ 2147483647 w 242"/>
                <a:gd name="T19" fmla="*/ 2147483647 h 177"/>
                <a:gd name="T20" fmla="*/ 2147483647 w 242"/>
                <a:gd name="T21" fmla="*/ 2147483647 h 177"/>
                <a:gd name="T22" fmla="*/ 2147483647 w 242"/>
                <a:gd name="T23" fmla="*/ 2147483647 h 177"/>
                <a:gd name="T24" fmla="*/ 2147483647 w 242"/>
                <a:gd name="T25" fmla="*/ 2147483647 h 177"/>
                <a:gd name="T26" fmla="*/ 2147483647 w 242"/>
                <a:gd name="T27" fmla="*/ 2147483647 h 177"/>
                <a:gd name="T28" fmla="*/ 2147483647 w 242"/>
                <a:gd name="T29" fmla="*/ 2147483647 h 177"/>
                <a:gd name="T30" fmla="*/ 2147483647 w 242"/>
                <a:gd name="T31" fmla="*/ 2147483647 h 177"/>
                <a:gd name="T32" fmla="*/ 2147483647 w 242"/>
                <a:gd name="T33" fmla="*/ 2147483647 h 177"/>
                <a:gd name="T34" fmla="*/ 2147483647 w 242"/>
                <a:gd name="T35" fmla="*/ 2147483647 h 177"/>
                <a:gd name="T36" fmla="*/ 2147483647 w 242"/>
                <a:gd name="T37" fmla="*/ 2147483647 h 177"/>
                <a:gd name="T38" fmla="*/ 0 w 242"/>
                <a:gd name="T39" fmla="*/ 2147483647 h 177"/>
                <a:gd name="T40" fmla="*/ 0 w 242"/>
                <a:gd name="T41" fmla="*/ 2147483647 h 177"/>
                <a:gd name="T42" fmla="*/ 0 w 242"/>
                <a:gd name="T43" fmla="*/ 2147483647 h 177"/>
                <a:gd name="T44" fmla="*/ 2147483647 w 242"/>
                <a:gd name="T45" fmla="*/ 2147483647 h 177"/>
                <a:gd name="T46" fmla="*/ 2147483647 w 242"/>
                <a:gd name="T47" fmla="*/ 2147483647 h 177"/>
                <a:gd name="T48" fmla="*/ 2147483647 w 242"/>
                <a:gd name="T49" fmla="*/ 2147483647 h 177"/>
                <a:gd name="T50" fmla="*/ 2147483647 w 242"/>
                <a:gd name="T51" fmla="*/ 2147483647 h 1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2"/>
                <a:gd name="T79" fmla="*/ 0 h 177"/>
                <a:gd name="T80" fmla="*/ 242 w 242"/>
                <a:gd name="T81" fmla="*/ 177 h 1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2" h="177">
                  <a:moveTo>
                    <a:pt x="23" y="12"/>
                  </a:moveTo>
                  <a:lnTo>
                    <a:pt x="213" y="0"/>
                  </a:lnTo>
                  <a:lnTo>
                    <a:pt x="218" y="0"/>
                  </a:lnTo>
                  <a:lnTo>
                    <a:pt x="230" y="6"/>
                  </a:lnTo>
                  <a:lnTo>
                    <a:pt x="236" y="12"/>
                  </a:lnTo>
                  <a:lnTo>
                    <a:pt x="236" y="24"/>
                  </a:lnTo>
                  <a:lnTo>
                    <a:pt x="242" y="130"/>
                  </a:lnTo>
                  <a:lnTo>
                    <a:pt x="242" y="142"/>
                  </a:lnTo>
                  <a:lnTo>
                    <a:pt x="236" y="148"/>
                  </a:lnTo>
                  <a:lnTo>
                    <a:pt x="230" y="154"/>
                  </a:lnTo>
                  <a:lnTo>
                    <a:pt x="218" y="160"/>
                  </a:lnTo>
                  <a:lnTo>
                    <a:pt x="35" y="177"/>
                  </a:lnTo>
                  <a:lnTo>
                    <a:pt x="23" y="177"/>
                  </a:lnTo>
                  <a:lnTo>
                    <a:pt x="17" y="171"/>
                  </a:lnTo>
                  <a:lnTo>
                    <a:pt x="12" y="160"/>
                  </a:lnTo>
                  <a:lnTo>
                    <a:pt x="6" y="154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8" name="Freeform 183">
              <a:extLst>
                <a:ext uri="{FF2B5EF4-FFF2-40B4-BE49-F238E27FC236}">
                  <a16:creationId xmlns:a16="http://schemas.microsoft.com/office/drawing/2014/main" id="{64050195-8E47-AD2B-3FC0-D6A538AB8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4173538"/>
              <a:ext cx="365125" cy="271463"/>
            </a:xfrm>
            <a:custGeom>
              <a:avLst/>
              <a:gdLst>
                <a:gd name="T0" fmla="*/ 2147483647 w 230"/>
                <a:gd name="T1" fmla="*/ 2147483647 h 171"/>
                <a:gd name="T2" fmla="*/ 2147483647 w 230"/>
                <a:gd name="T3" fmla="*/ 2147483647 h 171"/>
                <a:gd name="T4" fmla="*/ 2147483647 w 230"/>
                <a:gd name="T5" fmla="*/ 2147483647 h 171"/>
                <a:gd name="T6" fmla="*/ 2147483647 w 230"/>
                <a:gd name="T7" fmla="*/ 2147483647 h 171"/>
                <a:gd name="T8" fmla="*/ 2147483647 w 230"/>
                <a:gd name="T9" fmla="*/ 2147483647 h 171"/>
                <a:gd name="T10" fmla="*/ 2147483647 w 230"/>
                <a:gd name="T11" fmla="*/ 2147483647 h 171"/>
                <a:gd name="T12" fmla="*/ 2147483647 w 230"/>
                <a:gd name="T13" fmla="*/ 2147483647 h 171"/>
                <a:gd name="T14" fmla="*/ 2147483647 w 230"/>
                <a:gd name="T15" fmla="*/ 2147483647 h 171"/>
                <a:gd name="T16" fmla="*/ 2147483647 w 230"/>
                <a:gd name="T17" fmla="*/ 2147483647 h 171"/>
                <a:gd name="T18" fmla="*/ 2147483647 w 230"/>
                <a:gd name="T19" fmla="*/ 2147483647 h 171"/>
                <a:gd name="T20" fmla="*/ 2147483647 w 230"/>
                <a:gd name="T21" fmla="*/ 2147483647 h 171"/>
                <a:gd name="T22" fmla="*/ 2147483647 w 230"/>
                <a:gd name="T23" fmla="*/ 2147483647 h 171"/>
                <a:gd name="T24" fmla="*/ 0 w 230"/>
                <a:gd name="T25" fmla="*/ 2147483647 h 171"/>
                <a:gd name="T26" fmla="*/ 0 w 230"/>
                <a:gd name="T27" fmla="*/ 2147483647 h 171"/>
                <a:gd name="T28" fmla="*/ 0 w 230"/>
                <a:gd name="T29" fmla="*/ 2147483647 h 171"/>
                <a:gd name="T30" fmla="*/ 2147483647 w 230"/>
                <a:gd name="T31" fmla="*/ 2147483647 h 171"/>
                <a:gd name="T32" fmla="*/ 2147483647 w 230"/>
                <a:gd name="T33" fmla="*/ 2147483647 h 171"/>
                <a:gd name="T34" fmla="*/ 2147483647 w 230"/>
                <a:gd name="T35" fmla="*/ 2147483647 h 171"/>
                <a:gd name="T36" fmla="*/ 2147483647 w 230"/>
                <a:gd name="T37" fmla="*/ 0 h 171"/>
                <a:gd name="T38" fmla="*/ 2147483647 w 230"/>
                <a:gd name="T39" fmla="*/ 0 h 171"/>
                <a:gd name="T40" fmla="*/ 2147483647 w 230"/>
                <a:gd name="T41" fmla="*/ 0 h 171"/>
                <a:gd name="T42" fmla="*/ 2147483647 w 230"/>
                <a:gd name="T43" fmla="*/ 2147483647 h 171"/>
                <a:gd name="T44" fmla="*/ 2147483647 w 230"/>
                <a:gd name="T45" fmla="*/ 2147483647 h 171"/>
                <a:gd name="T46" fmla="*/ 2147483647 w 230"/>
                <a:gd name="T47" fmla="*/ 2147483647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0"/>
                <a:gd name="T73" fmla="*/ 0 h 171"/>
                <a:gd name="T74" fmla="*/ 230 w 230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0" h="171">
                  <a:moveTo>
                    <a:pt x="224" y="18"/>
                  </a:moveTo>
                  <a:lnTo>
                    <a:pt x="230" y="124"/>
                  </a:lnTo>
                  <a:lnTo>
                    <a:pt x="230" y="136"/>
                  </a:lnTo>
                  <a:lnTo>
                    <a:pt x="224" y="142"/>
                  </a:lnTo>
                  <a:lnTo>
                    <a:pt x="218" y="148"/>
                  </a:lnTo>
                  <a:lnTo>
                    <a:pt x="206" y="154"/>
                  </a:lnTo>
                  <a:lnTo>
                    <a:pt x="23" y="171"/>
                  </a:lnTo>
                  <a:lnTo>
                    <a:pt x="17" y="171"/>
                  </a:lnTo>
                  <a:lnTo>
                    <a:pt x="11" y="165"/>
                  </a:lnTo>
                  <a:lnTo>
                    <a:pt x="5" y="154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5" y="18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18" y="6"/>
                  </a:lnTo>
                  <a:lnTo>
                    <a:pt x="224" y="18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89" name="Freeform 184">
              <a:extLst>
                <a:ext uri="{FF2B5EF4-FFF2-40B4-BE49-F238E27FC236}">
                  <a16:creationId xmlns:a16="http://schemas.microsoft.com/office/drawing/2014/main" id="{97388377-C24D-FEC4-6690-30B40CF78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4173538"/>
              <a:ext cx="290513" cy="271463"/>
            </a:xfrm>
            <a:custGeom>
              <a:avLst/>
              <a:gdLst>
                <a:gd name="T0" fmla="*/ 2147483647 w 183"/>
                <a:gd name="T1" fmla="*/ 2147483647 h 171"/>
                <a:gd name="T2" fmla="*/ 2147483647 w 183"/>
                <a:gd name="T3" fmla="*/ 2147483647 h 171"/>
                <a:gd name="T4" fmla="*/ 2147483647 w 183"/>
                <a:gd name="T5" fmla="*/ 2147483647 h 171"/>
                <a:gd name="T6" fmla="*/ 2147483647 w 183"/>
                <a:gd name="T7" fmla="*/ 2147483647 h 171"/>
                <a:gd name="T8" fmla="*/ 2147483647 w 183"/>
                <a:gd name="T9" fmla="*/ 2147483647 h 171"/>
                <a:gd name="T10" fmla="*/ 2147483647 w 183"/>
                <a:gd name="T11" fmla="*/ 2147483647 h 171"/>
                <a:gd name="T12" fmla="*/ 0 w 183"/>
                <a:gd name="T13" fmla="*/ 2147483647 h 171"/>
                <a:gd name="T14" fmla="*/ 0 w 183"/>
                <a:gd name="T15" fmla="*/ 2147483647 h 171"/>
                <a:gd name="T16" fmla="*/ 0 w 183"/>
                <a:gd name="T17" fmla="*/ 2147483647 h 171"/>
                <a:gd name="T18" fmla="*/ 2147483647 w 183"/>
                <a:gd name="T19" fmla="*/ 2147483647 h 171"/>
                <a:gd name="T20" fmla="*/ 2147483647 w 183"/>
                <a:gd name="T21" fmla="*/ 2147483647 h 171"/>
                <a:gd name="T22" fmla="*/ 2147483647 w 183"/>
                <a:gd name="T23" fmla="*/ 2147483647 h 171"/>
                <a:gd name="T24" fmla="*/ 2147483647 w 183"/>
                <a:gd name="T25" fmla="*/ 0 h 171"/>
                <a:gd name="T26" fmla="*/ 2147483647 w 183"/>
                <a:gd name="T27" fmla="*/ 0 h 171"/>
                <a:gd name="T28" fmla="*/ 2147483647 w 183"/>
                <a:gd name="T29" fmla="*/ 0 h 171"/>
                <a:gd name="T30" fmla="*/ 2147483647 w 183"/>
                <a:gd name="T31" fmla="*/ 2147483647 h 171"/>
                <a:gd name="T32" fmla="*/ 2147483647 w 183"/>
                <a:gd name="T33" fmla="*/ 2147483647 h 171"/>
                <a:gd name="T34" fmla="*/ 2147483647 w 183"/>
                <a:gd name="T35" fmla="*/ 2147483647 h 171"/>
                <a:gd name="T36" fmla="*/ 2147483647 w 183"/>
                <a:gd name="T37" fmla="*/ 2147483647 h 171"/>
                <a:gd name="T38" fmla="*/ 2147483647 w 183"/>
                <a:gd name="T39" fmla="*/ 2147483647 h 171"/>
                <a:gd name="T40" fmla="*/ 2147483647 w 183"/>
                <a:gd name="T41" fmla="*/ 2147483647 h 171"/>
                <a:gd name="T42" fmla="*/ 2147483647 w 183"/>
                <a:gd name="T43" fmla="*/ 2147483647 h 171"/>
                <a:gd name="T44" fmla="*/ 2147483647 w 183"/>
                <a:gd name="T45" fmla="*/ 2147483647 h 171"/>
                <a:gd name="T46" fmla="*/ 2147483647 w 183"/>
                <a:gd name="T47" fmla="*/ 2147483647 h 171"/>
                <a:gd name="T48" fmla="*/ 2147483647 w 183"/>
                <a:gd name="T49" fmla="*/ 2147483647 h 171"/>
                <a:gd name="T50" fmla="*/ 2147483647 w 183"/>
                <a:gd name="T51" fmla="*/ 2147483647 h 171"/>
                <a:gd name="T52" fmla="*/ 2147483647 w 183"/>
                <a:gd name="T53" fmla="*/ 2147483647 h 171"/>
                <a:gd name="T54" fmla="*/ 2147483647 w 183"/>
                <a:gd name="T55" fmla="*/ 2147483647 h 171"/>
                <a:gd name="T56" fmla="*/ 2147483647 w 183"/>
                <a:gd name="T57" fmla="*/ 2147483647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171"/>
                <a:gd name="T89" fmla="*/ 183 w 183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171">
                  <a:moveTo>
                    <a:pt x="171" y="154"/>
                  </a:moveTo>
                  <a:lnTo>
                    <a:pt x="23" y="171"/>
                  </a:lnTo>
                  <a:lnTo>
                    <a:pt x="17" y="171"/>
                  </a:lnTo>
                  <a:lnTo>
                    <a:pt x="11" y="165"/>
                  </a:lnTo>
                  <a:lnTo>
                    <a:pt x="5" y="154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5" y="18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59" y="12"/>
                  </a:lnTo>
                  <a:lnTo>
                    <a:pt x="29" y="18"/>
                  </a:lnTo>
                  <a:lnTo>
                    <a:pt x="17" y="24"/>
                  </a:lnTo>
                  <a:lnTo>
                    <a:pt x="17" y="65"/>
                  </a:lnTo>
                  <a:lnTo>
                    <a:pt x="17" y="124"/>
                  </a:lnTo>
                  <a:lnTo>
                    <a:pt x="23" y="154"/>
                  </a:lnTo>
                  <a:lnTo>
                    <a:pt x="23" y="160"/>
                  </a:lnTo>
                  <a:lnTo>
                    <a:pt x="59" y="160"/>
                  </a:lnTo>
                  <a:lnTo>
                    <a:pt x="130" y="160"/>
                  </a:lnTo>
                  <a:lnTo>
                    <a:pt x="171" y="154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0" name="Freeform 185">
              <a:extLst>
                <a:ext uri="{FF2B5EF4-FFF2-40B4-BE49-F238E27FC236}">
                  <a16:creationId xmlns:a16="http://schemas.microsoft.com/office/drawing/2014/main" id="{F90C9FB7-DB9E-A4E3-8820-180B1D62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464050"/>
              <a:ext cx="517525" cy="169863"/>
            </a:xfrm>
            <a:custGeom>
              <a:avLst/>
              <a:gdLst>
                <a:gd name="T0" fmla="*/ 2147483647 w 326"/>
                <a:gd name="T1" fmla="*/ 0 h 107"/>
                <a:gd name="T2" fmla="*/ 2147483647 w 326"/>
                <a:gd name="T3" fmla="*/ 0 h 107"/>
                <a:gd name="T4" fmla="*/ 2147483647 w 326"/>
                <a:gd name="T5" fmla="*/ 0 h 107"/>
                <a:gd name="T6" fmla="*/ 2147483647 w 326"/>
                <a:gd name="T7" fmla="*/ 2147483647 h 107"/>
                <a:gd name="T8" fmla="*/ 2147483647 w 326"/>
                <a:gd name="T9" fmla="*/ 2147483647 h 107"/>
                <a:gd name="T10" fmla="*/ 2147483647 w 326"/>
                <a:gd name="T11" fmla="*/ 2147483647 h 107"/>
                <a:gd name="T12" fmla="*/ 2147483647 w 326"/>
                <a:gd name="T13" fmla="*/ 2147483647 h 107"/>
                <a:gd name="T14" fmla="*/ 2147483647 w 326"/>
                <a:gd name="T15" fmla="*/ 2147483647 h 107"/>
                <a:gd name="T16" fmla="*/ 2147483647 w 326"/>
                <a:gd name="T17" fmla="*/ 2147483647 h 107"/>
                <a:gd name="T18" fmla="*/ 2147483647 w 326"/>
                <a:gd name="T19" fmla="*/ 2147483647 h 107"/>
                <a:gd name="T20" fmla="*/ 2147483647 w 326"/>
                <a:gd name="T21" fmla="*/ 2147483647 h 107"/>
                <a:gd name="T22" fmla="*/ 2147483647 w 326"/>
                <a:gd name="T23" fmla="*/ 2147483647 h 107"/>
                <a:gd name="T24" fmla="*/ 0 w 326"/>
                <a:gd name="T25" fmla="*/ 2147483647 h 107"/>
                <a:gd name="T26" fmla="*/ 0 w 326"/>
                <a:gd name="T27" fmla="*/ 2147483647 h 107"/>
                <a:gd name="T28" fmla="*/ 0 w 326"/>
                <a:gd name="T29" fmla="*/ 2147483647 h 107"/>
                <a:gd name="T30" fmla="*/ 0 w 326"/>
                <a:gd name="T31" fmla="*/ 2147483647 h 107"/>
                <a:gd name="T32" fmla="*/ 2147483647 w 326"/>
                <a:gd name="T33" fmla="*/ 2147483647 h 107"/>
                <a:gd name="T34" fmla="*/ 2147483647 w 326"/>
                <a:gd name="T35" fmla="*/ 2147483647 h 107"/>
                <a:gd name="T36" fmla="*/ 2147483647 w 326"/>
                <a:gd name="T37" fmla="*/ 2147483647 h 107"/>
                <a:gd name="T38" fmla="*/ 2147483647 w 326"/>
                <a:gd name="T39" fmla="*/ 2147483647 h 107"/>
                <a:gd name="T40" fmla="*/ 2147483647 w 326"/>
                <a:gd name="T41" fmla="*/ 2147483647 h 107"/>
                <a:gd name="T42" fmla="*/ 2147483647 w 326"/>
                <a:gd name="T43" fmla="*/ 2147483647 h 107"/>
                <a:gd name="T44" fmla="*/ 2147483647 w 326"/>
                <a:gd name="T45" fmla="*/ 2147483647 h 107"/>
                <a:gd name="T46" fmla="*/ 2147483647 w 326"/>
                <a:gd name="T47" fmla="*/ 2147483647 h 107"/>
                <a:gd name="T48" fmla="*/ 2147483647 w 326"/>
                <a:gd name="T49" fmla="*/ 2147483647 h 107"/>
                <a:gd name="T50" fmla="*/ 2147483647 w 326"/>
                <a:gd name="T51" fmla="*/ 2147483647 h 107"/>
                <a:gd name="T52" fmla="*/ 2147483647 w 326"/>
                <a:gd name="T53" fmla="*/ 2147483647 h 107"/>
                <a:gd name="T54" fmla="*/ 2147483647 w 326"/>
                <a:gd name="T55" fmla="*/ 2147483647 h 107"/>
                <a:gd name="T56" fmla="*/ 2147483647 w 326"/>
                <a:gd name="T57" fmla="*/ 2147483647 h 107"/>
                <a:gd name="T58" fmla="*/ 2147483647 w 326"/>
                <a:gd name="T59" fmla="*/ 2147483647 h 107"/>
                <a:gd name="T60" fmla="*/ 2147483647 w 326"/>
                <a:gd name="T61" fmla="*/ 2147483647 h 107"/>
                <a:gd name="T62" fmla="*/ 2147483647 w 326"/>
                <a:gd name="T63" fmla="*/ 2147483647 h 107"/>
                <a:gd name="T64" fmla="*/ 2147483647 w 326"/>
                <a:gd name="T65" fmla="*/ 2147483647 h 107"/>
                <a:gd name="T66" fmla="*/ 2147483647 w 326"/>
                <a:gd name="T67" fmla="*/ 2147483647 h 107"/>
                <a:gd name="T68" fmla="*/ 2147483647 w 326"/>
                <a:gd name="T69" fmla="*/ 2147483647 h 107"/>
                <a:gd name="T70" fmla="*/ 2147483647 w 326"/>
                <a:gd name="T71" fmla="*/ 0 h 107"/>
                <a:gd name="T72" fmla="*/ 2147483647 w 326"/>
                <a:gd name="T73" fmla="*/ 0 h 1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6"/>
                <a:gd name="T112" fmla="*/ 0 h 107"/>
                <a:gd name="T113" fmla="*/ 326 w 326"/>
                <a:gd name="T114" fmla="*/ 107 h 1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6" h="107">
                  <a:moveTo>
                    <a:pt x="260" y="0"/>
                  </a:moveTo>
                  <a:lnTo>
                    <a:pt x="260" y="0"/>
                  </a:lnTo>
                  <a:lnTo>
                    <a:pt x="231" y="0"/>
                  </a:lnTo>
                  <a:lnTo>
                    <a:pt x="201" y="6"/>
                  </a:lnTo>
                  <a:lnTo>
                    <a:pt x="142" y="18"/>
                  </a:lnTo>
                  <a:lnTo>
                    <a:pt x="89" y="18"/>
                  </a:lnTo>
                  <a:lnTo>
                    <a:pt x="53" y="24"/>
                  </a:lnTo>
                  <a:lnTo>
                    <a:pt x="24" y="24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18" y="47"/>
                  </a:lnTo>
                  <a:lnTo>
                    <a:pt x="42" y="53"/>
                  </a:lnTo>
                  <a:lnTo>
                    <a:pt x="65" y="65"/>
                  </a:lnTo>
                  <a:lnTo>
                    <a:pt x="89" y="95"/>
                  </a:lnTo>
                  <a:lnTo>
                    <a:pt x="101" y="101"/>
                  </a:lnTo>
                  <a:lnTo>
                    <a:pt x="130" y="107"/>
                  </a:lnTo>
                  <a:lnTo>
                    <a:pt x="231" y="95"/>
                  </a:lnTo>
                  <a:lnTo>
                    <a:pt x="302" y="89"/>
                  </a:lnTo>
                  <a:lnTo>
                    <a:pt x="314" y="83"/>
                  </a:lnTo>
                  <a:lnTo>
                    <a:pt x="320" y="83"/>
                  </a:lnTo>
                  <a:lnTo>
                    <a:pt x="326" y="77"/>
                  </a:lnTo>
                  <a:lnTo>
                    <a:pt x="326" y="59"/>
                  </a:lnTo>
                  <a:lnTo>
                    <a:pt x="308" y="4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1" name="Freeform 186">
              <a:extLst>
                <a:ext uri="{FF2B5EF4-FFF2-40B4-BE49-F238E27FC236}">
                  <a16:creationId xmlns:a16="http://schemas.microsoft.com/office/drawing/2014/main" id="{D8DAE482-742E-311C-1932-656FEB23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464050"/>
              <a:ext cx="517525" cy="160338"/>
            </a:xfrm>
            <a:custGeom>
              <a:avLst/>
              <a:gdLst>
                <a:gd name="T0" fmla="*/ 2147483647 w 326"/>
                <a:gd name="T1" fmla="*/ 0 h 101"/>
                <a:gd name="T2" fmla="*/ 2147483647 w 326"/>
                <a:gd name="T3" fmla="*/ 0 h 101"/>
                <a:gd name="T4" fmla="*/ 2147483647 w 326"/>
                <a:gd name="T5" fmla="*/ 0 h 101"/>
                <a:gd name="T6" fmla="*/ 2147483647 w 326"/>
                <a:gd name="T7" fmla="*/ 2147483647 h 101"/>
                <a:gd name="T8" fmla="*/ 2147483647 w 326"/>
                <a:gd name="T9" fmla="*/ 2147483647 h 101"/>
                <a:gd name="T10" fmla="*/ 2147483647 w 326"/>
                <a:gd name="T11" fmla="*/ 2147483647 h 101"/>
                <a:gd name="T12" fmla="*/ 2147483647 w 326"/>
                <a:gd name="T13" fmla="*/ 2147483647 h 101"/>
                <a:gd name="T14" fmla="*/ 2147483647 w 326"/>
                <a:gd name="T15" fmla="*/ 2147483647 h 101"/>
                <a:gd name="T16" fmla="*/ 2147483647 w 326"/>
                <a:gd name="T17" fmla="*/ 2147483647 h 101"/>
                <a:gd name="T18" fmla="*/ 2147483647 w 326"/>
                <a:gd name="T19" fmla="*/ 2147483647 h 101"/>
                <a:gd name="T20" fmla="*/ 2147483647 w 326"/>
                <a:gd name="T21" fmla="*/ 2147483647 h 101"/>
                <a:gd name="T22" fmla="*/ 0 w 326"/>
                <a:gd name="T23" fmla="*/ 2147483647 h 101"/>
                <a:gd name="T24" fmla="*/ 0 w 326"/>
                <a:gd name="T25" fmla="*/ 2147483647 h 101"/>
                <a:gd name="T26" fmla="*/ 2147483647 w 326"/>
                <a:gd name="T27" fmla="*/ 2147483647 h 101"/>
                <a:gd name="T28" fmla="*/ 2147483647 w 326"/>
                <a:gd name="T29" fmla="*/ 2147483647 h 101"/>
                <a:gd name="T30" fmla="*/ 2147483647 w 326"/>
                <a:gd name="T31" fmla="*/ 2147483647 h 101"/>
                <a:gd name="T32" fmla="*/ 2147483647 w 326"/>
                <a:gd name="T33" fmla="*/ 2147483647 h 101"/>
                <a:gd name="T34" fmla="*/ 2147483647 w 326"/>
                <a:gd name="T35" fmla="*/ 2147483647 h 101"/>
                <a:gd name="T36" fmla="*/ 2147483647 w 326"/>
                <a:gd name="T37" fmla="*/ 2147483647 h 101"/>
                <a:gd name="T38" fmla="*/ 2147483647 w 326"/>
                <a:gd name="T39" fmla="*/ 2147483647 h 101"/>
                <a:gd name="T40" fmla="*/ 2147483647 w 326"/>
                <a:gd name="T41" fmla="*/ 2147483647 h 101"/>
                <a:gd name="T42" fmla="*/ 2147483647 w 326"/>
                <a:gd name="T43" fmla="*/ 2147483647 h 101"/>
                <a:gd name="T44" fmla="*/ 2147483647 w 326"/>
                <a:gd name="T45" fmla="*/ 2147483647 h 101"/>
                <a:gd name="T46" fmla="*/ 2147483647 w 326"/>
                <a:gd name="T47" fmla="*/ 2147483647 h 101"/>
                <a:gd name="T48" fmla="*/ 2147483647 w 326"/>
                <a:gd name="T49" fmla="*/ 2147483647 h 101"/>
                <a:gd name="T50" fmla="*/ 2147483647 w 326"/>
                <a:gd name="T51" fmla="*/ 2147483647 h 101"/>
                <a:gd name="T52" fmla="*/ 2147483647 w 326"/>
                <a:gd name="T53" fmla="*/ 2147483647 h 101"/>
                <a:gd name="T54" fmla="*/ 2147483647 w 326"/>
                <a:gd name="T55" fmla="*/ 2147483647 h 101"/>
                <a:gd name="T56" fmla="*/ 2147483647 w 326"/>
                <a:gd name="T57" fmla="*/ 2147483647 h 101"/>
                <a:gd name="T58" fmla="*/ 2147483647 w 326"/>
                <a:gd name="T59" fmla="*/ 2147483647 h 101"/>
                <a:gd name="T60" fmla="*/ 2147483647 w 326"/>
                <a:gd name="T61" fmla="*/ 2147483647 h 101"/>
                <a:gd name="T62" fmla="*/ 2147483647 w 326"/>
                <a:gd name="T63" fmla="*/ 2147483647 h 101"/>
                <a:gd name="T64" fmla="*/ 2147483647 w 326"/>
                <a:gd name="T65" fmla="*/ 0 h 101"/>
                <a:gd name="T66" fmla="*/ 2147483647 w 326"/>
                <a:gd name="T67" fmla="*/ 0 h 1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6"/>
                <a:gd name="T103" fmla="*/ 0 h 101"/>
                <a:gd name="T104" fmla="*/ 326 w 326"/>
                <a:gd name="T105" fmla="*/ 101 h 10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6" h="101">
                  <a:moveTo>
                    <a:pt x="260" y="0"/>
                  </a:moveTo>
                  <a:lnTo>
                    <a:pt x="260" y="0"/>
                  </a:lnTo>
                  <a:lnTo>
                    <a:pt x="231" y="0"/>
                  </a:lnTo>
                  <a:lnTo>
                    <a:pt x="201" y="6"/>
                  </a:lnTo>
                  <a:lnTo>
                    <a:pt x="142" y="18"/>
                  </a:lnTo>
                  <a:lnTo>
                    <a:pt x="89" y="18"/>
                  </a:lnTo>
                  <a:lnTo>
                    <a:pt x="53" y="24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24" y="42"/>
                  </a:lnTo>
                  <a:lnTo>
                    <a:pt x="48" y="42"/>
                  </a:lnTo>
                  <a:lnTo>
                    <a:pt x="65" y="59"/>
                  </a:lnTo>
                  <a:lnTo>
                    <a:pt x="89" y="83"/>
                  </a:lnTo>
                  <a:lnTo>
                    <a:pt x="107" y="95"/>
                  </a:lnTo>
                  <a:lnTo>
                    <a:pt x="130" y="101"/>
                  </a:lnTo>
                  <a:lnTo>
                    <a:pt x="231" y="89"/>
                  </a:lnTo>
                  <a:lnTo>
                    <a:pt x="302" y="77"/>
                  </a:lnTo>
                  <a:lnTo>
                    <a:pt x="320" y="77"/>
                  </a:lnTo>
                  <a:lnTo>
                    <a:pt x="326" y="71"/>
                  </a:lnTo>
                  <a:lnTo>
                    <a:pt x="326" y="65"/>
                  </a:lnTo>
                  <a:lnTo>
                    <a:pt x="320" y="53"/>
                  </a:lnTo>
                  <a:lnTo>
                    <a:pt x="308" y="4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2" name="Freeform 187">
              <a:extLst>
                <a:ext uri="{FF2B5EF4-FFF2-40B4-BE49-F238E27FC236}">
                  <a16:creationId xmlns:a16="http://schemas.microsoft.com/office/drawing/2014/main" id="{6CA0F929-EAAD-E20B-ED05-730FF2849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4511675"/>
              <a:ext cx="300038" cy="74613"/>
            </a:xfrm>
            <a:custGeom>
              <a:avLst/>
              <a:gdLst>
                <a:gd name="T0" fmla="*/ 2147483647 w 189"/>
                <a:gd name="T1" fmla="*/ 2147483647 h 47"/>
                <a:gd name="T2" fmla="*/ 2147483647 w 189"/>
                <a:gd name="T3" fmla="*/ 2147483647 h 47"/>
                <a:gd name="T4" fmla="*/ 2147483647 w 189"/>
                <a:gd name="T5" fmla="*/ 2147483647 h 47"/>
                <a:gd name="T6" fmla="*/ 2147483647 w 189"/>
                <a:gd name="T7" fmla="*/ 2147483647 h 47"/>
                <a:gd name="T8" fmla="*/ 2147483647 w 189"/>
                <a:gd name="T9" fmla="*/ 2147483647 h 47"/>
                <a:gd name="T10" fmla="*/ 2147483647 w 189"/>
                <a:gd name="T11" fmla="*/ 2147483647 h 47"/>
                <a:gd name="T12" fmla="*/ 2147483647 w 189"/>
                <a:gd name="T13" fmla="*/ 2147483647 h 47"/>
                <a:gd name="T14" fmla="*/ 2147483647 w 189"/>
                <a:gd name="T15" fmla="*/ 2147483647 h 47"/>
                <a:gd name="T16" fmla="*/ 2147483647 w 189"/>
                <a:gd name="T17" fmla="*/ 2147483647 h 47"/>
                <a:gd name="T18" fmla="*/ 2147483647 w 189"/>
                <a:gd name="T19" fmla="*/ 2147483647 h 47"/>
                <a:gd name="T20" fmla="*/ 2147483647 w 189"/>
                <a:gd name="T21" fmla="*/ 0 h 47"/>
                <a:gd name="T22" fmla="*/ 0 w 189"/>
                <a:gd name="T23" fmla="*/ 0 h 47"/>
                <a:gd name="T24" fmla="*/ 0 w 189"/>
                <a:gd name="T25" fmla="*/ 0 h 47"/>
                <a:gd name="T26" fmla="*/ 2147483647 w 189"/>
                <a:gd name="T27" fmla="*/ 0 h 47"/>
                <a:gd name="T28" fmla="*/ 2147483647 w 189"/>
                <a:gd name="T29" fmla="*/ 0 h 47"/>
                <a:gd name="T30" fmla="*/ 2147483647 w 189"/>
                <a:gd name="T31" fmla="*/ 2147483647 h 47"/>
                <a:gd name="T32" fmla="*/ 2147483647 w 189"/>
                <a:gd name="T33" fmla="*/ 2147483647 h 47"/>
                <a:gd name="T34" fmla="*/ 2147483647 w 189"/>
                <a:gd name="T35" fmla="*/ 2147483647 h 47"/>
                <a:gd name="T36" fmla="*/ 2147483647 w 189"/>
                <a:gd name="T37" fmla="*/ 2147483647 h 47"/>
                <a:gd name="T38" fmla="*/ 2147483647 w 189"/>
                <a:gd name="T39" fmla="*/ 2147483647 h 47"/>
                <a:gd name="T40" fmla="*/ 2147483647 w 189"/>
                <a:gd name="T41" fmla="*/ 2147483647 h 47"/>
                <a:gd name="T42" fmla="*/ 2147483647 w 189"/>
                <a:gd name="T43" fmla="*/ 2147483647 h 47"/>
                <a:gd name="T44" fmla="*/ 2147483647 w 189"/>
                <a:gd name="T45" fmla="*/ 2147483647 h 47"/>
                <a:gd name="T46" fmla="*/ 2147483647 w 189"/>
                <a:gd name="T47" fmla="*/ 2147483647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9"/>
                <a:gd name="T73" fmla="*/ 0 h 47"/>
                <a:gd name="T74" fmla="*/ 189 w 189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9" h="47">
                  <a:moveTo>
                    <a:pt x="189" y="29"/>
                  </a:moveTo>
                  <a:lnTo>
                    <a:pt x="189" y="29"/>
                  </a:lnTo>
                  <a:lnTo>
                    <a:pt x="160" y="41"/>
                  </a:lnTo>
                  <a:lnTo>
                    <a:pt x="124" y="47"/>
                  </a:lnTo>
                  <a:lnTo>
                    <a:pt x="89" y="47"/>
                  </a:lnTo>
                  <a:lnTo>
                    <a:pt x="59" y="41"/>
                  </a:lnTo>
                  <a:lnTo>
                    <a:pt x="36" y="2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47" y="0"/>
                  </a:lnTo>
                  <a:lnTo>
                    <a:pt x="77" y="6"/>
                  </a:lnTo>
                  <a:lnTo>
                    <a:pt x="118" y="17"/>
                  </a:lnTo>
                  <a:lnTo>
                    <a:pt x="154" y="17"/>
                  </a:lnTo>
                  <a:lnTo>
                    <a:pt x="166" y="17"/>
                  </a:lnTo>
                  <a:lnTo>
                    <a:pt x="178" y="23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3" name="Freeform 188">
              <a:extLst>
                <a:ext uri="{FF2B5EF4-FFF2-40B4-BE49-F238E27FC236}">
                  <a16:creationId xmlns:a16="http://schemas.microsoft.com/office/drawing/2014/main" id="{146D9DA1-E25C-5022-35CA-D84543EBF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363" y="4511675"/>
              <a:ext cx="450850" cy="112713"/>
            </a:xfrm>
            <a:custGeom>
              <a:avLst/>
              <a:gdLst>
                <a:gd name="T0" fmla="*/ 0 w 284"/>
                <a:gd name="T1" fmla="*/ 2147483647 h 71"/>
                <a:gd name="T2" fmla="*/ 0 w 284"/>
                <a:gd name="T3" fmla="*/ 2147483647 h 71"/>
                <a:gd name="T4" fmla="*/ 2147483647 w 284"/>
                <a:gd name="T5" fmla="*/ 2147483647 h 71"/>
                <a:gd name="T6" fmla="*/ 2147483647 w 284"/>
                <a:gd name="T7" fmla="*/ 2147483647 h 71"/>
                <a:gd name="T8" fmla="*/ 2147483647 w 284"/>
                <a:gd name="T9" fmla="*/ 2147483647 h 71"/>
                <a:gd name="T10" fmla="*/ 2147483647 w 284"/>
                <a:gd name="T11" fmla="*/ 2147483647 h 71"/>
                <a:gd name="T12" fmla="*/ 2147483647 w 284"/>
                <a:gd name="T13" fmla="*/ 2147483647 h 71"/>
                <a:gd name="T14" fmla="*/ 2147483647 w 284"/>
                <a:gd name="T15" fmla="*/ 2147483647 h 71"/>
                <a:gd name="T16" fmla="*/ 2147483647 w 284"/>
                <a:gd name="T17" fmla="*/ 2147483647 h 71"/>
                <a:gd name="T18" fmla="*/ 2147483647 w 284"/>
                <a:gd name="T19" fmla="*/ 2147483647 h 71"/>
                <a:gd name="T20" fmla="*/ 2147483647 w 284"/>
                <a:gd name="T21" fmla="*/ 2147483647 h 71"/>
                <a:gd name="T22" fmla="*/ 2147483647 w 284"/>
                <a:gd name="T23" fmla="*/ 2147483647 h 71"/>
                <a:gd name="T24" fmla="*/ 2147483647 w 284"/>
                <a:gd name="T25" fmla="*/ 2147483647 h 71"/>
                <a:gd name="T26" fmla="*/ 2147483647 w 284"/>
                <a:gd name="T27" fmla="*/ 2147483647 h 71"/>
                <a:gd name="T28" fmla="*/ 2147483647 w 284"/>
                <a:gd name="T29" fmla="*/ 2147483647 h 71"/>
                <a:gd name="T30" fmla="*/ 2147483647 w 284"/>
                <a:gd name="T31" fmla="*/ 2147483647 h 71"/>
                <a:gd name="T32" fmla="*/ 2147483647 w 284"/>
                <a:gd name="T33" fmla="*/ 2147483647 h 71"/>
                <a:gd name="T34" fmla="*/ 2147483647 w 284"/>
                <a:gd name="T35" fmla="*/ 2147483647 h 71"/>
                <a:gd name="T36" fmla="*/ 2147483647 w 284"/>
                <a:gd name="T37" fmla="*/ 0 h 71"/>
                <a:gd name="T38" fmla="*/ 2147483647 w 284"/>
                <a:gd name="T39" fmla="*/ 0 h 71"/>
                <a:gd name="T40" fmla="*/ 2147483647 w 284"/>
                <a:gd name="T41" fmla="*/ 2147483647 h 71"/>
                <a:gd name="T42" fmla="*/ 2147483647 w 284"/>
                <a:gd name="T43" fmla="*/ 2147483647 h 71"/>
                <a:gd name="T44" fmla="*/ 2147483647 w 284"/>
                <a:gd name="T45" fmla="*/ 2147483647 h 71"/>
                <a:gd name="T46" fmla="*/ 2147483647 w 284"/>
                <a:gd name="T47" fmla="*/ 2147483647 h 71"/>
                <a:gd name="T48" fmla="*/ 2147483647 w 284"/>
                <a:gd name="T49" fmla="*/ 2147483647 h 71"/>
                <a:gd name="T50" fmla="*/ 2147483647 w 284"/>
                <a:gd name="T51" fmla="*/ 2147483647 h 71"/>
                <a:gd name="T52" fmla="*/ 2147483647 w 284"/>
                <a:gd name="T53" fmla="*/ 2147483647 h 71"/>
                <a:gd name="T54" fmla="*/ 2147483647 w 284"/>
                <a:gd name="T55" fmla="*/ 2147483647 h 71"/>
                <a:gd name="T56" fmla="*/ 2147483647 w 284"/>
                <a:gd name="T57" fmla="*/ 2147483647 h 71"/>
                <a:gd name="T58" fmla="*/ 2147483647 w 284"/>
                <a:gd name="T59" fmla="*/ 2147483647 h 71"/>
                <a:gd name="T60" fmla="*/ 2147483647 w 284"/>
                <a:gd name="T61" fmla="*/ 2147483647 h 71"/>
                <a:gd name="T62" fmla="*/ 2147483647 w 284"/>
                <a:gd name="T63" fmla="*/ 2147483647 h 71"/>
                <a:gd name="T64" fmla="*/ 0 w 284"/>
                <a:gd name="T65" fmla="*/ 2147483647 h 71"/>
                <a:gd name="T66" fmla="*/ 0 w 284"/>
                <a:gd name="T67" fmla="*/ 2147483647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"/>
                <a:gd name="T103" fmla="*/ 0 h 71"/>
                <a:gd name="T104" fmla="*/ 284 w 284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" h="71">
                  <a:moveTo>
                    <a:pt x="0" y="12"/>
                  </a:moveTo>
                  <a:lnTo>
                    <a:pt x="0" y="12"/>
                  </a:lnTo>
                  <a:lnTo>
                    <a:pt x="23" y="29"/>
                  </a:lnTo>
                  <a:lnTo>
                    <a:pt x="47" y="53"/>
                  </a:lnTo>
                  <a:lnTo>
                    <a:pt x="65" y="65"/>
                  </a:lnTo>
                  <a:lnTo>
                    <a:pt x="88" y="71"/>
                  </a:lnTo>
                  <a:lnTo>
                    <a:pt x="189" y="59"/>
                  </a:lnTo>
                  <a:lnTo>
                    <a:pt x="260" y="47"/>
                  </a:lnTo>
                  <a:lnTo>
                    <a:pt x="278" y="47"/>
                  </a:lnTo>
                  <a:lnTo>
                    <a:pt x="284" y="41"/>
                  </a:lnTo>
                  <a:lnTo>
                    <a:pt x="284" y="35"/>
                  </a:lnTo>
                  <a:lnTo>
                    <a:pt x="278" y="23"/>
                  </a:lnTo>
                  <a:lnTo>
                    <a:pt x="266" y="12"/>
                  </a:lnTo>
                  <a:lnTo>
                    <a:pt x="254" y="0"/>
                  </a:lnTo>
                  <a:lnTo>
                    <a:pt x="266" y="23"/>
                  </a:lnTo>
                  <a:lnTo>
                    <a:pt x="260" y="35"/>
                  </a:lnTo>
                  <a:lnTo>
                    <a:pt x="248" y="41"/>
                  </a:lnTo>
                  <a:lnTo>
                    <a:pt x="213" y="47"/>
                  </a:lnTo>
                  <a:lnTo>
                    <a:pt x="165" y="53"/>
                  </a:lnTo>
                  <a:lnTo>
                    <a:pt x="124" y="53"/>
                  </a:lnTo>
                  <a:lnTo>
                    <a:pt x="82" y="53"/>
                  </a:lnTo>
                  <a:lnTo>
                    <a:pt x="59" y="47"/>
                  </a:lnTo>
                  <a:lnTo>
                    <a:pt x="41" y="23"/>
                  </a:lnTo>
                  <a:lnTo>
                    <a:pt x="23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4" name="Freeform 189">
              <a:extLst>
                <a:ext uri="{FF2B5EF4-FFF2-40B4-BE49-F238E27FC236}">
                  <a16:creationId xmlns:a16="http://schemas.microsoft.com/office/drawing/2014/main" id="{004DD74F-C2EC-1590-5A8D-41AE5B1D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4651375"/>
              <a:ext cx="395288" cy="66675"/>
            </a:xfrm>
            <a:custGeom>
              <a:avLst/>
              <a:gdLst>
                <a:gd name="T0" fmla="*/ 0 w 249"/>
                <a:gd name="T1" fmla="*/ 2147483647 h 42"/>
                <a:gd name="T2" fmla="*/ 2147483647 w 249"/>
                <a:gd name="T3" fmla="*/ 0 h 42"/>
                <a:gd name="T4" fmla="*/ 2147483647 w 249"/>
                <a:gd name="T5" fmla="*/ 2147483647 h 42"/>
                <a:gd name="T6" fmla="*/ 0 w 249"/>
                <a:gd name="T7" fmla="*/ 2147483647 h 42"/>
                <a:gd name="T8" fmla="*/ 0 w 249"/>
                <a:gd name="T9" fmla="*/ 2147483647 h 42"/>
                <a:gd name="T10" fmla="*/ 0 w 249"/>
                <a:gd name="T11" fmla="*/ 214748364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42"/>
                <a:gd name="T20" fmla="*/ 249 w 24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42">
                  <a:moveTo>
                    <a:pt x="0" y="24"/>
                  </a:moveTo>
                  <a:lnTo>
                    <a:pt x="249" y="0"/>
                  </a:lnTo>
                  <a:lnTo>
                    <a:pt x="249" y="18"/>
                  </a:lnTo>
                  <a:lnTo>
                    <a:pt x="0" y="4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5" name="Freeform 190">
              <a:extLst>
                <a:ext uri="{FF2B5EF4-FFF2-40B4-BE49-F238E27FC236}">
                  <a16:creationId xmlns:a16="http://schemas.microsoft.com/office/drawing/2014/main" id="{C669F3B3-2BCA-7BC2-5B87-0DB9F940B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4660900"/>
              <a:ext cx="395288" cy="57150"/>
            </a:xfrm>
            <a:custGeom>
              <a:avLst/>
              <a:gdLst>
                <a:gd name="T0" fmla="*/ 0 w 249"/>
                <a:gd name="T1" fmla="*/ 2147483647 h 36"/>
                <a:gd name="T2" fmla="*/ 2147483647 w 249"/>
                <a:gd name="T3" fmla="*/ 0 h 36"/>
                <a:gd name="T4" fmla="*/ 2147483647 w 249"/>
                <a:gd name="T5" fmla="*/ 2147483647 h 36"/>
                <a:gd name="T6" fmla="*/ 0 w 249"/>
                <a:gd name="T7" fmla="*/ 2147483647 h 36"/>
                <a:gd name="T8" fmla="*/ 0 w 249"/>
                <a:gd name="T9" fmla="*/ 2147483647 h 36"/>
                <a:gd name="T10" fmla="*/ 0 w 249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"/>
                <a:gd name="T19" fmla="*/ 0 h 36"/>
                <a:gd name="T20" fmla="*/ 249 w 2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" h="36">
                  <a:moveTo>
                    <a:pt x="0" y="24"/>
                  </a:moveTo>
                  <a:lnTo>
                    <a:pt x="249" y="0"/>
                  </a:lnTo>
                  <a:lnTo>
                    <a:pt x="249" y="12"/>
                  </a:lnTo>
                  <a:lnTo>
                    <a:pt x="0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6" name="Freeform 191">
              <a:extLst>
                <a:ext uri="{FF2B5EF4-FFF2-40B4-BE49-F238E27FC236}">
                  <a16:creationId xmlns:a16="http://schemas.microsoft.com/office/drawing/2014/main" id="{56229E2C-E488-7406-760C-475630EB3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962525"/>
              <a:ext cx="244475" cy="223838"/>
            </a:xfrm>
            <a:custGeom>
              <a:avLst/>
              <a:gdLst>
                <a:gd name="T0" fmla="*/ 0 w 154"/>
                <a:gd name="T1" fmla="*/ 0 h 141"/>
                <a:gd name="T2" fmla="*/ 2147483647 w 154"/>
                <a:gd name="T3" fmla="*/ 0 h 141"/>
                <a:gd name="T4" fmla="*/ 2147483647 w 154"/>
                <a:gd name="T5" fmla="*/ 2147483647 h 141"/>
                <a:gd name="T6" fmla="*/ 2147483647 w 154"/>
                <a:gd name="T7" fmla="*/ 2147483647 h 141"/>
                <a:gd name="T8" fmla="*/ 2147483647 w 154"/>
                <a:gd name="T9" fmla="*/ 2147483647 h 141"/>
                <a:gd name="T10" fmla="*/ 0 w 154"/>
                <a:gd name="T11" fmla="*/ 2147483647 h 141"/>
                <a:gd name="T12" fmla="*/ 0 w 154"/>
                <a:gd name="T13" fmla="*/ 0 h 141"/>
                <a:gd name="T14" fmla="*/ 0 w 154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41"/>
                <a:gd name="T26" fmla="*/ 154 w 154"/>
                <a:gd name="T27" fmla="*/ 141 h 1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41">
                  <a:moveTo>
                    <a:pt x="0" y="0"/>
                  </a:moveTo>
                  <a:lnTo>
                    <a:pt x="18" y="0"/>
                  </a:lnTo>
                  <a:lnTo>
                    <a:pt x="154" y="112"/>
                  </a:lnTo>
                  <a:lnTo>
                    <a:pt x="154" y="141"/>
                  </a:lnTo>
                  <a:lnTo>
                    <a:pt x="136" y="141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7" name="Freeform 192">
              <a:extLst>
                <a:ext uri="{FF2B5EF4-FFF2-40B4-BE49-F238E27FC236}">
                  <a16:creationId xmlns:a16="http://schemas.microsoft.com/office/drawing/2014/main" id="{606AB08A-2466-E24B-5B17-D4DDFDF27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970463"/>
              <a:ext cx="244475" cy="215900"/>
            </a:xfrm>
            <a:custGeom>
              <a:avLst/>
              <a:gdLst>
                <a:gd name="T0" fmla="*/ 2147483647 w 154"/>
                <a:gd name="T1" fmla="*/ 2147483647 h 136"/>
                <a:gd name="T2" fmla="*/ 2147483647 w 154"/>
                <a:gd name="T3" fmla="*/ 2147483647 h 136"/>
                <a:gd name="T4" fmla="*/ 2147483647 w 154"/>
                <a:gd name="T5" fmla="*/ 2147483647 h 136"/>
                <a:gd name="T6" fmla="*/ 0 w 154"/>
                <a:gd name="T7" fmla="*/ 2147483647 h 136"/>
                <a:gd name="T8" fmla="*/ 0 w 154"/>
                <a:gd name="T9" fmla="*/ 0 h 136"/>
                <a:gd name="T10" fmla="*/ 2147483647 w 154"/>
                <a:gd name="T11" fmla="*/ 2147483647 h 136"/>
                <a:gd name="T12" fmla="*/ 2147483647 w 154"/>
                <a:gd name="T13" fmla="*/ 2147483647 h 136"/>
                <a:gd name="T14" fmla="*/ 2147483647 w 154"/>
                <a:gd name="T15" fmla="*/ 2147483647 h 1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36"/>
                <a:gd name="T26" fmla="*/ 154 w 154"/>
                <a:gd name="T27" fmla="*/ 136 h 1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36">
                  <a:moveTo>
                    <a:pt x="154" y="107"/>
                  </a:moveTo>
                  <a:lnTo>
                    <a:pt x="154" y="136"/>
                  </a:lnTo>
                  <a:lnTo>
                    <a:pt x="136" y="136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30" y="107"/>
                  </a:lnTo>
                  <a:lnTo>
                    <a:pt x="154" y="107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8" name="Freeform 193">
              <a:extLst>
                <a:ext uri="{FF2B5EF4-FFF2-40B4-BE49-F238E27FC236}">
                  <a16:creationId xmlns:a16="http://schemas.microsoft.com/office/drawing/2014/main" id="{9F27535C-3679-EF1A-8579-BC222D49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370388"/>
              <a:ext cx="36513" cy="750888"/>
            </a:xfrm>
            <a:custGeom>
              <a:avLst/>
              <a:gdLst>
                <a:gd name="T0" fmla="*/ 0 w 23"/>
                <a:gd name="T1" fmla="*/ 0 h 473"/>
                <a:gd name="T2" fmla="*/ 2147483647 w 23"/>
                <a:gd name="T3" fmla="*/ 0 h 473"/>
                <a:gd name="T4" fmla="*/ 2147483647 w 23"/>
                <a:gd name="T5" fmla="*/ 2147483647 h 473"/>
                <a:gd name="T6" fmla="*/ 0 w 23"/>
                <a:gd name="T7" fmla="*/ 2147483647 h 473"/>
                <a:gd name="T8" fmla="*/ 0 w 23"/>
                <a:gd name="T9" fmla="*/ 0 h 473"/>
                <a:gd name="T10" fmla="*/ 0 w 23"/>
                <a:gd name="T11" fmla="*/ 0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473"/>
                <a:gd name="T20" fmla="*/ 23 w 23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473">
                  <a:moveTo>
                    <a:pt x="0" y="0"/>
                  </a:moveTo>
                  <a:lnTo>
                    <a:pt x="23" y="0"/>
                  </a:lnTo>
                  <a:lnTo>
                    <a:pt x="23" y="473"/>
                  </a:lnTo>
                  <a:lnTo>
                    <a:pt x="0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599" name="Freeform 194">
              <a:extLst>
                <a:ext uri="{FF2B5EF4-FFF2-40B4-BE49-F238E27FC236}">
                  <a16:creationId xmlns:a16="http://schemas.microsoft.com/office/drawing/2014/main" id="{C2E7F1A2-64B0-34DB-B81F-7004F4674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788" y="4370388"/>
              <a:ext cx="17463" cy="750888"/>
            </a:xfrm>
            <a:custGeom>
              <a:avLst/>
              <a:gdLst>
                <a:gd name="T0" fmla="*/ 0 w 11"/>
                <a:gd name="T1" fmla="*/ 0 h 473"/>
                <a:gd name="T2" fmla="*/ 2147483647 w 11"/>
                <a:gd name="T3" fmla="*/ 0 h 473"/>
                <a:gd name="T4" fmla="*/ 2147483647 w 11"/>
                <a:gd name="T5" fmla="*/ 2147483647 h 473"/>
                <a:gd name="T6" fmla="*/ 0 w 11"/>
                <a:gd name="T7" fmla="*/ 2147483647 h 473"/>
                <a:gd name="T8" fmla="*/ 0 w 11"/>
                <a:gd name="T9" fmla="*/ 0 h 473"/>
                <a:gd name="T10" fmla="*/ 0 w 11"/>
                <a:gd name="T11" fmla="*/ 0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473"/>
                <a:gd name="T20" fmla="*/ 11 w 11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473">
                  <a:moveTo>
                    <a:pt x="0" y="0"/>
                  </a:moveTo>
                  <a:lnTo>
                    <a:pt x="11" y="0"/>
                  </a:lnTo>
                  <a:lnTo>
                    <a:pt x="11" y="473"/>
                  </a:lnTo>
                  <a:lnTo>
                    <a:pt x="0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0" name="Freeform 195">
              <a:extLst>
                <a:ext uri="{FF2B5EF4-FFF2-40B4-BE49-F238E27FC236}">
                  <a16:creationId xmlns:a16="http://schemas.microsoft.com/office/drawing/2014/main" id="{08FEBD94-67BB-F1E8-ED2A-F8F137C58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4295775"/>
              <a:ext cx="38100" cy="760413"/>
            </a:xfrm>
            <a:custGeom>
              <a:avLst/>
              <a:gdLst>
                <a:gd name="T0" fmla="*/ 0 w 24"/>
                <a:gd name="T1" fmla="*/ 0 h 479"/>
                <a:gd name="T2" fmla="*/ 2147483647 w 24"/>
                <a:gd name="T3" fmla="*/ 0 h 479"/>
                <a:gd name="T4" fmla="*/ 2147483647 w 24"/>
                <a:gd name="T5" fmla="*/ 2147483647 h 479"/>
                <a:gd name="T6" fmla="*/ 0 w 24"/>
                <a:gd name="T7" fmla="*/ 2147483647 h 479"/>
                <a:gd name="T8" fmla="*/ 0 w 24"/>
                <a:gd name="T9" fmla="*/ 0 h 479"/>
                <a:gd name="T10" fmla="*/ 0 w 24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79"/>
                <a:gd name="T20" fmla="*/ 24 w 24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79">
                  <a:moveTo>
                    <a:pt x="0" y="0"/>
                  </a:moveTo>
                  <a:lnTo>
                    <a:pt x="24" y="0"/>
                  </a:lnTo>
                  <a:lnTo>
                    <a:pt x="24" y="479"/>
                  </a:lnTo>
                  <a:lnTo>
                    <a:pt x="0" y="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1" name="Freeform 196">
              <a:extLst>
                <a:ext uri="{FF2B5EF4-FFF2-40B4-BE49-F238E27FC236}">
                  <a16:creationId xmlns:a16="http://schemas.microsoft.com/office/drawing/2014/main" id="{E4B23ECF-F26E-4B4B-FE9B-74016AB6D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538" y="4295775"/>
              <a:ext cx="19050" cy="760413"/>
            </a:xfrm>
            <a:custGeom>
              <a:avLst/>
              <a:gdLst>
                <a:gd name="T0" fmla="*/ 0 w 12"/>
                <a:gd name="T1" fmla="*/ 0 h 479"/>
                <a:gd name="T2" fmla="*/ 2147483647 w 12"/>
                <a:gd name="T3" fmla="*/ 0 h 479"/>
                <a:gd name="T4" fmla="*/ 2147483647 w 12"/>
                <a:gd name="T5" fmla="*/ 2147483647 h 479"/>
                <a:gd name="T6" fmla="*/ 0 w 12"/>
                <a:gd name="T7" fmla="*/ 2147483647 h 479"/>
                <a:gd name="T8" fmla="*/ 0 w 12"/>
                <a:gd name="T9" fmla="*/ 0 h 479"/>
                <a:gd name="T10" fmla="*/ 0 w 12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79"/>
                <a:gd name="T20" fmla="*/ 12 w 12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79">
                  <a:moveTo>
                    <a:pt x="0" y="0"/>
                  </a:moveTo>
                  <a:lnTo>
                    <a:pt x="12" y="0"/>
                  </a:lnTo>
                  <a:lnTo>
                    <a:pt x="12" y="479"/>
                  </a:lnTo>
                  <a:lnTo>
                    <a:pt x="0" y="4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2" name="Freeform 197">
              <a:extLst>
                <a:ext uri="{FF2B5EF4-FFF2-40B4-BE49-F238E27FC236}">
                  <a16:creationId xmlns:a16="http://schemas.microsoft.com/office/drawing/2014/main" id="{C4A8DB55-5747-BB6D-D210-E962E5187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9288" y="4886325"/>
              <a:ext cx="263525" cy="225425"/>
            </a:xfrm>
            <a:custGeom>
              <a:avLst/>
              <a:gdLst>
                <a:gd name="T0" fmla="*/ 0 w 166"/>
                <a:gd name="T1" fmla="*/ 0 h 142"/>
                <a:gd name="T2" fmla="*/ 2147483647 w 166"/>
                <a:gd name="T3" fmla="*/ 0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2147483647 h 142"/>
                <a:gd name="T10" fmla="*/ 2147483647 w 166"/>
                <a:gd name="T11" fmla="*/ 2147483647 h 142"/>
                <a:gd name="T12" fmla="*/ 0 w 166"/>
                <a:gd name="T13" fmla="*/ 0 h 142"/>
                <a:gd name="T14" fmla="*/ 0 w 166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6"/>
                <a:gd name="T25" fmla="*/ 0 h 142"/>
                <a:gd name="T26" fmla="*/ 166 w 166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6" h="142">
                  <a:moveTo>
                    <a:pt x="0" y="0"/>
                  </a:moveTo>
                  <a:lnTo>
                    <a:pt x="18" y="0"/>
                  </a:lnTo>
                  <a:lnTo>
                    <a:pt x="166" y="113"/>
                  </a:lnTo>
                  <a:lnTo>
                    <a:pt x="166" y="142"/>
                  </a:lnTo>
                  <a:lnTo>
                    <a:pt x="154" y="142"/>
                  </a:lnTo>
                  <a:lnTo>
                    <a:pt x="6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3" name="Freeform 198">
              <a:extLst>
                <a:ext uri="{FF2B5EF4-FFF2-40B4-BE49-F238E27FC236}">
                  <a16:creationId xmlns:a16="http://schemas.microsoft.com/office/drawing/2014/main" id="{23577037-CCB3-BF8E-B909-099E67578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3" y="4886325"/>
              <a:ext cx="254000" cy="225425"/>
            </a:xfrm>
            <a:custGeom>
              <a:avLst/>
              <a:gdLst>
                <a:gd name="T0" fmla="*/ 2147483647 w 160"/>
                <a:gd name="T1" fmla="*/ 2147483647 h 142"/>
                <a:gd name="T2" fmla="*/ 2147483647 w 160"/>
                <a:gd name="T3" fmla="*/ 2147483647 h 142"/>
                <a:gd name="T4" fmla="*/ 2147483647 w 160"/>
                <a:gd name="T5" fmla="*/ 2147483647 h 142"/>
                <a:gd name="T6" fmla="*/ 0 w 160"/>
                <a:gd name="T7" fmla="*/ 2147483647 h 142"/>
                <a:gd name="T8" fmla="*/ 0 w 160"/>
                <a:gd name="T9" fmla="*/ 0 h 142"/>
                <a:gd name="T10" fmla="*/ 2147483647 w 160"/>
                <a:gd name="T11" fmla="*/ 2147483647 h 142"/>
                <a:gd name="T12" fmla="*/ 2147483647 w 160"/>
                <a:gd name="T13" fmla="*/ 2147483647 h 142"/>
                <a:gd name="T14" fmla="*/ 2147483647 w 160"/>
                <a:gd name="T15" fmla="*/ 2147483647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142"/>
                <a:gd name="T26" fmla="*/ 160 w 16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142">
                  <a:moveTo>
                    <a:pt x="160" y="113"/>
                  </a:moveTo>
                  <a:lnTo>
                    <a:pt x="160" y="142"/>
                  </a:lnTo>
                  <a:lnTo>
                    <a:pt x="142" y="14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42" y="113"/>
                  </a:lnTo>
                  <a:lnTo>
                    <a:pt x="160" y="113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4" name="Freeform 199">
              <a:extLst>
                <a:ext uri="{FF2B5EF4-FFF2-40B4-BE49-F238E27FC236}">
                  <a16:creationId xmlns:a16="http://schemas.microsoft.com/office/drawing/2014/main" id="{9A07852A-F0D5-346D-E439-041F47467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4295775"/>
              <a:ext cx="47625" cy="760413"/>
            </a:xfrm>
            <a:custGeom>
              <a:avLst/>
              <a:gdLst>
                <a:gd name="T0" fmla="*/ 2147483647 w 30"/>
                <a:gd name="T1" fmla="*/ 0 h 479"/>
                <a:gd name="T2" fmla="*/ 2147483647 w 30"/>
                <a:gd name="T3" fmla="*/ 0 h 479"/>
                <a:gd name="T4" fmla="*/ 2147483647 w 30"/>
                <a:gd name="T5" fmla="*/ 2147483647 h 479"/>
                <a:gd name="T6" fmla="*/ 0 w 30"/>
                <a:gd name="T7" fmla="*/ 2147483647 h 479"/>
                <a:gd name="T8" fmla="*/ 2147483647 w 30"/>
                <a:gd name="T9" fmla="*/ 0 h 479"/>
                <a:gd name="T10" fmla="*/ 2147483647 w 30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79"/>
                <a:gd name="T20" fmla="*/ 30 w 30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79">
                  <a:moveTo>
                    <a:pt x="6" y="0"/>
                  </a:moveTo>
                  <a:lnTo>
                    <a:pt x="30" y="0"/>
                  </a:lnTo>
                  <a:lnTo>
                    <a:pt x="24" y="479"/>
                  </a:lnTo>
                  <a:lnTo>
                    <a:pt x="0" y="4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5" name="Freeform 200">
              <a:extLst>
                <a:ext uri="{FF2B5EF4-FFF2-40B4-BE49-F238E27FC236}">
                  <a16:creationId xmlns:a16="http://schemas.microsoft.com/office/drawing/2014/main" id="{C3730336-D856-FB06-C6D9-92F008D18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4295775"/>
              <a:ext cx="19050" cy="760413"/>
            </a:xfrm>
            <a:custGeom>
              <a:avLst/>
              <a:gdLst>
                <a:gd name="T0" fmla="*/ 2147483647 w 12"/>
                <a:gd name="T1" fmla="*/ 0 h 479"/>
                <a:gd name="T2" fmla="*/ 2147483647 w 12"/>
                <a:gd name="T3" fmla="*/ 0 h 479"/>
                <a:gd name="T4" fmla="*/ 2147483647 w 12"/>
                <a:gd name="T5" fmla="*/ 2147483647 h 479"/>
                <a:gd name="T6" fmla="*/ 0 w 12"/>
                <a:gd name="T7" fmla="*/ 2147483647 h 479"/>
                <a:gd name="T8" fmla="*/ 2147483647 w 12"/>
                <a:gd name="T9" fmla="*/ 0 h 479"/>
                <a:gd name="T10" fmla="*/ 2147483647 w 12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79"/>
                <a:gd name="T20" fmla="*/ 12 w 12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79">
                  <a:moveTo>
                    <a:pt x="6" y="0"/>
                  </a:moveTo>
                  <a:lnTo>
                    <a:pt x="12" y="0"/>
                  </a:lnTo>
                  <a:lnTo>
                    <a:pt x="12" y="479"/>
                  </a:lnTo>
                  <a:lnTo>
                    <a:pt x="0" y="4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6" name="Freeform 201">
              <a:extLst>
                <a:ext uri="{FF2B5EF4-FFF2-40B4-BE49-F238E27FC236}">
                  <a16:creationId xmlns:a16="http://schemas.microsoft.com/office/drawing/2014/main" id="{3107F4F7-CB16-635F-6985-E5EA16CF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4219575"/>
              <a:ext cx="47625" cy="760413"/>
            </a:xfrm>
            <a:custGeom>
              <a:avLst/>
              <a:gdLst>
                <a:gd name="T0" fmla="*/ 2147483647 w 30"/>
                <a:gd name="T1" fmla="*/ 0 h 479"/>
                <a:gd name="T2" fmla="*/ 2147483647 w 30"/>
                <a:gd name="T3" fmla="*/ 0 h 479"/>
                <a:gd name="T4" fmla="*/ 2147483647 w 30"/>
                <a:gd name="T5" fmla="*/ 2147483647 h 479"/>
                <a:gd name="T6" fmla="*/ 0 w 30"/>
                <a:gd name="T7" fmla="*/ 2147483647 h 479"/>
                <a:gd name="T8" fmla="*/ 2147483647 w 30"/>
                <a:gd name="T9" fmla="*/ 0 h 479"/>
                <a:gd name="T10" fmla="*/ 2147483647 w 30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479"/>
                <a:gd name="T20" fmla="*/ 30 w 30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479">
                  <a:moveTo>
                    <a:pt x="6" y="0"/>
                  </a:moveTo>
                  <a:lnTo>
                    <a:pt x="30" y="0"/>
                  </a:lnTo>
                  <a:lnTo>
                    <a:pt x="24" y="479"/>
                  </a:lnTo>
                  <a:lnTo>
                    <a:pt x="0" y="4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7" name="Freeform 202">
              <a:extLst>
                <a:ext uri="{FF2B5EF4-FFF2-40B4-BE49-F238E27FC236}">
                  <a16:creationId xmlns:a16="http://schemas.microsoft.com/office/drawing/2014/main" id="{F0EA6107-24AF-2E4D-0337-414B8BAD3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0" y="4219575"/>
              <a:ext cx="19050" cy="760413"/>
            </a:xfrm>
            <a:custGeom>
              <a:avLst/>
              <a:gdLst>
                <a:gd name="T0" fmla="*/ 2147483647 w 12"/>
                <a:gd name="T1" fmla="*/ 0 h 479"/>
                <a:gd name="T2" fmla="*/ 2147483647 w 12"/>
                <a:gd name="T3" fmla="*/ 0 h 479"/>
                <a:gd name="T4" fmla="*/ 2147483647 w 12"/>
                <a:gd name="T5" fmla="*/ 2147483647 h 479"/>
                <a:gd name="T6" fmla="*/ 0 w 12"/>
                <a:gd name="T7" fmla="*/ 2147483647 h 479"/>
                <a:gd name="T8" fmla="*/ 2147483647 w 12"/>
                <a:gd name="T9" fmla="*/ 0 h 479"/>
                <a:gd name="T10" fmla="*/ 2147483647 w 12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79"/>
                <a:gd name="T20" fmla="*/ 12 w 12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79">
                  <a:moveTo>
                    <a:pt x="6" y="0"/>
                  </a:moveTo>
                  <a:lnTo>
                    <a:pt x="12" y="0"/>
                  </a:lnTo>
                  <a:lnTo>
                    <a:pt x="12" y="479"/>
                  </a:lnTo>
                  <a:lnTo>
                    <a:pt x="0" y="47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8" name="Freeform 203">
              <a:extLst>
                <a:ext uri="{FF2B5EF4-FFF2-40B4-BE49-F238E27FC236}">
                  <a16:creationId xmlns:a16="http://schemas.microsoft.com/office/drawing/2014/main" id="{57911D6C-37B5-EC5F-6F40-1572E75F0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4135438"/>
              <a:ext cx="1576388" cy="273050"/>
            </a:xfrm>
            <a:custGeom>
              <a:avLst/>
              <a:gdLst>
                <a:gd name="T0" fmla="*/ 2147483647 w 993"/>
                <a:gd name="T1" fmla="*/ 0 h 172"/>
                <a:gd name="T2" fmla="*/ 0 w 993"/>
                <a:gd name="T3" fmla="*/ 2147483647 h 172"/>
                <a:gd name="T4" fmla="*/ 0 w 993"/>
                <a:gd name="T5" fmla="*/ 2147483647 h 172"/>
                <a:gd name="T6" fmla="*/ 2147483647 w 993"/>
                <a:gd name="T7" fmla="*/ 2147483647 h 172"/>
                <a:gd name="T8" fmla="*/ 2147483647 w 993"/>
                <a:gd name="T9" fmla="*/ 2147483647 h 172"/>
                <a:gd name="T10" fmla="*/ 2147483647 w 993"/>
                <a:gd name="T11" fmla="*/ 2147483647 h 172"/>
                <a:gd name="T12" fmla="*/ 2147483647 w 993"/>
                <a:gd name="T13" fmla="*/ 0 h 172"/>
                <a:gd name="T14" fmla="*/ 2147483647 w 993"/>
                <a:gd name="T15" fmla="*/ 0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3"/>
                <a:gd name="T25" fmla="*/ 0 h 172"/>
                <a:gd name="T26" fmla="*/ 993 w 993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3" h="172">
                  <a:moveTo>
                    <a:pt x="822" y="0"/>
                  </a:moveTo>
                  <a:lnTo>
                    <a:pt x="0" y="71"/>
                  </a:lnTo>
                  <a:lnTo>
                    <a:pt x="0" y="89"/>
                  </a:lnTo>
                  <a:lnTo>
                    <a:pt x="148" y="172"/>
                  </a:lnTo>
                  <a:lnTo>
                    <a:pt x="993" y="89"/>
                  </a:lnTo>
                  <a:lnTo>
                    <a:pt x="993" y="65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09" name="Freeform 204">
              <a:extLst>
                <a:ext uri="{FF2B5EF4-FFF2-40B4-BE49-F238E27FC236}">
                  <a16:creationId xmlns:a16="http://schemas.microsoft.com/office/drawing/2014/main" id="{662BD21F-FFAF-D596-32D1-6A8859A4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25" y="4248150"/>
              <a:ext cx="1576388" cy="160338"/>
            </a:xfrm>
            <a:custGeom>
              <a:avLst/>
              <a:gdLst>
                <a:gd name="T0" fmla="*/ 0 w 993"/>
                <a:gd name="T1" fmla="*/ 0 h 101"/>
                <a:gd name="T2" fmla="*/ 0 w 993"/>
                <a:gd name="T3" fmla="*/ 2147483647 h 101"/>
                <a:gd name="T4" fmla="*/ 2147483647 w 993"/>
                <a:gd name="T5" fmla="*/ 2147483647 h 101"/>
                <a:gd name="T6" fmla="*/ 2147483647 w 993"/>
                <a:gd name="T7" fmla="*/ 2147483647 h 101"/>
                <a:gd name="T8" fmla="*/ 2147483647 w 993"/>
                <a:gd name="T9" fmla="*/ 0 h 101"/>
                <a:gd name="T10" fmla="*/ 2147483647 w 993"/>
                <a:gd name="T11" fmla="*/ 2147483647 h 101"/>
                <a:gd name="T12" fmla="*/ 0 w 993"/>
                <a:gd name="T13" fmla="*/ 0 h 101"/>
                <a:gd name="T14" fmla="*/ 0 w 993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3"/>
                <a:gd name="T25" fmla="*/ 0 h 101"/>
                <a:gd name="T26" fmla="*/ 993 w 993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3" h="101">
                  <a:moveTo>
                    <a:pt x="0" y="0"/>
                  </a:moveTo>
                  <a:lnTo>
                    <a:pt x="0" y="18"/>
                  </a:lnTo>
                  <a:lnTo>
                    <a:pt x="148" y="101"/>
                  </a:lnTo>
                  <a:lnTo>
                    <a:pt x="993" y="18"/>
                  </a:lnTo>
                  <a:lnTo>
                    <a:pt x="993" y="0"/>
                  </a:lnTo>
                  <a:lnTo>
                    <a:pt x="148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0" name="Freeform 205">
              <a:extLst>
                <a:ext uri="{FF2B5EF4-FFF2-40B4-BE49-F238E27FC236}">
                  <a16:creationId xmlns:a16="http://schemas.microsoft.com/office/drawing/2014/main" id="{62ECFB38-8B01-928F-7B70-2E8E058F8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5065713"/>
              <a:ext cx="469900" cy="74613"/>
            </a:xfrm>
            <a:custGeom>
              <a:avLst/>
              <a:gdLst>
                <a:gd name="T0" fmla="*/ 0 w 296"/>
                <a:gd name="T1" fmla="*/ 2147483647 h 47"/>
                <a:gd name="T2" fmla="*/ 2147483647 w 296"/>
                <a:gd name="T3" fmla="*/ 0 h 47"/>
                <a:gd name="T4" fmla="*/ 2147483647 w 296"/>
                <a:gd name="T5" fmla="*/ 2147483647 h 47"/>
                <a:gd name="T6" fmla="*/ 2147483647 w 296"/>
                <a:gd name="T7" fmla="*/ 2147483647 h 47"/>
                <a:gd name="T8" fmla="*/ 0 w 296"/>
                <a:gd name="T9" fmla="*/ 2147483647 h 47"/>
                <a:gd name="T10" fmla="*/ 0 w 296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47"/>
                <a:gd name="T20" fmla="*/ 296 w 296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47">
                  <a:moveTo>
                    <a:pt x="0" y="29"/>
                  </a:moveTo>
                  <a:lnTo>
                    <a:pt x="296" y="0"/>
                  </a:lnTo>
                  <a:lnTo>
                    <a:pt x="296" y="23"/>
                  </a:lnTo>
                  <a:lnTo>
                    <a:pt x="6" y="4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1" name="Freeform 206">
              <a:extLst>
                <a:ext uri="{FF2B5EF4-FFF2-40B4-BE49-F238E27FC236}">
                  <a16:creationId xmlns:a16="http://schemas.microsoft.com/office/drawing/2014/main" id="{6245D50F-2CE7-BDD4-C026-633872B7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5083175"/>
              <a:ext cx="469900" cy="57150"/>
            </a:xfrm>
            <a:custGeom>
              <a:avLst/>
              <a:gdLst>
                <a:gd name="T0" fmla="*/ 0 w 296"/>
                <a:gd name="T1" fmla="*/ 2147483647 h 36"/>
                <a:gd name="T2" fmla="*/ 2147483647 w 296"/>
                <a:gd name="T3" fmla="*/ 0 h 36"/>
                <a:gd name="T4" fmla="*/ 2147483647 w 296"/>
                <a:gd name="T5" fmla="*/ 2147483647 h 36"/>
                <a:gd name="T6" fmla="*/ 2147483647 w 296"/>
                <a:gd name="T7" fmla="*/ 2147483647 h 36"/>
                <a:gd name="T8" fmla="*/ 0 w 296"/>
                <a:gd name="T9" fmla="*/ 2147483647 h 36"/>
                <a:gd name="T10" fmla="*/ 0 w 296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6"/>
                <a:gd name="T20" fmla="*/ 296 w 29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6">
                  <a:moveTo>
                    <a:pt x="0" y="30"/>
                  </a:moveTo>
                  <a:lnTo>
                    <a:pt x="296" y="0"/>
                  </a:lnTo>
                  <a:lnTo>
                    <a:pt x="296" y="12"/>
                  </a:lnTo>
                  <a:lnTo>
                    <a:pt x="6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2" name="Freeform 207">
              <a:extLst>
                <a:ext uri="{FF2B5EF4-FFF2-40B4-BE49-F238E27FC236}">
                  <a16:creationId xmlns:a16="http://schemas.microsoft.com/office/drawing/2014/main" id="{E5F1D71B-A477-D209-40E2-D27512B9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75" y="4943475"/>
              <a:ext cx="479425" cy="74613"/>
            </a:xfrm>
            <a:custGeom>
              <a:avLst/>
              <a:gdLst>
                <a:gd name="T0" fmla="*/ 0 w 302"/>
                <a:gd name="T1" fmla="*/ 2147483647 h 47"/>
                <a:gd name="T2" fmla="*/ 2147483647 w 302"/>
                <a:gd name="T3" fmla="*/ 0 h 47"/>
                <a:gd name="T4" fmla="*/ 2147483647 w 302"/>
                <a:gd name="T5" fmla="*/ 2147483647 h 47"/>
                <a:gd name="T6" fmla="*/ 2147483647 w 302"/>
                <a:gd name="T7" fmla="*/ 2147483647 h 47"/>
                <a:gd name="T8" fmla="*/ 0 w 302"/>
                <a:gd name="T9" fmla="*/ 2147483647 h 47"/>
                <a:gd name="T10" fmla="*/ 0 w 302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47"/>
                <a:gd name="T20" fmla="*/ 302 w 302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47">
                  <a:moveTo>
                    <a:pt x="0" y="29"/>
                  </a:moveTo>
                  <a:lnTo>
                    <a:pt x="296" y="0"/>
                  </a:lnTo>
                  <a:lnTo>
                    <a:pt x="302" y="17"/>
                  </a:lnTo>
                  <a:lnTo>
                    <a:pt x="6" y="4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3" name="Freeform 208">
              <a:extLst>
                <a:ext uri="{FF2B5EF4-FFF2-40B4-BE49-F238E27FC236}">
                  <a16:creationId xmlns:a16="http://schemas.microsoft.com/office/drawing/2014/main" id="{9E9BB3FB-FCEC-2CEF-0803-A91D44671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7900" y="4962525"/>
              <a:ext cx="469900" cy="55563"/>
            </a:xfrm>
            <a:custGeom>
              <a:avLst/>
              <a:gdLst>
                <a:gd name="T0" fmla="*/ 0 w 296"/>
                <a:gd name="T1" fmla="*/ 2147483647 h 35"/>
                <a:gd name="T2" fmla="*/ 2147483647 w 296"/>
                <a:gd name="T3" fmla="*/ 0 h 35"/>
                <a:gd name="T4" fmla="*/ 2147483647 w 296"/>
                <a:gd name="T5" fmla="*/ 2147483647 h 35"/>
                <a:gd name="T6" fmla="*/ 0 w 296"/>
                <a:gd name="T7" fmla="*/ 2147483647 h 35"/>
                <a:gd name="T8" fmla="*/ 0 w 296"/>
                <a:gd name="T9" fmla="*/ 2147483647 h 35"/>
                <a:gd name="T10" fmla="*/ 0 w 296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5"/>
                <a:gd name="T20" fmla="*/ 296 w 29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5">
                  <a:moveTo>
                    <a:pt x="0" y="23"/>
                  </a:moveTo>
                  <a:lnTo>
                    <a:pt x="290" y="0"/>
                  </a:lnTo>
                  <a:lnTo>
                    <a:pt x="296" y="5"/>
                  </a:lnTo>
                  <a:lnTo>
                    <a:pt x="0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4" name="Freeform 209">
              <a:extLst>
                <a:ext uri="{FF2B5EF4-FFF2-40B4-BE49-F238E27FC236}">
                  <a16:creationId xmlns:a16="http://schemas.microsoft.com/office/drawing/2014/main" id="{39634142-A97D-0AFA-C2D4-DC573ACE8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4979988"/>
              <a:ext cx="158750" cy="527050"/>
            </a:xfrm>
            <a:custGeom>
              <a:avLst/>
              <a:gdLst>
                <a:gd name="T0" fmla="*/ 2147483647 w 100"/>
                <a:gd name="T1" fmla="*/ 2147483647 h 332"/>
                <a:gd name="T2" fmla="*/ 2147483647 w 100"/>
                <a:gd name="T3" fmla="*/ 2147483647 h 332"/>
                <a:gd name="T4" fmla="*/ 2147483647 w 100"/>
                <a:gd name="T5" fmla="*/ 2147483647 h 332"/>
                <a:gd name="T6" fmla="*/ 2147483647 w 100"/>
                <a:gd name="T7" fmla="*/ 2147483647 h 332"/>
                <a:gd name="T8" fmla="*/ 2147483647 w 100"/>
                <a:gd name="T9" fmla="*/ 2147483647 h 332"/>
                <a:gd name="T10" fmla="*/ 2147483647 w 100"/>
                <a:gd name="T11" fmla="*/ 2147483647 h 332"/>
                <a:gd name="T12" fmla="*/ 2147483647 w 100"/>
                <a:gd name="T13" fmla="*/ 2147483647 h 332"/>
                <a:gd name="T14" fmla="*/ 2147483647 w 100"/>
                <a:gd name="T15" fmla="*/ 2147483647 h 332"/>
                <a:gd name="T16" fmla="*/ 2147483647 w 100"/>
                <a:gd name="T17" fmla="*/ 2147483647 h 332"/>
                <a:gd name="T18" fmla="*/ 2147483647 w 100"/>
                <a:gd name="T19" fmla="*/ 2147483647 h 332"/>
                <a:gd name="T20" fmla="*/ 2147483647 w 100"/>
                <a:gd name="T21" fmla="*/ 2147483647 h 332"/>
                <a:gd name="T22" fmla="*/ 2147483647 w 100"/>
                <a:gd name="T23" fmla="*/ 2147483647 h 332"/>
                <a:gd name="T24" fmla="*/ 2147483647 w 100"/>
                <a:gd name="T25" fmla="*/ 2147483647 h 332"/>
                <a:gd name="T26" fmla="*/ 2147483647 w 100"/>
                <a:gd name="T27" fmla="*/ 2147483647 h 332"/>
                <a:gd name="T28" fmla="*/ 2147483647 w 100"/>
                <a:gd name="T29" fmla="*/ 2147483647 h 332"/>
                <a:gd name="T30" fmla="*/ 2147483647 w 100"/>
                <a:gd name="T31" fmla="*/ 2147483647 h 332"/>
                <a:gd name="T32" fmla="*/ 2147483647 w 100"/>
                <a:gd name="T33" fmla="*/ 2147483647 h 332"/>
                <a:gd name="T34" fmla="*/ 2147483647 w 100"/>
                <a:gd name="T35" fmla="*/ 2147483647 h 332"/>
                <a:gd name="T36" fmla="*/ 2147483647 w 100"/>
                <a:gd name="T37" fmla="*/ 2147483647 h 332"/>
                <a:gd name="T38" fmla="*/ 2147483647 w 100"/>
                <a:gd name="T39" fmla="*/ 2147483647 h 332"/>
                <a:gd name="T40" fmla="*/ 2147483647 w 100"/>
                <a:gd name="T41" fmla="*/ 2147483647 h 332"/>
                <a:gd name="T42" fmla="*/ 2147483647 w 100"/>
                <a:gd name="T43" fmla="*/ 2147483647 h 332"/>
                <a:gd name="T44" fmla="*/ 2147483647 w 100"/>
                <a:gd name="T45" fmla="*/ 2147483647 h 332"/>
                <a:gd name="T46" fmla="*/ 0 w 100"/>
                <a:gd name="T47" fmla="*/ 2147483647 h 332"/>
                <a:gd name="T48" fmla="*/ 2147483647 w 100"/>
                <a:gd name="T49" fmla="*/ 2147483647 h 332"/>
                <a:gd name="T50" fmla="*/ 2147483647 w 100"/>
                <a:gd name="T51" fmla="*/ 2147483647 h 332"/>
                <a:gd name="T52" fmla="*/ 2147483647 w 100"/>
                <a:gd name="T53" fmla="*/ 2147483647 h 332"/>
                <a:gd name="T54" fmla="*/ 2147483647 w 100"/>
                <a:gd name="T55" fmla="*/ 2147483647 h 332"/>
                <a:gd name="T56" fmla="*/ 2147483647 w 100"/>
                <a:gd name="T57" fmla="*/ 2147483647 h 332"/>
                <a:gd name="T58" fmla="*/ 2147483647 w 100"/>
                <a:gd name="T59" fmla="*/ 2147483647 h 332"/>
                <a:gd name="T60" fmla="*/ 2147483647 w 100"/>
                <a:gd name="T61" fmla="*/ 0 h 332"/>
                <a:gd name="T62" fmla="*/ 2147483647 w 100"/>
                <a:gd name="T63" fmla="*/ 0 h 332"/>
                <a:gd name="T64" fmla="*/ 2147483647 w 100"/>
                <a:gd name="T65" fmla="*/ 0 h 332"/>
                <a:gd name="T66" fmla="*/ 2147483647 w 100"/>
                <a:gd name="T67" fmla="*/ 0 h 332"/>
                <a:gd name="T68" fmla="*/ 2147483647 w 100"/>
                <a:gd name="T69" fmla="*/ 2147483647 h 332"/>
                <a:gd name="T70" fmla="*/ 2147483647 w 100"/>
                <a:gd name="T71" fmla="*/ 2147483647 h 332"/>
                <a:gd name="T72" fmla="*/ 2147483647 w 100"/>
                <a:gd name="T73" fmla="*/ 2147483647 h 332"/>
                <a:gd name="T74" fmla="*/ 2147483647 w 100"/>
                <a:gd name="T75" fmla="*/ 2147483647 h 332"/>
                <a:gd name="T76" fmla="*/ 2147483647 w 100"/>
                <a:gd name="T77" fmla="*/ 2147483647 h 332"/>
                <a:gd name="T78" fmla="*/ 2147483647 w 100"/>
                <a:gd name="T79" fmla="*/ 2147483647 h 332"/>
                <a:gd name="T80" fmla="*/ 2147483647 w 100"/>
                <a:gd name="T81" fmla="*/ 2147483647 h 332"/>
                <a:gd name="T82" fmla="*/ 2147483647 w 100"/>
                <a:gd name="T83" fmla="*/ 2147483647 h 332"/>
                <a:gd name="T84" fmla="*/ 2147483647 w 100"/>
                <a:gd name="T85" fmla="*/ 2147483647 h 332"/>
                <a:gd name="T86" fmla="*/ 2147483647 w 100"/>
                <a:gd name="T87" fmla="*/ 2147483647 h 332"/>
                <a:gd name="T88" fmla="*/ 2147483647 w 100"/>
                <a:gd name="T89" fmla="*/ 2147483647 h 332"/>
                <a:gd name="T90" fmla="*/ 2147483647 w 100"/>
                <a:gd name="T91" fmla="*/ 2147483647 h 332"/>
                <a:gd name="T92" fmla="*/ 2147483647 w 100"/>
                <a:gd name="T93" fmla="*/ 2147483647 h 332"/>
                <a:gd name="T94" fmla="*/ 2147483647 w 100"/>
                <a:gd name="T95" fmla="*/ 2147483647 h 332"/>
                <a:gd name="T96" fmla="*/ 2147483647 w 100"/>
                <a:gd name="T97" fmla="*/ 2147483647 h 332"/>
                <a:gd name="T98" fmla="*/ 2147483647 w 100"/>
                <a:gd name="T99" fmla="*/ 2147483647 h 332"/>
                <a:gd name="T100" fmla="*/ 2147483647 w 100"/>
                <a:gd name="T101" fmla="*/ 2147483647 h 3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"/>
                <a:gd name="T154" fmla="*/ 0 h 332"/>
                <a:gd name="T155" fmla="*/ 100 w 100"/>
                <a:gd name="T156" fmla="*/ 332 h 3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" h="332">
                  <a:moveTo>
                    <a:pt x="77" y="326"/>
                  </a:moveTo>
                  <a:lnTo>
                    <a:pt x="71" y="83"/>
                  </a:lnTo>
                  <a:lnTo>
                    <a:pt x="71" y="71"/>
                  </a:lnTo>
                  <a:lnTo>
                    <a:pt x="71" y="60"/>
                  </a:lnTo>
                  <a:lnTo>
                    <a:pt x="65" y="42"/>
                  </a:lnTo>
                  <a:lnTo>
                    <a:pt x="47" y="24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9" y="24"/>
                  </a:lnTo>
                  <a:lnTo>
                    <a:pt x="23" y="36"/>
                  </a:lnTo>
                  <a:lnTo>
                    <a:pt x="23" y="54"/>
                  </a:lnTo>
                  <a:lnTo>
                    <a:pt x="17" y="249"/>
                  </a:lnTo>
                  <a:lnTo>
                    <a:pt x="6" y="255"/>
                  </a:lnTo>
                  <a:lnTo>
                    <a:pt x="0" y="249"/>
                  </a:lnTo>
                  <a:lnTo>
                    <a:pt x="6" y="54"/>
                  </a:lnTo>
                  <a:lnTo>
                    <a:pt x="6" y="30"/>
                  </a:lnTo>
                  <a:lnTo>
                    <a:pt x="17" y="1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9" y="6"/>
                  </a:lnTo>
                  <a:lnTo>
                    <a:pt x="71" y="12"/>
                  </a:lnTo>
                  <a:lnTo>
                    <a:pt x="77" y="30"/>
                  </a:lnTo>
                  <a:lnTo>
                    <a:pt x="88" y="54"/>
                  </a:lnTo>
                  <a:lnTo>
                    <a:pt x="88" y="65"/>
                  </a:lnTo>
                  <a:lnTo>
                    <a:pt x="94" y="83"/>
                  </a:lnTo>
                  <a:lnTo>
                    <a:pt x="100" y="326"/>
                  </a:lnTo>
                  <a:lnTo>
                    <a:pt x="88" y="332"/>
                  </a:lnTo>
                  <a:lnTo>
                    <a:pt x="77" y="326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5" name="Freeform 211">
              <a:extLst>
                <a:ext uri="{FF2B5EF4-FFF2-40B4-BE49-F238E27FC236}">
                  <a16:creationId xmlns:a16="http://schemas.microsoft.com/office/drawing/2014/main" id="{D3E35AEF-59D0-6FB5-519F-CE530EF7C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3288" y="4989513"/>
              <a:ext cx="139700" cy="517525"/>
            </a:xfrm>
            <a:custGeom>
              <a:avLst/>
              <a:gdLst>
                <a:gd name="T0" fmla="*/ 2147483647 w 88"/>
                <a:gd name="T1" fmla="*/ 2147483647 h 326"/>
                <a:gd name="T2" fmla="*/ 2147483647 w 88"/>
                <a:gd name="T3" fmla="*/ 2147483647 h 326"/>
                <a:gd name="T4" fmla="*/ 2147483647 w 88"/>
                <a:gd name="T5" fmla="*/ 2147483647 h 326"/>
                <a:gd name="T6" fmla="*/ 2147483647 w 88"/>
                <a:gd name="T7" fmla="*/ 2147483647 h 326"/>
                <a:gd name="T8" fmla="*/ 2147483647 w 88"/>
                <a:gd name="T9" fmla="*/ 2147483647 h 326"/>
                <a:gd name="T10" fmla="*/ 2147483647 w 88"/>
                <a:gd name="T11" fmla="*/ 2147483647 h 326"/>
                <a:gd name="T12" fmla="*/ 2147483647 w 88"/>
                <a:gd name="T13" fmla="*/ 2147483647 h 326"/>
                <a:gd name="T14" fmla="*/ 2147483647 w 88"/>
                <a:gd name="T15" fmla="*/ 2147483647 h 326"/>
                <a:gd name="T16" fmla="*/ 2147483647 w 88"/>
                <a:gd name="T17" fmla="*/ 2147483647 h 326"/>
                <a:gd name="T18" fmla="*/ 2147483647 w 88"/>
                <a:gd name="T19" fmla="*/ 2147483647 h 326"/>
                <a:gd name="T20" fmla="*/ 2147483647 w 88"/>
                <a:gd name="T21" fmla="*/ 2147483647 h 326"/>
                <a:gd name="T22" fmla="*/ 2147483647 w 88"/>
                <a:gd name="T23" fmla="*/ 2147483647 h 326"/>
                <a:gd name="T24" fmla="*/ 2147483647 w 88"/>
                <a:gd name="T25" fmla="*/ 2147483647 h 326"/>
                <a:gd name="T26" fmla="*/ 2147483647 w 88"/>
                <a:gd name="T27" fmla="*/ 2147483647 h 326"/>
                <a:gd name="T28" fmla="*/ 2147483647 w 88"/>
                <a:gd name="T29" fmla="*/ 2147483647 h 326"/>
                <a:gd name="T30" fmla="*/ 2147483647 w 88"/>
                <a:gd name="T31" fmla="*/ 2147483647 h 326"/>
                <a:gd name="T32" fmla="*/ 2147483647 w 88"/>
                <a:gd name="T33" fmla="*/ 2147483647 h 326"/>
                <a:gd name="T34" fmla="*/ 2147483647 w 88"/>
                <a:gd name="T35" fmla="*/ 2147483647 h 326"/>
                <a:gd name="T36" fmla="*/ 0 w 88"/>
                <a:gd name="T37" fmla="*/ 2147483647 h 326"/>
                <a:gd name="T38" fmla="*/ 2147483647 w 88"/>
                <a:gd name="T39" fmla="*/ 2147483647 h 326"/>
                <a:gd name="T40" fmla="*/ 2147483647 w 88"/>
                <a:gd name="T41" fmla="*/ 2147483647 h 326"/>
                <a:gd name="T42" fmla="*/ 2147483647 w 88"/>
                <a:gd name="T43" fmla="*/ 2147483647 h 326"/>
                <a:gd name="T44" fmla="*/ 2147483647 w 88"/>
                <a:gd name="T45" fmla="*/ 2147483647 h 326"/>
                <a:gd name="T46" fmla="*/ 2147483647 w 88"/>
                <a:gd name="T47" fmla="*/ 2147483647 h 326"/>
                <a:gd name="T48" fmla="*/ 2147483647 w 88"/>
                <a:gd name="T49" fmla="*/ 2147483647 h 326"/>
                <a:gd name="T50" fmla="*/ 2147483647 w 88"/>
                <a:gd name="T51" fmla="*/ 0 h 326"/>
                <a:gd name="T52" fmla="*/ 2147483647 w 88"/>
                <a:gd name="T53" fmla="*/ 0 h 326"/>
                <a:gd name="T54" fmla="*/ 2147483647 w 88"/>
                <a:gd name="T55" fmla="*/ 0 h 326"/>
                <a:gd name="T56" fmla="*/ 2147483647 w 88"/>
                <a:gd name="T57" fmla="*/ 2147483647 h 326"/>
                <a:gd name="T58" fmla="*/ 2147483647 w 88"/>
                <a:gd name="T59" fmla="*/ 2147483647 h 326"/>
                <a:gd name="T60" fmla="*/ 2147483647 w 88"/>
                <a:gd name="T61" fmla="*/ 2147483647 h 326"/>
                <a:gd name="T62" fmla="*/ 2147483647 w 88"/>
                <a:gd name="T63" fmla="*/ 2147483647 h 326"/>
                <a:gd name="T64" fmla="*/ 2147483647 w 88"/>
                <a:gd name="T65" fmla="*/ 2147483647 h 326"/>
                <a:gd name="T66" fmla="*/ 2147483647 w 88"/>
                <a:gd name="T67" fmla="*/ 2147483647 h 326"/>
                <a:gd name="T68" fmla="*/ 2147483647 w 88"/>
                <a:gd name="T69" fmla="*/ 2147483647 h 326"/>
                <a:gd name="T70" fmla="*/ 2147483647 w 88"/>
                <a:gd name="T71" fmla="*/ 2147483647 h 326"/>
                <a:gd name="T72" fmla="*/ 2147483647 w 88"/>
                <a:gd name="T73" fmla="*/ 2147483647 h 326"/>
                <a:gd name="T74" fmla="*/ 2147483647 w 88"/>
                <a:gd name="T75" fmla="*/ 2147483647 h 326"/>
                <a:gd name="T76" fmla="*/ 2147483647 w 88"/>
                <a:gd name="T77" fmla="*/ 2147483647 h 326"/>
                <a:gd name="T78" fmla="*/ 2147483647 w 88"/>
                <a:gd name="T79" fmla="*/ 2147483647 h 326"/>
                <a:gd name="T80" fmla="*/ 2147483647 w 88"/>
                <a:gd name="T81" fmla="*/ 2147483647 h 326"/>
                <a:gd name="T82" fmla="*/ 2147483647 w 88"/>
                <a:gd name="T83" fmla="*/ 2147483647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326"/>
                <a:gd name="T128" fmla="*/ 88 w 88"/>
                <a:gd name="T129" fmla="*/ 326 h 3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326">
                  <a:moveTo>
                    <a:pt x="77" y="320"/>
                  </a:moveTo>
                  <a:lnTo>
                    <a:pt x="71" y="77"/>
                  </a:lnTo>
                  <a:lnTo>
                    <a:pt x="71" y="54"/>
                  </a:lnTo>
                  <a:lnTo>
                    <a:pt x="65" y="36"/>
                  </a:lnTo>
                  <a:lnTo>
                    <a:pt x="47" y="18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3" y="18"/>
                  </a:lnTo>
                  <a:lnTo>
                    <a:pt x="17" y="36"/>
                  </a:lnTo>
                  <a:lnTo>
                    <a:pt x="17" y="54"/>
                  </a:lnTo>
                  <a:lnTo>
                    <a:pt x="6" y="249"/>
                  </a:lnTo>
                  <a:lnTo>
                    <a:pt x="0" y="243"/>
                  </a:lnTo>
                  <a:lnTo>
                    <a:pt x="6" y="48"/>
                  </a:lnTo>
                  <a:lnTo>
                    <a:pt x="11" y="24"/>
                  </a:lnTo>
                  <a:lnTo>
                    <a:pt x="17" y="12"/>
                  </a:lnTo>
                  <a:lnTo>
                    <a:pt x="23" y="0"/>
                  </a:lnTo>
                  <a:lnTo>
                    <a:pt x="35" y="0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71" y="30"/>
                  </a:lnTo>
                  <a:lnTo>
                    <a:pt x="77" y="54"/>
                  </a:lnTo>
                  <a:lnTo>
                    <a:pt x="82" y="83"/>
                  </a:lnTo>
                  <a:lnTo>
                    <a:pt x="88" y="326"/>
                  </a:lnTo>
                  <a:lnTo>
                    <a:pt x="77" y="32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6" name="Freeform 212">
              <a:extLst>
                <a:ext uri="{FF2B5EF4-FFF2-40B4-BE49-F238E27FC236}">
                  <a16:creationId xmlns:a16="http://schemas.microsoft.com/office/drawing/2014/main" id="{34264620-2838-2D30-A1D7-D87CF66D5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4943475"/>
              <a:ext cx="169863" cy="525463"/>
            </a:xfrm>
            <a:custGeom>
              <a:avLst/>
              <a:gdLst>
                <a:gd name="T0" fmla="*/ 2147483647 w 107"/>
                <a:gd name="T1" fmla="*/ 2147483647 h 331"/>
                <a:gd name="T2" fmla="*/ 2147483647 w 107"/>
                <a:gd name="T3" fmla="*/ 2147483647 h 331"/>
                <a:gd name="T4" fmla="*/ 2147483647 w 107"/>
                <a:gd name="T5" fmla="*/ 2147483647 h 331"/>
                <a:gd name="T6" fmla="*/ 2147483647 w 107"/>
                <a:gd name="T7" fmla="*/ 2147483647 h 331"/>
                <a:gd name="T8" fmla="*/ 2147483647 w 107"/>
                <a:gd name="T9" fmla="*/ 2147483647 h 331"/>
                <a:gd name="T10" fmla="*/ 2147483647 w 107"/>
                <a:gd name="T11" fmla="*/ 2147483647 h 331"/>
                <a:gd name="T12" fmla="*/ 2147483647 w 107"/>
                <a:gd name="T13" fmla="*/ 2147483647 h 331"/>
                <a:gd name="T14" fmla="*/ 2147483647 w 107"/>
                <a:gd name="T15" fmla="*/ 2147483647 h 331"/>
                <a:gd name="T16" fmla="*/ 2147483647 w 107"/>
                <a:gd name="T17" fmla="*/ 2147483647 h 331"/>
                <a:gd name="T18" fmla="*/ 2147483647 w 107"/>
                <a:gd name="T19" fmla="*/ 2147483647 h 331"/>
                <a:gd name="T20" fmla="*/ 2147483647 w 107"/>
                <a:gd name="T21" fmla="*/ 2147483647 h 331"/>
                <a:gd name="T22" fmla="*/ 2147483647 w 107"/>
                <a:gd name="T23" fmla="*/ 2147483647 h 331"/>
                <a:gd name="T24" fmla="*/ 2147483647 w 107"/>
                <a:gd name="T25" fmla="*/ 2147483647 h 331"/>
                <a:gd name="T26" fmla="*/ 2147483647 w 107"/>
                <a:gd name="T27" fmla="*/ 2147483647 h 331"/>
                <a:gd name="T28" fmla="*/ 2147483647 w 107"/>
                <a:gd name="T29" fmla="*/ 2147483647 h 331"/>
                <a:gd name="T30" fmla="*/ 2147483647 w 107"/>
                <a:gd name="T31" fmla="*/ 2147483647 h 331"/>
                <a:gd name="T32" fmla="*/ 2147483647 w 107"/>
                <a:gd name="T33" fmla="*/ 2147483647 h 331"/>
                <a:gd name="T34" fmla="*/ 2147483647 w 107"/>
                <a:gd name="T35" fmla="*/ 2147483647 h 331"/>
                <a:gd name="T36" fmla="*/ 2147483647 w 107"/>
                <a:gd name="T37" fmla="*/ 2147483647 h 331"/>
                <a:gd name="T38" fmla="*/ 2147483647 w 107"/>
                <a:gd name="T39" fmla="*/ 2147483647 h 331"/>
                <a:gd name="T40" fmla="*/ 2147483647 w 107"/>
                <a:gd name="T41" fmla="*/ 2147483647 h 331"/>
                <a:gd name="T42" fmla="*/ 2147483647 w 107"/>
                <a:gd name="T43" fmla="*/ 2147483647 h 331"/>
                <a:gd name="T44" fmla="*/ 2147483647 w 107"/>
                <a:gd name="T45" fmla="*/ 2147483647 h 331"/>
                <a:gd name="T46" fmla="*/ 0 w 107"/>
                <a:gd name="T47" fmla="*/ 2147483647 h 331"/>
                <a:gd name="T48" fmla="*/ 0 w 107"/>
                <a:gd name="T49" fmla="*/ 2147483647 h 331"/>
                <a:gd name="T50" fmla="*/ 0 w 107"/>
                <a:gd name="T51" fmla="*/ 2147483647 h 331"/>
                <a:gd name="T52" fmla="*/ 0 w 107"/>
                <a:gd name="T53" fmla="*/ 2147483647 h 331"/>
                <a:gd name="T54" fmla="*/ 2147483647 w 107"/>
                <a:gd name="T55" fmla="*/ 2147483647 h 331"/>
                <a:gd name="T56" fmla="*/ 2147483647 w 107"/>
                <a:gd name="T57" fmla="*/ 2147483647 h 331"/>
                <a:gd name="T58" fmla="*/ 2147483647 w 107"/>
                <a:gd name="T59" fmla="*/ 2147483647 h 331"/>
                <a:gd name="T60" fmla="*/ 2147483647 w 107"/>
                <a:gd name="T61" fmla="*/ 2147483647 h 331"/>
                <a:gd name="T62" fmla="*/ 2147483647 w 107"/>
                <a:gd name="T63" fmla="*/ 2147483647 h 331"/>
                <a:gd name="T64" fmla="*/ 2147483647 w 107"/>
                <a:gd name="T65" fmla="*/ 0 h 331"/>
                <a:gd name="T66" fmla="*/ 2147483647 w 107"/>
                <a:gd name="T67" fmla="*/ 0 h 331"/>
                <a:gd name="T68" fmla="*/ 2147483647 w 107"/>
                <a:gd name="T69" fmla="*/ 2147483647 h 331"/>
                <a:gd name="T70" fmla="*/ 2147483647 w 107"/>
                <a:gd name="T71" fmla="*/ 2147483647 h 331"/>
                <a:gd name="T72" fmla="*/ 2147483647 w 107"/>
                <a:gd name="T73" fmla="*/ 2147483647 h 331"/>
                <a:gd name="T74" fmla="*/ 2147483647 w 107"/>
                <a:gd name="T75" fmla="*/ 2147483647 h 331"/>
                <a:gd name="T76" fmla="*/ 2147483647 w 107"/>
                <a:gd name="T77" fmla="*/ 2147483647 h 331"/>
                <a:gd name="T78" fmla="*/ 2147483647 w 107"/>
                <a:gd name="T79" fmla="*/ 2147483647 h 331"/>
                <a:gd name="T80" fmla="*/ 2147483647 w 107"/>
                <a:gd name="T81" fmla="*/ 2147483647 h 331"/>
                <a:gd name="T82" fmla="*/ 2147483647 w 107"/>
                <a:gd name="T83" fmla="*/ 2147483647 h 331"/>
                <a:gd name="T84" fmla="*/ 2147483647 w 107"/>
                <a:gd name="T85" fmla="*/ 2147483647 h 331"/>
                <a:gd name="T86" fmla="*/ 2147483647 w 107"/>
                <a:gd name="T87" fmla="*/ 2147483647 h 331"/>
                <a:gd name="T88" fmla="*/ 2147483647 w 107"/>
                <a:gd name="T89" fmla="*/ 2147483647 h 331"/>
                <a:gd name="T90" fmla="*/ 2147483647 w 107"/>
                <a:gd name="T91" fmla="*/ 2147483647 h 331"/>
                <a:gd name="T92" fmla="*/ 2147483647 w 107"/>
                <a:gd name="T93" fmla="*/ 2147483647 h 331"/>
                <a:gd name="T94" fmla="*/ 2147483647 w 107"/>
                <a:gd name="T95" fmla="*/ 2147483647 h 331"/>
                <a:gd name="T96" fmla="*/ 2147483647 w 107"/>
                <a:gd name="T97" fmla="*/ 2147483647 h 331"/>
                <a:gd name="T98" fmla="*/ 2147483647 w 107"/>
                <a:gd name="T99" fmla="*/ 2147483647 h 331"/>
                <a:gd name="T100" fmla="*/ 2147483647 w 107"/>
                <a:gd name="T101" fmla="*/ 2147483647 h 3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"/>
                <a:gd name="T154" fmla="*/ 0 h 331"/>
                <a:gd name="T155" fmla="*/ 107 w 107"/>
                <a:gd name="T156" fmla="*/ 331 h 3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" h="331">
                  <a:moveTo>
                    <a:pt x="89" y="331"/>
                  </a:moveTo>
                  <a:lnTo>
                    <a:pt x="71" y="83"/>
                  </a:lnTo>
                  <a:lnTo>
                    <a:pt x="71" y="71"/>
                  </a:lnTo>
                  <a:lnTo>
                    <a:pt x="65" y="59"/>
                  </a:lnTo>
                  <a:lnTo>
                    <a:pt x="59" y="41"/>
                  </a:lnTo>
                  <a:lnTo>
                    <a:pt x="48" y="23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4" y="35"/>
                  </a:lnTo>
                  <a:lnTo>
                    <a:pt x="24" y="53"/>
                  </a:lnTo>
                  <a:lnTo>
                    <a:pt x="24" y="254"/>
                  </a:lnTo>
                  <a:lnTo>
                    <a:pt x="12" y="254"/>
                  </a:lnTo>
                  <a:lnTo>
                    <a:pt x="0" y="248"/>
                  </a:lnTo>
                  <a:lnTo>
                    <a:pt x="0" y="53"/>
                  </a:lnTo>
                  <a:lnTo>
                    <a:pt x="6" y="29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53" y="6"/>
                  </a:lnTo>
                  <a:lnTo>
                    <a:pt x="65" y="12"/>
                  </a:lnTo>
                  <a:lnTo>
                    <a:pt x="77" y="29"/>
                  </a:lnTo>
                  <a:lnTo>
                    <a:pt x="83" y="53"/>
                  </a:lnTo>
                  <a:lnTo>
                    <a:pt x="89" y="71"/>
                  </a:lnTo>
                  <a:lnTo>
                    <a:pt x="89" y="83"/>
                  </a:lnTo>
                  <a:lnTo>
                    <a:pt x="107" y="331"/>
                  </a:lnTo>
                  <a:lnTo>
                    <a:pt x="95" y="331"/>
                  </a:lnTo>
                  <a:lnTo>
                    <a:pt x="89" y="33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7" name="Freeform 213">
              <a:extLst>
                <a:ext uri="{FF2B5EF4-FFF2-40B4-BE49-F238E27FC236}">
                  <a16:creationId xmlns:a16="http://schemas.microsoft.com/office/drawing/2014/main" id="{CC2B0493-201B-6DD5-0E31-0563E506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4953000"/>
              <a:ext cx="150813" cy="515938"/>
            </a:xfrm>
            <a:custGeom>
              <a:avLst/>
              <a:gdLst>
                <a:gd name="T0" fmla="*/ 2147483647 w 95"/>
                <a:gd name="T1" fmla="*/ 2147483647 h 325"/>
                <a:gd name="T2" fmla="*/ 2147483647 w 95"/>
                <a:gd name="T3" fmla="*/ 2147483647 h 325"/>
                <a:gd name="T4" fmla="*/ 2147483647 w 95"/>
                <a:gd name="T5" fmla="*/ 2147483647 h 325"/>
                <a:gd name="T6" fmla="*/ 2147483647 w 95"/>
                <a:gd name="T7" fmla="*/ 2147483647 h 325"/>
                <a:gd name="T8" fmla="*/ 2147483647 w 95"/>
                <a:gd name="T9" fmla="*/ 2147483647 h 325"/>
                <a:gd name="T10" fmla="*/ 2147483647 w 95"/>
                <a:gd name="T11" fmla="*/ 2147483647 h 325"/>
                <a:gd name="T12" fmla="*/ 2147483647 w 95"/>
                <a:gd name="T13" fmla="*/ 2147483647 h 325"/>
                <a:gd name="T14" fmla="*/ 2147483647 w 95"/>
                <a:gd name="T15" fmla="*/ 2147483647 h 325"/>
                <a:gd name="T16" fmla="*/ 2147483647 w 95"/>
                <a:gd name="T17" fmla="*/ 2147483647 h 325"/>
                <a:gd name="T18" fmla="*/ 2147483647 w 95"/>
                <a:gd name="T19" fmla="*/ 2147483647 h 325"/>
                <a:gd name="T20" fmla="*/ 2147483647 w 95"/>
                <a:gd name="T21" fmla="*/ 2147483647 h 325"/>
                <a:gd name="T22" fmla="*/ 2147483647 w 95"/>
                <a:gd name="T23" fmla="*/ 2147483647 h 325"/>
                <a:gd name="T24" fmla="*/ 2147483647 w 95"/>
                <a:gd name="T25" fmla="*/ 2147483647 h 325"/>
                <a:gd name="T26" fmla="*/ 2147483647 w 95"/>
                <a:gd name="T27" fmla="*/ 2147483647 h 325"/>
                <a:gd name="T28" fmla="*/ 2147483647 w 95"/>
                <a:gd name="T29" fmla="*/ 2147483647 h 325"/>
                <a:gd name="T30" fmla="*/ 2147483647 w 95"/>
                <a:gd name="T31" fmla="*/ 2147483647 h 325"/>
                <a:gd name="T32" fmla="*/ 2147483647 w 95"/>
                <a:gd name="T33" fmla="*/ 2147483647 h 325"/>
                <a:gd name="T34" fmla="*/ 0 w 95"/>
                <a:gd name="T35" fmla="*/ 2147483647 h 325"/>
                <a:gd name="T36" fmla="*/ 0 w 95"/>
                <a:gd name="T37" fmla="*/ 2147483647 h 325"/>
                <a:gd name="T38" fmla="*/ 0 w 95"/>
                <a:gd name="T39" fmla="*/ 2147483647 h 325"/>
                <a:gd name="T40" fmla="*/ 0 w 95"/>
                <a:gd name="T41" fmla="*/ 2147483647 h 325"/>
                <a:gd name="T42" fmla="*/ 2147483647 w 95"/>
                <a:gd name="T43" fmla="*/ 2147483647 h 325"/>
                <a:gd name="T44" fmla="*/ 2147483647 w 95"/>
                <a:gd name="T45" fmla="*/ 2147483647 h 325"/>
                <a:gd name="T46" fmla="*/ 2147483647 w 95"/>
                <a:gd name="T47" fmla="*/ 2147483647 h 325"/>
                <a:gd name="T48" fmla="*/ 2147483647 w 95"/>
                <a:gd name="T49" fmla="*/ 2147483647 h 325"/>
                <a:gd name="T50" fmla="*/ 2147483647 w 95"/>
                <a:gd name="T51" fmla="*/ 2147483647 h 325"/>
                <a:gd name="T52" fmla="*/ 2147483647 w 95"/>
                <a:gd name="T53" fmla="*/ 0 h 325"/>
                <a:gd name="T54" fmla="*/ 2147483647 w 95"/>
                <a:gd name="T55" fmla="*/ 2147483647 h 325"/>
                <a:gd name="T56" fmla="*/ 2147483647 w 95"/>
                <a:gd name="T57" fmla="*/ 2147483647 h 325"/>
                <a:gd name="T58" fmla="*/ 2147483647 w 95"/>
                <a:gd name="T59" fmla="*/ 2147483647 h 325"/>
                <a:gd name="T60" fmla="*/ 2147483647 w 95"/>
                <a:gd name="T61" fmla="*/ 2147483647 h 325"/>
                <a:gd name="T62" fmla="*/ 2147483647 w 95"/>
                <a:gd name="T63" fmla="*/ 2147483647 h 325"/>
                <a:gd name="T64" fmla="*/ 2147483647 w 95"/>
                <a:gd name="T65" fmla="*/ 2147483647 h 325"/>
                <a:gd name="T66" fmla="*/ 2147483647 w 95"/>
                <a:gd name="T67" fmla="*/ 2147483647 h 325"/>
                <a:gd name="T68" fmla="*/ 2147483647 w 95"/>
                <a:gd name="T69" fmla="*/ 2147483647 h 325"/>
                <a:gd name="T70" fmla="*/ 2147483647 w 95"/>
                <a:gd name="T71" fmla="*/ 2147483647 h 325"/>
                <a:gd name="T72" fmla="*/ 2147483647 w 95"/>
                <a:gd name="T73" fmla="*/ 2147483647 h 325"/>
                <a:gd name="T74" fmla="*/ 2147483647 w 95"/>
                <a:gd name="T75" fmla="*/ 2147483647 h 325"/>
                <a:gd name="T76" fmla="*/ 2147483647 w 95"/>
                <a:gd name="T77" fmla="*/ 2147483647 h 325"/>
                <a:gd name="T78" fmla="*/ 2147483647 w 95"/>
                <a:gd name="T79" fmla="*/ 2147483647 h 325"/>
                <a:gd name="T80" fmla="*/ 2147483647 w 95"/>
                <a:gd name="T81" fmla="*/ 2147483647 h 3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"/>
                <a:gd name="T124" fmla="*/ 0 h 325"/>
                <a:gd name="T125" fmla="*/ 95 w 95"/>
                <a:gd name="T126" fmla="*/ 325 h 3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" h="325">
                  <a:moveTo>
                    <a:pt x="89" y="325"/>
                  </a:moveTo>
                  <a:lnTo>
                    <a:pt x="71" y="77"/>
                  </a:lnTo>
                  <a:lnTo>
                    <a:pt x="65" y="53"/>
                  </a:lnTo>
                  <a:lnTo>
                    <a:pt x="59" y="35"/>
                  </a:lnTo>
                  <a:lnTo>
                    <a:pt x="48" y="17"/>
                  </a:lnTo>
                  <a:lnTo>
                    <a:pt x="30" y="11"/>
                  </a:lnTo>
                  <a:lnTo>
                    <a:pt x="18" y="23"/>
                  </a:lnTo>
                  <a:lnTo>
                    <a:pt x="12" y="35"/>
                  </a:lnTo>
                  <a:lnTo>
                    <a:pt x="12" y="53"/>
                  </a:lnTo>
                  <a:lnTo>
                    <a:pt x="12" y="248"/>
                  </a:lnTo>
                  <a:lnTo>
                    <a:pt x="0" y="242"/>
                  </a:lnTo>
                  <a:lnTo>
                    <a:pt x="0" y="47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3" y="11"/>
                  </a:lnTo>
                  <a:lnTo>
                    <a:pt x="65" y="29"/>
                  </a:lnTo>
                  <a:lnTo>
                    <a:pt x="77" y="53"/>
                  </a:lnTo>
                  <a:lnTo>
                    <a:pt x="83" y="82"/>
                  </a:lnTo>
                  <a:lnTo>
                    <a:pt x="95" y="325"/>
                  </a:lnTo>
                  <a:lnTo>
                    <a:pt x="89" y="325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8" name="Freeform 214">
              <a:extLst>
                <a:ext uri="{FF2B5EF4-FFF2-40B4-BE49-F238E27FC236}">
                  <a16:creationId xmlns:a16="http://schemas.microsoft.com/office/drawing/2014/main" id="{BEBD0263-59C5-947C-77D9-1206711C2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75" y="4821238"/>
              <a:ext cx="38100" cy="131763"/>
            </a:xfrm>
            <a:custGeom>
              <a:avLst/>
              <a:gdLst>
                <a:gd name="T0" fmla="*/ 2147483647 w 24"/>
                <a:gd name="T1" fmla="*/ 0 h 83"/>
                <a:gd name="T2" fmla="*/ 2147483647 w 24"/>
                <a:gd name="T3" fmla="*/ 2147483647 h 83"/>
                <a:gd name="T4" fmla="*/ 2147483647 w 24"/>
                <a:gd name="T5" fmla="*/ 2147483647 h 83"/>
                <a:gd name="T6" fmla="*/ 0 w 24"/>
                <a:gd name="T7" fmla="*/ 0 h 83"/>
                <a:gd name="T8" fmla="*/ 2147483647 w 24"/>
                <a:gd name="T9" fmla="*/ 0 h 83"/>
                <a:gd name="T10" fmla="*/ 2147483647 w 24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3"/>
                <a:gd name="T20" fmla="*/ 24 w 24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3">
                  <a:moveTo>
                    <a:pt x="24" y="0"/>
                  </a:moveTo>
                  <a:lnTo>
                    <a:pt x="24" y="77"/>
                  </a:lnTo>
                  <a:lnTo>
                    <a:pt x="6" y="83"/>
                  </a:lnTo>
                  <a:lnTo>
                    <a:pt x="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19" name="Freeform 215">
              <a:extLst>
                <a:ext uri="{FF2B5EF4-FFF2-40B4-BE49-F238E27FC236}">
                  <a16:creationId xmlns:a16="http://schemas.microsoft.com/office/drawing/2014/main" id="{1C934319-F2AF-A221-8899-E851F0C81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8375" y="4821238"/>
              <a:ext cx="19050" cy="131763"/>
            </a:xfrm>
            <a:custGeom>
              <a:avLst/>
              <a:gdLst>
                <a:gd name="T0" fmla="*/ 2147483647 w 12"/>
                <a:gd name="T1" fmla="*/ 0 h 83"/>
                <a:gd name="T2" fmla="*/ 2147483647 w 12"/>
                <a:gd name="T3" fmla="*/ 2147483647 h 83"/>
                <a:gd name="T4" fmla="*/ 2147483647 w 12"/>
                <a:gd name="T5" fmla="*/ 2147483647 h 83"/>
                <a:gd name="T6" fmla="*/ 0 w 12"/>
                <a:gd name="T7" fmla="*/ 0 h 83"/>
                <a:gd name="T8" fmla="*/ 2147483647 w 12"/>
                <a:gd name="T9" fmla="*/ 0 h 83"/>
                <a:gd name="T10" fmla="*/ 2147483647 w 1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3"/>
                <a:gd name="T20" fmla="*/ 12 w 1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3">
                  <a:moveTo>
                    <a:pt x="12" y="0"/>
                  </a:moveTo>
                  <a:lnTo>
                    <a:pt x="12" y="83"/>
                  </a:lnTo>
                  <a:lnTo>
                    <a:pt x="6" y="83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0" name="Freeform 216">
              <a:extLst>
                <a:ext uri="{FF2B5EF4-FFF2-40B4-BE49-F238E27FC236}">
                  <a16:creationId xmlns:a16="http://schemas.microsoft.com/office/drawing/2014/main" id="{C75868BA-7CE9-7084-4B1A-F0E43109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4792663"/>
              <a:ext cx="46038" cy="131763"/>
            </a:xfrm>
            <a:custGeom>
              <a:avLst/>
              <a:gdLst>
                <a:gd name="T0" fmla="*/ 2147483647 w 29"/>
                <a:gd name="T1" fmla="*/ 0 h 83"/>
                <a:gd name="T2" fmla="*/ 2147483647 w 29"/>
                <a:gd name="T3" fmla="*/ 2147483647 h 83"/>
                <a:gd name="T4" fmla="*/ 2147483647 w 29"/>
                <a:gd name="T5" fmla="*/ 2147483647 h 83"/>
                <a:gd name="T6" fmla="*/ 0 w 29"/>
                <a:gd name="T7" fmla="*/ 2147483647 h 83"/>
                <a:gd name="T8" fmla="*/ 2147483647 w 29"/>
                <a:gd name="T9" fmla="*/ 0 h 83"/>
                <a:gd name="T10" fmla="*/ 2147483647 w 29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83"/>
                <a:gd name="T20" fmla="*/ 29 w 29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83">
                  <a:moveTo>
                    <a:pt x="23" y="0"/>
                  </a:moveTo>
                  <a:lnTo>
                    <a:pt x="29" y="83"/>
                  </a:lnTo>
                  <a:lnTo>
                    <a:pt x="6" y="83"/>
                  </a:lnTo>
                  <a:lnTo>
                    <a:pt x="0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1" name="Freeform 217">
              <a:extLst>
                <a:ext uri="{FF2B5EF4-FFF2-40B4-BE49-F238E27FC236}">
                  <a16:creationId xmlns:a16="http://schemas.microsoft.com/office/drawing/2014/main" id="{DCF8FBE7-C56C-16B0-ADAD-0A1618FB5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4792663"/>
              <a:ext cx="26988" cy="131763"/>
            </a:xfrm>
            <a:custGeom>
              <a:avLst/>
              <a:gdLst>
                <a:gd name="T0" fmla="*/ 2147483647 w 17"/>
                <a:gd name="T1" fmla="*/ 0 h 83"/>
                <a:gd name="T2" fmla="*/ 2147483647 w 17"/>
                <a:gd name="T3" fmla="*/ 2147483647 h 83"/>
                <a:gd name="T4" fmla="*/ 2147483647 w 17"/>
                <a:gd name="T5" fmla="*/ 2147483647 h 83"/>
                <a:gd name="T6" fmla="*/ 0 w 17"/>
                <a:gd name="T7" fmla="*/ 2147483647 h 83"/>
                <a:gd name="T8" fmla="*/ 2147483647 w 17"/>
                <a:gd name="T9" fmla="*/ 0 h 83"/>
                <a:gd name="T10" fmla="*/ 2147483647 w 17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83"/>
                <a:gd name="T20" fmla="*/ 17 w 17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83">
                  <a:moveTo>
                    <a:pt x="12" y="0"/>
                  </a:moveTo>
                  <a:lnTo>
                    <a:pt x="17" y="83"/>
                  </a:lnTo>
                  <a:lnTo>
                    <a:pt x="6" y="83"/>
                  </a:lnTo>
                  <a:lnTo>
                    <a:pt x="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2" name="Freeform 218">
              <a:extLst>
                <a:ext uri="{FF2B5EF4-FFF2-40B4-BE49-F238E27FC236}">
                  <a16:creationId xmlns:a16="http://schemas.microsoft.com/office/drawing/2014/main" id="{B098EDB7-0B39-149A-DA95-C428530F9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188" y="4521200"/>
              <a:ext cx="460375" cy="328613"/>
            </a:xfrm>
            <a:custGeom>
              <a:avLst/>
              <a:gdLst>
                <a:gd name="T0" fmla="*/ 2147483647 w 290"/>
                <a:gd name="T1" fmla="*/ 2147483647 h 207"/>
                <a:gd name="T2" fmla="*/ 2147483647 w 290"/>
                <a:gd name="T3" fmla="*/ 0 h 207"/>
                <a:gd name="T4" fmla="*/ 2147483647 w 290"/>
                <a:gd name="T5" fmla="*/ 0 h 207"/>
                <a:gd name="T6" fmla="*/ 2147483647 w 290"/>
                <a:gd name="T7" fmla="*/ 0 h 207"/>
                <a:gd name="T8" fmla="*/ 2147483647 w 290"/>
                <a:gd name="T9" fmla="*/ 2147483647 h 207"/>
                <a:gd name="T10" fmla="*/ 2147483647 w 290"/>
                <a:gd name="T11" fmla="*/ 2147483647 h 207"/>
                <a:gd name="T12" fmla="*/ 2147483647 w 290"/>
                <a:gd name="T13" fmla="*/ 2147483647 h 207"/>
                <a:gd name="T14" fmla="*/ 2147483647 w 290"/>
                <a:gd name="T15" fmla="*/ 2147483647 h 207"/>
                <a:gd name="T16" fmla="*/ 2147483647 w 290"/>
                <a:gd name="T17" fmla="*/ 2147483647 h 207"/>
                <a:gd name="T18" fmla="*/ 2147483647 w 290"/>
                <a:gd name="T19" fmla="*/ 2147483647 h 207"/>
                <a:gd name="T20" fmla="*/ 2147483647 w 290"/>
                <a:gd name="T21" fmla="*/ 2147483647 h 207"/>
                <a:gd name="T22" fmla="*/ 2147483647 w 290"/>
                <a:gd name="T23" fmla="*/ 2147483647 h 207"/>
                <a:gd name="T24" fmla="*/ 2147483647 w 290"/>
                <a:gd name="T25" fmla="*/ 2147483647 h 207"/>
                <a:gd name="T26" fmla="*/ 2147483647 w 290"/>
                <a:gd name="T27" fmla="*/ 2147483647 h 207"/>
                <a:gd name="T28" fmla="*/ 2147483647 w 290"/>
                <a:gd name="T29" fmla="*/ 2147483647 h 207"/>
                <a:gd name="T30" fmla="*/ 2147483647 w 290"/>
                <a:gd name="T31" fmla="*/ 2147483647 h 207"/>
                <a:gd name="T32" fmla="*/ 2147483647 w 290"/>
                <a:gd name="T33" fmla="*/ 2147483647 h 207"/>
                <a:gd name="T34" fmla="*/ 2147483647 w 290"/>
                <a:gd name="T35" fmla="*/ 2147483647 h 207"/>
                <a:gd name="T36" fmla="*/ 2147483647 w 290"/>
                <a:gd name="T37" fmla="*/ 2147483647 h 207"/>
                <a:gd name="T38" fmla="*/ 0 w 290"/>
                <a:gd name="T39" fmla="*/ 2147483647 h 207"/>
                <a:gd name="T40" fmla="*/ 0 w 290"/>
                <a:gd name="T41" fmla="*/ 2147483647 h 207"/>
                <a:gd name="T42" fmla="*/ 2147483647 w 290"/>
                <a:gd name="T43" fmla="*/ 2147483647 h 207"/>
                <a:gd name="T44" fmla="*/ 2147483647 w 290"/>
                <a:gd name="T45" fmla="*/ 2147483647 h 207"/>
                <a:gd name="T46" fmla="*/ 2147483647 w 290"/>
                <a:gd name="T47" fmla="*/ 2147483647 h 207"/>
                <a:gd name="T48" fmla="*/ 2147483647 w 290"/>
                <a:gd name="T49" fmla="*/ 2147483647 h 207"/>
                <a:gd name="T50" fmla="*/ 2147483647 w 290"/>
                <a:gd name="T51" fmla="*/ 2147483647 h 2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0"/>
                <a:gd name="T79" fmla="*/ 0 h 207"/>
                <a:gd name="T80" fmla="*/ 290 w 290"/>
                <a:gd name="T81" fmla="*/ 207 h 2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0" h="207">
                  <a:moveTo>
                    <a:pt x="30" y="11"/>
                  </a:moveTo>
                  <a:lnTo>
                    <a:pt x="254" y="0"/>
                  </a:lnTo>
                  <a:lnTo>
                    <a:pt x="260" y="0"/>
                  </a:lnTo>
                  <a:lnTo>
                    <a:pt x="272" y="6"/>
                  </a:lnTo>
                  <a:lnTo>
                    <a:pt x="278" y="11"/>
                  </a:lnTo>
                  <a:lnTo>
                    <a:pt x="284" y="23"/>
                  </a:lnTo>
                  <a:lnTo>
                    <a:pt x="290" y="153"/>
                  </a:lnTo>
                  <a:lnTo>
                    <a:pt x="284" y="165"/>
                  </a:lnTo>
                  <a:lnTo>
                    <a:pt x="284" y="177"/>
                  </a:lnTo>
                  <a:lnTo>
                    <a:pt x="272" y="183"/>
                  </a:lnTo>
                  <a:lnTo>
                    <a:pt x="260" y="183"/>
                  </a:lnTo>
                  <a:lnTo>
                    <a:pt x="41" y="207"/>
                  </a:lnTo>
                  <a:lnTo>
                    <a:pt x="30" y="207"/>
                  </a:lnTo>
                  <a:lnTo>
                    <a:pt x="18" y="201"/>
                  </a:lnTo>
                  <a:lnTo>
                    <a:pt x="12" y="195"/>
                  </a:lnTo>
                  <a:lnTo>
                    <a:pt x="12" y="183"/>
                  </a:lnTo>
                  <a:lnTo>
                    <a:pt x="0" y="47"/>
                  </a:lnTo>
                  <a:lnTo>
                    <a:pt x="6" y="35"/>
                  </a:lnTo>
                  <a:lnTo>
                    <a:pt x="12" y="23"/>
                  </a:lnTo>
                  <a:lnTo>
                    <a:pt x="18" y="17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3" name="Freeform 219">
              <a:extLst>
                <a:ext uri="{FF2B5EF4-FFF2-40B4-BE49-F238E27FC236}">
                  <a16:creationId xmlns:a16="http://schemas.microsoft.com/office/drawing/2014/main" id="{391C77AB-EE2F-752A-2AA5-2744D0634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4530725"/>
              <a:ext cx="441325" cy="319088"/>
            </a:xfrm>
            <a:custGeom>
              <a:avLst/>
              <a:gdLst>
                <a:gd name="T0" fmla="*/ 2147483647 w 278"/>
                <a:gd name="T1" fmla="*/ 2147483647 h 201"/>
                <a:gd name="T2" fmla="*/ 2147483647 w 278"/>
                <a:gd name="T3" fmla="*/ 2147483647 h 201"/>
                <a:gd name="T4" fmla="*/ 2147483647 w 278"/>
                <a:gd name="T5" fmla="*/ 2147483647 h 201"/>
                <a:gd name="T6" fmla="*/ 2147483647 w 278"/>
                <a:gd name="T7" fmla="*/ 2147483647 h 201"/>
                <a:gd name="T8" fmla="*/ 2147483647 w 278"/>
                <a:gd name="T9" fmla="*/ 2147483647 h 201"/>
                <a:gd name="T10" fmla="*/ 2147483647 w 278"/>
                <a:gd name="T11" fmla="*/ 2147483647 h 201"/>
                <a:gd name="T12" fmla="*/ 2147483647 w 278"/>
                <a:gd name="T13" fmla="*/ 2147483647 h 201"/>
                <a:gd name="T14" fmla="*/ 2147483647 w 278"/>
                <a:gd name="T15" fmla="*/ 2147483647 h 201"/>
                <a:gd name="T16" fmla="*/ 2147483647 w 278"/>
                <a:gd name="T17" fmla="*/ 2147483647 h 201"/>
                <a:gd name="T18" fmla="*/ 2147483647 w 278"/>
                <a:gd name="T19" fmla="*/ 2147483647 h 201"/>
                <a:gd name="T20" fmla="*/ 2147483647 w 278"/>
                <a:gd name="T21" fmla="*/ 2147483647 h 201"/>
                <a:gd name="T22" fmla="*/ 2147483647 w 278"/>
                <a:gd name="T23" fmla="*/ 2147483647 h 201"/>
                <a:gd name="T24" fmla="*/ 0 w 278"/>
                <a:gd name="T25" fmla="*/ 2147483647 h 201"/>
                <a:gd name="T26" fmla="*/ 0 w 278"/>
                <a:gd name="T27" fmla="*/ 2147483647 h 201"/>
                <a:gd name="T28" fmla="*/ 2147483647 w 278"/>
                <a:gd name="T29" fmla="*/ 2147483647 h 201"/>
                <a:gd name="T30" fmla="*/ 2147483647 w 278"/>
                <a:gd name="T31" fmla="*/ 2147483647 h 201"/>
                <a:gd name="T32" fmla="*/ 2147483647 w 278"/>
                <a:gd name="T33" fmla="*/ 2147483647 h 201"/>
                <a:gd name="T34" fmla="*/ 2147483647 w 278"/>
                <a:gd name="T35" fmla="*/ 2147483647 h 201"/>
                <a:gd name="T36" fmla="*/ 2147483647 w 278"/>
                <a:gd name="T37" fmla="*/ 0 h 201"/>
                <a:gd name="T38" fmla="*/ 2147483647 w 278"/>
                <a:gd name="T39" fmla="*/ 0 h 201"/>
                <a:gd name="T40" fmla="*/ 2147483647 w 278"/>
                <a:gd name="T41" fmla="*/ 0 h 201"/>
                <a:gd name="T42" fmla="*/ 2147483647 w 278"/>
                <a:gd name="T43" fmla="*/ 2147483647 h 201"/>
                <a:gd name="T44" fmla="*/ 2147483647 w 278"/>
                <a:gd name="T45" fmla="*/ 2147483647 h 201"/>
                <a:gd name="T46" fmla="*/ 2147483647 w 278"/>
                <a:gd name="T47" fmla="*/ 2147483647 h 2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8"/>
                <a:gd name="T73" fmla="*/ 0 h 201"/>
                <a:gd name="T74" fmla="*/ 278 w 278"/>
                <a:gd name="T75" fmla="*/ 201 h 2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8" h="201">
                  <a:moveTo>
                    <a:pt x="272" y="17"/>
                  </a:moveTo>
                  <a:lnTo>
                    <a:pt x="278" y="147"/>
                  </a:lnTo>
                  <a:lnTo>
                    <a:pt x="272" y="159"/>
                  </a:lnTo>
                  <a:lnTo>
                    <a:pt x="272" y="171"/>
                  </a:lnTo>
                  <a:lnTo>
                    <a:pt x="260" y="177"/>
                  </a:lnTo>
                  <a:lnTo>
                    <a:pt x="248" y="177"/>
                  </a:lnTo>
                  <a:lnTo>
                    <a:pt x="29" y="201"/>
                  </a:lnTo>
                  <a:lnTo>
                    <a:pt x="23" y="201"/>
                  </a:lnTo>
                  <a:lnTo>
                    <a:pt x="18" y="195"/>
                  </a:lnTo>
                  <a:lnTo>
                    <a:pt x="12" y="183"/>
                  </a:lnTo>
                  <a:lnTo>
                    <a:pt x="0" y="41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8" y="17"/>
                  </a:lnTo>
                  <a:lnTo>
                    <a:pt x="29" y="11"/>
                  </a:lnTo>
                  <a:lnTo>
                    <a:pt x="254" y="0"/>
                  </a:lnTo>
                  <a:lnTo>
                    <a:pt x="260" y="0"/>
                  </a:lnTo>
                  <a:lnTo>
                    <a:pt x="266" y="5"/>
                  </a:lnTo>
                  <a:lnTo>
                    <a:pt x="272" y="17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4" name="Freeform 220">
              <a:extLst>
                <a:ext uri="{FF2B5EF4-FFF2-40B4-BE49-F238E27FC236}">
                  <a16:creationId xmlns:a16="http://schemas.microsoft.com/office/drawing/2014/main" id="{45771A2C-261B-6C73-405B-CAEEE3A60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4530725"/>
              <a:ext cx="347663" cy="319088"/>
            </a:xfrm>
            <a:custGeom>
              <a:avLst/>
              <a:gdLst>
                <a:gd name="T0" fmla="*/ 2147483647 w 219"/>
                <a:gd name="T1" fmla="*/ 2147483647 h 201"/>
                <a:gd name="T2" fmla="*/ 2147483647 w 219"/>
                <a:gd name="T3" fmla="*/ 2147483647 h 201"/>
                <a:gd name="T4" fmla="*/ 2147483647 w 219"/>
                <a:gd name="T5" fmla="*/ 2147483647 h 201"/>
                <a:gd name="T6" fmla="*/ 2147483647 w 219"/>
                <a:gd name="T7" fmla="*/ 2147483647 h 201"/>
                <a:gd name="T8" fmla="*/ 2147483647 w 219"/>
                <a:gd name="T9" fmla="*/ 2147483647 h 201"/>
                <a:gd name="T10" fmla="*/ 2147483647 w 219"/>
                <a:gd name="T11" fmla="*/ 2147483647 h 201"/>
                <a:gd name="T12" fmla="*/ 0 w 219"/>
                <a:gd name="T13" fmla="*/ 2147483647 h 201"/>
                <a:gd name="T14" fmla="*/ 0 w 219"/>
                <a:gd name="T15" fmla="*/ 2147483647 h 201"/>
                <a:gd name="T16" fmla="*/ 2147483647 w 219"/>
                <a:gd name="T17" fmla="*/ 2147483647 h 201"/>
                <a:gd name="T18" fmla="*/ 2147483647 w 219"/>
                <a:gd name="T19" fmla="*/ 2147483647 h 201"/>
                <a:gd name="T20" fmla="*/ 2147483647 w 219"/>
                <a:gd name="T21" fmla="*/ 2147483647 h 201"/>
                <a:gd name="T22" fmla="*/ 2147483647 w 219"/>
                <a:gd name="T23" fmla="*/ 2147483647 h 201"/>
                <a:gd name="T24" fmla="*/ 2147483647 w 219"/>
                <a:gd name="T25" fmla="*/ 0 h 201"/>
                <a:gd name="T26" fmla="*/ 2147483647 w 219"/>
                <a:gd name="T27" fmla="*/ 0 h 201"/>
                <a:gd name="T28" fmla="*/ 2147483647 w 219"/>
                <a:gd name="T29" fmla="*/ 0 h 201"/>
                <a:gd name="T30" fmla="*/ 2147483647 w 219"/>
                <a:gd name="T31" fmla="*/ 2147483647 h 201"/>
                <a:gd name="T32" fmla="*/ 2147483647 w 219"/>
                <a:gd name="T33" fmla="*/ 2147483647 h 201"/>
                <a:gd name="T34" fmla="*/ 2147483647 w 219"/>
                <a:gd name="T35" fmla="*/ 2147483647 h 201"/>
                <a:gd name="T36" fmla="*/ 2147483647 w 219"/>
                <a:gd name="T37" fmla="*/ 2147483647 h 201"/>
                <a:gd name="T38" fmla="*/ 2147483647 w 219"/>
                <a:gd name="T39" fmla="*/ 2147483647 h 201"/>
                <a:gd name="T40" fmla="*/ 2147483647 w 219"/>
                <a:gd name="T41" fmla="*/ 2147483647 h 201"/>
                <a:gd name="T42" fmla="*/ 2147483647 w 219"/>
                <a:gd name="T43" fmla="*/ 2147483647 h 201"/>
                <a:gd name="T44" fmla="*/ 2147483647 w 219"/>
                <a:gd name="T45" fmla="*/ 2147483647 h 201"/>
                <a:gd name="T46" fmla="*/ 2147483647 w 219"/>
                <a:gd name="T47" fmla="*/ 2147483647 h 201"/>
                <a:gd name="T48" fmla="*/ 2147483647 w 219"/>
                <a:gd name="T49" fmla="*/ 2147483647 h 201"/>
                <a:gd name="T50" fmla="*/ 2147483647 w 219"/>
                <a:gd name="T51" fmla="*/ 2147483647 h 201"/>
                <a:gd name="T52" fmla="*/ 2147483647 w 219"/>
                <a:gd name="T53" fmla="*/ 2147483647 h 201"/>
                <a:gd name="T54" fmla="*/ 2147483647 w 219"/>
                <a:gd name="T55" fmla="*/ 2147483647 h 201"/>
                <a:gd name="T56" fmla="*/ 2147483647 w 219"/>
                <a:gd name="T57" fmla="*/ 2147483647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"/>
                <a:gd name="T88" fmla="*/ 0 h 201"/>
                <a:gd name="T89" fmla="*/ 219 w 219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" h="201">
                  <a:moveTo>
                    <a:pt x="207" y="183"/>
                  </a:moveTo>
                  <a:lnTo>
                    <a:pt x="29" y="201"/>
                  </a:lnTo>
                  <a:lnTo>
                    <a:pt x="23" y="201"/>
                  </a:lnTo>
                  <a:lnTo>
                    <a:pt x="18" y="195"/>
                  </a:lnTo>
                  <a:lnTo>
                    <a:pt x="12" y="183"/>
                  </a:lnTo>
                  <a:lnTo>
                    <a:pt x="0" y="41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8" y="17"/>
                  </a:lnTo>
                  <a:lnTo>
                    <a:pt x="29" y="11"/>
                  </a:lnTo>
                  <a:lnTo>
                    <a:pt x="219" y="0"/>
                  </a:lnTo>
                  <a:lnTo>
                    <a:pt x="77" y="17"/>
                  </a:lnTo>
                  <a:lnTo>
                    <a:pt x="41" y="23"/>
                  </a:lnTo>
                  <a:lnTo>
                    <a:pt x="23" y="29"/>
                  </a:lnTo>
                  <a:lnTo>
                    <a:pt x="23" y="82"/>
                  </a:lnTo>
                  <a:lnTo>
                    <a:pt x="23" y="153"/>
                  </a:lnTo>
                  <a:lnTo>
                    <a:pt x="29" y="183"/>
                  </a:lnTo>
                  <a:lnTo>
                    <a:pt x="35" y="189"/>
                  </a:lnTo>
                  <a:lnTo>
                    <a:pt x="71" y="189"/>
                  </a:lnTo>
                  <a:lnTo>
                    <a:pt x="160" y="189"/>
                  </a:lnTo>
                  <a:lnTo>
                    <a:pt x="207" y="183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5" name="Freeform 221">
              <a:extLst>
                <a:ext uri="{FF2B5EF4-FFF2-40B4-BE49-F238E27FC236}">
                  <a16:creationId xmlns:a16="http://schemas.microsoft.com/office/drawing/2014/main" id="{ECACF3D1-D224-63DB-B12B-D4192AC2F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876800"/>
              <a:ext cx="620713" cy="198438"/>
            </a:xfrm>
            <a:custGeom>
              <a:avLst/>
              <a:gdLst>
                <a:gd name="T0" fmla="*/ 2147483647 w 391"/>
                <a:gd name="T1" fmla="*/ 0 h 125"/>
                <a:gd name="T2" fmla="*/ 2147483647 w 391"/>
                <a:gd name="T3" fmla="*/ 0 h 125"/>
                <a:gd name="T4" fmla="*/ 2147483647 w 391"/>
                <a:gd name="T5" fmla="*/ 0 h 125"/>
                <a:gd name="T6" fmla="*/ 2147483647 w 391"/>
                <a:gd name="T7" fmla="*/ 2147483647 h 125"/>
                <a:gd name="T8" fmla="*/ 2147483647 w 391"/>
                <a:gd name="T9" fmla="*/ 2147483647 h 125"/>
                <a:gd name="T10" fmla="*/ 2147483647 w 391"/>
                <a:gd name="T11" fmla="*/ 2147483647 h 125"/>
                <a:gd name="T12" fmla="*/ 2147483647 w 391"/>
                <a:gd name="T13" fmla="*/ 2147483647 h 125"/>
                <a:gd name="T14" fmla="*/ 2147483647 w 391"/>
                <a:gd name="T15" fmla="*/ 2147483647 h 125"/>
                <a:gd name="T16" fmla="*/ 2147483647 w 391"/>
                <a:gd name="T17" fmla="*/ 2147483647 h 125"/>
                <a:gd name="T18" fmla="*/ 2147483647 w 391"/>
                <a:gd name="T19" fmla="*/ 2147483647 h 125"/>
                <a:gd name="T20" fmla="*/ 2147483647 w 391"/>
                <a:gd name="T21" fmla="*/ 2147483647 h 125"/>
                <a:gd name="T22" fmla="*/ 2147483647 w 391"/>
                <a:gd name="T23" fmla="*/ 2147483647 h 125"/>
                <a:gd name="T24" fmla="*/ 2147483647 w 391"/>
                <a:gd name="T25" fmla="*/ 2147483647 h 125"/>
                <a:gd name="T26" fmla="*/ 0 w 391"/>
                <a:gd name="T27" fmla="*/ 2147483647 h 125"/>
                <a:gd name="T28" fmla="*/ 0 w 391"/>
                <a:gd name="T29" fmla="*/ 2147483647 h 125"/>
                <a:gd name="T30" fmla="*/ 0 w 391"/>
                <a:gd name="T31" fmla="*/ 2147483647 h 125"/>
                <a:gd name="T32" fmla="*/ 0 w 391"/>
                <a:gd name="T33" fmla="*/ 2147483647 h 125"/>
                <a:gd name="T34" fmla="*/ 2147483647 w 391"/>
                <a:gd name="T35" fmla="*/ 2147483647 h 125"/>
                <a:gd name="T36" fmla="*/ 2147483647 w 391"/>
                <a:gd name="T37" fmla="*/ 2147483647 h 125"/>
                <a:gd name="T38" fmla="*/ 2147483647 w 391"/>
                <a:gd name="T39" fmla="*/ 2147483647 h 125"/>
                <a:gd name="T40" fmla="*/ 2147483647 w 391"/>
                <a:gd name="T41" fmla="*/ 2147483647 h 125"/>
                <a:gd name="T42" fmla="*/ 2147483647 w 391"/>
                <a:gd name="T43" fmla="*/ 2147483647 h 125"/>
                <a:gd name="T44" fmla="*/ 2147483647 w 391"/>
                <a:gd name="T45" fmla="*/ 2147483647 h 125"/>
                <a:gd name="T46" fmla="*/ 2147483647 w 391"/>
                <a:gd name="T47" fmla="*/ 2147483647 h 125"/>
                <a:gd name="T48" fmla="*/ 2147483647 w 391"/>
                <a:gd name="T49" fmla="*/ 2147483647 h 125"/>
                <a:gd name="T50" fmla="*/ 2147483647 w 391"/>
                <a:gd name="T51" fmla="*/ 2147483647 h 125"/>
                <a:gd name="T52" fmla="*/ 2147483647 w 391"/>
                <a:gd name="T53" fmla="*/ 2147483647 h 125"/>
                <a:gd name="T54" fmla="*/ 2147483647 w 391"/>
                <a:gd name="T55" fmla="*/ 2147483647 h 125"/>
                <a:gd name="T56" fmla="*/ 2147483647 w 391"/>
                <a:gd name="T57" fmla="*/ 2147483647 h 125"/>
                <a:gd name="T58" fmla="*/ 2147483647 w 391"/>
                <a:gd name="T59" fmla="*/ 2147483647 h 125"/>
                <a:gd name="T60" fmla="*/ 2147483647 w 391"/>
                <a:gd name="T61" fmla="*/ 2147483647 h 125"/>
                <a:gd name="T62" fmla="*/ 2147483647 w 391"/>
                <a:gd name="T63" fmla="*/ 2147483647 h 125"/>
                <a:gd name="T64" fmla="*/ 2147483647 w 391"/>
                <a:gd name="T65" fmla="*/ 2147483647 h 125"/>
                <a:gd name="T66" fmla="*/ 2147483647 w 391"/>
                <a:gd name="T67" fmla="*/ 2147483647 h 125"/>
                <a:gd name="T68" fmla="*/ 2147483647 w 391"/>
                <a:gd name="T69" fmla="*/ 2147483647 h 125"/>
                <a:gd name="T70" fmla="*/ 2147483647 w 391"/>
                <a:gd name="T71" fmla="*/ 2147483647 h 125"/>
                <a:gd name="T72" fmla="*/ 2147483647 w 391"/>
                <a:gd name="T73" fmla="*/ 2147483647 h 125"/>
                <a:gd name="T74" fmla="*/ 2147483647 w 391"/>
                <a:gd name="T75" fmla="*/ 2147483647 h 125"/>
                <a:gd name="T76" fmla="*/ 2147483647 w 391"/>
                <a:gd name="T77" fmla="*/ 2147483647 h 125"/>
                <a:gd name="T78" fmla="*/ 2147483647 w 391"/>
                <a:gd name="T79" fmla="*/ 2147483647 h 125"/>
                <a:gd name="T80" fmla="*/ 2147483647 w 391"/>
                <a:gd name="T81" fmla="*/ 0 h 125"/>
                <a:gd name="T82" fmla="*/ 2147483647 w 391"/>
                <a:gd name="T83" fmla="*/ 0 h 1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125"/>
                <a:gd name="T128" fmla="*/ 391 w 391"/>
                <a:gd name="T129" fmla="*/ 125 h 1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125">
                  <a:moveTo>
                    <a:pt x="308" y="0"/>
                  </a:moveTo>
                  <a:lnTo>
                    <a:pt x="308" y="0"/>
                  </a:lnTo>
                  <a:lnTo>
                    <a:pt x="273" y="0"/>
                  </a:lnTo>
                  <a:lnTo>
                    <a:pt x="243" y="6"/>
                  </a:lnTo>
                  <a:lnTo>
                    <a:pt x="207" y="18"/>
                  </a:lnTo>
                  <a:lnTo>
                    <a:pt x="172" y="24"/>
                  </a:lnTo>
                  <a:lnTo>
                    <a:pt x="107" y="24"/>
                  </a:lnTo>
                  <a:lnTo>
                    <a:pt x="66" y="24"/>
                  </a:lnTo>
                  <a:lnTo>
                    <a:pt x="30" y="30"/>
                  </a:lnTo>
                  <a:lnTo>
                    <a:pt x="18" y="3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24" y="59"/>
                  </a:lnTo>
                  <a:lnTo>
                    <a:pt x="42" y="59"/>
                  </a:lnTo>
                  <a:lnTo>
                    <a:pt x="54" y="59"/>
                  </a:lnTo>
                  <a:lnTo>
                    <a:pt x="66" y="65"/>
                  </a:lnTo>
                  <a:lnTo>
                    <a:pt x="77" y="77"/>
                  </a:lnTo>
                  <a:lnTo>
                    <a:pt x="107" y="113"/>
                  </a:lnTo>
                  <a:lnTo>
                    <a:pt x="125" y="125"/>
                  </a:lnTo>
                  <a:lnTo>
                    <a:pt x="154" y="125"/>
                  </a:lnTo>
                  <a:lnTo>
                    <a:pt x="207" y="125"/>
                  </a:lnTo>
                  <a:lnTo>
                    <a:pt x="278" y="113"/>
                  </a:lnTo>
                  <a:lnTo>
                    <a:pt x="355" y="101"/>
                  </a:lnTo>
                  <a:lnTo>
                    <a:pt x="373" y="101"/>
                  </a:lnTo>
                  <a:lnTo>
                    <a:pt x="379" y="95"/>
                  </a:lnTo>
                  <a:lnTo>
                    <a:pt x="391" y="89"/>
                  </a:lnTo>
                  <a:lnTo>
                    <a:pt x="391" y="77"/>
                  </a:lnTo>
                  <a:lnTo>
                    <a:pt x="385" y="71"/>
                  </a:lnTo>
                  <a:lnTo>
                    <a:pt x="367" y="48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6" name="Freeform 222">
              <a:extLst>
                <a:ext uri="{FF2B5EF4-FFF2-40B4-BE49-F238E27FC236}">
                  <a16:creationId xmlns:a16="http://schemas.microsoft.com/office/drawing/2014/main" id="{A1E6C940-D0E6-005C-F82E-98F315FD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4876800"/>
              <a:ext cx="611188" cy="179388"/>
            </a:xfrm>
            <a:custGeom>
              <a:avLst/>
              <a:gdLst>
                <a:gd name="T0" fmla="*/ 2147483647 w 385"/>
                <a:gd name="T1" fmla="*/ 0 h 113"/>
                <a:gd name="T2" fmla="*/ 2147483647 w 385"/>
                <a:gd name="T3" fmla="*/ 0 h 113"/>
                <a:gd name="T4" fmla="*/ 2147483647 w 385"/>
                <a:gd name="T5" fmla="*/ 0 h 113"/>
                <a:gd name="T6" fmla="*/ 2147483647 w 385"/>
                <a:gd name="T7" fmla="*/ 2147483647 h 113"/>
                <a:gd name="T8" fmla="*/ 2147483647 w 385"/>
                <a:gd name="T9" fmla="*/ 2147483647 h 113"/>
                <a:gd name="T10" fmla="*/ 2147483647 w 385"/>
                <a:gd name="T11" fmla="*/ 2147483647 h 113"/>
                <a:gd name="T12" fmla="*/ 2147483647 w 385"/>
                <a:gd name="T13" fmla="*/ 2147483647 h 113"/>
                <a:gd name="T14" fmla="*/ 2147483647 w 385"/>
                <a:gd name="T15" fmla="*/ 2147483647 h 113"/>
                <a:gd name="T16" fmla="*/ 2147483647 w 385"/>
                <a:gd name="T17" fmla="*/ 2147483647 h 113"/>
                <a:gd name="T18" fmla="*/ 2147483647 w 385"/>
                <a:gd name="T19" fmla="*/ 2147483647 h 113"/>
                <a:gd name="T20" fmla="*/ 2147483647 w 385"/>
                <a:gd name="T21" fmla="*/ 2147483647 h 113"/>
                <a:gd name="T22" fmla="*/ 2147483647 w 385"/>
                <a:gd name="T23" fmla="*/ 2147483647 h 113"/>
                <a:gd name="T24" fmla="*/ 2147483647 w 385"/>
                <a:gd name="T25" fmla="*/ 2147483647 h 113"/>
                <a:gd name="T26" fmla="*/ 0 w 385"/>
                <a:gd name="T27" fmla="*/ 2147483647 h 113"/>
                <a:gd name="T28" fmla="*/ 0 w 385"/>
                <a:gd name="T29" fmla="*/ 2147483647 h 113"/>
                <a:gd name="T30" fmla="*/ 2147483647 w 385"/>
                <a:gd name="T31" fmla="*/ 2147483647 h 113"/>
                <a:gd name="T32" fmla="*/ 2147483647 w 385"/>
                <a:gd name="T33" fmla="*/ 2147483647 h 113"/>
                <a:gd name="T34" fmla="*/ 2147483647 w 385"/>
                <a:gd name="T35" fmla="*/ 2147483647 h 113"/>
                <a:gd name="T36" fmla="*/ 2147483647 w 385"/>
                <a:gd name="T37" fmla="*/ 2147483647 h 113"/>
                <a:gd name="T38" fmla="*/ 2147483647 w 385"/>
                <a:gd name="T39" fmla="*/ 2147483647 h 113"/>
                <a:gd name="T40" fmla="*/ 2147483647 w 385"/>
                <a:gd name="T41" fmla="*/ 2147483647 h 113"/>
                <a:gd name="T42" fmla="*/ 2147483647 w 385"/>
                <a:gd name="T43" fmla="*/ 2147483647 h 113"/>
                <a:gd name="T44" fmla="*/ 2147483647 w 385"/>
                <a:gd name="T45" fmla="*/ 2147483647 h 113"/>
                <a:gd name="T46" fmla="*/ 2147483647 w 385"/>
                <a:gd name="T47" fmla="*/ 2147483647 h 113"/>
                <a:gd name="T48" fmla="*/ 2147483647 w 385"/>
                <a:gd name="T49" fmla="*/ 2147483647 h 113"/>
                <a:gd name="T50" fmla="*/ 2147483647 w 385"/>
                <a:gd name="T51" fmla="*/ 2147483647 h 113"/>
                <a:gd name="T52" fmla="*/ 2147483647 w 385"/>
                <a:gd name="T53" fmla="*/ 2147483647 h 113"/>
                <a:gd name="T54" fmla="*/ 2147483647 w 385"/>
                <a:gd name="T55" fmla="*/ 2147483647 h 113"/>
                <a:gd name="T56" fmla="*/ 2147483647 w 385"/>
                <a:gd name="T57" fmla="*/ 2147483647 h 113"/>
                <a:gd name="T58" fmla="*/ 2147483647 w 385"/>
                <a:gd name="T59" fmla="*/ 2147483647 h 113"/>
                <a:gd name="T60" fmla="*/ 2147483647 w 385"/>
                <a:gd name="T61" fmla="*/ 2147483647 h 113"/>
                <a:gd name="T62" fmla="*/ 2147483647 w 385"/>
                <a:gd name="T63" fmla="*/ 2147483647 h 113"/>
                <a:gd name="T64" fmla="*/ 2147483647 w 385"/>
                <a:gd name="T65" fmla="*/ 2147483647 h 113"/>
                <a:gd name="T66" fmla="*/ 2147483647 w 385"/>
                <a:gd name="T67" fmla="*/ 2147483647 h 113"/>
                <a:gd name="T68" fmla="*/ 2147483647 w 385"/>
                <a:gd name="T69" fmla="*/ 2147483647 h 113"/>
                <a:gd name="T70" fmla="*/ 2147483647 w 385"/>
                <a:gd name="T71" fmla="*/ 2147483647 h 113"/>
                <a:gd name="T72" fmla="*/ 2147483647 w 385"/>
                <a:gd name="T73" fmla="*/ 2147483647 h 113"/>
                <a:gd name="T74" fmla="*/ 2147483647 w 385"/>
                <a:gd name="T75" fmla="*/ 0 h 113"/>
                <a:gd name="T76" fmla="*/ 2147483647 w 385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5"/>
                <a:gd name="T118" fmla="*/ 0 h 113"/>
                <a:gd name="T119" fmla="*/ 385 w 385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5" h="113">
                  <a:moveTo>
                    <a:pt x="302" y="0"/>
                  </a:moveTo>
                  <a:lnTo>
                    <a:pt x="302" y="0"/>
                  </a:lnTo>
                  <a:lnTo>
                    <a:pt x="267" y="0"/>
                  </a:lnTo>
                  <a:lnTo>
                    <a:pt x="237" y="6"/>
                  </a:lnTo>
                  <a:lnTo>
                    <a:pt x="201" y="18"/>
                  </a:lnTo>
                  <a:lnTo>
                    <a:pt x="166" y="24"/>
                  </a:lnTo>
                  <a:lnTo>
                    <a:pt x="101" y="24"/>
                  </a:lnTo>
                  <a:lnTo>
                    <a:pt x="60" y="24"/>
                  </a:lnTo>
                  <a:lnTo>
                    <a:pt x="24" y="30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36" y="48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71" y="71"/>
                  </a:lnTo>
                  <a:lnTo>
                    <a:pt x="101" y="101"/>
                  </a:lnTo>
                  <a:lnTo>
                    <a:pt x="119" y="113"/>
                  </a:lnTo>
                  <a:lnTo>
                    <a:pt x="154" y="113"/>
                  </a:lnTo>
                  <a:lnTo>
                    <a:pt x="207" y="113"/>
                  </a:lnTo>
                  <a:lnTo>
                    <a:pt x="272" y="101"/>
                  </a:lnTo>
                  <a:lnTo>
                    <a:pt x="355" y="95"/>
                  </a:lnTo>
                  <a:lnTo>
                    <a:pt x="373" y="89"/>
                  </a:lnTo>
                  <a:lnTo>
                    <a:pt x="379" y="83"/>
                  </a:lnTo>
                  <a:lnTo>
                    <a:pt x="385" y="77"/>
                  </a:lnTo>
                  <a:lnTo>
                    <a:pt x="379" y="65"/>
                  </a:lnTo>
                  <a:lnTo>
                    <a:pt x="361" y="4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7" name="Freeform 223">
              <a:extLst>
                <a:ext uri="{FF2B5EF4-FFF2-40B4-BE49-F238E27FC236}">
                  <a16:creationId xmlns:a16="http://schemas.microsoft.com/office/drawing/2014/main" id="{5C538E1D-325F-A680-ACCD-2C31E319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4924425"/>
              <a:ext cx="357188" cy="93663"/>
            </a:xfrm>
            <a:custGeom>
              <a:avLst/>
              <a:gdLst>
                <a:gd name="T0" fmla="*/ 2147483647 w 225"/>
                <a:gd name="T1" fmla="*/ 2147483647 h 59"/>
                <a:gd name="T2" fmla="*/ 2147483647 w 225"/>
                <a:gd name="T3" fmla="*/ 2147483647 h 59"/>
                <a:gd name="T4" fmla="*/ 2147483647 w 225"/>
                <a:gd name="T5" fmla="*/ 2147483647 h 59"/>
                <a:gd name="T6" fmla="*/ 2147483647 w 225"/>
                <a:gd name="T7" fmla="*/ 2147483647 h 59"/>
                <a:gd name="T8" fmla="*/ 2147483647 w 225"/>
                <a:gd name="T9" fmla="*/ 2147483647 h 59"/>
                <a:gd name="T10" fmla="*/ 2147483647 w 225"/>
                <a:gd name="T11" fmla="*/ 2147483647 h 59"/>
                <a:gd name="T12" fmla="*/ 2147483647 w 225"/>
                <a:gd name="T13" fmla="*/ 2147483647 h 59"/>
                <a:gd name="T14" fmla="*/ 2147483647 w 225"/>
                <a:gd name="T15" fmla="*/ 2147483647 h 59"/>
                <a:gd name="T16" fmla="*/ 2147483647 w 225"/>
                <a:gd name="T17" fmla="*/ 2147483647 h 59"/>
                <a:gd name="T18" fmla="*/ 2147483647 w 225"/>
                <a:gd name="T19" fmla="*/ 2147483647 h 59"/>
                <a:gd name="T20" fmla="*/ 0 w 225"/>
                <a:gd name="T21" fmla="*/ 2147483647 h 59"/>
                <a:gd name="T22" fmla="*/ 0 w 225"/>
                <a:gd name="T23" fmla="*/ 0 h 59"/>
                <a:gd name="T24" fmla="*/ 0 w 225"/>
                <a:gd name="T25" fmla="*/ 0 h 59"/>
                <a:gd name="T26" fmla="*/ 2147483647 w 225"/>
                <a:gd name="T27" fmla="*/ 2147483647 h 59"/>
                <a:gd name="T28" fmla="*/ 2147483647 w 225"/>
                <a:gd name="T29" fmla="*/ 2147483647 h 59"/>
                <a:gd name="T30" fmla="*/ 2147483647 w 225"/>
                <a:gd name="T31" fmla="*/ 2147483647 h 59"/>
                <a:gd name="T32" fmla="*/ 2147483647 w 225"/>
                <a:gd name="T33" fmla="*/ 2147483647 h 59"/>
                <a:gd name="T34" fmla="*/ 2147483647 w 225"/>
                <a:gd name="T35" fmla="*/ 2147483647 h 59"/>
                <a:gd name="T36" fmla="*/ 2147483647 w 225"/>
                <a:gd name="T37" fmla="*/ 2147483647 h 59"/>
                <a:gd name="T38" fmla="*/ 2147483647 w 225"/>
                <a:gd name="T39" fmla="*/ 2147483647 h 59"/>
                <a:gd name="T40" fmla="*/ 2147483647 w 225"/>
                <a:gd name="T41" fmla="*/ 2147483647 h 59"/>
                <a:gd name="T42" fmla="*/ 2147483647 w 225"/>
                <a:gd name="T43" fmla="*/ 2147483647 h 59"/>
                <a:gd name="T44" fmla="*/ 2147483647 w 225"/>
                <a:gd name="T45" fmla="*/ 2147483647 h 59"/>
                <a:gd name="T46" fmla="*/ 2147483647 w 225"/>
                <a:gd name="T47" fmla="*/ 2147483647 h 59"/>
                <a:gd name="T48" fmla="*/ 2147483647 w 225"/>
                <a:gd name="T49" fmla="*/ 2147483647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5"/>
                <a:gd name="T76" fmla="*/ 0 h 59"/>
                <a:gd name="T77" fmla="*/ 225 w 225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5" h="59">
                  <a:moveTo>
                    <a:pt x="225" y="41"/>
                  </a:moveTo>
                  <a:lnTo>
                    <a:pt x="225" y="41"/>
                  </a:lnTo>
                  <a:lnTo>
                    <a:pt x="189" y="53"/>
                  </a:lnTo>
                  <a:lnTo>
                    <a:pt x="142" y="59"/>
                  </a:lnTo>
                  <a:lnTo>
                    <a:pt x="101" y="59"/>
                  </a:lnTo>
                  <a:lnTo>
                    <a:pt x="65" y="53"/>
                  </a:lnTo>
                  <a:lnTo>
                    <a:pt x="42" y="29"/>
                  </a:lnTo>
                  <a:lnTo>
                    <a:pt x="24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3" y="6"/>
                  </a:lnTo>
                  <a:lnTo>
                    <a:pt x="89" y="18"/>
                  </a:lnTo>
                  <a:lnTo>
                    <a:pt x="112" y="24"/>
                  </a:lnTo>
                  <a:lnTo>
                    <a:pt x="136" y="29"/>
                  </a:lnTo>
                  <a:lnTo>
                    <a:pt x="178" y="24"/>
                  </a:lnTo>
                  <a:lnTo>
                    <a:pt x="195" y="29"/>
                  </a:lnTo>
                  <a:lnTo>
                    <a:pt x="207" y="29"/>
                  </a:lnTo>
                  <a:lnTo>
                    <a:pt x="225" y="41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8" name="Freeform 224">
              <a:extLst>
                <a:ext uri="{FF2B5EF4-FFF2-40B4-BE49-F238E27FC236}">
                  <a16:creationId xmlns:a16="http://schemas.microsoft.com/office/drawing/2014/main" id="{D9529956-7C93-2FC5-08ED-86939EEFE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4933950"/>
              <a:ext cx="534988" cy="122238"/>
            </a:xfrm>
            <a:custGeom>
              <a:avLst/>
              <a:gdLst>
                <a:gd name="T0" fmla="*/ 0 w 337"/>
                <a:gd name="T1" fmla="*/ 2147483647 h 77"/>
                <a:gd name="T2" fmla="*/ 0 w 337"/>
                <a:gd name="T3" fmla="*/ 2147483647 h 77"/>
                <a:gd name="T4" fmla="*/ 2147483647 w 337"/>
                <a:gd name="T5" fmla="*/ 2147483647 h 77"/>
                <a:gd name="T6" fmla="*/ 2147483647 w 337"/>
                <a:gd name="T7" fmla="*/ 2147483647 h 77"/>
                <a:gd name="T8" fmla="*/ 2147483647 w 337"/>
                <a:gd name="T9" fmla="*/ 2147483647 h 77"/>
                <a:gd name="T10" fmla="*/ 2147483647 w 337"/>
                <a:gd name="T11" fmla="*/ 2147483647 h 77"/>
                <a:gd name="T12" fmla="*/ 2147483647 w 337"/>
                <a:gd name="T13" fmla="*/ 2147483647 h 77"/>
                <a:gd name="T14" fmla="*/ 2147483647 w 337"/>
                <a:gd name="T15" fmla="*/ 2147483647 h 77"/>
                <a:gd name="T16" fmla="*/ 2147483647 w 337"/>
                <a:gd name="T17" fmla="*/ 2147483647 h 77"/>
                <a:gd name="T18" fmla="*/ 2147483647 w 337"/>
                <a:gd name="T19" fmla="*/ 2147483647 h 77"/>
                <a:gd name="T20" fmla="*/ 2147483647 w 337"/>
                <a:gd name="T21" fmla="*/ 2147483647 h 77"/>
                <a:gd name="T22" fmla="*/ 2147483647 w 337"/>
                <a:gd name="T23" fmla="*/ 2147483647 h 77"/>
                <a:gd name="T24" fmla="*/ 2147483647 w 337"/>
                <a:gd name="T25" fmla="*/ 2147483647 h 77"/>
                <a:gd name="T26" fmla="*/ 2147483647 w 337"/>
                <a:gd name="T27" fmla="*/ 2147483647 h 77"/>
                <a:gd name="T28" fmla="*/ 2147483647 w 337"/>
                <a:gd name="T29" fmla="*/ 2147483647 h 77"/>
                <a:gd name="T30" fmla="*/ 2147483647 w 337"/>
                <a:gd name="T31" fmla="*/ 2147483647 h 77"/>
                <a:gd name="T32" fmla="*/ 2147483647 w 337"/>
                <a:gd name="T33" fmla="*/ 2147483647 h 77"/>
                <a:gd name="T34" fmla="*/ 2147483647 w 337"/>
                <a:gd name="T35" fmla="*/ 2147483647 h 77"/>
                <a:gd name="T36" fmla="*/ 2147483647 w 337"/>
                <a:gd name="T37" fmla="*/ 2147483647 h 77"/>
                <a:gd name="T38" fmla="*/ 2147483647 w 337"/>
                <a:gd name="T39" fmla="*/ 2147483647 h 77"/>
                <a:gd name="T40" fmla="*/ 2147483647 w 337"/>
                <a:gd name="T41" fmla="*/ 0 h 77"/>
                <a:gd name="T42" fmla="*/ 2147483647 w 337"/>
                <a:gd name="T43" fmla="*/ 0 h 77"/>
                <a:gd name="T44" fmla="*/ 2147483647 w 337"/>
                <a:gd name="T45" fmla="*/ 2147483647 h 77"/>
                <a:gd name="T46" fmla="*/ 2147483647 w 337"/>
                <a:gd name="T47" fmla="*/ 2147483647 h 77"/>
                <a:gd name="T48" fmla="*/ 2147483647 w 337"/>
                <a:gd name="T49" fmla="*/ 2147483647 h 77"/>
                <a:gd name="T50" fmla="*/ 2147483647 w 337"/>
                <a:gd name="T51" fmla="*/ 2147483647 h 77"/>
                <a:gd name="T52" fmla="*/ 2147483647 w 337"/>
                <a:gd name="T53" fmla="*/ 2147483647 h 77"/>
                <a:gd name="T54" fmla="*/ 2147483647 w 337"/>
                <a:gd name="T55" fmla="*/ 2147483647 h 77"/>
                <a:gd name="T56" fmla="*/ 2147483647 w 337"/>
                <a:gd name="T57" fmla="*/ 2147483647 h 77"/>
                <a:gd name="T58" fmla="*/ 2147483647 w 337"/>
                <a:gd name="T59" fmla="*/ 2147483647 h 77"/>
                <a:gd name="T60" fmla="*/ 2147483647 w 337"/>
                <a:gd name="T61" fmla="*/ 2147483647 h 77"/>
                <a:gd name="T62" fmla="*/ 2147483647 w 337"/>
                <a:gd name="T63" fmla="*/ 2147483647 h 77"/>
                <a:gd name="T64" fmla="*/ 2147483647 w 337"/>
                <a:gd name="T65" fmla="*/ 2147483647 h 77"/>
                <a:gd name="T66" fmla="*/ 2147483647 w 337"/>
                <a:gd name="T67" fmla="*/ 2147483647 h 77"/>
                <a:gd name="T68" fmla="*/ 2147483647 w 337"/>
                <a:gd name="T69" fmla="*/ 2147483647 h 77"/>
                <a:gd name="T70" fmla="*/ 2147483647 w 337"/>
                <a:gd name="T71" fmla="*/ 2147483647 h 77"/>
                <a:gd name="T72" fmla="*/ 0 w 337"/>
                <a:gd name="T73" fmla="*/ 2147483647 h 77"/>
                <a:gd name="T74" fmla="*/ 0 w 337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77"/>
                <a:gd name="T116" fmla="*/ 337 w 337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77">
                  <a:moveTo>
                    <a:pt x="0" y="12"/>
                  </a:moveTo>
                  <a:lnTo>
                    <a:pt x="0" y="12"/>
                  </a:lnTo>
                  <a:lnTo>
                    <a:pt x="12" y="18"/>
                  </a:lnTo>
                  <a:lnTo>
                    <a:pt x="23" y="35"/>
                  </a:lnTo>
                  <a:lnTo>
                    <a:pt x="53" y="65"/>
                  </a:lnTo>
                  <a:lnTo>
                    <a:pt x="71" y="77"/>
                  </a:lnTo>
                  <a:lnTo>
                    <a:pt x="106" y="77"/>
                  </a:lnTo>
                  <a:lnTo>
                    <a:pt x="159" y="77"/>
                  </a:lnTo>
                  <a:lnTo>
                    <a:pt x="224" y="65"/>
                  </a:lnTo>
                  <a:lnTo>
                    <a:pt x="307" y="59"/>
                  </a:lnTo>
                  <a:lnTo>
                    <a:pt x="325" y="53"/>
                  </a:lnTo>
                  <a:lnTo>
                    <a:pt x="331" y="47"/>
                  </a:lnTo>
                  <a:lnTo>
                    <a:pt x="337" y="41"/>
                  </a:lnTo>
                  <a:lnTo>
                    <a:pt x="331" y="29"/>
                  </a:lnTo>
                  <a:lnTo>
                    <a:pt x="313" y="12"/>
                  </a:lnTo>
                  <a:lnTo>
                    <a:pt x="301" y="0"/>
                  </a:lnTo>
                  <a:lnTo>
                    <a:pt x="313" y="29"/>
                  </a:lnTo>
                  <a:lnTo>
                    <a:pt x="313" y="35"/>
                  </a:lnTo>
                  <a:lnTo>
                    <a:pt x="307" y="41"/>
                  </a:lnTo>
                  <a:lnTo>
                    <a:pt x="289" y="47"/>
                  </a:lnTo>
                  <a:lnTo>
                    <a:pt x="248" y="53"/>
                  </a:lnTo>
                  <a:lnTo>
                    <a:pt x="195" y="59"/>
                  </a:lnTo>
                  <a:lnTo>
                    <a:pt x="142" y="65"/>
                  </a:lnTo>
                  <a:lnTo>
                    <a:pt x="94" y="65"/>
                  </a:lnTo>
                  <a:lnTo>
                    <a:pt x="77" y="59"/>
                  </a:lnTo>
                  <a:lnTo>
                    <a:pt x="71" y="53"/>
                  </a:lnTo>
                  <a:lnTo>
                    <a:pt x="41" y="29"/>
                  </a:lnTo>
                  <a:lnTo>
                    <a:pt x="23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29" name="Freeform 225">
              <a:extLst>
                <a:ext uri="{FF2B5EF4-FFF2-40B4-BE49-F238E27FC236}">
                  <a16:creationId xmlns:a16="http://schemas.microsoft.com/office/drawing/2014/main" id="{0D519437-D559-8969-3C7A-E813430F9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092700"/>
              <a:ext cx="469900" cy="76200"/>
            </a:xfrm>
            <a:custGeom>
              <a:avLst/>
              <a:gdLst>
                <a:gd name="T0" fmla="*/ 0 w 296"/>
                <a:gd name="T1" fmla="*/ 2147483647 h 48"/>
                <a:gd name="T2" fmla="*/ 2147483647 w 296"/>
                <a:gd name="T3" fmla="*/ 0 h 48"/>
                <a:gd name="T4" fmla="*/ 2147483647 w 296"/>
                <a:gd name="T5" fmla="*/ 2147483647 h 48"/>
                <a:gd name="T6" fmla="*/ 0 w 296"/>
                <a:gd name="T7" fmla="*/ 2147483647 h 48"/>
                <a:gd name="T8" fmla="*/ 0 w 296"/>
                <a:gd name="T9" fmla="*/ 2147483647 h 48"/>
                <a:gd name="T10" fmla="*/ 0 w 29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48"/>
                <a:gd name="T20" fmla="*/ 296 w 29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48">
                  <a:moveTo>
                    <a:pt x="0" y="30"/>
                  </a:moveTo>
                  <a:lnTo>
                    <a:pt x="290" y="0"/>
                  </a:lnTo>
                  <a:lnTo>
                    <a:pt x="296" y="24"/>
                  </a:lnTo>
                  <a:lnTo>
                    <a:pt x="0" y="4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0" name="Freeform 226">
              <a:extLst>
                <a:ext uri="{FF2B5EF4-FFF2-40B4-BE49-F238E27FC236}">
                  <a16:creationId xmlns:a16="http://schemas.microsoft.com/office/drawing/2014/main" id="{3AF63881-4935-96E6-8599-7A7898C5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111750"/>
              <a:ext cx="469900" cy="57150"/>
            </a:xfrm>
            <a:custGeom>
              <a:avLst/>
              <a:gdLst>
                <a:gd name="T0" fmla="*/ 0 w 296"/>
                <a:gd name="T1" fmla="*/ 2147483647 h 36"/>
                <a:gd name="T2" fmla="*/ 2147483647 w 296"/>
                <a:gd name="T3" fmla="*/ 0 h 36"/>
                <a:gd name="T4" fmla="*/ 2147483647 w 296"/>
                <a:gd name="T5" fmla="*/ 2147483647 h 36"/>
                <a:gd name="T6" fmla="*/ 0 w 296"/>
                <a:gd name="T7" fmla="*/ 2147483647 h 36"/>
                <a:gd name="T8" fmla="*/ 0 w 296"/>
                <a:gd name="T9" fmla="*/ 2147483647 h 36"/>
                <a:gd name="T10" fmla="*/ 0 w 296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6"/>
                <a:gd name="T20" fmla="*/ 296 w 29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6">
                  <a:moveTo>
                    <a:pt x="0" y="30"/>
                  </a:moveTo>
                  <a:lnTo>
                    <a:pt x="296" y="0"/>
                  </a:lnTo>
                  <a:lnTo>
                    <a:pt x="296" y="12"/>
                  </a:lnTo>
                  <a:lnTo>
                    <a:pt x="0" y="36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1" name="Freeform 227">
              <a:extLst>
                <a:ext uri="{FF2B5EF4-FFF2-40B4-BE49-F238E27FC236}">
                  <a16:creationId xmlns:a16="http://schemas.microsoft.com/office/drawing/2014/main" id="{0190F0F6-7242-455D-F2A0-28D900EA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5121275"/>
              <a:ext cx="477838" cy="74613"/>
            </a:xfrm>
            <a:custGeom>
              <a:avLst/>
              <a:gdLst>
                <a:gd name="T0" fmla="*/ 0 w 301"/>
                <a:gd name="T1" fmla="*/ 2147483647 h 47"/>
                <a:gd name="T2" fmla="*/ 2147483647 w 301"/>
                <a:gd name="T3" fmla="*/ 0 h 47"/>
                <a:gd name="T4" fmla="*/ 2147483647 w 301"/>
                <a:gd name="T5" fmla="*/ 2147483647 h 47"/>
                <a:gd name="T6" fmla="*/ 2147483647 w 301"/>
                <a:gd name="T7" fmla="*/ 2147483647 h 47"/>
                <a:gd name="T8" fmla="*/ 0 w 301"/>
                <a:gd name="T9" fmla="*/ 2147483647 h 47"/>
                <a:gd name="T10" fmla="*/ 0 w 301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47"/>
                <a:gd name="T20" fmla="*/ 301 w 30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47">
                  <a:moveTo>
                    <a:pt x="0" y="30"/>
                  </a:moveTo>
                  <a:lnTo>
                    <a:pt x="296" y="0"/>
                  </a:lnTo>
                  <a:lnTo>
                    <a:pt x="301" y="24"/>
                  </a:lnTo>
                  <a:lnTo>
                    <a:pt x="6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2" name="Freeform 228">
              <a:extLst>
                <a:ext uri="{FF2B5EF4-FFF2-40B4-BE49-F238E27FC236}">
                  <a16:creationId xmlns:a16="http://schemas.microsoft.com/office/drawing/2014/main" id="{F2D67996-2299-FDBE-ED36-9D0C13BA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5140325"/>
              <a:ext cx="468313" cy="55563"/>
            </a:xfrm>
            <a:custGeom>
              <a:avLst/>
              <a:gdLst>
                <a:gd name="T0" fmla="*/ 0 w 295"/>
                <a:gd name="T1" fmla="*/ 2147483647 h 35"/>
                <a:gd name="T2" fmla="*/ 2147483647 w 295"/>
                <a:gd name="T3" fmla="*/ 0 h 35"/>
                <a:gd name="T4" fmla="*/ 2147483647 w 295"/>
                <a:gd name="T5" fmla="*/ 2147483647 h 35"/>
                <a:gd name="T6" fmla="*/ 0 w 295"/>
                <a:gd name="T7" fmla="*/ 2147483647 h 35"/>
                <a:gd name="T8" fmla="*/ 0 w 295"/>
                <a:gd name="T9" fmla="*/ 2147483647 h 35"/>
                <a:gd name="T10" fmla="*/ 0 w 295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35"/>
                <a:gd name="T20" fmla="*/ 295 w 29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35">
                  <a:moveTo>
                    <a:pt x="0" y="29"/>
                  </a:moveTo>
                  <a:lnTo>
                    <a:pt x="290" y="0"/>
                  </a:lnTo>
                  <a:lnTo>
                    <a:pt x="295" y="12"/>
                  </a:lnTo>
                  <a:lnTo>
                    <a:pt x="0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3" name="Freeform 229">
              <a:extLst>
                <a:ext uri="{FF2B5EF4-FFF2-40B4-BE49-F238E27FC236}">
                  <a16:creationId xmlns:a16="http://schemas.microsoft.com/office/drawing/2014/main" id="{F6A18011-052E-AEA4-85BA-17317788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999038"/>
              <a:ext cx="469900" cy="76200"/>
            </a:xfrm>
            <a:custGeom>
              <a:avLst/>
              <a:gdLst>
                <a:gd name="T0" fmla="*/ 0 w 296"/>
                <a:gd name="T1" fmla="*/ 2147483647 h 48"/>
                <a:gd name="T2" fmla="*/ 2147483647 w 296"/>
                <a:gd name="T3" fmla="*/ 0 h 48"/>
                <a:gd name="T4" fmla="*/ 2147483647 w 296"/>
                <a:gd name="T5" fmla="*/ 2147483647 h 48"/>
                <a:gd name="T6" fmla="*/ 0 w 296"/>
                <a:gd name="T7" fmla="*/ 2147483647 h 48"/>
                <a:gd name="T8" fmla="*/ 0 w 296"/>
                <a:gd name="T9" fmla="*/ 2147483647 h 48"/>
                <a:gd name="T10" fmla="*/ 0 w 29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48"/>
                <a:gd name="T20" fmla="*/ 296 w 29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48">
                  <a:moveTo>
                    <a:pt x="0" y="24"/>
                  </a:moveTo>
                  <a:lnTo>
                    <a:pt x="290" y="0"/>
                  </a:lnTo>
                  <a:lnTo>
                    <a:pt x="296" y="18"/>
                  </a:lnTo>
                  <a:lnTo>
                    <a:pt x="0" y="4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4" name="Freeform 230">
              <a:extLst>
                <a:ext uri="{FF2B5EF4-FFF2-40B4-BE49-F238E27FC236}">
                  <a16:creationId xmlns:a16="http://schemas.microsoft.com/office/drawing/2014/main" id="{97908D2B-5BC8-731A-E655-60FC594E0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5018088"/>
              <a:ext cx="469900" cy="57150"/>
            </a:xfrm>
            <a:custGeom>
              <a:avLst/>
              <a:gdLst>
                <a:gd name="T0" fmla="*/ 0 w 296"/>
                <a:gd name="T1" fmla="*/ 2147483647 h 36"/>
                <a:gd name="T2" fmla="*/ 2147483647 w 296"/>
                <a:gd name="T3" fmla="*/ 0 h 36"/>
                <a:gd name="T4" fmla="*/ 2147483647 w 296"/>
                <a:gd name="T5" fmla="*/ 2147483647 h 36"/>
                <a:gd name="T6" fmla="*/ 0 w 296"/>
                <a:gd name="T7" fmla="*/ 2147483647 h 36"/>
                <a:gd name="T8" fmla="*/ 0 w 296"/>
                <a:gd name="T9" fmla="*/ 2147483647 h 36"/>
                <a:gd name="T10" fmla="*/ 0 w 296"/>
                <a:gd name="T11" fmla="*/ 214748364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6"/>
                <a:gd name="T19" fmla="*/ 0 h 36"/>
                <a:gd name="T20" fmla="*/ 296 w 29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6" h="36">
                  <a:moveTo>
                    <a:pt x="0" y="24"/>
                  </a:moveTo>
                  <a:lnTo>
                    <a:pt x="296" y="0"/>
                  </a:lnTo>
                  <a:lnTo>
                    <a:pt x="296" y="6"/>
                  </a:lnTo>
                  <a:lnTo>
                    <a:pt x="0" y="3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5" name="Freeform 231">
              <a:extLst>
                <a:ext uri="{FF2B5EF4-FFF2-40B4-BE49-F238E27FC236}">
                  <a16:creationId xmlns:a16="http://schemas.microsoft.com/office/drawing/2014/main" id="{9417FA44-E2DA-6B1F-6ACB-633434B4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5037138"/>
              <a:ext cx="160338" cy="525463"/>
            </a:xfrm>
            <a:custGeom>
              <a:avLst/>
              <a:gdLst>
                <a:gd name="T0" fmla="*/ 2147483647 w 101"/>
                <a:gd name="T1" fmla="*/ 2147483647 h 331"/>
                <a:gd name="T2" fmla="*/ 2147483647 w 101"/>
                <a:gd name="T3" fmla="*/ 2147483647 h 331"/>
                <a:gd name="T4" fmla="*/ 2147483647 w 101"/>
                <a:gd name="T5" fmla="*/ 2147483647 h 331"/>
                <a:gd name="T6" fmla="*/ 2147483647 w 101"/>
                <a:gd name="T7" fmla="*/ 2147483647 h 331"/>
                <a:gd name="T8" fmla="*/ 2147483647 w 101"/>
                <a:gd name="T9" fmla="*/ 2147483647 h 331"/>
                <a:gd name="T10" fmla="*/ 2147483647 w 101"/>
                <a:gd name="T11" fmla="*/ 2147483647 h 331"/>
                <a:gd name="T12" fmla="*/ 2147483647 w 101"/>
                <a:gd name="T13" fmla="*/ 2147483647 h 331"/>
                <a:gd name="T14" fmla="*/ 2147483647 w 101"/>
                <a:gd name="T15" fmla="*/ 2147483647 h 331"/>
                <a:gd name="T16" fmla="*/ 2147483647 w 101"/>
                <a:gd name="T17" fmla="*/ 2147483647 h 331"/>
                <a:gd name="T18" fmla="*/ 2147483647 w 101"/>
                <a:gd name="T19" fmla="*/ 2147483647 h 331"/>
                <a:gd name="T20" fmla="*/ 2147483647 w 101"/>
                <a:gd name="T21" fmla="*/ 2147483647 h 331"/>
                <a:gd name="T22" fmla="*/ 2147483647 w 101"/>
                <a:gd name="T23" fmla="*/ 2147483647 h 331"/>
                <a:gd name="T24" fmla="*/ 2147483647 w 101"/>
                <a:gd name="T25" fmla="*/ 2147483647 h 331"/>
                <a:gd name="T26" fmla="*/ 2147483647 w 101"/>
                <a:gd name="T27" fmla="*/ 2147483647 h 331"/>
                <a:gd name="T28" fmla="*/ 2147483647 w 101"/>
                <a:gd name="T29" fmla="*/ 2147483647 h 331"/>
                <a:gd name="T30" fmla="*/ 2147483647 w 101"/>
                <a:gd name="T31" fmla="*/ 2147483647 h 331"/>
                <a:gd name="T32" fmla="*/ 2147483647 w 101"/>
                <a:gd name="T33" fmla="*/ 2147483647 h 331"/>
                <a:gd name="T34" fmla="*/ 2147483647 w 101"/>
                <a:gd name="T35" fmla="*/ 2147483647 h 331"/>
                <a:gd name="T36" fmla="*/ 2147483647 w 101"/>
                <a:gd name="T37" fmla="*/ 2147483647 h 331"/>
                <a:gd name="T38" fmla="*/ 2147483647 w 101"/>
                <a:gd name="T39" fmla="*/ 2147483647 h 331"/>
                <a:gd name="T40" fmla="*/ 2147483647 w 101"/>
                <a:gd name="T41" fmla="*/ 2147483647 h 331"/>
                <a:gd name="T42" fmla="*/ 2147483647 w 101"/>
                <a:gd name="T43" fmla="*/ 2147483647 h 331"/>
                <a:gd name="T44" fmla="*/ 2147483647 w 101"/>
                <a:gd name="T45" fmla="*/ 2147483647 h 331"/>
                <a:gd name="T46" fmla="*/ 0 w 101"/>
                <a:gd name="T47" fmla="*/ 2147483647 h 331"/>
                <a:gd name="T48" fmla="*/ 2147483647 w 101"/>
                <a:gd name="T49" fmla="*/ 2147483647 h 331"/>
                <a:gd name="T50" fmla="*/ 2147483647 w 101"/>
                <a:gd name="T51" fmla="*/ 2147483647 h 331"/>
                <a:gd name="T52" fmla="*/ 2147483647 w 101"/>
                <a:gd name="T53" fmla="*/ 2147483647 h 331"/>
                <a:gd name="T54" fmla="*/ 2147483647 w 101"/>
                <a:gd name="T55" fmla="*/ 2147483647 h 331"/>
                <a:gd name="T56" fmla="*/ 2147483647 w 101"/>
                <a:gd name="T57" fmla="*/ 2147483647 h 331"/>
                <a:gd name="T58" fmla="*/ 2147483647 w 101"/>
                <a:gd name="T59" fmla="*/ 2147483647 h 331"/>
                <a:gd name="T60" fmla="*/ 2147483647 w 101"/>
                <a:gd name="T61" fmla="*/ 0 h 331"/>
                <a:gd name="T62" fmla="*/ 2147483647 w 101"/>
                <a:gd name="T63" fmla="*/ 0 h 331"/>
                <a:gd name="T64" fmla="*/ 2147483647 w 101"/>
                <a:gd name="T65" fmla="*/ 0 h 331"/>
                <a:gd name="T66" fmla="*/ 2147483647 w 101"/>
                <a:gd name="T67" fmla="*/ 0 h 331"/>
                <a:gd name="T68" fmla="*/ 2147483647 w 101"/>
                <a:gd name="T69" fmla="*/ 2147483647 h 331"/>
                <a:gd name="T70" fmla="*/ 2147483647 w 101"/>
                <a:gd name="T71" fmla="*/ 2147483647 h 331"/>
                <a:gd name="T72" fmla="*/ 2147483647 w 101"/>
                <a:gd name="T73" fmla="*/ 2147483647 h 331"/>
                <a:gd name="T74" fmla="*/ 2147483647 w 101"/>
                <a:gd name="T75" fmla="*/ 2147483647 h 331"/>
                <a:gd name="T76" fmla="*/ 2147483647 w 101"/>
                <a:gd name="T77" fmla="*/ 2147483647 h 331"/>
                <a:gd name="T78" fmla="*/ 2147483647 w 101"/>
                <a:gd name="T79" fmla="*/ 2147483647 h 331"/>
                <a:gd name="T80" fmla="*/ 2147483647 w 101"/>
                <a:gd name="T81" fmla="*/ 2147483647 h 331"/>
                <a:gd name="T82" fmla="*/ 2147483647 w 101"/>
                <a:gd name="T83" fmla="*/ 2147483647 h 331"/>
                <a:gd name="T84" fmla="*/ 2147483647 w 101"/>
                <a:gd name="T85" fmla="*/ 2147483647 h 331"/>
                <a:gd name="T86" fmla="*/ 2147483647 w 101"/>
                <a:gd name="T87" fmla="*/ 2147483647 h 331"/>
                <a:gd name="T88" fmla="*/ 2147483647 w 101"/>
                <a:gd name="T89" fmla="*/ 2147483647 h 331"/>
                <a:gd name="T90" fmla="*/ 2147483647 w 101"/>
                <a:gd name="T91" fmla="*/ 2147483647 h 331"/>
                <a:gd name="T92" fmla="*/ 2147483647 w 101"/>
                <a:gd name="T93" fmla="*/ 2147483647 h 331"/>
                <a:gd name="T94" fmla="*/ 2147483647 w 101"/>
                <a:gd name="T95" fmla="*/ 2147483647 h 331"/>
                <a:gd name="T96" fmla="*/ 2147483647 w 101"/>
                <a:gd name="T97" fmla="*/ 2147483647 h 331"/>
                <a:gd name="T98" fmla="*/ 2147483647 w 101"/>
                <a:gd name="T99" fmla="*/ 2147483647 h 331"/>
                <a:gd name="T100" fmla="*/ 2147483647 w 101"/>
                <a:gd name="T101" fmla="*/ 2147483647 h 3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331"/>
                <a:gd name="T155" fmla="*/ 101 w 101"/>
                <a:gd name="T156" fmla="*/ 331 h 3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331">
                  <a:moveTo>
                    <a:pt x="83" y="325"/>
                  </a:moveTo>
                  <a:lnTo>
                    <a:pt x="77" y="83"/>
                  </a:lnTo>
                  <a:lnTo>
                    <a:pt x="77" y="71"/>
                  </a:lnTo>
                  <a:lnTo>
                    <a:pt x="71" y="59"/>
                  </a:lnTo>
                  <a:lnTo>
                    <a:pt x="65" y="41"/>
                  </a:lnTo>
                  <a:lnTo>
                    <a:pt x="53" y="24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5"/>
                  </a:lnTo>
                  <a:lnTo>
                    <a:pt x="30" y="53"/>
                  </a:lnTo>
                  <a:lnTo>
                    <a:pt x="18" y="248"/>
                  </a:lnTo>
                  <a:lnTo>
                    <a:pt x="12" y="254"/>
                  </a:lnTo>
                  <a:lnTo>
                    <a:pt x="0" y="248"/>
                  </a:lnTo>
                  <a:lnTo>
                    <a:pt x="6" y="53"/>
                  </a:lnTo>
                  <a:lnTo>
                    <a:pt x="12" y="29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65" y="6"/>
                  </a:lnTo>
                  <a:lnTo>
                    <a:pt x="71" y="12"/>
                  </a:lnTo>
                  <a:lnTo>
                    <a:pt x="83" y="29"/>
                  </a:lnTo>
                  <a:lnTo>
                    <a:pt x="89" y="53"/>
                  </a:lnTo>
                  <a:lnTo>
                    <a:pt x="95" y="65"/>
                  </a:lnTo>
                  <a:lnTo>
                    <a:pt x="95" y="83"/>
                  </a:lnTo>
                  <a:lnTo>
                    <a:pt x="101" y="325"/>
                  </a:lnTo>
                  <a:lnTo>
                    <a:pt x="89" y="331"/>
                  </a:lnTo>
                  <a:lnTo>
                    <a:pt x="83" y="325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6" name="Freeform 232">
              <a:extLst>
                <a:ext uri="{FF2B5EF4-FFF2-40B4-BE49-F238E27FC236}">
                  <a16:creationId xmlns:a16="http://schemas.microsoft.com/office/drawing/2014/main" id="{47AFFEB9-8888-5B65-33B3-7EC5F457F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5046663"/>
              <a:ext cx="141288" cy="515938"/>
            </a:xfrm>
            <a:custGeom>
              <a:avLst/>
              <a:gdLst>
                <a:gd name="T0" fmla="*/ 2147483647 w 89"/>
                <a:gd name="T1" fmla="*/ 2147483647 h 325"/>
                <a:gd name="T2" fmla="*/ 2147483647 w 89"/>
                <a:gd name="T3" fmla="*/ 2147483647 h 325"/>
                <a:gd name="T4" fmla="*/ 2147483647 w 89"/>
                <a:gd name="T5" fmla="*/ 2147483647 h 325"/>
                <a:gd name="T6" fmla="*/ 2147483647 w 89"/>
                <a:gd name="T7" fmla="*/ 2147483647 h 325"/>
                <a:gd name="T8" fmla="*/ 2147483647 w 89"/>
                <a:gd name="T9" fmla="*/ 2147483647 h 325"/>
                <a:gd name="T10" fmla="*/ 2147483647 w 89"/>
                <a:gd name="T11" fmla="*/ 2147483647 h 325"/>
                <a:gd name="T12" fmla="*/ 2147483647 w 89"/>
                <a:gd name="T13" fmla="*/ 2147483647 h 325"/>
                <a:gd name="T14" fmla="*/ 2147483647 w 89"/>
                <a:gd name="T15" fmla="*/ 2147483647 h 325"/>
                <a:gd name="T16" fmla="*/ 2147483647 w 89"/>
                <a:gd name="T17" fmla="*/ 2147483647 h 325"/>
                <a:gd name="T18" fmla="*/ 2147483647 w 89"/>
                <a:gd name="T19" fmla="*/ 2147483647 h 325"/>
                <a:gd name="T20" fmla="*/ 2147483647 w 89"/>
                <a:gd name="T21" fmla="*/ 2147483647 h 325"/>
                <a:gd name="T22" fmla="*/ 2147483647 w 89"/>
                <a:gd name="T23" fmla="*/ 2147483647 h 325"/>
                <a:gd name="T24" fmla="*/ 2147483647 w 89"/>
                <a:gd name="T25" fmla="*/ 2147483647 h 325"/>
                <a:gd name="T26" fmla="*/ 2147483647 w 89"/>
                <a:gd name="T27" fmla="*/ 2147483647 h 325"/>
                <a:gd name="T28" fmla="*/ 2147483647 w 89"/>
                <a:gd name="T29" fmla="*/ 2147483647 h 325"/>
                <a:gd name="T30" fmla="*/ 2147483647 w 89"/>
                <a:gd name="T31" fmla="*/ 2147483647 h 325"/>
                <a:gd name="T32" fmla="*/ 2147483647 w 89"/>
                <a:gd name="T33" fmla="*/ 2147483647 h 325"/>
                <a:gd name="T34" fmla="*/ 2147483647 w 89"/>
                <a:gd name="T35" fmla="*/ 2147483647 h 325"/>
                <a:gd name="T36" fmla="*/ 0 w 89"/>
                <a:gd name="T37" fmla="*/ 2147483647 h 325"/>
                <a:gd name="T38" fmla="*/ 2147483647 w 89"/>
                <a:gd name="T39" fmla="*/ 2147483647 h 325"/>
                <a:gd name="T40" fmla="*/ 2147483647 w 89"/>
                <a:gd name="T41" fmla="*/ 2147483647 h 325"/>
                <a:gd name="T42" fmla="*/ 2147483647 w 89"/>
                <a:gd name="T43" fmla="*/ 2147483647 h 325"/>
                <a:gd name="T44" fmla="*/ 2147483647 w 89"/>
                <a:gd name="T45" fmla="*/ 2147483647 h 325"/>
                <a:gd name="T46" fmla="*/ 2147483647 w 89"/>
                <a:gd name="T47" fmla="*/ 2147483647 h 325"/>
                <a:gd name="T48" fmla="*/ 2147483647 w 89"/>
                <a:gd name="T49" fmla="*/ 2147483647 h 325"/>
                <a:gd name="T50" fmla="*/ 2147483647 w 89"/>
                <a:gd name="T51" fmla="*/ 0 h 325"/>
                <a:gd name="T52" fmla="*/ 2147483647 w 89"/>
                <a:gd name="T53" fmla="*/ 0 h 325"/>
                <a:gd name="T54" fmla="*/ 2147483647 w 89"/>
                <a:gd name="T55" fmla="*/ 0 h 325"/>
                <a:gd name="T56" fmla="*/ 2147483647 w 89"/>
                <a:gd name="T57" fmla="*/ 2147483647 h 325"/>
                <a:gd name="T58" fmla="*/ 2147483647 w 89"/>
                <a:gd name="T59" fmla="*/ 2147483647 h 325"/>
                <a:gd name="T60" fmla="*/ 2147483647 w 89"/>
                <a:gd name="T61" fmla="*/ 2147483647 h 325"/>
                <a:gd name="T62" fmla="*/ 2147483647 w 89"/>
                <a:gd name="T63" fmla="*/ 2147483647 h 325"/>
                <a:gd name="T64" fmla="*/ 2147483647 w 89"/>
                <a:gd name="T65" fmla="*/ 2147483647 h 325"/>
                <a:gd name="T66" fmla="*/ 2147483647 w 89"/>
                <a:gd name="T67" fmla="*/ 2147483647 h 325"/>
                <a:gd name="T68" fmla="*/ 2147483647 w 89"/>
                <a:gd name="T69" fmla="*/ 2147483647 h 325"/>
                <a:gd name="T70" fmla="*/ 2147483647 w 89"/>
                <a:gd name="T71" fmla="*/ 2147483647 h 325"/>
                <a:gd name="T72" fmla="*/ 2147483647 w 89"/>
                <a:gd name="T73" fmla="*/ 2147483647 h 325"/>
                <a:gd name="T74" fmla="*/ 2147483647 w 89"/>
                <a:gd name="T75" fmla="*/ 2147483647 h 325"/>
                <a:gd name="T76" fmla="*/ 2147483647 w 89"/>
                <a:gd name="T77" fmla="*/ 2147483647 h 325"/>
                <a:gd name="T78" fmla="*/ 2147483647 w 89"/>
                <a:gd name="T79" fmla="*/ 2147483647 h 325"/>
                <a:gd name="T80" fmla="*/ 2147483647 w 89"/>
                <a:gd name="T81" fmla="*/ 2147483647 h 325"/>
                <a:gd name="T82" fmla="*/ 2147483647 w 89"/>
                <a:gd name="T83" fmla="*/ 2147483647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9"/>
                <a:gd name="T127" fmla="*/ 0 h 325"/>
                <a:gd name="T128" fmla="*/ 89 w 89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9" h="325">
                  <a:moveTo>
                    <a:pt x="83" y="319"/>
                  </a:moveTo>
                  <a:lnTo>
                    <a:pt x="77" y="77"/>
                  </a:lnTo>
                  <a:lnTo>
                    <a:pt x="71" y="53"/>
                  </a:lnTo>
                  <a:lnTo>
                    <a:pt x="65" y="35"/>
                  </a:lnTo>
                  <a:lnTo>
                    <a:pt x="53" y="18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8" y="35"/>
                  </a:lnTo>
                  <a:lnTo>
                    <a:pt x="18" y="53"/>
                  </a:lnTo>
                  <a:lnTo>
                    <a:pt x="12" y="248"/>
                  </a:lnTo>
                  <a:lnTo>
                    <a:pt x="0" y="242"/>
                  </a:lnTo>
                  <a:lnTo>
                    <a:pt x="6" y="47"/>
                  </a:lnTo>
                  <a:lnTo>
                    <a:pt x="12" y="23"/>
                  </a:lnTo>
                  <a:lnTo>
                    <a:pt x="18" y="1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71" y="29"/>
                  </a:lnTo>
                  <a:lnTo>
                    <a:pt x="83" y="53"/>
                  </a:lnTo>
                  <a:lnTo>
                    <a:pt x="83" y="83"/>
                  </a:lnTo>
                  <a:lnTo>
                    <a:pt x="89" y="325"/>
                  </a:lnTo>
                  <a:lnTo>
                    <a:pt x="83" y="319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7" name="Freeform 233">
              <a:extLst>
                <a:ext uri="{FF2B5EF4-FFF2-40B4-BE49-F238E27FC236}">
                  <a16:creationId xmlns:a16="http://schemas.microsoft.com/office/drawing/2014/main" id="{C9E136C1-A573-49E9-A0EE-C4A7D1E58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4999038"/>
              <a:ext cx="158750" cy="525463"/>
            </a:xfrm>
            <a:custGeom>
              <a:avLst/>
              <a:gdLst>
                <a:gd name="T0" fmla="*/ 2147483647 w 100"/>
                <a:gd name="T1" fmla="*/ 2147483647 h 331"/>
                <a:gd name="T2" fmla="*/ 2147483647 w 100"/>
                <a:gd name="T3" fmla="*/ 2147483647 h 331"/>
                <a:gd name="T4" fmla="*/ 2147483647 w 100"/>
                <a:gd name="T5" fmla="*/ 2147483647 h 331"/>
                <a:gd name="T6" fmla="*/ 2147483647 w 100"/>
                <a:gd name="T7" fmla="*/ 2147483647 h 331"/>
                <a:gd name="T8" fmla="*/ 2147483647 w 100"/>
                <a:gd name="T9" fmla="*/ 2147483647 h 331"/>
                <a:gd name="T10" fmla="*/ 2147483647 w 100"/>
                <a:gd name="T11" fmla="*/ 2147483647 h 331"/>
                <a:gd name="T12" fmla="*/ 2147483647 w 100"/>
                <a:gd name="T13" fmla="*/ 2147483647 h 331"/>
                <a:gd name="T14" fmla="*/ 2147483647 w 100"/>
                <a:gd name="T15" fmla="*/ 2147483647 h 331"/>
                <a:gd name="T16" fmla="*/ 2147483647 w 100"/>
                <a:gd name="T17" fmla="*/ 2147483647 h 331"/>
                <a:gd name="T18" fmla="*/ 2147483647 w 100"/>
                <a:gd name="T19" fmla="*/ 2147483647 h 331"/>
                <a:gd name="T20" fmla="*/ 2147483647 w 100"/>
                <a:gd name="T21" fmla="*/ 2147483647 h 331"/>
                <a:gd name="T22" fmla="*/ 2147483647 w 100"/>
                <a:gd name="T23" fmla="*/ 2147483647 h 331"/>
                <a:gd name="T24" fmla="*/ 2147483647 w 100"/>
                <a:gd name="T25" fmla="*/ 2147483647 h 331"/>
                <a:gd name="T26" fmla="*/ 2147483647 w 100"/>
                <a:gd name="T27" fmla="*/ 2147483647 h 331"/>
                <a:gd name="T28" fmla="*/ 2147483647 w 100"/>
                <a:gd name="T29" fmla="*/ 2147483647 h 331"/>
                <a:gd name="T30" fmla="*/ 2147483647 w 100"/>
                <a:gd name="T31" fmla="*/ 2147483647 h 331"/>
                <a:gd name="T32" fmla="*/ 2147483647 w 100"/>
                <a:gd name="T33" fmla="*/ 2147483647 h 331"/>
                <a:gd name="T34" fmla="*/ 2147483647 w 100"/>
                <a:gd name="T35" fmla="*/ 2147483647 h 331"/>
                <a:gd name="T36" fmla="*/ 2147483647 w 100"/>
                <a:gd name="T37" fmla="*/ 2147483647 h 331"/>
                <a:gd name="T38" fmla="*/ 2147483647 w 100"/>
                <a:gd name="T39" fmla="*/ 2147483647 h 331"/>
                <a:gd name="T40" fmla="*/ 2147483647 w 100"/>
                <a:gd name="T41" fmla="*/ 2147483647 h 331"/>
                <a:gd name="T42" fmla="*/ 2147483647 w 100"/>
                <a:gd name="T43" fmla="*/ 2147483647 h 331"/>
                <a:gd name="T44" fmla="*/ 2147483647 w 100"/>
                <a:gd name="T45" fmla="*/ 2147483647 h 331"/>
                <a:gd name="T46" fmla="*/ 0 w 100"/>
                <a:gd name="T47" fmla="*/ 2147483647 h 331"/>
                <a:gd name="T48" fmla="*/ 0 w 100"/>
                <a:gd name="T49" fmla="*/ 2147483647 h 331"/>
                <a:gd name="T50" fmla="*/ 0 w 100"/>
                <a:gd name="T51" fmla="*/ 2147483647 h 331"/>
                <a:gd name="T52" fmla="*/ 0 w 100"/>
                <a:gd name="T53" fmla="*/ 2147483647 h 331"/>
                <a:gd name="T54" fmla="*/ 0 w 100"/>
                <a:gd name="T55" fmla="*/ 2147483647 h 331"/>
                <a:gd name="T56" fmla="*/ 2147483647 w 100"/>
                <a:gd name="T57" fmla="*/ 2147483647 h 331"/>
                <a:gd name="T58" fmla="*/ 2147483647 w 100"/>
                <a:gd name="T59" fmla="*/ 2147483647 h 331"/>
                <a:gd name="T60" fmla="*/ 2147483647 w 100"/>
                <a:gd name="T61" fmla="*/ 2147483647 h 331"/>
                <a:gd name="T62" fmla="*/ 2147483647 w 100"/>
                <a:gd name="T63" fmla="*/ 2147483647 h 331"/>
                <a:gd name="T64" fmla="*/ 2147483647 w 100"/>
                <a:gd name="T65" fmla="*/ 0 h 331"/>
                <a:gd name="T66" fmla="*/ 2147483647 w 100"/>
                <a:gd name="T67" fmla="*/ 0 h 331"/>
                <a:gd name="T68" fmla="*/ 2147483647 w 100"/>
                <a:gd name="T69" fmla="*/ 2147483647 h 331"/>
                <a:gd name="T70" fmla="*/ 2147483647 w 100"/>
                <a:gd name="T71" fmla="*/ 2147483647 h 331"/>
                <a:gd name="T72" fmla="*/ 2147483647 w 100"/>
                <a:gd name="T73" fmla="*/ 2147483647 h 331"/>
                <a:gd name="T74" fmla="*/ 2147483647 w 100"/>
                <a:gd name="T75" fmla="*/ 2147483647 h 331"/>
                <a:gd name="T76" fmla="*/ 2147483647 w 100"/>
                <a:gd name="T77" fmla="*/ 2147483647 h 331"/>
                <a:gd name="T78" fmla="*/ 2147483647 w 100"/>
                <a:gd name="T79" fmla="*/ 2147483647 h 331"/>
                <a:gd name="T80" fmla="*/ 2147483647 w 100"/>
                <a:gd name="T81" fmla="*/ 2147483647 h 331"/>
                <a:gd name="T82" fmla="*/ 2147483647 w 100"/>
                <a:gd name="T83" fmla="*/ 2147483647 h 331"/>
                <a:gd name="T84" fmla="*/ 2147483647 w 100"/>
                <a:gd name="T85" fmla="*/ 2147483647 h 331"/>
                <a:gd name="T86" fmla="*/ 2147483647 w 100"/>
                <a:gd name="T87" fmla="*/ 2147483647 h 331"/>
                <a:gd name="T88" fmla="*/ 2147483647 w 100"/>
                <a:gd name="T89" fmla="*/ 2147483647 h 331"/>
                <a:gd name="T90" fmla="*/ 2147483647 w 100"/>
                <a:gd name="T91" fmla="*/ 2147483647 h 331"/>
                <a:gd name="T92" fmla="*/ 2147483647 w 100"/>
                <a:gd name="T93" fmla="*/ 2147483647 h 331"/>
                <a:gd name="T94" fmla="*/ 2147483647 w 100"/>
                <a:gd name="T95" fmla="*/ 2147483647 h 331"/>
                <a:gd name="T96" fmla="*/ 2147483647 w 100"/>
                <a:gd name="T97" fmla="*/ 2147483647 h 331"/>
                <a:gd name="T98" fmla="*/ 2147483647 w 100"/>
                <a:gd name="T99" fmla="*/ 2147483647 h 331"/>
                <a:gd name="T100" fmla="*/ 2147483647 w 100"/>
                <a:gd name="T101" fmla="*/ 2147483647 h 3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0"/>
                <a:gd name="T154" fmla="*/ 0 h 331"/>
                <a:gd name="T155" fmla="*/ 100 w 100"/>
                <a:gd name="T156" fmla="*/ 331 h 3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0" h="331">
                  <a:moveTo>
                    <a:pt x="82" y="331"/>
                  </a:moveTo>
                  <a:lnTo>
                    <a:pt x="71" y="83"/>
                  </a:lnTo>
                  <a:lnTo>
                    <a:pt x="65" y="71"/>
                  </a:lnTo>
                  <a:lnTo>
                    <a:pt x="65" y="59"/>
                  </a:lnTo>
                  <a:lnTo>
                    <a:pt x="53" y="42"/>
                  </a:lnTo>
                  <a:lnTo>
                    <a:pt x="41" y="24"/>
                  </a:lnTo>
                  <a:lnTo>
                    <a:pt x="35" y="18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36"/>
                  </a:lnTo>
                  <a:lnTo>
                    <a:pt x="17" y="53"/>
                  </a:lnTo>
                  <a:lnTo>
                    <a:pt x="17" y="254"/>
                  </a:lnTo>
                  <a:lnTo>
                    <a:pt x="6" y="254"/>
                  </a:lnTo>
                  <a:lnTo>
                    <a:pt x="0" y="249"/>
                  </a:lnTo>
                  <a:lnTo>
                    <a:pt x="0" y="53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71" y="30"/>
                  </a:lnTo>
                  <a:lnTo>
                    <a:pt x="82" y="53"/>
                  </a:lnTo>
                  <a:lnTo>
                    <a:pt x="82" y="65"/>
                  </a:lnTo>
                  <a:lnTo>
                    <a:pt x="88" y="83"/>
                  </a:lnTo>
                  <a:lnTo>
                    <a:pt x="100" y="331"/>
                  </a:lnTo>
                  <a:lnTo>
                    <a:pt x="94" y="331"/>
                  </a:lnTo>
                  <a:lnTo>
                    <a:pt x="82" y="33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8" name="Freeform 234">
              <a:extLst>
                <a:ext uri="{FF2B5EF4-FFF2-40B4-BE49-F238E27FC236}">
                  <a16:creationId xmlns:a16="http://schemas.microsoft.com/office/drawing/2014/main" id="{FEFFC9BC-0E24-5A7A-D00B-6FE7B2E1B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388" y="5008563"/>
              <a:ext cx="149225" cy="515938"/>
            </a:xfrm>
            <a:custGeom>
              <a:avLst/>
              <a:gdLst>
                <a:gd name="T0" fmla="*/ 2147483647 w 94"/>
                <a:gd name="T1" fmla="*/ 2147483647 h 325"/>
                <a:gd name="T2" fmla="*/ 2147483647 w 94"/>
                <a:gd name="T3" fmla="*/ 2147483647 h 325"/>
                <a:gd name="T4" fmla="*/ 2147483647 w 94"/>
                <a:gd name="T5" fmla="*/ 2147483647 h 325"/>
                <a:gd name="T6" fmla="*/ 2147483647 w 94"/>
                <a:gd name="T7" fmla="*/ 2147483647 h 325"/>
                <a:gd name="T8" fmla="*/ 2147483647 w 94"/>
                <a:gd name="T9" fmla="*/ 2147483647 h 325"/>
                <a:gd name="T10" fmla="*/ 2147483647 w 94"/>
                <a:gd name="T11" fmla="*/ 2147483647 h 325"/>
                <a:gd name="T12" fmla="*/ 2147483647 w 94"/>
                <a:gd name="T13" fmla="*/ 2147483647 h 325"/>
                <a:gd name="T14" fmla="*/ 2147483647 w 94"/>
                <a:gd name="T15" fmla="*/ 2147483647 h 325"/>
                <a:gd name="T16" fmla="*/ 2147483647 w 94"/>
                <a:gd name="T17" fmla="*/ 2147483647 h 325"/>
                <a:gd name="T18" fmla="*/ 2147483647 w 94"/>
                <a:gd name="T19" fmla="*/ 2147483647 h 325"/>
                <a:gd name="T20" fmla="*/ 2147483647 w 94"/>
                <a:gd name="T21" fmla="*/ 2147483647 h 325"/>
                <a:gd name="T22" fmla="*/ 2147483647 w 94"/>
                <a:gd name="T23" fmla="*/ 2147483647 h 325"/>
                <a:gd name="T24" fmla="*/ 2147483647 w 94"/>
                <a:gd name="T25" fmla="*/ 2147483647 h 325"/>
                <a:gd name="T26" fmla="*/ 2147483647 w 94"/>
                <a:gd name="T27" fmla="*/ 2147483647 h 325"/>
                <a:gd name="T28" fmla="*/ 2147483647 w 94"/>
                <a:gd name="T29" fmla="*/ 2147483647 h 325"/>
                <a:gd name="T30" fmla="*/ 2147483647 w 94"/>
                <a:gd name="T31" fmla="*/ 2147483647 h 325"/>
                <a:gd name="T32" fmla="*/ 2147483647 w 94"/>
                <a:gd name="T33" fmla="*/ 2147483647 h 325"/>
                <a:gd name="T34" fmla="*/ 2147483647 w 94"/>
                <a:gd name="T35" fmla="*/ 2147483647 h 325"/>
                <a:gd name="T36" fmla="*/ 0 w 94"/>
                <a:gd name="T37" fmla="*/ 2147483647 h 325"/>
                <a:gd name="T38" fmla="*/ 0 w 94"/>
                <a:gd name="T39" fmla="*/ 2147483647 h 325"/>
                <a:gd name="T40" fmla="*/ 0 w 94"/>
                <a:gd name="T41" fmla="*/ 2147483647 h 325"/>
                <a:gd name="T42" fmla="*/ 0 w 94"/>
                <a:gd name="T43" fmla="*/ 2147483647 h 325"/>
                <a:gd name="T44" fmla="*/ 0 w 94"/>
                <a:gd name="T45" fmla="*/ 2147483647 h 325"/>
                <a:gd name="T46" fmla="*/ 0 w 94"/>
                <a:gd name="T47" fmla="*/ 2147483647 h 325"/>
                <a:gd name="T48" fmla="*/ 2147483647 w 94"/>
                <a:gd name="T49" fmla="*/ 2147483647 h 325"/>
                <a:gd name="T50" fmla="*/ 2147483647 w 94"/>
                <a:gd name="T51" fmla="*/ 2147483647 h 325"/>
                <a:gd name="T52" fmla="*/ 2147483647 w 94"/>
                <a:gd name="T53" fmla="*/ 2147483647 h 325"/>
                <a:gd name="T54" fmla="*/ 2147483647 w 94"/>
                <a:gd name="T55" fmla="*/ 0 h 325"/>
                <a:gd name="T56" fmla="*/ 2147483647 w 94"/>
                <a:gd name="T57" fmla="*/ 2147483647 h 325"/>
                <a:gd name="T58" fmla="*/ 2147483647 w 94"/>
                <a:gd name="T59" fmla="*/ 2147483647 h 325"/>
                <a:gd name="T60" fmla="*/ 2147483647 w 94"/>
                <a:gd name="T61" fmla="*/ 2147483647 h 325"/>
                <a:gd name="T62" fmla="*/ 2147483647 w 94"/>
                <a:gd name="T63" fmla="*/ 2147483647 h 325"/>
                <a:gd name="T64" fmla="*/ 2147483647 w 94"/>
                <a:gd name="T65" fmla="*/ 2147483647 h 325"/>
                <a:gd name="T66" fmla="*/ 2147483647 w 94"/>
                <a:gd name="T67" fmla="*/ 2147483647 h 325"/>
                <a:gd name="T68" fmla="*/ 2147483647 w 94"/>
                <a:gd name="T69" fmla="*/ 2147483647 h 325"/>
                <a:gd name="T70" fmla="*/ 2147483647 w 94"/>
                <a:gd name="T71" fmla="*/ 2147483647 h 325"/>
                <a:gd name="T72" fmla="*/ 2147483647 w 94"/>
                <a:gd name="T73" fmla="*/ 2147483647 h 325"/>
                <a:gd name="T74" fmla="*/ 2147483647 w 94"/>
                <a:gd name="T75" fmla="*/ 2147483647 h 325"/>
                <a:gd name="T76" fmla="*/ 2147483647 w 94"/>
                <a:gd name="T77" fmla="*/ 2147483647 h 325"/>
                <a:gd name="T78" fmla="*/ 2147483647 w 94"/>
                <a:gd name="T79" fmla="*/ 2147483647 h 325"/>
                <a:gd name="T80" fmla="*/ 2147483647 w 94"/>
                <a:gd name="T81" fmla="*/ 2147483647 h 325"/>
                <a:gd name="T82" fmla="*/ 2147483647 w 94"/>
                <a:gd name="T83" fmla="*/ 2147483647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4"/>
                <a:gd name="T127" fmla="*/ 0 h 325"/>
                <a:gd name="T128" fmla="*/ 94 w 94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4" h="325">
                  <a:moveTo>
                    <a:pt x="82" y="325"/>
                  </a:moveTo>
                  <a:lnTo>
                    <a:pt x="71" y="77"/>
                  </a:lnTo>
                  <a:lnTo>
                    <a:pt x="65" y="53"/>
                  </a:lnTo>
                  <a:lnTo>
                    <a:pt x="53" y="36"/>
                  </a:lnTo>
                  <a:lnTo>
                    <a:pt x="41" y="18"/>
                  </a:lnTo>
                  <a:lnTo>
                    <a:pt x="35" y="12"/>
                  </a:lnTo>
                  <a:lnTo>
                    <a:pt x="23" y="12"/>
                  </a:lnTo>
                  <a:lnTo>
                    <a:pt x="17" y="24"/>
                  </a:lnTo>
                  <a:lnTo>
                    <a:pt x="11" y="36"/>
                  </a:lnTo>
                  <a:lnTo>
                    <a:pt x="11" y="53"/>
                  </a:lnTo>
                  <a:lnTo>
                    <a:pt x="11" y="248"/>
                  </a:lnTo>
                  <a:lnTo>
                    <a:pt x="0" y="243"/>
                  </a:lnTo>
                  <a:lnTo>
                    <a:pt x="0" y="47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7" y="6"/>
                  </a:lnTo>
                  <a:lnTo>
                    <a:pt x="29" y="0"/>
                  </a:lnTo>
                  <a:lnTo>
                    <a:pt x="41" y="6"/>
                  </a:lnTo>
                  <a:lnTo>
                    <a:pt x="53" y="12"/>
                  </a:lnTo>
                  <a:lnTo>
                    <a:pt x="65" y="30"/>
                  </a:lnTo>
                  <a:lnTo>
                    <a:pt x="71" y="53"/>
                  </a:lnTo>
                  <a:lnTo>
                    <a:pt x="77" y="83"/>
                  </a:lnTo>
                  <a:lnTo>
                    <a:pt x="94" y="325"/>
                  </a:lnTo>
                  <a:lnTo>
                    <a:pt x="82" y="325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39" name="Freeform 235">
              <a:extLst>
                <a:ext uri="{FF2B5EF4-FFF2-40B4-BE49-F238E27FC236}">
                  <a16:creationId xmlns:a16="http://schemas.microsoft.com/office/drawing/2014/main" id="{5FEC6890-D89D-E2A9-FE39-9476D959D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876800"/>
              <a:ext cx="38100" cy="131763"/>
            </a:xfrm>
            <a:custGeom>
              <a:avLst/>
              <a:gdLst>
                <a:gd name="T0" fmla="*/ 2147483647 w 24"/>
                <a:gd name="T1" fmla="*/ 0 h 83"/>
                <a:gd name="T2" fmla="*/ 2147483647 w 24"/>
                <a:gd name="T3" fmla="*/ 2147483647 h 83"/>
                <a:gd name="T4" fmla="*/ 0 w 24"/>
                <a:gd name="T5" fmla="*/ 2147483647 h 83"/>
                <a:gd name="T6" fmla="*/ 0 w 24"/>
                <a:gd name="T7" fmla="*/ 0 h 83"/>
                <a:gd name="T8" fmla="*/ 2147483647 w 24"/>
                <a:gd name="T9" fmla="*/ 0 h 83"/>
                <a:gd name="T10" fmla="*/ 2147483647 w 24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3"/>
                <a:gd name="T20" fmla="*/ 24 w 24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3">
                  <a:moveTo>
                    <a:pt x="18" y="0"/>
                  </a:moveTo>
                  <a:lnTo>
                    <a:pt x="24" y="77"/>
                  </a:lnTo>
                  <a:lnTo>
                    <a:pt x="0" y="8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0" name="Freeform 236">
              <a:extLst>
                <a:ext uri="{FF2B5EF4-FFF2-40B4-BE49-F238E27FC236}">
                  <a16:creationId xmlns:a16="http://schemas.microsoft.com/office/drawing/2014/main" id="{20E3D929-19D0-F55E-77AD-F949E2759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0" y="4876800"/>
              <a:ext cx="19050" cy="131763"/>
            </a:xfrm>
            <a:custGeom>
              <a:avLst/>
              <a:gdLst>
                <a:gd name="T0" fmla="*/ 2147483647 w 12"/>
                <a:gd name="T1" fmla="*/ 0 h 83"/>
                <a:gd name="T2" fmla="*/ 2147483647 w 12"/>
                <a:gd name="T3" fmla="*/ 2147483647 h 83"/>
                <a:gd name="T4" fmla="*/ 0 w 12"/>
                <a:gd name="T5" fmla="*/ 2147483647 h 83"/>
                <a:gd name="T6" fmla="*/ 0 w 12"/>
                <a:gd name="T7" fmla="*/ 0 h 83"/>
                <a:gd name="T8" fmla="*/ 2147483647 w 12"/>
                <a:gd name="T9" fmla="*/ 0 h 83"/>
                <a:gd name="T10" fmla="*/ 2147483647 w 12"/>
                <a:gd name="T11" fmla="*/ 0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3"/>
                <a:gd name="T20" fmla="*/ 12 w 12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3">
                  <a:moveTo>
                    <a:pt x="6" y="0"/>
                  </a:moveTo>
                  <a:lnTo>
                    <a:pt x="12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1" name="Freeform 237">
              <a:extLst>
                <a:ext uri="{FF2B5EF4-FFF2-40B4-BE49-F238E27FC236}">
                  <a16:creationId xmlns:a16="http://schemas.microsoft.com/office/drawing/2014/main" id="{2A441CE9-1513-6FB9-2AD5-9B726F659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4849813"/>
              <a:ext cx="38100" cy="130175"/>
            </a:xfrm>
            <a:custGeom>
              <a:avLst/>
              <a:gdLst>
                <a:gd name="T0" fmla="*/ 2147483647 w 24"/>
                <a:gd name="T1" fmla="*/ 0 h 82"/>
                <a:gd name="T2" fmla="*/ 2147483647 w 24"/>
                <a:gd name="T3" fmla="*/ 2147483647 h 82"/>
                <a:gd name="T4" fmla="*/ 2147483647 w 24"/>
                <a:gd name="T5" fmla="*/ 2147483647 h 82"/>
                <a:gd name="T6" fmla="*/ 0 w 24"/>
                <a:gd name="T7" fmla="*/ 2147483647 h 82"/>
                <a:gd name="T8" fmla="*/ 2147483647 w 24"/>
                <a:gd name="T9" fmla="*/ 0 h 82"/>
                <a:gd name="T10" fmla="*/ 2147483647 w 24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2"/>
                <a:gd name="T20" fmla="*/ 24 w 24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2">
                  <a:moveTo>
                    <a:pt x="18" y="0"/>
                  </a:moveTo>
                  <a:lnTo>
                    <a:pt x="24" y="82"/>
                  </a:lnTo>
                  <a:lnTo>
                    <a:pt x="6" y="82"/>
                  </a:lnTo>
                  <a:lnTo>
                    <a:pt x="0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2" name="Freeform 238">
              <a:extLst>
                <a:ext uri="{FF2B5EF4-FFF2-40B4-BE49-F238E27FC236}">
                  <a16:creationId xmlns:a16="http://schemas.microsoft.com/office/drawing/2014/main" id="{C7099265-35E9-D649-A7B8-E473AF69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4849813"/>
              <a:ext cx="19050" cy="130175"/>
            </a:xfrm>
            <a:custGeom>
              <a:avLst/>
              <a:gdLst>
                <a:gd name="T0" fmla="*/ 2147483647 w 12"/>
                <a:gd name="T1" fmla="*/ 0 h 82"/>
                <a:gd name="T2" fmla="*/ 2147483647 w 12"/>
                <a:gd name="T3" fmla="*/ 2147483647 h 82"/>
                <a:gd name="T4" fmla="*/ 2147483647 w 12"/>
                <a:gd name="T5" fmla="*/ 2147483647 h 82"/>
                <a:gd name="T6" fmla="*/ 0 w 12"/>
                <a:gd name="T7" fmla="*/ 2147483647 h 82"/>
                <a:gd name="T8" fmla="*/ 2147483647 w 12"/>
                <a:gd name="T9" fmla="*/ 0 h 82"/>
                <a:gd name="T10" fmla="*/ 2147483647 w 12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2"/>
                <a:gd name="T20" fmla="*/ 12 w 12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2">
                  <a:moveTo>
                    <a:pt x="6" y="0"/>
                  </a:moveTo>
                  <a:lnTo>
                    <a:pt x="12" y="82"/>
                  </a:lnTo>
                  <a:lnTo>
                    <a:pt x="6" y="8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3" name="Freeform 239">
              <a:extLst>
                <a:ext uri="{FF2B5EF4-FFF2-40B4-BE49-F238E27FC236}">
                  <a16:creationId xmlns:a16="http://schemas.microsoft.com/office/drawing/2014/main" id="{BD90EC28-B764-90DA-B8E4-EAA1FBF20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863" y="4576763"/>
              <a:ext cx="450850" cy="328613"/>
            </a:xfrm>
            <a:custGeom>
              <a:avLst/>
              <a:gdLst>
                <a:gd name="T0" fmla="*/ 2147483647 w 284"/>
                <a:gd name="T1" fmla="*/ 2147483647 h 207"/>
                <a:gd name="T2" fmla="*/ 2147483647 w 284"/>
                <a:gd name="T3" fmla="*/ 0 h 207"/>
                <a:gd name="T4" fmla="*/ 2147483647 w 284"/>
                <a:gd name="T5" fmla="*/ 0 h 207"/>
                <a:gd name="T6" fmla="*/ 2147483647 w 284"/>
                <a:gd name="T7" fmla="*/ 0 h 207"/>
                <a:gd name="T8" fmla="*/ 2147483647 w 284"/>
                <a:gd name="T9" fmla="*/ 2147483647 h 207"/>
                <a:gd name="T10" fmla="*/ 2147483647 w 284"/>
                <a:gd name="T11" fmla="*/ 2147483647 h 207"/>
                <a:gd name="T12" fmla="*/ 2147483647 w 284"/>
                <a:gd name="T13" fmla="*/ 2147483647 h 207"/>
                <a:gd name="T14" fmla="*/ 2147483647 w 284"/>
                <a:gd name="T15" fmla="*/ 2147483647 h 207"/>
                <a:gd name="T16" fmla="*/ 2147483647 w 284"/>
                <a:gd name="T17" fmla="*/ 2147483647 h 207"/>
                <a:gd name="T18" fmla="*/ 2147483647 w 284"/>
                <a:gd name="T19" fmla="*/ 2147483647 h 207"/>
                <a:gd name="T20" fmla="*/ 2147483647 w 284"/>
                <a:gd name="T21" fmla="*/ 2147483647 h 207"/>
                <a:gd name="T22" fmla="*/ 2147483647 w 284"/>
                <a:gd name="T23" fmla="*/ 2147483647 h 207"/>
                <a:gd name="T24" fmla="*/ 2147483647 w 284"/>
                <a:gd name="T25" fmla="*/ 2147483647 h 207"/>
                <a:gd name="T26" fmla="*/ 2147483647 w 284"/>
                <a:gd name="T27" fmla="*/ 2147483647 h 207"/>
                <a:gd name="T28" fmla="*/ 2147483647 w 284"/>
                <a:gd name="T29" fmla="*/ 2147483647 h 207"/>
                <a:gd name="T30" fmla="*/ 2147483647 w 284"/>
                <a:gd name="T31" fmla="*/ 2147483647 h 207"/>
                <a:gd name="T32" fmla="*/ 2147483647 w 284"/>
                <a:gd name="T33" fmla="*/ 2147483647 h 207"/>
                <a:gd name="T34" fmla="*/ 2147483647 w 284"/>
                <a:gd name="T35" fmla="*/ 2147483647 h 207"/>
                <a:gd name="T36" fmla="*/ 2147483647 w 284"/>
                <a:gd name="T37" fmla="*/ 2147483647 h 207"/>
                <a:gd name="T38" fmla="*/ 0 w 284"/>
                <a:gd name="T39" fmla="*/ 2147483647 h 207"/>
                <a:gd name="T40" fmla="*/ 0 w 284"/>
                <a:gd name="T41" fmla="*/ 2147483647 h 207"/>
                <a:gd name="T42" fmla="*/ 0 w 284"/>
                <a:gd name="T43" fmla="*/ 2147483647 h 207"/>
                <a:gd name="T44" fmla="*/ 2147483647 w 284"/>
                <a:gd name="T45" fmla="*/ 2147483647 h 207"/>
                <a:gd name="T46" fmla="*/ 2147483647 w 284"/>
                <a:gd name="T47" fmla="*/ 2147483647 h 207"/>
                <a:gd name="T48" fmla="*/ 2147483647 w 284"/>
                <a:gd name="T49" fmla="*/ 2147483647 h 207"/>
                <a:gd name="T50" fmla="*/ 2147483647 w 284"/>
                <a:gd name="T51" fmla="*/ 2147483647 h 2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4"/>
                <a:gd name="T79" fmla="*/ 0 h 207"/>
                <a:gd name="T80" fmla="*/ 284 w 284"/>
                <a:gd name="T81" fmla="*/ 207 h 2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4" h="207">
                  <a:moveTo>
                    <a:pt x="24" y="12"/>
                  </a:moveTo>
                  <a:lnTo>
                    <a:pt x="249" y="0"/>
                  </a:lnTo>
                  <a:lnTo>
                    <a:pt x="261" y="0"/>
                  </a:lnTo>
                  <a:lnTo>
                    <a:pt x="267" y="6"/>
                  </a:lnTo>
                  <a:lnTo>
                    <a:pt x="278" y="12"/>
                  </a:lnTo>
                  <a:lnTo>
                    <a:pt x="278" y="24"/>
                  </a:lnTo>
                  <a:lnTo>
                    <a:pt x="284" y="154"/>
                  </a:lnTo>
                  <a:lnTo>
                    <a:pt x="284" y="166"/>
                  </a:lnTo>
                  <a:lnTo>
                    <a:pt x="278" y="178"/>
                  </a:lnTo>
                  <a:lnTo>
                    <a:pt x="267" y="183"/>
                  </a:lnTo>
                  <a:lnTo>
                    <a:pt x="261" y="183"/>
                  </a:lnTo>
                  <a:lnTo>
                    <a:pt x="36" y="207"/>
                  </a:lnTo>
                  <a:lnTo>
                    <a:pt x="30" y="207"/>
                  </a:lnTo>
                  <a:lnTo>
                    <a:pt x="18" y="201"/>
                  </a:lnTo>
                  <a:lnTo>
                    <a:pt x="12" y="189"/>
                  </a:lnTo>
                  <a:lnTo>
                    <a:pt x="6" y="183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6" y="24"/>
                  </a:lnTo>
                  <a:lnTo>
                    <a:pt x="18" y="18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4" name="Freeform 240">
              <a:extLst>
                <a:ext uri="{FF2B5EF4-FFF2-40B4-BE49-F238E27FC236}">
                  <a16:creationId xmlns:a16="http://schemas.microsoft.com/office/drawing/2014/main" id="{626A9447-BC78-46EE-8DFC-47BD6C372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586288"/>
              <a:ext cx="431800" cy="319088"/>
            </a:xfrm>
            <a:custGeom>
              <a:avLst/>
              <a:gdLst>
                <a:gd name="T0" fmla="*/ 2147483647 w 272"/>
                <a:gd name="T1" fmla="*/ 2147483647 h 201"/>
                <a:gd name="T2" fmla="*/ 2147483647 w 272"/>
                <a:gd name="T3" fmla="*/ 2147483647 h 201"/>
                <a:gd name="T4" fmla="*/ 2147483647 w 272"/>
                <a:gd name="T5" fmla="*/ 2147483647 h 201"/>
                <a:gd name="T6" fmla="*/ 2147483647 w 272"/>
                <a:gd name="T7" fmla="*/ 2147483647 h 201"/>
                <a:gd name="T8" fmla="*/ 2147483647 w 272"/>
                <a:gd name="T9" fmla="*/ 2147483647 h 201"/>
                <a:gd name="T10" fmla="*/ 2147483647 w 272"/>
                <a:gd name="T11" fmla="*/ 2147483647 h 201"/>
                <a:gd name="T12" fmla="*/ 2147483647 w 272"/>
                <a:gd name="T13" fmla="*/ 2147483647 h 201"/>
                <a:gd name="T14" fmla="*/ 2147483647 w 272"/>
                <a:gd name="T15" fmla="*/ 2147483647 h 201"/>
                <a:gd name="T16" fmla="*/ 2147483647 w 272"/>
                <a:gd name="T17" fmla="*/ 2147483647 h 201"/>
                <a:gd name="T18" fmla="*/ 2147483647 w 272"/>
                <a:gd name="T19" fmla="*/ 2147483647 h 201"/>
                <a:gd name="T20" fmla="*/ 2147483647 w 272"/>
                <a:gd name="T21" fmla="*/ 2147483647 h 201"/>
                <a:gd name="T22" fmla="*/ 2147483647 w 272"/>
                <a:gd name="T23" fmla="*/ 2147483647 h 201"/>
                <a:gd name="T24" fmla="*/ 0 w 272"/>
                <a:gd name="T25" fmla="*/ 2147483647 h 201"/>
                <a:gd name="T26" fmla="*/ 0 w 272"/>
                <a:gd name="T27" fmla="*/ 2147483647 h 201"/>
                <a:gd name="T28" fmla="*/ 0 w 272"/>
                <a:gd name="T29" fmla="*/ 2147483647 h 201"/>
                <a:gd name="T30" fmla="*/ 2147483647 w 272"/>
                <a:gd name="T31" fmla="*/ 2147483647 h 201"/>
                <a:gd name="T32" fmla="*/ 2147483647 w 272"/>
                <a:gd name="T33" fmla="*/ 2147483647 h 201"/>
                <a:gd name="T34" fmla="*/ 2147483647 w 272"/>
                <a:gd name="T35" fmla="*/ 2147483647 h 201"/>
                <a:gd name="T36" fmla="*/ 2147483647 w 272"/>
                <a:gd name="T37" fmla="*/ 0 h 201"/>
                <a:gd name="T38" fmla="*/ 2147483647 w 272"/>
                <a:gd name="T39" fmla="*/ 0 h 201"/>
                <a:gd name="T40" fmla="*/ 2147483647 w 272"/>
                <a:gd name="T41" fmla="*/ 0 h 201"/>
                <a:gd name="T42" fmla="*/ 2147483647 w 272"/>
                <a:gd name="T43" fmla="*/ 2147483647 h 201"/>
                <a:gd name="T44" fmla="*/ 2147483647 w 272"/>
                <a:gd name="T45" fmla="*/ 2147483647 h 201"/>
                <a:gd name="T46" fmla="*/ 2147483647 w 272"/>
                <a:gd name="T47" fmla="*/ 2147483647 h 2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"/>
                <a:gd name="T73" fmla="*/ 0 h 201"/>
                <a:gd name="T74" fmla="*/ 272 w 272"/>
                <a:gd name="T75" fmla="*/ 201 h 2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" h="201">
                  <a:moveTo>
                    <a:pt x="266" y="18"/>
                  </a:moveTo>
                  <a:lnTo>
                    <a:pt x="272" y="148"/>
                  </a:lnTo>
                  <a:lnTo>
                    <a:pt x="272" y="160"/>
                  </a:lnTo>
                  <a:lnTo>
                    <a:pt x="266" y="172"/>
                  </a:lnTo>
                  <a:lnTo>
                    <a:pt x="255" y="177"/>
                  </a:lnTo>
                  <a:lnTo>
                    <a:pt x="249" y="177"/>
                  </a:lnTo>
                  <a:lnTo>
                    <a:pt x="24" y="201"/>
                  </a:lnTo>
                  <a:lnTo>
                    <a:pt x="18" y="201"/>
                  </a:lnTo>
                  <a:lnTo>
                    <a:pt x="12" y="195"/>
                  </a:lnTo>
                  <a:lnTo>
                    <a:pt x="6" y="183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49" y="0"/>
                  </a:lnTo>
                  <a:lnTo>
                    <a:pt x="260" y="0"/>
                  </a:lnTo>
                  <a:lnTo>
                    <a:pt x="260" y="6"/>
                  </a:lnTo>
                  <a:lnTo>
                    <a:pt x="266" y="18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5" name="Freeform 241">
              <a:extLst>
                <a:ext uri="{FF2B5EF4-FFF2-40B4-BE49-F238E27FC236}">
                  <a16:creationId xmlns:a16="http://schemas.microsoft.com/office/drawing/2014/main" id="{17FA5488-3272-FC96-EBD5-04B7A092E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13" y="4586288"/>
              <a:ext cx="347663" cy="319088"/>
            </a:xfrm>
            <a:custGeom>
              <a:avLst/>
              <a:gdLst>
                <a:gd name="T0" fmla="*/ 2147483647 w 219"/>
                <a:gd name="T1" fmla="*/ 2147483647 h 201"/>
                <a:gd name="T2" fmla="*/ 2147483647 w 219"/>
                <a:gd name="T3" fmla="*/ 2147483647 h 201"/>
                <a:gd name="T4" fmla="*/ 2147483647 w 219"/>
                <a:gd name="T5" fmla="*/ 2147483647 h 201"/>
                <a:gd name="T6" fmla="*/ 2147483647 w 219"/>
                <a:gd name="T7" fmla="*/ 2147483647 h 201"/>
                <a:gd name="T8" fmla="*/ 2147483647 w 219"/>
                <a:gd name="T9" fmla="*/ 2147483647 h 201"/>
                <a:gd name="T10" fmla="*/ 2147483647 w 219"/>
                <a:gd name="T11" fmla="*/ 2147483647 h 201"/>
                <a:gd name="T12" fmla="*/ 0 w 219"/>
                <a:gd name="T13" fmla="*/ 2147483647 h 201"/>
                <a:gd name="T14" fmla="*/ 0 w 219"/>
                <a:gd name="T15" fmla="*/ 2147483647 h 201"/>
                <a:gd name="T16" fmla="*/ 0 w 219"/>
                <a:gd name="T17" fmla="*/ 2147483647 h 201"/>
                <a:gd name="T18" fmla="*/ 2147483647 w 219"/>
                <a:gd name="T19" fmla="*/ 2147483647 h 201"/>
                <a:gd name="T20" fmla="*/ 2147483647 w 219"/>
                <a:gd name="T21" fmla="*/ 2147483647 h 201"/>
                <a:gd name="T22" fmla="*/ 2147483647 w 219"/>
                <a:gd name="T23" fmla="*/ 2147483647 h 201"/>
                <a:gd name="T24" fmla="*/ 2147483647 w 219"/>
                <a:gd name="T25" fmla="*/ 0 h 201"/>
                <a:gd name="T26" fmla="*/ 2147483647 w 219"/>
                <a:gd name="T27" fmla="*/ 0 h 201"/>
                <a:gd name="T28" fmla="*/ 2147483647 w 219"/>
                <a:gd name="T29" fmla="*/ 0 h 201"/>
                <a:gd name="T30" fmla="*/ 2147483647 w 219"/>
                <a:gd name="T31" fmla="*/ 2147483647 h 201"/>
                <a:gd name="T32" fmla="*/ 2147483647 w 219"/>
                <a:gd name="T33" fmla="*/ 2147483647 h 201"/>
                <a:gd name="T34" fmla="*/ 2147483647 w 219"/>
                <a:gd name="T35" fmla="*/ 2147483647 h 201"/>
                <a:gd name="T36" fmla="*/ 2147483647 w 219"/>
                <a:gd name="T37" fmla="*/ 2147483647 h 201"/>
                <a:gd name="T38" fmla="*/ 2147483647 w 219"/>
                <a:gd name="T39" fmla="*/ 2147483647 h 201"/>
                <a:gd name="T40" fmla="*/ 2147483647 w 219"/>
                <a:gd name="T41" fmla="*/ 2147483647 h 201"/>
                <a:gd name="T42" fmla="*/ 2147483647 w 219"/>
                <a:gd name="T43" fmla="*/ 2147483647 h 201"/>
                <a:gd name="T44" fmla="*/ 2147483647 w 219"/>
                <a:gd name="T45" fmla="*/ 2147483647 h 201"/>
                <a:gd name="T46" fmla="*/ 2147483647 w 219"/>
                <a:gd name="T47" fmla="*/ 2147483647 h 201"/>
                <a:gd name="T48" fmla="*/ 2147483647 w 219"/>
                <a:gd name="T49" fmla="*/ 2147483647 h 201"/>
                <a:gd name="T50" fmla="*/ 2147483647 w 219"/>
                <a:gd name="T51" fmla="*/ 2147483647 h 201"/>
                <a:gd name="T52" fmla="*/ 2147483647 w 219"/>
                <a:gd name="T53" fmla="*/ 2147483647 h 201"/>
                <a:gd name="T54" fmla="*/ 2147483647 w 219"/>
                <a:gd name="T55" fmla="*/ 2147483647 h 201"/>
                <a:gd name="T56" fmla="*/ 2147483647 w 219"/>
                <a:gd name="T57" fmla="*/ 2147483647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9"/>
                <a:gd name="T88" fmla="*/ 0 h 201"/>
                <a:gd name="T89" fmla="*/ 219 w 219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9" h="201">
                  <a:moveTo>
                    <a:pt x="201" y="183"/>
                  </a:moveTo>
                  <a:lnTo>
                    <a:pt x="24" y="201"/>
                  </a:lnTo>
                  <a:lnTo>
                    <a:pt x="18" y="201"/>
                  </a:lnTo>
                  <a:lnTo>
                    <a:pt x="12" y="195"/>
                  </a:lnTo>
                  <a:lnTo>
                    <a:pt x="6" y="183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24" y="12"/>
                  </a:lnTo>
                  <a:lnTo>
                    <a:pt x="213" y="0"/>
                  </a:lnTo>
                  <a:lnTo>
                    <a:pt x="219" y="0"/>
                  </a:lnTo>
                  <a:lnTo>
                    <a:pt x="71" y="18"/>
                  </a:lnTo>
                  <a:lnTo>
                    <a:pt x="36" y="24"/>
                  </a:lnTo>
                  <a:lnTo>
                    <a:pt x="24" y="30"/>
                  </a:lnTo>
                  <a:lnTo>
                    <a:pt x="18" y="83"/>
                  </a:lnTo>
                  <a:lnTo>
                    <a:pt x="24" y="154"/>
                  </a:lnTo>
                  <a:lnTo>
                    <a:pt x="24" y="177"/>
                  </a:lnTo>
                  <a:lnTo>
                    <a:pt x="30" y="189"/>
                  </a:lnTo>
                  <a:lnTo>
                    <a:pt x="71" y="189"/>
                  </a:lnTo>
                  <a:lnTo>
                    <a:pt x="160" y="189"/>
                  </a:lnTo>
                  <a:lnTo>
                    <a:pt x="201" y="183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6" name="Freeform 242">
              <a:extLst>
                <a:ext uri="{FF2B5EF4-FFF2-40B4-BE49-F238E27FC236}">
                  <a16:creationId xmlns:a16="http://schemas.microsoft.com/office/drawing/2014/main" id="{54A05CE0-9963-D04A-A106-1F1C3E16F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4933950"/>
              <a:ext cx="619125" cy="196850"/>
            </a:xfrm>
            <a:custGeom>
              <a:avLst/>
              <a:gdLst>
                <a:gd name="T0" fmla="*/ 2147483647 w 390"/>
                <a:gd name="T1" fmla="*/ 0 h 124"/>
                <a:gd name="T2" fmla="*/ 2147483647 w 390"/>
                <a:gd name="T3" fmla="*/ 0 h 124"/>
                <a:gd name="T4" fmla="*/ 2147483647 w 390"/>
                <a:gd name="T5" fmla="*/ 0 h 124"/>
                <a:gd name="T6" fmla="*/ 2147483647 w 390"/>
                <a:gd name="T7" fmla="*/ 2147483647 h 124"/>
                <a:gd name="T8" fmla="*/ 2147483647 w 390"/>
                <a:gd name="T9" fmla="*/ 2147483647 h 124"/>
                <a:gd name="T10" fmla="*/ 2147483647 w 390"/>
                <a:gd name="T11" fmla="*/ 2147483647 h 124"/>
                <a:gd name="T12" fmla="*/ 2147483647 w 390"/>
                <a:gd name="T13" fmla="*/ 2147483647 h 124"/>
                <a:gd name="T14" fmla="*/ 2147483647 w 390"/>
                <a:gd name="T15" fmla="*/ 2147483647 h 124"/>
                <a:gd name="T16" fmla="*/ 2147483647 w 390"/>
                <a:gd name="T17" fmla="*/ 2147483647 h 124"/>
                <a:gd name="T18" fmla="*/ 2147483647 w 390"/>
                <a:gd name="T19" fmla="*/ 2147483647 h 124"/>
                <a:gd name="T20" fmla="*/ 2147483647 w 390"/>
                <a:gd name="T21" fmla="*/ 2147483647 h 124"/>
                <a:gd name="T22" fmla="*/ 2147483647 w 390"/>
                <a:gd name="T23" fmla="*/ 2147483647 h 124"/>
                <a:gd name="T24" fmla="*/ 2147483647 w 390"/>
                <a:gd name="T25" fmla="*/ 2147483647 h 124"/>
                <a:gd name="T26" fmla="*/ 2147483647 w 390"/>
                <a:gd name="T27" fmla="*/ 2147483647 h 124"/>
                <a:gd name="T28" fmla="*/ 2147483647 w 390"/>
                <a:gd name="T29" fmla="*/ 2147483647 h 124"/>
                <a:gd name="T30" fmla="*/ 0 w 390"/>
                <a:gd name="T31" fmla="*/ 2147483647 h 124"/>
                <a:gd name="T32" fmla="*/ 2147483647 w 390"/>
                <a:gd name="T33" fmla="*/ 2147483647 h 124"/>
                <a:gd name="T34" fmla="*/ 2147483647 w 390"/>
                <a:gd name="T35" fmla="*/ 2147483647 h 124"/>
                <a:gd name="T36" fmla="*/ 2147483647 w 390"/>
                <a:gd name="T37" fmla="*/ 2147483647 h 124"/>
                <a:gd name="T38" fmla="*/ 2147483647 w 390"/>
                <a:gd name="T39" fmla="*/ 2147483647 h 124"/>
                <a:gd name="T40" fmla="*/ 2147483647 w 390"/>
                <a:gd name="T41" fmla="*/ 2147483647 h 124"/>
                <a:gd name="T42" fmla="*/ 2147483647 w 390"/>
                <a:gd name="T43" fmla="*/ 2147483647 h 124"/>
                <a:gd name="T44" fmla="*/ 2147483647 w 390"/>
                <a:gd name="T45" fmla="*/ 2147483647 h 124"/>
                <a:gd name="T46" fmla="*/ 2147483647 w 390"/>
                <a:gd name="T47" fmla="*/ 2147483647 h 124"/>
                <a:gd name="T48" fmla="*/ 2147483647 w 390"/>
                <a:gd name="T49" fmla="*/ 2147483647 h 124"/>
                <a:gd name="T50" fmla="*/ 2147483647 w 390"/>
                <a:gd name="T51" fmla="*/ 2147483647 h 124"/>
                <a:gd name="T52" fmla="*/ 2147483647 w 390"/>
                <a:gd name="T53" fmla="*/ 2147483647 h 124"/>
                <a:gd name="T54" fmla="*/ 2147483647 w 390"/>
                <a:gd name="T55" fmla="*/ 2147483647 h 124"/>
                <a:gd name="T56" fmla="*/ 2147483647 w 390"/>
                <a:gd name="T57" fmla="*/ 2147483647 h 124"/>
                <a:gd name="T58" fmla="*/ 2147483647 w 390"/>
                <a:gd name="T59" fmla="*/ 2147483647 h 124"/>
                <a:gd name="T60" fmla="*/ 2147483647 w 390"/>
                <a:gd name="T61" fmla="*/ 2147483647 h 124"/>
                <a:gd name="T62" fmla="*/ 2147483647 w 390"/>
                <a:gd name="T63" fmla="*/ 2147483647 h 124"/>
                <a:gd name="T64" fmla="*/ 2147483647 w 390"/>
                <a:gd name="T65" fmla="*/ 2147483647 h 124"/>
                <a:gd name="T66" fmla="*/ 2147483647 w 390"/>
                <a:gd name="T67" fmla="*/ 2147483647 h 124"/>
                <a:gd name="T68" fmla="*/ 2147483647 w 390"/>
                <a:gd name="T69" fmla="*/ 2147483647 h 124"/>
                <a:gd name="T70" fmla="*/ 2147483647 w 390"/>
                <a:gd name="T71" fmla="*/ 2147483647 h 124"/>
                <a:gd name="T72" fmla="*/ 2147483647 w 390"/>
                <a:gd name="T73" fmla="*/ 2147483647 h 124"/>
                <a:gd name="T74" fmla="*/ 2147483647 w 390"/>
                <a:gd name="T75" fmla="*/ 2147483647 h 124"/>
                <a:gd name="T76" fmla="*/ 2147483647 w 390"/>
                <a:gd name="T77" fmla="*/ 2147483647 h 124"/>
                <a:gd name="T78" fmla="*/ 2147483647 w 390"/>
                <a:gd name="T79" fmla="*/ 2147483647 h 124"/>
                <a:gd name="T80" fmla="*/ 2147483647 w 390"/>
                <a:gd name="T81" fmla="*/ 0 h 124"/>
                <a:gd name="T82" fmla="*/ 2147483647 w 390"/>
                <a:gd name="T83" fmla="*/ 0 h 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0"/>
                <a:gd name="T127" fmla="*/ 0 h 124"/>
                <a:gd name="T128" fmla="*/ 390 w 390"/>
                <a:gd name="T129" fmla="*/ 124 h 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0" h="124">
                  <a:moveTo>
                    <a:pt x="313" y="0"/>
                  </a:moveTo>
                  <a:lnTo>
                    <a:pt x="313" y="0"/>
                  </a:lnTo>
                  <a:lnTo>
                    <a:pt x="272" y="0"/>
                  </a:lnTo>
                  <a:lnTo>
                    <a:pt x="242" y="6"/>
                  </a:lnTo>
                  <a:lnTo>
                    <a:pt x="207" y="18"/>
                  </a:lnTo>
                  <a:lnTo>
                    <a:pt x="177" y="23"/>
                  </a:lnTo>
                  <a:lnTo>
                    <a:pt x="106" y="23"/>
                  </a:lnTo>
                  <a:lnTo>
                    <a:pt x="65" y="23"/>
                  </a:lnTo>
                  <a:lnTo>
                    <a:pt x="35" y="29"/>
                  </a:lnTo>
                  <a:lnTo>
                    <a:pt x="18" y="35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6" y="53"/>
                  </a:lnTo>
                  <a:lnTo>
                    <a:pt x="30" y="59"/>
                  </a:lnTo>
                  <a:lnTo>
                    <a:pt x="47" y="59"/>
                  </a:lnTo>
                  <a:lnTo>
                    <a:pt x="59" y="59"/>
                  </a:lnTo>
                  <a:lnTo>
                    <a:pt x="65" y="65"/>
                  </a:lnTo>
                  <a:lnTo>
                    <a:pt x="83" y="77"/>
                  </a:lnTo>
                  <a:lnTo>
                    <a:pt x="106" y="112"/>
                  </a:lnTo>
                  <a:lnTo>
                    <a:pt x="124" y="118"/>
                  </a:lnTo>
                  <a:lnTo>
                    <a:pt x="160" y="124"/>
                  </a:lnTo>
                  <a:lnTo>
                    <a:pt x="213" y="124"/>
                  </a:lnTo>
                  <a:lnTo>
                    <a:pt x="278" y="112"/>
                  </a:lnTo>
                  <a:lnTo>
                    <a:pt x="361" y="100"/>
                  </a:lnTo>
                  <a:lnTo>
                    <a:pt x="373" y="100"/>
                  </a:lnTo>
                  <a:lnTo>
                    <a:pt x="384" y="94"/>
                  </a:lnTo>
                  <a:lnTo>
                    <a:pt x="390" y="89"/>
                  </a:lnTo>
                  <a:lnTo>
                    <a:pt x="390" y="77"/>
                  </a:lnTo>
                  <a:lnTo>
                    <a:pt x="390" y="71"/>
                  </a:lnTo>
                  <a:lnTo>
                    <a:pt x="373" y="47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7" name="Freeform 243">
              <a:extLst>
                <a:ext uri="{FF2B5EF4-FFF2-40B4-BE49-F238E27FC236}">
                  <a16:creationId xmlns:a16="http://schemas.microsoft.com/office/drawing/2014/main" id="{D5F1783A-388A-E6E5-2CFD-DA2885FF1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4933950"/>
              <a:ext cx="609600" cy="177800"/>
            </a:xfrm>
            <a:custGeom>
              <a:avLst/>
              <a:gdLst>
                <a:gd name="T0" fmla="*/ 2147483647 w 384"/>
                <a:gd name="T1" fmla="*/ 0 h 112"/>
                <a:gd name="T2" fmla="*/ 2147483647 w 384"/>
                <a:gd name="T3" fmla="*/ 0 h 112"/>
                <a:gd name="T4" fmla="*/ 2147483647 w 384"/>
                <a:gd name="T5" fmla="*/ 0 h 112"/>
                <a:gd name="T6" fmla="*/ 2147483647 w 384"/>
                <a:gd name="T7" fmla="*/ 2147483647 h 112"/>
                <a:gd name="T8" fmla="*/ 2147483647 w 384"/>
                <a:gd name="T9" fmla="*/ 2147483647 h 112"/>
                <a:gd name="T10" fmla="*/ 2147483647 w 384"/>
                <a:gd name="T11" fmla="*/ 2147483647 h 112"/>
                <a:gd name="T12" fmla="*/ 2147483647 w 384"/>
                <a:gd name="T13" fmla="*/ 2147483647 h 112"/>
                <a:gd name="T14" fmla="*/ 2147483647 w 384"/>
                <a:gd name="T15" fmla="*/ 2147483647 h 112"/>
                <a:gd name="T16" fmla="*/ 2147483647 w 384"/>
                <a:gd name="T17" fmla="*/ 2147483647 h 112"/>
                <a:gd name="T18" fmla="*/ 2147483647 w 384"/>
                <a:gd name="T19" fmla="*/ 2147483647 h 112"/>
                <a:gd name="T20" fmla="*/ 2147483647 w 384"/>
                <a:gd name="T21" fmla="*/ 2147483647 h 112"/>
                <a:gd name="T22" fmla="*/ 2147483647 w 384"/>
                <a:gd name="T23" fmla="*/ 2147483647 h 112"/>
                <a:gd name="T24" fmla="*/ 2147483647 w 384"/>
                <a:gd name="T25" fmla="*/ 2147483647 h 112"/>
                <a:gd name="T26" fmla="*/ 0 w 384"/>
                <a:gd name="T27" fmla="*/ 2147483647 h 112"/>
                <a:gd name="T28" fmla="*/ 0 w 384"/>
                <a:gd name="T29" fmla="*/ 2147483647 h 112"/>
                <a:gd name="T30" fmla="*/ 2147483647 w 384"/>
                <a:gd name="T31" fmla="*/ 2147483647 h 112"/>
                <a:gd name="T32" fmla="*/ 2147483647 w 384"/>
                <a:gd name="T33" fmla="*/ 2147483647 h 112"/>
                <a:gd name="T34" fmla="*/ 2147483647 w 384"/>
                <a:gd name="T35" fmla="*/ 2147483647 h 112"/>
                <a:gd name="T36" fmla="*/ 2147483647 w 384"/>
                <a:gd name="T37" fmla="*/ 2147483647 h 112"/>
                <a:gd name="T38" fmla="*/ 2147483647 w 384"/>
                <a:gd name="T39" fmla="*/ 2147483647 h 112"/>
                <a:gd name="T40" fmla="*/ 2147483647 w 384"/>
                <a:gd name="T41" fmla="*/ 2147483647 h 112"/>
                <a:gd name="T42" fmla="*/ 2147483647 w 384"/>
                <a:gd name="T43" fmla="*/ 2147483647 h 112"/>
                <a:gd name="T44" fmla="*/ 2147483647 w 384"/>
                <a:gd name="T45" fmla="*/ 2147483647 h 112"/>
                <a:gd name="T46" fmla="*/ 2147483647 w 384"/>
                <a:gd name="T47" fmla="*/ 2147483647 h 112"/>
                <a:gd name="T48" fmla="*/ 2147483647 w 384"/>
                <a:gd name="T49" fmla="*/ 2147483647 h 112"/>
                <a:gd name="T50" fmla="*/ 2147483647 w 384"/>
                <a:gd name="T51" fmla="*/ 2147483647 h 112"/>
                <a:gd name="T52" fmla="*/ 2147483647 w 384"/>
                <a:gd name="T53" fmla="*/ 2147483647 h 112"/>
                <a:gd name="T54" fmla="*/ 2147483647 w 384"/>
                <a:gd name="T55" fmla="*/ 2147483647 h 112"/>
                <a:gd name="T56" fmla="*/ 2147483647 w 384"/>
                <a:gd name="T57" fmla="*/ 2147483647 h 112"/>
                <a:gd name="T58" fmla="*/ 2147483647 w 384"/>
                <a:gd name="T59" fmla="*/ 2147483647 h 112"/>
                <a:gd name="T60" fmla="*/ 2147483647 w 384"/>
                <a:gd name="T61" fmla="*/ 2147483647 h 112"/>
                <a:gd name="T62" fmla="*/ 2147483647 w 384"/>
                <a:gd name="T63" fmla="*/ 2147483647 h 112"/>
                <a:gd name="T64" fmla="*/ 2147483647 w 384"/>
                <a:gd name="T65" fmla="*/ 2147483647 h 112"/>
                <a:gd name="T66" fmla="*/ 2147483647 w 384"/>
                <a:gd name="T67" fmla="*/ 2147483647 h 112"/>
                <a:gd name="T68" fmla="*/ 2147483647 w 384"/>
                <a:gd name="T69" fmla="*/ 2147483647 h 112"/>
                <a:gd name="T70" fmla="*/ 2147483647 w 384"/>
                <a:gd name="T71" fmla="*/ 2147483647 h 112"/>
                <a:gd name="T72" fmla="*/ 2147483647 w 384"/>
                <a:gd name="T73" fmla="*/ 2147483647 h 112"/>
                <a:gd name="T74" fmla="*/ 2147483647 w 384"/>
                <a:gd name="T75" fmla="*/ 0 h 112"/>
                <a:gd name="T76" fmla="*/ 2147483647 w 384"/>
                <a:gd name="T77" fmla="*/ 0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112"/>
                <a:gd name="T119" fmla="*/ 384 w 384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112">
                  <a:moveTo>
                    <a:pt x="307" y="0"/>
                  </a:moveTo>
                  <a:lnTo>
                    <a:pt x="307" y="0"/>
                  </a:lnTo>
                  <a:lnTo>
                    <a:pt x="266" y="0"/>
                  </a:lnTo>
                  <a:lnTo>
                    <a:pt x="236" y="6"/>
                  </a:lnTo>
                  <a:lnTo>
                    <a:pt x="201" y="18"/>
                  </a:lnTo>
                  <a:lnTo>
                    <a:pt x="171" y="23"/>
                  </a:lnTo>
                  <a:lnTo>
                    <a:pt x="100" y="23"/>
                  </a:lnTo>
                  <a:lnTo>
                    <a:pt x="59" y="23"/>
                  </a:lnTo>
                  <a:lnTo>
                    <a:pt x="29" y="29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24" y="47"/>
                  </a:lnTo>
                  <a:lnTo>
                    <a:pt x="41" y="47"/>
                  </a:lnTo>
                  <a:lnTo>
                    <a:pt x="53" y="47"/>
                  </a:lnTo>
                  <a:lnTo>
                    <a:pt x="65" y="53"/>
                  </a:lnTo>
                  <a:lnTo>
                    <a:pt x="77" y="71"/>
                  </a:lnTo>
                  <a:lnTo>
                    <a:pt x="100" y="100"/>
                  </a:lnTo>
                  <a:lnTo>
                    <a:pt x="124" y="112"/>
                  </a:lnTo>
                  <a:lnTo>
                    <a:pt x="154" y="112"/>
                  </a:lnTo>
                  <a:lnTo>
                    <a:pt x="207" y="112"/>
                  </a:lnTo>
                  <a:lnTo>
                    <a:pt x="272" y="100"/>
                  </a:lnTo>
                  <a:lnTo>
                    <a:pt x="355" y="89"/>
                  </a:lnTo>
                  <a:lnTo>
                    <a:pt x="372" y="89"/>
                  </a:lnTo>
                  <a:lnTo>
                    <a:pt x="378" y="83"/>
                  </a:lnTo>
                  <a:lnTo>
                    <a:pt x="384" y="77"/>
                  </a:lnTo>
                  <a:lnTo>
                    <a:pt x="378" y="65"/>
                  </a:lnTo>
                  <a:lnTo>
                    <a:pt x="367" y="47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8" name="Freeform 244">
              <a:extLst>
                <a:ext uri="{FF2B5EF4-FFF2-40B4-BE49-F238E27FC236}">
                  <a16:creationId xmlns:a16="http://schemas.microsoft.com/office/drawing/2014/main" id="{A96B24A9-77B2-0D1B-3600-5EAE00F96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4979988"/>
              <a:ext cx="355600" cy="95250"/>
            </a:xfrm>
            <a:custGeom>
              <a:avLst/>
              <a:gdLst>
                <a:gd name="T0" fmla="*/ 2147483647 w 224"/>
                <a:gd name="T1" fmla="*/ 2147483647 h 60"/>
                <a:gd name="T2" fmla="*/ 2147483647 w 224"/>
                <a:gd name="T3" fmla="*/ 2147483647 h 60"/>
                <a:gd name="T4" fmla="*/ 2147483647 w 224"/>
                <a:gd name="T5" fmla="*/ 2147483647 h 60"/>
                <a:gd name="T6" fmla="*/ 2147483647 w 224"/>
                <a:gd name="T7" fmla="*/ 2147483647 h 60"/>
                <a:gd name="T8" fmla="*/ 2147483647 w 224"/>
                <a:gd name="T9" fmla="*/ 2147483647 h 60"/>
                <a:gd name="T10" fmla="*/ 2147483647 w 224"/>
                <a:gd name="T11" fmla="*/ 2147483647 h 60"/>
                <a:gd name="T12" fmla="*/ 2147483647 w 224"/>
                <a:gd name="T13" fmla="*/ 2147483647 h 60"/>
                <a:gd name="T14" fmla="*/ 2147483647 w 224"/>
                <a:gd name="T15" fmla="*/ 2147483647 h 60"/>
                <a:gd name="T16" fmla="*/ 2147483647 w 224"/>
                <a:gd name="T17" fmla="*/ 2147483647 h 60"/>
                <a:gd name="T18" fmla="*/ 2147483647 w 224"/>
                <a:gd name="T19" fmla="*/ 2147483647 h 60"/>
                <a:gd name="T20" fmla="*/ 2147483647 w 224"/>
                <a:gd name="T21" fmla="*/ 2147483647 h 60"/>
                <a:gd name="T22" fmla="*/ 0 w 224"/>
                <a:gd name="T23" fmla="*/ 0 h 60"/>
                <a:gd name="T24" fmla="*/ 0 w 224"/>
                <a:gd name="T25" fmla="*/ 0 h 60"/>
                <a:gd name="T26" fmla="*/ 2147483647 w 224"/>
                <a:gd name="T27" fmla="*/ 2147483647 h 60"/>
                <a:gd name="T28" fmla="*/ 2147483647 w 224"/>
                <a:gd name="T29" fmla="*/ 2147483647 h 60"/>
                <a:gd name="T30" fmla="*/ 2147483647 w 224"/>
                <a:gd name="T31" fmla="*/ 2147483647 h 60"/>
                <a:gd name="T32" fmla="*/ 2147483647 w 224"/>
                <a:gd name="T33" fmla="*/ 2147483647 h 60"/>
                <a:gd name="T34" fmla="*/ 2147483647 w 224"/>
                <a:gd name="T35" fmla="*/ 2147483647 h 60"/>
                <a:gd name="T36" fmla="*/ 2147483647 w 224"/>
                <a:gd name="T37" fmla="*/ 2147483647 h 60"/>
                <a:gd name="T38" fmla="*/ 2147483647 w 224"/>
                <a:gd name="T39" fmla="*/ 2147483647 h 60"/>
                <a:gd name="T40" fmla="*/ 2147483647 w 224"/>
                <a:gd name="T41" fmla="*/ 2147483647 h 60"/>
                <a:gd name="T42" fmla="*/ 2147483647 w 224"/>
                <a:gd name="T43" fmla="*/ 2147483647 h 60"/>
                <a:gd name="T44" fmla="*/ 2147483647 w 224"/>
                <a:gd name="T45" fmla="*/ 2147483647 h 60"/>
                <a:gd name="T46" fmla="*/ 2147483647 w 224"/>
                <a:gd name="T47" fmla="*/ 2147483647 h 60"/>
                <a:gd name="T48" fmla="*/ 2147483647 w 224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4"/>
                <a:gd name="T76" fmla="*/ 0 h 60"/>
                <a:gd name="T77" fmla="*/ 224 w 22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4" h="60">
                  <a:moveTo>
                    <a:pt x="224" y="42"/>
                  </a:moveTo>
                  <a:lnTo>
                    <a:pt x="224" y="42"/>
                  </a:lnTo>
                  <a:lnTo>
                    <a:pt x="189" y="54"/>
                  </a:lnTo>
                  <a:lnTo>
                    <a:pt x="147" y="60"/>
                  </a:lnTo>
                  <a:lnTo>
                    <a:pt x="100" y="60"/>
                  </a:lnTo>
                  <a:lnTo>
                    <a:pt x="71" y="54"/>
                  </a:lnTo>
                  <a:lnTo>
                    <a:pt x="41" y="30"/>
                  </a:lnTo>
                  <a:lnTo>
                    <a:pt x="23" y="18"/>
                  </a:lnTo>
                  <a:lnTo>
                    <a:pt x="5" y="6"/>
                  </a:lnTo>
                  <a:lnTo>
                    <a:pt x="0" y="0"/>
                  </a:lnTo>
                  <a:lnTo>
                    <a:pt x="29" y="6"/>
                  </a:lnTo>
                  <a:lnTo>
                    <a:pt x="59" y="6"/>
                  </a:lnTo>
                  <a:lnTo>
                    <a:pt x="88" y="18"/>
                  </a:lnTo>
                  <a:lnTo>
                    <a:pt x="118" y="24"/>
                  </a:lnTo>
                  <a:lnTo>
                    <a:pt x="142" y="30"/>
                  </a:lnTo>
                  <a:lnTo>
                    <a:pt x="177" y="24"/>
                  </a:lnTo>
                  <a:lnTo>
                    <a:pt x="195" y="30"/>
                  </a:lnTo>
                  <a:lnTo>
                    <a:pt x="212" y="30"/>
                  </a:lnTo>
                  <a:lnTo>
                    <a:pt x="224" y="42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49" name="Freeform 245">
              <a:extLst>
                <a:ext uri="{FF2B5EF4-FFF2-40B4-BE49-F238E27FC236}">
                  <a16:creationId xmlns:a16="http://schemas.microsoft.com/office/drawing/2014/main" id="{4EE9CF47-9105-A60C-DBC3-E0BD446F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4989513"/>
              <a:ext cx="525463" cy="122238"/>
            </a:xfrm>
            <a:custGeom>
              <a:avLst/>
              <a:gdLst>
                <a:gd name="T0" fmla="*/ 0 w 331"/>
                <a:gd name="T1" fmla="*/ 2147483647 h 77"/>
                <a:gd name="T2" fmla="*/ 0 w 331"/>
                <a:gd name="T3" fmla="*/ 2147483647 h 77"/>
                <a:gd name="T4" fmla="*/ 2147483647 w 331"/>
                <a:gd name="T5" fmla="*/ 2147483647 h 77"/>
                <a:gd name="T6" fmla="*/ 2147483647 w 331"/>
                <a:gd name="T7" fmla="*/ 2147483647 h 77"/>
                <a:gd name="T8" fmla="*/ 2147483647 w 331"/>
                <a:gd name="T9" fmla="*/ 2147483647 h 77"/>
                <a:gd name="T10" fmla="*/ 2147483647 w 331"/>
                <a:gd name="T11" fmla="*/ 2147483647 h 77"/>
                <a:gd name="T12" fmla="*/ 2147483647 w 331"/>
                <a:gd name="T13" fmla="*/ 2147483647 h 77"/>
                <a:gd name="T14" fmla="*/ 2147483647 w 331"/>
                <a:gd name="T15" fmla="*/ 2147483647 h 77"/>
                <a:gd name="T16" fmla="*/ 2147483647 w 331"/>
                <a:gd name="T17" fmla="*/ 2147483647 h 77"/>
                <a:gd name="T18" fmla="*/ 2147483647 w 331"/>
                <a:gd name="T19" fmla="*/ 2147483647 h 77"/>
                <a:gd name="T20" fmla="*/ 2147483647 w 331"/>
                <a:gd name="T21" fmla="*/ 2147483647 h 77"/>
                <a:gd name="T22" fmla="*/ 2147483647 w 331"/>
                <a:gd name="T23" fmla="*/ 2147483647 h 77"/>
                <a:gd name="T24" fmla="*/ 2147483647 w 331"/>
                <a:gd name="T25" fmla="*/ 2147483647 h 77"/>
                <a:gd name="T26" fmla="*/ 2147483647 w 331"/>
                <a:gd name="T27" fmla="*/ 2147483647 h 77"/>
                <a:gd name="T28" fmla="*/ 2147483647 w 331"/>
                <a:gd name="T29" fmla="*/ 2147483647 h 77"/>
                <a:gd name="T30" fmla="*/ 2147483647 w 331"/>
                <a:gd name="T31" fmla="*/ 2147483647 h 77"/>
                <a:gd name="T32" fmla="*/ 2147483647 w 331"/>
                <a:gd name="T33" fmla="*/ 2147483647 h 77"/>
                <a:gd name="T34" fmla="*/ 2147483647 w 331"/>
                <a:gd name="T35" fmla="*/ 2147483647 h 77"/>
                <a:gd name="T36" fmla="*/ 2147483647 w 331"/>
                <a:gd name="T37" fmla="*/ 2147483647 h 77"/>
                <a:gd name="T38" fmla="*/ 2147483647 w 331"/>
                <a:gd name="T39" fmla="*/ 2147483647 h 77"/>
                <a:gd name="T40" fmla="*/ 2147483647 w 331"/>
                <a:gd name="T41" fmla="*/ 0 h 77"/>
                <a:gd name="T42" fmla="*/ 2147483647 w 331"/>
                <a:gd name="T43" fmla="*/ 0 h 77"/>
                <a:gd name="T44" fmla="*/ 2147483647 w 331"/>
                <a:gd name="T45" fmla="*/ 2147483647 h 77"/>
                <a:gd name="T46" fmla="*/ 2147483647 w 331"/>
                <a:gd name="T47" fmla="*/ 2147483647 h 77"/>
                <a:gd name="T48" fmla="*/ 2147483647 w 331"/>
                <a:gd name="T49" fmla="*/ 2147483647 h 77"/>
                <a:gd name="T50" fmla="*/ 2147483647 w 331"/>
                <a:gd name="T51" fmla="*/ 2147483647 h 77"/>
                <a:gd name="T52" fmla="*/ 2147483647 w 331"/>
                <a:gd name="T53" fmla="*/ 2147483647 h 77"/>
                <a:gd name="T54" fmla="*/ 2147483647 w 331"/>
                <a:gd name="T55" fmla="*/ 2147483647 h 77"/>
                <a:gd name="T56" fmla="*/ 2147483647 w 331"/>
                <a:gd name="T57" fmla="*/ 2147483647 h 77"/>
                <a:gd name="T58" fmla="*/ 2147483647 w 331"/>
                <a:gd name="T59" fmla="*/ 2147483647 h 77"/>
                <a:gd name="T60" fmla="*/ 2147483647 w 331"/>
                <a:gd name="T61" fmla="*/ 2147483647 h 77"/>
                <a:gd name="T62" fmla="*/ 2147483647 w 331"/>
                <a:gd name="T63" fmla="*/ 2147483647 h 77"/>
                <a:gd name="T64" fmla="*/ 2147483647 w 331"/>
                <a:gd name="T65" fmla="*/ 2147483647 h 77"/>
                <a:gd name="T66" fmla="*/ 2147483647 w 331"/>
                <a:gd name="T67" fmla="*/ 2147483647 h 77"/>
                <a:gd name="T68" fmla="*/ 2147483647 w 331"/>
                <a:gd name="T69" fmla="*/ 2147483647 h 77"/>
                <a:gd name="T70" fmla="*/ 2147483647 w 331"/>
                <a:gd name="T71" fmla="*/ 2147483647 h 77"/>
                <a:gd name="T72" fmla="*/ 0 w 331"/>
                <a:gd name="T73" fmla="*/ 2147483647 h 77"/>
                <a:gd name="T74" fmla="*/ 0 w 331"/>
                <a:gd name="T75" fmla="*/ 2147483647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1"/>
                <a:gd name="T115" fmla="*/ 0 h 77"/>
                <a:gd name="T116" fmla="*/ 331 w 331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1" h="77">
                  <a:moveTo>
                    <a:pt x="0" y="12"/>
                  </a:moveTo>
                  <a:lnTo>
                    <a:pt x="0" y="12"/>
                  </a:lnTo>
                  <a:lnTo>
                    <a:pt x="6" y="18"/>
                  </a:lnTo>
                  <a:lnTo>
                    <a:pt x="24" y="36"/>
                  </a:lnTo>
                  <a:lnTo>
                    <a:pt x="47" y="65"/>
                  </a:lnTo>
                  <a:lnTo>
                    <a:pt x="71" y="77"/>
                  </a:lnTo>
                  <a:lnTo>
                    <a:pt x="101" y="77"/>
                  </a:lnTo>
                  <a:lnTo>
                    <a:pt x="154" y="77"/>
                  </a:lnTo>
                  <a:lnTo>
                    <a:pt x="219" y="65"/>
                  </a:lnTo>
                  <a:lnTo>
                    <a:pt x="302" y="54"/>
                  </a:lnTo>
                  <a:lnTo>
                    <a:pt x="319" y="54"/>
                  </a:lnTo>
                  <a:lnTo>
                    <a:pt x="325" y="48"/>
                  </a:lnTo>
                  <a:lnTo>
                    <a:pt x="331" y="42"/>
                  </a:lnTo>
                  <a:lnTo>
                    <a:pt x="325" y="30"/>
                  </a:lnTo>
                  <a:lnTo>
                    <a:pt x="314" y="12"/>
                  </a:lnTo>
                  <a:lnTo>
                    <a:pt x="296" y="0"/>
                  </a:lnTo>
                  <a:lnTo>
                    <a:pt x="308" y="30"/>
                  </a:lnTo>
                  <a:lnTo>
                    <a:pt x="308" y="36"/>
                  </a:lnTo>
                  <a:lnTo>
                    <a:pt x="308" y="42"/>
                  </a:lnTo>
                  <a:lnTo>
                    <a:pt x="284" y="48"/>
                  </a:lnTo>
                  <a:lnTo>
                    <a:pt x="248" y="54"/>
                  </a:lnTo>
                  <a:lnTo>
                    <a:pt x="195" y="59"/>
                  </a:lnTo>
                  <a:lnTo>
                    <a:pt x="136" y="65"/>
                  </a:lnTo>
                  <a:lnTo>
                    <a:pt x="95" y="65"/>
                  </a:lnTo>
                  <a:lnTo>
                    <a:pt x="77" y="59"/>
                  </a:lnTo>
                  <a:lnTo>
                    <a:pt x="65" y="54"/>
                  </a:lnTo>
                  <a:lnTo>
                    <a:pt x="41" y="30"/>
                  </a:lnTo>
                  <a:lnTo>
                    <a:pt x="24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0" name="Freeform 246">
              <a:extLst>
                <a:ext uri="{FF2B5EF4-FFF2-40B4-BE49-F238E27FC236}">
                  <a16:creationId xmlns:a16="http://schemas.microsoft.com/office/drawing/2014/main" id="{526ACAF9-A43B-698A-F8C1-3DEC7E21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5" y="5149850"/>
              <a:ext cx="477838" cy="74613"/>
            </a:xfrm>
            <a:custGeom>
              <a:avLst/>
              <a:gdLst>
                <a:gd name="T0" fmla="*/ 0 w 301"/>
                <a:gd name="T1" fmla="*/ 2147483647 h 47"/>
                <a:gd name="T2" fmla="*/ 2147483647 w 301"/>
                <a:gd name="T3" fmla="*/ 0 h 47"/>
                <a:gd name="T4" fmla="*/ 2147483647 w 301"/>
                <a:gd name="T5" fmla="*/ 2147483647 h 47"/>
                <a:gd name="T6" fmla="*/ 2147483647 w 301"/>
                <a:gd name="T7" fmla="*/ 2147483647 h 47"/>
                <a:gd name="T8" fmla="*/ 0 w 301"/>
                <a:gd name="T9" fmla="*/ 2147483647 h 47"/>
                <a:gd name="T10" fmla="*/ 0 w 301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47"/>
                <a:gd name="T20" fmla="*/ 301 w 301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47">
                  <a:moveTo>
                    <a:pt x="0" y="29"/>
                  </a:moveTo>
                  <a:lnTo>
                    <a:pt x="296" y="0"/>
                  </a:lnTo>
                  <a:lnTo>
                    <a:pt x="301" y="23"/>
                  </a:lnTo>
                  <a:lnTo>
                    <a:pt x="6" y="47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1" name="Freeform 247">
              <a:extLst>
                <a:ext uri="{FF2B5EF4-FFF2-40B4-BE49-F238E27FC236}">
                  <a16:creationId xmlns:a16="http://schemas.microsoft.com/office/drawing/2014/main" id="{7525C034-3B76-8096-31A1-1B28C0FF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0" y="5168900"/>
              <a:ext cx="468313" cy="55563"/>
            </a:xfrm>
            <a:custGeom>
              <a:avLst/>
              <a:gdLst>
                <a:gd name="T0" fmla="*/ 0 w 295"/>
                <a:gd name="T1" fmla="*/ 2147483647 h 35"/>
                <a:gd name="T2" fmla="*/ 2147483647 w 295"/>
                <a:gd name="T3" fmla="*/ 0 h 35"/>
                <a:gd name="T4" fmla="*/ 2147483647 w 295"/>
                <a:gd name="T5" fmla="*/ 2147483647 h 35"/>
                <a:gd name="T6" fmla="*/ 0 w 295"/>
                <a:gd name="T7" fmla="*/ 2147483647 h 35"/>
                <a:gd name="T8" fmla="*/ 0 w 295"/>
                <a:gd name="T9" fmla="*/ 2147483647 h 35"/>
                <a:gd name="T10" fmla="*/ 0 w 295"/>
                <a:gd name="T11" fmla="*/ 214748364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35"/>
                <a:gd name="T20" fmla="*/ 295 w 295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35">
                  <a:moveTo>
                    <a:pt x="0" y="29"/>
                  </a:moveTo>
                  <a:lnTo>
                    <a:pt x="290" y="0"/>
                  </a:lnTo>
                  <a:lnTo>
                    <a:pt x="295" y="11"/>
                  </a:lnTo>
                  <a:lnTo>
                    <a:pt x="0" y="3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2" name="Freeform 248">
              <a:extLst>
                <a:ext uri="{FF2B5EF4-FFF2-40B4-BE49-F238E27FC236}">
                  <a16:creationId xmlns:a16="http://schemas.microsoft.com/office/drawing/2014/main" id="{DFE63618-7963-F6EB-A1E3-C919D47AB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5524500"/>
              <a:ext cx="280988" cy="263525"/>
            </a:xfrm>
            <a:custGeom>
              <a:avLst/>
              <a:gdLst>
                <a:gd name="T0" fmla="*/ 0 w 177"/>
                <a:gd name="T1" fmla="*/ 0 h 166"/>
                <a:gd name="T2" fmla="*/ 2147483647 w 177"/>
                <a:gd name="T3" fmla="*/ 0 h 166"/>
                <a:gd name="T4" fmla="*/ 2147483647 w 177"/>
                <a:gd name="T5" fmla="*/ 2147483647 h 166"/>
                <a:gd name="T6" fmla="*/ 2147483647 w 177"/>
                <a:gd name="T7" fmla="*/ 2147483647 h 166"/>
                <a:gd name="T8" fmla="*/ 2147483647 w 177"/>
                <a:gd name="T9" fmla="*/ 2147483647 h 166"/>
                <a:gd name="T10" fmla="*/ 0 w 177"/>
                <a:gd name="T11" fmla="*/ 2147483647 h 166"/>
                <a:gd name="T12" fmla="*/ 0 w 177"/>
                <a:gd name="T13" fmla="*/ 0 h 166"/>
                <a:gd name="T14" fmla="*/ 0 w 177"/>
                <a:gd name="T15" fmla="*/ 0 h 1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66"/>
                <a:gd name="T26" fmla="*/ 177 w 177"/>
                <a:gd name="T27" fmla="*/ 166 h 1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66">
                  <a:moveTo>
                    <a:pt x="0" y="0"/>
                  </a:moveTo>
                  <a:lnTo>
                    <a:pt x="23" y="0"/>
                  </a:lnTo>
                  <a:lnTo>
                    <a:pt x="177" y="136"/>
                  </a:lnTo>
                  <a:lnTo>
                    <a:pt x="177" y="166"/>
                  </a:lnTo>
                  <a:lnTo>
                    <a:pt x="159" y="16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3" name="Freeform 249">
              <a:extLst>
                <a:ext uri="{FF2B5EF4-FFF2-40B4-BE49-F238E27FC236}">
                  <a16:creationId xmlns:a16="http://schemas.microsoft.com/office/drawing/2014/main" id="{DC29555F-FEA8-F51A-B97B-EC2606AC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5534025"/>
              <a:ext cx="280988" cy="254000"/>
            </a:xfrm>
            <a:custGeom>
              <a:avLst/>
              <a:gdLst>
                <a:gd name="T0" fmla="*/ 2147483647 w 177"/>
                <a:gd name="T1" fmla="*/ 2147483647 h 160"/>
                <a:gd name="T2" fmla="*/ 2147483647 w 177"/>
                <a:gd name="T3" fmla="*/ 2147483647 h 160"/>
                <a:gd name="T4" fmla="*/ 2147483647 w 177"/>
                <a:gd name="T5" fmla="*/ 2147483647 h 160"/>
                <a:gd name="T6" fmla="*/ 0 w 177"/>
                <a:gd name="T7" fmla="*/ 2147483647 h 160"/>
                <a:gd name="T8" fmla="*/ 0 w 177"/>
                <a:gd name="T9" fmla="*/ 0 h 160"/>
                <a:gd name="T10" fmla="*/ 2147483647 w 177"/>
                <a:gd name="T11" fmla="*/ 2147483647 h 160"/>
                <a:gd name="T12" fmla="*/ 2147483647 w 177"/>
                <a:gd name="T13" fmla="*/ 2147483647 h 160"/>
                <a:gd name="T14" fmla="*/ 2147483647 w 177"/>
                <a:gd name="T15" fmla="*/ 2147483647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7"/>
                <a:gd name="T25" fmla="*/ 0 h 160"/>
                <a:gd name="T26" fmla="*/ 177 w 177"/>
                <a:gd name="T27" fmla="*/ 160 h 1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7" h="160">
                  <a:moveTo>
                    <a:pt x="177" y="130"/>
                  </a:moveTo>
                  <a:lnTo>
                    <a:pt x="177" y="160"/>
                  </a:lnTo>
                  <a:lnTo>
                    <a:pt x="159" y="160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59" y="130"/>
                  </a:lnTo>
                  <a:lnTo>
                    <a:pt x="177" y="13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4" name="Freeform 250">
              <a:extLst>
                <a:ext uri="{FF2B5EF4-FFF2-40B4-BE49-F238E27FC236}">
                  <a16:creationId xmlns:a16="http://schemas.microsoft.com/office/drawing/2014/main" id="{18568206-6575-95A1-5766-BA2D70DB8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4821238"/>
              <a:ext cx="36513" cy="892175"/>
            </a:xfrm>
            <a:custGeom>
              <a:avLst/>
              <a:gdLst>
                <a:gd name="T0" fmla="*/ 0 w 23"/>
                <a:gd name="T1" fmla="*/ 0 h 562"/>
                <a:gd name="T2" fmla="*/ 2147483647 w 23"/>
                <a:gd name="T3" fmla="*/ 0 h 562"/>
                <a:gd name="T4" fmla="*/ 2147483647 w 23"/>
                <a:gd name="T5" fmla="*/ 2147483647 h 562"/>
                <a:gd name="T6" fmla="*/ 0 w 23"/>
                <a:gd name="T7" fmla="*/ 2147483647 h 562"/>
                <a:gd name="T8" fmla="*/ 0 w 23"/>
                <a:gd name="T9" fmla="*/ 0 h 562"/>
                <a:gd name="T10" fmla="*/ 0 w 23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562"/>
                <a:gd name="T20" fmla="*/ 23 w 23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562">
                  <a:moveTo>
                    <a:pt x="0" y="0"/>
                  </a:moveTo>
                  <a:lnTo>
                    <a:pt x="23" y="0"/>
                  </a:lnTo>
                  <a:lnTo>
                    <a:pt x="23" y="562"/>
                  </a:lnTo>
                  <a:lnTo>
                    <a:pt x="0" y="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5" name="Freeform 251">
              <a:extLst>
                <a:ext uri="{FF2B5EF4-FFF2-40B4-BE49-F238E27FC236}">
                  <a16:creationId xmlns:a16="http://schemas.microsoft.com/office/drawing/2014/main" id="{C068E51E-93C6-418E-E222-24A8C3B2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675" y="4821238"/>
              <a:ext cx="19050" cy="892175"/>
            </a:xfrm>
            <a:custGeom>
              <a:avLst/>
              <a:gdLst>
                <a:gd name="T0" fmla="*/ 0 w 12"/>
                <a:gd name="T1" fmla="*/ 0 h 562"/>
                <a:gd name="T2" fmla="*/ 2147483647 w 12"/>
                <a:gd name="T3" fmla="*/ 0 h 562"/>
                <a:gd name="T4" fmla="*/ 2147483647 w 12"/>
                <a:gd name="T5" fmla="*/ 2147483647 h 562"/>
                <a:gd name="T6" fmla="*/ 0 w 12"/>
                <a:gd name="T7" fmla="*/ 2147483647 h 562"/>
                <a:gd name="T8" fmla="*/ 0 w 12"/>
                <a:gd name="T9" fmla="*/ 0 h 562"/>
                <a:gd name="T10" fmla="*/ 0 w 12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62"/>
                <a:gd name="T20" fmla="*/ 12 w 12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62">
                  <a:moveTo>
                    <a:pt x="0" y="0"/>
                  </a:moveTo>
                  <a:lnTo>
                    <a:pt x="12" y="0"/>
                  </a:lnTo>
                  <a:lnTo>
                    <a:pt x="12" y="562"/>
                  </a:lnTo>
                  <a:lnTo>
                    <a:pt x="0" y="5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6" name="Freeform 252">
              <a:extLst>
                <a:ext uri="{FF2B5EF4-FFF2-40B4-BE49-F238E27FC236}">
                  <a16:creationId xmlns:a16="http://schemas.microsoft.com/office/drawing/2014/main" id="{B7C7EC90-801E-CF2D-71E0-57BAC73B9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4737100"/>
              <a:ext cx="36513" cy="890588"/>
            </a:xfrm>
            <a:custGeom>
              <a:avLst/>
              <a:gdLst>
                <a:gd name="T0" fmla="*/ 0 w 23"/>
                <a:gd name="T1" fmla="*/ 0 h 561"/>
                <a:gd name="T2" fmla="*/ 2147483647 w 23"/>
                <a:gd name="T3" fmla="*/ 0 h 561"/>
                <a:gd name="T4" fmla="*/ 2147483647 w 23"/>
                <a:gd name="T5" fmla="*/ 2147483647 h 561"/>
                <a:gd name="T6" fmla="*/ 0 w 23"/>
                <a:gd name="T7" fmla="*/ 2147483647 h 561"/>
                <a:gd name="T8" fmla="*/ 0 w 23"/>
                <a:gd name="T9" fmla="*/ 0 h 561"/>
                <a:gd name="T10" fmla="*/ 0 w 23"/>
                <a:gd name="T11" fmla="*/ 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561"/>
                <a:gd name="T20" fmla="*/ 23 w 23"/>
                <a:gd name="T21" fmla="*/ 561 h 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561">
                  <a:moveTo>
                    <a:pt x="0" y="0"/>
                  </a:moveTo>
                  <a:lnTo>
                    <a:pt x="23" y="0"/>
                  </a:lnTo>
                  <a:lnTo>
                    <a:pt x="23" y="561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7" name="Freeform 253">
              <a:extLst>
                <a:ext uri="{FF2B5EF4-FFF2-40B4-BE49-F238E27FC236}">
                  <a16:creationId xmlns:a16="http://schemas.microsoft.com/office/drawing/2014/main" id="{18D05CBC-71E1-64E7-DCAA-E2C00C418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4737100"/>
              <a:ext cx="19050" cy="890588"/>
            </a:xfrm>
            <a:custGeom>
              <a:avLst/>
              <a:gdLst>
                <a:gd name="T0" fmla="*/ 0 w 12"/>
                <a:gd name="T1" fmla="*/ 0 h 561"/>
                <a:gd name="T2" fmla="*/ 2147483647 w 12"/>
                <a:gd name="T3" fmla="*/ 0 h 561"/>
                <a:gd name="T4" fmla="*/ 2147483647 w 12"/>
                <a:gd name="T5" fmla="*/ 2147483647 h 561"/>
                <a:gd name="T6" fmla="*/ 0 w 12"/>
                <a:gd name="T7" fmla="*/ 2147483647 h 561"/>
                <a:gd name="T8" fmla="*/ 0 w 12"/>
                <a:gd name="T9" fmla="*/ 0 h 561"/>
                <a:gd name="T10" fmla="*/ 0 w 12"/>
                <a:gd name="T11" fmla="*/ 0 h 5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61"/>
                <a:gd name="T20" fmla="*/ 12 w 12"/>
                <a:gd name="T21" fmla="*/ 561 h 5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61">
                  <a:moveTo>
                    <a:pt x="0" y="0"/>
                  </a:moveTo>
                  <a:lnTo>
                    <a:pt x="12" y="0"/>
                  </a:lnTo>
                  <a:lnTo>
                    <a:pt x="12" y="561"/>
                  </a:lnTo>
                  <a:lnTo>
                    <a:pt x="0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8" name="Freeform 254">
              <a:extLst>
                <a:ext uri="{FF2B5EF4-FFF2-40B4-BE49-F238E27FC236}">
                  <a16:creationId xmlns:a16="http://schemas.microsoft.com/office/drawing/2014/main" id="{2CD67A29-7802-E7EA-357B-2E110B1C1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430838"/>
              <a:ext cx="309563" cy="273050"/>
            </a:xfrm>
            <a:custGeom>
              <a:avLst/>
              <a:gdLst>
                <a:gd name="T0" fmla="*/ 0 w 195"/>
                <a:gd name="T1" fmla="*/ 0 h 172"/>
                <a:gd name="T2" fmla="*/ 2147483647 w 195"/>
                <a:gd name="T3" fmla="*/ 0 h 172"/>
                <a:gd name="T4" fmla="*/ 2147483647 w 195"/>
                <a:gd name="T5" fmla="*/ 2147483647 h 172"/>
                <a:gd name="T6" fmla="*/ 2147483647 w 195"/>
                <a:gd name="T7" fmla="*/ 2147483647 h 172"/>
                <a:gd name="T8" fmla="*/ 2147483647 w 195"/>
                <a:gd name="T9" fmla="*/ 2147483647 h 172"/>
                <a:gd name="T10" fmla="*/ 2147483647 w 195"/>
                <a:gd name="T11" fmla="*/ 2147483647 h 172"/>
                <a:gd name="T12" fmla="*/ 0 w 195"/>
                <a:gd name="T13" fmla="*/ 0 h 172"/>
                <a:gd name="T14" fmla="*/ 0 w 195"/>
                <a:gd name="T15" fmla="*/ 0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172"/>
                <a:gd name="T26" fmla="*/ 195 w 195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172">
                  <a:moveTo>
                    <a:pt x="0" y="0"/>
                  </a:moveTo>
                  <a:lnTo>
                    <a:pt x="17" y="0"/>
                  </a:lnTo>
                  <a:lnTo>
                    <a:pt x="195" y="136"/>
                  </a:lnTo>
                  <a:lnTo>
                    <a:pt x="195" y="172"/>
                  </a:lnTo>
                  <a:lnTo>
                    <a:pt x="177" y="172"/>
                  </a:lnTo>
                  <a:lnTo>
                    <a:pt x="6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59" name="Freeform 255">
              <a:extLst>
                <a:ext uri="{FF2B5EF4-FFF2-40B4-BE49-F238E27FC236}">
                  <a16:creationId xmlns:a16="http://schemas.microsoft.com/office/drawing/2014/main" id="{B25DD54E-8B3B-C8D1-9E25-EB0414283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430838"/>
              <a:ext cx="309563" cy="273050"/>
            </a:xfrm>
            <a:custGeom>
              <a:avLst/>
              <a:gdLst>
                <a:gd name="T0" fmla="*/ 2147483647 w 195"/>
                <a:gd name="T1" fmla="*/ 2147483647 h 172"/>
                <a:gd name="T2" fmla="*/ 2147483647 w 195"/>
                <a:gd name="T3" fmla="*/ 2147483647 h 172"/>
                <a:gd name="T4" fmla="*/ 2147483647 w 195"/>
                <a:gd name="T5" fmla="*/ 2147483647 h 172"/>
                <a:gd name="T6" fmla="*/ 0 w 195"/>
                <a:gd name="T7" fmla="*/ 2147483647 h 172"/>
                <a:gd name="T8" fmla="*/ 0 w 195"/>
                <a:gd name="T9" fmla="*/ 0 h 172"/>
                <a:gd name="T10" fmla="*/ 2147483647 w 195"/>
                <a:gd name="T11" fmla="*/ 2147483647 h 172"/>
                <a:gd name="T12" fmla="*/ 2147483647 w 195"/>
                <a:gd name="T13" fmla="*/ 2147483647 h 172"/>
                <a:gd name="T14" fmla="*/ 2147483647 w 195"/>
                <a:gd name="T15" fmla="*/ 2147483647 h 1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5"/>
                <a:gd name="T25" fmla="*/ 0 h 172"/>
                <a:gd name="T26" fmla="*/ 195 w 195"/>
                <a:gd name="T27" fmla="*/ 172 h 1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5" h="172">
                  <a:moveTo>
                    <a:pt x="195" y="136"/>
                  </a:moveTo>
                  <a:lnTo>
                    <a:pt x="195" y="172"/>
                  </a:lnTo>
                  <a:lnTo>
                    <a:pt x="171" y="1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1" y="136"/>
                  </a:lnTo>
                  <a:lnTo>
                    <a:pt x="195" y="136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0" name="Freeform 256">
              <a:extLst>
                <a:ext uri="{FF2B5EF4-FFF2-40B4-BE49-F238E27FC236}">
                  <a16:creationId xmlns:a16="http://schemas.microsoft.com/office/drawing/2014/main" id="{EEBBD9DE-8315-1610-6A9A-64BE5870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4727575"/>
              <a:ext cx="47625" cy="900113"/>
            </a:xfrm>
            <a:custGeom>
              <a:avLst/>
              <a:gdLst>
                <a:gd name="T0" fmla="*/ 0 w 30"/>
                <a:gd name="T1" fmla="*/ 0 h 567"/>
                <a:gd name="T2" fmla="*/ 2147483647 w 30"/>
                <a:gd name="T3" fmla="*/ 0 h 567"/>
                <a:gd name="T4" fmla="*/ 2147483647 w 30"/>
                <a:gd name="T5" fmla="*/ 2147483647 h 567"/>
                <a:gd name="T6" fmla="*/ 0 w 30"/>
                <a:gd name="T7" fmla="*/ 2147483647 h 567"/>
                <a:gd name="T8" fmla="*/ 0 w 30"/>
                <a:gd name="T9" fmla="*/ 0 h 567"/>
                <a:gd name="T10" fmla="*/ 0 w 30"/>
                <a:gd name="T11" fmla="*/ 0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67"/>
                <a:gd name="T20" fmla="*/ 30 w 30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67">
                  <a:moveTo>
                    <a:pt x="0" y="0"/>
                  </a:moveTo>
                  <a:lnTo>
                    <a:pt x="30" y="0"/>
                  </a:lnTo>
                  <a:lnTo>
                    <a:pt x="24" y="567"/>
                  </a:lnTo>
                  <a:lnTo>
                    <a:pt x="0" y="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1" name="Freeform 257">
              <a:extLst>
                <a:ext uri="{FF2B5EF4-FFF2-40B4-BE49-F238E27FC236}">
                  <a16:creationId xmlns:a16="http://schemas.microsoft.com/office/drawing/2014/main" id="{310C1C04-0B5A-9985-9BBC-2104F382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75" y="4727575"/>
              <a:ext cx="19050" cy="900113"/>
            </a:xfrm>
            <a:custGeom>
              <a:avLst/>
              <a:gdLst>
                <a:gd name="T0" fmla="*/ 0 w 12"/>
                <a:gd name="T1" fmla="*/ 0 h 567"/>
                <a:gd name="T2" fmla="*/ 2147483647 w 12"/>
                <a:gd name="T3" fmla="*/ 0 h 567"/>
                <a:gd name="T4" fmla="*/ 2147483647 w 12"/>
                <a:gd name="T5" fmla="*/ 2147483647 h 567"/>
                <a:gd name="T6" fmla="*/ 0 w 12"/>
                <a:gd name="T7" fmla="*/ 2147483647 h 567"/>
                <a:gd name="T8" fmla="*/ 0 w 12"/>
                <a:gd name="T9" fmla="*/ 0 h 567"/>
                <a:gd name="T10" fmla="*/ 0 w 12"/>
                <a:gd name="T11" fmla="*/ 0 h 5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67"/>
                <a:gd name="T20" fmla="*/ 12 w 12"/>
                <a:gd name="T21" fmla="*/ 567 h 5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67">
                  <a:moveTo>
                    <a:pt x="0" y="0"/>
                  </a:moveTo>
                  <a:lnTo>
                    <a:pt x="12" y="0"/>
                  </a:lnTo>
                  <a:lnTo>
                    <a:pt x="12" y="567"/>
                  </a:lnTo>
                  <a:lnTo>
                    <a:pt x="0" y="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2" name="Freeform 258">
              <a:extLst>
                <a:ext uri="{FF2B5EF4-FFF2-40B4-BE49-F238E27FC236}">
                  <a16:creationId xmlns:a16="http://schemas.microsoft.com/office/drawing/2014/main" id="{EE105B04-D782-FBA8-10B3-FE652AB6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4651375"/>
              <a:ext cx="46038" cy="892175"/>
            </a:xfrm>
            <a:custGeom>
              <a:avLst/>
              <a:gdLst>
                <a:gd name="T0" fmla="*/ 2147483647 w 29"/>
                <a:gd name="T1" fmla="*/ 0 h 562"/>
                <a:gd name="T2" fmla="*/ 2147483647 w 29"/>
                <a:gd name="T3" fmla="*/ 0 h 562"/>
                <a:gd name="T4" fmla="*/ 2147483647 w 29"/>
                <a:gd name="T5" fmla="*/ 2147483647 h 562"/>
                <a:gd name="T6" fmla="*/ 0 w 29"/>
                <a:gd name="T7" fmla="*/ 2147483647 h 562"/>
                <a:gd name="T8" fmla="*/ 2147483647 w 29"/>
                <a:gd name="T9" fmla="*/ 0 h 562"/>
                <a:gd name="T10" fmla="*/ 2147483647 w 29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562"/>
                <a:gd name="T20" fmla="*/ 29 w 29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562">
                  <a:moveTo>
                    <a:pt x="5" y="0"/>
                  </a:moveTo>
                  <a:lnTo>
                    <a:pt x="29" y="0"/>
                  </a:lnTo>
                  <a:lnTo>
                    <a:pt x="29" y="562"/>
                  </a:lnTo>
                  <a:lnTo>
                    <a:pt x="0" y="56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3" name="Freeform 259">
              <a:extLst>
                <a:ext uri="{FF2B5EF4-FFF2-40B4-BE49-F238E27FC236}">
                  <a16:creationId xmlns:a16="http://schemas.microsoft.com/office/drawing/2014/main" id="{E7D47E80-BA22-0D01-D224-35FFFE525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2750" y="4651375"/>
              <a:ext cx="26988" cy="892175"/>
            </a:xfrm>
            <a:custGeom>
              <a:avLst/>
              <a:gdLst>
                <a:gd name="T0" fmla="*/ 2147483647 w 17"/>
                <a:gd name="T1" fmla="*/ 0 h 562"/>
                <a:gd name="T2" fmla="*/ 2147483647 w 17"/>
                <a:gd name="T3" fmla="*/ 0 h 562"/>
                <a:gd name="T4" fmla="*/ 2147483647 w 17"/>
                <a:gd name="T5" fmla="*/ 2147483647 h 562"/>
                <a:gd name="T6" fmla="*/ 0 w 17"/>
                <a:gd name="T7" fmla="*/ 2147483647 h 562"/>
                <a:gd name="T8" fmla="*/ 2147483647 w 17"/>
                <a:gd name="T9" fmla="*/ 0 h 562"/>
                <a:gd name="T10" fmla="*/ 2147483647 w 17"/>
                <a:gd name="T11" fmla="*/ 0 h 5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562"/>
                <a:gd name="T20" fmla="*/ 17 w 17"/>
                <a:gd name="T21" fmla="*/ 562 h 5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562">
                  <a:moveTo>
                    <a:pt x="5" y="0"/>
                  </a:moveTo>
                  <a:lnTo>
                    <a:pt x="17" y="0"/>
                  </a:lnTo>
                  <a:lnTo>
                    <a:pt x="11" y="562"/>
                  </a:lnTo>
                  <a:lnTo>
                    <a:pt x="0" y="56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4" name="Freeform 260">
              <a:extLst>
                <a:ext uri="{FF2B5EF4-FFF2-40B4-BE49-F238E27FC236}">
                  <a16:creationId xmlns:a16="http://schemas.microsoft.com/office/drawing/2014/main" id="{2A9060A7-4DDA-1F6B-0084-72E43E51B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538663"/>
              <a:ext cx="1866900" cy="328613"/>
            </a:xfrm>
            <a:custGeom>
              <a:avLst/>
              <a:gdLst>
                <a:gd name="T0" fmla="*/ 2147483647 w 1176"/>
                <a:gd name="T1" fmla="*/ 0 h 207"/>
                <a:gd name="T2" fmla="*/ 0 w 1176"/>
                <a:gd name="T3" fmla="*/ 2147483647 h 207"/>
                <a:gd name="T4" fmla="*/ 2147483647 w 1176"/>
                <a:gd name="T5" fmla="*/ 2147483647 h 207"/>
                <a:gd name="T6" fmla="*/ 2147483647 w 1176"/>
                <a:gd name="T7" fmla="*/ 2147483647 h 207"/>
                <a:gd name="T8" fmla="*/ 2147483647 w 1176"/>
                <a:gd name="T9" fmla="*/ 2147483647 h 207"/>
                <a:gd name="T10" fmla="*/ 2147483647 w 1176"/>
                <a:gd name="T11" fmla="*/ 2147483647 h 207"/>
                <a:gd name="T12" fmla="*/ 2147483647 w 1176"/>
                <a:gd name="T13" fmla="*/ 0 h 207"/>
                <a:gd name="T14" fmla="*/ 2147483647 w 1176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6"/>
                <a:gd name="T25" fmla="*/ 0 h 207"/>
                <a:gd name="T26" fmla="*/ 1176 w 1176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6" h="207">
                  <a:moveTo>
                    <a:pt x="975" y="0"/>
                  </a:moveTo>
                  <a:lnTo>
                    <a:pt x="0" y="89"/>
                  </a:lnTo>
                  <a:lnTo>
                    <a:pt x="5" y="107"/>
                  </a:lnTo>
                  <a:lnTo>
                    <a:pt x="177" y="207"/>
                  </a:lnTo>
                  <a:lnTo>
                    <a:pt x="1176" y="113"/>
                  </a:lnTo>
                  <a:lnTo>
                    <a:pt x="1176" y="83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5" name="Freeform 261">
              <a:extLst>
                <a:ext uri="{FF2B5EF4-FFF2-40B4-BE49-F238E27FC236}">
                  <a16:creationId xmlns:a16="http://schemas.microsoft.com/office/drawing/2014/main" id="{9E3F0CD0-3814-CD00-A156-1E407018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400" y="4679950"/>
              <a:ext cx="1866900" cy="187325"/>
            </a:xfrm>
            <a:custGeom>
              <a:avLst/>
              <a:gdLst>
                <a:gd name="T0" fmla="*/ 0 w 1176"/>
                <a:gd name="T1" fmla="*/ 0 h 118"/>
                <a:gd name="T2" fmla="*/ 2147483647 w 1176"/>
                <a:gd name="T3" fmla="*/ 2147483647 h 118"/>
                <a:gd name="T4" fmla="*/ 2147483647 w 1176"/>
                <a:gd name="T5" fmla="*/ 2147483647 h 118"/>
                <a:gd name="T6" fmla="*/ 2147483647 w 1176"/>
                <a:gd name="T7" fmla="*/ 2147483647 h 118"/>
                <a:gd name="T8" fmla="*/ 2147483647 w 1176"/>
                <a:gd name="T9" fmla="*/ 0 h 118"/>
                <a:gd name="T10" fmla="*/ 2147483647 w 1176"/>
                <a:gd name="T11" fmla="*/ 2147483647 h 118"/>
                <a:gd name="T12" fmla="*/ 0 w 1176"/>
                <a:gd name="T13" fmla="*/ 0 h 118"/>
                <a:gd name="T14" fmla="*/ 0 w 1176"/>
                <a:gd name="T15" fmla="*/ 0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6"/>
                <a:gd name="T25" fmla="*/ 0 h 118"/>
                <a:gd name="T26" fmla="*/ 1176 w 1176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6" h="118">
                  <a:moveTo>
                    <a:pt x="0" y="0"/>
                  </a:moveTo>
                  <a:lnTo>
                    <a:pt x="5" y="18"/>
                  </a:lnTo>
                  <a:lnTo>
                    <a:pt x="177" y="118"/>
                  </a:lnTo>
                  <a:lnTo>
                    <a:pt x="1176" y="24"/>
                  </a:lnTo>
                  <a:lnTo>
                    <a:pt x="1176" y="0"/>
                  </a:lnTo>
                  <a:lnTo>
                    <a:pt x="183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6" name="Freeform 262">
              <a:extLst>
                <a:ext uri="{FF2B5EF4-FFF2-40B4-BE49-F238E27FC236}">
                  <a16:creationId xmlns:a16="http://schemas.microsoft.com/office/drawing/2014/main" id="{D50AC1A4-BDA3-9051-D056-C6274E7A7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713413"/>
              <a:ext cx="225425" cy="768350"/>
            </a:xfrm>
            <a:custGeom>
              <a:avLst/>
              <a:gdLst>
                <a:gd name="T0" fmla="*/ 2147483647 w 142"/>
                <a:gd name="T1" fmla="*/ 2147483647 h 484"/>
                <a:gd name="T2" fmla="*/ 2147483647 w 142"/>
                <a:gd name="T3" fmla="*/ 2147483647 h 484"/>
                <a:gd name="T4" fmla="*/ 2147483647 w 142"/>
                <a:gd name="T5" fmla="*/ 2147483647 h 484"/>
                <a:gd name="T6" fmla="*/ 2147483647 w 142"/>
                <a:gd name="T7" fmla="*/ 2147483647 h 484"/>
                <a:gd name="T8" fmla="*/ 2147483647 w 142"/>
                <a:gd name="T9" fmla="*/ 2147483647 h 484"/>
                <a:gd name="T10" fmla="*/ 2147483647 w 142"/>
                <a:gd name="T11" fmla="*/ 2147483647 h 484"/>
                <a:gd name="T12" fmla="*/ 2147483647 w 142"/>
                <a:gd name="T13" fmla="*/ 2147483647 h 484"/>
                <a:gd name="T14" fmla="*/ 2147483647 w 142"/>
                <a:gd name="T15" fmla="*/ 2147483647 h 484"/>
                <a:gd name="T16" fmla="*/ 2147483647 w 142"/>
                <a:gd name="T17" fmla="*/ 2147483647 h 484"/>
                <a:gd name="T18" fmla="*/ 2147483647 w 142"/>
                <a:gd name="T19" fmla="*/ 2147483647 h 484"/>
                <a:gd name="T20" fmla="*/ 2147483647 w 142"/>
                <a:gd name="T21" fmla="*/ 2147483647 h 484"/>
                <a:gd name="T22" fmla="*/ 2147483647 w 142"/>
                <a:gd name="T23" fmla="*/ 2147483647 h 484"/>
                <a:gd name="T24" fmla="*/ 2147483647 w 142"/>
                <a:gd name="T25" fmla="*/ 2147483647 h 484"/>
                <a:gd name="T26" fmla="*/ 2147483647 w 142"/>
                <a:gd name="T27" fmla="*/ 2147483647 h 484"/>
                <a:gd name="T28" fmla="*/ 2147483647 w 142"/>
                <a:gd name="T29" fmla="*/ 2147483647 h 484"/>
                <a:gd name="T30" fmla="*/ 2147483647 w 142"/>
                <a:gd name="T31" fmla="*/ 2147483647 h 484"/>
                <a:gd name="T32" fmla="*/ 2147483647 w 142"/>
                <a:gd name="T33" fmla="*/ 2147483647 h 484"/>
                <a:gd name="T34" fmla="*/ 2147483647 w 142"/>
                <a:gd name="T35" fmla="*/ 2147483647 h 484"/>
                <a:gd name="T36" fmla="*/ 2147483647 w 142"/>
                <a:gd name="T37" fmla="*/ 2147483647 h 484"/>
                <a:gd name="T38" fmla="*/ 2147483647 w 142"/>
                <a:gd name="T39" fmla="*/ 2147483647 h 484"/>
                <a:gd name="T40" fmla="*/ 2147483647 w 142"/>
                <a:gd name="T41" fmla="*/ 2147483647 h 484"/>
                <a:gd name="T42" fmla="*/ 2147483647 w 142"/>
                <a:gd name="T43" fmla="*/ 2147483647 h 484"/>
                <a:gd name="T44" fmla="*/ 2147483647 w 142"/>
                <a:gd name="T45" fmla="*/ 2147483647 h 484"/>
                <a:gd name="T46" fmla="*/ 2147483647 w 142"/>
                <a:gd name="T47" fmla="*/ 2147483647 h 484"/>
                <a:gd name="T48" fmla="*/ 0 w 142"/>
                <a:gd name="T49" fmla="*/ 2147483647 h 484"/>
                <a:gd name="T50" fmla="*/ 2147483647 w 142"/>
                <a:gd name="T51" fmla="*/ 2147483647 h 484"/>
                <a:gd name="T52" fmla="*/ 2147483647 w 142"/>
                <a:gd name="T53" fmla="*/ 2147483647 h 484"/>
                <a:gd name="T54" fmla="*/ 2147483647 w 142"/>
                <a:gd name="T55" fmla="*/ 2147483647 h 484"/>
                <a:gd name="T56" fmla="*/ 2147483647 w 142"/>
                <a:gd name="T57" fmla="*/ 2147483647 h 484"/>
                <a:gd name="T58" fmla="*/ 2147483647 w 142"/>
                <a:gd name="T59" fmla="*/ 2147483647 h 484"/>
                <a:gd name="T60" fmla="*/ 2147483647 w 142"/>
                <a:gd name="T61" fmla="*/ 2147483647 h 484"/>
                <a:gd name="T62" fmla="*/ 2147483647 w 142"/>
                <a:gd name="T63" fmla="*/ 2147483647 h 484"/>
                <a:gd name="T64" fmla="*/ 2147483647 w 142"/>
                <a:gd name="T65" fmla="*/ 2147483647 h 484"/>
                <a:gd name="T66" fmla="*/ 2147483647 w 142"/>
                <a:gd name="T67" fmla="*/ 0 h 484"/>
                <a:gd name="T68" fmla="*/ 2147483647 w 142"/>
                <a:gd name="T69" fmla="*/ 0 h 484"/>
                <a:gd name="T70" fmla="*/ 2147483647 w 142"/>
                <a:gd name="T71" fmla="*/ 2147483647 h 484"/>
                <a:gd name="T72" fmla="*/ 2147483647 w 142"/>
                <a:gd name="T73" fmla="*/ 2147483647 h 484"/>
                <a:gd name="T74" fmla="*/ 2147483647 w 142"/>
                <a:gd name="T75" fmla="*/ 2147483647 h 484"/>
                <a:gd name="T76" fmla="*/ 2147483647 w 142"/>
                <a:gd name="T77" fmla="*/ 2147483647 h 484"/>
                <a:gd name="T78" fmla="*/ 2147483647 w 142"/>
                <a:gd name="T79" fmla="*/ 2147483647 h 484"/>
                <a:gd name="T80" fmla="*/ 2147483647 w 142"/>
                <a:gd name="T81" fmla="*/ 2147483647 h 484"/>
                <a:gd name="T82" fmla="*/ 2147483647 w 142"/>
                <a:gd name="T83" fmla="*/ 2147483647 h 484"/>
                <a:gd name="T84" fmla="*/ 2147483647 w 142"/>
                <a:gd name="T85" fmla="*/ 2147483647 h 484"/>
                <a:gd name="T86" fmla="*/ 2147483647 w 142"/>
                <a:gd name="T87" fmla="*/ 2147483647 h 484"/>
                <a:gd name="T88" fmla="*/ 2147483647 w 142"/>
                <a:gd name="T89" fmla="*/ 2147483647 h 484"/>
                <a:gd name="T90" fmla="*/ 2147483647 w 142"/>
                <a:gd name="T91" fmla="*/ 2147483647 h 484"/>
                <a:gd name="T92" fmla="*/ 2147483647 w 142"/>
                <a:gd name="T93" fmla="*/ 2147483647 h 484"/>
                <a:gd name="T94" fmla="*/ 2147483647 w 142"/>
                <a:gd name="T95" fmla="*/ 2147483647 h 484"/>
                <a:gd name="T96" fmla="*/ 2147483647 w 142"/>
                <a:gd name="T97" fmla="*/ 2147483647 h 484"/>
                <a:gd name="T98" fmla="*/ 2147483647 w 142"/>
                <a:gd name="T99" fmla="*/ 2147483647 h 484"/>
                <a:gd name="T100" fmla="*/ 2147483647 w 142"/>
                <a:gd name="T101" fmla="*/ 2147483647 h 484"/>
                <a:gd name="T102" fmla="*/ 2147483647 w 142"/>
                <a:gd name="T103" fmla="*/ 2147483647 h 484"/>
                <a:gd name="T104" fmla="*/ 2147483647 w 142"/>
                <a:gd name="T105" fmla="*/ 2147483647 h 484"/>
                <a:gd name="T106" fmla="*/ 2147483647 w 142"/>
                <a:gd name="T107" fmla="*/ 2147483647 h 4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2"/>
                <a:gd name="T163" fmla="*/ 0 h 484"/>
                <a:gd name="T164" fmla="*/ 142 w 142"/>
                <a:gd name="T165" fmla="*/ 484 h 4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2" h="484">
                  <a:moveTo>
                    <a:pt x="118" y="479"/>
                  </a:moveTo>
                  <a:lnTo>
                    <a:pt x="106" y="124"/>
                  </a:lnTo>
                  <a:lnTo>
                    <a:pt x="106" y="106"/>
                  </a:lnTo>
                  <a:lnTo>
                    <a:pt x="100" y="88"/>
                  </a:lnTo>
                  <a:lnTo>
                    <a:pt x="94" y="59"/>
                  </a:lnTo>
                  <a:lnTo>
                    <a:pt x="82" y="47"/>
                  </a:lnTo>
                  <a:lnTo>
                    <a:pt x="71" y="35"/>
                  </a:lnTo>
                  <a:lnTo>
                    <a:pt x="59" y="29"/>
                  </a:lnTo>
                  <a:lnTo>
                    <a:pt x="53" y="29"/>
                  </a:lnTo>
                  <a:lnTo>
                    <a:pt x="47" y="41"/>
                  </a:lnTo>
                  <a:lnTo>
                    <a:pt x="41" y="53"/>
                  </a:lnTo>
                  <a:lnTo>
                    <a:pt x="35" y="76"/>
                  </a:lnTo>
                  <a:lnTo>
                    <a:pt x="35" y="82"/>
                  </a:lnTo>
                  <a:lnTo>
                    <a:pt x="23" y="366"/>
                  </a:lnTo>
                  <a:lnTo>
                    <a:pt x="11" y="372"/>
                  </a:lnTo>
                  <a:lnTo>
                    <a:pt x="0" y="366"/>
                  </a:lnTo>
                  <a:lnTo>
                    <a:pt x="11" y="76"/>
                  </a:lnTo>
                  <a:lnTo>
                    <a:pt x="11" y="47"/>
                  </a:lnTo>
                  <a:lnTo>
                    <a:pt x="23" y="23"/>
                  </a:lnTo>
                  <a:lnTo>
                    <a:pt x="41" y="6"/>
                  </a:lnTo>
                  <a:lnTo>
                    <a:pt x="59" y="0"/>
                  </a:lnTo>
                  <a:lnTo>
                    <a:pt x="76" y="6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18" y="47"/>
                  </a:lnTo>
                  <a:lnTo>
                    <a:pt x="130" y="82"/>
                  </a:lnTo>
                  <a:lnTo>
                    <a:pt x="130" y="100"/>
                  </a:lnTo>
                  <a:lnTo>
                    <a:pt x="136" y="124"/>
                  </a:lnTo>
                  <a:lnTo>
                    <a:pt x="142" y="479"/>
                  </a:lnTo>
                  <a:lnTo>
                    <a:pt x="136" y="484"/>
                  </a:lnTo>
                  <a:lnTo>
                    <a:pt x="130" y="484"/>
                  </a:lnTo>
                  <a:lnTo>
                    <a:pt x="118" y="47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7" name="Freeform 263">
              <a:extLst>
                <a:ext uri="{FF2B5EF4-FFF2-40B4-BE49-F238E27FC236}">
                  <a16:creationId xmlns:a16="http://schemas.microsoft.com/office/drawing/2014/main" id="{8CACE173-6FB0-CB8C-2784-457B6DEC4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5149850"/>
              <a:ext cx="74613" cy="1389063"/>
            </a:xfrm>
            <a:custGeom>
              <a:avLst/>
              <a:gdLst>
                <a:gd name="T0" fmla="*/ 2147483647 w 47"/>
                <a:gd name="T1" fmla="*/ 0 h 875"/>
                <a:gd name="T2" fmla="*/ 2147483647 w 47"/>
                <a:gd name="T3" fmla="*/ 0 h 875"/>
                <a:gd name="T4" fmla="*/ 2147483647 w 47"/>
                <a:gd name="T5" fmla="*/ 2147483647 h 875"/>
                <a:gd name="T6" fmla="*/ 0 w 47"/>
                <a:gd name="T7" fmla="*/ 2147483647 h 875"/>
                <a:gd name="T8" fmla="*/ 2147483647 w 47"/>
                <a:gd name="T9" fmla="*/ 0 h 875"/>
                <a:gd name="T10" fmla="*/ 2147483647 w 47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875"/>
                <a:gd name="T20" fmla="*/ 47 w 47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875">
                  <a:moveTo>
                    <a:pt x="6" y="0"/>
                  </a:moveTo>
                  <a:lnTo>
                    <a:pt x="47" y="0"/>
                  </a:lnTo>
                  <a:lnTo>
                    <a:pt x="42" y="875"/>
                  </a:lnTo>
                  <a:lnTo>
                    <a:pt x="0" y="87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8" name="Freeform 264">
              <a:extLst>
                <a:ext uri="{FF2B5EF4-FFF2-40B4-BE49-F238E27FC236}">
                  <a16:creationId xmlns:a16="http://schemas.microsoft.com/office/drawing/2014/main" id="{E375B30E-FB94-F13F-5890-52F68DAF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5149850"/>
              <a:ext cx="38100" cy="1389063"/>
            </a:xfrm>
            <a:custGeom>
              <a:avLst/>
              <a:gdLst>
                <a:gd name="T0" fmla="*/ 2147483647 w 24"/>
                <a:gd name="T1" fmla="*/ 0 h 875"/>
                <a:gd name="T2" fmla="*/ 2147483647 w 24"/>
                <a:gd name="T3" fmla="*/ 0 h 875"/>
                <a:gd name="T4" fmla="*/ 2147483647 w 24"/>
                <a:gd name="T5" fmla="*/ 2147483647 h 875"/>
                <a:gd name="T6" fmla="*/ 0 w 24"/>
                <a:gd name="T7" fmla="*/ 2147483647 h 875"/>
                <a:gd name="T8" fmla="*/ 2147483647 w 24"/>
                <a:gd name="T9" fmla="*/ 0 h 875"/>
                <a:gd name="T10" fmla="*/ 2147483647 w 24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875"/>
                <a:gd name="T20" fmla="*/ 24 w 24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875">
                  <a:moveTo>
                    <a:pt x="6" y="0"/>
                  </a:moveTo>
                  <a:lnTo>
                    <a:pt x="24" y="0"/>
                  </a:lnTo>
                  <a:lnTo>
                    <a:pt x="18" y="869"/>
                  </a:lnTo>
                  <a:lnTo>
                    <a:pt x="0" y="87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69" name="Freeform 265">
              <a:extLst>
                <a:ext uri="{FF2B5EF4-FFF2-40B4-BE49-F238E27FC236}">
                  <a16:creationId xmlns:a16="http://schemas.microsoft.com/office/drawing/2014/main" id="{BDD11236-CB17-D6B8-E5B8-C2E3A90C9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5018088"/>
              <a:ext cx="65088" cy="1389063"/>
            </a:xfrm>
            <a:custGeom>
              <a:avLst/>
              <a:gdLst>
                <a:gd name="T0" fmla="*/ 0 w 41"/>
                <a:gd name="T1" fmla="*/ 0 h 875"/>
                <a:gd name="T2" fmla="*/ 2147483647 w 41"/>
                <a:gd name="T3" fmla="*/ 0 h 875"/>
                <a:gd name="T4" fmla="*/ 2147483647 w 41"/>
                <a:gd name="T5" fmla="*/ 2147483647 h 875"/>
                <a:gd name="T6" fmla="*/ 0 w 41"/>
                <a:gd name="T7" fmla="*/ 2147483647 h 875"/>
                <a:gd name="T8" fmla="*/ 0 w 41"/>
                <a:gd name="T9" fmla="*/ 0 h 875"/>
                <a:gd name="T10" fmla="*/ 0 w 41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875"/>
                <a:gd name="T20" fmla="*/ 41 w 41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875">
                  <a:moveTo>
                    <a:pt x="0" y="0"/>
                  </a:moveTo>
                  <a:lnTo>
                    <a:pt x="41" y="0"/>
                  </a:lnTo>
                  <a:lnTo>
                    <a:pt x="41" y="875"/>
                  </a:lnTo>
                  <a:lnTo>
                    <a:pt x="0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0" name="Freeform 266">
              <a:extLst>
                <a:ext uri="{FF2B5EF4-FFF2-40B4-BE49-F238E27FC236}">
                  <a16:creationId xmlns:a16="http://schemas.microsoft.com/office/drawing/2014/main" id="{C4581C0D-EDF1-EE5D-8E91-CD8EBD59A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5018088"/>
              <a:ext cx="26988" cy="1389063"/>
            </a:xfrm>
            <a:custGeom>
              <a:avLst/>
              <a:gdLst>
                <a:gd name="T0" fmla="*/ 0 w 17"/>
                <a:gd name="T1" fmla="*/ 0 h 875"/>
                <a:gd name="T2" fmla="*/ 2147483647 w 17"/>
                <a:gd name="T3" fmla="*/ 0 h 875"/>
                <a:gd name="T4" fmla="*/ 2147483647 w 17"/>
                <a:gd name="T5" fmla="*/ 2147483647 h 875"/>
                <a:gd name="T6" fmla="*/ 0 w 17"/>
                <a:gd name="T7" fmla="*/ 2147483647 h 875"/>
                <a:gd name="T8" fmla="*/ 0 w 17"/>
                <a:gd name="T9" fmla="*/ 0 h 875"/>
                <a:gd name="T10" fmla="*/ 0 w 17"/>
                <a:gd name="T11" fmla="*/ 0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875"/>
                <a:gd name="T20" fmla="*/ 17 w 17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875">
                  <a:moveTo>
                    <a:pt x="0" y="0"/>
                  </a:moveTo>
                  <a:lnTo>
                    <a:pt x="17" y="0"/>
                  </a:lnTo>
                  <a:lnTo>
                    <a:pt x="17" y="875"/>
                  </a:lnTo>
                  <a:lnTo>
                    <a:pt x="0" y="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1" name="Freeform 267">
              <a:extLst>
                <a:ext uri="{FF2B5EF4-FFF2-40B4-BE49-F238E27FC236}">
                  <a16:creationId xmlns:a16="http://schemas.microsoft.com/office/drawing/2014/main" id="{60DB35B0-4B12-1E82-2385-6B38CCAA2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4521200"/>
              <a:ext cx="55563" cy="1089025"/>
            </a:xfrm>
            <a:custGeom>
              <a:avLst/>
              <a:gdLst>
                <a:gd name="T0" fmla="*/ 0 w 35"/>
                <a:gd name="T1" fmla="*/ 0 h 686"/>
                <a:gd name="T2" fmla="*/ 2147483647 w 35"/>
                <a:gd name="T3" fmla="*/ 0 h 686"/>
                <a:gd name="T4" fmla="*/ 2147483647 w 35"/>
                <a:gd name="T5" fmla="*/ 2147483647 h 686"/>
                <a:gd name="T6" fmla="*/ 0 w 35"/>
                <a:gd name="T7" fmla="*/ 2147483647 h 686"/>
                <a:gd name="T8" fmla="*/ 0 w 35"/>
                <a:gd name="T9" fmla="*/ 0 h 686"/>
                <a:gd name="T10" fmla="*/ 0 w 35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6"/>
                <a:gd name="T20" fmla="*/ 35 w 35"/>
                <a:gd name="T21" fmla="*/ 686 h 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6">
                  <a:moveTo>
                    <a:pt x="0" y="0"/>
                  </a:moveTo>
                  <a:lnTo>
                    <a:pt x="35" y="0"/>
                  </a:lnTo>
                  <a:lnTo>
                    <a:pt x="29" y="686"/>
                  </a:lnTo>
                  <a:lnTo>
                    <a:pt x="0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2" name="Freeform 268">
              <a:extLst>
                <a:ext uri="{FF2B5EF4-FFF2-40B4-BE49-F238E27FC236}">
                  <a16:creationId xmlns:a16="http://schemas.microsoft.com/office/drawing/2014/main" id="{697FA1D8-5137-B96F-FE30-E18BCC702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4521200"/>
              <a:ext cx="26988" cy="1089025"/>
            </a:xfrm>
            <a:custGeom>
              <a:avLst/>
              <a:gdLst>
                <a:gd name="T0" fmla="*/ 0 w 17"/>
                <a:gd name="T1" fmla="*/ 0 h 686"/>
                <a:gd name="T2" fmla="*/ 2147483647 w 17"/>
                <a:gd name="T3" fmla="*/ 0 h 686"/>
                <a:gd name="T4" fmla="*/ 2147483647 w 17"/>
                <a:gd name="T5" fmla="*/ 2147483647 h 686"/>
                <a:gd name="T6" fmla="*/ 0 w 17"/>
                <a:gd name="T7" fmla="*/ 2147483647 h 686"/>
                <a:gd name="T8" fmla="*/ 0 w 17"/>
                <a:gd name="T9" fmla="*/ 0 h 686"/>
                <a:gd name="T10" fmla="*/ 0 w 17"/>
                <a:gd name="T11" fmla="*/ 0 h 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86"/>
                <a:gd name="T20" fmla="*/ 17 w 17"/>
                <a:gd name="T21" fmla="*/ 686 h 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86">
                  <a:moveTo>
                    <a:pt x="0" y="0"/>
                  </a:moveTo>
                  <a:lnTo>
                    <a:pt x="17" y="0"/>
                  </a:lnTo>
                  <a:lnTo>
                    <a:pt x="11" y="686"/>
                  </a:lnTo>
                  <a:lnTo>
                    <a:pt x="0" y="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3" name="Freeform 269">
              <a:extLst>
                <a:ext uri="{FF2B5EF4-FFF2-40B4-BE49-F238E27FC236}">
                  <a16:creationId xmlns:a16="http://schemas.microsoft.com/office/drawing/2014/main" id="{45FD29D2-FD80-519E-5519-C41E5EE1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4427538"/>
              <a:ext cx="55563" cy="1079500"/>
            </a:xfrm>
            <a:custGeom>
              <a:avLst/>
              <a:gdLst>
                <a:gd name="T0" fmla="*/ 2147483647 w 35"/>
                <a:gd name="T1" fmla="*/ 0 h 680"/>
                <a:gd name="T2" fmla="*/ 2147483647 w 35"/>
                <a:gd name="T3" fmla="*/ 0 h 680"/>
                <a:gd name="T4" fmla="*/ 2147483647 w 35"/>
                <a:gd name="T5" fmla="*/ 2147483647 h 680"/>
                <a:gd name="T6" fmla="*/ 0 w 35"/>
                <a:gd name="T7" fmla="*/ 2147483647 h 680"/>
                <a:gd name="T8" fmla="*/ 2147483647 w 35"/>
                <a:gd name="T9" fmla="*/ 0 h 680"/>
                <a:gd name="T10" fmla="*/ 2147483647 w 35"/>
                <a:gd name="T11" fmla="*/ 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80"/>
                <a:gd name="T20" fmla="*/ 35 w 35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80">
                  <a:moveTo>
                    <a:pt x="6" y="0"/>
                  </a:moveTo>
                  <a:lnTo>
                    <a:pt x="35" y="0"/>
                  </a:lnTo>
                  <a:lnTo>
                    <a:pt x="35" y="680"/>
                  </a:lnTo>
                  <a:lnTo>
                    <a:pt x="0" y="68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4" name="Freeform 270">
              <a:extLst>
                <a:ext uri="{FF2B5EF4-FFF2-40B4-BE49-F238E27FC236}">
                  <a16:creationId xmlns:a16="http://schemas.microsoft.com/office/drawing/2014/main" id="{5311CE80-4ECE-43B3-200A-45533F21A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4427538"/>
              <a:ext cx="28575" cy="1079500"/>
            </a:xfrm>
            <a:custGeom>
              <a:avLst/>
              <a:gdLst>
                <a:gd name="T0" fmla="*/ 2147483647 w 18"/>
                <a:gd name="T1" fmla="*/ 0 h 680"/>
                <a:gd name="T2" fmla="*/ 2147483647 w 18"/>
                <a:gd name="T3" fmla="*/ 0 h 680"/>
                <a:gd name="T4" fmla="*/ 2147483647 w 18"/>
                <a:gd name="T5" fmla="*/ 2147483647 h 680"/>
                <a:gd name="T6" fmla="*/ 0 w 18"/>
                <a:gd name="T7" fmla="*/ 2147483647 h 680"/>
                <a:gd name="T8" fmla="*/ 2147483647 w 18"/>
                <a:gd name="T9" fmla="*/ 0 h 680"/>
                <a:gd name="T10" fmla="*/ 2147483647 w 18"/>
                <a:gd name="T11" fmla="*/ 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80"/>
                <a:gd name="T20" fmla="*/ 18 w 18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80">
                  <a:moveTo>
                    <a:pt x="6" y="0"/>
                  </a:moveTo>
                  <a:lnTo>
                    <a:pt x="18" y="0"/>
                  </a:lnTo>
                  <a:lnTo>
                    <a:pt x="18" y="680"/>
                  </a:lnTo>
                  <a:lnTo>
                    <a:pt x="0" y="68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5" name="Freeform 271">
              <a:extLst>
                <a:ext uri="{FF2B5EF4-FFF2-40B4-BE49-F238E27FC236}">
                  <a16:creationId xmlns:a16="http://schemas.microsoft.com/office/drawing/2014/main" id="{75A04A7F-89CD-F4E7-4737-293BFBA51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4164013"/>
              <a:ext cx="36513" cy="431800"/>
            </a:xfrm>
            <a:custGeom>
              <a:avLst/>
              <a:gdLst>
                <a:gd name="T0" fmla="*/ 0 w 23"/>
                <a:gd name="T1" fmla="*/ 0 h 272"/>
                <a:gd name="T2" fmla="*/ 2147483647 w 23"/>
                <a:gd name="T3" fmla="*/ 0 h 272"/>
                <a:gd name="T4" fmla="*/ 2147483647 w 23"/>
                <a:gd name="T5" fmla="*/ 2147483647 h 272"/>
                <a:gd name="T6" fmla="*/ 0 w 23"/>
                <a:gd name="T7" fmla="*/ 2147483647 h 272"/>
                <a:gd name="T8" fmla="*/ 0 w 23"/>
                <a:gd name="T9" fmla="*/ 0 h 272"/>
                <a:gd name="T10" fmla="*/ 0 w 23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72"/>
                <a:gd name="T20" fmla="*/ 23 w 23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72">
                  <a:moveTo>
                    <a:pt x="0" y="0"/>
                  </a:moveTo>
                  <a:lnTo>
                    <a:pt x="23" y="0"/>
                  </a:lnTo>
                  <a:lnTo>
                    <a:pt x="17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6" name="Freeform 272">
              <a:extLst>
                <a:ext uri="{FF2B5EF4-FFF2-40B4-BE49-F238E27FC236}">
                  <a16:creationId xmlns:a16="http://schemas.microsoft.com/office/drawing/2014/main" id="{06CEE431-1A24-5C69-8EE3-410CB84D6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725" y="4164013"/>
              <a:ext cx="17463" cy="431800"/>
            </a:xfrm>
            <a:custGeom>
              <a:avLst/>
              <a:gdLst>
                <a:gd name="T0" fmla="*/ 0 w 11"/>
                <a:gd name="T1" fmla="*/ 0 h 272"/>
                <a:gd name="T2" fmla="*/ 2147483647 w 11"/>
                <a:gd name="T3" fmla="*/ 0 h 272"/>
                <a:gd name="T4" fmla="*/ 2147483647 w 11"/>
                <a:gd name="T5" fmla="*/ 2147483647 h 272"/>
                <a:gd name="T6" fmla="*/ 0 w 11"/>
                <a:gd name="T7" fmla="*/ 2147483647 h 272"/>
                <a:gd name="T8" fmla="*/ 0 w 11"/>
                <a:gd name="T9" fmla="*/ 0 h 272"/>
                <a:gd name="T10" fmla="*/ 0 w 11"/>
                <a:gd name="T11" fmla="*/ 0 h 2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72"/>
                <a:gd name="T20" fmla="*/ 11 w 11"/>
                <a:gd name="T21" fmla="*/ 272 h 2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72">
                  <a:moveTo>
                    <a:pt x="0" y="0"/>
                  </a:moveTo>
                  <a:lnTo>
                    <a:pt x="11" y="0"/>
                  </a:lnTo>
                  <a:lnTo>
                    <a:pt x="11" y="272"/>
                  </a:lnTo>
                  <a:lnTo>
                    <a:pt x="0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7" name="Freeform 273">
              <a:extLst>
                <a:ext uri="{FF2B5EF4-FFF2-40B4-BE49-F238E27FC236}">
                  <a16:creationId xmlns:a16="http://schemas.microsoft.com/office/drawing/2014/main" id="{1F868DC3-E89A-B2D3-47A3-AD48F642E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4135438"/>
              <a:ext cx="28575" cy="460375"/>
            </a:xfrm>
            <a:custGeom>
              <a:avLst/>
              <a:gdLst>
                <a:gd name="T0" fmla="*/ 2147483647 w 18"/>
                <a:gd name="T1" fmla="*/ 0 h 290"/>
                <a:gd name="T2" fmla="*/ 2147483647 w 18"/>
                <a:gd name="T3" fmla="*/ 2147483647 h 290"/>
                <a:gd name="T4" fmla="*/ 0 w 18"/>
                <a:gd name="T5" fmla="*/ 2147483647 h 290"/>
                <a:gd name="T6" fmla="*/ 0 w 18"/>
                <a:gd name="T7" fmla="*/ 0 h 290"/>
                <a:gd name="T8" fmla="*/ 2147483647 w 18"/>
                <a:gd name="T9" fmla="*/ 0 h 290"/>
                <a:gd name="T10" fmla="*/ 2147483647 w 18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90"/>
                <a:gd name="T20" fmla="*/ 18 w 18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90">
                  <a:moveTo>
                    <a:pt x="18" y="0"/>
                  </a:moveTo>
                  <a:lnTo>
                    <a:pt x="18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8" name="Freeform 274">
              <a:extLst>
                <a:ext uri="{FF2B5EF4-FFF2-40B4-BE49-F238E27FC236}">
                  <a16:creationId xmlns:a16="http://schemas.microsoft.com/office/drawing/2014/main" id="{690A0215-6464-1FEB-B203-9B0B78AA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4135438"/>
              <a:ext cx="9525" cy="460375"/>
            </a:xfrm>
            <a:custGeom>
              <a:avLst/>
              <a:gdLst>
                <a:gd name="T0" fmla="*/ 2147483647 w 6"/>
                <a:gd name="T1" fmla="*/ 0 h 290"/>
                <a:gd name="T2" fmla="*/ 2147483647 w 6"/>
                <a:gd name="T3" fmla="*/ 2147483647 h 290"/>
                <a:gd name="T4" fmla="*/ 0 w 6"/>
                <a:gd name="T5" fmla="*/ 2147483647 h 290"/>
                <a:gd name="T6" fmla="*/ 0 w 6"/>
                <a:gd name="T7" fmla="*/ 0 h 290"/>
                <a:gd name="T8" fmla="*/ 2147483647 w 6"/>
                <a:gd name="T9" fmla="*/ 0 h 290"/>
                <a:gd name="T10" fmla="*/ 2147483647 w 6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290"/>
                <a:gd name="T20" fmla="*/ 6 w 6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290">
                  <a:moveTo>
                    <a:pt x="6" y="0"/>
                  </a:moveTo>
                  <a:lnTo>
                    <a:pt x="6" y="290"/>
                  </a:lnTo>
                  <a:lnTo>
                    <a:pt x="0" y="29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79" name="Freeform 275">
              <a:extLst>
                <a:ext uri="{FF2B5EF4-FFF2-40B4-BE49-F238E27FC236}">
                  <a16:creationId xmlns:a16="http://schemas.microsoft.com/office/drawing/2014/main" id="{A25A5B18-B00C-35AE-FE52-62EC4A3D2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5730875"/>
              <a:ext cx="206375" cy="750888"/>
            </a:xfrm>
            <a:custGeom>
              <a:avLst/>
              <a:gdLst>
                <a:gd name="T0" fmla="*/ 2147483647 w 130"/>
                <a:gd name="T1" fmla="*/ 2147483647 h 473"/>
                <a:gd name="T2" fmla="*/ 2147483647 w 130"/>
                <a:gd name="T3" fmla="*/ 2147483647 h 473"/>
                <a:gd name="T4" fmla="*/ 2147483647 w 130"/>
                <a:gd name="T5" fmla="*/ 2147483647 h 473"/>
                <a:gd name="T6" fmla="*/ 2147483647 w 130"/>
                <a:gd name="T7" fmla="*/ 2147483647 h 473"/>
                <a:gd name="T8" fmla="*/ 2147483647 w 130"/>
                <a:gd name="T9" fmla="*/ 2147483647 h 473"/>
                <a:gd name="T10" fmla="*/ 2147483647 w 130"/>
                <a:gd name="T11" fmla="*/ 2147483647 h 473"/>
                <a:gd name="T12" fmla="*/ 2147483647 w 130"/>
                <a:gd name="T13" fmla="*/ 2147483647 h 473"/>
                <a:gd name="T14" fmla="*/ 2147483647 w 130"/>
                <a:gd name="T15" fmla="*/ 2147483647 h 473"/>
                <a:gd name="T16" fmla="*/ 2147483647 w 130"/>
                <a:gd name="T17" fmla="*/ 2147483647 h 473"/>
                <a:gd name="T18" fmla="*/ 2147483647 w 130"/>
                <a:gd name="T19" fmla="*/ 2147483647 h 473"/>
                <a:gd name="T20" fmla="*/ 2147483647 w 130"/>
                <a:gd name="T21" fmla="*/ 2147483647 h 473"/>
                <a:gd name="T22" fmla="*/ 2147483647 w 130"/>
                <a:gd name="T23" fmla="*/ 2147483647 h 473"/>
                <a:gd name="T24" fmla="*/ 2147483647 w 130"/>
                <a:gd name="T25" fmla="*/ 2147483647 h 473"/>
                <a:gd name="T26" fmla="*/ 2147483647 w 130"/>
                <a:gd name="T27" fmla="*/ 2147483647 h 473"/>
                <a:gd name="T28" fmla="*/ 2147483647 w 130"/>
                <a:gd name="T29" fmla="*/ 2147483647 h 473"/>
                <a:gd name="T30" fmla="*/ 2147483647 w 130"/>
                <a:gd name="T31" fmla="*/ 2147483647 h 473"/>
                <a:gd name="T32" fmla="*/ 2147483647 w 130"/>
                <a:gd name="T33" fmla="*/ 2147483647 h 473"/>
                <a:gd name="T34" fmla="*/ 2147483647 w 130"/>
                <a:gd name="T35" fmla="*/ 2147483647 h 473"/>
                <a:gd name="T36" fmla="*/ 2147483647 w 130"/>
                <a:gd name="T37" fmla="*/ 2147483647 h 473"/>
                <a:gd name="T38" fmla="*/ 2147483647 w 130"/>
                <a:gd name="T39" fmla="*/ 2147483647 h 473"/>
                <a:gd name="T40" fmla="*/ 0 w 130"/>
                <a:gd name="T41" fmla="*/ 2147483647 h 473"/>
                <a:gd name="T42" fmla="*/ 2147483647 w 130"/>
                <a:gd name="T43" fmla="*/ 2147483647 h 473"/>
                <a:gd name="T44" fmla="*/ 2147483647 w 130"/>
                <a:gd name="T45" fmla="*/ 2147483647 h 473"/>
                <a:gd name="T46" fmla="*/ 2147483647 w 130"/>
                <a:gd name="T47" fmla="*/ 2147483647 h 473"/>
                <a:gd name="T48" fmla="*/ 2147483647 w 130"/>
                <a:gd name="T49" fmla="*/ 2147483647 h 473"/>
                <a:gd name="T50" fmla="*/ 2147483647 w 130"/>
                <a:gd name="T51" fmla="*/ 2147483647 h 473"/>
                <a:gd name="T52" fmla="*/ 2147483647 w 130"/>
                <a:gd name="T53" fmla="*/ 2147483647 h 473"/>
                <a:gd name="T54" fmla="*/ 2147483647 w 130"/>
                <a:gd name="T55" fmla="*/ 2147483647 h 473"/>
                <a:gd name="T56" fmla="*/ 2147483647 w 130"/>
                <a:gd name="T57" fmla="*/ 2147483647 h 473"/>
                <a:gd name="T58" fmla="*/ 2147483647 w 130"/>
                <a:gd name="T59" fmla="*/ 0 h 473"/>
                <a:gd name="T60" fmla="*/ 2147483647 w 130"/>
                <a:gd name="T61" fmla="*/ 2147483647 h 473"/>
                <a:gd name="T62" fmla="*/ 2147483647 w 130"/>
                <a:gd name="T63" fmla="*/ 2147483647 h 473"/>
                <a:gd name="T64" fmla="*/ 2147483647 w 130"/>
                <a:gd name="T65" fmla="*/ 2147483647 h 473"/>
                <a:gd name="T66" fmla="*/ 2147483647 w 130"/>
                <a:gd name="T67" fmla="*/ 2147483647 h 473"/>
                <a:gd name="T68" fmla="*/ 2147483647 w 130"/>
                <a:gd name="T69" fmla="*/ 2147483647 h 473"/>
                <a:gd name="T70" fmla="*/ 2147483647 w 130"/>
                <a:gd name="T71" fmla="*/ 2147483647 h 473"/>
                <a:gd name="T72" fmla="*/ 2147483647 w 130"/>
                <a:gd name="T73" fmla="*/ 2147483647 h 473"/>
                <a:gd name="T74" fmla="*/ 2147483647 w 130"/>
                <a:gd name="T75" fmla="*/ 2147483647 h 473"/>
                <a:gd name="T76" fmla="*/ 2147483647 w 130"/>
                <a:gd name="T77" fmla="*/ 2147483647 h 473"/>
                <a:gd name="T78" fmla="*/ 2147483647 w 130"/>
                <a:gd name="T79" fmla="*/ 2147483647 h 473"/>
                <a:gd name="T80" fmla="*/ 2147483647 w 130"/>
                <a:gd name="T81" fmla="*/ 2147483647 h 473"/>
                <a:gd name="T82" fmla="*/ 2147483647 w 130"/>
                <a:gd name="T83" fmla="*/ 2147483647 h 473"/>
                <a:gd name="T84" fmla="*/ 2147483647 w 130"/>
                <a:gd name="T85" fmla="*/ 2147483647 h 473"/>
                <a:gd name="T86" fmla="*/ 2147483647 w 130"/>
                <a:gd name="T87" fmla="*/ 2147483647 h 4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473"/>
                <a:gd name="T134" fmla="*/ 130 w 130"/>
                <a:gd name="T135" fmla="*/ 473 h 4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473">
                  <a:moveTo>
                    <a:pt x="118" y="468"/>
                  </a:moveTo>
                  <a:lnTo>
                    <a:pt x="106" y="113"/>
                  </a:lnTo>
                  <a:lnTo>
                    <a:pt x="100" y="77"/>
                  </a:lnTo>
                  <a:lnTo>
                    <a:pt x="94" y="48"/>
                  </a:lnTo>
                  <a:lnTo>
                    <a:pt x="82" y="36"/>
                  </a:lnTo>
                  <a:lnTo>
                    <a:pt x="71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41" y="24"/>
                  </a:lnTo>
                  <a:lnTo>
                    <a:pt x="35" y="30"/>
                  </a:lnTo>
                  <a:lnTo>
                    <a:pt x="23" y="54"/>
                  </a:lnTo>
                  <a:lnTo>
                    <a:pt x="23" y="77"/>
                  </a:lnTo>
                  <a:lnTo>
                    <a:pt x="11" y="361"/>
                  </a:lnTo>
                  <a:lnTo>
                    <a:pt x="0" y="355"/>
                  </a:lnTo>
                  <a:lnTo>
                    <a:pt x="11" y="65"/>
                  </a:lnTo>
                  <a:lnTo>
                    <a:pt x="11" y="30"/>
                  </a:lnTo>
                  <a:lnTo>
                    <a:pt x="23" y="18"/>
                  </a:lnTo>
                  <a:lnTo>
                    <a:pt x="35" y="6"/>
                  </a:lnTo>
                  <a:lnTo>
                    <a:pt x="53" y="0"/>
                  </a:lnTo>
                  <a:lnTo>
                    <a:pt x="76" y="6"/>
                  </a:lnTo>
                  <a:lnTo>
                    <a:pt x="88" y="18"/>
                  </a:lnTo>
                  <a:lnTo>
                    <a:pt x="100" y="42"/>
                  </a:lnTo>
                  <a:lnTo>
                    <a:pt x="112" y="77"/>
                  </a:lnTo>
                  <a:lnTo>
                    <a:pt x="124" y="119"/>
                  </a:lnTo>
                  <a:lnTo>
                    <a:pt x="130" y="473"/>
                  </a:lnTo>
                  <a:lnTo>
                    <a:pt x="118" y="46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0" name="Freeform 276">
              <a:extLst>
                <a:ext uri="{FF2B5EF4-FFF2-40B4-BE49-F238E27FC236}">
                  <a16:creationId xmlns:a16="http://schemas.microsoft.com/office/drawing/2014/main" id="{3303D00D-1D65-ED37-12F6-D39AEEAF3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5562600"/>
              <a:ext cx="234950" cy="769938"/>
            </a:xfrm>
            <a:custGeom>
              <a:avLst/>
              <a:gdLst>
                <a:gd name="T0" fmla="*/ 2147483647 w 148"/>
                <a:gd name="T1" fmla="*/ 2147483647 h 485"/>
                <a:gd name="T2" fmla="*/ 2147483647 w 148"/>
                <a:gd name="T3" fmla="*/ 2147483647 h 485"/>
                <a:gd name="T4" fmla="*/ 2147483647 w 148"/>
                <a:gd name="T5" fmla="*/ 2147483647 h 485"/>
                <a:gd name="T6" fmla="*/ 2147483647 w 148"/>
                <a:gd name="T7" fmla="*/ 2147483647 h 485"/>
                <a:gd name="T8" fmla="*/ 2147483647 w 148"/>
                <a:gd name="T9" fmla="*/ 2147483647 h 485"/>
                <a:gd name="T10" fmla="*/ 2147483647 w 148"/>
                <a:gd name="T11" fmla="*/ 2147483647 h 485"/>
                <a:gd name="T12" fmla="*/ 2147483647 w 148"/>
                <a:gd name="T13" fmla="*/ 2147483647 h 485"/>
                <a:gd name="T14" fmla="*/ 2147483647 w 148"/>
                <a:gd name="T15" fmla="*/ 2147483647 h 485"/>
                <a:gd name="T16" fmla="*/ 2147483647 w 148"/>
                <a:gd name="T17" fmla="*/ 2147483647 h 485"/>
                <a:gd name="T18" fmla="*/ 2147483647 w 148"/>
                <a:gd name="T19" fmla="*/ 2147483647 h 485"/>
                <a:gd name="T20" fmla="*/ 2147483647 w 148"/>
                <a:gd name="T21" fmla="*/ 2147483647 h 485"/>
                <a:gd name="T22" fmla="*/ 2147483647 w 148"/>
                <a:gd name="T23" fmla="*/ 2147483647 h 485"/>
                <a:gd name="T24" fmla="*/ 2147483647 w 148"/>
                <a:gd name="T25" fmla="*/ 2147483647 h 485"/>
                <a:gd name="T26" fmla="*/ 2147483647 w 148"/>
                <a:gd name="T27" fmla="*/ 2147483647 h 485"/>
                <a:gd name="T28" fmla="*/ 2147483647 w 148"/>
                <a:gd name="T29" fmla="*/ 2147483647 h 485"/>
                <a:gd name="T30" fmla="*/ 2147483647 w 148"/>
                <a:gd name="T31" fmla="*/ 2147483647 h 485"/>
                <a:gd name="T32" fmla="*/ 2147483647 w 148"/>
                <a:gd name="T33" fmla="*/ 2147483647 h 485"/>
                <a:gd name="T34" fmla="*/ 2147483647 w 148"/>
                <a:gd name="T35" fmla="*/ 2147483647 h 485"/>
                <a:gd name="T36" fmla="*/ 2147483647 w 148"/>
                <a:gd name="T37" fmla="*/ 2147483647 h 485"/>
                <a:gd name="T38" fmla="*/ 2147483647 w 148"/>
                <a:gd name="T39" fmla="*/ 2147483647 h 485"/>
                <a:gd name="T40" fmla="*/ 2147483647 w 148"/>
                <a:gd name="T41" fmla="*/ 2147483647 h 485"/>
                <a:gd name="T42" fmla="*/ 2147483647 w 148"/>
                <a:gd name="T43" fmla="*/ 2147483647 h 485"/>
                <a:gd name="T44" fmla="*/ 2147483647 w 148"/>
                <a:gd name="T45" fmla="*/ 2147483647 h 485"/>
                <a:gd name="T46" fmla="*/ 2147483647 w 148"/>
                <a:gd name="T47" fmla="*/ 2147483647 h 485"/>
                <a:gd name="T48" fmla="*/ 0 w 148"/>
                <a:gd name="T49" fmla="*/ 2147483647 h 485"/>
                <a:gd name="T50" fmla="*/ 2147483647 w 148"/>
                <a:gd name="T51" fmla="*/ 2147483647 h 485"/>
                <a:gd name="T52" fmla="*/ 2147483647 w 148"/>
                <a:gd name="T53" fmla="*/ 2147483647 h 485"/>
                <a:gd name="T54" fmla="*/ 2147483647 w 148"/>
                <a:gd name="T55" fmla="*/ 2147483647 h 485"/>
                <a:gd name="T56" fmla="*/ 2147483647 w 148"/>
                <a:gd name="T57" fmla="*/ 2147483647 h 485"/>
                <a:gd name="T58" fmla="*/ 2147483647 w 148"/>
                <a:gd name="T59" fmla="*/ 2147483647 h 485"/>
                <a:gd name="T60" fmla="*/ 2147483647 w 148"/>
                <a:gd name="T61" fmla="*/ 2147483647 h 485"/>
                <a:gd name="T62" fmla="*/ 2147483647 w 148"/>
                <a:gd name="T63" fmla="*/ 2147483647 h 485"/>
                <a:gd name="T64" fmla="*/ 2147483647 w 148"/>
                <a:gd name="T65" fmla="*/ 2147483647 h 485"/>
                <a:gd name="T66" fmla="*/ 2147483647 w 148"/>
                <a:gd name="T67" fmla="*/ 0 h 485"/>
                <a:gd name="T68" fmla="*/ 2147483647 w 148"/>
                <a:gd name="T69" fmla="*/ 0 h 485"/>
                <a:gd name="T70" fmla="*/ 2147483647 w 148"/>
                <a:gd name="T71" fmla="*/ 0 h 485"/>
                <a:gd name="T72" fmla="*/ 2147483647 w 148"/>
                <a:gd name="T73" fmla="*/ 2147483647 h 485"/>
                <a:gd name="T74" fmla="*/ 2147483647 w 148"/>
                <a:gd name="T75" fmla="*/ 2147483647 h 485"/>
                <a:gd name="T76" fmla="*/ 2147483647 w 148"/>
                <a:gd name="T77" fmla="*/ 2147483647 h 485"/>
                <a:gd name="T78" fmla="*/ 2147483647 w 148"/>
                <a:gd name="T79" fmla="*/ 2147483647 h 485"/>
                <a:gd name="T80" fmla="*/ 2147483647 w 148"/>
                <a:gd name="T81" fmla="*/ 2147483647 h 485"/>
                <a:gd name="T82" fmla="*/ 2147483647 w 148"/>
                <a:gd name="T83" fmla="*/ 2147483647 h 485"/>
                <a:gd name="T84" fmla="*/ 2147483647 w 148"/>
                <a:gd name="T85" fmla="*/ 2147483647 h 485"/>
                <a:gd name="T86" fmla="*/ 2147483647 w 148"/>
                <a:gd name="T87" fmla="*/ 2147483647 h 485"/>
                <a:gd name="T88" fmla="*/ 2147483647 w 148"/>
                <a:gd name="T89" fmla="*/ 2147483647 h 485"/>
                <a:gd name="T90" fmla="*/ 2147483647 w 148"/>
                <a:gd name="T91" fmla="*/ 2147483647 h 485"/>
                <a:gd name="T92" fmla="*/ 2147483647 w 148"/>
                <a:gd name="T93" fmla="*/ 2147483647 h 485"/>
                <a:gd name="T94" fmla="*/ 2147483647 w 148"/>
                <a:gd name="T95" fmla="*/ 2147483647 h 485"/>
                <a:gd name="T96" fmla="*/ 2147483647 w 148"/>
                <a:gd name="T97" fmla="*/ 2147483647 h 485"/>
                <a:gd name="T98" fmla="*/ 2147483647 w 148"/>
                <a:gd name="T99" fmla="*/ 2147483647 h 485"/>
                <a:gd name="T100" fmla="*/ 2147483647 w 148"/>
                <a:gd name="T101" fmla="*/ 2147483647 h 485"/>
                <a:gd name="T102" fmla="*/ 2147483647 w 148"/>
                <a:gd name="T103" fmla="*/ 2147483647 h 485"/>
                <a:gd name="T104" fmla="*/ 2147483647 w 148"/>
                <a:gd name="T105" fmla="*/ 2147483647 h 485"/>
                <a:gd name="T106" fmla="*/ 2147483647 w 148"/>
                <a:gd name="T107" fmla="*/ 2147483647 h 4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8"/>
                <a:gd name="T163" fmla="*/ 0 h 485"/>
                <a:gd name="T164" fmla="*/ 148 w 148"/>
                <a:gd name="T165" fmla="*/ 485 h 4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8" h="485">
                  <a:moveTo>
                    <a:pt x="119" y="479"/>
                  </a:moveTo>
                  <a:lnTo>
                    <a:pt x="113" y="124"/>
                  </a:lnTo>
                  <a:lnTo>
                    <a:pt x="107" y="106"/>
                  </a:lnTo>
                  <a:lnTo>
                    <a:pt x="107" y="83"/>
                  </a:lnTo>
                  <a:lnTo>
                    <a:pt x="95" y="59"/>
                  </a:lnTo>
                  <a:lnTo>
                    <a:pt x="83" y="41"/>
                  </a:lnTo>
                  <a:lnTo>
                    <a:pt x="77" y="30"/>
                  </a:lnTo>
                  <a:lnTo>
                    <a:pt x="65" y="30"/>
                  </a:lnTo>
                  <a:lnTo>
                    <a:pt x="59" y="30"/>
                  </a:lnTo>
                  <a:lnTo>
                    <a:pt x="48" y="35"/>
                  </a:lnTo>
                  <a:lnTo>
                    <a:pt x="42" y="53"/>
                  </a:lnTo>
                  <a:lnTo>
                    <a:pt x="42" y="77"/>
                  </a:lnTo>
                  <a:lnTo>
                    <a:pt x="30" y="367"/>
                  </a:lnTo>
                  <a:lnTo>
                    <a:pt x="12" y="373"/>
                  </a:lnTo>
                  <a:lnTo>
                    <a:pt x="0" y="367"/>
                  </a:lnTo>
                  <a:lnTo>
                    <a:pt x="12" y="77"/>
                  </a:lnTo>
                  <a:lnTo>
                    <a:pt x="18" y="47"/>
                  </a:lnTo>
                  <a:lnTo>
                    <a:pt x="30" y="24"/>
                  </a:lnTo>
                  <a:lnTo>
                    <a:pt x="42" y="6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9" y="12"/>
                  </a:lnTo>
                  <a:lnTo>
                    <a:pt x="101" y="18"/>
                  </a:lnTo>
                  <a:lnTo>
                    <a:pt x="119" y="41"/>
                  </a:lnTo>
                  <a:lnTo>
                    <a:pt x="130" y="77"/>
                  </a:lnTo>
                  <a:lnTo>
                    <a:pt x="136" y="101"/>
                  </a:lnTo>
                  <a:lnTo>
                    <a:pt x="136" y="124"/>
                  </a:lnTo>
                  <a:lnTo>
                    <a:pt x="148" y="479"/>
                  </a:lnTo>
                  <a:lnTo>
                    <a:pt x="142" y="479"/>
                  </a:lnTo>
                  <a:lnTo>
                    <a:pt x="130" y="485"/>
                  </a:lnTo>
                  <a:lnTo>
                    <a:pt x="119" y="47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1" name="Freeform 277">
              <a:extLst>
                <a:ext uri="{FF2B5EF4-FFF2-40B4-BE49-F238E27FC236}">
                  <a16:creationId xmlns:a16="http://schemas.microsoft.com/office/drawing/2014/main" id="{E9871BC8-8D61-8817-7081-79F22EB7F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5581650"/>
              <a:ext cx="206375" cy="750888"/>
            </a:xfrm>
            <a:custGeom>
              <a:avLst/>
              <a:gdLst>
                <a:gd name="T0" fmla="*/ 2147483647 w 130"/>
                <a:gd name="T1" fmla="*/ 2147483647 h 473"/>
                <a:gd name="T2" fmla="*/ 2147483647 w 130"/>
                <a:gd name="T3" fmla="*/ 2147483647 h 473"/>
                <a:gd name="T4" fmla="*/ 2147483647 w 130"/>
                <a:gd name="T5" fmla="*/ 2147483647 h 473"/>
                <a:gd name="T6" fmla="*/ 2147483647 w 130"/>
                <a:gd name="T7" fmla="*/ 2147483647 h 473"/>
                <a:gd name="T8" fmla="*/ 2147483647 w 130"/>
                <a:gd name="T9" fmla="*/ 2147483647 h 473"/>
                <a:gd name="T10" fmla="*/ 2147483647 w 130"/>
                <a:gd name="T11" fmla="*/ 2147483647 h 473"/>
                <a:gd name="T12" fmla="*/ 2147483647 w 130"/>
                <a:gd name="T13" fmla="*/ 2147483647 h 473"/>
                <a:gd name="T14" fmla="*/ 2147483647 w 130"/>
                <a:gd name="T15" fmla="*/ 2147483647 h 473"/>
                <a:gd name="T16" fmla="*/ 2147483647 w 130"/>
                <a:gd name="T17" fmla="*/ 2147483647 h 473"/>
                <a:gd name="T18" fmla="*/ 2147483647 w 130"/>
                <a:gd name="T19" fmla="*/ 2147483647 h 473"/>
                <a:gd name="T20" fmla="*/ 2147483647 w 130"/>
                <a:gd name="T21" fmla="*/ 2147483647 h 473"/>
                <a:gd name="T22" fmla="*/ 2147483647 w 130"/>
                <a:gd name="T23" fmla="*/ 2147483647 h 473"/>
                <a:gd name="T24" fmla="*/ 2147483647 w 130"/>
                <a:gd name="T25" fmla="*/ 2147483647 h 473"/>
                <a:gd name="T26" fmla="*/ 2147483647 w 130"/>
                <a:gd name="T27" fmla="*/ 2147483647 h 473"/>
                <a:gd name="T28" fmla="*/ 2147483647 w 130"/>
                <a:gd name="T29" fmla="*/ 2147483647 h 473"/>
                <a:gd name="T30" fmla="*/ 2147483647 w 130"/>
                <a:gd name="T31" fmla="*/ 2147483647 h 473"/>
                <a:gd name="T32" fmla="*/ 2147483647 w 130"/>
                <a:gd name="T33" fmla="*/ 2147483647 h 473"/>
                <a:gd name="T34" fmla="*/ 2147483647 w 130"/>
                <a:gd name="T35" fmla="*/ 2147483647 h 473"/>
                <a:gd name="T36" fmla="*/ 2147483647 w 130"/>
                <a:gd name="T37" fmla="*/ 2147483647 h 473"/>
                <a:gd name="T38" fmla="*/ 2147483647 w 130"/>
                <a:gd name="T39" fmla="*/ 2147483647 h 473"/>
                <a:gd name="T40" fmla="*/ 0 w 130"/>
                <a:gd name="T41" fmla="*/ 2147483647 h 473"/>
                <a:gd name="T42" fmla="*/ 2147483647 w 130"/>
                <a:gd name="T43" fmla="*/ 2147483647 h 473"/>
                <a:gd name="T44" fmla="*/ 2147483647 w 130"/>
                <a:gd name="T45" fmla="*/ 2147483647 h 473"/>
                <a:gd name="T46" fmla="*/ 2147483647 w 130"/>
                <a:gd name="T47" fmla="*/ 2147483647 h 473"/>
                <a:gd name="T48" fmla="*/ 2147483647 w 130"/>
                <a:gd name="T49" fmla="*/ 2147483647 h 473"/>
                <a:gd name="T50" fmla="*/ 2147483647 w 130"/>
                <a:gd name="T51" fmla="*/ 2147483647 h 473"/>
                <a:gd name="T52" fmla="*/ 2147483647 w 130"/>
                <a:gd name="T53" fmla="*/ 2147483647 h 473"/>
                <a:gd name="T54" fmla="*/ 2147483647 w 130"/>
                <a:gd name="T55" fmla="*/ 0 h 473"/>
                <a:gd name="T56" fmla="*/ 2147483647 w 130"/>
                <a:gd name="T57" fmla="*/ 0 h 473"/>
                <a:gd name="T58" fmla="*/ 2147483647 w 130"/>
                <a:gd name="T59" fmla="*/ 0 h 473"/>
                <a:gd name="T60" fmla="*/ 2147483647 w 130"/>
                <a:gd name="T61" fmla="*/ 2147483647 h 473"/>
                <a:gd name="T62" fmla="*/ 2147483647 w 130"/>
                <a:gd name="T63" fmla="*/ 2147483647 h 473"/>
                <a:gd name="T64" fmla="*/ 2147483647 w 130"/>
                <a:gd name="T65" fmla="*/ 2147483647 h 473"/>
                <a:gd name="T66" fmla="*/ 2147483647 w 130"/>
                <a:gd name="T67" fmla="*/ 2147483647 h 473"/>
                <a:gd name="T68" fmla="*/ 2147483647 w 130"/>
                <a:gd name="T69" fmla="*/ 2147483647 h 473"/>
                <a:gd name="T70" fmla="*/ 2147483647 w 130"/>
                <a:gd name="T71" fmla="*/ 2147483647 h 473"/>
                <a:gd name="T72" fmla="*/ 2147483647 w 130"/>
                <a:gd name="T73" fmla="*/ 2147483647 h 473"/>
                <a:gd name="T74" fmla="*/ 2147483647 w 130"/>
                <a:gd name="T75" fmla="*/ 2147483647 h 473"/>
                <a:gd name="T76" fmla="*/ 2147483647 w 130"/>
                <a:gd name="T77" fmla="*/ 2147483647 h 473"/>
                <a:gd name="T78" fmla="*/ 2147483647 w 130"/>
                <a:gd name="T79" fmla="*/ 2147483647 h 473"/>
                <a:gd name="T80" fmla="*/ 2147483647 w 130"/>
                <a:gd name="T81" fmla="*/ 2147483647 h 473"/>
                <a:gd name="T82" fmla="*/ 2147483647 w 130"/>
                <a:gd name="T83" fmla="*/ 2147483647 h 473"/>
                <a:gd name="T84" fmla="*/ 2147483647 w 130"/>
                <a:gd name="T85" fmla="*/ 2147483647 h 473"/>
                <a:gd name="T86" fmla="*/ 2147483647 w 130"/>
                <a:gd name="T87" fmla="*/ 2147483647 h 473"/>
                <a:gd name="T88" fmla="*/ 2147483647 w 130"/>
                <a:gd name="T89" fmla="*/ 2147483647 h 4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0"/>
                <a:gd name="T136" fmla="*/ 0 h 473"/>
                <a:gd name="T137" fmla="*/ 130 w 130"/>
                <a:gd name="T138" fmla="*/ 473 h 47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0" h="473">
                  <a:moveTo>
                    <a:pt x="119" y="467"/>
                  </a:moveTo>
                  <a:lnTo>
                    <a:pt x="113" y="112"/>
                  </a:lnTo>
                  <a:lnTo>
                    <a:pt x="107" y="71"/>
                  </a:lnTo>
                  <a:lnTo>
                    <a:pt x="95" y="47"/>
                  </a:lnTo>
                  <a:lnTo>
                    <a:pt x="83" y="29"/>
                  </a:lnTo>
                  <a:lnTo>
                    <a:pt x="77" y="18"/>
                  </a:lnTo>
                  <a:lnTo>
                    <a:pt x="65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29"/>
                  </a:lnTo>
                  <a:lnTo>
                    <a:pt x="30" y="53"/>
                  </a:lnTo>
                  <a:lnTo>
                    <a:pt x="24" y="71"/>
                  </a:lnTo>
                  <a:lnTo>
                    <a:pt x="12" y="361"/>
                  </a:lnTo>
                  <a:lnTo>
                    <a:pt x="0" y="355"/>
                  </a:lnTo>
                  <a:lnTo>
                    <a:pt x="12" y="65"/>
                  </a:lnTo>
                  <a:lnTo>
                    <a:pt x="18" y="29"/>
                  </a:lnTo>
                  <a:lnTo>
                    <a:pt x="30" y="12"/>
                  </a:lnTo>
                  <a:lnTo>
                    <a:pt x="42" y="0"/>
                  </a:lnTo>
                  <a:lnTo>
                    <a:pt x="59" y="0"/>
                  </a:lnTo>
                  <a:lnTo>
                    <a:pt x="77" y="6"/>
                  </a:lnTo>
                  <a:lnTo>
                    <a:pt x="89" y="18"/>
                  </a:lnTo>
                  <a:lnTo>
                    <a:pt x="107" y="41"/>
                  </a:lnTo>
                  <a:lnTo>
                    <a:pt x="119" y="71"/>
                  </a:lnTo>
                  <a:lnTo>
                    <a:pt x="125" y="118"/>
                  </a:lnTo>
                  <a:lnTo>
                    <a:pt x="130" y="473"/>
                  </a:lnTo>
                  <a:lnTo>
                    <a:pt x="125" y="467"/>
                  </a:lnTo>
                  <a:lnTo>
                    <a:pt x="119" y="467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2" name="Freeform 278">
              <a:extLst>
                <a:ext uri="{FF2B5EF4-FFF2-40B4-BE49-F238E27FC236}">
                  <a16:creationId xmlns:a16="http://schemas.microsoft.com/office/drawing/2014/main" id="{0A839CE7-8B85-F2D6-4F62-317D7F1D2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4746625"/>
              <a:ext cx="188913" cy="619125"/>
            </a:xfrm>
            <a:custGeom>
              <a:avLst/>
              <a:gdLst>
                <a:gd name="T0" fmla="*/ 2147483647 w 119"/>
                <a:gd name="T1" fmla="*/ 2147483647 h 390"/>
                <a:gd name="T2" fmla="*/ 2147483647 w 119"/>
                <a:gd name="T3" fmla="*/ 2147483647 h 390"/>
                <a:gd name="T4" fmla="*/ 2147483647 w 119"/>
                <a:gd name="T5" fmla="*/ 2147483647 h 390"/>
                <a:gd name="T6" fmla="*/ 2147483647 w 119"/>
                <a:gd name="T7" fmla="*/ 2147483647 h 390"/>
                <a:gd name="T8" fmla="*/ 2147483647 w 119"/>
                <a:gd name="T9" fmla="*/ 2147483647 h 390"/>
                <a:gd name="T10" fmla="*/ 2147483647 w 119"/>
                <a:gd name="T11" fmla="*/ 2147483647 h 390"/>
                <a:gd name="T12" fmla="*/ 2147483647 w 119"/>
                <a:gd name="T13" fmla="*/ 2147483647 h 390"/>
                <a:gd name="T14" fmla="*/ 2147483647 w 119"/>
                <a:gd name="T15" fmla="*/ 2147483647 h 390"/>
                <a:gd name="T16" fmla="*/ 2147483647 w 119"/>
                <a:gd name="T17" fmla="*/ 2147483647 h 390"/>
                <a:gd name="T18" fmla="*/ 2147483647 w 119"/>
                <a:gd name="T19" fmla="*/ 2147483647 h 390"/>
                <a:gd name="T20" fmla="*/ 2147483647 w 119"/>
                <a:gd name="T21" fmla="*/ 2147483647 h 390"/>
                <a:gd name="T22" fmla="*/ 2147483647 w 119"/>
                <a:gd name="T23" fmla="*/ 2147483647 h 390"/>
                <a:gd name="T24" fmla="*/ 2147483647 w 119"/>
                <a:gd name="T25" fmla="*/ 2147483647 h 390"/>
                <a:gd name="T26" fmla="*/ 2147483647 w 119"/>
                <a:gd name="T27" fmla="*/ 2147483647 h 390"/>
                <a:gd name="T28" fmla="*/ 2147483647 w 119"/>
                <a:gd name="T29" fmla="*/ 2147483647 h 390"/>
                <a:gd name="T30" fmla="*/ 2147483647 w 119"/>
                <a:gd name="T31" fmla="*/ 2147483647 h 390"/>
                <a:gd name="T32" fmla="*/ 2147483647 w 119"/>
                <a:gd name="T33" fmla="*/ 2147483647 h 390"/>
                <a:gd name="T34" fmla="*/ 2147483647 w 119"/>
                <a:gd name="T35" fmla="*/ 2147483647 h 390"/>
                <a:gd name="T36" fmla="*/ 2147483647 w 119"/>
                <a:gd name="T37" fmla="*/ 2147483647 h 390"/>
                <a:gd name="T38" fmla="*/ 2147483647 w 119"/>
                <a:gd name="T39" fmla="*/ 2147483647 h 390"/>
                <a:gd name="T40" fmla="*/ 2147483647 w 119"/>
                <a:gd name="T41" fmla="*/ 2147483647 h 390"/>
                <a:gd name="T42" fmla="*/ 2147483647 w 119"/>
                <a:gd name="T43" fmla="*/ 2147483647 h 390"/>
                <a:gd name="T44" fmla="*/ 2147483647 w 119"/>
                <a:gd name="T45" fmla="*/ 2147483647 h 390"/>
                <a:gd name="T46" fmla="*/ 0 w 119"/>
                <a:gd name="T47" fmla="*/ 2147483647 h 390"/>
                <a:gd name="T48" fmla="*/ 2147483647 w 119"/>
                <a:gd name="T49" fmla="*/ 2147483647 h 390"/>
                <a:gd name="T50" fmla="*/ 2147483647 w 119"/>
                <a:gd name="T51" fmla="*/ 2147483647 h 390"/>
                <a:gd name="T52" fmla="*/ 2147483647 w 119"/>
                <a:gd name="T53" fmla="*/ 2147483647 h 390"/>
                <a:gd name="T54" fmla="*/ 2147483647 w 119"/>
                <a:gd name="T55" fmla="*/ 2147483647 h 390"/>
                <a:gd name="T56" fmla="*/ 2147483647 w 119"/>
                <a:gd name="T57" fmla="*/ 2147483647 h 390"/>
                <a:gd name="T58" fmla="*/ 2147483647 w 119"/>
                <a:gd name="T59" fmla="*/ 2147483647 h 390"/>
                <a:gd name="T60" fmla="*/ 2147483647 w 119"/>
                <a:gd name="T61" fmla="*/ 0 h 390"/>
                <a:gd name="T62" fmla="*/ 2147483647 w 119"/>
                <a:gd name="T63" fmla="*/ 0 h 390"/>
                <a:gd name="T64" fmla="*/ 2147483647 w 119"/>
                <a:gd name="T65" fmla="*/ 0 h 390"/>
                <a:gd name="T66" fmla="*/ 2147483647 w 119"/>
                <a:gd name="T67" fmla="*/ 0 h 390"/>
                <a:gd name="T68" fmla="*/ 2147483647 w 119"/>
                <a:gd name="T69" fmla="*/ 0 h 390"/>
                <a:gd name="T70" fmla="*/ 2147483647 w 119"/>
                <a:gd name="T71" fmla="*/ 2147483647 h 390"/>
                <a:gd name="T72" fmla="*/ 2147483647 w 119"/>
                <a:gd name="T73" fmla="*/ 2147483647 h 390"/>
                <a:gd name="T74" fmla="*/ 2147483647 w 119"/>
                <a:gd name="T75" fmla="*/ 2147483647 h 390"/>
                <a:gd name="T76" fmla="*/ 2147483647 w 119"/>
                <a:gd name="T77" fmla="*/ 2147483647 h 390"/>
                <a:gd name="T78" fmla="*/ 2147483647 w 119"/>
                <a:gd name="T79" fmla="*/ 2147483647 h 390"/>
                <a:gd name="T80" fmla="*/ 2147483647 w 119"/>
                <a:gd name="T81" fmla="*/ 2147483647 h 390"/>
                <a:gd name="T82" fmla="*/ 2147483647 w 119"/>
                <a:gd name="T83" fmla="*/ 2147483647 h 390"/>
                <a:gd name="T84" fmla="*/ 2147483647 w 119"/>
                <a:gd name="T85" fmla="*/ 2147483647 h 390"/>
                <a:gd name="T86" fmla="*/ 2147483647 w 119"/>
                <a:gd name="T87" fmla="*/ 2147483647 h 390"/>
                <a:gd name="T88" fmla="*/ 2147483647 w 119"/>
                <a:gd name="T89" fmla="*/ 2147483647 h 390"/>
                <a:gd name="T90" fmla="*/ 2147483647 w 119"/>
                <a:gd name="T91" fmla="*/ 2147483647 h 390"/>
                <a:gd name="T92" fmla="*/ 2147483647 w 119"/>
                <a:gd name="T93" fmla="*/ 2147483647 h 390"/>
                <a:gd name="T94" fmla="*/ 2147483647 w 119"/>
                <a:gd name="T95" fmla="*/ 2147483647 h 390"/>
                <a:gd name="T96" fmla="*/ 2147483647 w 119"/>
                <a:gd name="T97" fmla="*/ 2147483647 h 390"/>
                <a:gd name="T98" fmla="*/ 2147483647 w 119"/>
                <a:gd name="T99" fmla="*/ 2147483647 h 390"/>
                <a:gd name="T100" fmla="*/ 2147483647 w 119"/>
                <a:gd name="T101" fmla="*/ 2147483647 h 390"/>
                <a:gd name="T102" fmla="*/ 2147483647 w 119"/>
                <a:gd name="T103" fmla="*/ 2147483647 h 3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9"/>
                <a:gd name="T157" fmla="*/ 0 h 390"/>
                <a:gd name="T158" fmla="*/ 119 w 119"/>
                <a:gd name="T159" fmla="*/ 390 h 3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9" h="390">
                  <a:moveTo>
                    <a:pt x="95" y="390"/>
                  </a:moveTo>
                  <a:lnTo>
                    <a:pt x="89" y="100"/>
                  </a:lnTo>
                  <a:lnTo>
                    <a:pt x="89" y="82"/>
                  </a:lnTo>
                  <a:lnTo>
                    <a:pt x="83" y="65"/>
                  </a:lnTo>
                  <a:lnTo>
                    <a:pt x="77" y="47"/>
                  </a:lnTo>
                  <a:lnTo>
                    <a:pt x="60" y="23"/>
                  </a:lnTo>
                  <a:lnTo>
                    <a:pt x="48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36" y="41"/>
                  </a:lnTo>
                  <a:lnTo>
                    <a:pt x="30" y="59"/>
                  </a:lnTo>
                  <a:lnTo>
                    <a:pt x="18" y="295"/>
                  </a:lnTo>
                  <a:lnTo>
                    <a:pt x="12" y="301"/>
                  </a:lnTo>
                  <a:lnTo>
                    <a:pt x="0" y="295"/>
                  </a:lnTo>
                  <a:lnTo>
                    <a:pt x="6" y="59"/>
                  </a:lnTo>
                  <a:lnTo>
                    <a:pt x="12" y="35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1" y="5"/>
                  </a:lnTo>
                  <a:lnTo>
                    <a:pt x="83" y="11"/>
                  </a:lnTo>
                  <a:lnTo>
                    <a:pt x="95" y="35"/>
                  </a:lnTo>
                  <a:lnTo>
                    <a:pt x="107" y="59"/>
                  </a:lnTo>
                  <a:lnTo>
                    <a:pt x="107" y="76"/>
                  </a:lnTo>
                  <a:lnTo>
                    <a:pt x="113" y="94"/>
                  </a:lnTo>
                  <a:lnTo>
                    <a:pt x="113" y="100"/>
                  </a:lnTo>
                  <a:lnTo>
                    <a:pt x="119" y="384"/>
                  </a:lnTo>
                  <a:lnTo>
                    <a:pt x="107" y="390"/>
                  </a:lnTo>
                  <a:lnTo>
                    <a:pt x="95" y="3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3" name="Freeform 279">
              <a:extLst>
                <a:ext uri="{FF2B5EF4-FFF2-40B4-BE49-F238E27FC236}">
                  <a16:creationId xmlns:a16="http://schemas.microsoft.com/office/drawing/2014/main" id="{7F53CA75-D516-72B6-C859-36B9C329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4754563"/>
              <a:ext cx="169863" cy="611188"/>
            </a:xfrm>
            <a:custGeom>
              <a:avLst/>
              <a:gdLst>
                <a:gd name="T0" fmla="*/ 2147483647 w 107"/>
                <a:gd name="T1" fmla="*/ 2147483647 h 385"/>
                <a:gd name="T2" fmla="*/ 2147483647 w 107"/>
                <a:gd name="T3" fmla="*/ 2147483647 h 385"/>
                <a:gd name="T4" fmla="*/ 2147483647 w 107"/>
                <a:gd name="T5" fmla="*/ 2147483647 h 385"/>
                <a:gd name="T6" fmla="*/ 2147483647 w 107"/>
                <a:gd name="T7" fmla="*/ 2147483647 h 385"/>
                <a:gd name="T8" fmla="*/ 2147483647 w 107"/>
                <a:gd name="T9" fmla="*/ 2147483647 h 385"/>
                <a:gd name="T10" fmla="*/ 2147483647 w 107"/>
                <a:gd name="T11" fmla="*/ 2147483647 h 385"/>
                <a:gd name="T12" fmla="*/ 2147483647 w 107"/>
                <a:gd name="T13" fmla="*/ 2147483647 h 385"/>
                <a:gd name="T14" fmla="*/ 2147483647 w 107"/>
                <a:gd name="T15" fmla="*/ 2147483647 h 385"/>
                <a:gd name="T16" fmla="*/ 2147483647 w 107"/>
                <a:gd name="T17" fmla="*/ 2147483647 h 385"/>
                <a:gd name="T18" fmla="*/ 2147483647 w 107"/>
                <a:gd name="T19" fmla="*/ 2147483647 h 385"/>
                <a:gd name="T20" fmla="*/ 2147483647 w 107"/>
                <a:gd name="T21" fmla="*/ 2147483647 h 385"/>
                <a:gd name="T22" fmla="*/ 2147483647 w 107"/>
                <a:gd name="T23" fmla="*/ 2147483647 h 385"/>
                <a:gd name="T24" fmla="*/ 2147483647 w 107"/>
                <a:gd name="T25" fmla="*/ 2147483647 h 385"/>
                <a:gd name="T26" fmla="*/ 2147483647 w 107"/>
                <a:gd name="T27" fmla="*/ 2147483647 h 385"/>
                <a:gd name="T28" fmla="*/ 2147483647 w 107"/>
                <a:gd name="T29" fmla="*/ 2147483647 h 385"/>
                <a:gd name="T30" fmla="*/ 2147483647 w 107"/>
                <a:gd name="T31" fmla="*/ 2147483647 h 385"/>
                <a:gd name="T32" fmla="*/ 2147483647 w 107"/>
                <a:gd name="T33" fmla="*/ 2147483647 h 385"/>
                <a:gd name="T34" fmla="*/ 2147483647 w 107"/>
                <a:gd name="T35" fmla="*/ 2147483647 h 385"/>
                <a:gd name="T36" fmla="*/ 0 w 107"/>
                <a:gd name="T37" fmla="*/ 2147483647 h 385"/>
                <a:gd name="T38" fmla="*/ 2147483647 w 107"/>
                <a:gd name="T39" fmla="*/ 2147483647 h 385"/>
                <a:gd name="T40" fmla="*/ 2147483647 w 107"/>
                <a:gd name="T41" fmla="*/ 2147483647 h 385"/>
                <a:gd name="T42" fmla="*/ 2147483647 w 107"/>
                <a:gd name="T43" fmla="*/ 2147483647 h 385"/>
                <a:gd name="T44" fmla="*/ 2147483647 w 107"/>
                <a:gd name="T45" fmla="*/ 2147483647 h 385"/>
                <a:gd name="T46" fmla="*/ 2147483647 w 107"/>
                <a:gd name="T47" fmla="*/ 2147483647 h 385"/>
                <a:gd name="T48" fmla="*/ 2147483647 w 107"/>
                <a:gd name="T49" fmla="*/ 2147483647 h 385"/>
                <a:gd name="T50" fmla="*/ 2147483647 w 107"/>
                <a:gd name="T51" fmla="*/ 2147483647 h 385"/>
                <a:gd name="T52" fmla="*/ 2147483647 w 107"/>
                <a:gd name="T53" fmla="*/ 2147483647 h 385"/>
                <a:gd name="T54" fmla="*/ 2147483647 w 107"/>
                <a:gd name="T55" fmla="*/ 0 h 385"/>
                <a:gd name="T56" fmla="*/ 2147483647 w 107"/>
                <a:gd name="T57" fmla="*/ 2147483647 h 385"/>
                <a:gd name="T58" fmla="*/ 2147483647 w 107"/>
                <a:gd name="T59" fmla="*/ 2147483647 h 385"/>
                <a:gd name="T60" fmla="*/ 2147483647 w 107"/>
                <a:gd name="T61" fmla="*/ 2147483647 h 385"/>
                <a:gd name="T62" fmla="*/ 2147483647 w 107"/>
                <a:gd name="T63" fmla="*/ 2147483647 h 385"/>
                <a:gd name="T64" fmla="*/ 2147483647 w 107"/>
                <a:gd name="T65" fmla="*/ 2147483647 h 385"/>
                <a:gd name="T66" fmla="*/ 2147483647 w 107"/>
                <a:gd name="T67" fmla="*/ 2147483647 h 385"/>
                <a:gd name="T68" fmla="*/ 2147483647 w 107"/>
                <a:gd name="T69" fmla="*/ 2147483647 h 385"/>
                <a:gd name="T70" fmla="*/ 2147483647 w 107"/>
                <a:gd name="T71" fmla="*/ 2147483647 h 385"/>
                <a:gd name="T72" fmla="*/ 2147483647 w 107"/>
                <a:gd name="T73" fmla="*/ 2147483647 h 385"/>
                <a:gd name="T74" fmla="*/ 2147483647 w 107"/>
                <a:gd name="T75" fmla="*/ 2147483647 h 385"/>
                <a:gd name="T76" fmla="*/ 2147483647 w 107"/>
                <a:gd name="T77" fmla="*/ 2147483647 h 385"/>
                <a:gd name="T78" fmla="*/ 2147483647 w 107"/>
                <a:gd name="T79" fmla="*/ 2147483647 h 385"/>
                <a:gd name="T80" fmla="*/ 2147483647 w 107"/>
                <a:gd name="T81" fmla="*/ 2147483647 h 385"/>
                <a:gd name="T82" fmla="*/ 2147483647 w 107"/>
                <a:gd name="T83" fmla="*/ 2147483647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7"/>
                <a:gd name="T127" fmla="*/ 0 h 385"/>
                <a:gd name="T128" fmla="*/ 107 w 107"/>
                <a:gd name="T129" fmla="*/ 385 h 3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7" h="385">
                  <a:moveTo>
                    <a:pt x="95" y="385"/>
                  </a:moveTo>
                  <a:lnTo>
                    <a:pt x="89" y="95"/>
                  </a:lnTo>
                  <a:lnTo>
                    <a:pt x="83" y="60"/>
                  </a:lnTo>
                  <a:lnTo>
                    <a:pt x="77" y="42"/>
                  </a:lnTo>
                  <a:lnTo>
                    <a:pt x="60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24"/>
                  </a:lnTo>
                  <a:lnTo>
                    <a:pt x="24" y="42"/>
                  </a:lnTo>
                  <a:lnTo>
                    <a:pt x="18" y="60"/>
                  </a:lnTo>
                  <a:lnTo>
                    <a:pt x="12" y="296"/>
                  </a:lnTo>
                  <a:lnTo>
                    <a:pt x="0" y="290"/>
                  </a:lnTo>
                  <a:lnTo>
                    <a:pt x="6" y="54"/>
                  </a:lnTo>
                  <a:lnTo>
                    <a:pt x="12" y="24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48" y="0"/>
                  </a:lnTo>
                  <a:lnTo>
                    <a:pt x="60" y="6"/>
                  </a:lnTo>
                  <a:lnTo>
                    <a:pt x="71" y="12"/>
                  </a:lnTo>
                  <a:lnTo>
                    <a:pt x="83" y="36"/>
                  </a:lnTo>
                  <a:lnTo>
                    <a:pt x="95" y="60"/>
                  </a:lnTo>
                  <a:lnTo>
                    <a:pt x="101" y="95"/>
                  </a:lnTo>
                  <a:lnTo>
                    <a:pt x="101" y="101"/>
                  </a:lnTo>
                  <a:lnTo>
                    <a:pt x="107" y="385"/>
                  </a:lnTo>
                  <a:lnTo>
                    <a:pt x="95" y="385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4" name="Freeform 280">
              <a:extLst>
                <a:ext uri="{FF2B5EF4-FFF2-40B4-BE49-F238E27FC236}">
                  <a16:creationId xmlns:a16="http://schemas.microsoft.com/office/drawing/2014/main" id="{A0E0BF8B-5B7E-E381-EA9D-39CE83FA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4341813"/>
              <a:ext cx="141288" cy="469900"/>
            </a:xfrm>
            <a:custGeom>
              <a:avLst/>
              <a:gdLst>
                <a:gd name="T0" fmla="*/ 2147483647 w 89"/>
                <a:gd name="T1" fmla="*/ 2147483647 h 296"/>
                <a:gd name="T2" fmla="*/ 2147483647 w 89"/>
                <a:gd name="T3" fmla="*/ 2147483647 h 296"/>
                <a:gd name="T4" fmla="*/ 2147483647 w 89"/>
                <a:gd name="T5" fmla="*/ 2147483647 h 296"/>
                <a:gd name="T6" fmla="*/ 2147483647 w 89"/>
                <a:gd name="T7" fmla="*/ 2147483647 h 296"/>
                <a:gd name="T8" fmla="*/ 2147483647 w 89"/>
                <a:gd name="T9" fmla="*/ 2147483647 h 296"/>
                <a:gd name="T10" fmla="*/ 2147483647 w 89"/>
                <a:gd name="T11" fmla="*/ 2147483647 h 296"/>
                <a:gd name="T12" fmla="*/ 2147483647 w 89"/>
                <a:gd name="T13" fmla="*/ 2147483647 h 296"/>
                <a:gd name="T14" fmla="*/ 2147483647 w 89"/>
                <a:gd name="T15" fmla="*/ 2147483647 h 296"/>
                <a:gd name="T16" fmla="*/ 2147483647 w 89"/>
                <a:gd name="T17" fmla="*/ 2147483647 h 296"/>
                <a:gd name="T18" fmla="*/ 2147483647 w 89"/>
                <a:gd name="T19" fmla="*/ 2147483647 h 296"/>
                <a:gd name="T20" fmla="*/ 2147483647 w 89"/>
                <a:gd name="T21" fmla="*/ 2147483647 h 296"/>
                <a:gd name="T22" fmla="*/ 2147483647 w 89"/>
                <a:gd name="T23" fmla="*/ 2147483647 h 296"/>
                <a:gd name="T24" fmla="*/ 2147483647 w 89"/>
                <a:gd name="T25" fmla="*/ 2147483647 h 296"/>
                <a:gd name="T26" fmla="*/ 2147483647 w 89"/>
                <a:gd name="T27" fmla="*/ 2147483647 h 296"/>
                <a:gd name="T28" fmla="*/ 2147483647 w 89"/>
                <a:gd name="T29" fmla="*/ 2147483647 h 296"/>
                <a:gd name="T30" fmla="*/ 2147483647 w 89"/>
                <a:gd name="T31" fmla="*/ 2147483647 h 296"/>
                <a:gd name="T32" fmla="*/ 2147483647 w 89"/>
                <a:gd name="T33" fmla="*/ 2147483647 h 296"/>
                <a:gd name="T34" fmla="*/ 2147483647 w 89"/>
                <a:gd name="T35" fmla="*/ 2147483647 h 296"/>
                <a:gd name="T36" fmla="*/ 2147483647 w 89"/>
                <a:gd name="T37" fmla="*/ 2147483647 h 296"/>
                <a:gd name="T38" fmla="*/ 2147483647 w 89"/>
                <a:gd name="T39" fmla="*/ 2147483647 h 296"/>
                <a:gd name="T40" fmla="*/ 2147483647 w 89"/>
                <a:gd name="T41" fmla="*/ 2147483647 h 296"/>
                <a:gd name="T42" fmla="*/ 2147483647 w 89"/>
                <a:gd name="T43" fmla="*/ 2147483647 h 296"/>
                <a:gd name="T44" fmla="*/ 2147483647 w 89"/>
                <a:gd name="T45" fmla="*/ 2147483647 h 296"/>
                <a:gd name="T46" fmla="*/ 0 w 89"/>
                <a:gd name="T47" fmla="*/ 2147483647 h 296"/>
                <a:gd name="T48" fmla="*/ 2147483647 w 89"/>
                <a:gd name="T49" fmla="*/ 2147483647 h 296"/>
                <a:gd name="T50" fmla="*/ 2147483647 w 89"/>
                <a:gd name="T51" fmla="*/ 2147483647 h 296"/>
                <a:gd name="T52" fmla="*/ 2147483647 w 89"/>
                <a:gd name="T53" fmla="*/ 2147483647 h 296"/>
                <a:gd name="T54" fmla="*/ 2147483647 w 89"/>
                <a:gd name="T55" fmla="*/ 2147483647 h 296"/>
                <a:gd name="T56" fmla="*/ 2147483647 w 89"/>
                <a:gd name="T57" fmla="*/ 2147483647 h 296"/>
                <a:gd name="T58" fmla="*/ 2147483647 w 89"/>
                <a:gd name="T59" fmla="*/ 2147483647 h 296"/>
                <a:gd name="T60" fmla="*/ 2147483647 w 89"/>
                <a:gd name="T61" fmla="*/ 2147483647 h 296"/>
                <a:gd name="T62" fmla="*/ 2147483647 w 89"/>
                <a:gd name="T63" fmla="*/ 2147483647 h 296"/>
                <a:gd name="T64" fmla="*/ 2147483647 w 89"/>
                <a:gd name="T65" fmla="*/ 0 h 296"/>
                <a:gd name="T66" fmla="*/ 2147483647 w 89"/>
                <a:gd name="T67" fmla="*/ 0 h 296"/>
                <a:gd name="T68" fmla="*/ 2147483647 w 89"/>
                <a:gd name="T69" fmla="*/ 2147483647 h 296"/>
                <a:gd name="T70" fmla="*/ 2147483647 w 89"/>
                <a:gd name="T71" fmla="*/ 2147483647 h 296"/>
                <a:gd name="T72" fmla="*/ 2147483647 w 89"/>
                <a:gd name="T73" fmla="*/ 2147483647 h 296"/>
                <a:gd name="T74" fmla="*/ 2147483647 w 89"/>
                <a:gd name="T75" fmla="*/ 2147483647 h 296"/>
                <a:gd name="T76" fmla="*/ 2147483647 w 89"/>
                <a:gd name="T77" fmla="*/ 2147483647 h 296"/>
                <a:gd name="T78" fmla="*/ 2147483647 w 89"/>
                <a:gd name="T79" fmla="*/ 2147483647 h 296"/>
                <a:gd name="T80" fmla="*/ 2147483647 w 89"/>
                <a:gd name="T81" fmla="*/ 2147483647 h 296"/>
                <a:gd name="T82" fmla="*/ 2147483647 w 89"/>
                <a:gd name="T83" fmla="*/ 2147483647 h 296"/>
                <a:gd name="T84" fmla="*/ 2147483647 w 89"/>
                <a:gd name="T85" fmla="*/ 2147483647 h 296"/>
                <a:gd name="T86" fmla="*/ 2147483647 w 89"/>
                <a:gd name="T87" fmla="*/ 2147483647 h 296"/>
                <a:gd name="T88" fmla="*/ 2147483647 w 89"/>
                <a:gd name="T89" fmla="*/ 2147483647 h 296"/>
                <a:gd name="T90" fmla="*/ 2147483647 w 89"/>
                <a:gd name="T91" fmla="*/ 2147483647 h 296"/>
                <a:gd name="T92" fmla="*/ 2147483647 w 89"/>
                <a:gd name="T93" fmla="*/ 2147483647 h 296"/>
                <a:gd name="T94" fmla="*/ 2147483647 w 89"/>
                <a:gd name="T95" fmla="*/ 2147483647 h 296"/>
                <a:gd name="T96" fmla="*/ 2147483647 w 89"/>
                <a:gd name="T97" fmla="*/ 2147483647 h 296"/>
                <a:gd name="T98" fmla="*/ 2147483647 w 89"/>
                <a:gd name="T99" fmla="*/ 2147483647 h 296"/>
                <a:gd name="T100" fmla="*/ 2147483647 w 89"/>
                <a:gd name="T101" fmla="*/ 2147483647 h 29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"/>
                <a:gd name="T154" fmla="*/ 0 h 296"/>
                <a:gd name="T155" fmla="*/ 89 w 89"/>
                <a:gd name="T156" fmla="*/ 296 h 29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" h="296">
                  <a:moveTo>
                    <a:pt x="71" y="296"/>
                  </a:moveTo>
                  <a:lnTo>
                    <a:pt x="65" y="77"/>
                  </a:lnTo>
                  <a:lnTo>
                    <a:pt x="65" y="65"/>
                  </a:lnTo>
                  <a:lnTo>
                    <a:pt x="59" y="54"/>
                  </a:lnTo>
                  <a:lnTo>
                    <a:pt x="53" y="36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18" y="225"/>
                  </a:lnTo>
                  <a:lnTo>
                    <a:pt x="6" y="231"/>
                  </a:lnTo>
                  <a:lnTo>
                    <a:pt x="0" y="225"/>
                  </a:lnTo>
                  <a:lnTo>
                    <a:pt x="6" y="48"/>
                  </a:lnTo>
                  <a:lnTo>
                    <a:pt x="6" y="30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53" y="6"/>
                  </a:lnTo>
                  <a:lnTo>
                    <a:pt x="59" y="12"/>
                  </a:lnTo>
                  <a:lnTo>
                    <a:pt x="71" y="30"/>
                  </a:lnTo>
                  <a:lnTo>
                    <a:pt x="77" y="48"/>
                  </a:lnTo>
                  <a:lnTo>
                    <a:pt x="83" y="65"/>
                  </a:lnTo>
                  <a:lnTo>
                    <a:pt x="83" y="77"/>
                  </a:lnTo>
                  <a:lnTo>
                    <a:pt x="89" y="296"/>
                  </a:lnTo>
                  <a:lnTo>
                    <a:pt x="77" y="296"/>
                  </a:lnTo>
                  <a:lnTo>
                    <a:pt x="71" y="296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5" name="Freeform 281">
              <a:extLst>
                <a:ext uri="{FF2B5EF4-FFF2-40B4-BE49-F238E27FC236}">
                  <a16:creationId xmlns:a16="http://schemas.microsoft.com/office/drawing/2014/main" id="{D96C482D-8DFA-1C30-805D-E4841688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4351338"/>
              <a:ext cx="122238" cy="460375"/>
            </a:xfrm>
            <a:custGeom>
              <a:avLst/>
              <a:gdLst>
                <a:gd name="T0" fmla="*/ 2147483647 w 77"/>
                <a:gd name="T1" fmla="*/ 2147483647 h 290"/>
                <a:gd name="T2" fmla="*/ 2147483647 w 77"/>
                <a:gd name="T3" fmla="*/ 2147483647 h 290"/>
                <a:gd name="T4" fmla="*/ 2147483647 w 77"/>
                <a:gd name="T5" fmla="*/ 2147483647 h 290"/>
                <a:gd name="T6" fmla="*/ 2147483647 w 77"/>
                <a:gd name="T7" fmla="*/ 2147483647 h 290"/>
                <a:gd name="T8" fmla="*/ 2147483647 w 77"/>
                <a:gd name="T9" fmla="*/ 2147483647 h 290"/>
                <a:gd name="T10" fmla="*/ 2147483647 w 77"/>
                <a:gd name="T11" fmla="*/ 2147483647 h 290"/>
                <a:gd name="T12" fmla="*/ 2147483647 w 77"/>
                <a:gd name="T13" fmla="*/ 2147483647 h 290"/>
                <a:gd name="T14" fmla="*/ 2147483647 w 77"/>
                <a:gd name="T15" fmla="*/ 2147483647 h 290"/>
                <a:gd name="T16" fmla="*/ 2147483647 w 77"/>
                <a:gd name="T17" fmla="*/ 2147483647 h 290"/>
                <a:gd name="T18" fmla="*/ 2147483647 w 77"/>
                <a:gd name="T19" fmla="*/ 2147483647 h 290"/>
                <a:gd name="T20" fmla="*/ 2147483647 w 77"/>
                <a:gd name="T21" fmla="*/ 2147483647 h 290"/>
                <a:gd name="T22" fmla="*/ 2147483647 w 77"/>
                <a:gd name="T23" fmla="*/ 2147483647 h 290"/>
                <a:gd name="T24" fmla="*/ 2147483647 w 77"/>
                <a:gd name="T25" fmla="*/ 2147483647 h 290"/>
                <a:gd name="T26" fmla="*/ 2147483647 w 77"/>
                <a:gd name="T27" fmla="*/ 2147483647 h 290"/>
                <a:gd name="T28" fmla="*/ 2147483647 w 77"/>
                <a:gd name="T29" fmla="*/ 2147483647 h 290"/>
                <a:gd name="T30" fmla="*/ 2147483647 w 77"/>
                <a:gd name="T31" fmla="*/ 2147483647 h 290"/>
                <a:gd name="T32" fmla="*/ 2147483647 w 77"/>
                <a:gd name="T33" fmla="*/ 2147483647 h 290"/>
                <a:gd name="T34" fmla="*/ 0 w 77"/>
                <a:gd name="T35" fmla="*/ 2147483647 h 290"/>
                <a:gd name="T36" fmla="*/ 2147483647 w 77"/>
                <a:gd name="T37" fmla="*/ 2147483647 h 290"/>
                <a:gd name="T38" fmla="*/ 2147483647 w 77"/>
                <a:gd name="T39" fmla="*/ 2147483647 h 290"/>
                <a:gd name="T40" fmla="*/ 2147483647 w 77"/>
                <a:gd name="T41" fmla="*/ 2147483647 h 290"/>
                <a:gd name="T42" fmla="*/ 2147483647 w 77"/>
                <a:gd name="T43" fmla="*/ 2147483647 h 290"/>
                <a:gd name="T44" fmla="*/ 2147483647 w 77"/>
                <a:gd name="T45" fmla="*/ 2147483647 h 290"/>
                <a:gd name="T46" fmla="*/ 2147483647 w 77"/>
                <a:gd name="T47" fmla="*/ 2147483647 h 290"/>
                <a:gd name="T48" fmla="*/ 2147483647 w 77"/>
                <a:gd name="T49" fmla="*/ 2147483647 h 290"/>
                <a:gd name="T50" fmla="*/ 2147483647 w 77"/>
                <a:gd name="T51" fmla="*/ 2147483647 h 290"/>
                <a:gd name="T52" fmla="*/ 2147483647 w 77"/>
                <a:gd name="T53" fmla="*/ 0 h 290"/>
                <a:gd name="T54" fmla="*/ 2147483647 w 77"/>
                <a:gd name="T55" fmla="*/ 2147483647 h 290"/>
                <a:gd name="T56" fmla="*/ 2147483647 w 77"/>
                <a:gd name="T57" fmla="*/ 2147483647 h 290"/>
                <a:gd name="T58" fmla="*/ 2147483647 w 77"/>
                <a:gd name="T59" fmla="*/ 2147483647 h 290"/>
                <a:gd name="T60" fmla="*/ 2147483647 w 77"/>
                <a:gd name="T61" fmla="*/ 2147483647 h 290"/>
                <a:gd name="T62" fmla="*/ 2147483647 w 77"/>
                <a:gd name="T63" fmla="*/ 2147483647 h 290"/>
                <a:gd name="T64" fmla="*/ 2147483647 w 77"/>
                <a:gd name="T65" fmla="*/ 2147483647 h 290"/>
                <a:gd name="T66" fmla="*/ 2147483647 w 77"/>
                <a:gd name="T67" fmla="*/ 2147483647 h 290"/>
                <a:gd name="T68" fmla="*/ 2147483647 w 77"/>
                <a:gd name="T69" fmla="*/ 2147483647 h 290"/>
                <a:gd name="T70" fmla="*/ 2147483647 w 77"/>
                <a:gd name="T71" fmla="*/ 2147483647 h 290"/>
                <a:gd name="T72" fmla="*/ 2147483647 w 77"/>
                <a:gd name="T73" fmla="*/ 2147483647 h 290"/>
                <a:gd name="T74" fmla="*/ 2147483647 w 77"/>
                <a:gd name="T75" fmla="*/ 2147483647 h 290"/>
                <a:gd name="T76" fmla="*/ 2147483647 w 77"/>
                <a:gd name="T77" fmla="*/ 2147483647 h 290"/>
                <a:gd name="T78" fmla="*/ 2147483647 w 77"/>
                <a:gd name="T79" fmla="*/ 2147483647 h 290"/>
                <a:gd name="T80" fmla="*/ 2147483647 w 77"/>
                <a:gd name="T81" fmla="*/ 2147483647 h 2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7"/>
                <a:gd name="T124" fmla="*/ 0 h 290"/>
                <a:gd name="T125" fmla="*/ 77 w 77"/>
                <a:gd name="T126" fmla="*/ 290 h 2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7" h="290">
                  <a:moveTo>
                    <a:pt x="71" y="290"/>
                  </a:moveTo>
                  <a:lnTo>
                    <a:pt x="65" y="71"/>
                  </a:lnTo>
                  <a:lnTo>
                    <a:pt x="59" y="48"/>
                  </a:lnTo>
                  <a:lnTo>
                    <a:pt x="53" y="30"/>
                  </a:lnTo>
                  <a:lnTo>
                    <a:pt x="42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225"/>
                  </a:lnTo>
                  <a:lnTo>
                    <a:pt x="0" y="219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65" y="30"/>
                  </a:lnTo>
                  <a:lnTo>
                    <a:pt x="71" y="48"/>
                  </a:lnTo>
                  <a:lnTo>
                    <a:pt x="77" y="77"/>
                  </a:lnTo>
                  <a:lnTo>
                    <a:pt x="77" y="290"/>
                  </a:lnTo>
                  <a:lnTo>
                    <a:pt x="71" y="290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6" name="Freeform 282">
              <a:extLst>
                <a:ext uri="{FF2B5EF4-FFF2-40B4-BE49-F238E27FC236}">
                  <a16:creationId xmlns:a16="http://schemas.microsoft.com/office/drawing/2014/main" id="{841312B0-AA2E-65B9-5821-3271FDEAF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0" y="5514975"/>
              <a:ext cx="280988" cy="760413"/>
            </a:xfrm>
            <a:custGeom>
              <a:avLst/>
              <a:gdLst>
                <a:gd name="T0" fmla="*/ 2147483647 w 177"/>
                <a:gd name="T1" fmla="*/ 2147483647 h 479"/>
                <a:gd name="T2" fmla="*/ 2147483647 w 177"/>
                <a:gd name="T3" fmla="*/ 2147483647 h 479"/>
                <a:gd name="T4" fmla="*/ 2147483647 w 177"/>
                <a:gd name="T5" fmla="*/ 2147483647 h 479"/>
                <a:gd name="T6" fmla="*/ 2147483647 w 177"/>
                <a:gd name="T7" fmla="*/ 2147483647 h 479"/>
                <a:gd name="T8" fmla="*/ 2147483647 w 177"/>
                <a:gd name="T9" fmla="*/ 2147483647 h 479"/>
                <a:gd name="T10" fmla="*/ 2147483647 w 177"/>
                <a:gd name="T11" fmla="*/ 2147483647 h 479"/>
                <a:gd name="T12" fmla="*/ 2147483647 w 177"/>
                <a:gd name="T13" fmla="*/ 2147483647 h 479"/>
                <a:gd name="T14" fmla="*/ 2147483647 w 177"/>
                <a:gd name="T15" fmla="*/ 2147483647 h 479"/>
                <a:gd name="T16" fmla="*/ 2147483647 w 177"/>
                <a:gd name="T17" fmla="*/ 2147483647 h 479"/>
                <a:gd name="T18" fmla="*/ 2147483647 w 177"/>
                <a:gd name="T19" fmla="*/ 2147483647 h 479"/>
                <a:gd name="T20" fmla="*/ 2147483647 w 177"/>
                <a:gd name="T21" fmla="*/ 2147483647 h 479"/>
                <a:gd name="T22" fmla="*/ 2147483647 w 177"/>
                <a:gd name="T23" fmla="*/ 2147483647 h 479"/>
                <a:gd name="T24" fmla="*/ 2147483647 w 177"/>
                <a:gd name="T25" fmla="*/ 2147483647 h 479"/>
                <a:gd name="T26" fmla="*/ 2147483647 w 177"/>
                <a:gd name="T27" fmla="*/ 2147483647 h 479"/>
                <a:gd name="T28" fmla="*/ 2147483647 w 177"/>
                <a:gd name="T29" fmla="*/ 2147483647 h 479"/>
                <a:gd name="T30" fmla="*/ 2147483647 w 177"/>
                <a:gd name="T31" fmla="*/ 2147483647 h 479"/>
                <a:gd name="T32" fmla="*/ 2147483647 w 177"/>
                <a:gd name="T33" fmla="*/ 2147483647 h 479"/>
                <a:gd name="T34" fmla="*/ 2147483647 w 177"/>
                <a:gd name="T35" fmla="*/ 2147483647 h 479"/>
                <a:gd name="T36" fmla="*/ 2147483647 w 177"/>
                <a:gd name="T37" fmla="*/ 2147483647 h 479"/>
                <a:gd name="T38" fmla="*/ 2147483647 w 177"/>
                <a:gd name="T39" fmla="*/ 2147483647 h 479"/>
                <a:gd name="T40" fmla="*/ 2147483647 w 177"/>
                <a:gd name="T41" fmla="*/ 2147483647 h 479"/>
                <a:gd name="T42" fmla="*/ 2147483647 w 177"/>
                <a:gd name="T43" fmla="*/ 2147483647 h 479"/>
                <a:gd name="T44" fmla="*/ 2147483647 w 177"/>
                <a:gd name="T45" fmla="*/ 2147483647 h 479"/>
                <a:gd name="T46" fmla="*/ 2147483647 w 177"/>
                <a:gd name="T47" fmla="*/ 2147483647 h 479"/>
                <a:gd name="T48" fmla="*/ 2147483647 w 177"/>
                <a:gd name="T49" fmla="*/ 2147483647 h 479"/>
                <a:gd name="T50" fmla="*/ 0 w 177"/>
                <a:gd name="T51" fmla="*/ 2147483647 h 479"/>
                <a:gd name="T52" fmla="*/ 0 w 177"/>
                <a:gd name="T53" fmla="*/ 2147483647 h 479"/>
                <a:gd name="T54" fmla="*/ 0 w 177"/>
                <a:gd name="T55" fmla="*/ 2147483647 h 479"/>
                <a:gd name="T56" fmla="*/ 0 w 177"/>
                <a:gd name="T57" fmla="*/ 2147483647 h 479"/>
                <a:gd name="T58" fmla="*/ 2147483647 w 177"/>
                <a:gd name="T59" fmla="*/ 2147483647 h 479"/>
                <a:gd name="T60" fmla="*/ 2147483647 w 177"/>
                <a:gd name="T61" fmla="*/ 2147483647 h 479"/>
                <a:gd name="T62" fmla="*/ 2147483647 w 177"/>
                <a:gd name="T63" fmla="*/ 2147483647 h 479"/>
                <a:gd name="T64" fmla="*/ 2147483647 w 177"/>
                <a:gd name="T65" fmla="*/ 2147483647 h 479"/>
                <a:gd name="T66" fmla="*/ 2147483647 w 177"/>
                <a:gd name="T67" fmla="*/ 0 h 479"/>
                <a:gd name="T68" fmla="*/ 2147483647 w 177"/>
                <a:gd name="T69" fmla="*/ 0 h 479"/>
                <a:gd name="T70" fmla="*/ 2147483647 w 177"/>
                <a:gd name="T71" fmla="*/ 0 h 479"/>
                <a:gd name="T72" fmla="*/ 2147483647 w 177"/>
                <a:gd name="T73" fmla="*/ 2147483647 h 479"/>
                <a:gd name="T74" fmla="*/ 2147483647 w 177"/>
                <a:gd name="T75" fmla="*/ 2147483647 h 479"/>
                <a:gd name="T76" fmla="*/ 2147483647 w 177"/>
                <a:gd name="T77" fmla="*/ 2147483647 h 479"/>
                <a:gd name="T78" fmla="*/ 2147483647 w 177"/>
                <a:gd name="T79" fmla="*/ 2147483647 h 479"/>
                <a:gd name="T80" fmla="*/ 2147483647 w 177"/>
                <a:gd name="T81" fmla="*/ 2147483647 h 479"/>
                <a:gd name="T82" fmla="*/ 2147483647 w 177"/>
                <a:gd name="T83" fmla="*/ 2147483647 h 479"/>
                <a:gd name="T84" fmla="*/ 2147483647 w 177"/>
                <a:gd name="T85" fmla="*/ 2147483647 h 479"/>
                <a:gd name="T86" fmla="*/ 2147483647 w 177"/>
                <a:gd name="T87" fmla="*/ 2147483647 h 479"/>
                <a:gd name="T88" fmla="*/ 2147483647 w 177"/>
                <a:gd name="T89" fmla="*/ 2147483647 h 479"/>
                <a:gd name="T90" fmla="*/ 2147483647 w 177"/>
                <a:gd name="T91" fmla="*/ 2147483647 h 479"/>
                <a:gd name="T92" fmla="*/ 2147483647 w 177"/>
                <a:gd name="T93" fmla="*/ 2147483647 h 479"/>
                <a:gd name="T94" fmla="*/ 2147483647 w 177"/>
                <a:gd name="T95" fmla="*/ 2147483647 h 479"/>
                <a:gd name="T96" fmla="*/ 2147483647 w 177"/>
                <a:gd name="T97" fmla="*/ 2147483647 h 479"/>
                <a:gd name="T98" fmla="*/ 2147483647 w 177"/>
                <a:gd name="T99" fmla="*/ 2147483647 h 479"/>
                <a:gd name="T100" fmla="*/ 2147483647 w 177"/>
                <a:gd name="T101" fmla="*/ 2147483647 h 479"/>
                <a:gd name="T102" fmla="*/ 2147483647 w 177"/>
                <a:gd name="T103" fmla="*/ 2147483647 h 479"/>
                <a:gd name="T104" fmla="*/ 2147483647 w 177"/>
                <a:gd name="T105" fmla="*/ 2147483647 h 479"/>
                <a:gd name="T106" fmla="*/ 2147483647 w 177"/>
                <a:gd name="T107" fmla="*/ 2147483647 h 4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479"/>
                <a:gd name="T164" fmla="*/ 177 w 177"/>
                <a:gd name="T165" fmla="*/ 479 h 4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479">
                  <a:moveTo>
                    <a:pt x="148" y="473"/>
                  </a:moveTo>
                  <a:lnTo>
                    <a:pt x="101" y="125"/>
                  </a:lnTo>
                  <a:lnTo>
                    <a:pt x="95" y="101"/>
                  </a:lnTo>
                  <a:lnTo>
                    <a:pt x="89" y="83"/>
                  </a:lnTo>
                  <a:lnTo>
                    <a:pt x="77" y="54"/>
                  </a:lnTo>
                  <a:lnTo>
                    <a:pt x="65" y="42"/>
                  </a:lnTo>
                  <a:lnTo>
                    <a:pt x="59" y="30"/>
                  </a:lnTo>
                  <a:lnTo>
                    <a:pt x="47" y="24"/>
                  </a:lnTo>
                  <a:lnTo>
                    <a:pt x="35" y="30"/>
                  </a:lnTo>
                  <a:lnTo>
                    <a:pt x="30" y="36"/>
                  </a:lnTo>
                  <a:lnTo>
                    <a:pt x="24" y="54"/>
                  </a:lnTo>
                  <a:lnTo>
                    <a:pt x="24" y="77"/>
                  </a:lnTo>
                  <a:lnTo>
                    <a:pt x="47" y="361"/>
                  </a:lnTo>
                  <a:lnTo>
                    <a:pt x="30" y="367"/>
                  </a:lnTo>
                  <a:lnTo>
                    <a:pt x="18" y="361"/>
                  </a:lnTo>
                  <a:lnTo>
                    <a:pt x="0" y="77"/>
                  </a:lnTo>
                  <a:lnTo>
                    <a:pt x="0" y="42"/>
                  </a:lnTo>
                  <a:lnTo>
                    <a:pt x="6" y="18"/>
                  </a:lnTo>
                  <a:lnTo>
                    <a:pt x="24" y="6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71" y="6"/>
                  </a:lnTo>
                  <a:lnTo>
                    <a:pt x="83" y="18"/>
                  </a:lnTo>
                  <a:lnTo>
                    <a:pt x="101" y="42"/>
                  </a:lnTo>
                  <a:lnTo>
                    <a:pt x="118" y="77"/>
                  </a:lnTo>
                  <a:lnTo>
                    <a:pt x="124" y="95"/>
                  </a:lnTo>
                  <a:lnTo>
                    <a:pt x="130" y="119"/>
                  </a:lnTo>
                  <a:lnTo>
                    <a:pt x="177" y="473"/>
                  </a:lnTo>
                  <a:lnTo>
                    <a:pt x="171" y="479"/>
                  </a:lnTo>
                  <a:lnTo>
                    <a:pt x="160" y="479"/>
                  </a:lnTo>
                  <a:lnTo>
                    <a:pt x="148" y="473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7" name="Freeform 283">
              <a:extLst>
                <a:ext uri="{FF2B5EF4-FFF2-40B4-BE49-F238E27FC236}">
                  <a16:creationId xmlns:a16="http://schemas.microsoft.com/office/drawing/2014/main" id="{AE63F662-BE5C-17A7-0506-BD0AC913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850" y="5524500"/>
              <a:ext cx="254000" cy="750888"/>
            </a:xfrm>
            <a:custGeom>
              <a:avLst/>
              <a:gdLst>
                <a:gd name="T0" fmla="*/ 2147483647 w 160"/>
                <a:gd name="T1" fmla="*/ 2147483647 h 473"/>
                <a:gd name="T2" fmla="*/ 2147483647 w 160"/>
                <a:gd name="T3" fmla="*/ 2147483647 h 473"/>
                <a:gd name="T4" fmla="*/ 2147483647 w 160"/>
                <a:gd name="T5" fmla="*/ 2147483647 h 473"/>
                <a:gd name="T6" fmla="*/ 2147483647 w 160"/>
                <a:gd name="T7" fmla="*/ 2147483647 h 473"/>
                <a:gd name="T8" fmla="*/ 2147483647 w 160"/>
                <a:gd name="T9" fmla="*/ 2147483647 h 473"/>
                <a:gd name="T10" fmla="*/ 2147483647 w 160"/>
                <a:gd name="T11" fmla="*/ 2147483647 h 473"/>
                <a:gd name="T12" fmla="*/ 2147483647 w 160"/>
                <a:gd name="T13" fmla="*/ 2147483647 h 473"/>
                <a:gd name="T14" fmla="*/ 2147483647 w 160"/>
                <a:gd name="T15" fmla="*/ 2147483647 h 473"/>
                <a:gd name="T16" fmla="*/ 2147483647 w 160"/>
                <a:gd name="T17" fmla="*/ 2147483647 h 473"/>
                <a:gd name="T18" fmla="*/ 2147483647 w 160"/>
                <a:gd name="T19" fmla="*/ 2147483647 h 473"/>
                <a:gd name="T20" fmla="*/ 2147483647 w 160"/>
                <a:gd name="T21" fmla="*/ 2147483647 h 473"/>
                <a:gd name="T22" fmla="*/ 2147483647 w 160"/>
                <a:gd name="T23" fmla="*/ 2147483647 h 473"/>
                <a:gd name="T24" fmla="*/ 2147483647 w 160"/>
                <a:gd name="T25" fmla="*/ 2147483647 h 473"/>
                <a:gd name="T26" fmla="*/ 2147483647 w 160"/>
                <a:gd name="T27" fmla="*/ 2147483647 h 473"/>
                <a:gd name="T28" fmla="*/ 2147483647 w 160"/>
                <a:gd name="T29" fmla="*/ 2147483647 h 473"/>
                <a:gd name="T30" fmla="*/ 2147483647 w 160"/>
                <a:gd name="T31" fmla="*/ 2147483647 h 473"/>
                <a:gd name="T32" fmla="*/ 2147483647 w 160"/>
                <a:gd name="T33" fmla="*/ 2147483647 h 473"/>
                <a:gd name="T34" fmla="*/ 2147483647 w 160"/>
                <a:gd name="T35" fmla="*/ 2147483647 h 473"/>
                <a:gd name="T36" fmla="*/ 2147483647 w 160"/>
                <a:gd name="T37" fmla="*/ 2147483647 h 473"/>
                <a:gd name="T38" fmla="*/ 2147483647 w 160"/>
                <a:gd name="T39" fmla="*/ 2147483647 h 473"/>
                <a:gd name="T40" fmla="*/ 2147483647 w 160"/>
                <a:gd name="T41" fmla="*/ 2147483647 h 473"/>
                <a:gd name="T42" fmla="*/ 0 w 160"/>
                <a:gd name="T43" fmla="*/ 2147483647 h 473"/>
                <a:gd name="T44" fmla="*/ 0 w 160"/>
                <a:gd name="T45" fmla="*/ 2147483647 h 473"/>
                <a:gd name="T46" fmla="*/ 0 w 160"/>
                <a:gd name="T47" fmla="*/ 2147483647 h 473"/>
                <a:gd name="T48" fmla="*/ 0 w 160"/>
                <a:gd name="T49" fmla="*/ 2147483647 h 473"/>
                <a:gd name="T50" fmla="*/ 0 w 160"/>
                <a:gd name="T51" fmla="*/ 2147483647 h 473"/>
                <a:gd name="T52" fmla="*/ 2147483647 w 160"/>
                <a:gd name="T53" fmla="*/ 2147483647 h 473"/>
                <a:gd name="T54" fmla="*/ 2147483647 w 160"/>
                <a:gd name="T55" fmla="*/ 2147483647 h 473"/>
                <a:gd name="T56" fmla="*/ 2147483647 w 160"/>
                <a:gd name="T57" fmla="*/ 2147483647 h 473"/>
                <a:gd name="T58" fmla="*/ 2147483647 w 160"/>
                <a:gd name="T59" fmla="*/ 0 h 473"/>
                <a:gd name="T60" fmla="*/ 2147483647 w 160"/>
                <a:gd name="T61" fmla="*/ 2147483647 h 473"/>
                <a:gd name="T62" fmla="*/ 2147483647 w 160"/>
                <a:gd name="T63" fmla="*/ 2147483647 h 473"/>
                <a:gd name="T64" fmla="*/ 2147483647 w 160"/>
                <a:gd name="T65" fmla="*/ 2147483647 h 473"/>
                <a:gd name="T66" fmla="*/ 2147483647 w 160"/>
                <a:gd name="T67" fmla="*/ 2147483647 h 473"/>
                <a:gd name="T68" fmla="*/ 2147483647 w 160"/>
                <a:gd name="T69" fmla="*/ 2147483647 h 473"/>
                <a:gd name="T70" fmla="*/ 2147483647 w 160"/>
                <a:gd name="T71" fmla="*/ 2147483647 h 473"/>
                <a:gd name="T72" fmla="*/ 2147483647 w 160"/>
                <a:gd name="T73" fmla="*/ 2147483647 h 473"/>
                <a:gd name="T74" fmla="*/ 2147483647 w 160"/>
                <a:gd name="T75" fmla="*/ 2147483647 h 473"/>
                <a:gd name="T76" fmla="*/ 2147483647 w 160"/>
                <a:gd name="T77" fmla="*/ 2147483647 h 473"/>
                <a:gd name="T78" fmla="*/ 2147483647 w 160"/>
                <a:gd name="T79" fmla="*/ 2147483647 h 473"/>
                <a:gd name="T80" fmla="*/ 2147483647 w 160"/>
                <a:gd name="T81" fmla="*/ 2147483647 h 473"/>
                <a:gd name="T82" fmla="*/ 2147483647 w 160"/>
                <a:gd name="T83" fmla="*/ 2147483647 h 473"/>
                <a:gd name="T84" fmla="*/ 2147483647 w 160"/>
                <a:gd name="T85" fmla="*/ 2147483647 h 473"/>
                <a:gd name="T86" fmla="*/ 2147483647 w 160"/>
                <a:gd name="T87" fmla="*/ 2147483647 h 4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0"/>
                <a:gd name="T133" fmla="*/ 0 h 473"/>
                <a:gd name="T134" fmla="*/ 160 w 160"/>
                <a:gd name="T135" fmla="*/ 473 h 4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0" h="473">
                  <a:moveTo>
                    <a:pt x="148" y="467"/>
                  </a:moveTo>
                  <a:lnTo>
                    <a:pt x="101" y="119"/>
                  </a:lnTo>
                  <a:lnTo>
                    <a:pt x="89" y="77"/>
                  </a:lnTo>
                  <a:lnTo>
                    <a:pt x="77" y="48"/>
                  </a:lnTo>
                  <a:lnTo>
                    <a:pt x="65" y="36"/>
                  </a:lnTo>
                  <a:lnTo>
                    <a:pt x="59" y="24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54"/>
                  </a:lnTo>
                  <a:lnTo>
                    <a:pt x="12" y="77"/>
                  </a:lnTo>
                  <a:lnTo>
                    <a:pt x="30" y="361"/>
                  </a:lnTo>
                  <a:lnTo>
                    <a:pt x="18" y="355"/>
                  </a:lnTo>
                  <a:lnTo>
                    <a:pt x="0" y="71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8" y="6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71" y="18"/>
                  </a:lnTo>
                  <a:lnTo>
                    <a:pt x="89" y="42"/>
                  </a:lnTo>
                  <a:lnTo>
                    <a:pt x="106" y="77"/>
                  </a:lnTo>
                  <a:lnTo>
                    <a:pt x="118" y="119"/>
                  </a:lnTo>
                  <a:lnTo>
                    <a:pt x="118" y="125"/>
                  </a:lnTo>
                  <a:lnTo>
                    <a:pt x="160" y="473"/>
                  </a:lnTo>
                  <a:lnTo>
                    <a:pt x="148" y="467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8" name="Freeform 284">
              <a:extLst>
                <a:ext uri="{FF2B5EF4-FFF2-40B4-BE49-F238E27FC236}">
                  <a16:creationId xmlns:a16="http://schemas.microsoft.com/office/drawing/2014/main" id="{953CDA33-1C18-B90F-A7E8-B8599B6AC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4689475"/>
              <a:ext cx="234950" cy="628650"/>
            </a:xfrm>
            <a:custGeom>
              <a:avLst/>
              <a:gdLst>
                <a:gd name="T0" fmla="*/ 2147483647 w 148"/>
                <a:gd name="T1" fmla="*/ 2147483647 h 396"/>
                <a:gd name="T2" fmla="*/ 2147483647 w 148"/>
                <a:gd name="T3" fmla="*/ 2147483647 h 396"/>
                <a:gd name="T4" fmla="*/ 2147483647 w 148"/>
                <a:gd name="T5" fmla="*/ 2147483647 h 396"/>
                <a:gd name="T6" fmla="*/ 2147483647 w 148"/>
                <a:gd name="T7" fmla="*/ 2147483647 h 396"/>
                <a:gd name="T8" fmla="*/ 2147483647 w 148"/>
                <a:gd name="T9" fmla="*/ 2147483647 h 396"/>
                <a:gd name="T10" fmla="*/ 2147483647 w 148"/>
                <a:gd name="T11" fmla="*/ 2147483647 h 396"/>
                <a:gd name="T12" fmla="*/ 2147483647 w 148"/>
                <a:gd name="T13" fmla="*/ 2147483647 h 396"/>
                <a:gd name="T14" fmla="*/ 2147483647 w 148"/>
                <a:gd name="T15" fmla="*/ 2147483647 h 396"/>
                <a:gd name="T16" fmla="*/ 2147483647 w 148"/>
                <a:gd name="T17" fmla="*/ 2147483647 h 396"/>
                <a:gd name="T18" fmla="*/ 2147483647 w 148"/>
                <a:gd name="T19" fmla="*/ 2147483647 h 396"/>
                <a:gd name="T20" fmla="*/ 2147483647 w 148"/>
                <a:gd name="T21" fmla="*/ 2147483647 h 396"/>
                <a:gd name="T22" fmla="*/ 2147483647 w 148"/>
                <a:gd name="T23" fmla="*/ 2147483647 h 396"/>
                <a:gd name="T24" fmla="*/ 2147483647 w 148"/>
                <a:gd name="T25" fmla="*/ 2147483647 h 396"/>
                <a:gd name="T26" fmla="*/ 2147483647 w 148"/>
                <a:gd name="T27" fmla="*/ 2147483647 h 396"/>
                <a:gd name="T28" fmla="*/ 2147483647 w 148"/>
                <a:gd name="T29" fmla="*/ 2147483647 h 396"/>
                <a:gd name="T30" fmla="*/ 2147483647 w 148"/>
                <a:gd name="T31" fmla="*/ 2147483647 h 396"/>
                <a:gd name="T32" fmla="*/ 2147483647 w 148"/>
                <a:gd name="T33" fmla="*/ 2147483647 h 396"/>
                <a:gd name="T34" fmla="*/ 2147483647 w 148"/>
                <a:gd name="T35" fmla="*/ 2147483647 h 396"/>
                <a:gd name="T36" fmla="*/ 2147483647 w 148"/>
                <a:gd name="T37" fmla="*/ 2147483647 h 396"/>
                <a:gd name="T38" fmla="*/ 2147483647 w 148"/>
                <a:gd name="T39" fmla="*/ 2147483647 h 396"/>
                <a:gd name="T40" fmla="*/ 2147483647 w 148"/>
                <a:gd name="T41" fmla="*/ 2147483647 h 396"/>
                <a:gd name="T42" fmla="*/ 2147483647 w 148"/>
                <a:gd name="T43" fmla="*/ 2147483647 h 396"/>
                <a:gd name="T44" fmla="*/ 2147483647 w 148"/>
                <a:gd name="T45" fmla="*/ 2147483647 h 396"/>
                <a:gd name="T46" fmla="*/ 2147483647 w 148"/>
                <a:gd name="T47" fmla="*/ 2147483647 h 396"/>
                <a:gd name="T48" fmla="*/ 0 w 148"/>
                <a:gd name="T49" fmla="*/ 2147483647 h 396"/>
                <a:gd name="T50" fmla="*/ 0 w 148"/>
                <a:gd name="T51" fmla="*/ 2147483647 h 396"/>
                <a:gd name="T52" fmla="*/ 0 w 148"/>
                <a:gd name="T53" fmla="*/ 2147483647 h 396"/>
                <a:gd name="T54" fmla="*/ 0 w 148"/>
                <a:gd name="T55" fmla="*/ 2147483647 h 396"/>
                <a:gd name="T56" fmla="*/ 2147483647 w 148"/>
                <a:gd name="T57" fmla="*/ 2147483647 h 396"/>
                <a:gd name="T58" fmla="*/ 2147483647 w 148"/>
                <a:gd name="T59" fmla="*/ 2147483647 h 396"/>
                <a:gd name="T60" fmla="*/ 2147483647 w 148"/>
                <a:gd name="T61" fmla="*/ 2147483647 h 396"/>
                <a:gd name="T62" fmla="*/ 2147483647 w 148"/>
                <a:gd name="T63" fmla="*/ 2147483647 h 396"/>
                <a:gd name="T64" fmla="*/ 2147483647 w 148"/>
                <a:gd name="T65" fmla="*/ 0 h 396"/>
                <a:gd name="T66" fmla="*/ 2147483647 w 148"/>
                <a:gd name="T67" fmla="*/ 0 h 396"/>
                <a:gd name="T68" fmla="*/ 2147483647 w 148"/>
                <a:gd name="T69" fmla="*/ 0 h 396"/>
                <a:gd name="T70" fmla="*/ 2147483647 w 148"/>
                <a:gd name="T71" fmla="*/ 2147483647 h 396"/>
                <a:gd name="T72" fmla="*/ 2147483647 w 148"/>
                <a:gd name="T73" fmla="*/ 2147483647 h 396"/>
                <a:gd name="T74" fmla="*/ 2147483647 w 148"/>
                <a:gd name="T75" fmla="*/ 2147483647 h 396"/>
                <a:gd name="T76" fmla="*/ 2147483647 w 148"/>
                <a:gd name="T77" fmla="*/ 2147483647 h 396"/>
                <a:gd name="T78" fmla="*/ 2147483647 w 148"/>
                <a:gd name="T79" fmla="*/ 2147483647 h 396"/>
                <a:gd name="T80" fmla="*/ 2147483647 w 148"/>
                <a:gd name="T81" fmla="*/ 2147483647 h 396"/>
                <a:gd name="T82" fmla="*/ 2147483647 w 148"/>
                <a:gd name="T83" fmla="*/ 2147483647 h 396"/>
                <a:gd name="T84" fmla="*/ 2147483647 w 148"/>
                <a:gd name="T85" fmla="*/ 2147483647 h 396"/>
                <a:gd name="T86" fmla="*/ 2147483647 w 148"/>
                <a:gd name="T87" fmla="*/ 2147483647 h 396"/>
                <a:gd name="T88" fmla="*/ 2147483647 w 148"/>
                <a:gd name="T89" fmla="*/ 2147483647 h 396"/>
                <a:gd name="T90" fmla="*/ 2147483647 w 148"/>
                <a:gd name="T91" fmla="*/ 2147483647 h 396"/>
                <a:gd name="T92" fmla="*/ 2147483647 w 148"/>
                <a:gd name="T93" fmla="*/ 2147483647 h 396"/>
                <a:gd name="T94" fmla="*/ 2147483647 w 148"/>
                <a:gd name="T95" fmla="*/ 2147483647 h 396"/>
                <a:gd name="T96" fmla="*/ 2147483647 w 148"/>
                <a:gd name="T97" fmla="*/ 2147483647 h 396"/>
                <a:gd name="T98" fmla="*/ 2147483647 w 148"/>
                <a:gd name="T99" fmla="*/ 2147483647 h 396"/>
                <a:gd name="T100" fmla="*/ 2147483647 w 148"/>
                <a:gd name="T101" fmla="*/ 2147483647 h 396"/>
                <a:gd name="T102" fmla="*/ 2147483647 w 148"/>
                <a:gd name="T103" fmla="*/ 2147483647 h 396"/>
                <a:gd name="T104" fmla="*/ 2147483647 w 148"/>
                <a:gd name="T105" fmla="*/ 2147483647 h 3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8"/>
                <a:gd name="T160" fmla="*/ 0 h 396"/>
                <a:gd name="T161" fmla="*/ 148 w 148"/>
                <a:gd name="T162" fmla="*/ 396 h 3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8" h="396">
                  <a:moveTo>
                    <a:pt x="124" y="390"/>
                  </a:moveTo>
                  <a:lnTo>
                    <a:pt x="89" y="101"/>
                  </a:lnTo>
                  <a:lnTo>
                    <a:pt x="83" y="83"/>
                  </a:lnTo>
                  <a:lnTo>
                    <a:pt x="77" y="71"/>
                  </a:lnTo>
                  <a:lnTo>
                    <a:pt x="65" y="47"/>
                  </a:lnTo>
                  <a:lnTo>
                    <a:pt x="47" y="30"/>
                  </a:lnTo>
                  <a:lnTo>
                    <a:pt x="41" y="24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41"/>
                  </a:lnTo>
                  <a:lnTo>
                    <a:pt x="24" y="65"/>
                  </a:lnTo>
                  <a:lnTo>
                    <a:pt x="41" y="302"/>
                  </a:lnTo>
                  <a:lnTo>
                    <a:pt x="30" y="302"/>
                  </a:lnTo>
                  <a:lnTo>
                    <a:pt x="18" y="296"/>
                  </a:lnTo>
                  <a:lnTo>
                    <a:pt x="0" y="65"/>
                  </a:lnTo>
                  <a:lnTo>
                    <a:pt x="0" y="36"/>
                  </a:lnTo>
                  <a:lnTo>
                    <a:pt x="6" y="18"/>
                  </a:lnTo>
                  <a:lnTo>
                    <a:pt x="18" y="6"/>
                  </a:lnTo>
                  <a:lnTo>
                    <a:pt x="36" y="0"/>
                  </a:lnTo>
                  <a:lnTo>
                    <a:pt x="47" y="0"/>
                  </a:lnTo>
                  <a:lnTo>
                    <a:pt x="59" y="6"/>
                  </a:lnTo>
                  <a:lnTo>
                    <a:pt x="71" y="18"/>
                  </a:lnTo>
                  <a:lnTo>
                    <a:pt x="83" y="36"/>
                  </a:lnTo>
                  <a:lnTo>
                    <a:pt x="101" y="65"/>
                  </a:lnTo>
                  <a:lnTo>
                    <a:pt x="106" y="83"/>
                  </a:lnTo>
                  <a:lnTo>
                    <a:pt x="106" y="101"/>
                  </a:lnTo>
                  <a:lnTo>
                    <a:pt x="148" y="390"/>
                  </a:lnTo>
                  <a:lnTo>
                    <a:pt x="142" y="396"/>
                  </a:lnTo>
                  <a:lnTo>
                    <a:pt x="136" y="396"/>
                  </a:lnTo>
                  <a:lnTo>
                    <a:pt x="124" y="3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89" name="Freeform 285">
              <a:extLst>
                <a:ext uri="{FF2B5EF4-FFF2-40B4-BE49-F238E27FC236}">
                  <a16:creationId xmlns:a16="http://schemas.microsoft.com/office/drawing/2014/main" id="{466A2061-6B6B-79CF-C8D5-EF0A57A2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5" y="4708525"/>
              <a:ext cx="215900" cy="609600"/>
            </a:xfrm>
            <a:custGeom>
              <a:avLst/>
              <a:gdLst>
                <a:gd name="T0" fmla="*/ 2147483647 w 136"/>
                <a:gd name="T1" fmla="*/ 2147483647 h 384"/>
                <a:gd name="T2" fmla="*/ 2147483647 w 136"/>
                <a:gd name="T3" fmla="*/ 2147483647 h 384"/>
                <a:gd name="T4" fmla="*/ 2147483647 w 136"/>
                <a:gd name="T5" fmla="*/ 2147483647 h 384"/>
                <a:gd name="T6" fmla="*/ 2147483647 w 136"/>
                <a:gd name="T7" fmla="*/ 2147483647 h 384"/>
                <a:gd name="T8" fmla="*/ 2147483647 w 136"/>
                <a:gd name="T9" fmla="*/ 2147483647 h 384"/>
                <a:gd name="T10" fmla="*/ 2147483647 w 136"/>
                <a:gd name="T11" fmla="*/ 2147483647 h 384"/>
                <a:gd name="T12" fmla="*/ 2147483647 w 136"/>
                <a:gd name="T13" fmla="*/ 2147483647 h 384"/>
                <a:gd name="T14" fmla="*/ 2147483647 w 136"/>
                <a:gd name="T15" fmla="*/ 2147483647 h 384"/>
                <a:gd name="T16" fmla="*/ 2147483647 w 136"/>
                <a:gd name="T17" fmla="*/ 2147483647 h 384"/>
                <a:gd name="T18" fmla="*/ 2147483647 w 136"/>
                <a:gd name="T19" fmla="*/ 2147483647 h 384"/>
                <a:gd name="T20" fmla="*/ 2147483647 w 136"/>
                <a:gd name="T21" fmla="*/ 2147483647 h 384"/>
                <a:gd name="T22" fmla="*/ 2147483647 w 136"/>
                <a:gd name="T23" fmla="*/ 2147483647 h 384"/>
                <a:gd name="T24" fmla="*/ 2147483647 w 136"/>
                <a:gd name="T25" fmla="*/ 2147483647 h 384"/>
                <a:gd name="T26" fmla="*/ 2147483647 w 136"/>
                <a:gd name="T27" fmla="*/ 2147483647 h 384"/>
                <a:gd name="T28" fmla="*/ 2147483647 w 136"/>
                <a:gd name="T29" fmla="*/ 2147483647 h 384"/>
                <a:gd name="T30" fmla="*/ 2147483647 w 136"/>
                <a:gd name="T31" fmla="*/ 2147483647 h 384"/>
                <a:gd name="T32" fmla="*/ 2147483647 w 136"/>
                <a:gd name="T33" fmla="*/ 2147483647 h 384"/>
                <a:gd name="T34" fmla="*/ 2147483647 w 136"/>
                <a:gd name="T35" fmla="*/ 2147483647 h 384"/>
                <a:gd name="T36" fmla="*/ 2147483647 w 136"/>
                <a:gd name="T37" fmla="*/ 2147483647 h 384"/>
                <a:gd name="T38" fmla="*/ 0 w 136"/>
                <a:gd name="T39" fmla="*/ 2147483647 h 384"/>
                <a:gd name="T40" fmla="*/ 0 w 136"/>
                <a:gd name="T41" fmla="*/ 2147483647 h 384"/>
                <a:gd name="T42" fmla="*/ 0 w 136"/>
                <a:gd name="T43" fmla="*/ 2147483647 h 384"/>
                <a:gd name="T44" fmla="*/ 0 w 136"/>
                <a:gd name="T45" fmla="*/ 2147483647 h 384"/>
                <a:gd name="T46" fmla="*/ 0 w 136"/>
                <a:gd name="T47" fmla="*/ 2147483647 h 384"/>
                <a:gd name="T48" fmla="*/ 2147483647 w 136"/>
                <a:gd name="T49" fmla="*/ 2147483647 h 384"/>
                <a:gd name="T50" fmla="*/ 2147483647 w 136"/>
                <a:gd name="T51" fmla="*/ 0 h 384"/>
                <a:gd name="T52" fmla="*/ 2147483647 w 136"/>
                <a:gd name="T53" fmla="*/ 0 h 384"/>
                <a:gd name="T54" fmla="*/ 2147483647 w 136"/>
                <a:gd name="T55" fmla="*/ 0 h 384"/>
                <a:gd name="T56" fmla="*/ 2147483647 w 136"/>
                <a:gd name="T57" fmla="*/ 0 h 384"/>
                <a:gd name="T58" fmla="*/ 2147483647 w 136"/>
                <a:gd name="T59" fmla="*/ 0 h 384"/>
                <a:gd name="T60" fmla="*/ 2147483647 w 136"/>
                <a:gd name="T61" fmla="*/ 2147483647 h 384"/>
                <a:gd name="T62" fmla="*/ 2147483647 w 136"/>
                <a:gd name="T63" fmla="*/ 2147483647 h 384"/>
                <a:gd name="T64" fmla="*/ 2147483647 w 136"/>
                <a:gd name="T65" fmla="*/ 2147483647 h 384"/>
                <a:gd name="T66" fmla="*/ 2147483647 w 136"/>
                <a:gd name="T67" fmla="*/ 2147483647 h 384"/>
                <a:gd name="T68" fmla="*/ 2147483647 w 136"/>
                <a:gd name="T69" fmla="*/ 2147483647 h 384"/>
                <a:gd name="T70" fmla="*/ 2147483647 w 136"/>
                <a:gd name="T71" fmla="*/ 2147483647 h 384"/>
                <a:gd name="T72" fmla="*/ 2147483647 w 136"/>
                <a:gd name="T73" fmla="*/ 2147483647 h 384"/>
                <a:gd name="T74" fmla="*/ 2147483647 w 136"/>
                <a:gd name="T75" fmla="*/ 2147483647 h 384"/>
                <a:gd name="T76" fmla="*/ 2147483647 w 136"/>
                <a:gd name="T77" fmla="*/ 2147483647 h 384"/>
                <a:gd name="T78" fmla="*/ 2147483647 w 136"/>
                <a:gd name="T79" fmla="*/ 2147483647 h 384"/>
                <a:gd name="T80" fmla="*/ 2147483647 w 136"/>
                <a:gd name="T81" fmla="*/ 2147483647 h 384"/>
                <a:gd name="T82" fmla="*/ 2147483647 w 13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384"/>
                <a:gd name="T128" fmla="*/ 136 w 13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384">
                  <a:moveTo>
                    <a:pt x="124" y="378"/>
                  </a:moveTo>
                  <a:lnTo>
                    <a:pt x="89" y="89"/>
                  </a:lnTo>
                  <a:lnTo>
                    <a:pt x="77" y="59"/>
                  </a:lnTo>
                  <a:lnTo>
                    <a:pt x="65" y="35"/>
                  </a:lnTo>
                  <a:lnTo>
                    <a:pt x="47" y="18"/>
                  </a:lnTo>
                  <a:lnTo>
                    <a:pt x="41" y="12"/>
                  </a:lnTo>
                  <a:lnTo>
                    <a:pt x="30" y="12"/>
                  </a:lnTo>
                  <a:lnTo>
                    <a:pt x="18" y="24"/>
                  </a:lnTo>
                  <a:lnTo>
                    <a:pt x="12" y="41"/>
                  </a:lnTo>
                  <a:lnTo>
                    <a:pt x="12" y="59"/>
                  </a:lnTo>
                  <a:lnTo>
                    <a:pt x="30" y="290"/>
                  </a:lnTo>
                  <a:lnTo>
                    <a:pt x="18" y="284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59" y="12"/>
                  </a:lnTo>
                  <a:lnTo>
                    <a:pt x="77" y="29"/>
                  </a:lnTo>
                  <a:lnTo>
                    <a:pt x="89" y="59"/>
                  </a:lnTo>
                  <a:lnTo>
                    <a:pt x="101" y="95"/>
                  </a:lnTo>
                  <a:lnTo>
                    <a:pt x="136" y="384"/>
                  </a:lnTo>
                  <a:lnTo>
                    <a:pt x="124" y="37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0" name="Freeform 286">
              <a:extLst>
                <a:ext uri="{FF2B5EF4-FFF2-40B4-BE49-F238E27FC236}">
                  <a16:creationId xmlns:a16="http://schemas.microsoft.com/office/drawing/2014/main" id="{E64AE08D-741B-D29C-07AA-2BFFC6A9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4295775"/>
              <a:ext cx="169863" cy="468313"/>
            </a:xfrm>
            <a:custGeom>
              <a:avLst/>
              <a:gdLst>
                <a:gd name="T0" fmla="*/ 2147483647 w 107"/>
                <a:gd name="T1" fmla="*/ 2147483647 h 295"/>
                <a:gd name="T2" fmla="*/ 2147483647 w 107"/>
                <a:gd name="T3" fmla="*/ 2147483647 h 295"/>
                <a:gd name="T4" fmla="*/ 2147483647 w 107"/>
                <a:gd name="T5" fmla="*/ 2147483647 h 295"/>
                <a:gd name="T6" fmla="*/ 2147483647 w 107"/>
                <a:gd name="T7" fmla="*/ 2147483647 h 295"/>
                <a:gd name="T8" fmla="*/ 2147483647 w 107"/>
                <a:gd name="T9" fmla="*/ 2147483647 h 295"/>
                <a:gd name="T10" fmla="*/ 2147483647 w 107"/>
                <a:gd name="T11" fmla="*/ 2147483647 h 295"/>
                <a:gd name="T12" fmla="*/ 2147483647 w 107"/>
                <a:gd name="T13" fmla="*/ 2147483647 h 295"/>
                <a:gd name="T14" fmla="*/ 2147483647 w 107"/>
                <a:gd name="T15" fmla="*/ 2147483647 h 295"/>
                <a:gd name="T16" fmla="*/ 2147483647 w 107"/>
                <a:gd name="T17" fmla="*/ 2147483647 h 295"/>
                <a:gd name="T18" fmla="*/ 2147483647 w 107"/>
                <a:gd name="T19" fmla="*/ 2147483647 h 295"/>
                <a:gd name="T20" fmla="*/ 2147483647 w 107"/>
                <a:gd name="T21" fmla="*/ 2147483647 h 295"/>
                <a:gd name="T22" fmla="*/ 2147483647 w 107"/>
                <a:gd name="T23" fmla="*/ 2147483647 h 295"/>
                <a:gd name="T24" fmla="*/ 2147483647 w 107"/>
                <a:gd name="T25" fmla="*/ 2147483647 h 295"/>
                <a:gd name="T26" fmla="*/ 2147483647 w 107"/>
                <a:gd name="T27" fmla="*/ 2147483647 h 295"/>
                <a:gd name="T28" fmla="*/ 2147483647 w 107"/>
                <a:gd name="T29" fmla="*/ 2147483647 h 295"/>
                <a:gd name="T30" fmla="*/ 2147483647 w 107"/>
                <a:gd name="T31" fmla="*/ 2147483647 h 295"/>
                <a:gd name="T32" fmla="*/ 2147483647 w 107"/>
                <a:gd name="T33" fmla="*/ 2147483647 h 295"/>
                <a:gd name="T34" fmla="*/ 2147483647 w 107"/>
                <a:gd name="T35" fmla="*/ 2147483647 h 295"/>
                <a:gd name="T36" fmla="*/ 2147483647 w 107"/>
                <a:gd name="T37" fmla="*/ 2147483647 h 295"/>
                <a:gd name="T38" fmla="*/ 2147483647 w 107"/>
                <a:gd name="T39" fmla="*/ 2147483647 h 295"/>
                <a:gd name="T40" fmla="*/ 2147483647 w 107"/>
                <a:gd name="T41" fmla="*/ 2147483647 h 295"/>
                <a:gd name="T42" fmla="*/ 2147483647 w 107"/>
                <a:gd name="T43" fmla="*/ 2147483647 h 295"/>
                <a:gd name="T44" fmla="*/ 2147483647 w 107"/>
                <a:gd name="T45" fmla="*/ 2147483647 h 295"/>
                <a:gd name="T46" fmla="*/ 2147483647 w 107"/>
                <a:gd name="T47" fmla="*/ 2147483647 h 295"/>
                <a:gd name="T48" fmla="*/ 0 w 107"/>
                <a:gd name="T49" fmla="*/ 2147483647 h 295"/>
                <a:gd name="T50" fmla="*/ 0 w 107"/>
                <a:gd name="T51" fmla="*/ 2147483647 h 295"/>
                <a:gd name="T52" fmla="*/ 0 w 107"/>
                <a:gd name="T53" fmla="*/ 2147483647 h 295"/>
                <a:gd name="T54" fmla="*/ 0 w 107"/>
                <a:gd name="T55" fmla="*/ 2147483647 h 295"/>
                <a:gd name="T56" fmla="*/ 2147483647 w 107"/>
                <a:gd name="T57" fmla="*/ 2147483647 h 295"/>
                <a:gd name="T58" fmla="*/ 2147483647 w 107"/>
                <a:gd name="T59" fmla="*/ 2147483647 h 295"/>
                <a:gd name="T60" fmla="*/ 2147483647 w 107"/>
                <a:gd name="T61" fmla="*/ 0 h 295"/>
                <a:gd name="T62" fmla="*/ 2147483647 w 107"/>
                <a:gd name="T63" fmla="*/ 0 h 295"/>
                <a:gd name="T64" fmla="*/ 2147483647 w 107"/>
                <a:gd name="T65" fmla="*/ 0 h 295"/>
                <a:gd name="T66" fmla="*/ 2147483647 w 107"/>
                <a:gd name="T67" fmla="*/ 0 h 295"/>
                <a:gd name="T68" fmla="*/ 2147483647 w 107"/>
                <a:gd name="T69" fmla="*/ 2147483647 h 295"/>
                <a:gd name="T70" fmla="*/ 2147483647 w 107"/>
                <a:gd name="T71" fmla="*/ 2147483647 h 295"/>
                <a:gd name="T72" fmla="*/ 2147483647 w 107"/>
                <a:gd name="T73" fmla="*/ 2147483647 h 295"/>
                <a:gd name="T74" fmla="*/ 2147483647 w 107"/>
                <a:gd name="T75" fmla="*/ 2147483647 h 295"/>
                <a:gd name="T76" fmla="*/ 2147483647 w 107"/>
                <a:gd name="T77" fmla="*/ 2147483647 h 295"/>
                <a:gd name="T78" fmla="*/ 2147483647 w 107"/>
                <a:gd name="T79" fmla="*/ 2147483647 h 295"/>
                <a:gd name="T80" fmla="*/ 2147483647 w 107"/>
                <a:gd name="T81" fmla="*/ 2147483647 h 295"/>
                <a:gd name="T82" fmla="*/ 2147483647 w 107"/>
                <a:gd name="T83" fmla="*/ 2147483647 h 295"/>
                <a:gd name="T84" fmla="*/ 2147483647 w 107"/>
                <a:gd name="T85" fmla="*/ 2147483647 h 295"/>
                <a:gd name="T86" fmla="*/ 2147483647 w 107"/>
                <a:gd name="T87" fmla="*/ 2147483647 h 295"/>
                <a:gd name="T88" fmla="*/ 2147483647 w 107"/>
                <a:gd name="T89" fmla="*/ 2147483647 h 295"/>
                <a:gd name="T90" fmla="*/ 2147483647 w 107"/>
                <a:gd name="T91" fmla="*/ 2147483647 h 295"/>
                <a:gd name="T92" fmla="*/ 2147483647 w 107"/>
                <a:gd name="T93" fmla="*/ 2147483647 h 295"/>
                <a:gd name="T94" fmla="*/ 2147483647 w 107"/>
                <a:gd name="T95" fmla="*/ 2147483647 h 295"/>
                <a:gd name="T96" fmla="*/ 2147483647 w 107"/>
                <a:gd name="T97" fmla="*/ 2147483647 h 295"/>
                <a:gd name="T98" fmla="*/ 2147483647 w 107"/>
                <a:gd name="T99" fmla="*/ 2147483647 h 295"/>
                <a:gd name="T100" fmla="*/ 2147483647 w 107"/>
                <a:gd name="T101" fmla="*/ 2147483647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"/>
                <a:gd name="T154" fmla="*/ 0 h 295"/>
                <a:gd name="T155" fmla="*/ 107 w 107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" h="295">
                  <a:moveTo>
                    <a:pt x="95" y="289"/>
                  </a:moveTo>
                  <a:lnTo>
                    <a:pt x="65" y="77"/>
                  </a:lnTo>
                  <a:lnTo>
                    <a:pt x="59" y="65"/>
                  </a:lnTo>
                  <a:lnTo>
                    <a:pt x="59" y="53"/>
                  </a:lnTo>
                  <a:lnTo>
                    <a:pt x="48" y="35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8" y="47"/>
                  </a:lnTo>
                  <a:lnTo>
                    <a:pt x="30" y="224"/>
                  </a:lnTo>
                  <a:lnTo>
                    <a:pt x="18" y="224"/>
                  </a:lnTo>
                  <a:lnTo>
                    <a:pt x="12" y="224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65" y="23"/>
                  </a:lnTo>
                  <a:lnTo>
                    <a:pt x="71" y="47"/>
                  </a:lnTo>
                  <a:lnTo>
                    <a:pt x="77" y="59"/>
                  </a:lnTo>
                  <a:lnTo>
                    <a:pt x="83" y="71"/>
                  </a:lnTo>
                  <a:lnTo>
                    <a:pt x="83" y="77"/>
                  </a:lnTo>
                  <a:lnTo>
                    <a:pt x="107" y="289"/>
                  </a:lnTo>
                  <a:lnTo>
                    <a:pt x="101" y="295"/>
                  </a:lnTo>
                  <a:lnTo>
                    <a:pt x="95" y="289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1" name="Freeform 287">
              <a:extLst>
                <a:ext uri="{FF2B5EF4-FFF2-40B4-BE49-F238E27FC236}">
                  <a16:creationId xmlns:a16="http://schemas.microsoft.com/office/drawing/2014/main" id="{2B0A4155-F022-FA01-C3D8-26A312417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0" y="4305300"/>
              <a:ext cx="160338" cy="458788"/>
            </a:xfrm>
            <a:custGeom>
              <a:avLst/>
              <a:gdLst>
                <a:gd name="T0" fmla="*/ 2147483647 w 101"/>
                <a:gd name="T1" fmla="*/ 2147483647 h 289"/>
                <a:gd name="T2" fmla="*/ 2147483647 w 101"/>
                <a:gd name="T3" fmla="*/ 2147483647 h 289"/>
                <a:gd name="T4" fmla="*/ 2147483647 w 101"/>
                <a:gd name="T5" fmla="*/ 2147483647 h 289"/>
                <a:gd name="T6" fmla="*/ 2147483647 w 101"/>
                <a:gd name="T7" fmla="*/ 2147483647 h 289"/>
                <a:gd name="T8" fmla="*/ 2147483647 w 101"/>
                <a:gd name="T9" fmla="*/ 2147483647 h 289"/>
                <a:gd name="T10" fmla="*/ 2147483647 w 101"/>
                <a:gd name="T11" fmla="*/ 2147483647 h 289"/>
                <a:gd name="T12" fmla="*/ 2147483647 w 101"/>
                <a:gd name="T13" fmla="*/ 2147483647 h 289"/>
                <a:gd name="T14" fmla="*/ 2147483647 w 101"/>
                <a:gd name="T15" fmla="*/ 2147483647 h 289"/>
                <a:gd name="T16" fmla="*/ 2147483647 w 101"/>
                <a:gd name="T17" fmla="*/ 2147483647 h 289"/>
                <a:gd name="T18" fmla="*/ 2147483647 w 101"/>
                <a:gd name="T19" fmla="*/ 2147483647 h 289"/>
                <a:gd name="T20" fmla="*/ 2147483647 w 101"/>
                <a:gd name="T21" fmla="*/ 2147483647 h 289"/>
                <a:gd name="T22" fmla="*/ 2147483647 w 101"/>
                <a:gd name="T23" fmla="*/ 2147483647 h 289"/>
                <a:gd name="T24" fmla="*/ 2147483647 w 101"/>
                <a:gd name="T25" fmla="*/ 2147483647 h 289"/>
                <a:gd name="T26" fmla="*/ 2147483647 w 101"/>
                <a:gd name="T27" fmla="*/ 2147483647 h 289"/>
                <a:gd name="T28" fmla="*/ 2147483647 w 101"/>
                <a:gd name="T29" fmla="*/ 2147483647 h 289"/>
                <a:gd name="T30" fmla="*/ 2147483647 w 101"/>
                <a:gd name="T31" fmla="*/ 2147483647 h 289"/>
                <a:gd name="T32" fmla="*/ 2147483647 w 101"/>
                <a:gd name="T33" fmla="*/ 2147483647 h 289"/>
                <a:gd name="T34" fmla="*/ 2147483647 w 101"/>
                <a:gd name="T35" fmla="*/ 2147483647 h 289"/>
                <a:gd name="T36" fmla="*/ 0 w 101"/>
                <a:gd name="T37" fmla="*/ 2147483647 h 289"/>
                <a:gd name="T38" fmla="*/ 0 w 101"/>
                <a:gd name="T39" fmla="*/ 2147483647 h 289"/>
                <a:gd name="T40" fmla="*/ 0 w 101"/>
                <a:gd name="T41" fmla="*/ 2147483647 h 289"/>
                <a:gd name="T42" fmla="*/ 0 w 101"/>
                <a:gd name="T43" fmla="*/ 2147483647 h 289"/>
                <a:gd name="T44" fmla="*/ 0 w 101"/>
                <a:gd name="T45" fmla="*/ 2147483647 h 289"/>
                <a:gd name="T46" fmla="*/ 2147483647 w 101"/>
                <a:gd name="T47" fmla="*/ 2147483647 h 289"/>
                <a:gd name="T48" fmla="*/ 2147483647 w 101"/>
                <a:gd name="T49" fmla="*/ 0 h 289"/>
                <a:gd name="T50" fmla="*/ 2147483647 w 101"/>
                <a:gd name="T51" fmla="*/ 0 h 289"/>
                <a:gd name="T52" fmla="*/ 2147483647 w 101"/>
                <a:gd name="T53" fmla="*/ 0 h 289"/>
                <a:gd name="T54" fmla="*/ 2147483647 w 101"/>
                <a:gd name="T55" fmla="*/ 2147483647 h 289"/>
                <a:gd name="T56" fmla="*/ 2147483647 w 101"/>
                <a:gd name="T57" fmla="*/ 2147483647 h 289"/>
                <a:gd name="T58" fmla="*/ 2147483647 w 101"/>
                <a:gd name="T59" fmla="*/ 2147483647 h 289"/>
                <a:gd name="T60" fmla="*/ 2147483647 w 101"/>
                <a:gd name="T61" fmla="*/ 2147483647 h 289"/>
                <a:gd name="T62" fmla="*/ 2147483647 w 101"/>
                <a:gd name="T63" fmla="*/ 2147483647 h 289"/>
                <a:gd name="T64" fmla="*/ 2147483647 w 101"/>
                <a:gd name="T65" fmla="*/ 2147483647 h 289"/>
                <a:gd name="T66" fmla="*/ 2147483647 w 101"/>
                <a:gd name="T67" fmla="*/ 2147483647 h 289"/>
                <a:gd name="T68" fmla="*/ 2147483647 w 101"/>
                <a:gd name="T69" fmla="*/ 2147483647 h 289"/>
                <a:gd name="T70" fmla="*/ 2147483647 w 101"/>
                <a:gd name="T71" fmla="*/ 2147483647 h 289"/>
                <a:gd name="T72" fmla="*/ 2147483647 w 101"/>
                <a:gd name="T73" fmla="*/ 2147483647 h 289"/>
                <a:gd name="T74" fmla="*/ 2147483647 w 101"/>
                <a:gd name="T75" fmla="*/ 2147483647 h 289"/>
                <a:gd name="T76" fmla="*/ 2147483647 w 101"/>
                <a:gd name="T77" fmla="*/ 2147483647 h 289"/>
                <a:gd name="T78" fmla="*/ 2147483647 w 101"/>
                <a:gd name="T79" fmla="*/ 2147483647 h 289"/>
                <a:gd name="T80" fmla="*/ 2147483647 w 101"/>
                <a:gd name="T81" fmla="*/ 2147483647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1"/>
                <a:gd name="T124" fmla="*/ 0 h 289"/>
                <a:gd name="T125" fmla="*/ 101 w 101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1" h="289">
                  <a:moveTo>
                    <a:pt x="95" y="283"/>
                  </a:moveTo>
                  <a:lnTo>
                    <a:pt x="65" y="71"/>
                  </a:lnTo>
                  <a:lnTo>
                    <a:pt x="59" y="47"/>
                  </a:lnTo>
                  <a:lnTo>
                    <a:pt x="48" y="29"/>
                  </a:lnTo>
                  <a:lnTo>
                    <a:pt x="36" y="11"/>
                  </a:lnTo>
                  <a:lnTo>
                    <a:pt x="24" y="11"/>
                  </a:lnTo>
                  <a:lnTo>
                    <a:pt x="12" y="17"/>
                  </a:lnTo>
                  <a:lnTo>
                    <a:pt x="12" y="29"/>
                  </a:lnTo>
                  <a:lnTo>
                    <a:pt x="12" y="47"/>
                  </a:lnTo>
                  <a:lnTo>
                    <a:pt x="24" y="218"/>
                  </a:lnTo>
                  <a:lnTo>
                    <a:pt x="12" y="218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2" y="11"/>
                  </a:lnTo>
                  <a:lnTo>
                    <a:pt x="53" y="23"/>
                  </a:lnTo>
                  <a:lnTo>
                    <a:pt x="65" y="47"/>
                  </a:lnTo>
                  <a:lnTo>
                    <a:pt x="71" y="71"/>
                  </a:lnTo>
                  <a:lnTo>
                    <a:pt x="101" y="289"/>
                  </a:lnTo>
                  <a:lnTo>
                    <a:pt x="95" y="283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2" name="Freeform 288">
              <a:extLst>
                <a:ext uri="{FF2B5EF4-FFF2-40B4-BE49-F238E27FC236}">
                  <a16:creationId xmlns:a16="http://schemas.microsoft.com/office/drawing/2014/main" id="{A67EC31D-88C2-2678-F0C6-A963569D1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886325"/>
              <a:ext cx="84138" cy="620713"/>
            </a:xfrm>
            <a:custGeom>
              <a:avLst/>
              <a:gdLst>
                <a:gd name="T0" fmla="*/ 2147483647 w 53"/>
                <a:gd name="T1" fmla="*/ 2147483647 h 391"/>
                <a:gd name="T2" fmla="*/ 2147483647 w 53"/>
                <a:gd name="T3" fmla="*/ 2147483647 h 391"/>
                <a:gd name="T4" fmla="*/ 2147483647 w 53"/>
                <a:gd name="T5" fmla="*/ 2147483647 h 391"/>
                <a:gd name="T6" fmla="*/ 2147483647 w 53"/>
                <a:gd name="T7" fmla="*/ 2147483647 h 391"/>
                <a:gd name="T8" fmla="*/ 2147483647 w 53"/>
                <a:gd name="T9" fmla="*/ 2147483647 h 391"/>
                <a:gd name="T10" fmla="*/ 2147483647 w 53"/>
                <a:gd name="T11" fmla="*/ 2147483647 h 391"/>
                <a:gd name="T12" fmla="*/ 2147483647 w 53"/>
                <a:gd name="T13" fmla="*/ 2147483647 h 391"/>
                <a:gd name="T14" fmla="*/ 2147483647 w 53"/>
                <a:gd name="T15" fmla="*/ 2147483647 h 391"/>
                <a:gd name="T16" fmla="*/ 2147483647 w 53"/>
                <a:gd name="T17" fmla="*/ 2147483647 h 391"/>
                <a:gd name="T18" fmla="*/ 0 w 53"/>
                <a:gd name="T19" fmla="*/ 2147483647 h 391"/>
                <a:gd name="T20" fmla="*/ 0 w 53"/>
                <a:gd name="T21" fmla="*/ 2147483647 h 391"/>
                <a:gd name="T22" fmla="*/ 0 w 53"/>
                <a:gd name="T23" fmla="*/ 2147483647 h 391"/>
                <a:gd name="T24" fmla="*/ 0 w 53"/>
                <a:gd name="T25" fmla="*/ 0 h 391"/>
                <a:gd name="T26" fmla="*/ 0 w 53"/>
                <a:gd name="T27" fmla="*/ 0 h 391"/>
                <a:gd name="T28" fmla="*/ 2147483647 w 53"/>
                <a:gd name="T29" fmla="*/ 2147483647 h 391"/>
                <a:gd name="T30" fmla="*/ 2147483647 w 53"/>
                <a:gd name="T31" fmla="*/ 2147483647 h 391"/>
                <a:gd name="T32" fmla="*/ 2147483647 w 53"/>
                <a:gd name="T33" fmla="*/ 2147483647 h 391"/>
                <a:gd name="T34" fmla="*/ 2147483647 w 53"/>
                <a:gd name="T35" fmla="*/ 2147483647 h 391"/>
                <a:gd name="T36" fmla="*/ 2147483647 w 53"/>
                <a:gd name="T37" fmla="*/ 2147483647 h 391"/>
                <a:gd name="T38" fmla="*/ 2147483647 w 53"/>
                <a:gd name="T39" fmla="*/ 2147483647 h 391"/>
                <a:gd name="T40" fmla="*/ 2147483647 w 53"/>
                <a:gd name="T41" fmla="*/ 2147483647 h 391"/>
                <a:gd name="T42" fmla="*/ 2147483647 w 53"/>
                <a:gd name="T43" fmla="*/ 2147483647 h 391"/>
                <a:gd name="T44" fmla="*/ 2147483647 w 53"/>
                <a:gd name="T45" fmla="*/ 2147483647 h 391"/>
                <a:gd name="T46" fmla="*/ 2147483647 w 53"/>
                <a:gd name="T47" fmla="*/ 2147483647 h 391"/>
                <a:gd name="T48" fmla="*/ 2147483647 w 53"/>
                <a:gd name="T49" fmla="*/ 2147483647 h 391"/>
                <a:gd name="T50" fmla="*/ 2147483647 w 53"/>
                <a:gd name="T51" fmla="*/ 2147483647 h 391"/>
                <a:gd name="T52" fmla="*/ 2147483647 w 53"/>
                <a:gd name="T53" fmla="*/ 2147483647 h 391"/>
                <a:gd name="T54" fmla="*/ 2147483647 w 53"/>
                <a:gd name="T55" fmla="*/ 2147483647 h 391"/>
                <a:gd name="T56" fmla="*/ 2147483647 w 53"/>
                <a:gd name="T57" fmla="*/ 2147483647 h 391"/>
                <a:gd name="T58" fmla="*/ 2147483647 w 53"/>
                <a:gd name="T59" fmla="*/ 2147483647 h 391"/>
                <a:gd name="T60" fmla="*/ 2147483647 w 53"/>
                <a:gd name="T61" fmla="*/ 2147483647 h 39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391"/>
                <a:gd name="T95" fmla="*/ 53 w 53"/>
                <a:gd name="T96" fmla="*/ 391 h 39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391">
                  <a:moveTo>
                    <a:pt x="23" y="391"/>
                  </a:moveTo>
                  <a:lnTo>
                    <a:pt x="29" y="101"/>
                  </a:lnTo>
                  <a:lnTo>
                    <a:pt x="23" y="83"/>
                  </a:lnTo>
                  <a:lnTo>
                    <a:pt x="23" y="65"/>
                  </a:lnTo>
                  <a:lnTo>
                    <a:pt x="18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8" y="6"/>
                  </a:lnTo>
                  <a:lnTo>
                    <a:pt x="23" y="12"/>
                  </a:lnTo>
                  <a:lnTo>
                    <a:pt x="35" y="36"/>
                  </a:lnTo>
                  <a:lnTo>
                    <a:pt x="47" y="59"/>
                  </a:lnTo>
                  <a:lnTo>
                    <a:pt x="47" y="77"/>
                  </a:lnTo>
                  <a:lnTo>
                    <a:pt x="53" y="95"/>
                  </a:lnTo>
                  <a:lnTo>
                    <a:pt x="53" y="101"/>
                  </a:lnTo>
                  <a:lnTo>
                    <a:pt x="47" y="385"/>
                  </a:lnTo>
                  <a:lnTo>
                    <a:pt x="35" y="391"/>
                  </a:lnTo>
                  <a:lnTo>
                    <a:pt x="23" y="391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3" name="Freeform 289">
              <a:extLst>
                <a:ext uri="{FF2B5EF4-FFF2-40B4-BE49-F238E27FC236}">
                  <a16:creationId xmlns:a16="http://schemas.microsoft.com/office/drawing/2014/main" id="{BFAB8FDD-81A6-7AE6-3955-1A9303FA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905375"/>
              <a:ext cx="65088" cy="601663"/>
            </a:xfrm>
            <a:custGeom>
              <a:avLst/>
              <a:gdLst>
                <a:gd name="T0" fmla="*/ 2147483647 w 41"/>
                <a:gd name="T1" fmla="*/ 2147483647 h 379"/>
                <a:gd name="T2" fmla="*/ 2147483647 w 41"/>
                <a:gd name="T3" fmla="*/ 2147483647 h 379"/>
                <a:gd name="T4" fmla="*/ 2147483647 w 41"/>
                <a:gd name="T5" fmla="*/ 2147483647 h 379"/>
                <a:gd name="T6" fmla="*/ 2147483647 w 41"/>
                <a:gd name="T7" fmla="*/ 2147483647 h 379"/>
                <a:gd name="T8" fmla="*/ 2147483647 w 41"/>
                <a:gd name="T9" fmla="*/ 2147483647 h 379"/>
                <a:gd name="T10" fmla="*/ 2147483647 w 41"/>
                <a:gd name="T11" fmla="*/ 2147483647 h 379"/>
                <a:gd name="T12" fmla="*/ 2147483647 w 41"/>
                <a:gd name="T13" fmla="*/ 2147483647 h 379"/>
                <a:gd name="T14" fmla="*/ 0 w 41"/>
                <a:gd name="T15" fmla="*/ 2147483647 h 379"/>
                <a:gd name="T16" fmla="*/ 0 w 41"/>
                <a:gd name="T17" fmla="*/ 2147483647 h 379"/>
                <a:gd name="T18" fmla="*/ 0 w 41"/>
                <a:gd name="T19" fmla="*/ 2147483647 h 379"/>
                <a:gd name="T20" fmla="*/ 0 w 41"/>
                <a:gd name="T21" fmla="*/ 0 h 379"/>
                <a:gd name="T22" fmla="*/ 0 w 41"/>
                <a:gd name="T23" fmla="*/ 0 h 379"/>
                <a:gd name="T24" fmla="*/ 2147483647 w 41"/>
                <a:gd name="T25" fmla="*/ 0 h 379"/>
                <a:gd name="T26" fmla="*/ 2147483647 w 41"/>
                <a:gd name="T27" fmla="*/ 0 h 379"/>
                <a:gd name="T28" fmla="*/ 2147483647 w 41"/>
                <a:gd name="T29" fmla="*/ 2147483647 h 379"/>
                <a:gd name="T30" fmla="*/ 2147483647 w 41"/>
                <a:gd name="T31" fmla="*/ 2147483647 h 379"/>
                <a:gd name="T32" fmla="*/ 2147483647 w 41"/>
                <a:gd name="T33" fmla="*/ 2147483647 h 379"/>
                <a:gd name="T34" fmla="*/ 2147483647 w 41"/>
                <a:gd name="T35" fmla="*/ 2147483647 h 379"/>
                <a:gd name="T36" fmla="*/ 2147483647 w 41"/>
                <a:gd name="T37" fmla="*/ 2147483647 h 379"/>
                <a:gd name="T38" fmla="*/ 2147483647 w 41"/>
                <a:gd name="T39" fmla="*/ 2147483647 h 379"/>
                <a:gd name="T40" fmla="*/ 2147483647 w 41"/>
                <a:gd name="T41" fmla="*/ 2147483647 h 379"/>
                <a:gd name="T42" fmla="*/ 2147483647 w 41"/>
                <a:gd name="T43" fmla="*/ 2147483647 h 379"/>
                <a:gd name="T44" fmla="*/ 2147483647 w 41"/>
                <a:gd name="T45" fmla="*/ 2147483647 h 379"/>
                <a:gd name="T46" fmla="*/ 2147483647 w 41"/>
                <a:gd name="T47" fmla="*/ 2147483647 h 379"/>
                <a:gd name="T48" fmla="*/ 2147483647 w 41"/>
                <a:gd name="T49" fmla="*/ 2147483647 h 379"/>
                <a:gd name="T50" fmla="*/ 2147483647 w 41"/>
                <a:gd name="T51" fmla="*/ 2147483647 h 3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"/>
                <a:gd name="T79" fmla="*/ 0 h 379"/>
                <a:gd name="T80" fmla="*/ 41 w 41"/>
                <a:gd name="T81" fmla="*/ 379 h 3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" h="379">
                  <a:moveTo>
                    <a:pt x="23" y="379"/>
                  </a:moveTo>
                  <a:lnTo>
                    <a:pt x="29" y="89"/>
                  </a:lnTo>
                  <a:lnTo>
                    <a:pt x="23" y="53"/>
                  </a:lnTo>
                  <a:lnTo>
                    <a:pt x="18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3" y="30"/>
                  </a:lnTo>
                  <a:lnTo>
                    <a:pt x="35" y="5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35" y="379"/>
                  </a:lnTo>
                  <a:lnTo>
                    <a:pt x="23" y="379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4" name="Freeform 290">
              <a:extLst>
                <a:ext uri="{FF2B5EF4-FFF2-40B4-BE49-F238E27FC236}">
                  <a16:creationId xmlns:a16="http://schemas.microsoft.com/office/drawing/2014/main" id="{847F956A-3A86-02F4-A02F-F7CCDDBA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25" y="4830763"/>
              <a:ext cx="215900" cy="628650"/>
            </a:xfrm>
            <a:custGeom>
              <a:avLst/>
              <a:gdLst>
                <a:gd name="T0" fmla="*/ 2147483647 w 136"/>
                <a:gd name="T1" fmla="*/ 2147483647 h 396"/>
                <a:gd name="T2" fmla="*/ 2147483647 w 136"/>
                <a:gd name="T3" fmla="*/ 2147483647 h 396"/>
                <a:gd name="T4" fmla="*/ 2147483647 w 136"/>
                <a:gd name="T5" fmla="*/ 2147483647 h 396"/>
                <a:gd name="T6" fmla="*/ 2147483647 w 136"/>
                <a:gd name="T7" fmla="*/ 2147483647 h 396"/>
                <a:gd name="T8" fmla="*/ 2147483647 w 136"/>
                <a:gd name="T9" fmla="*/ 2147483647 h 396"/>
                <a:gd name="T10" fmla="*/ 2147483647 w 136"/>
                <a:gd name="T11" fmla="*/ 2147483647 h 396"/>
                <a:gd name="T12" fmla="*/ 2147483647 w 136"/>
                <a:gd name="T13" fmla="*/ 2147483647 h 396"/>
                <a:gd name="T14" fmla="*/ 2147483647 w 136"/>
                <a:gd name="T15" fmla="*/ 2147483647 h 396"/>
                <a:gd name="T16" fmla="*/ 2147483647 w 136"/>
                <a:gd name="T17" fmla="*/ 2147483647 h 396"/>
                <a:gd name="T18" fmla="*/ 2147483647 w 136"/>
                <a:gd name="T19" fmla="*/ 2147483647 h 396"/>
                <a:gd name="T20" fmla="*/ 2147483647 w 136"/>
                <a:gd name="T21" fmla="*/ 2147483647 h 396"/>
                <a:gd name="T22" fmla="*/ 2147483647 w 136"/>
                <a:gd name="T23" fmla="*/ 2147483647 h 396"/>
                <a:gd name="T24" fmla="*/ 2147483647 w 136"/>
                <a:gd name="T25" fmla="*/ 2147483647 h 396"/>
                <a:gd name="T26" fmla="*/ 2147483647 w 136"/>
                <a:gd name="T27" fmla="*/ 2147483647 h 396"/>
                <a:gd name="T28" fmla="*/ 2147483647 w 136"/>
                <a:gd name="T29" fmla="*/ 2147483647 h 396"/>
                <a:gd name="T30" fmla="*/ 2147483647 w 136"/>
                <a:gd name="T31" fmla="*/ 2147483647 h 396"/>
                <a:gd name="T32" fmla="*/ 2147483647 w 136"/>
                <a:gd name="T33" fmla="*/ 2147483647 h 396"/>
                <a:gd name="T34" fmla="*/ 2147483647 w 136"/>
                <a:gd name="T35" fmla="*/ 2147483647 h 396"/>
                <a:gd name="T36" fmla="*/ 2147483647 w 136"/>
                <a:gd name="T37" fmla="*/ 2147483647 h 396"/>
                <a:gd name="T38" fmla="*/ 2147483647 w 136"/>
                <a:gd name="T39" fmla="*/ 2147483647 h 396"/>
                <a:gd name="T40" fmla="*/ 2147483647 w 136"/>
                <a:gd name="T41" fmla="*/ 2147483647 h 396"/>
                <a:gd name="T42" fmla="*/ 2147483647 w 136"/>
                <a:gd name="T43" fmla="*/ 2147483647 h 396"/>
                <a:gd name="T44" fmla="*/ 2147483647 w 136"/>
                <a:gd name="T45" fmla="*/ 2147483647 h 396"/>
                <a:gd name="T46" fmla="*/ 2147483647 w 136"/>
                <a:gd name="T47" fmla="*/ 2147483647 h 396"/>
                <a:gd name="T48" fmla="*/ 0 w 136"/>
                <a:gd name="T49" fmla="*/ 2147483647 h 396"/>
                <a:gd name="T50" fmla="*/ 0 w 136"/>
                <a:gd name="T51" fmla="*/ 2147483647 h 396"/>
                <a:gd name="T52" fmla="*/ 0 w 136"/>
                <a:gd name="T53" fmla="*/ 2147483647 h 396"/>
                <a:gd name="T54" fmla="*/ 2147483647 w 136"/>
                <a:gd name="T55" fmla="*/ 2147483647 h 396"/>
                <a:gd name="T56" fmla="*/ 2147483647 w 136"/>
                <a:gd name="T57" fmla="*/ 2147483647 h 396"/>
                <a:gd name="T58" fmla="*/ 2147483647 w 136"/>
                <a:gd name="T59" fmla="*/ 2147483647 h 396"/>
                <a:gd name="T60" fmla="*/ 2147483647 w 136"/>
                <a:gd name="T61" fmla="*/ 2147483647 h 396"/>
                <a:gd name="T62" fmla="*/ 2147483647 w 136"/>
                <a:gd name="T63" fmla="*/ 2147483647 h 396"/>
                <a:gd name="T64" fmla="*/ 2147483647 w 136"/>
                <a:gd name="T65" fmla="*/ 0 h 396"/>
                <a:gd name="T66" fmla="*/ 2147483647 w 136"/>
                <a:gd name="T67" fmla="*/ 0 h 396"/>
                <a:gd name="T68" fmla="*/ 2147483647 w 136"/>
                <a:gd name="T69" fmla="*/ 2147483647 h 396"/>
                <a:gd name="T70" fmla="*/ 2147483647 w 136"/>
                <a:gd name="T71" fmla="*/ 2147483647 h 396"/>
                <a:gd name="T72" fmla="*/ 2147483647 w 136"/>
                <a:gd name="T73" fmla="*/ 2147483647 h 396"/>
                <a:gd name="T74" fmla="*/ 2147483647 w 136"/>
                <a:gd name="T75" fmla="*/ 2147483647 h 396"/>
                <a:gd name="T76" fmla="*/ 2147483647 w 136"/>
                <a:gd name="T77" fmla="*/ 2147483647 h 396"/>
                <a:gd name="T78" fmla="*/ 2147483647 w 136"/>
                <a:gd name="T79" fmla="*/ 2147483647 h 396"/>
                <a:gd name="T80" fmla="*/ 2147483647 w 136"/>
                <a:gd name="T81" fmla="*/ 2147483647 h 396"/>
                <a:gd name="T82" fmla="*/ 2147483647 w 136"/>
                <a:gd name="T83" fmla="*/ 2147483647 h 396"/>
                <a:gd name="T84" fmla="*/ 2147483647 w 136"/>
                <a:gd name="T85" fmla="*/ 2147483647 h 396"/>
                <a:gd name="T86" fmla="*/ 2147483647 w 136"/>
                <a:gd name="T87" fmla="*/ 2147483647 h 396"/>
                <a:gd name="T88" fmla="*/ 2147483647 w 136"/>
                <a:gd name="T89" fmla="*/ 2147483647 h 396"/>
                <a:gd name="T90" fmla="*/ 2147483647 w 136"/>
                <a:gd name="T91" fmla="*/ 2147483647 h 396"/>
                <a:gd name="T92" fmla="*/ 2147483647 w 136"/>
                <a:gd name="T93" fmla="*/ 2147483647 h 396"/>
                <a:gd name="T94" fmla="*/ 2147483647 w 136"/>
                <a:gd name="T95" fmla="*/ 2147483647 h 396"/>
                <a:gd name="T96" fmla="*/ 2147483647 w 136"/>
                <a:gd name="T97" fmla="*/ 2147483647 h 396"/>
                <a:gd name="T98" fmla="*/ 2147483647 w 136"/>
                <a:gd name="T99" fmla="*/ 2147483647 h 396"/>
                <a:gd name="T100" fmla="*/ 2147483647 w 136"/>
                <a:gd name="T101" fmla="*/ 2147483647 h 396"/>
                <a:gd name="T102" fmla="*/ 2147483647 w 136"/>
                <a:gd name="T103" fmla="*/ 2147483647 h 3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6"/>
                <a:gd name="T157" fmla="*/ 0 h 396"/>
                <a:gd name="T158" fmla="*/ 136 w 136"/>
                <a:gd name="T159" fmla="*/ 396 h 3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6" h="396">
                  <a:moveTo>
                    <a:pt x="113" y="390"/>
                  </a:moveTo>
                  <a:lnTo>
                    <a:pt x="89" y="100"/>
                  </a:lnTo>
                  <a:lnTo>
                    <a:pt x="83" y="83"/>
                  </a:lnTo>
                  <a:lnTo>
                    <a:pt x="77" y="71"/>
                  </a:lnTo>
                  <a:lnTo>
                    <a:pt x="71" y="47"/>
                  </a:lnTo>
                  <a:lnTo>
                    <a:pt x="54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30" y="29"/>
                  </a:lnTo>
                  <a:lnTo>
                    <a:pt x="24" y="47"/>
                  </a:lnTo>
                  <a:lnTo>
                    <a:pt x="24" y="65"/>
                  </a:lnTo>
                  <a:lnTo>
                    <a:pt x="36" y="301"/>
                  </a:lnTo>
                  <a:lnTo>
                    <a:pt x="24" y="301"/>
                  </a:lnTo>
                  <a:lnTo>
                    <a:pt x="12" y="295"/>
                  </a:lnTo>
                  <a:lnTo>
                    <a:pt x="0" y="65"/>
                  </a:lnTo>
                  <a:lnTo>
                    <a:pt x="6" y="35"/>
                  </a:lnTo>
                  <a:lnTo>
                    <a:pt x="12" y="18"/>
                  </a:lnTo>
                  <a:lnTo>
                    <a:pt x="24" y="6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5" y="6"/>
                  </a:lnTo>
                  <a:lnTo>
                    <a:pt x="71" y="18"/>
                  </a:lnTo>
                  <a:lnTo>
                    <a:pt x="89" y="35"/>
                  </a:lnTo>
                  <a:lnTo>
                    <a:pt x="101" y="65"/>
                  </a:lnTo>
                  <a:lnTo>
                    <a:pt x="107" y="83"/>
                  </a:lnTo>
                  <a:lnTo>
                    <a:pt x="107" y="100"/>
                  </a:lnTo>
                  <a:lnTo>
                    <a:pt x="136" y="390"/>
                  </a:lnTo>
                  <a:lnTo>
                    <a:pt x="124" y="396"/>
                  </a:lnTo>
                  <a:lnTo>
                    <a:pt x="113" y="3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5" name="Freeform 291">
              <a:extLst>
                <a:ext uri="{FF2B5EF4-FFF2-40B4-BE49-F238E27FC236}">
                  <a16:creationId xmlns:a16="http://schemas.microsoft.com/office/drawing/2014/main" id="{E7C19EE4-ADA4-6736-43D1-70B8B4EF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25" y="4849813"/>
              <a:ext cx="196850" cy="609600"/>
            </a:xfrm>
            <a:custGeom>
              <a:avLst/>
              <a:gdLst>
                <a:gd name="T0" fmla="*/ 2147483647 w 124"/>
                <a:gd name="T1" fmla="*/ 2147483647 h 384"/>
                <a:gd name="T2" fmla="*/ 2147483647 w 124"/>
                <a:gd name="T3" fmla="*/ 2147483647 h 384"/>
                <a:gd name="T4" fmla="*/ 2147483647 w 124"/>
                <a:gd name="T5" fmla="*/ 2147483647 h 384"/>
                <a:gd name="T6" fmla="*/ 2147483647 w 124"/>
                <a:gd name="T7" fmla="*/ 2147483647 h 384"/>
                <a:gd name="T8" fmla="*/ 2147483647 w 124"/>
                <a:gd name="T9" fmla="*/ 2147483647 h 384"/>
                <a:gd name="T10" fmla="*/ 2147483647 w 124"/>
                <a:gd name="T11" fmla="*/ 2147483647 h 384"/>
                <a:gd name="T12" fmla="*/ 2147483647 w 124"/>
                <a:gd name="T13" fmla="*/ 2147483647 h 384"/>
                <a:gd name="T14" fmla="*/ 2147483647 w 124"/>
                <a:gd name="T15" fmla="*/ 2147483647 h 384"/>
                <a:gd name="T16" fmla="*/ 2147483647 w 124"/>
                <a:gd name="T17" fmla="*/ 2147483647 h 384"/>
                <a:gd name="T18" fmla="*/ 2147483647 w 124"/>
                <a:gd name="T19" fmla="*/ 2147483647 h 384"/>
                <a:gd name="T20" fmla="*/ 2147483647 w 124"/>
                <a:gd name="T21" fmla="*/ 2147483647 h 384"/>
                <a:gd name="T22" fmla="*/ 2147483647 w 124"/>
                <a:gd name="T23" fmla="*/ 2147483647 h 384"/>
                <a:gd name="T24" fmla="*/ 2147483647 w 124"/>
                <a:gd name="T25" fmla="*/ 2147483647 h 384"/>
                <a:gd name="T26" fmla="*/ 2147483647 w 124"/>
                <a:gd name="T27" fmla="*/ 2147483647 h 384"/>
                <a:gd name="T28" fmla="*/ 2147483647 w 124"/>
                <a:gd name="T29" fmla="*/ 2147483647 h 384"/>
                <a:gd name="T30" fmla="*/ 2147483647 w 124"/>
                <a:gd name="T31" fmla="*/ 2147483647 h 384"/>
                <a:gd name="T32" fmla="*/ 2147483647 w 124"/>
                <a:gd name="T33" fmla="*/ 2147483647 h 384"/>
                <a:gd name="T34" fmla="*/ 2147483647 w 124"/>
                <a:gd name="T35" fmla="*/ 2147483647 h 384"/>
                <a:gd name="T36" fmla="*/ 2147483647 w 124"/>
                <a:gd name="T37" fmla="*/ 2147483647 h 384"/>
                <a:gd name="T38" fmla="*/ 0 w 124"/>
                <a:gd name="T39" fmla="*/ 2147483647 h 384"/>
                <a:gd name="T40" fmla="*/ 0 w 124"/>
                <a:gd name="T41" fmla="*/ 2147483647 h 384"/>
                <a:gd name="T42" fmla="*/ 0 w 124"/>
                <a:gd name="T43" fmla="*/ 2147483647 h 384"/>
                <a:gd name="T44" fmla="*/ 2147483647 w 124"/>
                <a:gd name="T45" fmla="*/ 2147483647 h 384"/>
                <a:gd name="T46" fmla="*/ 2147483647 w 124"/>
                <a:gd name="T47" fmla="*/ 2147483647 h 384"/>
                <a:gd name="T48" fmla="*/ 2147483647 w 124"/>
                <a:gd name="T49" fmla="*/ 2147483647 h 384"/>
                <a:gd name="T50" fmla="*/ 2147483647 w 124"/>
                <a:gd name="T51" fmla="*/ 0 h 384"/>
                <a:gd name="T52" fmla="*/ 2147483647 w 124"/>
                <a:gd name="T53" fmla="*/ 0 h 384"/>
                <a:gd name="T54" fmla="*/ 2147483647 w 124"/>
                <a:gd name="T55" fmla="*/ 0 h 384"/>
                <a:gd name="T56" fmla="*/ 2147483647 w 124"/>
                <a:gd name="T57" fmla="*/ 0 h 384"/>
                <a:gd name="T58" fmla="*/ 2147483647 w 124"/>
                <a:gd name="T59" fmla="*/ 0 h 384"/>
                <a:gd name="T60" fmla="*/ 2147483647 w 124"/>
                <a:gd name="T61" fmla="*/ 2147483647 h 384"/>
                <a:gd name="T62" fmla="*/ 2147483647 w 124"/>
                <a:gd name="T63" fmla="*/ 2147483647 h 384"/>
                <a:gd name="T64" fmla="*/ 2147483647 w 124"/>
                <a:gd name="T65" fmla="*/ 2147483647 h 384"/>
                <a:gd name="T66" fmla="*/ 2147483647 w 124"/>
                <a:gd name="T67" fmla="*/ 2147483647 h 384"/>
                <a:gd name="T68" fmla="*/ 2147483647 w 124"/>
                <a:gd name="T69" fmla="*/ 2147483647 h 384"/>
                <a:gd name="T70" fmla="*/ 2147483647 w 124"/>
                <a:gd name="T71" fmla="*/ 2147483647 h 384"/>
                <a:gd name="T72" fmla="*/ 2147483647 w 124"/>
                <a:gd name="T73" fmla="*/ 2147483647 h 384"/>
                <a:gd name="T74" fmla="*/ 2147483647 w 124"/>
                <a:gd name="T75" fmla="*/ 2147483647 h 384"/>
                <a:gd name="T76" fmla="*/ 2147483647 w 124"/>
                <a:gd name="T77" fmla="*/ 2147483647 h 384"/>
                <a:gd name="T78" fmla="*/ 2147483647 w 124"/>
                <a:gd name="T79" fmla="*/ 2147483647 h 384"/>
                <a:gd name="T80" fmla="*/ 2147483647 w 124"/>
                <a:gd name="T81" fmla="*/ 2147483647 h 384"/>
                <a:gd name="T82" fmla="*/ 2147483647 w 124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"/>
                <a:gd name="T127" fmla="*/ 0 h 384"/>
                <a:gd name="T128" fmla="*/ 124 w 124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" h="384">
                  <a:moveTo>
                    <a:pt x="113" y="378"/>
                  </a:moveTo>
                  <a:lnTo>
                    <a:pt x="89" y="88"/>
                  </a:lnTo>
                  <a:lnTo>
                    <a:pt x="77" y="59"/>
                  </a:lnTo>
                  <a:lnTo>
                    <a:pt x="71" y="35"/>
                  </a:lnTo>
                  <a:lnTo>
                    <a:pt x="54" y="17"/>
                  </a:lnTo>
                  <a:lnTo>
                    <a:pt x="42" y="11"/>
                  </a:lnTo>
                  <a:lnTo>
                    <a:pt x="36" y="11"/>
                  </a:lnTo>
                  <a:lnTo>
                    <a:pt x="24" y="23"/>
                  </a:lnTo>
                  <a:lnTo>
                    <a:pt x="18" y="41"/>
                  </a:lnTo>
                  <a:lnTo>
                    <a:pt x="12" y="59"/>
                  </a:lnTo>
                  <a:lnTo>
                    <a:pt x="24" y="289"/>
                  </a:lnTo>
                  <a:lnTo>
                    <a:pt x="12" y="283"/>
                  </a:lnTo>
                  <a:lnTo>
                    <a:pt x="0" y="53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65" y="11"/>
                  </a:lnTo>
                  <a:lnTo>
                    <a:pt x="77" y="29"/>
                  </a:lnTo>
                  <a:lnTo>
                    <a:pt x="89" y="59"/>
                  </a:lnTo>
                  <a:lnTo>
                    <a:pt x="101" y="94"/>
                  </a:lnTo>
                  <a:lnTo>
                    <a:pt x="124" y="384"/>
                  </a:lnTo>
                  <a:lnTo>
                    <a:pt x="113" y="378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6" name="Freeform 292">
              <a:extLst>
                <a:ext uri="{FF2B5EF4-FFF2-40B4-BE49-F238E27FC236}">
                  <a16:creationId xmlns:a16="http://schemas.microsoft.com/office/drawing/2014/main" id="{A810DE1D-E063-F848-96BD-5E4BC0DF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398963"/>
              <a:ext cx="160338" cy="468313"/>
            </a:xfrm>
            <a:custGeom>
              <a:avLst/>
              <a:gdLst>
                <a:gd name="T0" fmla="*/ 2147483647 w 101"/>
                <a:gd name="T1" fmla="*/ 2147483647 h 295"/>
                <a:gd name="T2" fmla="*/ 2147483647 w 101"/>
                <a:gd name="T3" fmla="*/ 2147483647 h 295"/>
                <a:gd name="T4" fmla="*/ 2147483647 w 101"/>
                <a:gd name="T5" fmla="*/ 2147483647 h 295"/>
                <a:gd name="T6" fmla="*/ 2147483647 w 101"/>
                <a:gd name="T7" fmla="*/ 2147483647 h 295"/>
                <a:gd name="T8" fmla="*/ 2147483647 w 101"/>
                <a:gd name="T9" fmla="*/ 2147483647 h 295"/>
                <a:gd name="T10" fmla="*/ 2147483647 w 101"/>
                <a:gd name="T11" fmla="*/ 2147483647 h 295"/>
                <a:gd name="T12" fmla="*/ 2147483647 w 101"/>
                <a:gd name="T13" fmla="*/ 2147483647 h 295"/>
                <a:gd name="T14" fmla="*/ 2147483647 w 101"/>
                <a:gd name="T15" fmla="*/ 2147483647 h 295"/>
                <a:gd name="T16" fmla="*/ 2147483647 w 101"/>
                <a:gd name="T17" fmla="*/ 2147483647 h 295"/>
                <a:gd name="T18" fmla="*/ 2147483647 w 101"/>
                <a:gd name="T19" fmla="*/ 2147483647 h 295"/>
                <a:gd name="T20" fmla="*/ 2147483647 w 101"/>
                <a:gd name="T21" fmla="*/ 2147483647 h 295"/>
                <a:gd name="T22" fmla="*/ 2147483647 w 101"/>
                <a:gd name="T23" fmla="*/ 2147483647 h 295"/>
                <a:gd name="T24" fmla="*/ 2147483647 w 101"/>
                <a:gd name="T25" fmla="*/ 2147483647 h 295"/>
                <a:gd name="T26" fmla="*/ 2147483647 w 101"/>
                <a:gd name="T27" fmla="*/ 2147483647 h 295"/>
                <a:gd name="T28" fmla="*/ 2147483647 w 101"/>
                <a:gd name="T29" fmla="*/ 2147483647 h 295"/>
                <a:gd name="T30" fmla="*/ 2147483647 w 101"/>
                <a:gd name="T31" fmla="*/ 2147483647 h 295"/>
                <a:gd name="T32" fmla="*/ 2147483647 w 101"/>
                <a:gd name="T33" fmla="*/ 2147483647 h 295"/>
                <a:gd name="T34" fmla="*/ 2147483647 w 101"/>
                <a:gd name="T35" fmla="*/ 2147483647 h 295"/>
                <a:gd name="T36" fmla="*/ 2147483647 w 101"/>
                <a:gd name="T37" fmla="*/ 2147483647 h 295"/>
                <a:gd name="T38" fmla="*/ 2147483647 w 101"/>
                <a:gd name="T39" fmla="*/ 2147483647 h 295"/>
                <a:gd name="T40" fmla="*/ 2147483647 w 101"/>
                <a:gd name="T41" fmla="*/ 2147483647 h 295"/>
                <a:gd name="T42" fmla="*/ 2147483647 w 101"/>
                <a:gd name="T43" fmla="*/ 2147483647 h 295"/>
                <a:gd name="T44" fmla="*/ 2147483647 w 101"/>
                <a:gd name="T45" fmla="*/ 2147483647 h 295"/>
                <a:gd name="T46" fmla="*/ 2147483647 w 101"/>
                <a:gd name="T47" fmla="*/ 2147483647 h 295"/>
                <a:gd name="T48" fmla="*/ 0 w 101"/>
                <a:gd name="T49" fmla="*/ 2147483647 h 295"/>
                <a:gd name="T50" fmla="*/ 0 w 101"/>
                <a:gd name="T51" fmla="*/ 2147483647 h 295"/>
                <a:gd name="T52" fmla="*/ 0 w 101"/>
                <a:gd name="T53" fmla="*/ 2147483647 h 295"/>
                <a:gd name="T54" fmla="*/ 0 w 101"/>
                <a:gd name="T55" fmla="*/ 2147483647 h 295"/>
                <a:gd name="T56" fmla="*/ 2147483647 w 101"/>
                <a:gd name="T57" fmla="*/ 2147483647 h 295"/>
                <a:gd name="T58" fmla="*/ 2147483647 w 101"/>
                <a:gd name="T59" fmla="*/ 2147483647 h 295"/>
                <a:gd name="T60" fmla="*/ 2147483647 w 101"/>
                <a:gd name="T61" fmla="*/ 0 h 295"/>
                <a:gd name="T62" fmla="*/ 2147483647 w 101"/>
                <a:gd name="T63" fmla="*/ 0 h 295"/>
                <a:gd name="T64" fmla="*/ 2147483647 w 101"/>
                <a:gd name="T65" fmla="*/ 0 h 295"/>
                <a:gd name="T66" fmla="*/ 2147483647 w 101"/>
                <a:gd name="T67" fmla="*/ 0 h 295"/>
                <a:gd name="T68" fmla="*/ 2147483647 w 101"/>
                <a:gd name="T69" fmla="*/ 2147483647 h 295"/>
                <a:gd name="T70" fmla="*/ 2147483647 w 101"/>
                <a:gd name="T71" fmla="*/ 2147483647 h 295"/>
                <a:gd name="T72" fmla="*/ 2147483647 w 101"/>
                <a:gd name="T73" fmla="*/ 2147483647 h 295"/>
                <a:gd name="T74" fmla="*/ 2147483647 w 101"/>
                <a:gd name="T75" fmla="*/ 2147483647 h 295"/>
                <a:gd name="T76" fmla="*/ 2147483647 w 101"/>
                <a:gd name="T77" fmla="*/ 2147483647 h 295"/>
                <a:gd name="T78" fmla="*/ 2147483647 w 101"/>
                <a:gd name="T79" fmla="*/ 2147483647 h 295"/>
                <a:gd name="T80" fmla="*/ 2147483647 w 101"/>
                <a:gd name="T81" fmla="*/ 2147483647 h 295"/>
                <a:gd name="T82" fmla="*/ 2147483647 w 101"/>
                <a:gd name="T83" fmla="*/ 2147483647 h 295"/>
                <a:gd name="T84" fmla="*/ 2147483647 w 101"/>
                <a:gd name="T85" fmla="*/ 2147483647 h 295"/>
                <a:gd name="T86" fmla="*/ 2147483647 w 101"/>
                <a:gd name="T87" fmla="*/ 2147483647 h 295"/>
                <a:gd name="T88" fmla="*/ 2147483647 w 101"/>
                <a:gd name="T89" fmla="*/ 2147483647 h 295"/>
                <a:gd name="T90" fmla="*/ 2147483647 w 101"/>
                <a:gd name="T91" fmla="*/ 2147483647 h 295"/>
                <a:gd name="T92" fmla="*/ 2147483647 w 101"/>
                <a:gd name="T93" fmla="*/ 2147483647 h 295"/>
                <a:gd name="T94" fmla="*/ 2147483647 w 101"/>
                <a:gd name="T95" fmla="*/ 2147483647 h 295"/>
                <a:gd name="T96" fmla="*/ 2147483647 w 101"/>
                <a:gd name="T97" fmla="*/ 2147483647 h 295"/>
                <a:gd name="T98" fmla="*/ 2147483647 w 101"/>
                <a:gd name="T99" fmla="*/ 2147483647 h 295"/>
                <a:gd name="T100" fmla="*/ 2147483647 w 101"/>
                <a:gd name="T101" fmla="*/ 2147483647 h 2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1"/>
                <a:gd name="T154" fmla="*/ 0 h 295"/>
                <a:gd name="T155" fmla="*/ 101 w 101"/>
                <a:gd name="T156" fmla="*/ 295 h 2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1" h="295">
                  <a:moveTo>
                    <a:pt x="89" y="290"/>
                  </a:moveTo>
                  <a:lnTo>
                    <a:pt x="65" y="77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35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8" y="47"/>
                  </a:lnTo>
                  <a:lnTo>
                    <a:pt x="24" y="224"/>
                  </a:lnTo>
                  <a:lnTo>
                    <a:pt x="18" y="224"/>
                  </a:lnTo>
                  <a:lnTo>
                    <a:pt x="6" y="224"/>
                  </a:lnTo>
                  <a:lnTo>
                    <a:pt x="0" y="47"/>
                  </a:lnTo>
                  <a:lnTo>
                    <a:pt x="0" y="23"/>
                  </a:lnTo>
                  <a:lnTo>
                    <a:pt x="6" y="1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8" y="6"/>
                  </a:lnTo>
                  <a:lnTo>
                    <a:pt x="53" y="12"/>
                  </a:lnTo>
                  <a:lnTo>
                    <a:pt x="65" y="23"/>
                  </a:lnTo>
                  <a:lnTo>
                    <a:pt x="77" y="47"/>
                  </a:lnTo>
                  <a:lnTo>
                    <a:pt x="77" y="59"/>
                  </a:lnTo>
                  <a:lnTo>
                    <a:pt x="83" y="71"/>
                  </a:lnTo>
                  <a:lnTo>
                    <a:pt x="83" y="77"/>
                  </a:lnTo>
                  <a:lnTo>
                    <a:pt x="101" y="290"/>
                  </a:lnTo>
                  <a:lnTo>
                    <a:pt x="95" y="295"/>
                  </a:lnTo>
                  <a:lnTo>
                    <a:pt x="89" y="290"/>
                  </a:lnTo>
                  <a:close/>
                </a:path>
              </a:pathLst>
            </a:custGeom>
            <a:solidFill>
              <a:srgbClr val="292F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7" name="Freeform 293">
              <a:extLst>
                <a:ext uri="{FF2B5EF4-FFF2-40B4-BE49-F238E27FC236}">
                  <a16:creationId xmlns:a16="http://schemas.microsoft.com/office/drawing/2014/main" id="{8284E47F-CFC7-15DC-D7A3-055CCF600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408488"/>
              <a:ext cx="150813" cy="458788"/>
            </a:xfrm>
            <a:custGeom>
              <a:avLst/>
              <a:gdLst>
                <a:gd name="T0" fmla="*/ 2147483647 w 95"/>
                <a:gd name="T1" fmla="*/ 2147483647 h 289"/>
                <a:gd name="T2" fmla="*/ 2147483647 w 95"/>
                <a:gd name="T3" fmla="*/ 2147483647 h 289"/>
                <a:gd name="T4" fmla="*/ 2147483647 w 95"/>
                <a:gd name="T5" fmla="*/ 2147483647 h 289"/>
                <a:gd name="T6" fmla="*/ 2147483647 w 95"/>
                <a:gd name="T7" fmla="*/ 2147483647 h 289"/>
                <a:gd name="T8" fmla="*/ 2147483647 w 95"/>
                <a:gd name="T9" fmla="*/ 2147483647 h 289"/>
                <a:gd name="T10" fmla="*/ 2147483647 w 95"/>
                <a:gd name="T11" fmla="*/ 2147483647 h 289"/>
                <a:gd name="T12" fmla="*/ 2147483647 w 95"/>
                <a:gd name="T13" fmla="*/ 2147483647 h 289"/>
                <a:gd name="T14" fmla="*/ 2147483647 w 95"/>
                <a:gd name="T15" fmla="*/ 2147483647 h 289"/>
                <a:gd name="T16" fmla="*/ 2147483647 w 95"/>
                <a:gd name="T17" fmla="*/ 2147483647 h 289"/>
                <a:gd name="T18" fmla="*/ 2147483647 w 95"/>
                <a:gd name="T19" fmla="*/ 2147483647 h 289"/>
                <a:gd name="T20" fmla="*/ 2147483647 w 95"/>
                <a:gd name="T21" fmla="*/ 2147483647 h 289"/>
                <a:gd name="T22" fmla="*/ 2147483647 w 95"/>
                <a:gd name="T23" fmla="*/ 2147483647 h 289"/>
                <a:gd name="T24" fmla="*/ 2147483647 w 95"/>
                <a:gd name="T25" fmla="*/ 2147483647 h 289"/>
                <a:gd name="T26" fmla="*/ 2147483647 w 95"/>
                <a:gd name="T27" fmla="*/ 2147483647 h 289"/>
                <a:gd name="T28" fmla="*/ 2147483647 w 95"/>
                <a:gd name="T29" fmla="*/ 2147483647 h 289"/>
                <a:gd name="T30" fmla="*/ 2147483647 w 95"/>
                <a:gd name="T31" fmla="*/ 2147483647 h 289"/>
                <a:gd name="T32" fmla="*/ 2147483647 w 95"/>
                <a:gd name="T33" fmla="*/ 2147483647 h 289"/>
                <a:gd name="T34" fmla="*/ 2147483647 w 95"/>
                <a:gd name="T35" fmla="*/ 2147483647 h 289"/>
                <a:gd name="T36" fmla="*/ 0 w 95"/>
                <a:gd name="T37" fmla="*/ 2147483647 h 289"/>
                <a:gd name="T38" fmla="*/ 0 w 95"/>
                <a:gd name="T39" fmla="*/ 2147483647 h 289"/>
                <a:gd name="T40" fmla="*/ 0 w 95"/>
                <a:gd name="T41" fmla="*/ 2147483647 h 289"/>
                <a:gd name="T42" fmla="*/ 0 w 95"/>
                <a:gd name="T43" fmla="*/ 2147483647 h 289"/>
                <a:gd name="T44" fmla="*/ 0 w 95"/>
                <a:gd name="T45" fmla="*/ 2147483647 h 289"/>
                <a:gd name="T46" fmla="*/ 2147483647 w 95"/>
                <a:gd name="T47" fmla="*/ 2147483647 h 289"/>
                <a:gd name="T48" fmla="*/ 2147483647 w 95"/>
                <a:gd name="T49" fmla="*/ 0 h 289"/>
                <a:gd name="T50" fmla="*/ 2147483647 w 95"/>
                <a:gd name="T51" fmla="*/ 0 h 289"/>
                <a:gd name="T52" fmla="*/ 2147483647 w 95"/>
                <a:gd name="T53" fmla="*/ 0 h 289"/>
                <a:gd name="T54" fmla="*/ 2147483647 w 95"/>
                <a:gd name="T55" fmla="*/ 0 h 289"/>
                <a:gd name="T56" fmla="*/ 2147483647 w 95"/>
                <a:gd name="T57" fmla="*/ 0 h 289"/>
                <a:gd name="T58" fmla="*/ 2147483647 w 95"/>
                <a:gd name="T59" fmla="*/ 2147483647 h 289"/>
                <a:gd name="T60" fmla="*/ 2147483647 w 95"/>
                <a:gd name="T61" fmla="*/ 2147483647 h 289"/>
                <a:gd name="T62" fmla="*/ 2147483647 w 95"/>
                <a:gd name="T63" fmla="*/ 2147483647 h 289"/>
                <a:gd name="T64" fmla="*/ 2147483647 w 95"/>
                <a:gd name="T65" fmla="*/ 2147483647 h 289"/>
                <a:gd name="T66" fmla="*/ 2147483647 w 95"/>
                <a:gd name="T67" fmla="*/ 2147483647 h 289"/>
                <a:gd name="T68" fmla="*/ 2147483647 w 95"/>
                <a:gd name="T69" fmla="*/ 2147483647 h 289"/>
                <a:gd name="T70" fmla="*/ 2147483647 w 95"/>
                <a:gd name="T71" fmla="*/ 2147483647 h 289"/>
                <a:gd name="T72" fmla="*/ 2147483647 w 95"/>
                <a:gd name="T73" fmla="*/ 2147483647 h 289"/>
                <a:gd name="T74" fmla="*/ 2147483647 w 95"/>
                <a:gd name="T75" fmla="*/ 2147483647 h 289"/>
                <a:gd name="T76" fmla="*/ 2147483647 w 95"/>
                <a:gd name="T77" fmla="*/ 2147483647 h 289"/>
                <a:gd name="T78" fmla="*/ 2147483647 w 95"/>
                <a:gd name="T79" fmla="*/ 2147483647 h 289"/>
                <a:gd name="T80" fmla="*/ 2147483647 w 95"/>
                <a:gd name="T81" fmla="*/ 2147483647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5"/>
                <a:gd name="T124" fmla="*/ 0 h 289"/>
                <a:gd name="T125" fmla="*/ 95 w 95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5" h="289">
                  <a:moveTo>
                    <a:pt x="89" y="284"/>
                  </a:moveTo>
                  <a:lnTo>
                    <a:pt x="65" y="71"/>
                  </a:lnTo>
                  <a:lnTo>
                    <a:pt x="59" y="47"/>
                  </a:lnTo>
                  <a:lnTo>
                    <a:pt x="53" y="29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17"/>
                  </a:lnTo>
                  <a:lnTo>
                    <a:pt x="12" y="29"/>
                  </a:lnTo>
                  <a:lnTo>
                    <a:pt x="12" y="41"/>
                  </a:lnTo>
                  <a:lnTo>
                    <a:pt x="12" y="47"/>
                  </a:lnTo>
                  <a:lnTo>
                    <a:pt x="18" y="218"/>
                  </a:lnTo>
                  <a:lnTo>
                    <a:pt x="6" y="218"/>
                  </a:lnTo>
                  <a:lnTo>
                    <a:pt x="0" y="41"/>
                  </a:lnTo>
                  <a:lnTo>
                    <a:pt x="0" y="17"/>
                  </a:ln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59" y="23"/>
                  </a:lnTo>
                  <a:lnTo>
                    <a:pt x="65" y="47"/>
                  </a:lnTo>
                  <a:lnTo>
                    <a:pt x="71" y="71"/>
                  </a:lnTo>
                  <a:lnTo>
                    <a:pt x="95" y="289"/>
                  </a:lnTo>
                  <a:lnTo>
                    <a:pt x="89" y="284"/>
                  </a:lnTo>
                  <a:close/>
                </a:path>
              </a:pathLst>
            </a:custGeom>
            <a:solidFill>
              <a:srgbClr val="1313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8" name="Freeform 294">
              <a:extLst>
                <a:ext uri="{FF2B5EF4-FFF2-40B4-BE49-F238E27FC236}">
                  <a16:creationId xmlns:a16="http://schemas.microsoft.com/office/drawing/2014/main" id="{E4B32711-3C04-63BE-BC69-55AFD49D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4238625"/>
              <a:ext cx="469900" cy="150813"/>
            </a:xfrm>
            <a:custGeom>
              <a:avLst/>
              <a:gdLst>
                <a:gd name="T0" fmla="*/ 2147483647 w 296"/>
                <a:gd name="T1" fmla="*/ 0 h 95"/>
                <a:gd name="T2" fmla="*/ 2147483647 w 296"/>
                <a:gd name="T3" fmla="*/ 0 h 95"/>
                <a:gd name="T4" fmla="*/ 2147483647 w 296"/>
                <a:gd name="T5" fmla="*/ 0 h 95"/>
                <a:gd name="T6" fmla="*/ 2147483647 w 296"/>
                <a:gd name="T7" fmla="*/ 2147483647 h 95"/>
                <a:gd name="T8" fmla="*/ 2147483647 w 296"/>
                <a:gd name="T9" fmla="*/ 2147483647 h 95"/>
                <a:gd name="T10" fmla="*/ 2147483647 w 296"/>
                <a:gd name="T11" fmla="*/ 2147483647 h 95"/>
                <a:gd name="T12" fmla="*/ 2147483647 w 296"/>
                <a:gd name="T13" fmla="*/ 2147483647 h 95"/>
                <a:gd name="T14" fmla="*/ 2147483647 w 296"/>
                <a:gd name="T15" fmla="*/ 2147483647 h 95"/>
                <a:gd name="T16" fmla="*/ 2147483647 w 296"/>
                <a:gd name="T17" fmla="*/ 2147483647 h 95"/>
                <a:gd name="T18" fmla="*/ 2147483647 w 296"/>
                <a:gd name="T19" fmla="*/ 2147483647 h 95"/>
                <a:gd name="T20" fmla="*/ 2147483647 w 296"/>
                <a:gd name="T21" fmla="*/ 2147483647 h 95"/>
                <a:gd name="T22" fmla="*/ 2147483647 w 296"/>
                <a:gd name="T23" fmla="*/ 2147483647 h 95"/>
                <a:gd name="T24" fmla="*/ 0 w 296"/>
                <a:gd name="T25" fmla="*/ 2147483647 h 95"/>
                <a:gd name="T26" fmla="*/ 0 w 296"/>
                <a:gd name="T27" fmla="*/ 2147483647 h 95"/>
                <a:gd name="T28" fmla="*/ 0 w 296"/>
                <a:gd name="T29" fmla="*/ 2147483647 h 95"/>
                <a:gd name="T30" fmla="*/ 0 w 296"/>
                <a:gd name="T31" fmla="*/ 2147483647 h 95"/>
                <a:gd name="T32" fmla="*/ 2147483647 w 296"/>
                <a:gd name="T33" fmla="*/ 2147483647 h 95"/>
                <a:gd name="T34" fmla="*/ 2147483647 w 296"/>
                <a:gd name="T35" fmla="*/ 2147483647 h 95"/>
                <a:gd name="T36" fmla="*/ 2147483647 w 296"/>
                <a:gd name="T37" fmla="*/ 2147483647 h 95"/>
                <a:gd name="T38" fmla="*/ 2147483647 w 296"/>
                <a:gd name="T39" fmla="*/ 2147483647 h 95"/>
                <a:gd name="T40" fmla="*/ 2147483647 w 296"/>
                <a:gd name="T41" fmla="*/ 2147483647 h 95"/>
                <a:gd name="T42" fmla="*/ 2147483647 w 296"/>
                <a:gd name="T43" fmla="*/ 2147483647 h 95"/>
                <a:gd name="T44" fmla="*/ 2147483647 w 296"/>
                <a:gd name="T45" fmla="*/ 2147483647 h 95"/>
                <a:gd name="T46" fmla="*/ 2147483647 w 296"/>
                <a:gd name="T47" fmla="*/ 2147483647 h 95"/>
                <a:gd name="T48" fmla="*/ 2147483647 w 296"/>
                <a:gd name="T49" fmla="*/ 2147483647 h 95"/>
                <a:gd name="T50" fmla="*/ 2147483647 w 296"/>
                <a:gd name="T51" fmla="*/ 2147483647 h 95"/>
                <a:gd name="T52" fmla="*/ 2147483647 w 296"/>
                <a:gd name="T53" fmla="*/ 2147483647 h 95"/>
                <a:gd name="T54" fmla="*/ 2147483647 w 296"/>
                <a:gd name="T55" fmla="*/ 2147483647 h 95"/>
                <a:gd name="T56" fmla="*/ 2147483647 w 296"/>
                <a:gd name="T57" fmla="*/ 2147483647 h 95"/>
                <a:gd name="T58" fmla="*/ 2147483647 w 296"/>
                <a:gd name="T59" fmla="*/ 2147483647 h 95"/>
                <a:gd name="T60" fmla="*/ 2147483647 w 296"/>
                <a:gd name="T61" fmla="*/ 2147483647 h 95"/>
                <a:gd name="T62" fmla="*/ 2147483647 w 296"/>
                <a:gd name="T63" fmla="*/ 2147483647 h 95"/>
                <a:gd name="T64" fmla="*/ 2147483647 w 296"/>
                <a:gd name="T65" fmla="*/ 2147483647 h 95"/>
                <a:gd name="T66" fmla="*/ 2147483647 w 296"/>
                <a:gd name="T67" fmla="*/ 2147483647 h 95"/>
                <a:gd name="T68" fmla="*/ 2147483647 w 296"/>
                <a:gd name="T69" fmla="*/ 2147483647 h 95"/>
                <a:gd name="T70" fmla="*/ 2147483647 w 296"/>
                <a:gd name="T71" fmla="*/ 0 h 95"/>
                <a:gd name="T72" fmla="*/ 2147483647 w 296"/>
                <a:gd name="T73" fmla="*/ 0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6"/>
                <a:gd name="T112" fmla="*/ 0 h 95"/>
                <a:gd name="T113" fmla="*/ 296 w 296"/>
                <a:gd name="T114" fmla="*/ 95 h 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6" h="95">
                  <a:moveTo>
                    <a:pt x="231" y="0"/>
                  </a:moveTo>
                  <a:lnTo>
                    <a:pt x="231" y="0"/>
                  </a:lnTo>
                  <a:lnTo>
                    <a:pt x="207" y="0"/>
                  </a:lnTo>
                  <a:lnTo>
                    <a:pt x="183" y="6"/>
                  </a:lnTo>
                  <a:lnTo>
                    <a:pt x="130" y="18"/>
                  </a:lnTo>
                  <a:lnTo>
                    <a:pt x="77" y="18"/>
                  </a:lnTo>
                  <a:lnTo>
                    <a:pt x="47" y="18"/>
                  </a:lnTo>
                  <a:lnTo>
                    <a:pt x="24" y="24"/>
                  </a:lnTo>
                  <a:lnTo>
                    <a:pt x="12" y="30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8" y="42"/>
                  </a:lnTo>
                  <a:lnTo>
                    <a:pt x="42" y="48"/>
                  </a:lnTo>
                  <a:lnTo>
                    <a:pt x="59" y="59"/>
                  </a:lnTo>
                  <a:lnTo>
                    <a:pt x="77" y="83"/>
                  </a:lnTo>
                  <a:lnTo>
                    <a:pt x="95" y="95"/>
                  </a:lnTo>
                  <a:lnTo>
                    <a:pt x="118" y="95"/>
                  </a:lnTo>
                  <a:lnTo>
                    <a:pt x="207" y="89"/>
                  </a:lnTo>
                  <a:lnTo>
                    <a:pt x="272" y="77"/>
                  </a:lnTo>
                  <a:lnTo>
                    <a:pt x="278" y="77"/>
                  </a:lnTo>
                  <a:lnTo>
                    <a:pt x="290" y="71"/>
                  </a:lnTo>
                  <a:lnTo>
                    <a:pt x="296" y="65"/>
                  </a:lnTo>
                  <a:lnTo>
                    <a:pt x="290" y="53"/>
                  </a:lnTo>
                  <a:lnTo>
                    <a:pt x="278" y="3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699" name="Freeform 295">
              <a:extLst>
                <a:ext uri="{FF2B5EF4-FFF2-40B4-BE49-F238E27FC236}">
                  <a16:creationId xmlns:a16="http://schemas.microsoft.com/office/drawing/2014/main" id="{438633F3-0914-BCD9-F481-980297AC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75" y="4238625"/>
              <a:ext cx="469900" cy="141288"/>
            </a:xfrm>
            <a:custGeom>
              <a:avLst/>
              <a:gdLst>
                <a:gd name="T0" fmla="*/ 2147483647 w 296"/>
                <a:gd name="T1" fmla="*/ 0 h 89"/>
                <a:gd name="T2" fmla="*/ 2147483647 w 296"/>
                <a:gd name="T3" fmla="*/ 0 h 89"/>
                <a:gd name="T4" fmla="*/ 2147483647 w 296"/>
                <a:gd name="T5" fmla="*/ 0 h 89"/>
                <a:gd name="T6" fmla="*/ 2147483647 w 296"/>
                <a:gd name="T7" fmla="*/ 2147483647 h 89"/>
                <a:gd name="T8" fmla="*/ 2147483647 w 296"/>
                <a:gd name="T9" fmla="*/ 2147483647 h 89"/>
                <a:gd name="T10" fmla="*/ 2147483647 w 296"/>
                <a:gd name="T11" fmla="*/ 2147483647 h 89"/>
                <a:gd name="T12" fmla="*/ 2147483647 w 296"/>
                <a:gd name="T13" fmla="*/ 2147483647 h 89"/>
                <a:gd name="T14" fmla="*/ 2147483647 w 296"/>
                <a:gd name="T15" fmla="*/ 2147483647 h 89"/>
                <a:gd name="T16" fmla="*/ 2147483647 w 296"/>
                <a:gd name="T17" fmla="*/ 2147483647 h 89"/>
                <a:gd name="T18" fmla="*/ 2147483647 w 296"/>
                <a:gd name="T19" fmla="*/ 2147483647 h 89"/>
                <a:gd name="T20" fmla="*/ 2147483647 w 296"/>
                <a:gd name="T21" fmla="*/ 2147483647 h 89"/>
                <a:gd name="T22" fmla="*/ 0 w 296"/>
                <a:gd name="T23" fmla="*/ 2147483647 h 89"/>
                <a:gd name="T24" fmla="*/ 0 w 296"/>
                <a:gd name="T25" fmla="*/ 2147483647 h 89"/>
                <a:gd name="T26" fmla="*/ 2147483647 w 296"/>
                <a:gd name="T27" fmla="*/ 2147483647 h 89"/>
                <a:gd name="T28" fmla="*/ 2147483647 w 296"/>
                <a:gd name="T29" fmla="*/ 2147483647 h 89"/>
                <a:gd name="T30" fmla="*/ 2147483647 w 296"/>
                <a:gd name="T31" fmla="*/ 2147483647 h 89"/>
                <a:gd name="T32" fmla="*/ 2147483647 w 296"/>
                <a:gd name="T33" fmla="*/ 2147483647 h 89"/>
                <a:gd name="T34" fmla="*/ 2147483647 w 296"/>
                <a:gd name="T35" fmla="*/ 2147483647 h 89"/>
                <a:gd name="T36" fmla="*/ 2147483647 w 296"/>
                <a:gd name="T37" fmla="*/ 2147483647 h 89"/>
                <a:gd name="T38" fmla="*/ 2147483647 w 296"/>
                <a:gd name="T39" fmla="*/ 2147483647 h 89"/>
                <a:gd name="T40" fmla="*/ 2147483647 w 296"/>
                <a:gd name="T41" fmla="*/ 2147483647 h 89"/>
                <a:gd name="T42" fmla="*/ 2147483647 w 296"/>
                <a:gd name="T43" fmla="*/ 2147483647 h 89"/>
                <a:gd name="T44" fmla="*/ 2147483647 w 296"/>
                <a:gd name="T45" fmla="*/ 2147483647 h 89"/>
                <a:gd name="T46" fmla="*/ 2147483647 w 296"/>
                <a:gd name="T47" fmla="*/ 2147483647 h 89"/>
                <a:gd name="T48" fmla="*/ 2147483647 w 296"/>
                <a:gd name="T49" fmla="*/ 2147483647 h 89"/>
                <a:gd name="T50" fmla="*/ 2147483647 w 296"/>
                <a:gd name="T51" fmla="*/ 2147483647 h 89"/>
                <a:gd name="T52" fmla="*/ 2147483647 w 296"/>
                <a:gd name="T53" fmla="*/ 2147483647 h 89"/>
                <a:gd name="T54" fmla="*/ 2147483647 w 296"/>
                <a:gd name="T55" fmla="*/ 2147483647 h 89"/>
                <a:gd name="T56" fmla="*/ 2147483647 w 296"/>
                <a:gd name="T57" fmla="*/ 2147483647 h 89"/>
                <a:gd name="T58" fmla="*/ 2147483647 w 296"/>
                <a:gd name="T59" fmla="*/ 2147483647 h 89"/>
                <a:gd name="T60" fmla="*/ 2147483647 w 296"/>
                <a:gd name="T61" fmla="*/ 2147483647 h 89"/>
                <a:gd name="T62" fmla="*/ 2147483647 w 296"/>
                <a:gd name="T63" fmla="*/ 2147483647 h 89"/>
                <a:gd name="T64" fmla="*/ 2147483647 w 296"/>
                <a:gd name="T65" fmla="*/ 0 h 89"/>
                <a:gd name="T66" fmla="*/ 2147483647 w 296"/>
                <a:gd name="T67" fmla="*/ 0 h 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6"/>
                <a:gd name="T103" fmla="*/ 0 h 89"/>
                <a:gd name="T104" fmla="*/ 296 w 296"/>
                <a:gd name="T105" fmla="*/ 89 h 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6" h="89">
                  <a:moveTo>
                    <a:pt x="231" y="0"/>
                  </a:moveTo>
                  <a:lnTo>
                    <a:pt x="231" y="0"/>
                  </a:lnTo>
                  <a:lnTo>
                    <a:pt x="207" y="0"/>
                  </a:lnTo>
                  <a:lnTo>
                    <a:pt x="183" y="6"/>
                  </a:lnTo>
                  <a:lnTo>
                    <a:pt x="130" y="18"/>
                  </a:lnTo>
                  <a:lnTo>
                    <a:pt x="77" y="18"/>
                  </a:lnTo>
                  <a:lnTo>
                    <a:pt x="47" y="18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42" y="36"/>
                  </a:lnTo>
                  <a:lnTo>
                    <a:pt x="59" y="53"/>
                  </a:lnTo>
                  <a:lnTo>
                    <a:pt x="77" y="77"/>
                  </a:lnTo>
                  <a:lnTo>
                    <a:pt x="95" y="83"/>
                  </a:lnTo>
                  <a:lnTo>
                    <a:pt x="118" y="89"/>
                  </a:lnTo>
                  <a:lnTo>
                    <a:pt x="207" y="77"/>
                  </a:lnTo>
                  <a:lnTo>
                    <a:pt x="272" y="71"/>
                  </a:lnTo>
                  <a:lnTo>
                    <a:pt x="284" y="65"/>
                  </a:lnTo>
                  <a:lnTo>
                    <a:pt x="290" y="65"/>
                  </a:lnTo>
                  <a:lnTo>
                    <a:pt x="296" y="59"/>
                  </a:lnTo>
                  <a:lnTo>
                    <a:pt x="290" y="48"/>
                  </a:lnTo>
                  <a:lnTo>
                    <a:pt x="278" y="3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0" name="Freeform 296">
              <a:extLst>
                <a:ext uri="{FF2B5EF4-FFF2-40B4-BE49-F238E27FC236}">
                  <a16:creationId xmlns:a16="http://schemas.microsoft.com/office/drawing/2014/main" id="{85F519BD-CD25-5B38-0CC3-241B715A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4276725"/>
              <a:ext cx="263525" cy="65088"/>
            </a:xfrm>
            <a:custGeom>
              <a:avLst/>
              <a:gdLst>
                <a:gd name="T0" fmla="*/ 2147483647 w 166"/>
                <a:gd name="T1" fmla="*/ 2147483647 h 41"/>
                <a:gd name="T2" fmla="*/ 2147483647 w 166"/>
                <a:gd name="T3" fmla="*/ 2147483647 h 41"/>
                <a:gd name="T4" fmla="*/ 2147483647 w 166"/>
                <a:gd name="T5" fmla="*/ 2147483647 h 41"/>
                <a:gd name="T6" fmla="*/ 2147483647 w 166"/>
                <a:gd name="T7" fmla="*/ 2147483647 h 41"/>
                <a:gd name="T8" fmla="*/ 2147483647 w 166"/>
                <a:gd name="T9" fmla="*/ 2147483647 h 41"/>
                <a:gd name="T10" fmla="*/ 2147483647 w 166"/>
                <a:gd name="T11" fmla="*/ 2147483647 h 41"/>
                <a:gd name="T12" fmla="*/ 2147483647 w 166"/>
                <a:gd name="T13" fmla="*/ 2147483647 h 41"/>
                <a:gd name="T14" fmla="*/ 2147483647 w 166"/>
                <a:gd name="T15" fmla="*/ 2147483647 h 41"/>
                <a:gd name="T16" fmla="*/ 2147483647 w 166"/>
                <a:gd name="T17" fmla="*/ 2147483647 h 41"/>
                <a:gd name="T18" fmla="*/ 2147483647 w 166"/>
                <a:gd name="T19" fmla="*/ 2147483647 h 41"/>
                <a:gd name="T20" fmla="*/ 0 w 166"/>
                <a:gd name="T21" fmla="*/ 0 h 41"/>
                <a:gd name="T22" fmla="*/ 0 w 166"/>
                <a:gd name="T23" fmla="*/ 0 h 41"/>
                <a:gd name="T24" fmla="*/ 2147483647 w 166"/>
                <a:gd name="T25" fmla="*/ 0 h 41"/>
                <a:gd name="T26" fmla="*/ 2147483647 w 166"/>
                <a:gd name="T27" fmla="*/ 2147483647 h 41"/>
                <a:gd name="T28" fmla="*/ 2147483647 w 166"/>
                <a:gd name="T29" fmla="*/ 2147483647 h 41"/>
                <a:gd name="T30" fmla="*/ 2147483647 w 166"/>
                <a:gd name="T31" fmla="*/ 2147483647 h 41"/>
                <a:gd name="T32" fmla="*/ 2147483647 w 166"/>
                <a:gd name="T33" fmla="*/ 2147483647 h 41"/>
                <a:gd name="T34" fmla="*/ 2147483647 w 166"/>
                <a:gd name="T35" fmla="*/ 2147483647 h 41"/>
                <a:gd name="T36" fmla="*/ 2147483647 w 166"/>
                <a:gd name="T37" fmla="*/ 2147483647 h 41"/>
                <a:gd name="T38" fmla="*/ 2147483647 w 166"/>
                <a:gd name="T39" fmla="*/ 2147483647 h 41"/>
                <a:gd name="T40" fmla="*/ 2147483647 w 166"/>
                <a:gd name="T41" fmla="*/ 2147483647 h 41"/>
                <a:gd name="T42" fmla="*/ 2147483647 w 166"/>
                <a:gd name="T43" fmla="*/ 2147483647 h 41"/>
                <a:gd name="T44" fmla="*/ 2147483647 w 166"/>
                <a:gd name="T45" fmla="*/ 2147483647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41"/>
                <a:gd name="T71" fmla="*/ 166 w 166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41">
                  <a:moveTo>
                    <a:pt x="166" y="29"/>
                  </a:moveTo>
                  <a:lnTo>
                    <a:pt x="166" y="29"/>
                  </a:lnTo>
                  <a:lnTo>
                    <a:pt x="142" y="35"/>
                  </a:lnTo>
                  <a:lnTo>
                    <a:pt x="107" y="41"/>
                  </a:lnTo>
                  <a:lnTo>
                    <a:pt x="77" y="41"/>
                  </a:lnTo>
                  <a:lnTo>
                    <a:pt x="53" y="35"/>
                  </a:lnTo>
                  <a:lnTo>
                    <a:pt x="30" y="24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42" y="6"/>
                  </a:lnTo>
                  <a:lnTo>
                    <a:pt x="65" y="12"/>
                  </a:lnTo>
                  <a:lnTo>
                    <a:pt x="107" y="18"/>
                  </a:lnTo>
                  <a:lnTo>
                    <a:pt x="136" y="18"/>
                  </a:lnTo>
                  <a:lnTo>
                    <a:pt x="148" y="18"/>
                  </a:lnTo>
                  <a:lnTo>
                    <a:pt x="160" y="24"/>
                  </a:lnTo>
                  <a:lnTo>
                    <a:pt x="166" y="29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1" name="Freeform 297">
              <a:extLst>
                <a:ext uri="{FF2B5EF4-FFF2-40B4-BE49-F238E27FC236}">
                  <a16:creationId xmlns:a16="http://schemas.microsoft.com/office/drawing/2014/main" id="{F9B4F6EF-3C6B-C027-1815-FE37893C5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4286250"/>
              <a:ext cx="403225" cy="93663"/>
            </a:xfrm>
            <a:custGeom>
              <a:avLst/>
              <a:gdLst>
                <a:gd name="T0" fmla="*/ 0 w 254"/>
                <a:gd name="T1" fmla="*/ 2147483647 h 59"/>
                <a:gd name="T2" fmla="*/ 0 w 254"/>
                <a:gd name="T3" fmla="*/ 2147483647 h 59"/>
                <a:gd name="T4" fmla="*/ 2147483647 w 254"/>
                <a:gd name="T5" fmla="*/ 2147483647 h 59"/>
                <a:gd name="T6" fmla="*/ 2147483647 w 254"/>
                <a:gd name="T7" fmla="*/ 2147483647 h 59"/>
                <a:gd name="T8" fmla="*/ 2147483647 w 254"/>
                <a:gd name="T9" fmla="*/ 2147483647 h 59"/>
                <a:gd name="T10" fmla="*/ 2147483647 w 254"/>
                <a:gd name="T11" fmla="*/ 2147483647 h 59"/>
                <a:gd name="T12" fmla="*/ 2147483647 w 254"/>
                <a:gd name="T13" fmla="*/ 2147483647 h 59"/>
                <a:gd name="T14" fmla="*/ 2147483647 w 254"/>
                <a:gd name="T15" fmla="*/ 2147483647 h 59"/>
                <a:gd name="T16" fmla="*/ 2147483647 w 254"/>
                <a:gd name="T17" fmla="*/ 2147483647 h 59"/>
                <a:gd name="T18" fmla="*/ 2147483647 w 254"/>
                <a:gd name="T19" fmla="*/ 2147483647 h 59"/>
                <a:gd name="T20" fmla="*/ 2147483647 w 254"/>
                <a:gd name="T21" fmla="*/ 2147483647 h 59"/>
                <a:gd name="T22" fmla="*/ 2147483647 w 254"/>
                <a:gd name="T23" fmla="*/ 2147483647 h 59"/>
                <a:gd name="T24" fmla="*/ 2147483647 w 254"/>
                <a:gd name="T25" fmla="*/ 2147483647 h 59"/>
                <a:gd name="T26" fmla="*/ 2147483647 w 254"/>
                <a:gd name="T27" fmla="*/ 2147483647 h 59"/>
                <a:gd name="T28" fmla="*/ 2147483647 w 254"/>
                <a:gd name="T29" fmla="*/ 2147483647 h 59"/>
                <a:gd name="T30" fmla="*/ 2147483647 w 254"/>
                <a:gd name="T31" fmla="*/ 2147483647 h 59"/>
                <a:gd name="T32" fmla="*/ 2147483647 w 254"/>
                <a:gd name="T33" fmla="*/ 2147483647 h 59"/>
                <a:gd name="T34" fmla="*/ 2147483647 w 254"/>
                <a:gd name="T35" fmla="*/ 2147483647 h 59"/>
                <a:gd name="T36" fmla="*/ 2147483647 w 254"/>
                <a:gd name="T37" fmla="*/ 0 h 59"/>
                <a:gd name="T38" fmla="*/ 2147483647 w 254"/>
                <a:gd name="T39" fmla="*/ 0 h 59"/>
                <a:gd name="T40" fmla="*/ 2147483647 w 254"/>
                <a:gd name="T41" fmla="*/ 2147483647 h 59"/>
                <a:gd name="T42" fmla="*/ 2147483647 w 254"/>
                <a:gd name="T43" fmla="*/ 2147483647 h 59"/>
                <a:gd name="T44" fmla="*/ 2147483647 w 254"/>
                <a:gd name="T45" fmla="*/ 2147483647 h 59"/>
                <a:gd name="T46" fmla="*/ 2147483647 w 254"/>
                <a:gd name="T47" fmla="*/ 2147483647 h 59"/>
                <a:gd name="T48" fmla="*/ 2147483647 w 254"/>
                <a:gd name="T49" fmla="*/ 2147483647 h 59"/>
                <a:gd name="T50" fmla="*/ 2147483647 w 254"/>
                <a:gd name="T51" fmla="*/ 2147483647 h 59"/>
                <a:gd name="T52" fmla="*/ 2147483647 w 254"/>
                <a:gd name="T53" fmla="*/ 2147483647 h 59"/>
                <a:gd name="T54" fmla="*/ 2147483647 w 254"/>
                <a:gd name="T55" fmla="*/ 2147483647 h 59"/>
                <a:gd name="T56" fmla="*/ 2147483647 w 254"/>
                <a:gd name="T57" fmla="*/ 2147483647 h 59"/>
                <a:gd name="T58" fmla="*/ 2147483647 w 254"/>
                <a:gd name="T59" fmla="*/ 2147483647 h 59"/>
                <a:gd name="T60" fmla="*/ 2147483647 w 254"/>
                <a:gd name="T61" fmla="*/ 2147483647 h 59"/>
                <a:gd name="T62" fmla="*/ 0 w 254"/>
                <a:gd name="T63" fmla="*/ 2147483647 h 59"/>
                <a:gd name="T64" fmla="*/ 0 w 254"/>
                <a:gd name="T65" fmla="*/ 2147483647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59"/>
                <a:gd name="T101" fmla="*/ 254 w 254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59">
                  <a:moveTo>
                    <a:pt x="0" y="6"/>
                  </a:moveTo>
                  <a:lnTo>
                    <a:pt x="0" y="6"/>
                  </a:lnTo>
                  <a:lnTo>
                    <a:pt x="17" y="23"/>
                  </a:lnTo>
                  <a:lnTo>
                    <a:pt x="35" y="47"/>
                  </a:lnTo>
                  <a:lnTo>
                    <a:pt x="53" y="53"/>
                  </a:lnTo>
                  <a:lnTo>
                    <a:pt x="76" y="59"/>
                  </a:lnTo>
                  <a:lnTo>
                    <a:pt x="165" y="47"/>
                  </a:lnTo>
                  <a:lnTo>
                    <a:pt x="230" y="41"/>
                  </a:lnTo>
                  <a:lnTo>
                    <a:pt x="242" y="35"/>
                  </a:lnTo>
                  <a:lnTo>
                    <a:pt x="248" y="35"/>
                  </a:lnTo>
                  <a:lnTo>
                    <a:pt x="254" y="29"/>
                  </a:lnTo>
                  <a:lnTo>
                    <a:pt x="248" y="18"/>
                  </a:lnTo>
                  <a:lnTo>
                    <a:pt x="236" y="6"/>
                  </a:lnTo>
                  <a:lnTo>
                    <a:pt x="224" y="0"/>
                  </a:lnTo>
                  <a:lnTo>
                    <a:pt x="236" y="18"/>
                  </a:lnTo>
                  <a:lnTo>
                    <a:pt x="230" y="29"/>
                  </a:lnTo>
                  <a:lnTo>
                    <a:pt x="218" y="35"/>
                  </a:lnTo>
                  <a:lnTo>
                    <a:pt x="189" y="35"/>
                  </a:lnTo>
                  <a:lnTo>
                    <a:pt x="106" y="47"/>
                  </a:lnTo>
                  <a:lnTo>
                    <a:pt x="71" y="47"/>
                  </a:lnTo>
                  <a:lnTo>
                    <a:pt x="47" y="35"/>
                  </a:lnTo>
                  <a:lnTo>
                    <a:pt x="29" y="18"/>
                  </a:lnTo>
                  <a:lnTo>
                    <a:pt x="17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2" name="Freeform 298">
              <a:extLst>
                <a:ext uri="{FF2B5EF4-FFF2-40B4-BE49-F238E27FC236}">
                  <a16:creationId xmlns:a16="http://schemas.microsoft.com/office/drawing/2014/main" id="{6ED0D82F-497B-80E2-AAD7-1F8BAA277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22763"/>
              <a:ext cx="384175" cy="160338"/>
            </a:xfrm>
            <a:custGeom>
              <a:avLst/>
              <a:gdLst>
                <a:gd name="T0" fmla="*/ 2147483647 w 242"/>
                <a:gd name="T1" fmla="*/ 0 h 101"/>
                <a:gd name="T2" fmla="*/ 2147483647 w 242"/>
                <a:gd name="T3" fmla="*/ 0 h 101"/>
                <a:gd name="T4" fmla="*/ 2147483647 w 242"/>
                <a:gd name="T5" fmla="*/ 0 h 101"/>
                <a:gd name="T6" fmla="*/ 2147483647 w 242"/>
                <a:gd name="T7" fmla="*/ 2147483647 h 101"/>
                <a:gd name="T8" fmla="*/ 2147483647 w 242"/>
                <a:gd name="T9" fmla="*/ 2147483647 h 101"/>
                <a:gd name="T10" fmla="*/ 2147483647 w 242"/>
                <a:gd name="T11" fmla="*/ 2147483647 h 101"/>
                <a:gd name="T12" fmla="*/ 2147483647 w 242"/>
                <a:gd name="T13" fmla="*/ 2147483647 h 101"/>
                <a:gd name="T14" fmla="*/ 2147483647 w 242"/>
                <a:gd name="T15" fmla="*/ 2147483647 h 101"/>
                <a:gd name="T16" fmla="*/ 0 w 242"/>
                <a:gd name="T17" fmla="*/ 2147483647 h 101"/>
                <a:gd name="T18" fmla="*/ 0 w 242"/>
                <a:gd name="T19" fmla="*/ 2147483647 h 101"/>
                <a:gd name="T20" fmla="*/ 0 w 242"/>
                <a:gd name="T21" fmla="*/ 2147483647 h 101"/>
                <a:gd name="T22" fmla="*/ 2147483647 w 242"/>
                <a:gd name="T23" fmla="*/ 2147483647 h 101"/>
                <a:gd name="T24" fmla="*/ 2147483647 w 242"/>
                <a:gd name="T25" fmla="*/ 2147483647 h 101"/>
                <a:gd name="T26" fmla="*/ 2147483647 w 242"/>
                <a:gd name="T27" fmla="*/ 2147483647 h 101"/>
                <a:gd name="T28" fmla="*/ 2147483647 w 242"/>
                <a:gd name="T29" fmla="*/ 2147483647 h 101"/>
                <a:gd name="T30" fmla="*/ 2147483647 w 242"/>
                <a:gd name="T31" fmla="*/ 2147483647 h 101"/>
                <a:gd name="T32" fmla="*/ 2147483647 w 242"/>
                <a:gd name="T33" fmla="*/ 2147483647 h 101"/>
                <a:gd name="T34" fmla="*/ 2147483647 w 242"/>
                <a:gd name="T35" fmla="*/ 2147483647 h 101"/>
                <a:gd name="T36" fmla="*/ 2147483647 w 242"/>
                <a:gd name="T37" fmla="*/ 2147483647 h 101"/>
                <a:gd name="T38" fmla="*/ 2147483647 w 242"/>
                <a:gd name="T39" fmla="*/ 2147483647 h 101"/>
                <a:gd name="T40" fmla="*/ 2147483647 w 242"/>
                <a:gd name="T41" fmla="*/ 2147483647 h 101"/>
                <a:gd name="T42" fmla="*/ 2147483647 w 242"/>
                <a:gd name="T43" fmla="*/ 2147483647 h 101"/>
                <a:gd name="T44" fmla="*/ 2147483647 w 242"/>
                <a:gd name="T45" fmla="*/ 2147483647 h 101"/>
                <a:gd name="T46" fmla="*/ 2147483647 w 242"/>
                <a:gd name="T47" fmla="*/ 2147483647 h 101"/>
                <a:gd name="T48" fmla="*/ 2147483647 w 242"/>
                <a:gd name="T49" fmla="*/ 2147483647 h 101"/>
                <a:gd name="T50" fmla="*/ 2147483647 w 242"/>
                <a:gd name="T51" fmla="*/ 2147483647 h 101"/>
                <a:gd name="T52" fmla="*/ 2147483647 w 242"/>
                <a:gd name="T53" fmla="*/ 2147483647 h 101"/>
                <a:gd name="T54" fmla="*/ 2147483647 w 242"/>
                <a:gd name="T55" fmla="*/ 0 h 101"/>
                <a:gd name="T56" fmla="*/ 2147483647 w 242"/>
                <a:gd name="T57" fmla="*/ 0 h 1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101"/>
                <a:gd name="T89" fmla="*/ 242 w 242"/>
                <a:gd name="T90" fmla="*/ 101 h 1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101">
                  <a:moveTo>
                    <a:pt x="183" y="0"/>
                  </a:moveTo>
                  <a:lnTo>
                    <a:pt x="183" y="0"/>
                  </a:lnTo>
                  <a:lnTo>
                    <a:pt x="154" y="0"/>
                  </a:lnTo>
                  <a:lnTo>
                    <a:pt x="130" y="6"/>
                  </a:lnTo>
                  <a:lnTo>
                    <a:pt x="77" y="18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23" y="89"/>
                  </a:lnTo>
                  <a:lnTo>
                    <a:pt x="41" y="95"/>
                  </a:lnTo>
                  <a:lnTo>
                    <a:pt x="65" y="101"/>
                  </a:lnTo>
                  <a:lnTo>
                    <a:pt x="160" y="89"/>
                  </a:lnTo>
                  <a:lnTo>
                    <a:pt x="219" y="77"/>
                  </a:lnTo>
                  <a:lnTo>
                    <a:pt x="230" y="71"/>
                  </a:lnTo>
                  <a:lnTo>
                    <a:pt x="236" y="71"/>
                  </a:lnTo>
                  <a:lnTo>
                    <a:pt x="242" y="66"/>
                  </a:lnTo>
                  <a:lnTo>
                    <a:pt x="242" y="48"/>
                  </a:lnTo>
                  <a:lnTo>
                    <a:pt x="230" y="3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3" name="Freeform 299">
              <a:extLst>
                <a:ext uri="{FF2B5EF4-FFF2-40B4-BE49-F238E27FC236}">
                  <a16:creationId xmlns:a16="http://schemas.microsoft.com/office/drawing/2014/main" id="{4E780AE2-84C6-B60E-C283-22B0C9E9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22763"/>
              <a:ext cx="384175" cy="141288"/>
            </a:xfrm>
            <a:custGeom>
              <a:avLst/>
              <a:gdLst>
                <a:gd name="T0" fmla="*/ 2147483647 w 242"/>
                <a:gd name="T1" fmla="*/ 0 h 89"/>
                <a:gd name="T2" fmla="*/ 2147483647 w 242"/>
                <a:gd name="T3" fmla="*/ 0 h 89"/>
                <a:gd name="T4" fmla="*/ 2147483647 w 242"/>
                <a:gd name="T5" fmla="*/ 0 h 89"/>
                <a:gd name="T6" fmla="*/ 2147483647 w 242"/>
                <a:gd name="T7" fmla="*/ 2147483647 h 89"/>
                <a:gd name="T8" fmla="*/ 2147483647 w 242"/>
                <a:gd name="T9" fmla="*/ 2147483647 h 89"/>
                <a:gd name="T10" fmla="*/ 2147483647 w 242"/>
                <a:gd name="T11" fmla="*/ 2147483647 h 89"/>
                <a:gd name="T12" fmla="*/ 2147483647 w 242"/>
                <a:gd name="T13" fmla="*/ 2147483647 h 89"/>
                <a:gd name="T14" fmla="*/ 2147483647 w 242"/>
                <a:gd name="T15" fmla="*/ 2147483647 h 89"/>
                <a:gd name="T16" fmla="*/ 0 w 242"/>
                <a:gd name="T17" fmla="*/ 2147483647 h 89"/>
                <a:gd name="T18" fmla="*/ 0 w 242"/>
                <a:gd name="T19" fmla="*/ 2147483647 h 89"/>
                <a:gd name="T20" fmla="*/ 0 w 242"/>
                <a:gd name="T21" fmla="*/ 2147483647 h 89"/>
                <a:gd name="T22" fmla="*/ 2147483647 w 242"/>
                <a:gd name="T23" fmla="*/ 2147483647 h 89"/>
                <a:gd name="T24" fmla="*/ 2147483647 w 242"/>
                <a:gd name="T25" fmla="*/ 2147483647 h 89"/>
                <a:gd name="T26" fmla="*/ 2147483647 w 242"/>
                <a:gd name="T27" fmla="*/ 2147483647 h 89"/>
                <a:gd name="T28" fmla="*/ 2147483647 w 242"/>
                <a:gd name="T29" fmla="*/ 2147483647 h 89"/>
                <a:gd name="T30" fmla="*/ 2147483647 w 242"/>
                <a:gd name="T31" fmla="*/ 2147483647 h 89"/>
                <a:gd name="T32" fmla="*/ 2147483647 w 242"/>
                <a:gd name="T33" fmla="*/ 2147483647 h 89"/>
                <a:gd name="T34" fmla="*/ 2147483647 w 242"/>
                <a:gd name="T35" fmla="*/ 2147483647 h 89"/>
                <a:gd name="T36" fmla="*/ 2147483647 w 242"/>
                <a:gd name="T37" fmla="*/ 2147483647 h 89"/>
                <a:gd name="T38" fmla="*/ 2147483647 w 242"/>
                <a:gd name="T39" fmla="*/ 2147483647 h 89"/>
                <a:gd name="T40" fmla="*/ 2147483647 w 242"/>
                <a:gd name="T41" fmla="*/ 2147483647 h 89"/>
                <a:gd name="T42" fmla="*/ 2147483647 w 242"/>
                <a:gd name="T43" fmla="*/ 2147483647 h 89"/>
                <a:gd name="T44" fmla="*/ 2147483647 w 242"/>
                <a:gd name="T45" fmla="*/ 2147483647 h 89"/>
                <a:gd name="T46" fmla="*/ 2147483647 w 242"/>
                <a:gd name="T47" fmla="*/ 2147483647 h 89"/>
                <a:gd name="T48" fmla="*/ 2147483647 w 242"/>
                <a:gd name="T49" fmla="*/ 2147483647 h 89"/>
                <a:gd name="T50" fmla="*/ 2147483647 w 242"/>
                <a:gd name="T51" fmla="*/ 2147483647 h 89"/>
                <a:gd name="T52" fmla="*/ 2147483647 w 242"/>
                <a:gd name="T53" fmla="*/ 2147483647 h 89"/>
                <a:gd name="T54" fmla="*/ 2147483647 w 242"/>
                <a:gd name="T55" fmla="*/ 0 h 89"/>
                <a:gd name="T56" fmla="*/ 2147483647 w 242"/>
                <a:gd name="T57" fmla="*/ 0 h 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"/>
                <a:gd name="T88" fmla="*/ 0 h 89"/>
                <a:gd name="T89" fmla="*/ 242 w 242"/>
                <a:gd name="T90" fmla="*/ 89 h 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" h="89">
                  <a:moveTo>
                    <a:pt x="183" y="0"/>
                  </a:moveTo>
                  <a:lnTo>
                    <a:pt x="183" y="0"/>
                  </a:lnTo>
                  <a:lnTo>
                    <a:pt x="154" y="0"/>
                  </a:lnTo>
                  <a:lnTo>
                    <a:pt x="130" y="6"/>
                  </a:lnTo>
                  <a:lnTo>
                    <a:pt x="77" y="18"/>
                  </a:lnTo>
                  <a:lnTo>
                    <a:pt x="23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29" y="77"/>
                  </a:lnTo>
                  <a:lnTo>
                    <a:pt x="41" y="89"/>
                  </a:lnTo>
                  <a:lnTo>
                    <a:pt x="65" y="89"/>
                  </a:lnTo>
                  <a:lnTo>
                    <a:pt x="160" y="77"/>
                  </a:lnTo>
                  <a:lnTo>
                    <a:pt x="219" y="66"/>
                  </a:lnTo>
                  <a:lnTo>
                    <a:pt x="236" y="66"/>
                  </a:lnTo>
                  <a:lnTo>
                    <a:pt x="242" y="60"/>
                  </a:lnTo>
                  <a:lnTo>
                    <a:pt x="242" y="54"/>
                  </a:lnTo>
                  <a:lnTo>
                    <a:pt x="236" y="48"/>
                  </a:lnTo>
                  <a:lnTo>
                    <a:pt x="230" y="3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4" name="Freeform 300">
              <a:extLst>
                <a:ext uri="{FF2B5EF4-FFF2-40B4-BE49-F238E27FC236}">
                  <a16:creationId xmlns:a16="http://schemas.microsoft.com/office/drawing/2014/main" id="{6160C196-2A6C-E3B0-0549-B4793D4A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225" y="4370388"/>
              <a:ext cx="271463" cy="65088"/>
            </a:xfrm>
            <a:custGeom>
              <a:avLst/>
              <a:gdLst>
                <a:gd name="T0" fmla="*/ 2147483647 w 171"/>
                <a:gd name="T1" fmla="*/ 2147483647 h 41"/>
                <a:gd name="T2" fmla="*/ 2147483647 w 171"/>
                <a:gd name="T3" fmla="*/ 2147483647 h 41"/>
                <a:gd name="T4" fmla="*/ 2147483647 w 171"/>
                <a:gd name="T5" fmla="*/ 2147483647 h 41"/>
                <a:gd name="T6" fmla="*/ 2147483647 w 171"/>
                <a:gd name="T7" fmla="*/ 2147483647 h 41"/>
                <a:gd name="T8" fmla="*/ 2147483647 w 171"/>
                <a:gd name="T9" fmla="*/ 2147483647 h 41"/>
                <a:gd name="T10" fmla="*/ 2147483647 w 171"/>
                <a:gd name="T11" fmla="*/ 2147483647 h 41"/>
                <a:gd name="T12" fmla="*/ 2147483647 w 171"/>
                <a:gd name="T13" fmla="*/ 2147483647 h 41"/>
                <a:gd name="T14" fmla="*/ 2147483647 w 171"/>
                <a:gd name="T15" fmla="*/ 2147483647 h 41"/>
                <a:gd name="T16" fmla="*/ 2147483647 w 171"/>
                <a:gd name="T17" fmla="*/ 2147483647 h 41"/>
                <a:gd name="T18" fmla="*/ 2147483647 w 171"/>
                <a:gd name="T19" fmla="*/ 2147483647 h 41"/>
                <a:gd name="T20" fmla="*/ 0 w 171"/>
                <a:gd name="T21" fmla="*/ 0 h 41"/>
                <a:gd name="T22" fmla="*/ 0 w 171"/>
                <a:gd name="T23" fmla="*/ 0 h 41"/>
                <a:gd name="T24" fmla="*/ 2147483647 w 171"/>
                <a:gd name="T25" fmla="*/ 0 h 41"/>
                <a:gd name="T26" fmla="*/ 2147483647 w 171"/>
                <a:gd name="T27" fmla="*/ 0 h 41"/>
                <a:gd name="T28" fmla="*/ 2147483647 w 171"/>
                <a:gd name="T29" fmla="*/ 2147483647 h 41"/>
                <a:gd name="T30" fmla="*/ 2147483647 w 171"/>
                <a:gd name="T31" fmla="*/ 2147483647 h 41"/>
                <a:gd name="T32" fmla="*/ 2147483647 w 171"/>
                <a:gd name="T33" fmla="*/ 2147483647 h 41"/>
                <a:gd name="T34" fmla="*/ 2147483647 w 171"/>
                <a:gd name="T35" fmla="*/ 2147483647 h 41"/>
                <a:gd name="T36" fmla="*/ 2147483647 w 171"/>
                <a:gd name="T37" fmla="*/ 2147483647 h 41"/>
                <a:gd name="T38" fmla="*/ 2147483647 w 171"/>
                <a:gd name="T39" fmla="*/ 2147483647 h 41"/>
                <a:gd name="T40" fmla="*/ 2147483647 w 171"/>
                <a:gd name="T41" fmla="*/ 2147483647 h 41"/>
                <a:gd name="T42" fmla="*/ 2147483647 w 171"/>
                <a:gd name="T43" fmla="*/ 2147483647 h 41"/>
                <a:gd name="T44" fmla="*/ 2147483647 w 171"/>
                <a:gd name="T45" fmla="*/ 2147483647 h 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"/>
                <a:gd name="T70" fmla="*/ 0 h 41"/>
                <a:gd name="T71" fmla="*/ 171 w 171"/>
                <a:gd name="T72" fmla="*/ 41 h 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" h="41">
                  <a:moveTo>
                    <a:pt x="171" y="24"/>
                  </a:moveTo>
                  <a:lnTo>
                    <a:pt x="171" y="24"/>
                  </a:lnTo>
                  <a:lnTo>
                    <a:pt x="142" y="30"/>
                  </a:lnTo>
                  <a:lnTo>
                    <a:pt x="112" y="36"/>
                  </a:lnTo>
                  <a:lnTo>
                    <a:pt x="76" y="41"/>
                  </a:lnTo>
                  <a:lnTo>
                    <a:pt x="53" y="36"/>
                  </a:lnTo>
                  <a:lnTo>
                    <a:pt x="29" y="18"/>
                  </a:lnTo>
                  <a:lnTo>
                    <a:pt x="17" y="6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1" y="0"/>
                  </a:lnTo>
                  <a:lnTo>
                    <a:pt x="65" y="6"/>
                  </a:lnTo>
                  <a:lnTo>
                    <a:pt x="106" y="12"/>
                  </a:lnTo>
                  <a:lnTo>
                    <a:pt x="136" y="12"/>
                  </a:lnTo>
                  <a:lnTo>
                    <a:pt x="147" y="12"/>
                  </a:lnTo>
                  <a:lnTo>
                    <a:pt x="159" y="18"/>
                  </a:lnTo>
                  <a:lnTo>
                    <a:pt x="171" y="24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5" name="Freeform 301">
              <a:extLst>
                <a:ext uri="{FF2B5EF4-FFF2-40B4-BE49-F238E27FC236}">
                  <a16:creationId xmlns:a16="http://schemas.microsoft.com/office/drawing/2014/main" id="{8B0F1D22-7B34-1792-8020-B3AD423CB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70388"/>
              <a:ext cx="384175" cy="93663"/>
            </a:xfrm>
            <a:custGeom>
              <a:avLst/>
              <a:gdLst>
                <a:gd name="T0" fmla="*/ 0 w 242"/>
                <a:gd name="T1" fmla="*/ 2147483647 h 59"/>
                <a:gd name="T2" fmla="*/ 0 w 242"/>
                <a:gd name="T3" fmla="*/ 2147483647 h 59"/>
                <a:gd name="T4" fmla="*/ 2147483647 w 242"/>
                <a:gd name="T5" fmla="*/ 2147483647 h 59"/>
                <a:gd name="T6" fmla="*/ 2147483647 w 242"/>
                <a:gd name="T7" fmla="*/ 2147483647 h 59"/>
                <a:gd name="T8" fmla="*/ 2147483647 w 242"/>
                <a:gd name="T9" fmla="*/ 2147483647 h 59"/>
                <a:gd name="T10" fmla="*/ 2147483647 w 242"/>
                <a:gd name="T11" fmla="*/ 2147483647 h 59"/>
                <a:gd name="T12" fmla="*/ 2147483647 w 242"/>
                <a:gd name="T13" fmla="*/ 2147483647 h 59"/>
                <a:gd name="T14" fmla="*/ 2147483647 w 242"/>
                <a:gd name="T15" fmla="*/ 2147483647 h 59"/>
                <a:gd name="T16" fmla="*/ 2147483647 w 242"/>
                <a:gd name="T17" fmla="*/ 2147483647 h 59"/>
                <a:gd name="T18" fmla="*/ 2147483647 w 242"/>
                <a:gd name="T19" fmla="*/ 2147483647 h 59"/>
                <a:gd name="T20" fmla="*/ 2147483647 w 242"/>
                <a:gd name="T21" fmla="*/ 2147483647 h 59"/>
                <a:gd name="T22" fmla="*/ 2147483647 w 242"/>
                <a:gd name="T23" fmla="*/ 2147483647 h 59"/>
                <a:gd name="T24" fmla="*/ 2147483647 w 242"/>
                <a:gd name="T25" fmla="*/ 2147483647 h 59"/>
                <a:gd name="T26" fmla="*/ 2147483647 w 242"/>
                <a:gd name="T27" fmla="*/ 2147483647 h 59"/>
                <a:gd name="T28" fmla="*/ 2147483647 w 242"/>
                <a:gd name="T29" fmla="*/ 2147483647 h 59"/>
                <a:gd name="T30" fmla="*/ 2147483647 w 242"/>
                <a:gd name="T31" fmla="*/ 2147483647 h 59"/>
                <a:gd name="T32" fmla="*/ 2147483647 w 242"/>
                <a:gd name="T33" fmla="*/ 2147483647 h 59"/>
                <a:gd name="T34" fmla="*/ 2147483647 w 242"/>
                <a:gd name="T35" fmla="*/ 2147483647 h 59"/>
                <a:gd name="T36" fmla="*/ 2147483647 w 242"/>
                <a:gd name="T37" fmla="*/ 0 h 59"/>
                <a:gd name="T38" fmla="*/ 2147483647 w 242"/>
                <a:gd name="T39" fmla="*/ 0 h 59"/>
                <a:gd name="T40" fmla="*/ 2147483647 w 242"/>
                <a:gd name="T41" fmla="*/ 2147483647 h 59"/>
                <a:gd name="T42" fmla="*/ 2147483647 w 242"/>
                <a:gd name="T43" fmla="*/ 2147483647 h 59"/>
                <a:gd name="T44" fmla="*/ 2147483647 w 242"/>
                <a:gd name="T45" fmla="*/ 2147483647 h 59"/>
                <a:gd name="T46" fmla="*/ 2147483647 w 242"/>
                <a:gd name="T47" fmla="*/ 2147483647 h 59"/>
                <a:gd name="T48" fmla="*/ 2147483647 w 242"/>
                <a:gd name="T49" fmla="*/ 2147483647 h 59"/>
                <a:gd name="T50" fmla="*/ 2147483647 w 242"/>
                <a:gd name="T51" fmla="*/ 2147483647 h 59"/>
                <a:gd name="T52" fmla="*/ 2147483647 w 242"/>
                <a:gd name="T53" fmla="*/ 2147483647 h 59"/>
                <a:gd name="T54" fmla="*/ 2147483647 w 242"/>
                <a:gd name="T55" fmla="*/ 2147483647 h 59"/>
                <a:gd name="T56" fmla="*/ 2147483647 w 242"/>
                <a:gd name="T57" fmla="*/ 2147483647 h 59"/>
                <a:gd name="T58" fmla="*/ 2147483647 w 242"/>
                <a:gd name="T59" fmla="*/ 2147483647 h 59"/>
                <a:gd name="T60" fmla="*/ 2147483647 w 242"/>
                <a:gd name="T61" fmla="*/ 2147483647 h 59"/>
                <a:gd name="T62" fmla="*/ 0 w 242"/>
                <a:gd name="T63" fmla="*/ 2147483647 h 59"/>
                <a:gd name="T64" fmla="*/ 0 w 242"/>
                <a:gd name="T65" fmla="*/ 2147483647 h 59"/>
                <a:gd name="T66" fmla="*/ 0 w 242"/>
                <a:gd name="T67" fmla="*/ 2147483647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2"/>
                <a:gd name="T103" fmla="*/ 0 h 59"/>
                <a:gd name="T104" fmla="*/ 242 w 242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2" h="59">
                  <a:moveTo>
                    <a:pt x="0" y="18"/>
                  </a:moveTo>
                  <a:lnTo>
                    <a:pt x="0" y="18"/>
                  </a:lnTo>
                  <a:lnTo>
                    <a:pt x="6" y="24"/>
                  </a:lnTo>
                  <a:lnTo>
                    <a:pt x="29" y="47"/>
                  </a:lnTo>
                  <a:lnTo>
                    <a:pt x="41" y="59"/>
                  </a:lnTo>
                  <a:lnTo>
                    <a:pt x="65" y="59"/>
                  </a:lnTo>
                  <a:lnTo>
                    <a:pt x="160" y="47"/>
                  </a:lnTo>
                  <a:lnTo>
                    <a:pt x="219" y="36"/>
                  </a:lnTo>
                  <a:lnTo>
                    <a:pt x="236" y="36"/>
                  </a:lnTo>
                  <a:lnTo>
                    <a:pt x="242" y="30"/>
                  </a:lnTo>
                  <a:lnTo>
                    <a:pt x="242" y="24"/>
                  </a:lnTo>
                  <a:lnTo>
                    <a:pt x="236" y="18"/>
                  </a:lnTo>
                  <a:lnTo>
                    <a:pt x="230" y="6"/>
                  </a:lnTo>
                  <a:lnTo>
                    <a:pt x="219" y="0"/>
                  </a:lnTo>
                  <a:lnTo>
                    <a:pt x="225" y="18"/>
                  </a:lnTo>
                  <a:lnTo>
                    <a:pt x="225" y="24"/>
                  </a:lnTo>
                  <a:lnTo>
                    <a:pt x="207" y="30"/>
                  </a:lnTo>
                  <a:lnTo>
                    <a:pt x="177" y="36"/>
                  </a:lnTo>
                  <a:lnTo>
                    <a:pt x="94" y="47"/>
                  </a:lnTo>
                  <a:lnTo>
                    <a:pt x="59" y="47"/>
                  </a:lnTo>
                  <a:lnTo>
                    <a:pt x="41" y="41"/>
                  </a:lnTo>
                  <a:lnTo>
                    <a:pt x="23" y="24"/>
                  </a:lnTo>
                  <a:lnTo>
                    <a:pt x="12" y="18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6" name="Freeform 302">
              <a:extLst>
                <a:ext uri="{FF2B5EF4-FFF2-40B4-BE49-F238E27FC236}">
                  <a16:creationId xmlns:a16="http://schemas.microsoft.com/office/drawing/2014/main" id="{835FA0B0-4CD8-47C2-D521-4A9D797A3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079875"/>
              <a:ext cx="271463" cy="261938"/>
            </a:xfrm>
            <a:custGeom>
              <a:avLst/>
              <a:gdLst>
                <a:gd name="T0" fmla="*/ 0 w 171"/>
                <a:gd name="T1" fmla="*/ 2147483647 h 165"/>
                <a:gd name="T2" fmla="*/ 2147483647 w 171"/>
                <a:gd name="T3" fmla="*/ 0 h 165"/>
                <a:gd name="T4" fmla="*/ 2147483647 w 171"/>
                <a:gd name="T5" fmla="*/ 0 h 165"/>
                <a:gd name="T6" fmla="*/ 2147483647 w 171"/>
                <a:gd name="T7" fmla="*/ 0 h 165"/>
                <a:gd name="T8" fmla="*/ 2147483647 w 171"/>
                <a:gd name="T9" fmla="*/ 0 h 165"/>
                <a:gd name="T10" fmla="*/ 2147483647 w 171"/>
                <a:gd name="T11" fmla="*/ 2147483647 h 165"/>
                <a:gd name="T12" fmla="*/ 2147483647 w 171"/>
                <a:gd name="T13" fmla="*/ 2147483647 h 165"/>
                <a:gd name="T14" fmla="*/ 2147483647 w 171"/>
                <a:gd name="T15" fmla="*/ 2147483647 h 165"/>
                <a:gd name="T16" fmla="*/ 2147483647 w 171"/>
                <a:gd name="T17" fmla="*/ 2147483647 h 165"/>
                <a:gd name="T18" fmla="*/ 2147483647 w 171"/>
                <a:gd name="T19" fmla="*/ 2147483647 h 165"/>
                <a:gd name="T20" fmla="*/ 2147483647 w 171"/>
                <a:gd name="T21" fmla="*/ 2147483647 h 165"/>
                <a:gd name="T22" fmla="*/ 0 w 171"/>
                <a:gd name="T23" fmla="*/ 2147483647 h 165"/>
                <a:gd name="T24" fmla="*/ 0 w 171"/>
                <a:gd name="T25" fmla="*/ 2147483647 h 165"/>
                <a:gd name="T26" fmla="*/ 0 w 171"/>
                <a:gd name="T27" fmla="*/ 2147483647 h 1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1"/>
                <a:gd name="T43" fmla="*/ 0 h 165"/>
                <a:gd name="T44" fmla="*/ 171 w 171"/>
                <a:gd name="T45" fmla="*/ 165 h 1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1" h="165">
                  <a:moveTo>
                    <a:pt x="0" y="17"/>
                  </a:moveTo>
                  <a:lnTo>
                    <a:pt x="142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6"/>
                  </a:lnTo>
                  <a:lnTo>
                    <a:pt x="165" y="17"/>
                  </a:lnTo>
                  <a:lnTo>
                    <a:pt x="171" y="112"/>
                  </a:lnTo>
                  <a:lnTo>
                    <a:pt x="165" y="130"/>
                  </a:lnTo>
                  <a:lnTo>
                    <a:pt x="154" y="142"/>
                  </a:lnTo>
                  <a:lnTo>
                    <a:pt x="0" y="16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7" name="Freeform 303">
              <a:extLst>
                <a:ext uri="{FF2B5EF4-FFF2-40B4-BE49-F238E27FC236}">
                  <a16:creationId xmlns:a16="http://schemas.microsoft.com/office/drawing/2014/main" id="{9E6B8E11-D4F4-65A9-0E89-13DDC8F9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079875"/>
              <a:ext cx="271463" cy="261938"/>
            </a:xfrm>
            <a:custGeom>
              <a:avLst/>
              <a:gdLst>
                <a:gd name="T0" fmla="*/ 2147483647 w 171"/>
                <a:gd name="T1" fmla="*/ 2147483647 h 165"/>
                <a:gd name="T2" fmla="*/ 2147483647 w 171"/>
                <a:gd name="T3" fmla="*/ 2147483647 h 165"/>
                <a:gd name="T4" fmla="*/ 2147483647 w 171"/>
                <a:gd name="T5" fmla="*/ 2147483647 h 165"/>
                <a:gd name="T6" fmla="*/ 2147483647 w 171"/>
                <a:gd name="T7" fmla="*/ 2147483647 h 165"/>
                <a:gd name="T8" fmla="*/ 2147483647 w 171"/>
                <a:gd name="T9" fmla="*/ 2147483647 h 165"/>
                <a:gd name="T10" fmla="*/ 0 w 171"/>
                <a:gd name="T11" fmla="*/ 2147483647 h 165"/>
                <a:gd name="T12" fmla="*/ 0 w 171"/>
                <a:gd name="T13" fmla="*/ 2147483647 h 165"/>
                <a:gd name="T14" fmla="*/ 2147483647 w 171"/>
                <a:gd name="T15" fmla="*/ 0 h 165"/>
                <a:gd name="T16" fmla="*/ 2147483647 w 171"/>
                <a:gd name="T17" fmla="*/ 0 h 165"/>
                <a:gd name="T18" fmla="*/ 2147483647 w 171"/>
                <a:gd name="T19" fmla="*/ 0 h 165"/>
                <a:gd name="T20" fmla="*/ 2147483647 w 171"/>
                <a:gd name="T21" fmla="*/ 2147483647 h 165"/>
                <a:gd name="T22" fmla="*/ 2147483647 w 171"/>
                <a:gd name="T23" fmla="*/ 2147483647 h 165"/>
                <a:gd name="T24" fmla="*/ 2147483647 w 171"/>
                <a:gd name="T25" fmla="*/ 2147483647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65"/>
                <a:gd name="T41" fmla="*/ 171 w 171"/>
                <a:gd name="T42" fmla="*/ 165 h 1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65">
                  <a:moveTo>
                    <a:pt x="165" y="17"/>
                  </a:moveTo>
                  <a:lnTo>
                    <a:pt x="171" y="112"/>
                  </a:lnTo>
                  <a:lnTo>
                    <a:pt x="165" y="130"/>
                  </a:lnTo>
                  <a:lnTo>
                    <a:pt x="154" y="142"/>
                  </a:lnTo>
                  <a:lnTo>
                    <a:pt x="0" y="165"/>
                  </a:lnTo>
                  <a:lnTo>
                    <a:pt x="0" y="23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6"/>
                  </a:lnTo>
                  <a:lnTo>
                    <a:pt x="165" y="17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8" name="Freeform 304">
              <a:extLst>
                <a:ext uri="{FF2B5EF4-FFF2-40B4-BE49-F238E27FC236}">
                  <a16:creationId xmlns:a16="http://schemas.microsoft.com/office/drawing/2014/main" id="{A89FDB88-0579-7D54-BB01-C8F1AB57A2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4089400"/>
              <a:ext cx="206375" cy="252413"/>
            </a:xfrm>
            <a:custGeom>
              <a:avLst/>
              <a:gdLst>
                <a:gd name="T0" fmla="*/ 2147483647 w 130"/>
                <a:gd name="T1" fmla="*/ 2147483647 h 159"/>
                <a:gd name="T2" fmla="*/ 0 w 130"/>
                <a:gd name="T3" fmla="*/ 2147483647 h 159"/>
                <a:gd name="T4" fmla="*/ 0 w 130"/>
                <a:gd name="T5" fmla="*/ 2147483647 h 159"/>
                <a:gd name="T6" fmla="*/ 0 w 130"/>
                <a:gd name="T7" fmla="*/ 2147483647 h 159"/>
                <a:gd name="T8" fmla="*/ 2147483647 w 130"/>
                <a:gd name="T9" fmla="*/ 2147483647 h 159"/>
                <a:gd name="T10" fmla="*/ 2147483647 w 130"/>
                <a:gd name="T11" fmla="*/ 2147483647 h 159"/>
                <a:gd name="T12" fmla="*/ 2147483647 w 130"/>
                <a:gd name="T13" fmla="*/ 2147483647 h 159"/>
                <a:gd name="T14" fmla="*/ 0 w 130"/>
                <a:gd name="T15" fmla="*/ 2147483647 h 159"/>
                <a:gd name="T16" fmla="*/ 2147483647 w 130"/>
                <a:gd name="T17" fmla="*/ 0 h 159"/>
                <a:gd name="T18" fmla="*/ 2147483647 w 130"/>
                <a:gd name="T19" fmla="*/ 0 h 159"/>
                <a:gd name="T20" fmla="*/ 2147483647 w 130"/>
                <a:gd name="T21" fmla="*/ 0 h 159"/>
                <a:gd name="T22" fmla="*/ 0 w 130"/>
                <a:gd name="T23" fmla="*/ 2147483647 h 159"/>
                <a:gd name="T24" fmla="*/ 0 w 130"/>
                <a:gd name="T25" fmla="*/ 2147483647 h 159"/>
                <a:gd name="T26" fmla="*/ 0 w 130"/>
                <a:gd name="T27" fmla="*/ 2147483647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0"/>
                <a:gd name="T43" fmla="*/ 0 h 159"/>
                <a:gd name="T44" fmla="*/ 130 w 130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0" h="159">
                  <a:moveTo>
                    <a:pt x="118" y="142"/>
                  </a:moveTo>
                  <a:lnTo>
                    <a:pt x="0" y="159"/>
                  </a:lnTo>
                  <a:lnTo>
                    <a:pt x="0" y="147"/>
                  </a:lnTo>
                  <a:lnTo>
                    <a:pt x="83" y="142"/>
                  </a:lnTo>
                  <a:lnTo>
                    <a:pt x="118" y="142"/>
                  </a:lnTo>
                  <a:close/>
                  <a:moveTo>
                    <a:pt x="0" y="17"/>
                  </a:moveTo>
                  <a:lnTo>
                    <a:pt x="130" y="0"/>
                  </a:lnTo>
                  <a:lnTo>
                    <a:pt x="0" y="2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09" name="Freeform 305">
              <a:extLst>
                <a:ext uri="{FF2B5EF4-FFF2-40B4-BE49-F238E27FC236}">
                  <a16:creationId xmlns:a16="http://schemas.microsoft.com/office/drawing/2014/main" id="{9B3BCFFA-658D-F842-13EC-6CC3B373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250" y="3986213"/>
              <a:ext cx="347663" cy="271463"/>
            </a:xfrm>
            <a:custGeom>
              <a:avLst/>
              <a:gdLst>
                <a:gd name="T0" fmla="*/ 2147483647 w 219"/>
                <a:gd name="T1" fmla="*/ 2147483647 h 171"/>
                <a:gd name="T2" fmla="*/ 2147483647 w 219"/>
                <a:gd name="T3" fmla="*/ 0 h 171"/>
                <a:gd name="T4" fmla="*/ 2147483647 w 219"/>
                <a:gd name="T5" fmla="*/ 0 h 171"/>
                <a:gd name="T6" fmla="*/ 2147483647 w 219"/>
                <a:gd name="T7" fmla="*/ 0 h 171"/>
                <a:gd name="T8" fmla="*/ 2147483647 w 219"/>
                <a:gd name="T9" fmla="*/ 2147483647 h 171"/>
                <a:gd name="T10" fmla="*/ 2147483647 w 219"/>
                <a:gd name="T11" fmla="*/ 2147483647 h 171"/>
                <a:gd name="T12" fmla="*/ 2147483647 w 219"/>
                <a:gd name="T13" fmla="*/ 2147483647 h 171"/>
                <a:gd name="T14" fmla="*/ 2147483647 w 219"/>
                <a:gd name="T15" fmla="*/ 2147483647 h 171"/>
                <a:gd name="T16" fmla="*/ 2147483647 w 219"/>
                <a:gd name="T17" fmla="*/ 2147483647 h 171"/>
                <a:gd name="T18" fmla="*/ 2147483647 w 219"/>
                <a:gd name="T19" fmla="*/ 2147483647 h 171"/>
                <a:gd name="T20" fmla="*/ 2147483647 w 219"/>
                <a:gd name="T21" fmla="*/ 2147483647 h 171"/>
                <a:gd name="T22" fmla="*/ 2147483647 w 219"/>
                <a:gd name="T23" fmla="*/ 2147483647 h 171"/>
                <a:gd name="T24" fmla="*/ 2147483647 w 219"/>
                <a:gd name="T25" fmla="*/ 2147483647 h 171"/>
                <a:gd name="T26" fmla="*/ 2147483647 w 219"/>
                <a:gd name="T27" fmla="*/ 2147483647 h 171"/>
                <a:gd name="T28" fmla="*/ 2147483647 w 219"/>
                <a:gd name="T29" fmla="*/ 2147483647 h 171"/>
                <a:gd name="T30" fmla="*/ 2147483647 w 219"/>
                <a:gd name="T31" fmla="*/ 2147483647 h 171"/>
                <a:gd name="T32" fmla="*/ 2147483647 w 219"/>
                <a:gd name="T33" fmla="*/ 2147483647 h 171"/>
                <a:gd name="T34" fmla="*/ 0 w 219"/>
                <a:gd name="T35" fmla="*/ 2147483647 h 171"/>
                <a:gd name="T36" fmla="*/ 0 w 219"/>
                <a:gd name="T37" fmla="*/ 2147483647 h 171"/>
                <a:gd name="T38" fmla="*/ 2147483647 w 219"/>
                <a:gd name="T39" fmla="*/ 2147483647 h 171"/>
                <a:gd name="T40" fmla="*/ 2147483647 w 219"/>
                <a:gd name="T41" fmla="*/ 2147483647 h 171"/>
                <a:gd name="T42" fmla="*/ 2147483647 w 219"/>
                <a:gd name="T43" fmla="*/ 2147483647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9"/>
                <a:gd name="T67" fmla="*/ 0 h 171"/>
                <a:gd name="T68" fmla="*/ 219 w 219"/>
                <a:gd name="T69" fmla="*/ 171 h 1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9" h="171">
                  <a:moveTo>
                    <a:pt x="24" y="23"/>
                  </a:moveTo>
                  <a:lnTo>
                    <a:pt x="189" y="0"/>
                  </a:lnTo>
                  <a:lnTo>
                    <a:pt x="201" y="0"/>
                  </a:lnTo>
                  <a:lnTo>
                    <a:pt x="207" y="6"/>
                  </a:lnTo>
                  <a:lnTo>
                    <a:pt x="213" y="11"/>
                  </a:lnTo>
                  <a:lnTo>
                    <a:pt x="213" y="23"/>
                  </a:lnTo>
                  <a:lnTo>
                    <a:pt x="219" y="118"/>
                  </a:lnTo>
                  <a:lnTo>
                    <a:pt x="213" y="136"/>
                  </a:lnTo>
                  <a:lnTo>
                    <a:pt x="195" y="142"/>
                  </a:lnTo>
                  <a:lnTo>
                    <a:pt x="30" y="171"/>
                  </a:lnTo>
                  <a:lnTo>
                    <a:pt x="24" y="171"/>
                  </a:lnTo>
                  <a:lnTo>
                    <a:pt x="18" y="165"/>
                  </a:lnTo>
                  <a:lnTo>
                    <a:pt x="12" y="159"/>
                  </a:lnTo>
                  <a:lnTo>
                    <a:pt x="6" y="153"/>
                  </a:lnTo>
                  <a:lnTo>
                    <a:pt x="0" y="53"/>
                  </a:lnTo>
                  <a:lnTo>
                    <a:pt x="6" y="35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0" name="Freeform 306">
              <a:extLst>
                <a:ext uri="{FF2B5EF4-FFF2-40B4-BE49-F238E27FC236}">
                  <a16:creationId xmlns:a16="http://schemas.microsoft.com/office/drawing/2014/main" id="{CA84B4C2-B00E-5C38-F1F2-F5CEC4036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3995738"/>
              <a:ext cx="328613" cy="261938"/>
            </a:xfrm>
            <a:custGeom>
              <a:avLst/>
              <a:gdLst>
                <a:gd name="T0" fmla="*/ 2147483647 w 207"/>
                <a:gd name="T1" fmla="*/ 2147483647 h 165"/>
                <a:gd name="T2" fmla="*/ 2147483647 w 207"/>
                <a:gd name="T3" fmla="*/ 2147483647 h 165"/>
                <a:gd name="T4" fmla="*/ 2147483647 w 207"/>
                <a:gd name="T5" fmla="*/ 2147483647 h 165"/>
                <a:gd name="T6" fmla="*/ 2147483647 w 207"/>
                <a:gd name="T7" fmla="*/ 2147483647 h 165"/>
                <a:gd name="T8" fmla="*/ 2147483647 w 207"/>
                <a:gd name="T9" fmla="*/ 2147483647 h 165"/>
                <a:gd name="T10" fmla="*/ 2147483647 w 207"/>
                <a:gd name="T11" fmla="*/ 2147483647 h 165"/>
                <a:gd name="T12" fmla="*/ 2147483647 w 207"/>
                <a:gd name="T13" fmla="*/ 2147483647 h 165"/>
                <a:gd name="T14" fmla="*/ 2147483647 w 207"/>
                <a:gd name="T15" fmla="*/ 2147483647 h 165"/>
                <a:gd name="T16" fmla="*/ 2147483647 w 207"/>
                <a:gd name="T17" fmla="*/ 2147483647 h 165"/>
                <a:gd name="T18" fmla="*/ 0 w 207"/>
                <a:gd name="T19" fmla="*/ 2147483647 h 165"/>
                <a:gd name="T20" fmla="*/ 0 w 207"/>
                <a:gd name="T21" fmla="*/ 2147483647 h 165"/>
                <a:gd name="T22" fmla="*/ 2147483647 w 207"/>
                <a:gd name="T23" fmla="*/ 2147483647 h 165"/>
                <a:gd name="T24" fmla="*/ 2147483647 w 207"/>
                <a:gd name="T25" fmla="*/ 2147483647 h 165"/>
                <a:gd name="T26" fmla="*/ 2147483647 w 207"/>
                <a:gd name="T27" fmla="*/ 0 h 165"/>
                <a:gd name="T28" fmla="*/ 2147483647 w 207"/>
                <a:gd name="T29" fmla="*/ 0 h 165"/>
                <a:gd name="T30" fmla="*/ 2147483647 w 207"/>
                <a:gd name="T31" fmla="*/ 0 h 165"/>
                <a:gd name="T32" fmla="*/ 2147483647 w 207"/>
                <a:gd name="T33" fmla="*/ 2147483647 h 165"/>
                <a:gd name="T34" fmla="*/ 2147483647 w 207"/>
                <a:gd name="T35" fmla="*/ 2147483647 h 165"/>
                <a:gd name="T36" fmla="*/ 2147483647 w 207"/>
                <a:gd name="T37" fmla="*/ 2147483647 h 1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7"/>
                <a:gd name="T58" fmla="*/ 0 h 165"/>
                <a:gd name="T59" fmla="*/ 207 w 207"/>
                <a:gd name="T60" fmla="*/ 165 h 1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7" h="165">
                  <a:moveTo>
                    <a:pt x="201" y="17"/>
                  </a:moveTo>
                  <a:lnTo>
                    <a:pt x="207" y="112"/>
                  </a:lnTo>
                  <a:lnTo>
                    <a:pt x="201" y="130"/>
                  </a:lnTo>
                  <a:lnTo>
                    <a:pt x="183" y="136"/>
                  </a:lnTo>
                  <a:lnTo>
                    <a:pt x="18" y="165"/>
                  </a:lnTo>
                  <a:lnTo>
                    <a:pt x="12" y="159"/>
                  </a:lnTo>
                  <a:lnTo>
                    <a:pt x="6" y="153"/>
                  </a:lnTo>
                  <a:lnTo>
                    <a:pt x="0" y="47"/>
                  </a:lnTo>
                  <a:lnTo>
                    <a:pt x="6" y="29"/>
                  </a:lnTo>
                  <a:lnTo>
                    <a:pt x="18" y="23"/>
                  </a:lnTo>
                  <a:lnTo>
                    <a:pt x="189" y="0"/>
                  </a:lnTo>
                  <a:lnTo>
                    <a:pt x="195" y="0"/>
                  </a:lnTo>
                  <a:lnTo>
                    <a:pt x="201" y="5"/>
                  </a:lnTo>
                  <a:lnTo>
                    <a:pt x="201" y="17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1" name="Freeform 307">
              <a:extLst>
                <a:ext uri="{FF2B5EF4-FFF2-40B4-BE49-F238E27FC236}">
                  <a16:creationId xmlns:a16="http://schemas.microsoft.com/office/drawing/2014/main" id="{EABD7356-6B4B-CB6E-CA9C-98F517C9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0" y="4003675"/>
              <a:ext cx="263525" cy="254000"/>
            </a:xfrm>
            <a:custGeom>
              <a:avLst/>
              <a:gdLst>
                <a:gd name="T0" fmla="*/ 2147483647 w 166"/>
                <a:gd name="T1" fmla="*/ 2147483647 h 160"/>
                <a:gd name="T2" fmla="*/ 2147483647 w 166"/>
                <a:gd name="T3" fmla="*/ 2147483647 h 160"/>
                <a:gd name="T4" fmla="*/ 2147483647 w 166"/>
                <a:gd name="T5" fmla="*/ 2147483647 h 160"/>
                <a:gd name="T6" fmla="*/ 2147483647 w 166"/>
                <a:gd name="T7" fmla="*/ 2147483647 h 160"/>
                <a:gd name="T8" fmla="*/ 2147483647 w 166"/>
                <a:gd name="T9" fmla="*/ 2147483647 h 160"/>
                <a:gd name="T10" fmla="*/ 0 w 166"/>
                <a:gd name="T11" fmla="*/ 2147483647 h 160"/>
                <a:gd name="T12" fmla="*/ 0 w 166"/>
                <a:gd name="T13" fmla="*/ 2147483647 h 160"/>
                <a:gd name="T14" fmla="*/ 2147483647 w 166"/>
                <a:gd name="T15" fmla="*/ 2147483647 h 160"/>
                <a:gd name="T16" fmla="*/ 2147483647 w 166"/>
                <a:gd name="T17" fmla="*/ 2147483647 h 160"/>
                <a:gd name="T18" fmla="*/ 2147483647 w 166"/>
                <a:gd name="T19" fmla="*/ 0 h 160"/>
                <a:gd name="T20" fmla="*/ 2147483647 w 166"/>
                <a:gd name="T21" fmla="*/ 0 h 160"/>
                <a:gd name="T22" fmla="*/ 2147483647 w 166"/>
                <a:gd name="T23" fmla="*/ 0 h 160"/>
                <a:gd name="T24" fmla="*/ 2147483647 w 166"/>
                <a:gd name="T25" fmla="*/ 2147483647 h 160"/>
                <a:gd name="T26" fmla="*/ 2147483647 w 166"/>
                <a:gd name="T27" fmla="*/ 2147483647 h 160"/>
                <a:gd name="T28" fmla="*/ 2147483647 w 166"/>
                <a:gd name="T29" fmla="*/ 2147483647 h 160"/>
                <a:gd name="T30" fmla="*/ 2147483647 w 166"/>
                <a:gd name="T31" fmla="*/ 2147483647 h 160"/>
                <a:gd name="T32" fmla="*/ 2147483647 w 166"/>
                <a:gd name="T33" fmla="*/ 2147483647 h 160"/>
                <a:gd name="T34" fmla="*/ 2147483647 w 166"/>
                <a:gd name="T35" fmla="*/ 2147483647 h 160"/>
                <a:gd name="T36" fmla="*/ 2147483647 w 166"/>
                <a:gd name="T37" fmla="*/ 2147483647 h 160"/>
                <a:gd name="T38" fmla="*/ 2147483647 w 166"/>
                <a:gd name="T39" fmla="*/ 2147483647 h 160"/>
                <a:gd name="T40" fmla="*/ 2147483647 w 166"/>
                <a:gd name="T41" fmla="*/ 2147483647 h 160"/>
                <a:gd name="T42" fmla="*/ 2147483647 w 166"/>
                <a:gd name="T43" fmla="*/ 2147483647 h 160"/>
                <a:gd name="T44" fmla="*/ 2147483647 w 166"/>
                <a:gd name="T45" fmla="*/ 2147483647 h 160"/>
                <a:gd name="T46" fmla="*/ 2147483647 w 166"/>
                <a:gd name="T47" fmla="*/ 2147483647 h 160"/>
                <a:gd name="T48" fmla="*/ 2147483647 w 166"/>
                <a:gd name="T49" fmla="*/ 2147483647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6"/>
                <a:gd name="T76" fmla="*/ 0 h 160"/>
                <a:gd name="T77" fmla="*/ 166 w 166"/>
                <a:gd name="T78" fmla="*/ 160 h 1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6" h="160">
                  <a:moveTo>
                    <a:pt x="154" y="136"/>
                  </a:moveTo>
                  <a:lnTo>
                    <a:pt x="18" y="160"/>
                  </a:lnTo>
                  <a:lnTo>
                    <a:pt x="12" y="154"/>
                  </a:lnTo>
                  <a:lnTo>
                    <a:pt x="6" y="148"/>
                  </a:lnTo>
                  <a:lnTo>
                    <a:pt x="0" y="42"/>
                  </a:lnTo>
                  <a:lnTo>
                    <a:pt x="6" y="24"/>
                  </a:lnTo>
                  <a:lnTo>
                    <a:pt x="18" y="18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53" y="18"/>
                  </a:lnTo>
                  <a:lnTo>
                    <a:pt x="18" y="30"/>
                  </a:lnTo>
                  <a:lnTo>
                    <a:pt x="12" y="71"/>
                  </a:lnTo>
                  <a:lnTo>
                    <a:pt x="18" y="125"/>
                  </a:lnTo>
                  <a:lnTo>
                    <a:pt x="18" y="142"/>
                  </a:lnTo>
                  <a:lnTo>
                    <a:pt x="24" y="148"/>
                  </a:lnTo>
                  <a:lnTo>
                    <a:pt x="53" y="148"/>
                  </a:lnTo>
                  <a:lnTo>
                    <a:pt x="118" y="142"/>
                  </a:lnTo>
                  <a:lnTo>
                    <a:pt x="154" y="136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2" name="Freeform 308">
              <a:extLst>
                <a:ext uri="{FF2B5EF4-FFF2-40B4-BE49-F238E27FC236}">
                  <a16:creationId xmlns:a16="http://schemas.microsoft.com/office/drawing/2014/main" id="{D3CC55DE-C2F6-6B57-86FD-8C7A8AFEC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60863"/>
              <a:ext cx="357188" cy="366713"/>
            </a:xfrm>
            <a:custGeom>
              <a:avLst/>
              <a:gdLst>
                <a:gd name="T0" fmla="*/ 0 w 225"/>
                <a:gd name="T1" fmla="*/ 2147483647 h 231"/>
                <a:gd name="T2" fmla="*/ 2147483647 w 225"/>
                <a:gd name="T3" fmla="*/ 0 h 231"/>
                <a:gd name="T4" fmla="*/ 2147483647 w 225"/>
                <a:gd name="T5" fmla="*/ 0 h 231"/>
                <a:gd name="T6" fmla="*/ 2147483647 w 225"/>
                <a:gd name="T7" fmla="*/ 0 h 231"/>
                <a:gd name="T8" fmla="*/ 2147483647 w 225"/>
                <a:gd name="T9" fmla="*/ 2147483647 h 231"/>
                <a:gd name="T10" fmla="*/ 2147483647 w 225"/>
                <a:gd name="T11" fmla="*/ 2147483647 h 231"/>
                <a:gd name="T12" fmla="*/ 2147483647 w 225"/>
                <a:gd name="T13" fmla="*/ 2147483647 h 231"/>
                <a:gd name="T14" fmla="*/ 2147483647 w 225"/>
                <a:gd name="T15" fmla="*/ 2147483647 h 231"/>
                <a:gd name="T16" fmla="*/ 2147483647 w 225"/>
                <a:gd name="T17" fmla="*/ 2147483647 h 231"/>
                <a:gd name="T18" fmla="*/ 2147483647 w 225"/>
                <a:gd name="T19" fmla="*/ 2147483647 h 231"/>
                <a:gd name="T20" fmla="*/ 2147483647 w 225"/>
                <a:gd name="T21" fmla="*/ 2147483647 h 231"/>
                <a:gd name="T22" fmla="*/ 2147483647 w 225"/>
                <a:gd name="T23" fmla="*/ 2147483647 h 231"/>
                <a:gd name="T24" fmla="*/ 2147483647 w 225"/>
                <a:gd name="T25" fmla="*/ 2147483647 h 231"/>
                <a:gd name="T26" fmla="*/ 0 w 225"/>
                <a:gd name="T27" fmla="*/ 2147483647 h 231"/>
                <a:gd name="T28" fmla="*/ 0 w 225"/>
                <a:gd name="T29" fmla="*/ 2147483647 h 231"/>
                <a:gd name="T30" fmla="*/ 0 w 225"/>
                <a:gd name="T31" fmla="*/ 2147483647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5"/>
                <a:gd name="T49" fmla="*/ 0 h 231"/>
                <a:gd name="T50" fmla="*/ 225 w 225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5" h="231">
                  <a:moveTo>
                    <a:pt x="0" y="24"/>
                  </a:moveTo>
                  <a:lnTo>
                    <a:pt x="189" y="0"/>
                  </a:lnTo>
                  <a:lnTo>
                    <a:pt x="195" y="0"/>
                  </a:lnTo>
                  <a:lnTo>
                    <a:pt x="207" y="6"/>
                  </a:lnTo>
                  <a:lnTo>
                    <a:pt x="213" y="18"/>
                  </a:lnTo>
                  <a:lnTo>
                    <a:pt x="219" y="24"/>
                  </a:lnTo>
                  <a:lnTo>
                    <a:pt x="225" y="160"/>
                  </a:lnTo>
                  <a:lnTo>
                    <a:pt x="225" y="172"/>
                  </a:lnTo>
                  <a:lnTo>
                    <a:pt x="219" y="183"/>
                  </a:lnTo>
                  <a:lnTo>
                    <a:pt x="207" y="189"/>
                  </a:lnTo>
                  <a:lnTo>
                    <a:pt x="195" y="195"/>
                  </a:lnTo>
                  <a:lnTo>
                    <a:pt x="0" y="23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3" name="Freeform 309">
              <a:extLst>
                <a:ext uri="{FF2B5EF4-FFF2-40B4-BE49-F238E27FC236}">
                  <a16:creationId xmlns:a16="http://schemas.microsoft.com/office/drawing/2014/main" id="{3A68DD47-95C3-B4FE-E9FA-A540606CA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70388"/>
              <a:ext cx="357188" cy="357188"/>
            </a:xfrm>
            <a:custGeom>
              <a:avLst/>
              <a:gdLst>
                <a:gd name="T0" fmla="*/ 2147483647 w 225"/>
                <a:gd name="T1" fmla="*/ 2147483647 h 225"/>
                <a:gd name="T2" fmla="*/ 2147483647 w 225"/>
                <a:gd name="T3" fmla="*/ 2147483647 h 225"/>
                <a:gd name="T4" fmla="*/ 2147483647 w 225"/>
                <a:gd name="T5" fmla="*/ 2147483647 h 225"/>
                <a:gd name="T6" fmla="*/ 2147483647 w 225"/>
                <a:gd name="T7" fmla="*/ 2147483647 h 225"/>
                <a:gd name="T8" fmla="*/ 2147483647 w 225"/>
                <a:gd name="T9" fmla="*/ 2147483647 h 225"/>
                <a:gd name="T10" fmla="*/ 2147483647 w 225"/>
                <a:gd name="T11" fmla="*/ 2147483647 h 225"/>
                <a:gd name="T12" fmla="*/ 2147483647 w 225"/>
                <a:gd name="T13" fmla="*/ 2147483647 h 225"/>
                <a:gd name="T14" fmla="*/ 0 w 225"/>
                <a:gd name="T15" fmla="*/ 2147483647 h 225"/>
                <a:gd name="T16" fmla="*/ 0 w 225"/>
                <a:gd name="T17" fmla="*/ 2147483647 h 225"/>
                <a:gd name="T18" fmla="*/ 2147483647 w 225"/>
                <a:gd name="T19" fmla="*/ 0 h 225"/>
                <a:gd name="T20" fmla="*/ 2147483647 w 225"/>
                <a:gd name="T21" fmla="*/ 0 h 225"/>
                <a:gd name="T22" fmla="*/ 2147483647 w 225"/>
                <a:gd name="T23" fmla="*/ 0 h 225"/>
                <a:gd name="T24" fmla="*/ 2147483647 w 225"/>
                <a:gd name="T25" fmla="*/ 2147483647 h 225"/>
                <a:gd name="T26" fmla="*/ 2147483647 w 225"/>
                <a:gd name="T27" fmla="*/ 2147483647 h 225"/>
                <a:gd name="T28" fmla="*/ 2147483647 w 225"/>
                <a:gd name="T29" fmla="*/ 2147483647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5"/>
                <a:gd name="T46" fmla="*/ 0 h 225"/>
                <a:gd name="T47" fmla="*/ 225 w 225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5" h="225">
                  <a:moveTo>
                    <a:pt x="219" y="18"/>
                  </a:moveTo>
                  <a:lnTo>
                    <a:pt x="225" y="154"/>
                  </a:lnTo>
                  <a:lnTo>
                    <a:pt x="225" y="166"/>
                  </a:lnTo>
                  <a:lnTo>
                    <a:pt x="219" y="177"/>
                  </a:lnTo>
                  <a:lnTo>
                    <a:pt x="207" y="183"/>
                  </a:lnTo>
                  <a:lnTo>
                    <a:pt x="195" y="189"/>
                  </a:lnTo>
                  <a:lnTo>
                    <a:pt x="0" y="225"/>
                  </a:lnTo>
                  <a:lnTo>
                    <a:pt x="0" y="24"/>
                  </a:lnTo>
                  <a:lnTo>
                    <a:pt x="201" y="0"/>
                  </a:lnTo>
                  <a:lnTo>
                    <a:pt x="207" y="0"/>
                  </a:lnTo>
                  <a:lnTo>
                    <a:pt x="213" y="6"/>
                  </a:lnTo>
                  <a:lnTo>
                    <a:pt x="219" y="18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4" name="Freeform 310">
              <a:extLst>
                <a:ext uri="{FF2B5EF4-FFF2-40B4-BE49-F238E27FC236}">
                  <a16:creationId xmlns:a16="http://schemas.microsoft.com/office/drawing/2014/main" id="{18041A97-4898-3B46-9356-5382F4EC9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4379913"/>
              <a:ext cx="261938" cy="347663"/>
            </a:xfrm>
            <a:custGeom>
              <a:avLst/>
              <a:gdLst>
                <a:gd name="T0" fmla="*/ 2147483647 w 165"/>
                <a:gd name="T1" fmla="*/ 2147483647 h 219"/>
                <a:gd name="T2" fmla="*/ 0 w 165"/>
                <a:gd name="T3" fmla="*/ 2147483647 h 219"/>
                <a:gd name="T4" fmla="*/ 0 w 165"/>
                <a:gd name="T5" fmla="*/ 2147483647 h 219"/>
                <a:gd name="T6" fmla="*/ 0 w 165"/>
                <a:gd name="T7" fmla="*/ 2147483647 h 219"/>
                <a:gd name="T8" fmla="*/ 2147483647 w 165"/>
                <a:gd name="T9" fmla="*/ 2147483647 h 219"/>
                <a:gd name="T10" fmla="*/ 2147483647 w 165"/>
                <a:gd name="T11" fmla="*/ 2147483647 h 219"/>
                <a:gd name="T12" fmla="*/ 2147483647 w 165"/>
                <a:gd name="T13" fmla="*/ 2147483647 h 219"/>
                <a:gd name="T14" fmla="*/ 0 w 165"/>
                <a:gd name="T15" fmla="*/ 2147483647 h 219"/>
                <a:gd name="T16" fmla="*/ 2147483647 w 165"/>
                <a:gd name="T17" fmla="*/ 0 h 219"/>
                <a:gd name="T18" fmla="*/ 2147483647 w 165"/>
                <a:gd name="T19" fmla="*/ 0 h 219"/>
                <a:gd name="T20" fmla="*/ 2147483647 w 165"/>
                <a:gd name="T21" fmla="*/ 0 h 219"/>
                <a:gd name="T22" fmla="*/ 2147483647 w 165"/>
                <a:gd name="T23" fmla="*/ 2147483647 h 219"/>
                <a:gd name="T24" fmla="*/ 0 w 165"/>
                <a:gd name="T25" fmla="*/ 2147483647 h 219"/>
                <a:gd name="T26" fmla="*/ 0 w 165"/>
                <a:gd name="T27" fmla="*/ 2147483647 h 219"/>
                <a:gd name="T28" fmla="*/ 0 w 165"/>
                <a:gd name="T29" fmla="*/ 2147483647 h 2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"/>
                <a:gd name="T46" fmla="*/ 0 h 219"/>
                <a:gd name="T47" fmla="*/ 165 w 165"/>
                <a:gd name="T48" fmla="*/ 219 h 2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" h="219">
                  <a:moveTo>
                    <a:pt x="148" y="189"/>
                  </a:moveTo>
                  <a:lnTo>
                    <a:pt x="0" y="219"/>
                  </a:lnTo>
                  <a:lnTo>
                    <a:pt x="0" y="207"/>
                  </a:lnTo>
                  <a:lnTo>
                    <a:pt x="106" y="195"/>
                  </a:lnTo>
                  <a:lnTo>
                    <a:pt x="148" y="189"/>
                  </a:lnTo>
                  <a:close/>
                  <a:moveTo>
                    <a:pt x="0" y="18"/>
                  </a:moveTo>
                  <a:lnTo>
                    <a:pt x="165" y="0"/>
                  </a:lnTo>
                  <a:lnTo>
                    <a:pt x="65" y="18"/>
                  </a:lnTo>
                  <a:lnTo>
                    <a:pt x="0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5" name="Freeform 311">
              <a:extLst>
                <a:ext uri="{FF2B5EF4-FFF2-40B4-BE49-F238E27FC236}">
                  <a16:creationId xmlns:a16="http://schemas.microsoft.com/office/drawing/2014/main" id="{3549A8E5-987D-B4E2-594D-80ED9701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4238625"/>
              <a:ext cx="469900" cy="376238"/>
            </a:xfrm>
            <a:custGeom>
              <a:avLst/>
              <a:gdLst>
                <a:gd name="T0" fmla="*/ 2147483647 w 296"/>
                <a:gd name="T1" fmla="*/ 2147483647 h 237"/>
                <a:gd name="T2" fmla="*/ 2147483647 w 296"/>
                <a:gd name="T3" fmla="*/ 0 h 237"/>
                <a:gd name="T4" fmla="*/ 2147483647 w 296"/>
                <a:gd name="T5" fmla="*/ 0 h 237"/>
                <a:gd name="T6" fmla="*/ 2147483647 w 296"/>
                <a:gd name="T7" fmla="*/ 0 h 237"/>
                <a:gd name="T8" fmla="*/ 2147483647 w 296"/>
                <a:gd name="T9" fmla="*/ 2147483647 h 237"/>
                <a:gd name="T10" fmla="*/ 2147483647 w 296"/>
                <a:gd name="T11" fmla="*/ 2147483647 h 237"/>
                <a:gd name="T12" fmla="*/ 2147483647 w 296"/>
                <a:gd name="T13" fmla="*/ 2147483647 h 237"/>
                <a:gd name="T14" fmla="*/ 2147483647 w 296"/>
                <a:gd name="T15" fmla="*/ 2147483647 h 237"/>
                <a:gd name="T16" fmla="*/ 2147483647 w 296"/>
                <a:gd name="T17" fmla="*/ 2147483647 h 237"/>
                <a:gd name="T18" fmla="*/ 2147483647 w 296"/>
                <a:gd name="T19" fmla="*/ 2147483647 h 237"/>
                <a:gd name="T20" fmla="*/ 2147483647 w 296"/>
                <a:gd name="T21" fmla="*/ 2147483647 h 237"/>
                <a:gd name="T22" fmla="*/ 2147483647 w 296"/>
                <a:gd name="T23" fmla="*/ 2147483647 h 237"/>
                <a:gd name="T24" fmla="*/ 2147483647 w 296"/>
                <a:gd name="T25" fmla="*/ 2147483647 h 237"/>
                <a:gd name="T26" fmla="*/ 2147483647 w 296"/>
                <a:gd name="T27" fmla="*/ 2147483647 h 237"/>
                <a:gd name="T28" fmla="*/ 2147483647 w 296"/>
                <a:gd name="T29" fmla="*/ 2147483647 h 237"/>
                <a:gd name="T30" fmla="*/ 2147483647 w 296"/>
                <a:gd name="T31" fmla="*/ 2147483647 h 237"/>
                <a:gd name="T32" fmla="*/ 2147483647 w 296"/>
                <a:gd name="T33" fmla="*/ 2147483647 h 237"/>
                <a:gd name="T34" fmla="*/ 2147483647 w 296"/>
                <a:gd name="T35" fmla="*/ 2147483647 h 237"/>
                <a:gd name="T36" fmla="*/ 2147483647 w 296"/>
                <a:gd name="T37" fmla="*/ 2147483647 h 237"/>
                <a:gd name="T38" fmla="*/ 0 w 296"/>
                <a:gd name="T39" fmla="*/ 2147483647 h 237"/>
                <a:gd name="T40" fmla="*/ 0 w 296"/>
                <a:gd name="T41" fmla="*/ 2147483647 h 237"/>
                <a:gd name="T42" fmla="*/ 2147483647 w 296"/>
                <a:gd name="T43" fmla="*/ 2147483647 h 237"/>
                <a:gd name="T44" fmla="*/ 2147483647 w 296"/>
                <a:gd name="T45" fmla="*/ 2147483647 h 237"/>
                <a:gd name="T46" fmla="*/ 2147483647 w 296"/>
                <a:gd name="T47" fmla="*/ 2147483647 h 237"/>
                <a:gd name="T48" fmla="*/ 2147483647 w 296"/>
                <a:gd name="T49" fmla="*/ 2147483647 h 237"/>
                <a:gd name="T50" fmla="*/ 2147483647 w 296"/>
                <a:gd name="T51" fmla="*/ 2147483647 h 2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6"/>
                <a:gd name="T79" fmla="*/ 0 h 237"/>
                <a:gd name="T80" fmla="*/ 296 w 296"/>
                <a:gd name="T81" fmla="*/ 237 h 2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6" h="237">
                  <a:moveTo>
                    <a:pt x="30" y="36"/>
                  </a:moveTo>
                  <a:lnTo>
                    <a:pt x="261" y="0"/>
                  </a:lnTo>
                  <a:lnTo>
                    <a:pt x="272" y="0"/>
                  </a:lnTo>
                  <a:lnTo>
                    <a:pt x="284" y="6"/>
                  </a:lnTo>
                  <a:lnTo>
                    <a:pt x="290" y="18"/>
                  </a:lnTo>
                  <a:lnTo>
                    <a:pt x="290" y="30"/>
                  </a:lnTo>
                  <a:lnTo>
                    <a:pt x="296" y="160"/>
                  </a:lnTo>
                  <a:lnTo>
                    <a:pt x="296" y="172"/>
                  </a:lnTo>
                  <a:lnTo>
                    <a:pt x="290" y="184"/>
                  </a:lnTo>
                  <a:lnTo>
                    <a:pt x="284" y="189"/>
                  </a:lnTo>
                  <a:lnTo>
                    <a:pt x="272" y="195"/>
                  </a:lnTo>
                  <a:lnTo>
                    <a:pt x="42" y="237"/>
                  </a:lnTo>
                  <a:lnTo>
                    <a:pt x="30" y="237"/>
                  </a:lnTo>
                  <a:lnTo>
                    <a:pt x="24" y="231"/>
                  </a:lnTo>
                  <a:lnTo>
                    <a:pt x="12" y="219"/>
                  </a:lnTo>
                  <a:lnTo>
                    <a:pt x="12" y="207"/>
                  </a:lnTo>
                  <a:lnTo>
                    <a:pt x="0" y="71"/>
                  </a:lnTo>
                  <a:lnTo>
                    <a:pt x="6" y="53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6" name="Freeform 312">
              <a:extLst>
                <a:ext uri="{FF2B5EF4-FFF2-40B4-BE49-F238E27FC236}">
                  <a16:creationId xmlns:a16="http://schemas.microsoft.com/office/drawing/2014/main" id="{5B740833-C8B1-B85C-D744-936DD396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675" y="4248150"/>
              <a:ext cx="450850" cy="366713"/>
            </a:xfrm>
            <a:custGeom>
              <a:avLst/>
              <a:gdLst>
                <a:gd name="T0" fmla="*/ 2147483647 w 284"/>
                <a:gd name="T1" fmla="*/ 2147483647 h 231"/>
                <a:gd name="T2" fmla="*/ 2147483647 w 284"/>
                <a:gd name="T3" fmla="*/ 2147483647 h 231"/>
                <a:gd name="T4" fmla="*/ 2147483647 w 284"/>
                <a:gd name="T5" fmla="*/ 2147483647 h 231"/>
                <a:gd name="T6" fmla="*/ 2147483647 w 284"/>
                <a:gd name="T7" fmla="*/ 2147483647 h 231"/>
                <a:gd name="T8" fmla="*/ 2147483647 w 284"/>
                <a:gd name="T9" fmla="*/ 2147483647 h 231"/>
                <a:gd name="T10" fmla="*/ 2147483647 w 284"/>
                <a:gd name="T11" fmla="*/ 2147483647 h 231"/>
                <a:gd name="T12" fmla="*/ 2147483647 w 284"/>
                <a:gd name="T13" fmla="*/ 2147483647 h 231"/>
                <a:gd name="T14" fmla="*/ 2147483647 w 284"/>
                <a:gd name="T15" fmla="*/ 2147483647 h 231"/>
                <a:gd name="T16" fmla="*/ 2147483647 w 284"/>
                <a:gd name="T17" fmla="*/ 2147483647 h 231"/>
                <a:gd name="T18" fmla="*/ 2147483647 w 284"/>
                <a:gd name="T19" fmla="*/ 2147483647 h 231"/>
                <a:gd name="T20" fmla="*/ 2147483647 w 284"/>
                <a:gd name="T21" fmla="*/ 2147483647 h 231"/>
                <a:gd name="T22" fmla="*/ 2147483647 w 284"/>
                <a:gd name="T23" fmla="*/ 2147483647 h 231"/>
                <a:gd name="T24" fmla="*/ 0 w 284"/>
                <a:gd name="T25" fmla="*/ 2147483647 h 231"/>
                <a:gd name="T26" fmla="*/ 0 w 284"/>
                <a:gd name="T27" fmla="*/ 2147483647 h 231"/>
                <a:gd name="T28" fmla="*/ 2147483647 w 284"/>
                <a:gd name="T29" fmla="*/ 2147483647 h 231"/>
                <a:gd name="T30" fmla="*/ 2147483647 w 284"/>
                <a:gd name="T31" fmla="*/ 2147483647 h 231"/>
                <a:gd name="T32" fmla="*/ 2147483647 w 284"/>
                <a:gd name="T33" fmla="*/ 2147483647 h 231"/>
                <a:gd name="T34" fmla="*/ 2147483647 w 284"/>
                <a:gd name="T35" fmla="*/ 2147483647 h 231"/>
                <a:gd name="T36" fmla="*/ 2147483647 w 284"/>
                <a:gd name="T37" fmla="*/ 0 h 231"/>
                <a:gd name="T38" fmla="*/ 2147483647 w 284"/>
                <a:gd name="T39" fmla="*/ 0 h 231"/>
                <a:gd name="T40" fmla="*/ 2147483647 w 284"/>
                <a:gd name="T41" fmla="*/ 0 h 231"/>
                <a:gd name="T42" fmla="*/ 2147483647 w 284"/>
                <a:gd name="T43" fmla="*/ 2147483647 h 231"/>
                <a:gd name="T44" fmla="*/ 2147483647 w 284"/>
                <a:gd name="T45" fmla="*/ 2147483647 h 231"/>
                <a:gd name="T46" fmla="*/ 2147483647 w 284"/>
                <a:gd name="T47" fmla="*/ 2147483647 h 2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4"/>
                <a:gd name="T73" fmla="*/ 0 h 231"/>
                <a:gd name="T74" fmla="*/ 284 w 284"/>
                <a:gd name="T75" fmla="*/ 231 h 2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4" h="231">
                  <a:moveTo>
                    <a:pt x="278" y="24"/>
                  </a:moveTo>
                  <a:lnTo>
                    <a:pt x="284" y="154"/>
                  </a:lnTo>
                  <a:lnTo>
                    <a:pt x="284" y="166"/>
                  </a:lnTo>
                  <a:lnTo>
                    <a:pt x="278" y="178"/>
                  </a:lnTo>
                  <a:lnTo>
                    <a:pt x="272" y="183"/>
                  </a:lnTo>
                  <a:lnTo>
                    <a:pt x="260" y="189"/>
                  </a:lnTo>
                  <a:lnTo>
                    <a:pt x="30" y="231"/>
                  </a:lnTo>
                  <a:lnTo>
                    <a:pt x="24" y="225"/>
                  </a:lnTo>
                  <a:lnTo>
                    <a:pt x="18" y="225"/>
                  </a:lnTo>
                  <a:lnTo>
                    <a:pt x="12" y="207"/>
                  </a:lnTo>
                  <a:lnTo>
                    <a:pt x="0" y="65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6"/>
                  </a:lnTo>
                  <a:lnTo>
                    <a:pt x="30" y="30"/>
                  </a:lnTo>
                  <a:lnTo>
                    <a:pt x="266" y="0"/>
                  </a:lnTo>
                  <a:lnTo>
                    <a:pt x="272" y="0"/>
                  </a:lnTo>
                  <a:lnTo>
                    <a:pt x="278" y="6"/>
                  </a:lnTo>
                  <a:lnTo>
                    <a:pt x="278" y="24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7" name="Freeform 313">
              <a:extLst>
                <a:ext uri="{FF2B5EF4-FFF2-40B4-BE49-F238E27FC236}">
                  <a16:creationId xmlns:a16="http://schemas.microsoft.com/office/drawing/2014/main" id="{AB359654-5029-ACD4-8FE5-B6642759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7675" y="4257675"/>
              <a:ext cx="357188" cy="357188"/>
            </a:xfrm>
            <a:custGeom>
              <a:avLst/>
              <a:gdLst>
                <a:gd name="T0" fmla="*/ 2147483647 w 225"/>
                <a:gd name="T1" fmla="*/ 2147483647 h 225"/>
                <a:gd name="T2" fmla="*/ 2147483647 w 225"/>
                <a:gd name="T3" fmla="*/ 2147483647 h 225"/>
                <a:gd name="T4" fmla="*/ 2147483647 w 225"/>
                <a:gd name="T5" fmla="*/ 2147483647 h 225"/>
                <a:gd name="T6" fmla="*/ 2147483647 w 225"/>
                <a:gd name="T7" fmla="*/ 2147483647 h 225"/>
                <a:gd name="T8" fmla="*/ 2147483647 w 225"/>
                <a:gd name="T9" fmla="*/ 2147483647 h 225"/>
                <a:gd name="T10" fmla="*/ 2147483647 w 225"/>
                <a:gd name="T11" fmla="*/ 2147483647 h 225"/>
                <a:gd name="T12" fmla="*/ 0 w 225"/>
                <a:gd name="T13" fmla="*/ 2147483647 h 225"/>
                <a:gd name="T14" fmla="*/ 0 w 225"/>
                <a:gd name="T15" fmla="*/ 2147483647 h 225"/>
                <a:gd name="T16" fmla="*/ 2147483647 w 225"/>
                <a:gd name="T17" fmla="*/ 2147483647 h 225"/>
                <a:gd name="T18" fmla="*/ 2147483647 w 225"/>
                <a:gd name="T19" fmla="*/ 2147483647 h 225"/>
                <a:gd name="T20" fmla="*/ 2147483647 w 225"/>
                <a:gd name="T21" fmla="*/ 2147483647 h 225"/>
                <a:gd name="T22" fmla="*/ 2147483647 w 225"/>
                <a:gd name="T23" fmla="*/ 2147483647 h 225"/>
                <a:gd name="T24" fmla="*/ 2147483647 w 225"/>
                <a:gd name="T25" fmla="*/ 0 h 225"/>
                <a:gd name="T26" fmla="*/ 2147483647 w 225"/>
                <a:gd name="T27" fmla="*/ 0 h 225"/>
                <a:gd name="T28" fmla="*/ 2147483647 w 225"/>
                <a:gd name="T29" fmla="*/ 0 h 225"/>
                <a:gd name="T30" fmla="*/ 2147483647 w 225"/>
                <a:gd name="T31" fmla="*/ 2147483647 h 225"/>
                <a:gd name="T32" fmla="*/ 2147483647 w 225"/>
                <a:gd name="T33" fmla="*/ 2147483647 h 225"/>
                <a:gd name="T34" fmla="*/ 2147483647 w 225"/>
                <a:gd name="T35" fmla="*/ 2147483647 h 225"/>
                <a:gd name="T36" fmla="*/ 2147483647 w 225"/>
                <a:gd name="T37" fmla="*/ 2147483647 h 225"/>
                <a:gd name="T38" fmla="*/ 2147483647 w 225"/>
                <a:gd name="T39" fmla="*/ 2147483647 h 225"/>
                <a:gd name="T40" fmla="*/ 2147483647 w 225"/>
                <a:gd name="T41" fmla="*/ 2147483647 h 225"/>
                <a:gd name="T42" fmla="*/ 2147483647 w 225"/>
                <a:gd name="T43" fmla="*/ 2147483647 h 225"/>
                <a:gd name="T44" fmla="*/ 2147483647 w 225"/>
                <a:gd name="T45" fmla="*/ 2147483647 h 225"/>
                <a:gd name="T46" fmla="*/ 2147483647 w 225"/>
                <a:gd name="T47" fmla="*/ 2147483647 h 225"/>
                <a:gd name="T48" fmla="*/ 2147483647 w 225"/>
                <a:gd name="T49" fmla="*/ 2147483647 h 225"/>
                <a:gd name="T50" fmla="*/ 2147483647 w 225"/>
                <a:gd name="T51" fmla="*/ 2147483647 h 225"/>
                <a:gd name="T52" fmla="*/ 2147483647 w 225"/>
                <a:gd name="T53" fmla="*/ 2147483647 h 225"/>
                <a:gd name="T54" fmla="*/ 2147483647 w 225"/>
                <a:gd name="T55" fmla="*/ 2147483647 h 225"/>
                <a:gd name="T56" fmla="*/ 2147483647 w 225"/>
                <a:gd name="T57" fmla="*/ 2147483647 h 225"/>
                <a:gd name="T58" fmla="*/ 2147483647 w 225"/>
                <a:gd name="T59" fmla="*/ 2147483647 h 225"/>
                <a:gd name="T60" fmla="*/ 2147483647 w 225"/>
                <a:gd name="T61" fmla="*/ 2147483647 h 2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5"/>
                <a:gd name="T94" fmla="*/ 0 h 225"/>
                <a:gd name="T95" fmla="*/ 225 w 225"/>
                <a:gd name="T96" fmla="*/ 225 h 2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5" h="225">
                  <a:moveTo>
                    <a:pt x="213" y="189"/>
                  </a:moveTo>
                  <a:lnTo>
                    <a:pt x="30" y="225"/>
                  </a:lnTo>
                  <a:lnTo>
                    <a:pt x="24" y="219"/>
                  </a:lnTo>
                  <a:lnTo>
                    <a:pt x="18" y="219"/>
                  </a:lnTo>
                  <a:lnTo>
                    <a:pt x="12" y="201"/>
                  </a:lnTo>
                  <a:lnTo>
                    <a:pt x="0" y="59"/>
                  </a:lnTo>
                  <a:lnTo>
                    <a:pt x="6" y="47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30" y="24"/>
                  </a:lnTo>
                  <a:lnTo>
                    <a:pt x="225" y="0"/>
                  </a:lnTo>
                  <a:lnTo>
                    <a:pt x="77" y="30"/>
                  </a:lnTo>
                  <a:lnTo>
                    <a:pt x="42" y="36"/>
                  </a:lnTo>
                  <a:lnTo>
                    <a:pt x="24" y="41"/>
                  </a:lnTo>
                  <a:lnTo>
                    <a:pt x="24" y="59"/>
                  </a:lnTo>
                  <a:lnTo>
                    <a:pt x="24" y="95"/>
                  </a:lnTo>
                  <a:lnTo>
                    <a:pt x="24" y="172"/>
                  </a:lnTo>
                  <a:lnTo>
                    <a:pt x="30" y="201"/>
                  </a:lnTo>
                  <a:lnTo>
                    <a:pt x="36" y="207"/>
                  </a:lnTo>
                  <a:lnTo>
                    <a:pt x="77" y="207"/>
                  </a:lnTo>
                  <a:lnTo>
                    <a:pt x="166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8" name="Freeform 314">
              <a:extLst>
                <a:ext uri="{FF2B5EF4-FFF2-40B4-BE49-F238E27FC236}">
                  <a16:creationId xmlns:a16="http://schemas.microsoft.com/office/drawing/2014/main" id="{2AB6DAB2-E624-99B3-D1E7-016D5A0D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943475"/>
              <a:ext cx="534988" cy="506413"/>
            </a:xfrm>
            <a:custGeom>
              <a:avLst/>
              <a:gdLst>
                <a:gd name="T0" fmla="*/ 0 w 337"/>
                <a:gd name="T1" fmla="*/ 2147483647 h 319"/>
                <a:gd name="T2" fmla="*/ 2147483647 w 337"/>
                <a:gd name="T3" fmla="*/ 0 h 319"/>
                <a:gd name="T4" fmla="*/ 2147483647 w 337"/>
                <a:gd name="T5" fmla="*/ 0 h 319"/>
                <a:gd name="T6" fmla="*/ 2147483647 w 337"/>
                <a:gd name="T7" fmla="*/ 0 h 319"/>
                <a:gd name="T8" fmla="*/ 2147483647 w 337"/>
                <a:gd name="T9" fmla="*/ 2147483647 h 319"/>
                <a:gd name="T10" fmla="*/ 2147483647 w 337"/>
                <a:gd name="T11" fmla="*/ 2147483647 h 319"/>
                <a:gd name="T12" fmla="*/ 2147483647 w 337"/>
                <a:gd name="T13" fmla="*/ 2147483647 h 319"/>
                <a:gd name="T14" fmla="*/ 2147483647 w 337"/>
                <a:gd name="T15" fmla="*/ 2147483647 h 319"/>
                <a:gd name="T16" fmla="*/ 2147483647 w 337"/>
                <a:gd name="T17" fmla="*/ 2147483647 h 319"/>
                <a:gd name="T18" fmla="*/ 2147483647 w 337"/>
                <a:gd name="T19" fmla="*/ 2147483647 h 319"/>
                <a:gd name="T20" fmla="*/ 2147483647 w 337"/>
                <a:gd name="T21" fmla="*/ 2147483647 h 319"/>
                <a:gd name="T22" fmla="*/ 2147483647 w 337"/>
                <a:gd name="T23" fmla="*/ 2147483647 h 319"/>
                <a:gd name="T24" fmla="*/ 2147483647 w 337"/>
                <a:gd name="T25" fmla="*/ 2147483647 h 319"/>
                <a:gd name="T26" fmla="*/ 0 w 337"/>
                <a:gd name="T27" fmla="*/ 2147483647 h 319"/>
                <a:gd name="T28" fmla="*/ 0 w 337"/>
                <a:gd name="T29" fmla="*/ 2147483647 h 319"/>
                <a:gd name="T30" fmla="*/ 0 w 337"/>
                <a:gd name="T31" fmla="*/ 2147483647 h 3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"/>
                <a:gd name="T49" fmla="*/ 0 h 319"/>
                <a:gd name="T50" fmla="*/ 337 w 337"/>
                <a:gd name="T51" fmla="*/ 319 h 3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" h="319">
                  <a:moveTo>
                    <a:pt x="0" y="41"/>
                  </a:moveTo>
                  <a:lnTo>
                    <a:pt x="284" y="0"/>
                  </a:lnTo>
                  <a:lnTo>
                    <a:pt x="301" y="0"/>
                  </a:lnTo>
                  <a:lnTo>
                    <a:pt x="313" y="6"/>
                  </a:lnTo>
                  <a:lnTo>
                    <a:pt x="319" y="17"/>
                  </a:lnTo>
                  <a:lnTo>
                    <a:pt x="325" y="35"/>
                  </a:lnTo>
                  <a:lnTo>
                    <a:pt x="337" y="213"/>
                  </a:lnTo>
                  <a:lnTo>
                    <a:pt x="331" y="230"/>
                  </a:lnTo>
                  <a:lnTo>
                    <a:pt x="325" y="248"/>
                  </a:lnTo>
                  <a:lnTo>
                    <a:pt x="313" y="260"/>
                  </a:lnTo>
                  <a:lnTo>
                    <a:pt x="296" y="266"/>
                  </a:lnTo>
                  <a:lnTo>
                    <a:pt x="0" y="31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19" name="Freeform 315">
              <a:extLst>
                <a:ext uri="{FF2B5EF4-FFF2-40B4-BE49-F238E27FC236}">
                  <a16:creationId xmlns:a16="http://schemas.microsoft.com/office/drawing/2014/main" id="{01603C4B-36D1-1F60-F86E-8C02D8969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953000"/>
              <a:ext cx="534988" cy="496888"/>
            </a:xfrm>
            <a:custGeom>
              <a:avLst/>
              <a:gdLst>
                <a:gd name="T0" fmla="*/ 2147483647 w 337"/>
                <a:gd name="T1" fmla="*/ 2147483647 h 313"/>
                <a:gd name="T2" fmla="*/ 2147483647 w 337"/>
                <a:gd name="T3" fmla="*/ 2147483647 h 313"/>
                <a:gd name="T4" fmla="*/ 2147483647 w 337"/>
                <a:gd name="T5" fmla="*/ 2147483647 h 313"/>
                <a:gd name="T6" fmla="*/ 2147483647 w 337"/>
                <a:gd name="T7" fmla="*/ 2147483647 h 313"/>
                <a:gd name="T8" fmla="*/ 2147483647 w 337"/>
                <a:gd name="T9" fmla="*/ 2147483647 h 313"/>
                <a:gd name="T10" fmla="*/ 2147483647 w 337"/>
                <a:gd name="T11" fmla="*/ 2147483647 h 313"/>
                <a:gd name="T12" fmla="*/ 2147483647 w 337"/>
                <a:gd name="T13" fmla="*/ 2147483647 h 313"/>
                <a:gd name="T14" fmla="*/ 0 w 337"/>
                <a:gd name="T15" fmla="*/ 2147483647 h 313"/>
                <a:gd name="T16" fmla="*/ 0 w 337"/>
                <a:gd name="T17" fmla="*/ 2147483647 h 313"/>
                <a:gd name="T18" fmla="*/ 2147483647 w 337"/>
                <a:gd name="T19" fmla="*/ 0 h 313"/>
                <a:gd name="T20" fmla="*/ 2147483647 w 337"/>
                <a:gd name="T21" fmla="*/ 0 h 313"/>
                <a:gd name="T22" fmla="*/ 2147483647 w 337"/>
                <a:gd name="T23" fmla="*/ 0 h 313"/>
                <a:gd name="T24" fmla="*/ 2147483647 w 337"/>
                <a:gd name="T25" fmla="*/ 2147483647 h 313"/>
                <a:gd name="T26" fmla="*/ 2147483647 w 337"/>
                <a:gd name="T27" fmla="*/ 2147483647 h 313"/>
                <a:gd name="T28" fmla="*/ 2147483647 w 337"/>
                <a:gd name="T29" fmla="*/ 2147483647 h 3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7"/>
                <a:gd name="T46" fmla="*/ 0 h 313"/>
                <a:gd name="T47" fmla="*/ 337 w 337"/>
                <a:gd name="T48" fmla="*/ 313 h 3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7" h="313">
                  <a:moveTo>
                    <a:pt x="325" y="29"/>
                  </a:moveTo>
                  <a:lnTo>
                    <a:pt x="337" y="207"/>
                  </a:lnTo>
                  <a:lnTo>
                    <a:pt x="331" y="224"/>
                  </a:lnTo>
                  <a:lnTo>
                    <a:pt x="325" y="242"/>
                  </a:lnTo>
                  <a:lnTo>
                    <a:pt x="313" y="254"/>
                  </a:lnTo>
                  <a:lnTo>
                    <a:pt x="296" y="260"/>
                  </a:lnTo>
                  <a:lnTo>
                    <a:pt x="0" y="313"/>
                  </a:lnTo>
                  <a:lnTo>
                    <a:pt x="0" y="47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19" y="6"/>
                  </a:lnTo>
                  <a:lnTo>
                    <a:pt x="325" y="29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0" name="Freeform 316">
              <a:extLst>
                <a:ext uri="{FF2B5EF4-FFF2-40B4-BE49-F238E27FC236}">
                  <a16:creationId xmlns:a16="http://schemas.microsoft.com/office/drawing/2014/main" id="{023CD761-CA37-A183-390B-11F12484DC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4962525"/>
              <a:ext cx="403225" cy="487363"/>
            </a:xfrm>
            <a:custGeom>
              <a:avLst/>
              <a:gdLst>
                <a:gd name="T0" fmla="*/ 2147483647 w 254"/>
                <a:gd name="T1" fmla="*/ 2147483647 h 307"/>
                <a:gd name="T2" fmla="*/ 0 w 254"/>
                <a:gd name="T3" fmla="*/ 2147483647 h 307"/>
                <a:gd name="T4" fmla="*/ 0 w 254"/>
                <a:gd name="T5" fmla="*/ 2147483647 h 307"/>
                <a:gd name="T6" fmla="*/ 0 w 254"/>
                <a:gd name="T7" fmla="*/ 2147483647 h 307"/>
                <a:gd name="T8" fmla="*/ 2147483647 w 254"/>
                <a:gd name="T9" fmla="*/ 2147483647 h 307"/>
                <a:gd name="T10" fmla="*/ 2147483647 w 254"/>
                <a:gd name="T11" fmla="*/ 2147483647 h 307"/>
                <a:gd name="T12" fmla="*/ 2147483647 w 254"/>
                <a:gd name="T13" fmla="*/ 2147483647 h 307"/>
                <a:gd name="T14" fmla="*/ 2147483647 w 254"/>
                <a:gd name="T15" fmla="*/ 2147483647 h 307"/>
                <a:gd name="T16" fmla="*/ 0 w 254"/>
                <a:gd name="T17" fmla="*/ 2147483647 h 307"/>
                <a:gd name="T18" fmla="*/ 2147483647 w 254"/>
                <a:gd name="T19" fmla="*/ 0 h 307"/>
                <a:gd name="T20" fmla="*/ 2147483647 w 254"/>
                <a:gd name="T21" fmla="*/ 2147483647 h 307"/>
                <a:gd name="T22" fmla="*/ 2147483647 w 254"/>
                <a:gd name="T23" fmla="*/ 2147483647 h 307"/>
                <a:gd name="T24" fmla="*/ 2147483647 w 254"/>
                <a:gd name="T25" fmla="*/ 2147483647 h 307"/>
                <a:gd name="T26" fmla="*/ 0 w 254"/>
                <a:gd name="T27" fmla="*/ 2147483647 h 307"/>
                <a:gd name="T28" fmla="*/ 0 w 254"/>
                <a:gd name="T29" fmla="*/ 2147483647 h 307"/>
                <a:gd name="T30" fmla="*/ 0 w 254"/>
                <a:gd name="T31" fmla="*/ 2147483647 h 3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307"/>
                <a:gd name="T50" fmla="*/ 254 w 254"/>
                <a:gd name="T51" fmla="*/ 307 h 3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307">
                  <a:moveTo>
                    <a:pt x="230" y="266"/>
                  </a:moveTo>
                  <a:lnTo>
                    <a:pt x="0" y="307"/>
                  </a:lnTo>
                  <a:lnTo>
                    <a:pt x="0" y="289"/>
                  </a:lnTo>
                  <a:lnTo>
                    <a:pt x="59" y="283"/>
                  </a:lnTo>
                  <a:lnTo>
                    <a:pt x="171" y="272"/>
                  </a:lnTo>
                  <a:lnTo>
                    <a:pt x="230" y="266"/>
                  </a:lnTo>
                  <a:close/>
                  <a:moveTo>
                    <a:pt x="0" y="41"/>
                  </a:moveTo>
                  <a:lnTo>
                    <a:pt x="254" y="0"/>
                  </a:lnTo>
                  <a:lnTo>
                    <a:pt x="254" y="5"/>
                  </a:lnTo>
                  <a:lnTo>
                    <a:pt x="89" y="35"/>
                  </a:lnTo>
                  <a:lnTo>
                    <a:pt x="0" y="5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1" name="Freeform 317">
              <a:extLst>
                <a:ext uri="{FF2B5EF4-FFF2-40B4-BE49-F238E27FC236}">
                  <a16:creationId xmlns:a16="http://schemas.microsoft.com/office/drawing/2014/main" id="{311F927E-F971-FD9D-E7A4-8EA43BDD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288" y="4746625"/>
              <a:ext cx="638175" cy="515938"/>
            </a:xfrm>
            <a:custGeom>
              <a:avLst/>
              <a:gdLst>
                <a:gd name="T0" fmla="*/ 2147483647 w 402"/>
                <a:gd name="T1" fmla="*/ 2147483647 h 325"/>
                <a:gd name="T2" fmla="*/ 2147483647 w 402"/>
                <a:gd name="T3" fmla="*/ 0 h 325"/>
                <a:gd name="T4" fmla="*/ 2147483647 w 402"/>
                <a:gd name="T5" fmla="*/ 0 h 325"/>
                <a:gd name="T6" fmla="*/ 2147483647 w 402"/>
                <a:gd name="T7" fmla="*/ 0 h 325"/>
                <a:gd name="T8" fmla="*/ 2147483647 w 402"/>
                <a:gd name="T9" fmla="*/ 2147483647 h 325"/>
                <a:gd name="T10" fmla="*/ 2147483647 w 402"/>
                <a:gd name="T11" fmla="*/ 2147483647 h 325"/>
                <a:gd name="T12" fmla="*/ 2147483647 w 402"/>
                <a:gd name="T13" fmla="*/ 2147483647 h 325"/>
                <a:gd name="T14" fmla="*/ 2147483647 w 402"/>
                <a:gd name="T15" fmla="*/ 2147483647 h 325"/>
                <a:gd name="T16" fmla="*/ 2147483647 w 402"/>
                <a:gd name="T17" fmla="*/ 2147483647 h 325"/>
                <a:gd name="T18" fmla="*/ 2147483647 w 402"/>
                <a:gd name="T19" fmla="*/ 2147483647 h 325"/>
                <a:gd name="T20" fmla="*/ 2147483647 w 402"/>
                <a:gd name="T21" fmla="*/ 2147483647 h 325"/>
                <a:gd name="T22" fmla="*/ 2147483647 w 402"/>
                <a:gd name="T23" fmla="*/ 2147483647 h 325"/>
                <a:gd name="T24" fmla="*/ 2147483647 w 402"/>
                <a:gd name="T25" fmla="*/ 2147483647 h 325"/>
                <a:gd name="T26" fmla="*/ 2147483647 w 402"/>
                <a:gd name="T27" fmla="*/ 2147483647 h 325"/>
                <a:gd name="T28" fmla="*/ 2147483647 w 402"/>
                <a:gd name="T29" fmla="*/ 2147483647 h 325"/>
                <a:gd name="T30" fmla="*/ 2147483647 w 402"/>
                <a:gd name="T31" fmla="*/ 2147483647 h 325"/>
                <a:gd name="T32" fmla="*/ 2147483647 w 402"/>
                <a:gd name="T33" fmla="*/ 2147483647 h 325"/>
                <a:gd name="T34" fmla="*/ 2147483647 w 402"/>
                <a:gd name="T35" fmla="*/ 2147483647 h 325"/>
                <a:gd name="T36" fmla="*/ 2147483647 w 402"/>
                <a:gd name="T37" fmla="*/ 2147483647 h 325"/>
                <a:gd name="T38" fmla="*/ 0 w 402"/>
                <a:gd name="T39" fmla="*/ 2147483647 h 325"/>
                <a:gd name="T40" fmla="*/ 0 w 402"/>
                <a:gd name="T41" fmla="*/ 2147483647 h 325"/>
                <a:gd name="T42" fmla="*/ 2147483647 w 402"/>
                <a:gd name="T43" fmla="*/ 2147483647 h 325"/>
                <a:gd name="T44" fmla="*/ 2147483647 w 402"/>
                <a:gd name="T45" fmla="*/ 2147483647 h 325"/>
                <a:gd name="T46" fmla="*/ 2147483647 w 402"/>
                <a:gd name="T47" fmla="*/ 2147483647 h 325"/>
                <a:gd name="T48" fmla="*/ 2147483647 w 402"/>
                <a:gd name="T49" fmla="*/ 2147483647 h 325"/>
                <a:gd name="T50" fmla="*/ 2147483647 w 402"/>
                <a:gd name="T51" fmla="*/ 2147483647 h 3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2"/>
                <a:gd name="T79" fmla="*/ 0 h 325"/>
                <a:gd name="T80" fmla="*/ 402 w 402"/>
                <a:gd name="T81" fmla="*/ 325 h 3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2" h="325">
                  <a:moveTo>
                    <a:pt x="42" y="53"/>
                  </a:moveTo>
                  <a:lnTo>
                    <a:pt x="355" y="0"/>
                  </a:lnTo>
                  <a:lnTo>
                    <a:pt x="367" y="0"/>
                  </a:lnTo>
                  <a:lnTo>
                    <a:pt x="385" y="5"/>
                  </a:lnTo>
                  <a:lnTo>
                    <a:pt x="390" y="17"/>
                  </a:lnTo>
                  <a:lnTo>
                    <a:pt x="396" y="35"/>
                  </a:lnTo>
                  <a:lnTo>
                    <a:pt x="402" y="218"/>
                  </a:lnTo>
                  <a:lnTo>
                    <a:pt x="402" y="230"/>
                  </a:lnTo>
                  <a:lnTo>
                    <a:pt x="396" y="248"/>
                  </a:lnTo>
                  <a:lnTo>
                    <a:pt x="385" y="260"/>
                  </a:lnTo>
                  <a:lnTo>
                    <a:pt x="367" y="266"/>
                  </a:lnTo>
                  <a:lnTo>
                    <a:pt x="53" y="325"/>
                  </a:lnTo>
                  <a:lnTo>
                    <a:pt x="42" y="325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2" y="289"/>
                  </a:lnTo>
                  <a:lnTo>
                    <a:pt x="0" y="100"/>
                  </a:lnTo>
                  <a:lnTo>
                    <a:pt x="6" y="82"/>
                  </a:lnTo>
                  <a:lnTo>
                    <a:pt x="12" y="65"/>
                  </a:lnTo>
                  <a:lnTo>
                    <a:pt x="24" y="59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2" name="Freeform 318">
              <a:extLst>
                <a:ext uri="{FF2B5EF4-FFF2-40B4-BE49-F238E27FC236}">
                  <a16:creationId xmlns:a16="http://schemas.microsoft.com/office/drawing/2014/main" id="{AE09EA36-557F-196C-F6EA-B14C0CADA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863" y="4754563"/>
              <a:ext cx="609600" cy="508000"/>
            </a:xfrm>
            <a:custGeom>
              <a:avLst/>
              <a:gdLst>
                <a:gd name="T0" fmla="*/ 2147483647 w 384"/>
                <a:gd name="T1" fmla="*/ 2147483647 h 320"/>
                <a:gd name="T2" fmla="*/ 2147483647 w 384"/>
                <a:gd name="T3" fmla="*/ 2147483647 h 320"/>
                <a:gd name="T4" fmla="*/ 2147483647 w 384"/>
                <a:gd name="T5" fmla="*/ 2147483647 h 320"/>
                <a:gd name="T6" fmla="*/ 2147483647 w 384"/>
                <a:gd name="T7" fmla="*/ 2147483647 h 320"/>
                <a:gd name="T8" fmla="*/ 2147483647 w 384"/>
                <a:gd name="T9" fmla="*/ 2147483647 h 320"/>
                <a:gd name="T10" fmla="*/ 2147483647 w 384"/>
                <a:gd name="T11" fmla="*/ 2147483647 h 320"/>
                <a:gd name="T12" fmla="*/ 2147483647 w 384"/>
                <a:gd name="T13" fmla="*/ 2147483647 h 320"/>
                <a:gd name="T14" fmla="*/ 2147483647 w 384"/>
                <a:gd name="T15" fmla="*/ 2147483647 h 320"/>
                <a:gd name="T16" fmla="*/ 2147483647 w 384"/>
                <a:gd name="T17" fmla="*/ 2147483647 h 320"/>
                <a:gd name="T18" fmla="*/ 2147483647 w 384"/>
                <a:gd name="T19" fmla="*/ 2147483647 h 320"/>
                <a:gd name="T20" fmla="*/ 2147483647 w 384"/>
                <a:gd name="T21" fmla="*/ 2147483647 h 320"/>
                <a:gd name="T22" fmla="*/ 2147483647 w 384"/>
                <a:gd name="T23" fmla="*/ 2147483647 h 320"/>
                <a:gd name="T24" fmla="*/ 0 w 384"/>
                <a:gd name="T25" fmla="*/ 2147483647 h 320"/>
                <a:gd name="T26" fmla="*/ 0 w 384"/>
                <a:gd name="T27" fmla="*/ 2147483647 h 320"/>
                <a:gd name="T28" fmla="*/ 0 w 384"/>
                <a:gd name="T29" fmla="*/ 2147483647 h 320"/>
                <a:gd name="T30" fmla="*/ 2147483647 w 384"/>
                <a:gd name="T31" fmla="*/ 2147483647 h 320"/>
                <a:gd name="T32" fmla="*/ 2147483647 w 384"/>
                <a:gd name="T33" fmla="*/ 2147483647 h 320"/>
                <a:gd name="T34" fmla="*/ 2147483647 w 384"/>
                <a:gd name="T35" fmla="*/ 2147483647 h 320"/>
                <a:gd name="T36" fmla="*/ 2147483647 w 384"/>
                <a:gd name="T37" fmla="*/ 0 h 320"/>
                <a:gd name="T38" fmla="*/ 2147483647 w 384"/>
                <a:gd name="T39" fmla="*/ 0 h 320"/>
                <a:gd name="T40" fmla="*/ 2147483647 w 384"/>
                <a:gd name="T41" fmla="*/ 0 h 320"/>
                <a:gd name="T42" fmla="*/ 2147483647 w 384"/>
                <a:gd name="T43" fmla="*/ 2147483647 h 320"/>
                <a:gd name="T44" fmla="*/ 2147483647 w 384"/>
                <a:gd name="T45" fmla="*/ 2147483647 h 320"/>
                <a:gd name="T46" fmla="*/ 2147483647 w 384"/>
                <a:gd name="T47" fmla="*/ 2147483647 h 3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4"/>
                <a:gd name="T73" fmla="*/ 0 h 320"/>
                <a:gd name="T74" fmla="*/ 384 w 384"/>
                <a:gd name="T75" fmla="*/ 320 h 3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4" h="320">
                  <a:moveTo>
                    <a:pt x="378" y="30"/>
                  </a:moveTo>
                  <a:lnTo>
                    <a:pt x="384" y="213"/>
                  </a:lnTo>
                  <a:lnTo>
                    <a:pt x="384" y="225"/>
                  </a:lnTo>
                  <a:lnTo>
                    <a:pt x="378" y="243"/>
                  </a:lnTo>
                  <a:lnTo>
                    <a:pt x="367" y="255"/>
                  </a:lnTo>
                  <a:lnTo>
                    <a:pt x="349" y="261"/>
                  </a:lnTo>
                  <a:lnTo>
                    <a:pt x="35" y="320"/>
                  </a:lnTo>
                  <a:lnTo>
                    <a:pt x="29" y="320"/>
                  </a:lnTo>
                  <a:lnTo>
                    <a:pt x="18" y="314"/>
                  </a:lnTo>
                  <a:lnTo>
                    <a:pt x="12" y="290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6"/>
                  </a:lnTo>
                  <a:lnTo>
                    <a:pt x="18" y="54"/>
                  </a:lnTo>
                  <a:lnTo>
                    <a:pt x="35" y="48"/>
                  </a:lnTo>
                  <a:lnTo>
                    <a:pt x="355" y="0"/>
                  </a:lnTo>
                  <a:lnTo>
                    <a:pt x="367" y="0"/>
                  </a:lnTo>
                  <a:lnTo>
                    <a:pt x="372" y="12"/>
                  </a:lnTo>
                  <a:lnTo>
                    <a:pt x="378" y="3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3" name="Freeform 319">
              <a:extLst>
                <a:ext uri="{FF2B5EF4-FFF2-40B4-BE49-F238E27FC236}">
                  <a16:creationId xmlns:a16="http://schemas.microsoft.com/office/drawing/2014/main" id="{9958993A-F84E-1468-82C4-8FB78E3E6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863" y="4764088"/>
              <a:ext cx="487363" cy="498475"/>
            </a:xfrm>
            <a:custGeom>
              <a:avLst/>
              <a:gdLst>
                <a:gd name="T0" fmla="*/ 2147483647 w 307"/>
                <a:gd name="T1" fmla="*/ 2147483647 h 314"/>
                <a:gd name="T2" fmla="*/ 2147483647 w 307"/>
                <a:gd name="T3" fmla="*/ 2147483647 h 314"/>
                <a:gd name="T4" fmla="*/ 2147483647 w 307"/>
                <a:gd name="T5" fmla="*/ 2147483647 h 314"/>
                <a:gd name="T6" fmla="*/ 2147483647 w 307"/>
                <a:gd name="T7" fmla="*/ 2147483647 h 314"/>
                <a:gd name="T8" fmla="*/ 2147483647 w 307"/>
                <a:gd name="T9" fmla="*/ 2147483647 h 314"/>
                <a:gd name="T10" fmla="*/ 2147483647 w 307"/>
                <a:gd name="T11" fmla="*/ 2147483647 h 314"/>
                <a:gd name="T12" fmla="*/ 0 w 307"/>
                <a:gd name="T13" fmla="*/ 2147483647 h 314"/>
                <a:gd name="T14" fmla="*/ 0 w 307"/>
                <a:gd name="T15" fmla="*/ 2147483647 h 314"/>
                <a:gd name="T16" fmla="*/ 0 w 307"/>
                <a:gd name="T17" fmla="*/ 2147483647 h 314"/>
                <a:gd name="T18" fmla="*/ 2147483647 w 307"/>
                <a:gd name="T19" fmla="*/ 2147483647 h 314"/>
                <a:gd name="T20" fmla="*/ 2147483647 w 307"/>
                <a:gd name="T21" fmla="*/ 2147483647 h 314"/>
                <a:gd name="T22" fmla="*/ 2147483647 w 307"/>
                <a:gd name="T23" fmla="*/ 2147483647 h 314"/>
                <a:gd name="T24" fmla="*/ 2147483647 w 307"/>
                <a:gd name="T25" fmla="*/ 0 h 314"/>
                <a:gd name="T26" fmla="*/ 2147483647 w 307"/>
                <a:gd name="T27" fmla="*/ 2147483647 h 314"/>
                <a:gd name="T28" fmla="*/ 2147483647 w 307"/>
                <a:gd name="T29" fmla="*/ 2147483647 h 314"/>
                <a:gd name="T30" fmla="*/ 2147483647 w 307"/>
                <a:gd name="T31" fmla="*/ 2147483647 h 314"/>
                <a:gd name="T32" fmla="*/ 2147483647 w 307"/>
                <a:gd name="T33" fmla="*/ 2147483647 h 314"/>
                <a:gd name="T34" fmla="*/ 2147483647 w 307"/>
                <a:gd name="T35" fmla="*/ 2147483647 h 314"/>
                <a:gd name="T36" fmla="*/ 2147483647 w 307"/>
                <a:gd name="T37" fmla="*/ 2147483647 h 314"/>
                <a:gd name="T38" fmla="*/ 2147483647 w 307"/>
                <a:gd name="T39" fmla="*/ 2147483647 h 314"/>
                <a:gd name="T40" fmla="*/ 2147483647 w 307"/>
                <a:gd name="T41" fmla="*/ 2147483647 h 314"/>
                <a:gd name="T42" fmla="*/ 2147483647 w 307"/>
                <a:gd name="T43" fmla="*/ 2147483647 h 314"/>
                <a:gd name="T44" fmla="*/ 2147483647 w 307"/>
                <a:gd name="T45" fmla="*/ 2147483647 h 314"/>
                <a:gd name="T46" fmla="*/ 2147483647 w 307"/>
                <a:gd name="T47" fmla="*/ 2147483647 h 314"/>
                <a:gd name="T48" fmla="*/ 2147483647 w 307"/>
                <a:gd name="T49" fmla="*/ 2147483647 h 314"/>
                <a:gd name="T50" fmla="*/ 2147483647 w 307"/>
                <a:gd name="T51" fmla="*/ 2147483647 h 314"/>
                <a:gd name="T52" fmla="*/ 2147483647 w 307"/>
                <a:gd name="T53" fmla="*/ 2147483647 h 314"/>
                <a:gd name="T54" fmla="*/ 2147483647 w 307"/>
                <a:gd name="T55" fmla="*/ 2147483647 h 314"/>
                <a:gd name="T56" fmla="*/ 2147483647 w 307"/>
                <a:gd name="T57" fmla="*/ 2147483647 h 314"/>
                <a:gd name="T58" fmla="*/ 2147483647 w 307"/>
                <a:gd name="T59" fmla="*/ 2147483647 h 314"/>
                <a:gd name="T60" fmla="*/ 2147483647 w 307"/>
                <a:gd name="T61" fmla="*/ 2147483647 h 3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314"/>
                <a:gd name="T95" fmla="*/ 307 w 307"/>
                <a:gd name="T96" fmla="*/ 314 h 3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314">
                  <a:moveTo>
                    <a:pt x="284" y="266"/>
                  </a:moveTo>
                  <a:lnTo>
                    <a:pt x="35" y="314"/>
                  </a:lnTo>
                  <a:lnTo>
                    <a:pt x="29" y="314"/>
                  </a:lnTo>
                  <a:lnTo>
                    <a:pt x="18" y="308"/>
                  </a:lnTo>
                  <a:lnTo>
                    <a:pt x="12" y="284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6" y="60"/>
                  </a:lnTo>
                  <a:lnTo>
                    <a:pt x="18" y="48"/>
                  </a:lnTo>
                  <a:lnTo>
                    <a:pt x="35" y="42"/>
                  </a:lnTo>
                  <a:lnTo>
                    <a:pt x="301" y="0"/>
                  </a:lnTo>
                  <a:lnTo>
                    <a:pt x="307" y="6"/>
                  </a:lnTo>
                  <a:lnTo>
                    <a:pt x="100" y="48"/>
                  </a:lnTo>
                  <a:lnTo>
                    <a:pt x="53" y="60"/>
                  </a:lnTo>
                  <a:lnTo>
                    <a:pt x="29" y="71"/>
                  </a:lnTo>
                  <a:lnTo>
                    <a:pt x="29" y="95"/>
                  </a:lnTo>
                  <a:lnTo>
                    <a:pt x="24" y="142"/>
                  </a:lnTo>
                  <a:lnTo>
                    <a:pt x="29" y="243"/>
                  </a:lnTo>
                  <a:lnTo>
                    <a:pt x="35" y="284"/>
                  </a:lnTo>
                  <a:lnTo>
                    <a:pt x="41" y="290"/>
                  </a:lnTo>
                  <a:lnTo>
                    <a:pt x="47" y="290"/>
                  </a:lnTo>
                  <a:lnTo>
                    <a:pt x="100" y="290"/>
                  </a:lnTo>
                  <a:lnTo>
                    <a:pt x="225" y="272"/>
                  </a:lnTo>
                  <a:lnTo>
                    <a:pt x="284" y="266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4" name="Freeform 320">
              <a:extLst>
                <a:ext uri="{FF2B5EF4-FFF2-40B4-BE49-F238E27FC236}">
                  <a16:creationId xmlns:a16="http://schemas.microsoft.com/office/drawing/2014/main" id="{ED965955-F6C2-7155-E428-34E4BB010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089400"/>
              <a:ext cx="1211263" cy="261938"/>
            </a:xfrm>
            <a:custGeom>
              <a:avLst/>
              <a:gdLst>
                <a:gd name="T0" fmla="*/ 2147483647 w 763"/>
                <a:gd name="T1" fmla="*/ 0 h 165"/>
                <a:gd name="T2" fmla="*/ 2147483647 w 763"/>
                <a:gd name="T3" fmla="*/ 2147483647 h 165"/>
                <a:gd name="T4" fmla="*/ 0 w 763"/>
                <a:gd name="T5" fmla="*/ 2147483647 h 165"/>
                <a:gd name="T6" fmla="*/ 0 w 763"/>
                <a:gd name="T7" fmla="*/ 2147483647 h 165"/>
                <a:gd name="T8" fmla="*/ 2147483647 w 763"/>
                <a:gd name="T9" fmla="*/ 0 h 165"/>
                <a:gd name="T10" fmla="*/ 2147483647 w 763"/>
                <a:gd name="T11" fmla="*/ 0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3"/>
                <a:gd name="T19" fmla="*/ 0 h 165"/>
                <a:gd name="T20" fmla="*/ 763 w 763"/>
                <a:gd name="T21" fmla="*/ 165 h 1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3" h="165">
                  <a:moveTo>
                    <a:pt x="692" y="0"/>
                  </a:moveTo>
                  <a:lnTo>
                    <a:pt x="763" y="71"/>
                  </a:lnTo>
                  <a:lnTo>
                    <a:pt x="0" y="165"/>
                  </a:lnTo>
                  <a:lnTo>
                    <a:pt x="0" y="77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5" name="Freeform 321">
              <a:extLst>
                <a:ext uri="{FF2B5EF4-FFF2-40B4-BE49-F238E27FC236}">
                  <a16:creationId xmlns:a16="http://schemas.microsoft.com/office/drawing/2014/main" id="{1E731436-7E1E-80BC-81BF-62E33E661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00" y="4605338"/>
              <a:ext cx="647700" cy="206375"/>
            </a:xfrm>
            <a:custGeom>
              <a:avLst/>
              <a:gdLst>
                <a:gd name="T0" fmla="*/ 2147483647 w 408"/>
                <a:gd name="T1" fmla="*/ 0 h 130"/>
                <a:gd name="T2" fmla="*/ 2147483647 w 408"/>
                <a:gd name="T3" fmla="*/ 0 h 130"/>
                <a:gd name="T4" fmla="*/ 2147483647 w 408"/>
                <a:gd name="T5" fmla="*/ 0 h 130"/>
                <a:gd name="T6" fmla="*/ 2147483647 w 408"/>
                <a:gd name="T7" fmla="*/ 2147483647 h 130"/>
                <a:gd name="T8" fmla="*/ 2147483647 w 408"/>
                <a:gd name="T9" fmla="*/ 2147483647 h 130"/>
                <a:gd name="T10" fmla="*/ 2147483647 w 408"/>
                <a:gd name="T11" fmla="*/ 2147483647 h 130"/>
                <a:gd name="T12" fmla="*/ 2147483647 w 408"/>
                <a:gd name="T13" fmla="*/ 2147483647 h 130"/>
                <a:gd name="T14" fmla="*/ 2147483647 w 408"/>
                <a:gd name="T15" fmla="*/ 2147483647 h 130"/>
                <a:gd name="T16" fmla="*/ 2147483647 w 408"/>
                <a:gd name="T17" fmla="*/ 2147483647 h 130"/>
                <a:gd name="T18" fmla="*/ 2147483647 w 408"/>
                <a:gd name="T19" fmla="*/ 2147483647 h 130"/>
                <a:gd name="T20" fmla="*/ 2147483647 w 408"/>
                <a:gd name="T21" fmla="*/ 2147483647 h 130"/>
                <a:gd name="T22" fmla="*/ 2147483647 w 408"/>
                <a:gd name="T23" fmla="*/ 2147483647 h 130"/>
                <a:gd name="T24" fmla="*/ 2147483647 w 408"/>
                <a:gd name="T25" fmla="*/ 2147483647 h 130"/>
                <a:gd name="T26" fmla="*/ 2147483647 w 408"/>
                <a:gd name="T27" fmla="*/ 2147483647 h 130"/>
                <a:gd name="T28" fmla="*/ 2147483647 w 408"/>
                <a:gd name="T29" fmla="*/ 2147483647 h 130"/>
                <a:gd name="T30" fmla="*/ 0 w 408"/>
                <a:gd name="T31" fmla="*/ 2147483647 h 130"/>
                <a:gd name="T32" fmla="*/ 2147483647 w 408"/>
                <a:gd name="T33" fmla="*/ 2147483647 h 130"/>
                <a:gd name="T34" fmla="*/ 2147483647 w 408"/>
                <a:gd name="T35" fmla="*/ 2147483647 h 130"/>
                <a:gd name="T36" fmla="*/ 2147483647 w 408"/>
                <a:gd name="T37" fmla="*/ 2147483647 h 130"/>
                <a:gd name="T38" fmla="*/ 2147483647 w 408"/>
                <a:gd name="T39" fmla="*/ 2147483647 h 130"/>
                <a:gd name="T40" fmla="*/ 2147483647 w 408"/>
                <a:gd name="T41" fmla="*/ 2147483647 h 130"/>
                <a:gd name="T42" fmla="*/ 2147483647 w 408"/>
                <a:gd name="T43" fmla="*/ 2147483647 h 130"/>
                <a:gd name="T44" fmla="*/ 2147483647 w 408"/>
                <a:gd name="T45" fmla="*/ 2147483647 h 130"/>
                <a:gd name="T46" fmla="*/ 2147483647 w 408"/>
                <a:gd name="T47" fmla="*/ 2147483647 h 130"/>
                <a:gd name="T48" fmla="*/ 2147483647 w 408"/>
                <a:gd name="T49" fmla="*/ 2147483647 h 130"/>
                <a:gd name="T50" fmla="*/ 2147483647 w 408"/>
                <a:gd name="T51" fmla="*/ 2147483647 h 130"/>
                <a:gd name="T52" fmla="*/ 2147483647 w 408"/>
                <a:gd name="T53" fmla="*/ 2147483647 h 130"/>
                <a:gd name="T54" fmla="*/ 2147483647 w 408"/>
                <a:gd name="T55" fmla="*/ 2147483647 h 130"/>
                <a:gd name="T56" fmla="*/ 2147483647 w 408"/>
                <a:gd name="T57" fmla="*/ 2147483647 h 130"/>
                <a:gd name="T58" fmla="*/ 2147483647 w 408"/>
                <a:gd name="T59" fmla="*/ 2147483647 h 130"/>
                <a:gd name="T60" fmla="*/ 2147483647 w 408"/>
                <a:gd name="T61" fmla="*/ 2147483647 h 130"/>
                <a:gd name="T62" fmla="*/ 2147483647 w 408"/>
                <a:gd name="T63" fmla="*/ 2147483647 h 130"/>
                <a:gd name="T64" fmla="*/ 2147483647 w 408"/>
                <a:gd name="T65" fmla="*/ 2147483647 h 130"/>
                <a:gd name="T66" fmla="*/ 2147483647 w 408"/>
                <a:gd name="T67" fmla="*/ 2147483647 h 130"/>
                <a:gd name="T68" fmla="*/ 2147483647 w 408"/>
                <a:gd name="T69" fmla="*/ 2147483647 h 130"/>
                <a:gd name="T70" fmla="*/ 2147483647 w 408"/>
                <a:gd name="T71" fmla="*/ 2147483647 h 130"/>
                <a:gd name="T72" fmla="*/ 2147483647 w 408"/>
                <a:gd name="T73" fmla="*/ 2147483647 h 130"/>
                <a:gd name="T74" fmla="*/ 2147483647 w 408"/>
                <a:gd name="T75" fmla="*/ 2147483647 h 130"/>
                <a:gd name="T76" fmla="*/ 2147483647 w 408"/>
                <a:gd name="T77" fmla="*/ 2147483647 h 130"/>
                <a:gd name="T78" fmla="*/ 2147483647 w 408"/>
                <a:gd name="T79" fmla="*/ 2147483647 h 130"/>
                <a:gd name="T80" fmla="*/ 2147483647 w 408"/>
                <a:gd name="T81" fmla="*/ 2147483647 h 130"/>
                <a:gd name="T82" fmla="*/ 2147483647 w 408"/>
                <a:gd name="T83" fmla="*/ 0 h 130"/>
                <a:gd name="T84" fmla="*/ 2147483647 w 408"/>
                <a:gd name="T85" fmla="*/ 0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8"/>
                <a:gd name="T130" fmla="*/ 0 h 130"/>
                <a:gd name="T131" fmla="*/ 408 w 408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8" h="130">
                  <a:moveTo>
                    <a:pt x="326" y="0"/>
                  </a:moveTo>
                  <a:lnTo>
                    <a:pt x="326" y="0"/>
                  </a:lnTo>
                  <a:lnTo>
                    <a:pt x="284" y="0"/>
                  </a:lnTo>
                  <a:lnTo>
                    <a:pt x="255" y="6"/>
                  </a:lnTo>
                  <a:lnTo>
                    <a:pt x="213" y="12"/>
                  </a:lnTo>
                  <a:lnTo>
                    <a:pt x="184" y="18"/>
                  </a:lnTo>
                  <a:lnTo>
                    <a:pt x="113" y="24"/>
                  </a:lnTo>
                  <a:lnTo>
                    <a:pt x="65" y="24"/>
                  </a:lnTo>
                  <a:lnTo>
                    <a:pt x="36" y="29"/>
                  </a:lnTo>
                  <a:lnTo>
                    <a:pt x="18" y="35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6" y="53"/>
                  </a:lnTo>
                  <a:lnTo>
                    <a:pt x="30" y="59"/>
                  </a:lnTo>
                  <a:lnTo>
                    <a:pt x="48" y="59"/>
                  </a:lnTo>
                  <a:lnTo>
                    <a:pt x="60" y="59"/>
                  </a:lnTo>
                  <a:lnTo>
                    <a:pt x="71" y="65"/>
                  </a:lnTo>
                  <a:lnTo>
                    <a:pt x="83" y="83"/>
                  </a:lnTo>
                  <a:lnTo>
                    <a:pt x="95" y="94"/>
                  </a:lnTo>
                  <a:lnTo>
                    <a:pt x="113" y="112"/>
                  </a:lnTo>
                  <a:lnTo>
                    <a:pt x="131" y="124"/>
                  </a:lnTo>
                  <a:lnTo>
                    <a:pt x="166" y="130"/>
                  </a:lnTo>
                  <a:lnTo>
                    <a:pt x="219" y="124"/>
                  </a:lnTo>
                  <a:lnTo>
                    <a:pt x="290" y="118"/>
                  </a:lnTo>
                  <a:lnTo>
                    <a:pt x="373" y="106"/>
                  </a:lnTo>
                  <a:lnTo>
                    <a:pt x="391" y="100"/>
                  </a:lnTo>
                  <a:lnTo>
                    <a:pt x="403" y="100"/>
                  </a:lnTo>
                  <a:lnTo>
                    <a:pt x="408" y="89"/>
                  </a:lnTo>
                  <a:lnTo>
                    <a:pt x="408" y="77"/>
                  </a:lnTo>
                  <a:lnTo>
                    <a:pt x="408" y="71"/>
                  </a:lnTo>
                  <a:lnTo>
                    <a:pt x="385" y="4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6" name="Freeform 322">
              <a:extLst>
                <a:ext uri="{FF2B5EF4-FFF2-40B4-BE49-F238E27FC236}">
                  <a16:creationId xmlns:a16="http://schemas.microsoft.com/office/drawing/2014/main" id="{9FEBC046-3AAA-EB13-85B9-62536F1D6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625" y="4605338"/>
              <a:ext cx="638175" cy="187325"/>
            </a:xfrm>
            <a:custGeom>
              <a:avLst/>
              <a:gdLst>
                <a:gd name="T0" fmla="*/ 2147483647 w 402"/>
                <a:gd name="T1" fmla="*/ 0 h 118"/>
                <a:gd name="T2" fmla="*/ 2147483647 w 402"/>
                <a:gd name="T3" fmla="*/ 0 h 118"/>
                <a:gd name="T4" fmla="*/ 2147483647 w 402"/>
                <a:gd name="T5" fmla="*/ 0 h 118"/>
                <a:gd name="T6" fmla="*/ 2147483647 w 402"/>
                <a:gd name="T7" fmla="*/ 2147483647 h 118"/>
                <a:gd name="T8" fmla="*/ 2147483647 w 402"/>
                <a:gd name="T9" fmla="*/ 2147483647 h 118"/>
                <a:gd name="T10" fmla="*/ 2147483647 w 402"/>
                <a:gd name="T11" fmla="*/ 2147483647 h 118"/>
                <a:gd name="T12" fmla="*/ 2147483647 w 402"/>
                <a:gd name="T13" fmla="*/ 2147483647 h 118"/>
                <a:gd name="T14" fmla="*/ 2147483647 w 402"/>
                <a:gd name="T15" fmla="*/ 2147483647 h 118"/>
                <a:gd name="T16" fmla="*/ 2147483647 w 402"/>
                <a:gd name="T17" fmla="*/ 2147483647 h 118"/>
                <a:gd name="T18" fmla="*/ 2147483647 w 402"/>
                <a:gd name="T19" fmla="*/ 2147483647 h 118"/>
                <a:gd name="T20" fmla="*/ 2147483647 w 402"/>
                <a:gd name="T21" fmla="*/ 2147483647 h 118"/>
                <a:gd name="T22" fmla="*/ 2147483647 w 402"/>
                <a:gd name="T23" fmla="*/ 2147483647 h 118"/>
                <a:gd name="T24" fmla="*/ 2147483647 w 402"/>
                <a:gd name="T25" fmla="*/ 2147483647 h 118"/>
                <a:gd name="T26" fmla="*/ 0 w 402"/>
                <a:gd name="T27" fmla="*/ 2147483647 h 118"/>
                <a:gd name="T28" fmla="*/ 0 w 402"/>
                <a:gd name="T29" fmla="*/ 2147483647 h 118"/>
                <a:gd name="T30" fmla="*/ 2147483647 w 402"/>
                <a:gd name="T31" fmla="*/ 2147483647 h 118"/>
                <a:gd name="T32" fmla="*/ 2147483647 w 402"/>
                <a:gd name="T33" fmla="*/ 2147483647 h 118"/>
                <a:gd name="T34" fmla="*/ 2147483647 w 402"/>
                <a:gd name="T35" fmla="*/ 2147483647 h 118"/>
                <a:gd name="T36" fmla="*/ 2147483647 w 402"/>
                <a:gd name="T37" fmla="*/ 2147483647 h 118"/>
                <a:gd name="T38" fmla="*/ 2147483647 w 402"/>
                <a:gd name="T39" fmla="*/ 2147483647 h 118"/>
                <a:gd name="T40" fmla="*/ 2147483647 w 402"/>
                <a:gd name="T41" fmla="*/ 2147483647 h 118"/>
                <a:gd name="T42" fmla="*/ 2147483647 w 402"/>
                <a:gd name="T43" fmla="*/ 2147483647 h 118"/>
                <a:gd name="T44" fmla="*/ 2147483647 w 402"/>
                <a:gd name="T45" fmla="*/ 2147483647 h 118"/>
                <a:gd name="T46" fmla="*/ 2147483647 w 402"/>
                <a:gd name="T47" fmla="*/ 2147483647 h 118"/>
                <a:gd name="T48" fmla="*/ 2147483647 w 402"/>
                <a:gd name="T49" fmla="*/ 2147483647 h 118"/>
                <a:gd name="T50" fmla="*/ 2147483647 w 402"/>
                <a:gd name="T51" fmla="*/ 2147483647 h 118"/>
                <a:gd name="T52" fmla="*/ 2147483647 w 402"/>
                <a:gd name="T53" fmla="*/ 2147483647 h 118"/>
                <a:gd name="T54" fmla="*/ 2147483647 w 402"/>
                <a:gd name="T55" fmla="*/ 2147483647 h 118"/>
                <a:gd name="T56" fmla="*/ 2147483647 w 402"/>
                <a:gd name="T57" fmla="*/ 2147483647 h 118"/>
                <a:gd name="T58" fmla="*/ 2147483647 w 402"/>
                <a:gd name="T59" fmla="*/ 2147483647 h 118"/>
                <a:gd name="T60" fmla="*/ 2147483647 w 402"/>
                <a:gd name="T61" fmla="*/ 2147483647 h 118"/>
                <a:gd name="T62" fmla="*/ 2147483647 w 402"/>
                <a:gd name="T63" fmla="*/ 2147483647 h 118"/>
                <a:gd name="T64" fmla="*/ 2147483647 w 402"/>
                <a:gd name="T65" fmla="*/ 2147483647 h 118"/>
                <a:gd name="T66" fmla="*/ 2147483647 w 402"/>
                <a:gd name="T67" fmla="*/ 2147483647 h 118"/>
                <a:gd name="T68" fmla="*/ 2147483647 w 402"/>
                <a:gd name="T69" fmla="*/ 2147483647 h 118"/>
                <a:gd name="T70" fmla="*/ 2147483647 w 402"/>
                <a:gd name="T71" fmla="*/ 2147483647 h 118"/>
                <a:gd name="T72" fmla="*/ 2147483647 w 402"/>
                <a:gd name="T73" fmla="*/ 2147483647 h 118"/>
                <a:gd name="T74" fmla="*/ 2147483647 w 402"/>
                <a:gd name="T75" fmla="*/ 2147483647 h 118"/>
                <a:gd name="T76" fmla="*/ 2147483647 w 402"/>
                <a:gd name="T77" fmla="*/ 0 h 118"/>
                <a:gd name="T78" fmla="*/ 2147483647 w 402"/>
                <a:gd name="T79" fmla="*/ 0 h 11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2"/>
                <a:gd name="T121" fmla="*/ 0 h 118"/>
                <a:gd name="T122" fmla="*/ 402 w 402"/>
                <a:gd name="T123" fmla="*/ 118 h 11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2" h="118">
                  <a:moveTo>
                    <a:pt x="320" y="0"/>
                  </a:moveTo>
                  <a:lnTo>
                    <a:pt x="320" y="0"/>
                  </a:lnTo>
                  <a:lnTo>
                    <a:pt x="278" y="0"/>
                  </a:lnTo>
                  <a:lnTo>
                    <a:pt x="249" y="6"/>
                  </a:lnTo>
                  <a:lnTo>
                    <a:pt x="207" y="12"/>
                  </a:lnTo>
                  <a:lnTo>
                    <a:pt x="178" y="18"/>
                  </a:lnTo>
                  <a:lnTo>
                    <a:pt x="107" y="24"/>
                  </a:lnTo>
                  <a:lnTo>
                    <a:pt x="59" y="24"/>
                  </a:lnTo>
                  <a:lnTo>
                    <a:pt x="30" y="29"/>
                  </a:lnTo>
                  <a:lnTo>
                    <a:pt x="12" y="35"/>
                  </a:lnTo>
                  <a:lnTo>
                    <a:pt x="0" y="41"/>
                  </a:lnTo>
                  <a:lnTo>
                    <a:pt x="24" y="47"/>
                  </a:lnTo>
                  <a:lnTo>
                    <a:pt x="42" y="47"/>
                  </a:lnTo>
                  <a:lnTo>
                    <a:pt x="54" y="47"/>
                  </a:lnTo>
                  <a:lnTo>
                    <a:pt x="65" y="53"/>
                  </a:lnTo>
                  <a:lnTo>
                    <a:pt x="77" y="71"/>
                  </a:lnTo>
                  <a:lnTo>
                    <a:pt x="89" y="89"/>
                  </a:lnTo>
                  <a:lnTo>
                    <a:pt x="107" y="100"/>
                  </a:lnTo>
                  <a:lnTo>
                    <a:pt x="125" y="112"/>
                  </a:lnTo>
                  <a:lnTo>
                    <a:pt x="160" y="118"/>
                  </a:lnTo>
                  <a:lnTo>
                    <a:pt x="213" y="112"/>
                  </a:lnTo>
                  <a:lnTo>
                    <a:pt x="284" y="106"/>
                  </a:lnTo>
                  <a:lnTo>
                    <a:pt x="373" y="94"/>
                  </a:lnTo>
                  <a:lnTo>
                    <a:pt x="391" y="89"/>
                  </a:lnTo>
                  <a:lnTo>
                    <a:pt x="397" y="83"/>
                  </a:lnTo>
                  <a:lnTo>
                    <a:pt x="402" y="77"/>
                  </a:lnTo>
                  <a:lnTo>
                    <a:pt x="397" y="65"/>
                  </a:lnTo>
                  <a:lnTo>
                    <a:pt x="379" y="47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7" name="Freeform 323">
              <a:extLst>
                <a:ext uri="{FF2B5EF4-FFF2-40B4-BE49-F238E27FC236}">
                  <a16:creationId xmlns:a16="http://schemas.microsoft.com/office/drawing/2014/main" id="{E9FE85E8-7DD9-3A49-9403-C9224E11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4651375"/>
              <a:ext cx="376238" cy="95250"/>
            </a:xfrm>
            <a:custGeom>
              <a:avLst/>
              <a:gdLst>
                <a:gd name="T0" fmla="*/ 2147483647 w 237"/>
                <a:gd name="T1" fmla="*/ 2147483647 h 60"/>
                <a:gd name="T2" fmla="*/ 2147483647 w 237"/>
                <a:gd name="T3" fmla="*/ 2147483647 h 60"/>
                <a:gd name="T4" fmla="*/ 2147483647 w 237"/>
                <a:gd name="T5" fmla="*/ 2147483647 h 60"/>
                <a:gd name="T6" fmla="*/ 2147483647 w 237"/>
                <a:gd name="T7" fmla="*/ 2147483647 h 60"/>
                <a:gd name="T8" fmla="*/ 2147483647 w 237"/>
                <a:gd name="T9" fmla="*/ 2147483647 h 60"/>
                <a:gd name="T10" fmla="*/ 2147483647 w 237"/>
                <a:gd name="T11" fmla="*/ 2147483647 h 60"/>
                <a:gd name="T12" fmla="*/ 2147483647 w 237"/>
                <a:gd name="T13" fmla="*/ 2147483647 h 60"/>
                <a:gd name="T14" fmla="*/ 2147483647 w 237"/>
                <a:gd name="T15" fmla="*/ 2147483647 h 60"/>
                <a:gd name="T16" fmla="*/ 2147483647 w 237"/>
                <a:gd name="T17" fmla="*/ 2147483647 h 60"/>
                <a:gd name="T18" fmla="*/ 2147483647 w 237"/>
                <a:gd name="T19" fmla="*/ 2147483647 h 60"/>
                <a:gd name="T20" fmla="*/ 2147483647 w 237"/>
                <a:gd name="T21" fmla="*/ 2147483647 h 60"/>
                <a:gd name="T22" fmla="*/ 0 w 237"/>
                <a:gd name="T23" fmla="*/ 0 h 60"/>
                <a:gd name="T24" fmla="*/ 0 w 237"/>
                <a:gd name="T25" fmla="*/ 0 h 60"/>
                <a:gd name="T26" fmla="*/ 2147483647 w 237"/>
                <a:gd name="T27" fmla="*/ 0 h 60"/>
                <a:gd name="T28" fmla="*/ 2147483647 w 237"/>
                <a:gd name="T29" fmla="*/ 2147483647 h 60"/>
                <a:gd name="T30" fmla="*/ 2147483647 w 237"/>
                <a:gd name="T31" fmla="*/ 2147483647 h 60"/>
                <a:gd name="T32" fmla="*/ 2147483647 w 237"/>
                <a:gd name="T33" fmla="*/ 2147483647 h 60"/>
                <a:gd name="T34" fmla="*/ 2147483647 w 237"/>
                <a:gd name="T35" fmla="*/ 2147483647 h 60"/>
                <a:gd name="T36" fmla="*/ 2147483647 w 237"/>
                <a:gd name="T37" fmla="*/ 2147483647 h 60"/>
                <a:gd name="T38" fmla="*/ 2147483647 w 237"/>
                <a:gd name="T39" fmla="*/ 2147483647 h 60"/>
                <a:gd name="T40" fmla="*/ 2147483647 w 237"/>
                <a:gd name="T41" fmla="*/ 2147483647 h 60"/>
                <a:gd name="T42" fmla="*/ 2147483647 w 237"/>
                <a:gd name="T43" fmla="*/ 2147483647 h 60"/>
                <a:gd name="T44" fmla="*/ 2147483647 w 237"/>
                <a:gd name="T45" fmla="*/ 2147483647 h 60"/>
                <a:gd name="T46" fmla="*/ 2147483647 w 237"/>
                <a:gd name="T47" fmla="*/ 2147483647 h 60"/>
                <a:gd name="T48" fmla="*/ 2147483647 w 237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7"/>
                <a:gd name="T76" fmla="*/ 0 h 60"/>
                <a:gd name="T77" fmla="*/ 237 w 2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7" h="60">
                  <a:moveTo>
                    <a:pt x="237" y="42"/>
                  </a:moveTo>
                  <a:lnTo>
                    <a:pt x="237" y="42"/>
                  </a:lnTo>
                  <a:lnTo>
                    <a:pt x="201" y="54"/>
                  </a:lnTo>
                  <a:lnTo>
                    <a:pt x="154" y="60"/>
                  </a:lnTo>
                  <a:lnTo>
                    <a:pt x="112" y="60"/>
                  </a:lnTo>
                  <a:lnTo>
                    <a:pt x="77" y="54"/>
                  </a:lnTo>
                  <a:lnTo>
                    <a:pt x="47" y="3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65" y="6"/>
                  </a:lnTo>
                  <a:lnTo>
                    <a:pt x="95" y="18"/>
                  </a:lnTo>
                  <a:lnTo>
                    <a:pt x="124" y="24"/>
                  </a:lnTo>
                  <a:lnTo>
                    <a:pt x="148" y="30"/>
                  </a:lnTo>
                  <a:lnTo>
                    <a:pt x="189" y="24"/>
                  </a:lnTo>
                  <a:lnTo>
                    <a:pt x="213" y="30"/>
                  </a:lnTo>
                  <a:lnTo>
                    <a:pt x="225" y="30"/>
                  </a:lnTo>
                  <a:lnTo>
                    <a:pt x="237" y="42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8" name="Freeform 324">
              <a:extLst>
                <a:ext uri="{FF2B5EF4-FFF2-40B4-BE49-F238E27FC236}">
                  <a16:creationId xmlns:a16="http://schemas.microsoft.com/office/drawing/2014/main" id="{4029F575-E3C8-370B-1397-D1A37EB7F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4660900"/>
              <a:ext cx="552450" cy="131763"/>
            </a:xfrm>
            <a:custGeom>
              <a:avLst/>
              <a:gdLst>
                <a:gd name="T0" fmla="*/ 0 w 348"/>
                <a:gd name="T1" fmla="*/ 2147483647 h 83"/>
                <a:gd name="T2" fmla="*/ 0 w 348"/>
                <a:gd name="T3" fmla="*/ 2147483647 h 83"/>
                <a:gd name="T4" fmla="*/ 2147483647 w 348"/>
                <a:gd name="T5" fmla="*/ 2147483647 h 83"/>
                <a:gd name="T6" fmla="*/ 2147483647 w 348"/>
                <a:gd name="T7" fmla="*/ 2147483647 h 83"/>
                <a:gd name="T8" fmla="*/ 2147483647 w 348"/>
                <a:gd name="T9" fmla="*/ 2147483647 h 83"/>
                <a:gd name="T10" fmla="*/ 2147483647 w 348"/>
                <a:gd name="T11" fmla="*/ 2147483647 h 83"/>
                <a:gd name="T12" fmla="*/ 2147483647 w 348"/>
                <a:gd name="T13" fmla="*/ 2147483647 h 83"/>
                <a:gd name="T14" fmla="*/ 2147483647 w 348"/>
                <a:gd name="T15" fmla="*/ 2147483647 h 83"/>
                <a:gd name="T16" fmla="*/ 2147483647 w 348"/>
                <a:gd name="T17" fmla="*/ 2147483647 h 83"/>
                <a:gd name="T18" fmla="*/ 2147483647 w 348"/>
                <a:gd name="T19" fmla="*/ 2147483647 h 83"/>
                <a:gd name="T20" fmla="*/ 2147483647 w 348"/>
                <a:gd name="T21" fmla="*/ 2147483647 h 83"/>
                <a:gd name="T22" fmla="*/ 2147483647 w 348"/>
                <a:gd name="T23" fmla="*/ 2147483647 h 83"/>
                <a:gd name="T24" fmla="*/ 2147483647 w 348"/>
                <a:gd name="T25" fmla="*/ 2147483647 h 83"/>
                <a:gd name="T26" fmla="*/ 2147483647 w 348"/>
                <a:gd name="T27" fmla="*/ 2147483647 h 83"/>
                <a:gd name="T28" fmla="*/ 2147483647 w 348"/>
                <a:gd name="T29" fmla="*/ 2147483647 h 83"/>
                <a:gd name="T30" fmla="*/ 2147483647 w 348"/>
                <a:gd name="T31" fmla="*/ 2147483647 h 83"/>
                <a:gd name="T32" fmla="*/ 2147483647 w 348"/>
                <a:gd name="T33" fmla="*/ 2147483647 h 83"/>
                <a:gd name="T34" fmla="*/ 2147483647 w 348"/>
                <a:gd name="T35" fmla="*/ 2147483647 h 83"/>
                <a:gd name="T36" fmla="*/ 2147483647 w 348"/>
                <a:gd name="T37" fmla="*/ 2147483647 h 83"/>
                <a:gd name="T38" fmla="*/ 2147483647 w 348"/>
                <a:gd name="T39" fmla="*/ 2147483647 h 83"/>
                <a:gd name="T40" fmla="*/ 2147483647 w 348"/>
                <a:gd name="T41" fmla="*/ 2147483647 h 83"/>
                <a:gd name="T42" fmla="*/ 2147483647 w 348"/>
                <a:gd name="T43" fmla="*/ 0 h 83"/>
                <a:gd name="T44" fmla="*/ 2147483647 w 348"/>
                <a:gd name="T45" fmla="*/ 0 h 83"/>
                <a:gd name="T46" fmla="*/ 2147483647 w 348"/>
                <a:gd name="T47" fmla="*/ 2147483647 h 83"/>
                <a:gd name="T48" fmla="*/ 2147483647 w 348"/>
                <a:gd name="T49" fmla="*/ 2147483647 h 83"/>
                <a:gd name="T50" fmla="*/ 2147483647 w 348"/>
                <a:gd name="T51" fmla="*/ 2147483647 h 83"/>
                <a:gd name="T52" fmla="*/ 2147483647 w 348"/>
                <a:gd name="T53" fmla="*/ 2147483647 h 83"/>
                <a:gd name="T54" fmla="*/ 2147483647 w 348"/>
                <a:gd name="T55" fmla="*/ 2147483647 h 83"/>
                <a:gd name="T56" fmla="*/ 2147483647 w 348"/>
                <a:gd name="T57" fmla="*/ 2147483647 h 83"/>
                <a:gd name="T58" fmla="*/ 2147483647 w 348"/>
                <a:gd name="T59" fmla="*/ 2147483647 h 83"/>
                <a:gd name="T60" fmla="*/ 2147483647 w 348"/>
                <a:gd name="T61" fmla="*/ 2147483647 h 83"/>
                <a:gd name="T62" fmla="*/ 2147483647 w 348"/>
                <a:gd name="T63" fmla="*/ 2147483647 h 83"/>
                <a:gd name="T64" fmla="*/ 2147483647 w 348"/>
                <a:gd name="T65" fmla="*/ 2147483647 h 83"/>
                <a:gd name="T66" fmla="*/ 2147483647 w 348"/>
                <a:gd name="T67" fmla="*/ 2147483647 h 83"/>
                <a:gd name="T68" fmla="*/ 2147483647 w 348"/>
                <a:gd name="T69" fmla="*/ 2147483647 h 83"/>
                <a:gd name="T70" fmla="*/ 2147483647 w 348"/>
                <a:gd name="T71" fmla="*/ 2147483647 h 83"/>
                <a:gd name="T72" fmla="*/ 2147483647 w 348"/>
                <a:gd name="T73" fmla="*/ 2147483647 h 83"/>
                <a:gd name="T74" fmla="*/ 0 w 348"/>
                <a:gd name="T75" fmla="*/ 2147483647 h 83"/>
                <a:gd name="T76" fmla="*/ 0 w 348"/>
                <a:gd name="T77" fmla="*/ 2147483647 h 8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8"/>
                <a:gd name="T118" fmla="*/ 0 h 83"/>
                <a:gd name="T119" fmla="*/ 348 w 348"/>
                <a:gd name="T120" fmla="*/ 83 h 8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8" h="83">
                  <a:moveTo>
                    <a:pt x="0" y="12"/>
                  </a:moveTo>
                  <a:lnTo>
                    <a:pt x="0" y="12"/>
                  </a:lnTo>
                  <a:lnTo>
                    <a:pt x="11" y="18"/>
                  </a:lnTo>
                  <a:lnTo>
                    <a:pt x="23" y="36"/>
                  </a:lnTo>
                  <a:lnTo>
                    <a:pt x="35" y="54"/>
                  </a:lnTo>
                  <a:lnTo>
                    <a:pt x="53" y="65"/>
                  </a:lnTo>
                  <a:lnTo>
                    <a:pt x="71" y="77"/>
                  </a:lnTo>
                  <a:lnTo>
                    <a:pt x="106" y="83"/>
                  </a:lnTo>
                  <a:lnTo>
                    <a:pt x="159" y="77"/>
                  </a:lnTo>
                  <a:lnTo>
                    <a:pt x="230" y="71"/>
                  </a:lnTo>
                  <a:lnTo>
                    <a:pt x="319" y="59"/>
                  </a:lnTo>
                  <a:lnTo>
                    <a:pt x="337" y="54"/>
                  </a:lnTo>
                  <a:lnTo>
                    <a:pt x="343" y="48"/>
                  </a:lnTo>
                  <a:lnTo>
                    <a:pt x="348" y="42"/>
                  </a:lnTo>
                  <a:lnTo>
                    <a:pt x="343" y="30"/>
                  </a:lnTo>
                  <a:lnTo>
                    <a:pt x="325" y="12"/>
                  </a:lnTo>
                  <a:lnTo>
                    <a:pt x="313" y="0"/>
                  </a:lnTo>
                  <a:lnTo>
                    <a:pt x="325" y="30"/>
                  </a:lnTo>
                  <a:lnTo>
                    <a:pt x="325" y="36"/>
                  </a:lnTo>
                  <a:lnTo>
                    <a:pt x="319" y="42"/>
                  </a:lnTo>
                  <a:lnTo>
                    <a:pt x="301" y="48"/>
                  </a:lnTo>
                  <a:lnTo>
                    <a:pt x="260" y="54"/>
                  </a:lnTo>
                  <a:lnTo>
                    <a:pt x="201" y="65"/>
                  </a:lnTo>
                  <a:lnTo>
                    <a:pt x="147" y="65"/>
                  </a:lnTo>
                  <a:lnTo>
                    <a:pt x="94" y="65"/>
                  </a:lnTo>
                  <a:lnTo>
                    <a:pt x="82" y="59"/>
                  </a:lnTo>
                  <a:lnTo>
                    <a:pt x="71" y="54"/>
                  </a:lnTo>
                  <a:lnTo>
                    <a:pt x="41" y="30"/>
                  </a:lnTo>
                  <a:lnTo>
                    <a:pt x="23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29" name="Freeform 325">
              <a:extLst>
                <a:ext uri="{FF2B5EF4-FFF2-40B4-BE49-F238E27FC236}">
                  <a16:creationId xmlns:a16="http://schemas.microsoft.com/office/drawing/2014/main" id="{9A7D44E0-F7DA-76C1-8F3C-C59E7C4E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718050"/>
              <a:ext cx="487363" cy="215900"/>
            </a:xfrm>
            <a:custGeom>
              <a:avLst/>
              <a:gdLst>
                <a:gd name="T0" fmla="*/ 2147483647 w 307"/>
                <a:gd name="T1" fmla="*/ 0 h 136"/>
                <a:gd name="T2" fmla="*/ 2147483647 w 307"/>
                <a:gd name="T3" fmla="*/ 0 h 136"/>
                <a:gd name="T4" fmla="*/ 2147483647 w 307"/>
                <a:gd name="T5" fmla="*/ 0 h 136"/>
                <a:gd name="T6" fmla="*/ 2147483647 w 307"/>
                <a:gd name="T7" fmla="*/ 2147483647 h 136"/>
                <a:gd name="T8" fmla="*/ 2147483647 w 307"/>
                <a:gd name="T9" fmla="*/ 2147483647 h 136"/>
                <a:gd name="T10" fmla="*/ 2147483647 w 307"/>
                <a:gd name="T11" fmla="*/ 2147483647 h 136"/>
                <a:gd name="T12" fmla="*/ 2147483647 w 307"/>
                <a:gd name="T13" fmla="*/ 2147483647 h 136"/>
                <a:gd name="T14" fmla="*/ 2147483647 w 307"/>
                <a:gd name="T15" fmla="*/ 2147483647 h 136"/>
                <a:gd name="T16" fmla="*/ 2147483647 w 307"/>
                <a:gd name="T17" fmla="*/ 2147483647 h 136"/>
                <a:gd name="T18" fmla="*/ 0 w 307"/>
                <a:gd name="T19" fmla="*/ 2147483647 h 136"/>
                <a:gd name="T20" fmla="*/ 0 w 307"/>
                <a:gd name="T21" fmla="*/ 2147483647 h 136"/>
                <a:gd name="T22" fmla="*/ 0 w 307"/>
                <a:gd name="T23" fmla="*/ 2147483647 h 136"/>
                <a:gd name="T24" fmla="*/ 2147483647 w 307"/>
                <a:gd name="T25" fmla="*/ 2147483647 h 136"/>
                <a:gd name="T26" fmla="*/ 2147483647 w 307"/>
                <a:gd name="T27" fmla="*/ 2147483647 h 136"/>
                <a:gd name="T28" fmla="*/ 2147483647 w 307"/>
                <a:gd name="T29" fmla="*/ 2147483647 h 136"/>
                <a:gd name="T30" fmla="*/ 2147483647 w 307"/>
                <a:gd name="T31" fmla="*/ 2147483647 h 136"/>
                <a:gd name="T32" fmla="*/ 2147483647 w 307"/>
                <a:gd name="T33" fmla="*/ 2147483647 h 136"/>
                <a:gd name="T34" fmla="*/ 2147483647 w 307"/>
                <a:gd name="T35" fmla="*/ 2147483647 h 136"/>
                <a:gd name="T36" fmla="*/ 2147483647 w 307"/>
                <a:gd name="T37" fmla="*/ 2147483647 h 136"/>
                <a:gd name="T38" fmla="*/ 2147483647 w 307"/>
                <a:gd name="T39" fmla="*/ 2147483647 h 136"/>
                <a:gd name="T40" fmla="*/ 2147483647 w 307"/>
                <a:gd name="T41" fmla="*/ 2147483647 h 136"/>
                <a:gd name="T42" fmla="*/ 2147483647 w 307"/>
                <a:gd name="T43" fmla="*/ 2147483647 h 136"/>
                <a:gd name="T44" fmla="*/ 2147483647 w 307"/>
                <a:gd name="T45" fmla="*/ 2147483647 h 136"/>
                <a:gd name="T46" fmla="*/ 2147483647 w 307"/>
                <a:gd name="T47" fmla="*/ 2147483647 h 136"/>
                <a:gd name="T48" fmla="*/ 2147483647 w 307"/>
                <a:gd name="T49" fmla="*/ 2147483647 h 136"/>
                <a:gd name="T50" fmla="*/ 2147483647 w 307"/>
                <a:gd name="T51" fmla="*/ 2147483647 h 136"/>
                <a:gd name="T52" fmla="*/ 2147483647 w 307"/>
                <a:gd name="T53" fmla="*/ 2147483647 h 136"/>
                <a:gd name="T54" fmla="*/ 2147483647 w 307"/>
                <a:gd name="T55" fmla="*/ 2147483647 h 136"/>
                <a:gd name="T56" fmla="*/ 2147483647 w 307"/>
                <a:gd name="T57" fmla="*/ 2147483647 h 136"/>
                <a:gd name="T58" fmla="*/ 2147483647 w 307"/>
                <a:gd name="T59" fmla="*/ 0 h 136"/>
                <a:gd name="T60" fmla="*/ 2147483647 w 307"/>
                <a:gd name="T61" fmla="*/ 0 h 1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7"/>
                <a:gd name="T94" fmla="*/ 0 h 136"/>
                <a:gd name="T95" fmla="*/ 307 w 307"/>
                <a:gd name="T96" fmla="*/ 136 h 1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7" h="136">
                  <a:moveTo>
                    <a:pt x="225" y="0"/>
                  </a:moveTo>
                  <a:lnTo>
                    <a:pt x="225" y="0"/>
                  </a:lnTo>
                  <a:lnTo>
                    <a:pt x="189" y="0"/>
                  </a:lnTo>
                  <a:lnTo>
                    <a:pt x="154" y="12"/>
                  </a:lnTo>
                  <a:lnTo>
                    <a:pt x="118" y="18"/>
                  </a:lnTo>
                  <a:lnTo>
                    <a:pt x="83" y="23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106"/>
                  </a:lnTo>
                  <a:lnTo>
                    <a:pt x="12" y="118"/>
                  </a:lnTo>
                  <a:lnTo>
                    <a:pt x="23" y="130"/>
                  </a:lnTo>
                  <a:lnTo>
                    <a:pt x="41" y="136"/>
                  </a:lnTo>
                  <a:lnTo>
                    <a:pt x="65" y="136"/>
                  </a:lnTo>
                  <a:lnTo>
                    <a:pt x="124" y="130"/>
                  </a:lnTo>
                  <a:lnTo>
                    <a:pt x="195" y="118"/>
                  </a:lnTo>
                  <a:lnTo>
                    <a:pt x="278" y="106"/>
                  </a:lnTo>
                  <a:lnTo>
                    <a:pt x="290" y="100"/>
                  </a:lnTo>
                  <a:lnTo>
                    <a:pt x="301" y="94"/>
                  </a:lnTo>
                  <a:lnTo>
                    <a:pt x="307" y="89"/>
                  </a:lnTo>
                  <a:lnTo>
                    <a:pt x="307" y="77"/>
                  </a:lnTo>
                  <a:lnTo>
                    <a:pt x="307" y="65"/>
                  </a:lnTo>
                  <a:lnTo>
                    <a:pt x="290" y="47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0" name="Freeform 326">
              <a:extLst>
                <a:ext uri="{FF2B5EF4-FFF2-40B4-BE49-F238E27FC236}">
                  <a16:creationId xmlns:a16="http://schemas.microsoft.com/office/drawing/2014/main" id="{96BA6DD8-1573-E902-850A-C3EC2942C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718050"/>
              <a:ext cx="487363" cy="196850"/>
            </a:xfrm>
            <a:custGeom>
              <a:avLst/>
              <a:gdLst>
                <a:gd name="T0" fmla="*/ 2147483647 w 307"/>
                <a:gd name="T1" fmla="*/ 0 h 124"/>
                <a:gd name="T2" fmla="*/ 2147483647 w 307"/>
                <a:gd name="T3" fmla="*/ 0 h 124"/>
                <a:gd name="T4" fmla="*/ 2147483647 w 307"/>
                <a:gd name="T5" fmla="*/ 0 h 124"/>
                <a:gd name="T6" fmla="*/ 2147483647 w 307"/>
                <a:gd name="T7" fmla="*/ 2147483647 h 124"/>
                <a:gd name="T8" fmla="*/ 2147483647 w 307"/>
                <a:gd name="T9" fmla="*/ 2147483647 h 124"/>
                <a:gd name="T10" fmla="*/ 2147483647 w 307"/>
                <a:gd name="T11" fmla="*/ 2147483647 h 124"/>
                <a:gd name="T12" fmla="*/ 2147483647 w 307"/>
                <a:gd name="T13" fmla="*/ 2147483647 h 124"/>
                <a:gd name="T14" fmla="*/ 2147483647 w 307"/>
                <a:gd name="T15" fmla="*/ 2147483647 h 124"/>
                <a:gd name="T16" fmla="*/ 2147483647 w 307"/>
                <a:gd name="T17" fmla="*/ 2147483647 h 124"/>
                <a:gd name="T18" fmla="*/ 0 w 307"/>
                <a:gd name="T19" fmla="*/ 2147483647 h 124"/>
                <a:gd name="T20" fmla="*/ 0 w 307"/>
                <a:gd name="T21" fmla="*/ 2147483647 h 124"/>
                <a:gd name="T22" fmla="*/ 0 w 307"/>
                <a:gd name="T23" fmla="*/ 2147483647 h 124"/>
                <a:gd name="T24" fmla="*/ 2147483647 w 307"/>
                <a:gd name="T25" fmla="*/ 2147483647 h 124"/>
                <a:gd name="T26" fmla="*/ 2147483647 w 307"/>
                <a:gd name="T27" fmla="*/ 2147483647 h 124"/>
                <a:gd name="T28" fmla="*/ 2147483647 w 307"/>
                <a:gd name="T29" fmla="*/ 2147483647 h 124"/>
                <a:gd name="T30" fmla="*/ 2147483647 w 307"/>
                <a:gd name="T31" fmla="*/ 2147483647 h 124"/>
                <a:gd name="T32" fmla="*/ 2147483647 w 307"/>
                <a:gd name="T33" fmla="*/ 2147483647 h 124"/>
                <a:gd name="T34" fmla="*/ 2147483647 w 307"/>
                <a:gd name="T35" fmla="*/ 2147483647 h 124"/>
                <a:gd name="T36" fmla="*/ 2147483647 w 307"/>
                <a:gd name="T37" fmla="*/ 2147483647 h 124"/>
                <a:gd name="T38" fmla="*/ 2147483647 w 307"/>
                <a:gd name="T39" fmla="*/ 2147483647 h 124"/>
                <a:gd name="T40" fmla="*/ 2147483647 w 307"/>
                <a:gd name="T41" fmla="*/ 2147483647 h 124"/>
                <a:gd name="T42" fmla="*/ 2147483647 w 307"/>
                <a:gd name="T43" fmla="*/ 2147483647 h 124"/>
                <a:gd name="T44" fmla="*/ 2147483647 w 307"/>
                <a:gd name="T45" fmla="*/ 2147483647 h 124"/>
                <a:gd name="T46" fmla="*/ 2147483647 w 307"/>
                <a:gd name="T47" fmla="*/ 2147483647 h 124"/>
                <a:gd name="T48" fmla="*/ 2147483647 w 307"/>
                <a:gd name="T49" fmla="*/ 2147483647 h 124"/>
                <a:gd name="T50" fmla="*/ 2147483647 w 307"/>
                <a:gd name="T51" fmla="*/ 2147483647 h 124"/>
                <a:gd name="T52" fmla="*/ 2147483647 w 307"/>
                <a:gd name="T53" fmla="*/ 2147483647 h 124"/>
                <a:gd name="T54" fmla="*/ 2147483647 w 307"/>
                <a:gd name="T55" fmla="*/ 2147483647 h 124"/>
                <a:gd name="T56" fmla="*/ 2147483647 w 307"/>
                <a:gd name="T57" fmla="*/ 0 h 124"/>
                <a:gd name="T58" fmla="*/ 2147483647 w 307"/>
                <a:gd name="T59" fmla="*/ 0 h 1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7"/>
                <a:gd name="T91" fmla="*/ 0 h 124"/>
                <a:gd name="T92" fmla="*/ 307 w 307"/>
                <a:gd name="T93" fmla="*/ 124 h 12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7" h="124">
                  <a:moveTo>
                    <a:pt x="225" y="0"/>
                  </a:moveTo>
                  <a:lnTo>
                    <a:pt x="225" y="0"/>
                  </a:lnTo>
                  <a:lnTo>
                    <a:pt x="189" y="0"/>
                  </a:lnTo>
                  <a:lnTo>
                    <a:pt x="154" y="12"/>
                  </a:lnTo>
                  <a:lnTo>
                    <a:pt x="118" y="18"/>
                  </a:lnTo>
                  <a:lnTo>
                    <a:pt x="83" y="23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94"/>
                  </a:lnTo>
                  <a:lnTo>
                    <a:pt x="12" y="106"/>
                  </a:lnTo>
                  <a:lnTo>
                    <a:pt x="23" y="118"/>
                  </a:lnTo>
                  <a:lnTo>
                    <a:pt x="41" y="124"/>
                  </a:lnTo>
                  <a:lnTo>
                    <a:pt x="65" y="124"/>
                  </a:lnTo>
                  <a:lnTo>
                    <a:pt x="124" y="118"/>
                  </a:lnTo>
                  <a:lnTo>
                    <a:pt x="195" y="106"/>
                  </a:lnTo>
                  <a:lnTo>
                    <a:pt x="278" y="94"/>
                  </a:lnTo>
                  <a:lnTo>
                    <a:pt x="296" y="89"/>
                  </a:lnTo>
                  <a:lnTo>
                    <a:pt x="307" y="83"/>
                  </a:lnTo>
                  <a:lnTo>
                    <a:pt x="307" y="77"/>
                  </a:lnTo>
                  <a:lnTo>
                    <a:pt x="301" y="59"/>
                  </a:lnTo>
                  <a:lnTo>
                    <a:pt x="290" y="47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1" name="Freeform 327">
              <a:extLst>
                <a:ext uri="{FF2B5EF4-FFF2-40B4-BE49-F238E27FC236}">
                  <a16:creationId xmlns:a16="http://schemas.microsoft.com/office/drawing/2014/main" id="{B3EE3866-D2C7-A964-BA38-51332529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783138"/>
              <a:ext cx="374650" cy="84138"/>
            </a:xfrm>
            <a:custGeom>
              <a:avLst/>
              <a:gdLst>
                <a:gd name="T0" fmla="*/ 2147483647 w 236"/>
                <a:gd name="T1" fmla="*/ 2147483647 h 53"/>
                <a:gd name="T2" fmla="*/ 2147483647 w 236"/>
                <a:gd name="T3" fmla="*/ 2147483647 h 53"/>
                <a:gd name="T4" fmla="*/ 2147483647 w 236"/>
                <a:gd name="T5" fmla="*/ 2147483647 h 53"/>
                <a:gd name="T6" fmla="*/ 2147483647 w 236"/>
                <a:gd name="T7" fmla="*/ 2147483647 h 53"/>
                <a:gd name="T8" fmla="*/ 2147483647 w 236"/>
                <a:gd name="T9" fmla="*/ 2147483647 h 53"/>
                <a:gd name="T10" fmla="*/ 2147483647 w 236"/>
                <a:gd name="T11" fmla="*/ 2147483647 h 53"/>
                <a:gd name="T12" fmla="*/ 2147483647 w 236"/>
                <a:gd name="T13" fmla="*/ 2147483647 h 53"/>
                <a:gd name="T14" fmla="*/ 2147483647 w 236"/>
                <a:gd name="T15" fmla="*/ 2147483647 h 53"/>
                <a:gd name="T16" fmla="*/ 2147483647 w 236"/>
                <a:gd name="T17" fmla="*/ 2147483647 h 53"/>
                <a:gd name="T18" fmla="*/ 2147483647 w 236"/>
                <a:gd name="T19" fmla="*/ 2147483647 h 53"/>
                <a:gd name="T20" fmla="*/ 0 w 236"/>
                <a:gd name="T21" fmla="*/ 0 h 53"/>
                <a:gd name="T22" fmla="*/ 0 w 236"/>
                <a:gd name="T23" fmla="*/ 0 h 53"/>
                <a:gd name="T24" fmla="*/ 0 w 236"/>
                <a:gd name="T25" fmla="*/ 0 h 53"/>
                <a:gd name="T26" fmla="*/ 2147483647 w 236"/>
                <a:gd name="T27" fmla="*/ 0 h 53"/>
                <a:gd name="T28" fmla="*/ 2147483647 w 236"/>
                <a:gd name="T29" fmla="*/ 0 h 53"/>
                <a:gd name="T30" fmla="*/ 2147483647 w 236"/>
                <a:gd name="T31" fmla="*/ 2147483647 h 53"/>
                <a:gd name="T32" fmla="*/ 2147483647 w 236"/>
                <a:gd name="T33" fmla="*/ 2147483647 h 53"/>
                <a:gd name="T34" fmla="*/ 2147483647 w 236"/>
                <a:gd name="T35" fmla="*/ 2147483647 h 53"/>
                <a:gd name="T36" fmla="*/ 2147483647 w 236"/>
                <a:gd name="T37" fmla="*/ 2147483647 h 53"/>
                <a:gd name="T38" fmla="*/ 2147483647 w 236"/>
                <a:gd name="T39" fmla="*/ 2147483647 h 53"/>
                <a:gd name="T40" fmla="*/ 2147483647 w 236"/>
                <a:gd name="T41" fmla="*/ 2147483647 h 53"/>
                <a:gd name="T42" fmla="*/ 2147483647 w 236"/>
                <a:gd name="T43" fmla="*/ 2147483647 h 53"/>
                <a:gd name="T44" fmla="*/ 2147483647 w 236"/>
                <a:gd name="T45" fmla="*/ 2147483647 h 53"/>
                <a:gd name="T46" fmla="*/ 2147483647 w 236"/>
                <a:gd name="T47" fmla="*/ 2147483647 h 53"/>
                <a:gd name="T48" fmla="*/ 2147483647 w 236"/>
                <a:gd name="T49" fmla="*/ 2147483647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6"/>
                <a:gd name="T76" fmla="*/ 0 h 53"/>
                <a:gd name="T77" fmla="*/ 236 w 23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6" h="53">
                  <a:moveTo>
                    <a:pt x="236" y="30"/>
                  </a:moveTo>
                  <a:lnTo>
                    <a:pt x="236" y="30"/>
                  </a:lnTo>
                  <a:lnTo>
                    <a:pt x="195" y="42"/>
                  </a:lnTo>
                  <a:lnTo>
                    <a:pt x="154" y="53"/>
                  </a:lnTo>
                  <a:lnTo>
                    <a:pt x="106" y="53"/>
                  </a:lnTo>
                  <a:lnTo>
                    <a:pt x="71" y="48"/>
                  </a:lnTo>
                  <a:lnTo>
                    <a:pt x="41" y="30"/>
                  </a:lnTo>
                  <a:lnTo>
                    <a:pt x="23" y="12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5" y="0"/>
                  </a:lnTo>
                  <a:lnTo>
                    <a:pt x="94" y="6"/>
                  </a:lnTo>
                  <a:lnTo>
                    <a:pt x="124" y="18"/>
                  </a:lnTo>
                  <a:lnTo>
                    <a:pt x="148" y="18"/>
                  </a:lnTo>
                  <a:lnTo>
                    <a:pt x="189" y="18"/>
                  </a:lnTo>
                  <a:lnTo>
                    <a:pt x="207" y="18"/>
                  </a:lnTo>
                  <a:lnTo>
                    <a:pt x="219" y="24"/>
                  </a:lnTo>
                  <a:lnTo>
                    <a:pt x="236" y="30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2" name="Freeform 328">
              <a:extLst>
                <a:ext uri="{FF2B5EF4-FFF2-40B4-BE49-F238E27FC236}">
                  <a16:creationId xmlns:a16="http://schemas.microsoft.com/office/drawing/2014/main" id="{2F6C4547-F6E3-C7B5-9F00-837E5D5A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773613"/>
              <a:ext cx="487363" cy="141288"/>
            </a:xfrm>
            <a:custGeom>
              <a:avLst/>
              <a:gdLst>
                <a:gd name="T0" fmla="*/ 0 w 307"/>
                <a:gd name="T1" fmla="*/ 2147483647 h 89"/>
                <a:gd name="T2" fmla="*/ 0 w 307"/>
                <a:gd name="T3" fmla="*/ 2147483647 h 89"/>
                <a:gd name="T4" fmla="*/ 2147483647 w 307"/>
                <a:gd name="T5" fmla="*/ 2147483647 h 89"/>
                <a:gd name="T6" fmla="*/ 2147483647 w 307"/>
                <a:gd name="T7" fmla="*/ 2147483647 h 89"/>
                <a:gd name="T8" fmla="*/ 2147483647 w 307"/>
                <a:gd name="T9" fmla="*/ 2147483647 h 89"/>
                <a:gd name="T10" fmla="*/ 2147483647 w 307"/>
                <a:gd name="T11" fmla="*/ 2147483647 h 89"/>
                <a:gd name="T12" fmla="*/ 2147483647 w 307"/>
                <a:gd name="T13" fmla="*/ 2147483647 h 89"/>
                <a:gd name="T14" fmla="*/ 2147483647 w 307"/>
                <a:gd name="T15" fmla="*/ 2147483647 h 89"/>
                <a:gd name="T16" fmla="*/ 2147483647 w 307"/>
                <a:gd name="T17" fmla="*/ 2147483647 h 89"/>
                <a:gd name="T18" fmla="*/ 2147483647 w 307"/>
                <a:gd name="T19" fmla="*/ 2147483647 h 89"/>
                <a:gd name="T20" fmla="*/ 2147483647 w 307"/>
                <a:gd name="T21" fmla="*/ 2147483647 h 89"/>
                <a:gd name="T22" fmla="*/ 2147483647 w 307"/>
                <a:gd name="T23" fmla="*/ 2147483647 h 89"/>
                <a:gd name="T24" fmla="*/ 2147483647 w 307"/>
                <a:gd name="T25" fmla="*/ 2147483647 h 89"/>
                <a:gd name="T26" fmla="*/ 2147483647 w 307"/>
                <a:gd name="T27" fmla="*/ 2147483647 h 89"/>
                <a:gd name="T28" fmla="*/ 2147483647 w 307"/>
                <a:gd name="T29" fmla="*/ 2147483647 h 89"/>
                <a:gd name="T30" fmla="*/ 2147483647 w 307"/>
                <a:gd name="T31" fmla="*/ 2147483647 h 89"/>
                <a:gd name="T32" fmla="*/ 2147483647 w 307"/>
                <a:gd name="T33" fmla="*/ 2147483647 h 89"/>
                <a:gd name="T34" fmla="*/ 2147483647 w 307"/>
                <a:gd name="T35" fmla="*/ 2147483647 h 89"/>
                <a:gd name="T36" fmla="*/ 2147483647 w 307"/>
                <a:gd name="T37" fmla="*/ 0 h 89"/>
                <a:gd name="T38" fmla="*/ 2147483647 w 307"/>
                <a:gd name="T39" fmla="*/ 0 h 89"/>
                <a:gd name="T40" fmla="*/ 2147483647 w 307"/>
                <a:gd name="T41" fmla="*/ 2147483647 h 89"/>
                <a:gd name="T42" fmla="*/ 2147483647 w 307"/>
                <a:gd name="T43" fmla="*/ 2147483647 h 89"/>
                <a:gd name="T44" fmla="*/ 2147483647 w 307"/>
                <a:gd name="T45" fmla="*/ 2147483647 h 89"/>
                <a:gd name="T46" fmla="*/ 2147483647 w 307"/>
                <a:gd name="T47" fmla="*/ 2147483647 h 89"/>
                <a:gd name="T48" fmla="*/ 2147483647 w 307"/>
                <a:gd name="T49" fmla="*/ 2147483647 h 89"/>
                <a:gd name="T50" fmla="*/ 2147483647 w 307"/>
                <a:gd name="T51" fmla="*/ 2147483647 h 89"/>
                <a:gd name="T52" fmla="*/ 2147483647 w 307"/>
                <a:gd name="T53" fmla="*/ 2147483647 h 89"/>
                <a:gd name="T54" fmla="*/ 2147483647 w 307"/>
                <a:gd name="T55" fmla="*/ 2147483647 h 89"/>
                <a:gd name="T56" fmla="*/ 2147483647 w 307"/>
                <a:gd name="T57" fmla="*/ 2147483647 h 89"/>
                <a:gd name="T58" fmla="*/ 2147483647 w 307"/>
                <a:gd name="T59" fmla="*/ 2147483647 h 89"/>
                <a:gd name="T60" fmla="*/ 2147483647 w 307"/>
                <a:gd name="T61" fmla="*/ 2147483647 h 89"/>
                <a:gd name="T62" fmla="*/ 2147483647 w 307"/>
                <a:gd name="T63" fmla="*/ 2147483647 h 89"/>
                <a:gd name="T64" fmla="*/ 0 w 307"/>
                <a:gd name="T65" fmla="*/ 2147483647 h 89"/>
                <a:gd name="T66" fmla="*/ 0 w 307"/>
                <a:gd name="T67" fmla="*/ 2147483647 h 89"/>
                <a:gd name="T68" fmla="*/ 0 w 307"/>
                <a:gd name="T69" fmla="*/ 2147483647 h 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89"/>
                <a:gd name="T107" fmla="*/ 307 w 307"/>
                <a:gd name="T108" fmla="*/ 89 h 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89">
                  <a:moveTo>
                    <a:pt x="0" y="59"/>
                  </a:moveTo>
                  <a:lnTo>
                    <a:pt x="0" y="59"/>
                  </a:lnTo>
                  <a:lnTo>
                    <a:pt x="12" y="71"/>
                  </a:lnTo>
                  <a:lnTo>
                    <a:pt x="23" y="83"/>
                  </a:lnTo>
                  <a:lnTo>
                    <a:pt x="41" y="89"/>
                  </a:lnTo>
                  <a:lnTo>
                    <a:pt x="65" y="89"/>
                  </a:lnTo>
                  <a:lnTo>
                    <a:pt x="124" y="83"/>
                  </a:lnTo>
                  <a:lnTo>
                    <a:pt x="195" y="71"/>
                  </a:lnTo>
                  <a:lnTo>
                    <a:pt x="278" y="59"/>
                  </a:lnTo>
                  <a:lnTo>
                    <a:pt x="296" y="54"/>
                  </a:lnTo>
                  <a:lnTo>
                    <a:pt x="307" y="48"/>
                  </a:lnTo>
                  <a:lnTo>
                    <a:pt x="307" y="42"/>
                  </a:lnTo>
                  <a:lnTo>
                    <a:pt x="301" y="24"/>
                  </a:lnTo>
                  <a:lnTo>
                    <a:pt x="290" y="12"/>
                  </a:lnTo>
                  <a:lnTo>
                    <a:pt x="272" y="0"/>
                  </a:lnTo>
                  <a:lnTo>
                    <a:pt x="284" y="24"/>
                  </a:lnTo>
                  <a:lnTo>
                    <a:pt x="284" y="36"/>
                  </a:lnTo>
                  <a:lnTo>
                    <a:pt x="284" y="42"/>
                  </a:lnTo>
                  <a:lnTo>
                    <a:pt x="260" y="48"/>
                  </a:lnTo>
                  <a:lnTo>
                    <a:pt x="219" y="59"/>
                  </a:lnTo>
                  <a:lnTo>
                    <a:pt x="165" y="65"/>
                  </a:lnTo>
                  <a:lnTo>
                    <a:pt x="106" y="71"/>
                  </a:lnTo>
                  <a:lnTo>
                    <a:pt x="59" y="71"/>
                  </a:lnTo>
                  <a:lnTo>
                    <a:pt x="41" y="65"/>
                  </a:lnTo>
                  <a:lnTo>
                    <a:pt x="29" y="65"/>
                  </a:lnTo>
                  <a:lnTo>
                    <a:pt x="0" y="3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3" name="Freeform 329">
              <a:extLst>
                <a:ext uri="{FF2B5EF4-FFF2-40B4-BE49-F238E27FC236}">
                  <a16:creationId xmlns:a16="http://schemas.microsoft.com/office/drawing/2014/main" id="{A3E0AE2E-CAF3-47B7-2A25-7024DC7D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5356225"/>
              <a:ext cx="900113" cy="319088"/>
            </a:xfrm>
            <a:custGeom>
              <a:avLst/>
              <a:gdLst>
                <a:gd name="T0" fmla="*/ 2147483647 w 567"/>
                <a:gd name="T1" fmla="*/ 0 h 201"/>
                <a:gd name="T2" fmla="*/ 2147483647 w 567"/>
                <a:gd name="T3" fmla="*/ 0 h 201"/>
                <a:gd name="T4" fmla="*/ 2147483647 w 567"/>
                <a:gd name="T5" fmla="*/ 0 h 201"/>
                <a:gd name="T6" fmla="*/ 2147483647 w 567"/>
                <a:gd name="T7" fmla="*/ 2147483647 h 201"/>
                <a:gd name="T8" fmla="*/ 2147483647 w 567"/>
                <a:gd name="T9" fmla="*/ 2147483647 h 201"/>
                <a:gd name="T10" fmla="*/ 2147483647 w 567"/>
                <a:gd name="T11" fmla="*/ 2147483647 h 201"/>
                <a:gd name="T12" fmla="*/ 2147483647 w 567"/>
                <a:gd name="T13" fmla="*/ 2147483647 h 201"/>
                <a:gd name="T14" fmla="*/ 2147483647 w 567"/>
                <a:gd name="T15" fmla="*/ 2147483647 h 201"/>
                <a:gd name="T16" fmla="*/ 2147483647 w 567"/>
                <a:gd name="T17" fmla="*/ 2147483647 h 201"/>
                <a:gd name="T18" fmla="*/ 2147483647 w 567"/>
                <a:gd name="T19" fmla="*/ 2147483647 h 201"/>
                <a:gd name="T20" fmla="*/ 2147483647 w 567"/>
                <a:gd name="T21" fmla="*/ 2147483647 h 201"/>
                <a:gd name="T22" fmla="*/ 2147483647 w 567"/>
                <a:gd name="T23" fmla="*/ 2147483647 h 201"/>
                <a:gd name="T24" fmla="*/ 2147483647 w 567"/>
                <a:gd name="T25" fmla="*/ 2147483647 h 201"/>
                <a:gd name="T26" fmla="*/ 2147483647 w 567"/>
                <a:gd name="T27" fmla="*/ 2147483647 h 201"/>
                <a:gd name="T28" fmla="*/ 0 w 567"/>
                <a:gd name="T29" fmla="*/ 2147483647 h 201"/>
                <a:gd name="T30" fmla="*/ 0 w 567"/>
                <a:gd name="T31" fmla="*/ 2147483647 h 201"/>
                <a:gd name="T32" fmla="*/ 0 w 567"/>
                <a:gd name="T33" fmla="*/ 2147483647 h 201"/>
                <a:gd name="T34" fmla="*/ 2147483647 w 567"/>
                <a:gd name="T35" fmla="*/ 2147483647 h 201"/>
                <a:gd name="T36" fmla="*/ 2147483647 w 567"/>
                <a:gd name="T37" fmla="*/ 2147483647 h 201"/>
                <a:gd name="T38" fmla="*/ 2147483647 w 567"/>
                <a:gd name="T39" fmla="*/ 2147483647 h 201"/>
                <a:gd name="T40" fmla="*/ 2147483647 w 567"/>
                <a:gd name="T41" fmla="*/ 2147483647 h 201"/>
                <a:gd name="T42" fmla="*/ 2147483647 w 567"/>
                <a:gd name="T43" fmla="*/ 2147483647 h 201"/>
                <a:gd name="T44" fmla="*/ 2147483647 w 567"/>
                <a:gd name="T45" fmla="*/ 2147483647 h 201"/>
                <a:gd name="T46" fmla="*/ 2147483647 w 567"/>
                <a:gd name="T47" fmla="*/ 2147483647 h 201"/>
                <a:gd name="T48" fmla="*/ 2147483647 w 567"/>
                <a:gd name="T49" fmla="*/ 2147483647 h 201"/>
                <a:gd name="T50" fmla="*/ 2147483647 w 567"/>
                <a:gd name="T51" fmla="*/ 2147483647 h 201"/>
                <a:gd name="T52" fmla="*/ 2147483647 w 567"/>
                <a:gd name="T53" fmla="*/ 2147483647 h 201"/>
                <a:gd name="T54" fmla="*/ 2147483647 w 567"/>
                <a:gd name="T55" fmla="*/ 2147483647 h 201"/>
                <a:gd name="T56" fmla="*/ 2147483647 w 567"/>
                <a:gd name="T57" fmla="*/ 2147483647 h 201"/>
                <a:gd name="T58" fmla="*/ 2147483647 w 567"/>
                <a:gd name="T59" fmla="*/ 2147483647 h 201"/>
                <a:gd name="T60" fmla="*/ 2147483647 w 567"/>
                <a:gd name="T61" fmla="*/ 2147483647 h 201"/>
                <a:gd name="T62" fmla="*/ 2147483647 w 567"/>
                <a:gd name="T63" fmla="*/ 2147483647 h 201"/>
                <a:gd name="T64" fmla="*/ 2147483647 w 567"/>
                <a:gd name="T65" fmla="*/ 2147483647 h 201"/>
                <a:gd name="T66" fmla="*/ 2147483647 w 567"/>
                <a:gd name="T67" fmla="*/ 2147483647 h 201"/>
                <a:gd name="T68" fmla="*/ 2147483647 w 567"/>
                <a:gd name="T69" fmla="*/ 2147483647 h 201"/>
                <a:gd name="T70" fmla="*/ 2147483647 w 567"/>
                <a:gd name="T71" fmla="*/ 2147483647 h 201"/>
                <a:gd name="T72" fmla="*/ 2147483647 w 567"/>
                <a:gd name="T73" fmla="*/ 2147483647 h 201"/>
                <a:gd name="T74" fmla="*/ 2147483647 w 567"/>
                <a:gd name="T75" fmla="*/ 2147483647 h 201"/>
                <a:gd name="T76" fmla="*/ 2147483647 w 567"/>
                <a:gd name="T77" fmla="*/ 2147483647 h 201"/>
                <a:gd name="T78" fmla="*/ 2147483647 w 567"/>
                <a:gd name="T79" fmla="*/ 2147483647 h 201"/>
                <a:gd name="T80" fmla="*/ 2147483647 w 567"/>
                <a:gd name="T81" fmla="*/ 2147483647 h 201"/>
                <a:gd name="T82" fmla="*/ 2147483647 w 567"/>
                <a:gd name="T83" fmla="*/ 2147483647 h 201"/>
                <a:gd name="T84" fmla="*/ 2147483647 w 567"/>
                <a:gd name="T85" fmla="*/ 2147483647 h 201"/>
                <a:gd name="T86" fmla="*/ 2147483647 w 567"/>
                <a:gd name="T87" fmla="*/ 2147483647 h 201"/>
                <a:gd name="T88" fmla="*/ 2147483647 w 567"/>
                <a:gd name="T89" fmla="*/ 2147483647 h 201"/>
                <a:gd name="T90" fmla="*/ 2147483647 w 567"/>
                <a:gd name="T91" fmla="*/ 2147483647 h 201"/>
                <a:gd name="T92" fmla="*/ 2147483647 w 567"/>
                <a:gd name="T93" fmla="*/ 0 h 201"/>
                <a:gd name="T94" fmla="*/ 2147483647 w 567"/>
                <a:gd name="T95" fmla="*/ 0 h 2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7"/>
                <a:gd name="T145" fmla="*/ 0 h 201"/>
                <a:gd name="T146" fmla="*/ 567 w 567"/>
                <a:gd name="T147" fmla="*/ 201 h 2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7" h="201">
                  <a:moveTo>
                    <a:pt x="449" y="0"/>
                  </a:moveTo>
                  <a:lnTo>
                    <a:pt x="449" y="0"/>
                  </a:lnTo>
                  <a:lnTo>
                    <a:pt x="419" y="0"/>
                  </a:lnTo>
                  <a:lnTo>
                    <a:pt x="396" y="6"/>
                  </a:lnTo>
                  <a:lnTo>
                    <a:pt x="348" y="18"/>
                  </a:lnTo>
                  <a:lnTo>
                    <a:pt x="295" y="35"/>
                  </a:lnTo>
                  <a:lnTo>
                    <a:pt x="248" y="47"/>
                  </a:lnTo>
                  <a:lnTo>
                    <a:pt x="153" y="53"/>
                  </a:lnTo>
                  <a:lnTo>
                    <a:pt x="94" y="59"/>
                  </a:lnTo>
                  <a:lnTo>
                    <a:pt x="47" y="77"/>
                  </a:lnTo>
                  <a:lnTo>
                    <a:pt x="23" y="8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5" y="112"/>
                  </a:lnTo>
                  <a:lnTo>
                    <a:pt x="17" y="118"/>
                  </a:lnTo>
                  <a:lnTo>
                    <a:pt x="35" y="118"/>
                  </a:lnTo>
                  <a:lnTo>
                    <a:pt x="59" y="112"/>
                  </a:lnTo>
                  <a:lnTo>
                    <a:pt x="76" y="112"/>
                  </a:lnTo>
                  <a:lnTo>
                    <a:pt x="94" y="124"/>
                  </a:lnTo>
                  <a:lnTo>
                    <a:pt x="112" y="142"/>
                  </a:lnTo>
                  <a:lnTo>
                    <a:pt x="130" y="160"/>
                  </a:lnTo>
                  <a:lnTo>
                    <a:pt x="153" y="183"/>
                  </a:lnTo>
                  <a:lnTo>
                    <a:pt x="165" y="189"/>
                  </a:lnTo>
                  <a:lnTo>
                    <a:pt x="177" y="195"/>
                  </a:lnTo>
                  <a:lnTo>
                    <a:pt x="201" y="201"/>
                  </a:lnTo>
                  <a:lnTo>
                    <a:pt x="224" y="201"/>
                  </a:lnTo>
                  <a:lnTo>
                    <a:pt x="307" y="189"/>
                  </a:lnTo>
                  <a:lnTo>
                    <a:pt x="402" y="171"/>
                  </a:lnTo>
                  <a:lnTo>
                    <a:pt x="520" y="142"/>
                  </a:lnTo>
                  <a:lnTo>
                    <a:pt x="538" y="136"/>
                  </a:lnTo>
                  <a:lnTo>
                    <a:pt x="555" y="130"/>
                  </a:lnTo>
                  <a:lnTo>
                    <a:pt x="561" y="118"/>
                  </a:lnTo>
                  <a:lnTo>
                    <a:pt x="567" y="100"/>
                  </a:lnTo>
                  <a:lnTo>
                    <a:pt x="561" y="89"/>
                  </a:lnTo>
                  <a:lnTo>
                    <a:pt x="550" y="77"/>
                  </a:lnTo>
                  <a:lnTo>
                    <a:pt x="532" y="65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4" name="Freeform 330">
              <a:extLst>
                <a:ext uri="{FF2B5EF4-FFF2-40B4-BE49-F238E27FC236}">
                  <a16:creationId xmlns:a16="http://schemas.microsoft.com/office/drawing/2014/main" id="{8DB5B9CA-757A-D4CB-2BD4-84AEA16B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188" y="5356225"/>
              <a:ext cx="892175" cy="290513"/>
            </a:xfrm>
            <a:custGeom>
              <a:avLst/>
              <a:gdLst>
                <a:gd name="T0" fmla="*/ 2147483647 w 562"/>
                <a:gd name="T1" fmla="*/ 0 h 183"/>
                <a:gd name="T2" fmla="*/ 2147483647 w 562"/>
                <a:gd name="T3" fmla="*/ 0 h 183"/>
                <a:gd name="T4" fmla="*/ 2147483647 w 562"/>
                <a:gd name="T5" fmla="*/ 0 h 183"/>
                <a:gd name="T6" fmla="*/ 2147483647 w 562"/>
                <a:gd name="T7" fmla="*/ 2147483647 h 183"/>
                <a:gd name="T8" fmla="*/ 2147483647 w 562"/>
                <a:gd name="T9" fmla="*/ 2147483647 h 183"/>
                <a:gd name="T10" fmla="*/ 2147483647 w 562"/>
                <a:gd name="T11" fmla="*/ 2147483647 h 183"/>
                <a:gd name="T12" fmla="*/ 2147483647 w 562"/>
                <a:gd name="T13" fmla="*/ 2147483647 h 183"/>
                <a:gd name="T14" fmla="*/ 2147483647 w 562"/>
                <a:gd name="T15" fmla="*/ 2147483647 h 183"/>
                <a:gd name="T16" fmla="*/ 2147483647 w 562"/>
                <a:gd name="T17" fmla="*/ 2147483647 h 183"/>
                <a:gd name="T18" fmla="*/ 2147483647 w 562"/>
                <a:gd name="T19" fmla="*/ 2147483647 h 183"/>
                <a:gd name="T20" fmla="*/ 2147483647 w 562"/>
                <a:gd name="T21" fmla="*/ 2147483647 h 183"/>
                <a:gd name="T22" fmla="*/ 2147483647 w 562"/>
                <a:gd name="T23" fmla="*/ 2147483647 h 183"/>
                <a:gd name="T24" fmla="*/ 2147483647 w 562"/>
                <a:gd name="T25" fmla="*/ 2147483647 h 183"/>
                <a:gd name="T26" fmla="*/ 2147483647 w 562"/>
                <a:gd name="T27" fmla="*/ 2147483647 h 183"/>
                <a:gd name="T28" fmla="*/ 0 w 562"/>
                <a:gd name="T29" fmla="*/ 2147483647 h 183"/>
                <a:gd name="T30" fmla="*/ 0 w 562"/>
                <a:gd name="T31" fmla="*/ 2147483647 h 183"/>
                <a:gd name="T32" fmla="*/ 2147483647 w 562"/>
                <a:gd name="T33" fmla="*/ 2147483647 h 183"/>
                <a:gd name="T34" fmla="*/ 2147483647 w 562"/>
                <a:gd name="T35" fmla="*/ 2147483647 h 183"/>
                <a:gd name="T36" fmla="*/ 2147483647 w 562"/>
                <a:gd name="T37" fmla="*/ 2147483647 h 183"/>
                <a:gd name="T38" fmla="*/ 2147483647 w 562"/>
                <a:gd name="T39" fmla="*/ 2147483647 h 183"/>
                <a:gd name="T40" fmla="*/ 2147483647 w 562"/>
                <a:gd name="T41" fmla="*/ 2147483647 h 183"/>
                <a:gd name="T42" fmla="*/ 2147483647 w 562"/>
                <a:gd name="T43" fmla="*/ 2147483647 h 183"/>
                <a:gd name="T44" fmla="*/ 2147483647 w 562"/>
                <a:gd name="T45" fmla="*/ 2147483647 h 183"/>
                <a:gd name="T46" fmla="*/ 2147483647 w 562"/>
                <a:gd name="T47" fmla="*/ 2147483647 h 183"/>
                <a:gd name="T48" fmla="*/ 2147483647 w 562"/>
                <a:gd name="T49" fmla="*/ 2147483647 h 183"/>
                <a:gd name="T50" fmla="*/ 2147483647 w 562"/>
                <a:gd name="T51" fmla="*/ 2147483647 h 183"/>
                <a:gd name="T52" fmla="*/ 2147483647 w 562"/>
                <a:gd name="T53" fmla="*/ 2147483647 h 183"/>
                <a:gd name="T54" fmla="*/ 2147483647 w 562"/>
                <a:gd name="T55" fmla="*/ 2147483647 h 183"/>
                <a:gd name="T56" fmla="*/ 2147483647 w 562"/>
                <a:gd name="T57" fmla="*/ 2147483647 h 183"/>
                <a:gd name="T58" fmla="*/ 2147483647 w 562"/>
                <a:gd name="T59" fmla="*/ 2147483647 h 183"/>
                <a:gd name="T60" fmla="*/ 2147483647 w 562"/>
                <a:gd name="T61" fmla="*/ 2147483647 h 183"/>
                <a:gd name="T62" fmla="*/ 2147483647 w 562"/>
                <a:gd name="T63" fmla="*/ 2147483647 h 183"/>
                <a:gd name="T64" fmla="*/ 2147483647 w 562"/>
                <a:gd name="T65" fmla="*/ 2147483647 h 183"/>
                <a:gd name="T66" fmla="*/ 2147483647 w 562"/>
                <a:gd name="T67" fmla="*/ 2147483647 h 183"/>
                <a:gd name="T68" fmla="*/ 2147483647 w 562"/>
                <a:gd name="T69" fmla="*/ 2147483647 h 183"/>
                <a:gd name="T70" fmla="*/ 2147483647 w 562"/>
                <a:gd name="T71" fmla="*/ 2147483647 h 183"/>
                <a:gd name="T72" fmla="*/ 2147483647 w 562"/>
                <a:gd name="T73" fmla="*/ 2147483647 h 183"/>
                <a:gd name="T74" fmla="*/ 2147483647 w 562"/>
                <a:gd name="T75" fmla="*/ 2147483647 h 183"/>
                <a:gd name="T76" fmla="*/ 2147483647 w 562"/>
                <a:gd name="T77" fmla="*/ 2147483647 h 183"/>
                <a:gd name="T78" fmla="*/ 2147483647 w 562"/>
                <a:gd name="T79" fmla="*/ 2147483647 h 183"/>
                <a:gd name="T80" fmla="*/ 2147483647 w 562"/>
                <a:gd name="T81" fmla="*/ 2147483647 h 183"/>
                <a:gd name="T82" fmla="*/ 2147483647 w 562"/>
                <a:gd name="T83" fmla="*/ 2147483647 h 183"/>
                <a:gd name="T84" fmla="*/ 2147483647 w 562"/>
                <a:gd name="T85" fmla="*/ 0 h 183"/>
                <a:gd name="T86" fmla="*/ 2147483647 w 562"/>
                <a:gd name="T87" fmla="*/ 0 h 1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2"/>
                <a:gd name="T133" fmla="*/ 0 h 183"/>
                <a:gd name="T134" fmla="*/ 562 w 562"/>
                <a:gd name="T135" fmla="*/ 183 h 18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2" h="183">
                  <a:moveTo>
                    <a:pt x="444" y="0"/>
                  </a:moveTo>
                  <a:lnTo>
                    <a:pt x="444" y="0"/>
                  </a:lnTo>
                  <a:lnTo>
                    <a:pt x="414" y="0"/>
                  </a:lnTo>
                  <a:lnTo>
                    <a:pt x="391" y="6"/>
                  </a:lnTo>
                  <a:lnTo>
                    <a:pt x="343" y="18"/>
                  </a:lnTo>
                  <a:lnTo>
                    <a:pt x="290" y="35"/>
                  </a:lnTo>
                  <a:lnTo>
                    <a:pt x="243" y="47"/>
                  </a:lnTo>
                  <a:lnTo>
                    <a:pt x="148" y="53"/>
                  </a:lnTo>
                  <a:lnTo>
                    <a:pt x="89" y="59"/>
                  </a:lnTo>
                  <a:lnTo>
                    <a:pt x="42" y="77"/>
                  </a:lnTo>
                  <a:lnTo>
                    <a:pt x="18" y="83"/>
                  </a:lnTo>
                  <a:lnTo>
                    <a:pt x="0" y="95"/>
                  </a:lnTo>
                  <a:lnTo>
                    <a:pt x="12" y="100"/>
                  </a:lnTo>
                  <a:lnTo>
                    <a:pt x="30" y="100"/>
                  </a:lnTo>
                  <a:lnTo>
                    <a:pt x="54" y="95"/>
                  </a:lnTo>
                  <a:lnTo>
                    <a:pt x="71" y="100"/>
                  </a:lnTo>
                  <a:lnTo>
                    <a:pt x="89" y="106"/>
                  </a:lnTo>
                  <a:lnTo>
                    <a:pt x="107" y="124"/>
                  </a:lnTo>
                  <a:lnTo>
                    <a:pt x="125" y="148"/>
                  </a:lnTo>
                  <a:lnTo>
                    <a:pt x="148" y="165"/>
                  </a:lnTo>
                  <a:lnTo>
                    <a:pt x="160" y="177"/>
                  </a:lnTo>
                  <a:lnTo>
                    <a:pt x="178" y="183"/>
                  </a:lnTo>
                  <a:lnTo>
                    <a:pt x="196" y="183"/>
                  </a:lnTo>
                  <a:lnTo>
                    <a:pt x="219" y="183"/>
                  </a:lnTo>
                  <a:lnTo>
                    <a:pt x="302" y="171"/>
                  </a:lnTo>
                  <a:lnTo>
                    <a:pt x="397" y="154"/>
                  </a:lnTo>
                  <a:lnTo>
                    <a:pt x="515" y="124"/>
                  </a:lnTo>
                  <a:lnTo>
                    <a:pt x="545" y="118"/>
                  </a:lnTo>
                  <a:lnTo>
                    <a:pt x="550" y="112"/>
                  </a:lnTo>
                  <a:lnTo>
                    <a:pt x="562" y="100"/>
                  </a:lnTo>
                  <a:lnTo>
                    <a:pt x="550" y="83"/>
                  </a:lnTo>
                  <a:lnTo>
                    <a:pt x="527" y="6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5" name="Freeform 331">
              <a:extLst>
                <a:ext uri="{FF2B5EF4-FFF2-40B4-BE49-F238E27FC236}">
                  <a16:creationId xmlns:a16="http://schemas.microsoft.com/office/drawing/2014/main" id="{A4DDB63D-419E-CF73-AD5F-AAE5387D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150" y="5468938"/>
              <a:ext cx="515938" cy="112713"/>
            </a:xfrm>
            <a:custGeom>
              <a:avLst/>
              <a:gdLst>
                <a:gd name="T0" fmla="*/ 2147483647 w 325"/>
                <a:gd name="T1" fmla="*/ 2147483647 h 71"/>
                <a:gd name="T2" fmla="*/ 2147483647 w 325"/>
                <a:gd name="T3" fmla="*/ 2147483647 h 71"/>
                <a:gd name="T4" fmla="*/ 2147483647 w 325"/>
                <a:gd name="T5" fmla="*/ 2147483647 h 71"/>
                <a:gd name="T6" fmla="*/ 2147483647 w 325"/>
                <a:gd name="T7" fmla="*/ 2147483647 h 71"/>
                <a:gd name="T8" fmla="*/ 2147483647 w 325"/>
                <a:gd name="T9" fmla="*/ 2147483647 h 71"/>
                <a:gd name="T10" fmla="*/ 2147483647 w 325"/>
                <a:gd name="T11" fmla="*/ 2147483647 h 71"/>
                <a:gd name="T12" fmla="*/ 2147483647 w 325"/>
                <a:gd name="T13" fmla="*/ 2147483647 h 71"/>
                <a:gd name="T14" fmla="*/ 2147483647 w 325"/>
                <a:gd name="T15" fmla="*/ 2147483647 h 71"/>
                <a:gd name="T16" fmla="*/ 2147483647 w 325"/>
                <a:gd name="T17" fmla="*/ 2147483647 h 71"/>
                <a:gd name="T18" fmla="*/ 2147483647 w 325"/>
                <a:gd name="T19" fmla="*/ 2147483647 h 71"/>
                <a:gd name="T20" fmla="*/ 2147483647 w 325"/>
                <a:gd name="T21" fmla="*/ 2147483647 h 71"/>
                <a:gd name="T22" fmla="*/ 2147483647 w 325"/>
                <a:gd name="T23" fmla="*/ 2147483647 h 71"/>
                <a:gd name="T24" fmla="*/ 2147483647 w 325"/>
                <a:gd name="T25" fmla="*/ 0 h 71"/>
                <a:gd name="T26" fmla="*/ 0 w 325"/>
                <a:gd name="T27" fmla="*/ 0 h 71"/>
                <a:gd name="T28" fmla="*/ 0 w 325"/>
                <a:gd name="T29" fmla="*/ 0 h 71"/>
                <a:gd name="T30" fmla="*/ 2147483647 w 325"/>
                <a:gd name="T31" fmla="*/ 0 h 71"/>
                <a:gd name="T32" fmla="*/ 2147483647 w 325"/>
                <a:gd name="T33" fmla="*/ 0 h 71"/>
                <a:gd name="T34" fmla="*/ 2147483647 w 325"/>
                <a:gd name="T35" fmla="*/ 2147483647 h 71"/>
                <a:gd name="T36" fmla="*/ 2147483647 w 325"/>
                <a:gd name="T37" fmla="*/ 2147483647 h 71"/>
                <a:gd name="T38" fmla="*/ 2147483647 w 325"/>
                <a:gd name="T39" fmla="*/ 2147483647 h 71"/>
                <a:gd name="T40" fmla="*/ 2147483647 w 325"/>
                <a:gd name="T41" fmla="*/ 2147483647 h 71"/>
                <a:gd name="T42" fmla="*/ 2147483647 w 325"/>
                <a:gd name="T43" fmla="*/ 2147483647 h 71"/>
                <a:gd name="T44" fmla="*/ 2147483647 w 325"/>
                <a:gd name="T45" fmla="*/ 2147483647 h 71"/>
                <a:gd name="T46" fmla="*/ 2147483647 w 325"/>
                <a:gd name="T47" fmla="*/ 2147483647 h 71"/>
                <a:gd name="T48" fmla="*/ 2147483647 w 325"/>
                <a:gd name="T49" fmla="*/ 2147483647 h 71"/>
                <a:gd name="T50" fmla="*/ 2147483647 w 325"/>
                <a:gd name="T51" fmla="*/ 2147483647 h 71"/>
                <a:gd name="T52" fmla="*/ 2147483647 w 325"/>
                <a:gd name="T53" fmla="*/ 2147483647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5"/>
                <a:gd name="T82" fmla="*/ 0 h 71"/>
                <a:gd name="T83" fmla="*/ 325 w 325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5" h="71">
                  <a:moveTo>
                    <a:pt x="325" y="29"/>
                  </a:moveTo>
                  <a:lnTo>
                    <a:pt x="325" y="29"/>
                  </a:lnTo>
                  <a:lnTo>
                    <a:pt x="272" y="47"/>
                  </a:lnTo>
                  <a:lnTo>
                    <a:pt x="207" y="65"/>
                  </a:lnTo>
                  <a:lnTo>
                    <a:pt x="147" y="71"/>
                  </a:lnTo>
                  <a:lnTo>
                    <a:pt x="118" y="71"/>
                  </a:lnTo>
                  <a:lnTo>
                    <a:pt x="100" y="65"/>
                  </a:lnTo>
                  <a:lnTo>
                    <a:pt x="71" y="47"/>
                  </a:lnTo>
                  <a:lnTo>
                    <a:pt x="59" y="35"/>
                  </a:lnTo>
                  <a:lnTo>
                    <a:pt x="29" y="18"/>
                  </a:lnTo>
                  <a:lnTo>
                    <a:pt x="6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82" y="0"/>
                  </a:lnTo>
                  <a:lnTo>
                    <a:pt x="124" y="6"/>
                  </a:lnTo>
                  <a:lnTo>
                    <a:pt x="165" y="18"/>
                  </a:lnTo>
                  <a:lnTo>
                    <a:pt x="201" y="18"/>
                  </a:lnTo>
                  <a:lnTo>
                    <a:pt x="260" y="12"/>
                  </a:lnTo>
                  <a:lnTo>
                    <a:pt x="283" y="12"/>
                  </a:lnTo>
                  <a:lnTo>
                    <a:pt x="307" y="18"/>
                  </a:lnTo>
                  <a:lnTo>
                    <a:pt x="325" y="29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6" name="Freeform 332">
              <a:extLst>
                <a:ext uri="{FF2B5EF4-FFF2-40B4-BE49-F238E27FC236}">
                  <a16:creationId xmlns:a16="http://schemas.microsoft.com/office/drawing/2014/main" id="{75F68C89-3EEB-1BA2-D1D8-9147CE8E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900" y="5430838"/>
              <a:ext cx="779463" cy="215900"/>
            </a:xfrm>
            <a:custGeom>
              <a:avLst/>
              <a:gdLst>
                <a:gd name="T0" fmla="*/ 0 w 491"/>
                <a:gd name="T1" fmla="*/ 2147483647 h 136"/>
                <a:gd name="T2" fmla="*/ 0 w 491"/>
                <a:gd name="T3" fmla="*/ 2147483647 h 136"/>
                <a:gd name="T4" fmla="*/ 2147483647 w 491"/>
                <a:gd name="T5" fmla="*/ 2147483647 h 136"/>
                <a:gd name="T6" fmla="*/ 2147483647 w 491"/>
                <a:gd name="T7" fmla="*/ 2147483647 h 136"/>
                <a:gd name="T8" fmla="*/ 2147483647 w 491"/>
                <a:gd name="T9" fmla="*/ 2147483647 h 136"/>
                <a:gd name="T10" fmla="*/ 2147483647 w 491"/>
                <a:gd name="T11" fmla="*/ 2147483647 h 136"/>
                <a:gd name="T12" fmla="*/ 2147483647 w 491"/>
                <a:gd name="T13" fmla="*/ 2147483647 h 136"/>
                <a:gd name="T14" fmla="*/ 2147483647 w 491"/>
                <a:gd name="T15" fmla="*/ 2147483647 h 136"/>
                <a:gd name="T16" fmla="*/ 2147483647 w 491"/>
                <a:gd name="T17" fmla="*/ 2147483647 h 136"/>
                <a:gd name="T18" fmla="*/ 2147483647 w 491"/>
                <a:gd name="T19" fmla="*/ 2147483647 h 136"/>
                <a:gd name="T20" fmla="*/ 2147483647 w 491"/>
                <a:gd name="T21" fmla="*/ 2147483647 h 136"/>
                <a:gd name="T22" fmla="*/ 2147483647 w 491"/>
                <a:gd name="T23" fmla="*/ 2147483647 h 136"/>
                <a:gd name="T24" fmla="*/ 2147483647 w 491"/>
                <a:gd name="T25" fmla="*/ 2147483647 h 136"/>
                <a:gd name="T26" fmla="*/ 2147483647 w 491"/>
                <a:gd name="T27" fmla="*/ 2147483647 h 136"/>
                <a:gd name="T28" fmla="*/ 2147483647 w 491"/>
                <a:gd name="T29" fmla="*/ 2147483647 h 136"/>
                <a:gd name="T30" fmla="*/ 2147483647 w 491"/>
                <a:gd name="T31" fmla="*/ 2147483647 h 136"/>
                <a:gd name="T32" fmla="*/ 2147483647 w 491"/>
                <a:gd name="T33" fmla="*/ 2147483647 h 136"/>
                <a:gd name="T34" fmla="*/ 2147483647 w 491"/>
                <a:gd name="T35" fmla="*/ 2147483647 h 136"/>
                <a:gd name="T36" fmla="*/ 2147483647 w 491"/>
                <a:gd name="T37" fmla="*/ 2147483647 h 136"/>
                <a:gd name="T38" fmla="*/ 2147483647 w 491"/>
                <a:gd name="T39" fmla="*/ 2147483647 h 136"/>
                <a:gd name="T40" fmla="*/ 2147483647 w 491"/>
                <a:gd name="T41" fmla="*/ 2147483647 h 136"/>
                <a:gd name="T42" fmla="*/ 2147483647 w 491"/>
                <a:gd name="T43" fmla="*/ 2147483647 h 136"/>
                <a:gd name="T44" fmla="*/ 2147483647 w 491"/>
                <a:gd name="T45" fmla="*/ 2147483647 h 136"/>
                <a:gd name="T46" fmla="*/ 2147483647 w 491"/>
                <a:gd name="T47" fmla="*/ 0 h 136"/>
                <a:gd name="T48" fmla="*/ 2147483647 w 491"/>
                <a:gd name="T49" fmla="*/ 0 h 136"/>
                <a:gd name="T50" fmla="*/ 2147483647 w 491"/>
                <a:gd name="T51" fmla="*/ 2147483647 h 136"/>
                <a:gd name="T52" fmla="*/ 2147483647 w 491"/>
                <a:gd name="T53" fmla="*/ 2147483647 h 136"/>
                <a:gd name="T54" fmla="*/ 2147483647 w 491"/>
                <a:gd name="T55" fmla="*/ 2147483647 h 136"/>
                <a:gd name="T56" fmla="*/ 2147483647 w 491"/>
                <a:gd name="T57" fmla="*/ 2147483647 h 136"/>
                <a:gd name="T58" fmla="*/ 2147483647 w 491"/>
                <a:gd name="T59" fmla="*/ 2147483647 h 136"/>
                <a:gd name="T60" fmla="*/ 2147483647 w 491"/>
                <a:gd name="T61" fmla="*/ 2147483647 h 136"/>
                <a:gd name="T62" fmla="*/ 2147483647 w 491"/>
                <a:gd name="T63" fmla="*/ 2147483647 h 136"/>
                <a:gd name="T64" fmla="*/ 2147483647 w 491"/>
                <a:gd name="T65" fmla="*/ 2147483647 h 136"/>
                <a:gd name="T66" fmla="*/ 2147483647 w 491"/>
                <a:gd name="T67" fmla="*/ 2147483647 h 136"/>
                <a:gd name="T68" fmla="*/ 2147483647 w 491"/>
                <a:gd name="T69" fmla="*/ 2147483647 h 136"/>
                <a:gd name="T70" fmla="*/ 2147483647 w 491"/>
                <a:gd name="T71" fmla="*/ 2147483647 h 136"/>
                <a:gd name="T72" fmla="*/ 2147483647 w 491"/>
                <a:gd name="T73" fmla="*/ 2147483647 h 136"/>
                <a:gd name="T74" fmla="*/ 2147483647 w 491"/>
                <a:gd name="T75" fmla="*/ 2147483647 h 136"/>
                <a:gd name="T76" fmla="*/ 2147483647 w 491"/>
                <a:gd name="T77" fmla="*/ 2147483647 h 136"/>
                <a:gd name="T78" fmla="*/ 0 w 491"/>
                <a:gd name="T79" fmla="*/ 2147483647 h 136"/>
                <a:gd name="T80" fmla="*/ 0 w 491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1"/>
                <a:gd name="T124" fmla="*/ 0 h 136"/>
                <a:gd name="T125" fmla="*/ 491 w 491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1" h="136">
                  <a:moveTo>
                    <a:pt x="0" y="53"/>
                  </a:moveTo>
                  <a:lnTo>
                    <a:pt x="0" y="53"/>
                  </a:lnTo>
                  <a:lnTo>
                    <a:pt x="18" y="59"/>
                  </a:lnTo>
                  <a:lnTo>
                    <a:pt x="36" y="77"/>
                  </a:lnTo>
                  <a:lnTo>
                    <a:pt x="54" y="101"/>
                  </a:lnTo>
                  <a:lnTo>
                    <a:pt x="77" y="118"/>
                  </a:lnTo>
                  <a:lnTo>
                    <a:pt x="89" y="130"/>
                  </a:lnTo>
                  <a:lnTo>
                    <a:pt x="107" y="136"/>
                  </a:lnTo>
                  <a:lnTo>
                    <a:pt x="125" y="136"/>
                  </a:lnTo>
                  <a:lnTo>
                    <a:pt x="148" y="136"/>
                  </a:lnTo>
                  <a:lnTo>
                    <a:pt x="231" y="124"/>
                  </a:lnTo>
                  <a:lnTo>
                    <a:pt x="326" y="107"/>
                  </a:lnTo>
                  <a:lnTo>
                    <a:pt x="444" y="77"/>
                  </a:lnTo>
                  <a:lnTo>
                    <a:pt x="474" y="71"/>
                  </a:lnTo>
                  <a:lnTo>
                    <a:pt x="479" y="65"/>
                  </a:lnTo>
                  <a:lnTo>
                    <a:pt x="491" y="53"/>
                  </a:lnTo>
                  <a:lnTo>
                    <a:pt x="479" y="36"/>
                  </a:lnTo>
                  <a:lnTo>
                    <a:pt x="456" y="18"/>
                  </a:lnTo>
                  <a:lnTo>
                    <a:pt x="438" y="0"/>
                  </a:lnTo>
                  <a:lnTo>
                    <a:pt x="456" y="36"/>
                  </a:lnTo>
                  <a:lnTo>
                    <a:pt x="456" y="48"/>
                  </a:lnTo>
                  <a:lnTo>
                    <a:pt x="450" y="53"/>
                  </a:lnTo>
                  <a:lnTo>
                    <a:pt x="420" y="65"/>
                  </a:lnTo>
                  <a:lnTo>
                    <a:pt x="367" y="83"/>
                  </a:lnTo>
                  <a:lnTo>
                    <a:pt x="284" y="101"/>
                  </a:lnTo>
                  <a:lnTo>
                    <a:pt x="207" y="113"/>
                  </a:lnTo>
                  <a:lnTo>
                    <a:pt x="136" y="113"/>
                  </a:lnTo>
                  <a:lnTo>
                    <a:pt x="113" y="113"/>
                  </a:lnTo>
                  <a:lnTo>
                    <a:pt x="101" y="101"/>
                  </a:lnTo>
                  <a:lnTo>
                    <a:pt x="66" y="71"/>
                  </a:lnTo>
                  <a:lnTo>
                    <a:pt x="36" y="5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7" name="Freeform 333">
              <a:extLst>
                <a:ext uri="{FF2B5EF4-FFF2-40B4-BE49-F238E27FC236}">
                  <a16:creationId xmlns:a16="http://schemas.microsoft.com/office/drawing/2014/main" id="{3D367E8D-042C-402E-F05F-BBB2611CA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600700"/>
              <a:ext cx="731838" cy="319088"/>
            </a:xfrm>
            <a:custGeom>
              <a:avLst/>
              <a:gdLst>
                <a:gd name="T0" fmla="*/ 2147483647 w 461"/>
                <a:gd name="T1" fmla="*/ 2147483647 h 201"/>
                <a:gd name="T2" fmla="*/ 2147483647 w 461"/>
                <a:gd name="T3" fmla="*/ 2147483647 h 201"/>
                <a:gd name="T4" fmla="*/ 2147483647 w 461"/>
                <a:gd name="T5" fmla="*/ 0 h 201"/>
                <a:gd name="T6" fmla="*/ 2147483647 w 461"/>
                <a:gd name="T7" fmla="*/ 0 h 201"/>
                <a:gd name="T8" fmla="*/ 2147483647 w 461"/>
                <a:gd name="T9" fmla="*/ 2147483647 h 201"/>
                <a:gd name="T10" fmla="*/ 2147483647 w 461"/>
                <a:gd name="T11" fmla="*/ 2147483647 h 201"/>
                <a:gd name="T12" fmla="*/ 2147483647 w 461"/>
                <a:gd name="T13" fmla="*/ 2147483647 h 201"/>
                <a:gd name="T14" fmla="*/ 2147483647 w 461"/>
                <a:gd name="T15" fmla="*/ 2147483647 h 201"/>
                <a:gd name="T16" fmla="*/ 2147483647 w 461"/>
                <a:gd name="T17" fmla="*/ 2147483647 h 201"/>
                <a:gd name="T18" fmla="*/ 2147483647 w 461"/>
                <a:gd name="T19" fmla="*/ 2147483647 h 201"/>
                <a:gd name="T20" fmla="*/ 0 w 461"/>
                <a:gd name="T21" fmla="*/ 2147483647 h 201"/>
                <a:gd name="T22" fmla="*/ 0 w 461"/>
                <a:gd name="T23" fmla="*/ 2147483647 h 201"/>
                <a:gd name="T24" fmla="*/ 0 w 461"/>
                <a:gd name="T25" fmla="*/ 2147483647 h 201"/>
                <a:gd name="T26" fmla="*/ 2147483647 w 461"/>
                <a:gd name="T27" fmla="*/ 2147483647 h 201"/>
                <a:gd name="T28" fmla="*/ 2147483647 w 461"/>
                <a:gd name="T29" fmla="*/ 2147483647 h 201"/>
                <a:gd name="T30" fmla="*/ 2147483647 w 461"/>
                <a:gd name="T31" fmla="*/ 2147483647 h 201"/>
                <a:gd name="T32" fmla="*/ 2147483647 w 461"/>
                <a:gd name="T33" fmla="*/ 2147483647 h 201"/>
                <a:gd name="T34" fmla="*/ 2147483647 w 461"/>
                <a:gd name="T35" fmla="*/ 2147483647 h 201"/>
                <a:gd name="T36" fmla="*/ 2147483647 w 461"/>
                <a:gd name="T37" fmla="*/ 2147483647 h 201"/>
                <a:gd name="T38" fmla="*/ 2147483647 w 461"/>
                <a:gd name="T39" fmla="*/ 2147483647 h 201"/>
                <a:gd name="T40" fmla="*/ 2147483647 w 461"/>
                <a:gd name="T41" fmla="*/ 2147483647 h 201"/>
                <a:gd name="T42" fmla="*/ 2147483647 w 461"/>
                <a:gd name="T43" fmla="*/ 2147483647 h 201"/>
                <a:gd name="T44" fmla="*/ 2147483647 w 461"/>
                <a:gd name="T45" fmla="*/ 2147483647 h 201"/>
                <a:gd name="T46" fmla="*/ 2147483647 w 461"/>
                <a:gd name="T47" fmla="*/ 2147483647 h 201"/>
                <a:gd name="T48" fmla="*/ 2147483647 w 461"/>
                <a:gd name="T49" fmla="*/ 2147483647 h 201"/>
                <a:gd name="T50" fmla="*/ 2147483647 w 461"/>
                <a:gd name="T51" fmla="*/ 2147483647 h 201"/>
                <a:gd name="T52" fmla="*/ 2147483647 w 461"/>
                <a:gd name="T53" fmla="*/ 2147483647 h 201"/>
                <a:gd name="T54" fmla="*/ 2147483647 w 461"/>
                <a:gd name="T55" fmla="*/ 2147483647 h 201"/>
                <a:gd name="T56" fmla="*/ 2147483647 w 461"/>
                <a:gd name="T57" fmla="*/ 2147483647 h 201"/>
                <a:gd name="T58" fmla="*/ 2147483647 w 461"/>
                <a:gd name="T59" fmla="*/ 2147483647 h 201"/>
                <a:gd name="T60" fmla="*/ 2147483647 w 461"/>
                <a:gd name="T61" fmla="*/ 2147483647 h 201"/>
                <a:gd name="T62" fmla="*/ 2147483647 w 461"/>
                <a:gd name="T63" fmla="*/ 2147483647 h 201"/>
                <a:gd name="T64" fmla="*/ 2147483647 w 461"/>
                <a:gd name="T65" fmla="*/ 2147483647 h 2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1"/>
                <a:gd name="T100" fmla="*/ 0 h 201"/>
                <a:gd name="T101" fmla="*/ 461 w 461"/>
                <a:gd name="T102" fmla="*/ 201 h 2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1" h="201">
                  <a:moveTo>
                    <a:pt x="337" y="6"/>
                  </a:moveTo>
                  <a:lnTo>
                    <a:pt x="337" y="6"/>
                  </a:lnTo>
                  <a:lnTo>
                    <a:pt x="307" y="0"/>
                  </a:lnTo>
                  <a:lnTo>
                    <a:pt x="278" y="0"/>
                  </a:lnTo>
                  <a:lnTo>
                    <a:pt x="230" y="17"/>
                  </a:lnTo>
                  <a:lnTo>
                    <a:pt x="177" y="29"/>
                  </a:lnTo>
                  <a:lnTo>
                    <a:pt x="124" y="41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159"/>
                  </a:lnTo>
                  <a:lnTo>
                    <a:pt x="18" y="177"/>
                  </a:lnTo>
                  <a:lnTo>
                    <a:pt x="35" y="189"/>
                  </a:lnTo>
                  <a:lnTo>
                    <a:pt x="59" y="201"/>
                  </a:lnTo>
                  <a:lnTo>
                    <a:pt x="100" y="201"/>
                  </a:lnTo>
                  <a:lnTo>
                    <a:pt x="183" y="195"/>
                  </a:lnTo>
                  <a:lnTo>
                    <a:pt x="290" y="177"/>
                  </a:lnTo>
                  <a:lnTo>
                    <a:pt x="414" y="159"/>
                  </a:lnTo>
                  <a:lnTo>
                    <a:pt x="437" y="153"/>
                  </a:lnTo>
                  <a:lnTo>
                    <a:pt x="449" y="147"/>
                  </a:lnTo>
                  <a:lnTo>
                    <a:pt x="461" y="130"/>
                  </a:lnTo>
                  <a:lnTo>
                    <a:pt x="461" y="118"/>
                  </a:lnTo>
                  <a:lnTo>
                    <a:pt x="461" y="100"/>
                  </a:lnTo>
                  <a:lnTo>
                    <a:pt x="449" y="88"/>
                  </a:lnTo>
                  <a:lnTo>
                    <a:pt x="432" y="71"/>
                  </a:lnTo>
                  <a:lnTo>
                    <a:pt x="337" y="6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8" name="Freeform 334">
              <a:extLst>
                <a:ext uri="{FF2B5EF4-FFF2-40B4-BE49-F238E27FC236}">
                  <a16:creationId xmlns:a16="http://schemas.microsoft.com/office/drawing/2014/main" id="{2D5A79A5-43BF-1D00-9962-11748F7D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600700"/>
              <a:ext cx="731838" cy="290513"/>
            </a:xfrm>
            <a:custGeom>
              <a:avLst/>
              <a:gdLst>
                <a:gd name="T0" fmla="*/ 2147483647 w 461"/>
                <a:gd name="T1" fmla="*/ 2147483647 h 183"/>
                <a:gd name="T2" fmla="*/ 2147483647 w 461"/>
                <a:gd name="T3" fmla="*/ 2147483647 h 183"/>
                <a:gd name="T4" fmla="*/ 2147483647 w 461"/>
                <a:gd name="T5" fmla="*/ 0 h 183"/>
                <a:gd name="T6" fmla="*/ 2147483647 w 461"/>
                <a:gd name="T7" fmla="*/ 0 h 183"/>
                <a:gd name="T8" fmla="*/ 2147483647 w 461"/>
                <a:gd name="T9" fmla="*/ 2147483647 h 183"/>
                <a:gd name="T10" fmla="*/ 2147483647 w 461"/>
                <a:gd name="T11" fmla="*/ 2147483647 h 183"/>
                <a:gd name="T12" fmla="*/ 2147483647 w 461"/>
                <a:gd name="T13" fmla="*/ 2147483647 h 183"/>
                <a:gd name="T14" fmla="*/ 2147483647 w 461"/>
                <a:gd name="T15" fmla="*/ 2147483647 h 183"/>
                <a:gd name="T16" fmla="*/ 2147483647 w 461"/>
                <a:gd name="T17" fmla="*/ 2147483647 h 183"/>
                <a:gd name="T18" fmla="*/ 2147483647 w 461"/>
                <a:gd name="T19" fmla="*/ 2147483647 h 183"/>
                <a:gd name="T20" fmla="*/ 0 w 461"/>
                <a:gd name="T21" fmla="*/ 2147483647 h 183"/>
                <a:gd name="T22" fmla="*/ 0 w 461"/>
                <a:gd name="T23" fmla="*/ 2147483647 h 183"/>
                <a:gd name="T24" fmla="*/ 0 w 461"/>
                <a:gd name="T25" fmla="*/ 2147483647 h 183"/>
                <a:gd name="T26" fmla="*/ 2147483647 w 461"/>
                <a:gd name="T27" fmla="*/ 2147483647 h 183"/>
                <a:gd name="T28" fmla="*/ 2147483647 w 461"/>
                <a:gd name="T29" fmla="*/ 2147483647 h 183"/>
                <a:gd name="T30" fmla="*/ 2147483647 w 461"/>
                <a:gd name="T31" fmla="*/ 2147483647 h 183"/>
                <a:gd name="T32" fmla="*/ 2147483647 w 461"/>
                <a:gd name="T33" fmla="*/ 2147483647 h 183"/>
                <a:gd name="T34" fmla="*/ 2147483647 w 461"/>
                <a:gd name="T35" fmla="*/ 2147483647 h 183"/>
                <a:gd name="T36" fmla="*/ 2147483647 w 461"/>
                <a:gd name="T37" fmla="*/ 2147483647 h 183"/>
                <a:gd name="T38" fmla="*/ 2147483647 w 461"/>
                <a:gd name="T39" fmla="*/ 2147483647 h 183"/>
                <a:gd name="T40" fmla="*/ 2147483647 w 461"/>
                <a:gd name="T41" fmla="*/ 2147483647 h 183"/>
                <a:gd name="T42" fmla="*/ 2147483647 w 461"/>
                <a:gd name="T43" fmla="*/ 2147483647 h 183"/>
                <a:gd name="T44" fmla="*/ 2147483647 w 461"/>
                <a:gd name="T45" fmla="*/ 2147483647 h 183"/>
                <a:gd name="T46" fmla="*/ 2147483647 w 461"/>
                <a:gd name="T47" fmla="*/ 2147483647 h 183"/>
                <a:gd name="T48" fmla="*/ 2147483647 w 461"/>
                <a:gd name="T49" fmla="*/ 2147483647 h 183"/>
                <a:gd name="T50" fmla="*/ 2147483647 w 461"/>
                <a:gd name="T51" fmla="*/ 2147483647 h 183"/>
                <a:gd name="T52" fmla="*/ 2147483647 w 461"/>
                <a:gd name="T53" fmla="*/ 2147483647 h 183"/>
                <a:gd name="T54" fmla="*/ 2147483647 w 461"/>
                <a:gd name="T55" fmla="*/ 2147483647 h 183"/>
                <a:gd name="T56" fmla="*/ 2147483647 w 461"/>
                <a:gd name="T57" fmla="*/ 2147483647 h 183"/>
                <a:gd name="T58" fmla="*/ 2147483647 w 461"/>
                <a:gd name="T59" fmla="*/ 2147483647 h 183"/>
                <a:gd name="T60" fmla="*/ 2147483647 w 461"/>
                <a:gd name="T61" fmla="*/ 2147483647 h 18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61"/>
                <a:gd name="T94" fmla="*/ 0 h 183"/>
                <a:gd name="T95" fmla="*/ 461 w 461"/>
                <a:gd name="T96" fmla="*/ 183 h 18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61" h="183">
                  <a:moveTo>
                    <a:pt x="337" y="6"/>
                  </a:moveTo>
                  <a:lnTo>
                    <a:pt x="337" y="6"/>
                  </a:lnTo>
                  <a:lnTo>
                    <a:pt x="307" y="0"/>
                  </a:lnTo>
                  <a:lnTo>
                    <a:pt x="278" y="0"/>
                  </a:lnTo>
                  <a:lnTo>
                    <a:pt x="230" y="17"/>
                  </a:lnTo>
                  <a:lnTo>
                    <a:pt x="177" y="29"/>
                  </a:lnTo>
                  <a:lnTo>
                    <a:pt x="124" y="41"/>
                  </a:lnTo>
                  <a:lnTo>
                    <a:pt x="18" y="47"/>
                  </a:lnTo>
                  <a:lnTo>
                    <a:pt x="0" y="47"/>
                  </a:lnTo>
                  <a:lnTo>
                    <a:pt x="0" y="142"/>
                  </a:lnTo>
                  <a:lnTo>
                    <a:pt x="18" y="159"/>
                  </a:lnTo>
                  <a:lnTo>
                    <a:pt x="35" y="177"/>
                  </a:lnTo>
                  <a:lnTo>
                    <a:pt x="65" y="183"/>
                  </a:lnTo>
                  <a:lnTo>
                    <a:pt x="100" y="183"/>
                  </a:lnTo>
                  <a:lnTo>
                    <a:pt x="183" y="177"/>
                  </a:lnTo>
                  <a:lnTo>
                    <a:pt x="290" y="159"/>
                  </a:lnTo>
                  <a:lnTo>
                    <a:pt x="414" y="142"/>
                  </a:lnTo>
                  <a:lnTo>
                    <a:pt x="443" y="136"/>
                  </a:lnTo>
                  <a:lnTo>
                    <a:pt x="455" y="124"/>
                  </a:lnTo>
                  <a:lnTo>
                    <a:pt x="461" y="112"/>
                  </a:lnTo>
                  <a:lnTo>
                    <a:pt x="455" y="94"/>
                  </a:lnTo>
                  <a:lnTo>
                    <a:pt x="432" y="71"/>
                  </a:lnTo>
                  <a:lnTo>
                    <a:pt x="337" y="6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39" name="Freeform 335">
              <a:extLst>
                <a:ext uri="{FF2B5EF4-FFF2-40B4-BE49-F238E27FC236}">
                  <a16:creationId xmlns:a16="http://schemas.microsoft.com/office/drawing/2014/main" id="{AE3A36D7-07E2-E477-6603-B692436CB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694363"/>
              <a:ext cx="554038" cy="131763"/>
            </a:xfrm>
            <a:custGeom>
              <a:avLst/>
              <a:gdLst>
                <a:gd name="T0" fmla="*/ 2147483647 w 349"/>
                <a:gd name="T1" fmla="*/ 2147483647 h 83"/>
                <a:gd name="T2" fmla="*/ 2147483647 w 349"/>
                <a:gd name="T3" fmla="*/ 2147483647 h 83"/>
                <a:gd name="T4" fmla="*/ 2147483647 w 349"/>
                <a:gd name="T5" fmla="*/ 2147483647 h 83"/>
                <a:gd name="T6" fmla="*/ 2147483647 w 349"/>
                <a:gd name="T7" fmla="*/ 2147483647 h 83"/>
                <a:gd name="T8" fmla="*/ 2147483647 w 349"/>
                <a:gd name="T9" fmla="*/ 2147483647 h 83"/>
                <a:gd name="T10" fmla="*/ 2147483647 w 349"/>
                <a:gd name="T11" fmla="*/ 2147483647 h 83"/>
                <a:gd name="T12" fmla="*/ 2147483647 w 349"/>
                <a:gd name="T13" fmla="*/ 2147483647 h 83"/>
                <a:gd name="T14" fmla="*/ 2147483647 w 349"/>
                <a:gd name="T15" fmla="*/ 2147483647 h 83"/>
                <a:gd name="T16" fmla="*/ 2147483647 w 349"/>
                <a:gd name="T17" fmla="*/ 2147483647 h 83"/>
                <a:gd name="T18" fmla="*/ 2147483647 w 349"/>
                <a:gd name="T19" fmla="*/ 2147483647 h 83"/>
                <a:gd name="T20" fmla="*/ 2147483647 w 349"/>
                <a:gd name="T21" fmla="*/ 2147483647 h 83"/>
                <a:gd name="T22" fmla="*/ 2147483647 w 349"/>
                <a:gd name="T23" fmla="*/ 2147483647 h 83"/>
                <a:gd name="T24" fmla="*/ 2147483647 w 349"/>
                <a:gd name="T25" fmla="*/ 2147483647 h 83"/>
                <a:gd name="T26" fmla="*/ 0 w 349"/>
                <a:gd name="T27" fmla="*/ 0 h 83"/>
                <a:gd name="T28" fmla="*/ 0 w 349"/>
                <a:gd name="T29" fmla="*/ 0 h 83"/>
                <a:gd name="T30" fmla="*/ 0 w 349"/>
                <a:gd name="T31" fmla="*/ 0 h 83"/>
                <a:gd name="T32" fmla="*/ 2147483647 w 349"/>
                <a:gd name="T33" fmla="*/ 0 h 83"/>
                <a:gd name="T34" fmla="*/ 2147483647 w 349"/>
                <a:gd name="T35" fmla="*/ 2147483647 h 83"/>
                <a:gd name="T36" fmla="*/ 2147483647 w 349"/>
                <a:gd name="T37" fmla="*/ 2147483647 h 83"/>
                <a:gd name="T38" fmla="*/ 2147483647 w 349"/>
                <a:gd name="T39" fmla="*/ 2147483647 h 83"/>
                <a:gd name="T40" fmla="*/ 2147483647 w 349"/>
                <a:gd name="T41" fmla="*/ 2147483647 h 83"/>
                <a:gd name="T42" fmla="*/ 2147483647 w 349"/>
                <a:gd name="T43" fmla="*/ 2147483647 h 83"/>
                <a:gd name="T44" fmla="*/ 2147483647 w 349"/>
                <a:gd name="T45" fmla="*/ 2147483647 h 83"/>
                <a:gd name="T46" fmla="*/ 2147483647 w 349"/>
                <a:gd name="T47" fmla="*/ 2147483647 h 83"/>
                <a:gd name="T48" fmla="*/ 2147483647 w 349"/>
                <a:gd name="T49" fmla="*/ 2147483647 h 83"/>
                <a:gd name="T50" fmla="*/ 2147483647 w 349"/>
                <a:gd name="T51" fmla="*/ 2147483647 h 83"/>
                <a:gd name="T52" fmla="*/ 2147483647 w 349"/>
                <a:gd name="T53" fmla="*/ 2147483647 h 83"/>
                <a:gd name="T54" fmla="*/ 2147483647 w 349"/>
                <a:gd name="T55" fmla="*/ 2147483647 h 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9"/>
                <a:gd name="T85" fmla="*/ 0 h 83"/>
                <a:gd name="T86" fmla="*/ 349 w 349"/>
                <a:gd name="T87" fmla="*/ 83 h 8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9" h="83">
                  <a:moveTo>
                    <a:pt x="349" y="47"/>
                  </a:moveTo>
                  <a:lnTo>
                    <a:pt x="349" y="47"/>
                  </a:lnTo>
                  <a:lnTo>
                    <a:pt x="296" y="65"/>
                  </a:lnTo>
                  <a:lnTo>
                    <a:pt x="225" y="83"/>
                  </a:lnTo>
                  <a:lnTo>
                    <a:pt x="160" y="83"/>
                  </a:lnTo>
                  <a:lnTo>
                    <a:pt x="130" y="83"/>
                  </a:lnTo>
                  <a:lnTo>
                    <a:pt x="106" y="71"/>
                  </a:lnTo>
                  <a:lnTo>
                    <a:pt x="83" y="59"/>
                  </a:lnTo>
                  <a:lnTo>
                    <a:pt x="65" y="47"/>
                  </a:lnTo>
                  <a:lnTo>
                    <a:pt x="35" y="18"/>
                  </a:lnTo>
                  <a:lnTo>
                    <a:pt x="12" y="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94" y="6"/>
                  </a:lnTo>
                  <a:lnTo>
                    <a:pt x="136" y="18"/>
                  </a:lnTo>
                  <a:lnTo>
                    <a:pt x="183" y="29"/>
                  </a:lnTo>
                  <a:lnTo>
                    <a:pt x="219" y="29"/>
                  </a:lnTo>
                  <a:lnTo>
                    <a:pt x="284" y="29"/>
                  </a:lnTo>
                  <a:lnTo>
                    <a:pt x="307" y="29"/>
                  </a:lnTo>
                  <a:lnTo>
                    <a:pt x="331" y="35"/>
                  </a:lnTo>
                  <a:lnTo>
                    <a:pt x="349" y="47"/>
                  </a:lnTo>
                  <a:close/>
                </a:path>
              </a:pathLst>
            </a:custGeom>
            <a:solidFill>
              <a:srgbClr val="403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0" name="Freeform 336">
              <a:extLst>
                <a:ext uri="{FF2B5EF4-FFF2-40B4-BE49-F238E27FC236}">
                  <a16:creationId xmlns:a16="http://schemas.microsoft.com/office/drawing/2014/main" id="{262D79D1-D4A2-F8FE-BF75-E2FCDF6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694363"/>
              <a:ext cx="731838" cy="196850"/>
            </a:xfrm>
            <a:custGeom>
              <a:avLst/>
              <a:gdLst>
                <a:gd name="T0" fmla="*/ 0 w 461"/>
                <a:gd name="T1" fmla="*/ 2147483647 h 124"/>
                <a:gd name="T2" fmla="*/ 0 w 461"/>
                <a:gd name="T3" fmla="*/ 2147483647 h 124"/>
                <a:gd name="T4" fmla="*/ 2147483647 w 461"/>
                <a:gd name="T5" fmla="*/ 2147483647 h 124"/>
                <a:gd name="T6" fmla="*/ 2147483647 w 461"/>
                <a:gd name="T7" fmla="*/ 2147483647 h 124"/>
                <a:gd name="T8" fmla="*/ 2147483647 w 461"/>
                <a:gd name="T9" fmla="*/ 2147483647 h 124"/>
                <a:gd name="T10" fmla="*/ 2147483647 w 461"/>
                <a:gd name="T11" fmla="*/ 2147483647 h 124"/>
                <a:gd name="T12" fmla="*/ 2147483647 w 461"/>
                <a:gd name="T13" fmla="*/ 2147483647 h 124"/>
                <a:gd name="T14" fmla="*/ 2147483647 w 461"/>
                <a:gd name="T15" fmla="*/ 2147483647 h 124"/>
                <a:gd name="T16" fmla="*/ 2147483647 w 461"/>
                <a:gd name="T17" fmla="*/ 2147483647 h 124"/>
                <a:gd name="T18" fmla="*/ 2147483647 w 461"/>
                <a:gd name="T19" fmla="*/ 2147483647 h 124"/>
                <a:gd name="T20" fmla="*/ 2147483647 w 461"/>
                <a:gd name="T21" fmla="*/ 2147483647 h 124"/>
                <a:gd name="T22" fmla="*/ 2147483647 w 461"/>
                <a:gd name="T23" fmla="*/ 2147483647 h 124"/>
                <a:gd name="T24" fmla="*/ 2147483647 w 461"/>
                <a:gd name="T25" fmla="*/ 2147483647 h 124"/>
                <a:gd name="T26" fmla="*/ 2147483647 w 461"/>
                <a:gd name="T27" fmla="*/ 2147483647 h 124"/>
                <a:gd name="T28" fmla="*/ 2147483647 w 461"/>
                <a:gd name="T29" fmla="*/ 2147483647 h 124"/>
                <a:gd name="T30" fmla="*/ 2147483647 w 461"/>
                <a:gd name="T31" fmla="*/ 2147483647 h 124"/>
                <a:gd name="T32" fmla="*/ 2147483647 w 461"/>
                <a:gd name="T33" fmla="*/ 2147483647 h 124"/>
                <a:gd name="T34" fmla="*/ 2147483647 w 461"/>
                <a:gd name="T35" fmla="*/ 2147483647 h 124"/>
                <a:gd name="T36" fmla="*/ 2147483647 w 461"/>
                <a:gd name="T37" fmla="*/ 0 h 124"/>
                <a:gd name="T38" fmla="*/ 2147483647 w 461"/>
                <a:gd name="T39" fmla="*/ 0 h 124"/>
                <a:gd name="T40" fmla="*/ 2147483647 w 461"/>
                <a:gd name="T41" fmla="*/ 2147483647 h 124"/>
                <a:gd name="T42" fmla="*/ 2147483647 w 461"/>
                <a:gd name="T43" fmla="*/ 2147483647 h 124"/>
                <a:gd name="T44" fmla="*/ 2147483647 w 461"/>
                <a:gd name="T45" fmla="*/ 2147483647 h 124"/>
                <a:gd name="T46" fmla="*/ 2147483647 w 461"/>
                <a:gd name="T47" fmla="*/ 2147483647 h 124"/>
                <a:gd name="T48" fmla="*/ 2147483647 w 461"/>
                <a:gd name="T49" fmla="*/ 2147483647 h 124"/>
                <a:gd name="T50" fmla="*/ 2147483647 w 461"/>
                <a:gd name="T51" fmla="*/ 2147483647 h 124"/>
                <a:gd name="T52" fmla="*/ 2147483647 w 461"/>
                <a:gd name="T53" fmla="*/ 2147483647 h 124"/>
                <a:gd name="T54" fmla="*/ 2147483647 w 461"/>
                <a:gd name="T55" fmla="*/ 2147483647 h 124"/>
                <a:gd name="T56" fmla="*/ 2147483647 w 461"/>
                <a:gd name="T57" fmla="*/ 2147483647 h 124"/>
                <a:gd name="T58" fmla="*/ 2147483647 w 461"/>
                <a:gd name="T59" fmla="*/ 2147483647 h 124"/>
                <a:gd name="T60" fmla="*/ 2147483647 w 461"/>
                <a:gd name="T61" fmla="*/ 2147483647 h 124"/>
                <a:gd name="T62" fmla="*/ 2147483647 w 461"/>
                <a:gd name="T63" fmla="*/ 2147483647 h 124"/>
                <a:gd name="T64" fmla="*/ 2147483647 w 461"/>
                <a:gd name="T65" fmla="*/ 2147483647 h 124"/>
                <a:gd name="T66" fmla="*/ 2147483647 w 461"/>
                <a:gd name="T67" fmla="*/ 2147483647 h 124"/>
                <a:gd name="T68" fmla="*/ 0 w 461"/>
                <a:gd name="T69" fmla="*/ 2147483647 h 124"/>
                <a:gd name="T70" fmla="*/ 0 w 461"/>
                <a:gd name="T71" fmla="*/ 2147483647 h 124"/>
                <a:gd name="T72" fmla="*/ 0 w 461"/>
                <a:gd name="T73" fmla="*/ 2147483647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61"/>
                <a:gd name="T112" fmla="*/ 0 h 124"/>
                <a:gd name="T113" fmla="*/ 461 w 461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61" h="124">
                  <a:moveTo>
                    <a:pt x="0" y="83"/>
                  </a:moveTo>
                  <a:lnTo>
                    <a:pt x="0" y="83"/>
                  </a:lnTo>
                  <a:lnTo>
                    <a:pt x="18" y="100"/>
                  </a:lnTo>
                  <a:lnTo>
                    <a:pt x="35" y="118"/>
                  </a:lnTo>
                  <a:lnTo>
                    <a:pt x="65" y="124"/>
                  </a:lnTo>
                  <a:lnTo>
                    <a:pt x="100" y="124"/>
                  </a:lnTo>
                  <a:lnTo>
                    <a:pt x="183" y="118"/>
                  </a:lnTo>
                  <a:lnTo>
                    <a:pt x="290" y="100"/>
                  </a:lnTo>
                  <a:lnTo>
                    <a:pt x="414" y="83"/>
                  </a:lnTo>
                  <a:lnTo>
                    <a:pt x="443" y="77"/>
                  </a:lnTo>
                  <a:lnTo>
                    <a:pt x="455" y="65"/>
                  </a:lnTo>
                  <a:lnTo>
                    <a:pt x="461" y="53"/>
                  </a:lnTo>
                  <a:lnTo>
                    <a:pt x="455" y="35"/>
                  </a:lnTo>
                  <a:lnTo>
                    <a:pt x="432" y="12"/>
                  </a:lnTo>
                  <a:lnTo>
                    <a:pt x="408" y="0"/>
                  </a:lnTo>
                  <a:lnTo>
                    <a:pt x="426" y="35"/>
                  </a:lnTo>
                  <a:lnTo>
                    <a:pt x="426" y="47"/>
                  </a:lnTo>
                  <a:lnTo>
                    <a:pt x="420" y="53"/>
                  </a:lnTo>
                  <a:lnTo>
                    <a:pt x="408" y="59"/>
                  </a:lnTo>
                  <a:lnTo>
                    <a:pt x="390" y="65"/>
                  </a:lnTo>
                  <a:lnTo>
                    <a:pt x="331" y="83"/>
                  </a:lnTo>
                  <a:lnTo>
                    <a:pt x="248" y="94"/>
                  </a:lnTo>
                  <a:lnTo>
                    <a:pt x="160" y="100"/>
                  </a:lnTo>
                  <a:lnTo>
                    <a:pt x="89" y="100"/>
                  </a:lnTo>
                  <a:lnTo>
                    <a:pt x="65" y="94"/>
                  </a:lnTo>
                  <a:lnTo>
                    <a:pt x="47" y="88"/>
                  </a:lnTo>
                  <a:lnTo>
                    <a:pt x="23" y="71"/>
                  </a:lnTo>
                  <a:lnTo>
                    <a:pt x="0" y="4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1" name="Freeform 337">
              <a:extLst>
                <a:ext uri="{FF2B5EF4-FFF2-40B4-BE49-F238E27FC236}">
                  <a16:creationId xmlns:a16="http://schemas.microsoft.com/office/drawing/2014/main" id="{357EBA8B-3806-B156-5077-CA37D7062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872163"/>
              <a:ext cx="712788" cy="676275"/>
            </a:xfrm>
            <a:custGeom>
              <a:avLst/>
              <a:gdLst>
                <a:gd name="T0" fmla="*/ 0 w 449"/>
                <a:gd name="T1" fmla="*/ 2147483647 h 426"/>
                <a:gd name="T2" fmla="*/ 2147483647 w 449"/>
                <a:gd name="T3" fmla="*/ 0 h 426"/>
                <a:gd name="T4" fmla="*/ 2147483647 w 449"/>
                <a:gd name="T5" fmla="*/ 0 h 426"/>
                <a:gd name="T6" fmla="*/ 2147483647 w 449"/>
                <a:gd name="T7" fmla="*/ 0 h 426"/>
                <a:gd name="T8" fmla="*/ 2147483647 w 449"/>
                <a:gd name="T9" fmla="*/ 2147483647 h 426"/>
                <a:gd name="T10" fmla="*/ 2147483647 w 449"/>
                <a:gd name="T11" fmla="*/ 2147483647 h 426"/>
                <a:gd name="T12" fmla="*/ 2147483647 w 449"/>
                <a:gd name="T13" fmla="*/ 2147483647 h 426"/>
                <a:gd name="T14" fmla="*/ 2147483647 w 449"/>
                <a:gd name="T15" fmla="*/ 2147483647 h 426"/>
                <a:gd name="T16" fmla="*/ 2147483647 w 449"/>
                <a:gd name="T17" fmla="*/ 2147483647 h 426"/>
                <a:gd name="T18" fmla="*/ 2147483647 w 449"/>
                <a:gd name="T19" fmla="*/ 2147483647 h 426"/>
                <a:gd name="T20" fmla="*/ 2147483647 w 449"/>
                <a:gd name="T21" fmla="*/ 2147483647 h 426"/>
                <a:gd name="T22" fmla="*/ 2147483647 w 449"/>
                <a:gd name="T23" fmla="*/ 2147483647 h 426"/>
                <a:gd name="T24" fmla="*/ 2147483647 w 449"/>
                <a:gd name="T25" fmla="*/ 2147483647 h 426"/>
                <a:gd name="T26" fmla="*/ 2147483647 w 449"/>
                <a:gd name="T27" fmla="*/ 2147483647 h 426"/>
                <a:gd name="T28" fmla="*/ 2147483647 w 449"/>
                <a:gd name="T29" fmla="*/ 2147483647 h 426"/>
                <a:gd name="T30" fmla="*/ 0 w 449"/>
                <a:gd name="T31" fmla="*/ 2147483647 h 426"/>
                <a:gd name="T32" fmla="*/ 0 w 449"/>
                <a:gd name="T33" fmla="*/ 2147483647 h 426"/>
                <a:gd name="T34" fmla="*/ 0 w 449"/>
                <a:gd name="T35" fmla="*/ 2147483647 h 4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9"/>
                <a:gd name="T55" fmla="*/ 0 h 426"/>
                <a:gd name="T56" fmla="*/ 449 w 449"/>
                <a:gd name="T57" fmla="*/ 426 h 4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9" h="426">
                  <a:moveTo>
                    <a:pt x="0" y="77"/>
                  </a:moveTo>
                  <a:lnTo>
                    <a:pt x="384" y="0"/>
                  </a:lnTo>
                  <a:lnTo>
                    <a:pt x="402" y="0"/>
                  </a:lnTo>
                  <a:lnTo>
                    <a:pt x="420" y="6"/>
                  </a:lnTo>
                  <a:lnTo>
                    <a:pt x="432" y="24"/>
                  </a:lnTo>
                  <a:lnTo>
                    <a:pt x="437" y="42"/>
                  </a:lnTo>
                  <a:lnTo>
                    <a:pt x="449" y="266"/>
                  </a:lnTo>
                  <a:lnTo>
                    <a:pt x="443" y="290"/>
                  </a:lnTo>
                  <a:lnTo>
                    <a:pt x="437" y="308"/>
                  </a:lnTo>
                  <a:lnTo>
                    <a:pt x="420" y="319"/>
                  </a:lnTo>
                  <a:lnTo>
                    <a:pt x="402" y="331"/>
                  </a:lnTo>
                  <a:lnTo>
                    <a:pt x="12" y="420"/>
                  </a:lnTo>
                  <a:lnTo>
                    <a:pt x="0" y="42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2" name="Freeform 338">
              <a:extLst>
                <a:ext uri="{FF2B5EF4-FFF2-40B4-BE49-F238E27FC236}">
                  <a16:creationId xmlns:a16="http://schemas.microsoft.com/office/drawing/2014/main" id="{8980F040-A35A-A509-FF5A-EB664A61D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881688"/>
              <a:ext cx="712788" cy="657225"/>
            </a:xfrm>
            <a:custGeom>
              <a:avLst/>
              <a:gdLst>
                <a:gd name="T0" fmla="*/ 2147483647 w 449"/>
                <a:gd name="T1" fmla="*/ 2147483647 h 414"/>
                <a:gd name="T2" fmla="*/ 2147483647 w 449"/>
                <a:gd name="T3" fmla="*/ 2147483647 h 414"/>
                <a:gd name="T4" fmla="*/ 2147483647 w 449"/>
                <a:gd name="T5" fmla="*/ 2147483647 h 414"/>
                <a:gd name="T6" fmla="*/ 2147483647 w 449"/>
                <a:gd name="T7" fmla="*/ 2147483647 h 414"/>
                <a:gd name="T8" fmla="*/ 2147483647 w 449"/>
                <a:gd name="T9" fmla="*/ 2147483647 h 414"/>
                <a:gd name="T10" fmla="*/ 2147483647 w 449"/>
                <a:gd name="T11" fmla="*/ 2147483647 h 414"/>
                <a:gd name="T12" fmla="*/ 2147483647 w 449"/>
                <a:gd name="T13" fmla="*/ 2147483647 h 414"/>
                <a:gd name="T14" fmla="*/ 2147483647 w 449"/>
                <a:gd name="T15" fmla="*/ 2147483647 h 414"/>
                <a:gd name="T16" fmla="*/ 2147483647 w 449"/>
                <a:gd name="T17" fmla="*/ 2147483647 h 414"/>
                <a:gd name="T18" fmla="*/ 0 w 449"/>
                <a:gd name="T19" fmla="*/ 2147483647 h 414"/>
                <a:gd name="T20" fmla="*/ 0 w 449"/>
                <a:gd name="T21" fmla="*/ 2147483647 h 414"/>
                <a:gd name="T22" fmla="*/ 0 w 449"/>
                <a:gd name="T23" fmla="*/ 2147483647 h 414"/>
                <a:gd name="T24" fmla="*/ 2147483647 w 449"/>
                <a:gd name="T25" fmla="*/ 2147483647 h 414"/>
                <a:gd name="T26" fmla="*/ 2147483647 w 449"/>
                <a:gd name="T27" fmla="*/ 0 h 414"/>
                <a:gd name="T28" fmla="*/ 2147483647 w 449"/>
                <a:gd name="T29" fmla="*/ 0 h 414"/>
                <a:gd name="T30" fmla="*/ 2147483647 w 449"/>
                <a:gd name="T31" fmla="*/ 0 h 414"/>
                <a:gd name="T32" fmla="*/ 2147483647 w 449"/>
                <a:gd name="T33" fmla="*/ 2147483647 h 414"/>
                <a:gd name="T34" fmla="*/ 2147483647 w 449"/>
                <a:gd name="T35" fmla="*/ 2147483647 h 414"/>
                <a:gd name="T36" fmla="*/ 2147483647 w 449"/>
                <a:gd name="T37" fmla="*/ 2147483647 h 4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49"/>
                <a:gd name="T58" fmla="*/ 0 h 414"/>
                <a:gd name="T59" fmla="*/ 449 w 449"/>
                <a:gd name="T60" fmla="*/ 414 h 4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49" h="414">
                  <a:moveTo>
                    <a:pt x="437" y="36"/>
                  </a:moveTo>
                  <a:lnTo>
                    <a:pt x="449" y="260"/>
                  </a:lnTo>
                  <a:lnTo>
                    <a:pt x="443" y="284"/>
                  </a:lnTo>
                  <a:lnTo>
                    <a:pt x="437" y="302"/>
                  </a:lnTo>
                  <a:lnTo>
                    <a:pt x="420" y="313"/>
                  </a:lnTo>
                  <a:lnTo>
                    <a:pt x="402" y="325"/>
                  </a:lnTo>
                  <a:lnTo>
                    <a:pt x="12" y="414"/>
                  </a:lnTo>
                  <a:lnTo>
                    <a:pt x="0" y="414"/>
                  </a:lnTo>
                  <a:lnTo>
                    <a:pt x="0" y="83"/>
                  </a:lnTo>
                  <a:lnTo>
                    <a:pt x="12" y="77"/>
                  </a:lnTo>
                  <a:lnTo>
                    <a:pt x="408" y="0"/>
                  </a:lnTo>
                  <a:lnTo>
                    <a:pt x="420" y="0"/>
                  </a:lnTo>
                  <a:lnTo>
                    <a:pt x="432" y="12"/>
                  </a:lnTo>
                  <a:lnTo>
                    <a:pt x="437" y="36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3" name="Freeform 339">
              <a:extLst>
                <a:ext uri="{FF2B5EF4-FFF2-40B4-BE49-F238E27FC236}">
                  <a16:creationId xmlns:a16="http://schemas.microsoft.com/office/drawing/2014/main" id="{35209C76-3399-03D6-168A-788D430B1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5900738"/>
              <a:ext cx="554038" cy="638175"/>
            </a:xfrm>
            <a:custGeom>
              <a:avLst/>
              <a:gdLst>
                <a:gd name="T0" fmla="*/ 2147483647 w 349"/>
                <a:gd name="T1" fmla="*/ 2147483647 h 402"/>
                <a:gd name="T2" fmla="*/ 2147483647 w 349"/>
                <a:gd name="T3" fmla="*/ 2147483647 h 402"/>
                <a:gd name="T4" fmla="*/ 2147483647 w 349"/>
                <a:gd name="T5" fmla="*/ 2147483647 h 402"/>
                <a:gd name="T6" fmla="*/ 0 w 349"/>
                <a:gd name="T7" fmla="*/ 2147483647 h 402"/>
                <a:gd name="T8" fmla="*/ 0 w 349"/>
                <a:gd name="T9" fmla="*/ 2147483647 h 402"/>
                <a:gd name="T10" fmla="*/ 0 w 349"/>
                <a:gd name="T11" fmla="*/ 2147483647 h 402"/>
                <a:gd name="T12" fmla="*/ 2147483647 w 349"/>
                <a:gd name="T13" fmla="*/ 2147483647 h 402"/>
                <a:gd name="T14" fmla="*/ 2147483647 w 349"/>
                <a:gd name="T15" fmla="*/ 2147483647 h 402"/>
                <a:gd name="T16" fmla="*/ 2147483647 w 349"/>
                <a:gd name="T17" fmla="*/ 2147483647 h 402"/>
                <a:gd name="T18" fmla="*/ 2147483647 w 349"/>
                <a:gd name="T19" fmla="*/ 2147483647 h 402"/>
                <a:gd name="T20" fmla="*/ 2147483647 w 349"/>
                <a:gd name="T21" fmla="*/ 2147483647 h 402"/>
                <a:gd name="T22" fmla="*/ 2147483647 w 349"/>
                <a:gd name="T23" fmla="*/ 2147483647 h 402"/>
                <a:gd name="T24" fmla="*/ 2147483647 w 349"/>
                <a:gd name="T25" fmla="*/ 2147483647 h 402"/>
                <a:gd name="T26" fmla="*/ 2147483647 w 349"/>
                <a:gd name="T27" fmla="*/ 2147483647 h 402"/>
                <a:gd name="T28" fmla="*/ 2147483647 w 349"/>
                <a:gd name="T29" fmla="*/ 2147483647 h 402"/>
                <a:gd name="T30" fmla="*/ 2147483647 w 349"/>
                <a:gd name="T31" fmla="*/ 2147483647 h 402"/>
                <a:gd name="T32" fmla="*/ 0 w 349"/>
                <a:gd name="T33" fmla="*/ 2147483647 h 402"/>
                <a:gd name="T34" fmla="*/ 0 w 349"/>
                <a:gd name="T35" fmla="*/ 2147483647 h 402"/>
                <a:gd name="T36" fmla="*/ 2147483647 w 349"/>
                <a:gd name="T37" fmla="*/ 2147483647 h 402"/>
                <a:gd name="T38" fmla="*/ 2147483647 w 349"/>
                <a:gd name="T39" fmla="*/ 0 h 402"/>
                <a:gd name="T40" fmla="*/ 2147483647 w 349"/>
                <a:gd name="T41" fmla="*/ 2147483647 h 402"/>
                <a:gd name="T42" fmla="*/ 2147483647 w 349"/>
                <a:gd name="T43" fmla="*/ 2147483647 h 402"/>
                <a:gd name="T44" fmla="*/ 2147483647 w 349"/>
                <a:gd name="T45" fmla="*/ 2147483647 h 402"/>
                <a:gd name="T46" fmla="*/ 2147483647 w 349"/>
                <a:gd name="T47" fmla="*/ 2147483647 h 402"/>
                <a:gd name="T48" fmla="*/ 2147483647 w 349"/>
                <a:gd name="T49" fmla="*/ 2147483647 h 402"/>
                <a:gd name="T50" fmla="*/ 2147483647 w 349"/>
                <a:gd name="T51" fmla="*/ 2147483647 h 402"/>
                <a:gd name="T52" fmla="*/ 2147483647 w 349"/>
                <a:gd name="T53" fmla="*/ 2147483647 h 402"/>
                <a:gd name="T54" fmla="*/ 0 w 349"/>
                <a:gd name="T55" fmla="*/ 2147483647 h 402"/>
                <a:gd name="T56" fmla="*/ 0 w 349"/>
                <a:gd name="T57" fmla="*/ 2147483647 h 402"/>
                <a:gd name="T58" fmla="*/ 0 w 349"/>
                <a:gd name="T59" fmla="*/ 2147483647 h 4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9"/>
                <a:gd name="T91" fmla="*/ 0 h 402"/>
                <a:gd name="T92" fmla="*/ 349 w 349"/>
                <a:gd name="T93" fmla="*/ 402 h 4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9" h="402">
                  <a:moveTo>
                    <a:pt x="319" y="331"/>
                  </a:moveTo>
                  <a:lnTo>
                    <a:pt x="12" y="402"/>
                  </a:lnTo>
                  <a:lnTo>
                    <a:pt x="0" y="402"/>
                  </a:lnTo>
                  <a:lnTo>
                    <a:pt x="0" y="254"/>
                  </a:lnTo>
                  <a:lnTo>
                    <a:pt x="6" y="313"/>
                  </a:lnTo>
                  <a:lnTo>
                    <a:pt x="12" y="366"/>
                  </a:lnTo>
                  <a:lnTo>
                    <a:pt x="18" y="372"/>
                  </a:lnTo>
                  <a:lnTo>
                    <a:pt x="23" y="378"/>
                  </a:lnTo>
                  <a:lnTo>
                    <a:pt x="89" y="372"/>
                  </a:lnTo>
                  <a:lnTo>
                    <a:pt x="242" y="343"/>
                  </a:lnTo>
                  <a:lnTo>
                    <a:pt x="319" y="331"/>
                  </a:lnTo>
                  <a:close/>
                  <a:moveTo>
                    <a:pt x="0" y="71"/>
                  </a:moveTo>
                  <a:lnTo>
                    <a:pt x="0" y="71"/>
                  </a:lnTo>
                  <a:lnTo>
                    <a:pt x="12" y="65"/>
                  </a:lnTo>
                  <a:lnTo>
                    <a:pt x="343" y="0"/>
                  </a:lnTo>
                  <a:lnTo>
                    <a:pt x="349" y="6"/>
                  </a:lnTo>
                  <a:lnTo>
                    <a:pt x="195" y="41"/>
                  </a:lnTo>
                  <a:lnTo>
                    <a:pt x="94" y="65"/>
                  </a:lnTo>
                  <a:lnTo>
                    <a:pt x="29" y="89"/>
                  </a:lnTo>
                  <a:lnTo>
                    <a:pt x="6" y="100"/>
                  </a:lnTo>
                  <a:lnTo>
                    <a:pt x="0" y="11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4" name="Freeform 340">
              <a:extLst>
                <a:ext uri="{FF2B5EF4-FFF2-40B4-BE49-F238E27FC236}">
                  <a16:creationId xmlns:a16="http://schemas.microsoft.com/office/drawing/2014/main" id="{06F14FDC-6C54-8368-7159-07C099F0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5" y="5562600"/>
              <a:ext cx="798513" cy="666750"/>
            </a:xfrm>
            <a:custGeom>
              <a:avLst/>
              <a:gdLst>
                <a:gd name="T0" fmla="*/ 2147483647 w 503"/>
                <a:gd name="T1" fmla="*/ 2147483647 h 420"/>
                <a:gd name="T2" fmla="*/ 2147483647 w 503"/>
                <a:gd name="T3" fmla="*/ 0 h 420"/>
                <a:gd name="T4" fmla="*/ 2147483647 w 503"/>
                <a:gd name="T5" fmla="*/ 0 h 420"/>
                <a:gd name="T6" fmla="*/ 2147483647 w 503"/>
                <a:gd name="T7" fmla="*/ 0 h 420"/>
                <a:gd name="T8" fmla="*/ 2147483647 w 503"/>
                <a:gd name="T9" fmla="*/ 2147483647 h 420"/>
                <a:gd name="T10" fmla="*/ 2147483647 w 503"/>
                <a:gd name="T11" fmla="*/ 2147483647 h 420"/>
                <a:gd name="T12" fmla="*/ 2147483647 w 503"/>
                <a:gd name="T13" fmla="*/ 2147483647 h 420"/>
                <a:gd name="T14" fmla="*/ 2147483647 w 503"/>
                <a:gd name="T15" fmla="*/ 2147483647 h 420"/>
                <a:gd name="T16" fmla="*/ 2147483647 w 503"/>
                <a:gd name="T17" fmla="*/ 2147483647 h 420"/>
                <a:gd name="T18" fmla="*/ 2147483647 w 503"/>
                <a:gd name="T19" fmla="*/ 2147483647 h 420"/>
                <a:gd name="T20" fmla="*/ 2147483647 w 503"/>
                <a:gd name="T21" fmla="*/ 2147483647 h 420"/>
                <a:gd name="T22" fmla="*/ 2147483647 w 503"/>
                <a:gd name="T23" fmla="*/ 2147483647 h 420"/>
                <a:gd name="T24" fmla="*/ 2147483647 w 503"/>
                <a:gd name="T25" fmla="*/ 2147483647 h 420"/>
                <a:gd name="T26" fmla="*/ 2147483647 w 503"/>
                <a:gd name="T27" fmla="*/ 2147483647 h 420"/>
                <a:gd name="T28" fmla="*/ 2147483647 w 503"/>
                <a:gd name="T29" fmla="*/ 2147483647 h 420"/>
                <a:gd name="T30" fmla="*/ 2147483647 w 503"/>
                <a:gd name="T31" fmla="*/ 2147483647 h 420"/>
                <a:gd name="T32" fmla="*/ 2147483647 w 503"/>
                <a:gd name="T33" fmla="*/ 2147483647 h 420"/>
                <a:gd name="T34" fmla="*/ 2147483647 w 503"/>
                <a:gd name="T35" fmla="*/ 2147483647 h 420"/>
                <a:gd name="T36" fmla="*/ 2147483647 w 503"/>
                <a:gd name="T37" fmla="*/ 2147483647 h 420"/>
                <a:gd name="T38" fmla="*/ 0 w 503"/>
                <a:gd name="T39" fmla="*/ 2147483647 h 420"/>
                <a:gd name="T40" fmla="*/ 0 w 503"/>
                <a:gd name="T41" fmla="*/ 2147483647 h 420"/>
                <a:gd name="T42" fmla="*/ 0 w 503"/>
                <a:gd name="T43" fmla="*/ 2147483647 h 420"/>
                <a:gd name="T44" fmla="*/ 2147483647 w 503"/>
                <a:gd name="T45" fmla="*/ 2147483647 h 420"/>
                <a:gd name="T46" fmla="*/ 2147483647 w 503"/>
                <a:gd name="T47" fmla="*/ 2147483647 h 420"/>
                <a:gd name="T48" fmla="*/ 2147483647 w 503"/>
                <a:gd name="T49" fmla="*/ 2147483647 h 420"/>
                <a:gd name="T50" fmla="*/ 2147483647 w 503"/>
                <a:gd name="T51" fmla="*/ 2147483647 h 4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3"/>
                <a:gd name="T79" fmla="*/ 0 h 420"/>
                <a:gd name="T80" fmla="*/ 503 w 503"/>
                <a:gd name="T81" fmla="*/ 420 h 4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3" h="420">
                  <a:moveTo>
                    <a:pt x="47" y="77"/>
                  </a:moveTo>
                  <a:lnTo>
                    <a:pt x="438" y="0"/>
                  </a:lnTo>
                  <a:lnTo>
                    <a:pt x="455" y="0"/>
                  </a:lnTo>
                  <a:lnTo>
                    <a:pt x="473" y="6"/>
                  </a:lnTo>
                  <a:lnTo>
                    <a:pt x="485" y="18"/>
                  </a:lnTo>
                  <a:lnTo>
                    <a:pt x="491" y="41"/>
                  </a:lnTo>
                  <a:lnTo>
                    <a:pt x="503" y="266"/>
                  </a:lnTo>
                  <a:lnTo>
                    <a:pt x="503" y="284"/>
                  </a:lnTo>
                  <a:lnTo>
                    <a:pt x="491" y="307"/>
                  </a:lnTo>
                  <a:lnTo>
                    <a:pt x="473" y="319"/>
                  </a:lnTo>
                  <a:lnTo>
                    <a:pt x="455" y="331"/>
                  </a:lnTo>
                  <a:lnTo>
                    <a:pt x="65" y="420"/>
                  </a:lnTo>
                  <a:lnTo>
                    <a:pt x="47" y="420"/>
                  </a:lnTo>
                  <a:lnTo>
                    <a:pt x="30" y="414"/>
                  </a:lnTo>
                  <a:lnTo>
                    <a:pt x="18" y="396"/>
                  </a:lnTo>
                  <a:lnTo>
                    <a:pt x="12" y="378"/>
                  </a:lnTo>
                  <a:lnTo>
                    <a:pt x="0" y="142"/>
                  </a:lnTo>
                  <a:lnTo>
                    <a:pt x="0" y="118"/>
                  </a:lnTo>
                  <a:lnTo>
                    <a:pt x="12" y="101"/>
                  </a:lnTo>
                  <a:lnTo>
                    <a:pt x="30" y="89"/>
                  </a:lnTo>
                  <a:lnTo>
                    <a:pt x="47" y="77"/>
                  </a:lnTo>
                  <a:close/>
                </a:path>
              </a:pathLst>
            </a:custGeom>
            <a:solidFill>
              <a:srgbClr val="2E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5" name="Freeform 341">
              <a:extLst>
                <a:ext uri="{FF2B5EF4-FFF2-40B4-BE49-F238E27FC236}">
                  <a16:creationId xmlns:a16="http://schemas.microsoft.com/office/drawing/2014/main" id="{AE8765C1-AEA0-6C4E-CD63-9755C193B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5572125"/>
              <a:ext cx="769938" cy="657225"/>
            </a:xfrm>
            <a:custGeom>
              <a:avLst/>
              <a:gdLst>
                <a:gd name="T0" fmla="*/ 2147483647 w 485"/>
                <a:gd name="T1" fmla="*/ 2147483647 h 414"/>
                <a:gd name="T2" fmla="*/ 2147483647 w 485"/>
                <a:gd name="T3" fmla="*/ 2147483647 h 414"/>
                <a:gd name="T4" fmla="*/ 2147483647 w 485"/>
                <a:gd name="T5" fmla="*/ 2147483647 h 414"/>
                <a:gd name="T6" fmla="*/ 2147483647 w 485"/>
                <a:gd name="T7" fmla="*/ 2147483647 h 414"/>
                <a:gd name="T8" fmla="*/ 2147483647 w 485"/>
                <a:gd name="T9" fmla="*/ 2147483647 h 414"/>
                <a:gd name="T10" fmla="*/ 2147483647 w 485"/>
                <a:gd name="T11" fmla="*/ 2147483647 h 414"/>
                <a:gd name="T12" fmla="*/ 2147483647 w 485"/>
                <a:gd name="T13" fmla="*/ 2147483647 h 414"/>
                <a:gd name="T14" fmla="*/ 2147483647 w 485"/>
                <a:gd name="T15" fmla="*/ 2147483647 h 414"/>
                <a:gd name="T16" fmla="*/ 2147483647 w 485"/>
                <a:gd name="T17" fmla="*/ 2147483647 h 414"/>
                <a:gd name="T18" fmla="*/ 2147483647 w 485"/>
                <a:gd name="T19" fmla="*/ 2147483647 h 414"/>
                <a:gd name="T20" fmla="*/ 2147483647 w 485"/>
                <a:gd name="T21" fmla="*/ 2147483647 h 414"/>
                <a:gd name="T22" fmla="*/ 2147483647 w 485"/>
                <a:gd name="T23" fmla="*/ 2147483647 h 414"/>
                <a:gd name="T24" fmla="*/ 2147483647 w 485"/>
                <a:gd name="T25" fmla="*/ 2147483647 h 414"/>
                <a:gd name="T26" fmla="*/ 0 w 485"/>
                <a:gd name="T27" fmla="*/ 2147483647 h 414"/>
                <a:gd name="T28" fmla="*/ 0 w 485"/>
                <a:gd name="T29" fmla="*/ 2147483647 h 414"/>
                <a:gd name="T30" fmla="*/ 2147483647 w 485"/>
                <a:gd name="T31" fmla="*/ 2147483647 h 414"/>
                <a:gd name="T32" fmla="*/ 2147483647 w 485"/>
                <a:gd name="T33" fmla="*/ 2147483647 h 414"/>
                <a:gd name="T34" fmla="*/ 2147483647 w 485"/>
                <a:gd name="T35" fmla="*/ 2147483647 h 414"/>
                <a:gd name="T36" fmla="*/ 2147483647 w 485"/>
                <a:gd name="T37" fmla="*/ 2147483647 h 414"/>
                <a:gd name="T38" fmla="*/ 2147483647 w 485"/>
                <a:gd name="T39" fmla="*/ 0 h 414"/>
                <a:gd name="T40" fmla="*/ 2147483647 w 485"/>
                <a:gd name="T41" fmla="*/ 0 h 414"/>
                <a:gd name="T42" fmla="*/ 2147483647 w 485"/>
                <a:gd name="T43" fmla="*/ 0 h 414"/>
                <a:gd name="T44" fmla="*/ 2147483647 w 485"/>
                <a:gd name="T45" fmla="*/ 2147483647 h 414"/>
                <a:gd name="T46" fmla="*/ 2147483647 w 485"/>
                <a:gd name="T47" fmla="*/ 2147483647 h 414"/>
                <a:gd name="T48" fmla="*/ 2147483647 w 485"/>
                <a:gd name="T49" fmla="*/ 2147483647 h 4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5"/>
                <a:gd name="T76" fmla="*/ 0 h 414"/>
                <a:gd name="T77" fmla="*/ 485 w 485"/>
                <a:gd name="T78" fmla="*/ 414 h 4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5" h="414">
                  <a:moveTo>
                    <a:pt x="473" y="35"/>
                  </a:moveTo>
                  <a:lnTo>
                    <a:pt x="485" y="260"/>
                  </a:lnTo>
                  <a:lnTo>
                    <a:pt x="485" y="278"/>
                  </a:lnTo>
                  <a:lnTo>
                    <a:pt x="473" y="301"/>
                  </a:lnTo>
                  <a:lnTo>
                    <a:pt x="455" y="313"/>
                  </a:lnTo>
                  <a:lnTo>
                    <a:pt x="437" y="325"/>
                  </a:lnTo>
                  <a:lnTo>
                    <a:pt x="47" y="414"/>
                  </a:lnTo>
                  <a:lnTo>
                    <a:pt x="35" y="414"/>
                  </a:lnTo>
                  <a:lnTo>
                    <a:pt x="29" y="402"/>
                  </a:lnTo>
                  <a:lnTo>
                    <a:pt x="18" y="396"/>
                  </a:lnTo>
                  <a:lnTo>
                    <a:pt x="18" y="378"/>
                  </a:lnTo>
                  <a:lnTo>
                    <a:pt x="0" y="142"/>
                  </a:lnTo>
                  <a:lnTo>
                    <a:pt x="6" y="118"/>
                  </a:lnTo>
                  <a:lnTo>
                    <a:pt x="12" y="100"/>
                  </a:lnTo>
                  <a:lnTo>
                    <a:pt x="29" y="83"/>
                  </a:lnTo>
                  <a:lnTo>
                    <a:pt x="47" y="77"/>
                  </a:lnTo>
                  <a:lnTo>
                    <a:pt x="449" y="0"/>
                  </a:lnTo>
                  <a:lnTo>
                    <a:pt x="461" y="0"/>
                  </a:lnTo>
                  <a:lnTo>
                    <a:pt x="467" y="12"/>
                  </a:lnTo>
                  <a:lnTo>
                    <a:pt x="473" y="35"/>
                  </a:lnTo>
                  <a:close/>
                </a:path>
              </a:pathLst>
            </a:custGeom>
            <a:solidFill>
              <a:srgbClr val="645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6" name="Freeform 342">
              <a:extLst>
                <a:ext uri="{FF2B5EF4-FFF2-40B4-BE49-F238E27FC236}">
                  <a16:creationId xmlns:a16="http://schemas.microsoft.com/office/drawing/2014/main" id="{383E5413-2C45-2DDF-0078-9707D543D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000" y="5591175"/>
              <a:ext cx="609600" cy="638175"/>
            </a:xfrm>
            <a:custGeom>
              <a:avLst/>
              <a:gdLst>
                <a:gd name="T0" fmla="*/ 2147483647 w 384"/>
                <a:gd name="T1" fmla="*/ 2147483647 h 402"/>
                <a:gd name="T2" fmla="*/ 2147483647 w 384"/>
                <a:gd name="T3" fmla="*/ 2147483647 h 402"/>
                <a:gd name="T4" fmla="*/ 2147483647 w 384"/>
                <a:gd name="T5" fmla="*/ 2147483647 h 402"/>
                <a:gd name="T6" fmla="*/ 2147483647 w 384"/>
                <a:gd name="T7" fmla="*/ 2147483647 h 402"/>
                <a:gd name="T8" fmla="*/ 2147483647 w 384"/>
                <a:gd name="T9" fmla="*/ 2147483647 h 402"/>
                <a:gd name="T10" fmla="*/ 2147483647 w 384"/>
                <a:gd name="T11" fmla="*/ 2147483647 h 402"/>
                <a:gd name="T12" fmla="*/ 2147483647 w 384"/>
                <a:gd name="T13" fmla="*/ 2147483647 h 402"/>
                <a:gd name="T14" fmla="*/ 0 w 384"/>
                <a:gd name="T15" fmla="*/ 2147483647 h 402"/>
                <a:gd name="T16" fmla="*/ 0 w 384"/>
                <a:gd name="T17" fmla="*/ 2147483647 h 402"/>
                <a:gd name="T18" fmla="*/ 2147483647 w 384"/>
                <a:gd name="T19" fmla="*/ 2147483647 h 402"/>
                <a:gd name="T20" fmla="*/ 2147483647 w 384"/>
                <a:gd name="T21" fmla="*/ 2147483647 h 402"/>
                <a:gd name="T22" fmla="*/ 2147483647 w 384"/>
                <a:gd name="T23" fmla="*/ 2147483647 h 402"/>
                <a:gd name="T24" fmla="*/ 2147483647 w 384"/>
                <a:gd name="T25" fmla="*/ 2147483647 h 402"/>
                <a:gd name="T26" fmla="*/ 2147483647 w 384"/>
                <a:gd name="T27" fmla="*/ 0 h 402"/>
                <a:gd name="T28" fmla="*/ 2147483647 w 384"/>
                <a:gd name="T29" fmla="*/ 2147483647 h 402"/>
                <a:gd name="T30" fmla="*/ 2147483647 w 384"/>
                <a:gd name="T31" fmla="*/ 2147483647 h 402"/>
                <a:gd name="T32" fmla="*/ 2147483647 w 384"/>
                <a:gd name="T33" fmla="*/ 2147483647 h 402"/>
                <a:gd name="T34" fmla="*/ 2147483647 w 384"/>
                <a:gd name="T35" fmla="*/ 2147483647 h 402"/>
                <a:gd name="T36" fmla="*/ 2147483647 w 384"/>
                <a:gd name="T37" fmla="*/ 2147483647 h 402"/>
                <a:gd name="T38" fmla="*/ 2147483647 w 384"/>
                <a:gd name="T39" fmla="*/ 2147483647 h 402"/>
                <a:gd name="T40" fmla="*/ 2147483647 w 384"/>
                <a:gd name="T41" fmla="*/ 2147483647 h 402"/>
                <a:gd name="T42" fmla="*/ 2147483647 w 384"/>
                <a:gd name="T43" fmla="*/ 2147483647 h 402"/>
                <a:gd name="T44" fmla="*/ 2147483647 w 384"/>
                <a:gd name="T45" fmla="*/ 2147483647 h 402"/>
                <a:gd name="T46" fmla="*/ 2147483647 w 384"/>
                <a:gd name="T47" fmla="*/ 2147483647 h 402"/>
                <a:gd name="T48" fmla="*/ 2147483647 w 384"/>
                <a:gd name="T49" fmla="*/ 2147483647 h 402"/>
                <a:gd name="T50" fmla="*/ 2147483647 w 384"/>
                <a:gd name="T51" fmla="*/ 2147483647 h 402"/>
                <a:gd name="T52" fmla="*/ 2147483647 w 384"/>
                <a:gd name="T53" fmla="*/ 2147483647 h 402"/>
                <a:gd name="T54" fmla="*/ 2147483647 w 384"/>
                <a:gd name="T55" fmla="*/ 2147483647 h 402"/>
                <a:gd name="T56" fmla="*/ 2147483647 w 384"/>
                <a:gd name="T57" fmla="*/ 2147483647 h 402"/>
                <a:gd name="T58" fmla="*/ 2147483647 w 384"/>
                <a:gd name="T59" fmla="*/ 2147483647 h 402"/>
                <a:gd name="T60" fmla="*/ 2147483647 w 384"/>
                <a:gd name="T61" fmla="*/ 2147483647 h 402"/>
                <a:gd name="T62" fmla="*/ 2147483647 w 384"/>
                <a:gd name="T63" fmla="*/ 2147483647 h 402"/>
                <a:gd name="T64" fmla="*/ 2147483647 w 384"/>
                <a:gd name="T65" fmla="*/ 2147483647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4"/>
                <a:gd name="T100" fmla="*/ 0 h 402"/>
                <a:gd name="T101" fmla="*/ 384 w 384"/>
                <a:gd name="T102" fmla="*/ 402 h 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4" h="402">
                  <a:moveTo>
                    <a:pt x="361" y="331"/>
                  </a:moveTo>
                  <a:lnTo>
                    <a:pt x="47" y="402"/>
                  </a:lnTo>
                  <a:lnTo>
                    <a:pt x="35" y="402"/>
                  </a:lnTo>
                  <a:lnTo>
                    <a:pt x="29" y="390"/>
                  </a:lnTo>
                  <a:lnTo>
                    <a:pt x="18" y="384"/>
                  </a:lnTo>
                  <a:lnTo>
                    <a:pt x="18" y="366"/>
                  </a:lnTo>
                  <a:lnTo>
                    <a:pt x="0" y="130"/>
                  </a:lnTo>
                  <a:lnTo>
                    <a:pt x="6" y="106"/>
                  </a:lnTo>
                  <a:lnTo>
                    <a:pt x="12" y="88"/>
                  </a:lnTo>
                  <a:lnTo>
                    <a:pt x="29" y="71"/>
                  </a:lnTo>
                  <a:lnTo>
                    <a:pt x="47" y="65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236" y="35"/>
                  </a:lnTo>
                  <a:lnTo>
                    <a:pt x="130" y="65"/>
                  </a:lnTo>
                  <a:lnTo>
                    <a:pt x="65" y="83"/>
                  </a:lnTo>
                  <a:lnTo>
                    <a:pt x="41" y="100"/>
                  </a:lnTo>
                  <a:lnTo>
                    <a:pt x="35" y="130"/>
                  </a:lnTo>
                  <a:lnTo>
                    <a:pt x="35" y="189"/>
                  </a:lnTo>
                  <a:lnTo>
                    <a:pt x="41" y="313"/>
                  </a:lnTo>
                  <a:lnTo>
                    <a:pt x="47" y="360"/>
                  </a:lnTo>
                  <a:lnTo>
                    <a:pt x="53" y="372"/>
                  </a:lnTo>
                  <a:lnTo>
                    <a:pt x="59" y="372"/>
                  </a:lnTo>
                  <a:lnTo>
                    <a:pt x="124" y="366"/>
                  </a:lnTo>
                  <a:lnTo>
                    <a:pt x="284" y="343"/>
                  </a:lnTo>
                  <a:lnTo>
                    <a:pt x="361" y="331"/>
                  </a:lnTo>
                  <a:close/>
                </a:path>
              </a:pathLst>
            </a:custGeom>
            <a:solidFill>
              <a:srgbClr val="868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7" name="Freeform 343">
              <a:extLst>
                <a:ext uri="{FF2B5EF4-FFF2-40B4-BE49-F238E27FC236}">
                  <a16:creationId xmlns:a16="http://schemas.microsoft.com/office/drawing/2014/main" id="{9FC9A4ED-8EF3-C20D-5D7B-18EE71985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5778500"/>
              <a:ext cx="3651250" cy="1060450"/>
            </a:xfrm>
            <a:custGeom>
              <a:avLst/>
              <a:gdLst>
                <a:gd name="T0" fmla="*/ 2147483647 w 2300"/>
                <a:gd name="T1" fmla="*/ 0 h 668"/>
                <a:gd name="T2" fmla="*/ 2147483647 w 2300"/>
                <a:gd name="T3" fmla="*/ 2147483647 h 668"/>
                <a:gd name="T4" fmla="*/ 0 w 2300"/>
                <a:gd name="T5" fmla="*/ 2147483647 h 668"/>
                <a:gd name="T6" fmla="*/ 0 w 2300"/>
                <a:gd name="T7" fmla="*/ 2147483647 h 668"/>
                <a:gd name="T8" fmla="*/ 2147483647 w 2300"/>
                <a:gd name="T9" fmla="*/ 0 h 668"/>
                <a:gd name="T10" fmla="*/ 2147483647 w 2300"/>
                <a:gd name="T11" fmla="*/ 0 h 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0"/>
                <a:gd name="T19" fmla="*/ 0 h 668"/>
                <a:gd name="T20" fmla="*/ 2300 w 2300"/>
                <a:gd name="T21" fmla="*/ 668 h 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0" h="668">
                  <a:moveTo>
                    <a:pt x="1744" y="0"/>
                  </a:moveTo>
                  <a:lnTo>
                    <a:pt x="2300" y="455"/>
                  </a:lnTo>
                  <a:lnTo>
                    <a:pt x="0" y="668"/>
                  </a:lnTo>
                  <a:lnTo>
                    <a:pt x="0" y="349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8" name="Freeform 344">
              <a:extLst>
                <a:ext uri="{FF2B5EF4-FFF2-40B4-BE49-F238E27FC236}">
                  <a16:creationId xmlns:a16="http://schemas.microsoft.com/office/drawing/2014/main" id="{DE4BB4A9-612C-CCFC-BAA8-0FFEB33DB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389438"/>
              <a:ext cx="1624013" cy="460375"/>
            </a:xfrm>
            <a:custGeom>
              <a:avLst/>
              <a:gdLst>
                <a:gd name="T0" fmla="*/ 2147483647 w 1023"/>
                <a:gd name="T1" fmla="*/ 0 h 290"/>
                <a:gd name="T2" fmla="*/ 2147483647 w 1023"/>
                <a:gd name="T3" fmla="*/ 2147483647 h 290"/>
                <a:gd name="T4" fmla="*/ 0 w 1023"/>
                <a:gd name="T5" fmla="*/ 2147483647 h 290"/>
                <a:gd name="T6" fmla="*/ 0 w 1023"/>
                <a:gd name="T7" fmla="*/ 2147483647 h 290"/>
                <a:gd name="T8" fmla="*/ 2147483647 w 1023"/>
                <a:gd name="T9" fmla="*/ 0 h 290"/>
                <a:gd name="T10" fmla="*/ 2147483647 w 1023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3"/>
                <a:gd name="T19" fmla="*/ 0 h 290"/>
                <a:gd name="T20" fmla="*/ 1023 w 1023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3" h="290">
                  <a:moveTo>
                    <a:pt x="875" y="0"/>
                  </a:moveTo>
                  <a:lnTo>
                    <a:pt x="1023" y="148"/>
                  </a:lnTo>
                  <a:lnTo>
                    <a:pt x="0" y="290"/>
                  </a:lnTo>
                  <a:lnTo>
                    <a:pt x="0" y="136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49" name="Freeform 345">
              <a:extLst>
                <a:ext uri="{FF2B5EF4-FFF2-40B4-BE49-F238E27FC236}">
                  <a16:creationId xmlns:a16="http://schemas.microsoft.com/office/drawing/2014/main" id="{D752F939-FBED-C388-0DB6-8C27E846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2650" y="4989513"/>
              <a:ext cx="2393950" cy="882650"/>
            </a:xfrm>
            <a:custGeom>
              <a:avLst/>
              <a:gdLst>
                <a:gd name="T0" fmla="*/ 2147483647 w 1508"/>
                <a:gd name="T1" fmla="*/ 0 h 556"/>
                <a:gd name="T2" fmla="*/ 2147483647 w 1508"/>
                <a:gd name="T3" fmla="*/ 2147483647 h 556"/>
                <a:gd name="T4" fmla="*/ 0 w 1508"/>
                <a:gd name="T5" fmla="*/ 2147483647 h 556"/>
                <a:gd name="T6" fmla="*/ 0 w 1508"/>
                <a:gd name="T7" fmla="*/ 2147483647 h 556"/>
                <a:gd name="T8" fmla="*/ 2147483647 w 1508"/>
                <a:gd name="T9" fmla="*/ 0 h 556"/>
                <a:gd name="T10" fmla="*/ 2147483647 w 1508"/>
                <a:gd name="T11" fmla="*/ 0 h 5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8"/>
                <a:gd name="T19" fmla="*/ 0 h 556"/>
                <a:gd name="T20" fmla="*/ 1508 w 1508"/>
                <a:gd name="T21" fmla="*/ 556 h 5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8" h="556">
                  <a:moveTo>
                    <a:pt x="1236" y="0"/>
                  </a:moveTo>
                  <a:lnTo>
                    <a:pt x="1508" y="272"/>
                  </a:lnTo>
                  <a:lnTo>
                    <a:pt x="0" y="556"/>
                  </a:lnTo>
                  <a:lnTo>
                    <a:pt x="0" y="190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5741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7750" name="Freeform 346">
              <a:extLst>
                <a:ext uri="{FF2B5EF4-FFF2-40B4-BE49-F238E27FC236}">
                  <a16:creationId xmlns:a16="http://schemas.microsoft.com/office/drawing/2014/main" id="{2507731F-57B3-D746-F85A-814134404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2650" y="4089400"/>
              <a:ext cx="2365375" cy="1736725"/>
            </a:xfrm>
            <a:custGeom>
              <a:avLst/>
              <a:gdLst>
                <a:gd name="T0" fmla="*/ 2147483647 w 1490"/>
                <a:gd name="T1" fmla="*/ 0 h 1094"/>
                <a:gd name="T2" fmla="*/ 2147483647 w 1490"/>
                <a:gd name="T3" fmla="*/ 2147483647 h 1094"/>
                <a:gd name="T4" fmla="*/ 0 w 1490"/>
                <a:gd name="T5" fmla="*/ 2147483647 h 1094"/>
                <a:gd name="T6" fmla="*/ 0 w 1490"/>
                <a:gd name="T7" fmla="*/ 2147483647 h 1094"/>
                <a:gd name="T8" fmla="*/ 2147483647 w 1490"/>
                <a:gd name="T9" fmla="*/ 0 h 1094"/>
                <a:gd name="T10" fmla="*/ 2147483647 w 1490"/>
                <a:gd name="T11" fmla="*/ 0 h 1094"/>
                <a:gd name="T12" fmla="*/ 2147483647 w 1490"/>
                <a:gd name="T13" fmla="*/ 2147483647 h 1094"/>
                <a:gd name="T14" fmla="*/ 0 w 1490"/>
                <a:gd name="T15" fmla="*/ 2147483647 h 1094"/>
                <a:gd name="T16" fmla="*/ 0 w 1490"/>
                <a:gd name="T17" fmla="*/ 2147483647 h 1094"/>
                <a:gd name="T18" fmla="*/ 2147483647 w 1490"/>
                <a:gd name="T19" fmla="*/ 2147483647 h 1094"/>
                <a:gd name="T20" fmla="*/ 2147483647 w 1490"/>
                <a:gd name="T21" fmla="*/ 2147483647 h 1094"/>
                <a:gd name="T22" fmla="*/ 2147483647 w 1490"/>
                <a:gd name="T23" fmla="*/ 2147483647 h 1094"/>
                <a:gd name="T24" fmla="*/ 2147483647 w 1490"/>
                <a:gd name="T25" fmla="*/ 2147483647 h 1094"/>
                <a:gd name="T26" fmla="*/ 0 w 1490"/>
                <a:gd name="T27" fmla="*/ 2147483647 h 1094"/>
                <a:gd name="T28" fmla="*/ 0 w 1490"/>
                <a:gd name="T29" fmla="*/ 2147483647 h 1094"/>
                <a:gd name="T30" fmla="*/ 2147483647 w 1490"/>
                <a:gd name="T31" fmla="*/ 2147483647 h 1094"/>
                <a:gd name="T32" fmla="*/ 2147483647 w 1490"/>
                <a:gd name="T33" fmla="*/ 2147483647 h 1094"/>
                <a:gd name="T34" fmla="*/ 2147483647 w 1490"/>
                <a:gd name="T35" fmla="*/ 2147483647 h 109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0"/>
                <a:gd name="T55" fmla="*/ 0 h 1094"/>
                <a:gd name="T56" fmla="*/ 1490 w 1490"/>
                <a:gd name="T57" fmla="*/ 1094 h 109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0" h="1094">
                  <a:moveTo>
                    <a:pt x="692" y="0"/>
                  </a:moveTo>
                  <a:lnTo>
                    <a:pt x="751" y="65"/>
                  </a:lnTo>
                  <a:lnTo>
                    <a:pt x="0" y="153"/>
                  </a:lnTo>
                  <a:lnTo>
                    <a:pt x="0" y="71"/>
                  </a:lnTo>
                  <a:lnTo>
                    <a:pt x="692" y="0"/>
                  </a:lnTo>
                  <a:close/>
                  <a:moveTo>
                    <a:pt x="1011" y="325"/>
                  </a:moveTo>
                  <a:lnTo>
                    <a:pt x="0" y="467"/>
                  </a:lnTo>
                  <a:lnTo>
                    <a:pt x="0" y="289"/>
                  </a:lnTo>
                  <a:lnTo>
                    <a:pt x="875" y="189"/>
                  </a:lnTo>
                  <a:lnTo>
                    <a:pt x="1011" y="325"/>
                  </a:lnTo>
                  <a:close/>
                  <a:moveTo>
                    <a:pt x="1490" y="827"/>
                  </a:moveTo>
                  <a:lnTo>
                    <a:pt x="0" y="1094"/>
                  </a:lnTo>
                  <a:lnTo>
                    <a:pt x="0" y="757"/>
                  </a:lnTo>
                  <a:lnTo>
                    <a:pt x="1242" y="567"/>
                  </a:lnTo>
                  <a:lnTo>
                    <a:pt x="1490" y="82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pic>
        <p:nvPicPr>
          <p:cNvPr id="17414" name="Picture 2" descr="C:\Users\User\AppData\Local\Microsoft\Windows\Temporary Internet Files\Content.IE5\YWTMIHOG\MC900002030[1].wmf">
            <a:extLst>
              <a:ext uri="{FF2B5EF4-FFF2-40B4-BE49-F238E27FC236}">
                <a16:creationId xmlns:a16="http://schemas.microsoft.com/office/drawing/2014/main" id="{5FB2BB21-8F5E-F63C-631A-352C30639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40314">
            <a:off x="5939631" y="5123657"/>
            <a:ext cx="1419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5A279F9-06ED-199F-4320-5E138EB2E251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005FFA9-6E3C-289C-F42C-2E793DF72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Onġi Onġi Onġella </a:t>
            </a:r>
            <a:r>
              <a:rPr lang="mt-MT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(...tkompli)</a:t>
            </a:r>
            <a:endParaRPr lang="en-GB" sz="1800" i="1" dirty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328E47F-CE56-A63A-6635-CED1F9167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488" y="1346200"/>
            <a:ext cx="3200400" cy="5181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Bum, bum il-bieb,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Bum, bum il-bieb,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 kavallier!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0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Min ġie? Min ġie? Min ġie?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onġi,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Min ġie, min ġie, min ġie? Onġi, o kavallier!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0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Ġie l-ambaxxatore,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Ġie l-ambaxxatore,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 kavallier!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2E5CE0E-97B4-47F2-5122-2546350F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1338263"/>
            <a:ext cx="304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Xi jrid l-ambaxxatore?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Xi jrid l-ambaxxatore?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1000" dirty="0">
              <a:latin typeface="+mn-lt"/>
            </a:endParaRP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Irid tifla</a:t>
            </a:r>
            <a:r>
              <a:rPr lang="mt-MT" sz="2000" b="1" dirty="0">
                <a:latin typeface="+mn-lt"/>
              </a:rPr>
              <a:t>*</a:t>
            </a:r>
            <a:r>
              <a:rPr lang="mt-MT" sz="2000" dirty="0">
                <a:latin typeface="+mn-lt"/>
              </a:rPr>
              <a:t> sabiħa.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Irid tifla sabiħa.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1000" dirty="0">
              <a:latin typeface="+mn-lt"/>
            </a:endParaRP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Min hija din it-tifla?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Min hija din it-tifla?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8AF6AD6-270D-E80A-F824-46C1CC464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1354138"/>
            <a:ext cx="35782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Din hija ________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Din hija ________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1000" dirty="0">
              <a:latin typeface="+mn-lt"/>
            </a:endParaRP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X’se ntuha ’l din it-tifla?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X’se ntuha ’l din it-tifla?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1000" dirty="0">
              <a:latin typeface="+mn-lt"/>
            </a:endParaRP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Nagħtuha ġurdien moqli.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onġi onġella!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Nagħtuha ġurdien moqli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Onġi, o kavallier!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2000" dirty="0">
              <a:latin typeface="+mn-lt"/>
            </a:endParaRPr>
          </a:p>
        </p:txBody>
      </p:sp>
      <p:sp>
        <p:nvSpPr>
          <p:cNvPr id="18439" name="TextBox 8">
            <a:extLst>
              <a:ext uri="{FF2B5EF4-FFF2-40B4-BE49-F238E27FC236}">
                <a16:creationId xmlns:a16="http://schemas.microsoft.com/office/drawing/2014/main" id="{7DE56410-6CAE-842D-7C74-54F5AF7F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6502400"/>
            <a:ext cx="259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mt-MT" altLang="en-MT" sz="1200" b="1" i="1"/>
              <a:t>*</a:t>
            </a:r>
            <a:r>
              <a:rPr lang="mt-MT" altLang="en-MT" sz="1200" i="1"/>
              <a:t>jista’ jingħad ukoll ‘tifel’</a:t>
            </a:r>
            <a:endParaRPr lang="en-GB" altLang="en-MT" sz="12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C7650D37-C3C4-F9AA-81AD-790E7AAC1F0C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5C8327B-100B-9857-36E9-A2C81AB2A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(...tkompli) </a:t>
            </a: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Onġi Onġi Onġella</a:t>
            </a:r>
            <a:endParaRPr lang="en-GB" sz="2000" dirty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9178BA2-5A25-EF51-93BD-F85BE6FBE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447800"/>
            <a:ext cx="3200400" cy="5181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U dana mhux biżżejjed.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U dana mhux biżżejjed.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 kavallier!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0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Nagħtuha... </a:t>
            </a:r>
            <a:r>
              <a:rPr lang="mt-MT" altLang="en-MT" sz="1700"/>
              <a:t>(xi ħaġa kerha)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onġi,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Nagħtuha... </a:t>
            </a:r>
            <a:r>
              <a:rPr lang="mt-MT" altLang="en-MT" sz="1700"/>
              <a:t>(xi ħaġa kerha)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 kavallier!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0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Nagħtuha... </a:t>
            </a:r>
            <a:r>
              <a:rPr lang="mt-MT" altLang="en-MT" sz="1700"/>
              <a:t>(xi ħaġa sabiħa)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onġi onġella!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Nagħtuha... </a:t>
            </a:r>
            <a:r>
              <a:rPr lang="mt-MT" altLang="en-MT" sz="1700"/>
              <a:t>(xi ħaġa sabiħa)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/>
              <a:t>Onġi, o kavallier!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52DB81-7D71-7169-57BA-2BE508E0A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447800"/>
            <a:ext cx="40417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Ħuduha la triduha,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għax aħna 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m’għandniex x’nambuha!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Karozza b’erba’ roti,</a:t>
            </a:r>
          </a:p>
          <a:p>
            <a:pPr marL="342900" indent="-342900" algn="ctr">
              <a:spcBef>
                <a:spcPts val="600"/>
              </a:spcBef>
              <a:defRPr/>
            </a:pPr>
            <a:r>
              <a:rPr lang="mt-MT" sz="2000" dirty="0">
                <a:latin typeface="+mn-lt"/>
              </a:rPr>
              <a:t>Tagħmel ħoss tat-terremoti.</a:t>
            </a:r>
          </a:p>
          <a:p>
            <a:pPr marL="342900" indent="-342900" algn="ctr">
              <a:spcBef>
                <a:spcPts val="600"/>
              </a:spcBef>
              <a:defRPr/>
            </a:pPr>
            <a:endParaRPr lang="mt-MT" sz="1000" dirty="0">
              <a:latin typeface="+mn-lt"/>
            </a:endParaRPr>
          </a:p>
        </p:txBody>
      </p:sp>
      <p:grpSp>
        <p:nvGrpSpPr>
          <p:cNvPr id="19462" name="Group 91">
            <a:extLst>
              <a:ext uri="{FF2B5EF4-FFF2-40B4-BE49-F238E27FC236}">
                <a16:creationId xmlns:a16="http://schemas.microsoft.com/office/drawing/2014/main" id="{C2D8E490-F0DE-0A4B-E279-AB5EE833E607}"/>
              </a:ext>
            </a:extLst>
          </p:cNvPr>
          <p:cNvGrpSpPr>
            <a:grpSpLocks/>
          </p:cNvGrpSpPr>
          <p:nvPr/>
        </p:nvGrpSpPr>
        <p:grpSpPr bwMode="auto">
          <a:xfrm rot="201824">
            <a:off x="5803900" y="3482975"/>
            <a:ext cx="1924050" cy="3097213"/>
            <a:chOff x="5113338" y="3508375"/>
            <a:chExt cx="1924050" cy="3097213"/>
          </a:xfrm>
        </p:grpSpPr>
        <p:sp>
          <p:nvSpPr>
            <p:cNvPr id="19463" name="Freeform 27">
              <a:extLst>
                <a:ext uri="{FF2B5EF4-FFF2-40B4-BE49-F238E27FC236}">
                  <a16:creationId xmlns:a16="http://schemas.microsoft.com/office/drawing/2014/main" id="{B54CFE34-5D87-8EB8-C132-D84F51168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338" y="3508375"/>
              <a:ext cx="1924050" cy="3097213"/>
            </a:xfrm>
            <a:custGeom>
              <a:avLst/>
              <a:gdLst>
                <a:gd name="T0" fmla="*/ 2147483647 w 2424"/>
                <a:gd name="T1" fmla="*/ 2147483647 h 3902"/>
                <a:gd name="T2" fmla="*/ 2147483647 w 2424"/>
                <a:gd name="T3" fmla="*/ 2147483647 h 3902"/>
                <a:gd name="T4" fmla="*/ 2147483647 w 2424"/>
                <a:gd name="T5" fmla="*/ 2147483647 h 3902"/>
                <a:gd name="T6" fmla="*/ 2147483647 w 2424"/>
                <a:gd name="T7" fmla="*/ 2147483647 h 3902"/>
                <a:gd name="T8" fmla="*/ 2147483647 w 2424"/>
                <a:gd name="T9" fmla="*/ 2147483647 h 3902"/>
                <a:gd name="T10" fmla="*/ 2147483647 w 2424"/>
                <a:gd name="T11" fmla="*/ 2147483647 h 3902"/>
                <a:gd name="T12" fmla="*/ 2147483647 w 2424"/>
                <a:gd name="T13" fmla="*/ 2147483647 h 3902"/>
                <a:gd name="T14" fmla="*/ 2147483647 w 2424"/>
                <a:gd name="T15" fmla="*/ 2147483647 h 3902"/>
                <a:gd name="T16" fmla="*/ 2147483647 w 2424"/>
                <a:gd name="T17" fmla="*/ 2147483647 h 3902"/>
                <a:gd name="T18" fmla="*/ 2147483647 w 2424"/>
                <a:gd name="T19" fmla="*/ 2147483647 h 3902"/>
                <a:gd name="T20" fmla="*/ 2147483647 w 2424"/>
                <a:gd name="T21" fmla="*/ 2147483647 h 3902"/>
                <a:gd name="T22" fmla="*/ 2147483647 w 2424"/>
                <a:gd name="T23" fmla="*/ 2147483647 h 3902"/>
                <a:gd name="T24" fmla="*/ 2147483647 w 2424"/>
                <a:gd name="T25" fmla="*/ 2147483647 h 3902"/>
                <a:gd name="T26" fmla="*/ 2147483647 w 2424"/>
                <a:gd name="T27" fmla="*/ 2147483647 h 3902"/>
                <a:gd name="T28" fmla="*/ 2147483647 w 2424"/>
                <a:gd name="T29" fmla="*/ 2147483647 h 3902"/>
                <a:gd name="T30" fmla="*/ 2147483647 w 2424"/>
                <a:gd name="T31" fmla="*/ 0 h 3902"/>
                <a:gd name="T32" fmla="*/ 2147483647 w 2424"/>
                <a:gd name="T33" fmla="*/ 2147483647 h 3902"/>
                <a:gd name="T34" fmla="*/ 2147483647 w 2424"/>
                <a:gd name="T35" fmla="*/ 2147483647 h 3902"/>
                <a:gd name="T36" fmla="*/ 2147483647 w 2424"/>
                <a:gd name="T37" fmla="*/ 2147483647 h 3902"/>
                <a:gd name="T38" fmla="*/ 2147483647 w 2424"/>
                <a:gd name="T39" fmla="*/ 2147483647 h 3902"/>
                <a:gd name="T40" fmla="*/ 2147483647 w 2424"/>
                <a:gd name="T41" fmla="*/ 2147483647 h 3902"/>
                <a:gd name="T42" fmla="*/ 2147483647 w 2424"/>
                <a:gd name="T43" fmla="*/ 2147483647 h 3902"/>
                <a:gd name="T44" fmla="*/ 2147483647 w 2424"/>
                <a:gd name="T45" fmla="*/ 2147483647 h 3902"/>
                <a:gd name="T46" fmla="*/ 2147483647 w 2424"/>
                <a:gd name="T47" fmla="*/ 2147483647 h 3902"/>
                <a:gd name="T48" fmla="*/ 2147483647 w 2424"/>
                <a:gd name="T49" fmla="*/ 2147483647 h 3902"/>
                <a:gd name="T50" fmla="*/ 2147483647 w 2424"/>
                <a:gd name="T51" fmla="*/ 2147483647 h 3902"/>
                <a:gd name="T52" fmla="*/ 2147483647 w 2424"/>
                <a:gd name="T53" fmla="*/ 2147483647 h 3902"/>
                <a:gd name="T54" fmla="*/ 2147483647 w 2424"/>
                <a:gd name="T55" fmla="*/ 2147483647 h 3902"/>
                <a:gd name="T56" fmla="*/ 2147483647 w 2424"/>
                <a:gd name="T57" fmla="*/ 2147483647 h 3902"/>
                <a:gd name="T58" fmla="*/ 2147483647 w 2424"/>
                <a:gd name="T59" fmla="*/ 2147483647 h 3902"/>
                <a:gd name="T60" fmla="*/ 2147483647 w 2424"/>
                <a:gd name="T61" fmla="*/ 2147483647 h 3902"/>
                <a:gd name="T62" fmla="*/ 2147483647 w 2424"/>
                <a:gd name="T63" fmla="*/ 2147483647 h 3902"/>
                <a:gd name="T64" fmla="*/ 2147483647 w 2424"/>
                <a:gd name="T65" fmla="*/ 2147483647 h 3902"/>
                <a:gd name="T66" fmla="*/ 2147483647 w 2424"/>
                <a:gd name="T67" fmla="*/ 2147483647 h 3902"/>
                <a:gd name="T68" fmla="*/ 2147483647 w 2424"/>
                <a:gd name="T69" fmla="*/ 2147483647 h 3902"/>
                <a:gd name="T70" fmla="*/ 2147483647 w 2424"/>
                <a:gd name="T71" fmla="*/ 2147483647 h 3902"/>
                <a:gd name="T72" fmla="*/ 2147483647 w 2424"/>
                <a:gd name="T73" fmla="*/ 2147483647 h 3902"/>
                <a:gd name="T74" fmla="*/ 2147483647 w 2424"/>
                <a:gd name="T75" fmla="*/ 2147483647 h 3902"/>
                <a:gd name="T76" fmla="*/ 2147483647 w 2424"/>
                <a:gd name="T77" fmla="*/ 2147483647 h 3902"/>
                <a:gd name="T78" fmla="*/ 2147483647 w 2424"/>
                <a:gd name="T79" fmla="*/ 2147483647 h 3902"/>
                <a:gd name="T80" fmla="*/ 2147483647 w 2424"/>
                <a:gd name="T81" fmla="*/ 2147483647 h 3902"/>
                <a:gd name="T82" fmla="*/ 2147483647 w 2424"/>
                <a:gd name="T83" fmla="*/ 2147483647 h 3902"/>
                <a:gd name="T84" fmla="*/ 2147483647 w 2424"/>
                <a:gd name="T85" fmla="*/ 2147483647 h 3902"/>
                <a:gd name="T86" fmla="*/ 2147483647 w 2424"/>
                <a:gd name="T87" fmla="*/ 2147483647 h 3902"/>
                <a:gd name="T88" fmla="*/ 2147483647 w 2424"/>
                <a:gd name="T89" fmla="*/ 2147483647 h 3902"/>
                <a:gd name="T90" fmla="*/ 2147483647 w 2424"/>
                <a:gd name="T91" fmla="*/ 2147483647 h 3902"/>
                <a:gd name="T92" fmla="*/ 2147483647 w 2424"/>
                <a:gd name="T93" fmla="*/ 2147483647 h 3902"/>
                <a:gd name="T94" fmla="*/ 2147483647 w 2424"/>
                <a:gd name="T95" fmla="*/ 2147483647 h 3902"/>
                <a:gd name="T96" fmla="*/ 2147483647 w 2424"/>
                <a:gd name="T97" fmla="*/ 2147483647 h 3902"/>
                <a:gd name="T98" fmla="*/ 2147483647 w 2424"/>
                <a:gd name="T99" fmla="*/ 2147483647 h 3902"/>
                <a:gd name="T100" fmla="*/ 2147483647 w 2424"/>
                <a:gd name="T101" fmla="*/ 2147483647 h 3902"/>
                <a:gd name="T102" fmla="*/ 2147483647 w 2424"/>
                <a:gd name="T103" fmla="*/ 2147483647 h 3902"/>
                <a:gd name="T104" fmla="*/ 2147483647 w 2424"/>
                <a:gd name="T105" fmla="*/ 2147483647 h 3902"/>
                <a:gd name="T106" fmla="*/ 2147483647 w 2424"/>
                <a:gd name="T107" fmla="*/ 2147483647 h 3902"/>
                <a:gd name="T108" fmla="*/ 2147483647 w 2424"/>
                <a:gd name="T109" fmla="*/ 2147483647 h 3902"/>
                <a:gd name="T110" fmla="*/ 2147483647 w 2424"/>
                <a:gd name="T111" fmla="*/ 2147483647 h 3902"/>
                <a:gd name="T112" fmla="*/ 2147483647 w 2424"/>
                <a:gd name="T113" fmla="*/ 2147483647 h 3902"/>
                <a:gd name="T114" fmla="*/ 2147483647 w 2424"/>
                <a:gd name="T115" fmla="*/ 2147483647 h 3902"/>
                <a:gd name="T116" fmla="*/ 2147483647 w 2424"/>
                <a:gd name="T117" fmla="*/ 2147483647 h 39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24"/>
                <a:gd name="T178" fmla="*/ 0 h 3902"/>
                <a:gd name="T179" fmla="*/ 2424 w 2424"/>
                <a:gd name="T180" fmla="*/ 3902 h 39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24" h="3902">
                  <a:moveTo>
                    <a:pt x="1616" y="1701"/>
                  </a:moveTo>
                  <a:lnTo>
                    <a:pt x="1614" y="1711"/>
                  </a:lnTo>
                  <a:lnTo>
                    <a:pt x="1614" y="1721"/>
                  </a:lnTo>
                  <a:lnTo>
                    <a:pt x="1614" y="1733"/>
                  </a:lnTo>
                  <a:lnTo>
                    <a:pt x="1616" y="1743"/>
                  </a:lnTo>
                  <a:lnTo>
                    <a:pt x="1604" y="1741"/>
                  </a:lnTo>
                  <a:lnTo>
                    <a:pt x="1592" y="1739"/>
                  </a:lnTo>
                  <a:lnTo>
                    <a:pt x="1580" y="1739"/>
                  </a:lnTo>
                  <a:lnTo>
                    <a:pt x="1568" y="1739"/>
                  </a:lnTo>
                  <a:lnTo>
                    <a:pt x="1572" y="1709"/>
                  </a:lnTo>
                  <a:lnTo>
                    <a:pt x="1570" y="1675"/>
                  </a:lnTo>
                  <a:lnTo>
                    <a:pt x="1574" y="1648"/>
                  </a:lnTo>
                  <a:lnTo>
                    <a:pt x="1600" y="1636"/>
                  </a:lnTo>
                  <a:lnTo>
                    <a:pt x="1616" y="1606"/>
                  </a:lnTo>
                  <a:lnTo>
                    <a:pt x="1630" y="1575"/>
                  </a:lnTo>
                  <a:lnTo>
                    <a:pt x="1639" y="1543"/>
                  </a:lnTo>
                  <a:lnTo>
                    <a:pt x="1643" y="1509"/>
                  </a:lnTo>
                  <a:lnTo>
                    <a:pt x="1657" y="1523"/>
                  </a:lnTo>
                  <a:lnTo>
                    <a:pt x="1659" y="1537"/>
                  </a:lnTo>
                  <a:lnTo>
                    <a:pt x="1659" y="1553"/>
                  </a:lnTo>
                  <a:lnTo>
                    <a:pt x="1667" y="1569"/>
                  </a:lnTo>
                  <a:lnTo>
                    <a:pt x="1651" y="1602"/>
                  </a:lnTo>
                  <a:lnTo>
                    <a:pt x="1637" y="1638"/>
                  </a:lnTo>
                  <a:lnTo>
                    <a:pt x="1626" y="1672"/>
                  </a:lnTo>
                  <a:lnTo>
                    <a:pt x="1616" y="1701"/>
                  </a:lnTo>
                  <a:lnTo>
                    <a:pt x="1991" y="1701"/>
                  </a:lnTo>
                  <a:lnTo>
                    <a:pt x="1999" y="1654"/>
                  </a:lnTo>
                  <a:lnTo>
                    <a:pt x="2005" y="1604"/>
                  </a:lnTo>
                  <a:lnTo>
                    <a:pt x="2005" y="1553"/>
                  </a:lnTo>
                  <a:lnTo>
                    <a:pt x="1999" y="1504"/>
                  </a:lnTo>
                  <a:lnTo>
                    <a:pt x="1991" y="1456"/>
                  </a:lnTo>
                  <a:lnTo>
                    <a:pt x="1977" y="1409"/>
                  </a:lnTo>
                  <a:lnTo>
                    <a:pt x="1961" y="1367"/>
                  </a:lnTo>
                  <a:lnTo>
                    <a:pt x="1940" y="1330"/>
                  </a:lnTo>
                  <a:lnTo>
                    <a:pt x="1922" y="1300"/>
                  </a:lnTo>
                  <a:lnTo>
                    <a:pt x="1902" y="1270"/>
                  </a:lnTo>
                  <a:lnTo>
                    <a:pt x="1880" y="1241"/>
                  </a:lnTo>
                  <a:lnTo>
                    <a:pt x="1859" y="1211"/>
                  </a:lnTo>
                  <a:lnTo>
                    <a:pt x="1835" y="1183"/>
                  </a:lnTo>
                  <a:lnTo>
                    <a:pt x="1809" y="1158"/>
                  </a:lnTo>
                  <a:lnTo>
                    <a:pt x="1780" y="1136"/>
                  </a:lnTo>
                  <a:lnTo>
                    <a:pt x="1750" y="1116"/>
                  </a:lnTo>
                  <a:lnTo>
                    <a:pt x="1740" y="1108"/>
                  </a:lnTo>
                  <a:lnTo>
                    <a:pt x="1728" y="1102"/>
                  </a:lnTo>
                  <a:lnTo>
                    <a:pt x="1718" y="1097"/>
                  </a:lnTo>
                  <a:lnTo>
                    <a:pt x="1713" y="1085"/>
                  </a:lnTo>
                  <a:lnTo>
                    <a:pt x="1711" y="1067"/>
                  </a:lnTo>
                  <a:lnTo>
                    <a:pt x="1699" y="1053"/>
                  </a:lnTo>
                  <a:lnTo>
                    <a:pt x="1681" y="1043"/>
                  </a:lnTo>
                  <a:lnTo>
                    <a:pt x="1665" y="1031"/>
                  </a:lnTo>
                  <a:lnTo>
                    <a:pt x="1634" y="1023"/>
                  </a:lnTo>
                  <a:lnTo>
                    <a:pt x="1602" y="1014"/>
                  </a:lnTo>
                  <a:lnTo>
                    <a:pt x="1570" y="1008"/>
                  </a:lnTo>
                  <a:lnTo>
                    <a:pt x="1537" y="1000"/>
                  </a:lnTo>
                  <a:lnTo>
                    <a:pt x="1505" y="992"/>
                  </a:lnTo>
                  <a:lnTo>
                    <a:pt x="1472" y="984"/>
                  </a:lnTo>
                  <a:lnTo>
                    <a:pt x="1440" y="978"/>
                  </a:lnTo>
                  <a:lnTo>
                    <a:pt x="1406" y="970"/>
                  </a:lnTo>
                  <a:lnTo>
                    <a:pt x="1400" y="968"/>
                  </a:lnTo>
                  <a:lnTo>
                    <a:pt x="1392" y="964"/>
                  </a:lnTo>
                  <a:lnTo>
                    <a:pt x="1385" y="962"/>
                  </a:lnTo>
                  <a:lnTo>
                    <a:pt x="1379" y="958"/>
                  </a:lnTo>
                  <a:lnTo>
                    <a:pt x="1367" y="940"/>
                  </a:lnTo>
                  <a:lnTo>
                    <a:pt x="1355" y="919"/>
                  </a:lnTo>
                  <a:lnTo>
                    <a:pt x="1345" y="897"/>
                  </a:lnTo>
                  <a:lnTo>
                    <a:pt x="1331" y="881"/>
                  </a:lnTo>
                  <a:lnTo>
                    <a:pt x="1339" y="881"/>
                  </a:lnTo>
                  <a:lnTo>
                    <a:pt x="1347" y="883"/>
                  </a:lnTo>
                  <a:lnTo>
                    <a:pt x="1357" y="885"/>
                  </a:lnTo>
                  <a:lnTo>
                    <a:pt x="1367" y="889"/>
                  </a:lnTo>
                  <a:lnTo>
                    <a:pt x="1377" y="893"/>
                  </a:lnTo>
                  <a:lnTo>
                    <a:pt x="1387" y="893"/>
                  </a:lnTo>
                  <a:lnTo>
                    <a:pt x="1398" y="893"/>
                  </a:lnTo>
                  <a:lnTo>
                    <a:pt x="1408" y="889"/>
                  </a:lnTo>
                  <a:lnTo>
                    <a:pt x="1428" y="877"/>
                  </a:lnTo>
                  <a:lnTo>
                    <a:pt x="1450" y="873"/>
                  </a:lnTo>
                  <a:lnTo>
                    <a:pt x="1472" y="873"/>
                  </a:lnTo>
                  <a:lnTo>
                    <a:pt x="1493" y="875"/>
                  </a:lnTo>
                  <a:lnTo>
                    <a:pt x="1515" y="877"/>
                  </a:lnTo>
                  <a:lnTo>
                    <a:pt x="1537" y="877"/>
                  </a:lnTo>
                  <a:lnTo>
                    <a:pt x="1558" y="873"/>
                  </a:lnTo>
                  <a:lnTo>
                    <a:pt x="1578" y="861"/>
                  </a:lnTo>
                  <a:lnTo>
                    <a:pt x="1602" y="842"/>
                  </a:lnTo>
                  <a:lnTo>
                    <a:pt x="1622" y="820"/>
                  </a:lnTo>
                  <a:lnTo>
                    <a:pt x="1635" y="796"/>
                  </a:lnTo>
                  <a:lnTo>
                    <a:pt x="1645" y="769"/>
                  </a:lnTo>
                  <a:lnTo>
                    <a:pt x="1651" y="741"/>
                  </a:lnTo>
                  <a:lnTo>
                    <a:pt x="1651" y="713"/>
                  </a:lnTo>
                  <a:lnTo>
                    <a:pt x="1647" y="686"/>
                  </a:lnTo>
                  <a:lnTo>
                    <a:pt x="1635" y="658"/>
                  </a:lnTo>
                  <a:lnTo>
                    <a:pt x="1620" y="644"/>
                  </a:lnTo>
                  <a:lnTo>
                    <a:pt x="1614" y="630"/>
                  </a:lnTo>
                  <a:lnTo>
                    <a:pt x="1616" y="614"/>
                  </a:lnTo>
                  <a:lnTo>
                    <a:pt x="1620" y="599"/>
                  </a:lnTo>
                  <a:lnTo>
                    <a:pt x="1628" y="585"/>
                  </a:lnTo>
                  <a:lnTo>
                    <a:pt x="1632" y="567"/>
                  </a:lnTo>
                  <a:lnTo>
                    <a:pt x="1634" y="551"/>
                  </a:lnTo>
                  <a:lnTo>
                    <a:pt x="1628" y="535"/>
                  </a:lnTo>
                  <a:lnTo>
                    <a:pt x="1610" y="512"/>
                  </a:lnTo>
                  <a:lnTo>
                    <a:pt x="1612" y="484"/>
                  </a:lnTo>
                  <a:lnTo>
                    <a:pt x="1618" y="454"/>
                  </a:lnTo>
                  <a:lnTo>
                    <a:pt x="1618" y="427"/>
                  </a:lnTo>
                  <a:lnTo>
                    <a:pt x="1620" y="403"/>
                  </a:lnTo>
                  <a:lnTo>
                    <a:pt x="1616" y="381"/>
                  </a:lnTo>
                  <a:lnTo>
                    <a:pt x="1606" y="362"/>
                  </a:lnTo>
                  <a:lnTo>
                    <a:pt x="1594" y="342"/>
                  </a:lnTo>
                  <a:lnTo>
                    <a:pt x="1582" y="324"/>
                  </a:lnTo>
                  <a:lnTo>
                    <a:pt x="1568" y="304"/>
                  </a:lnTo>
                  <a:lnTo>
                    <a:pt x="1558" y="284"/>
                  </a:lnTo>
                  <a:lnTo>
                    <a:pt x="1551" y="265"/>
                  </a:lnTo>
                  <a:lnTo>
                    <a:pt x="1535" y="257"/>
                  </a:lnTo>
                  <a:lnTo>
                    <a:pt x="1523" y="247"/>
                  </a:lnTo>
                  <a:lnTo>
                    <a:pt x="1515" y="235"/>
                  </a:lnTo>
                  <a:lnTo>
                    <a:pt x="1509" y="221"/>
                  </a:lnTo>
                  <a:lnTo>
                    <a:pt x="1503" y="207"/>
                  </a:lnTo>
                  <a:lnTo>
                    <a:pt x="1499" y="194"/>
                  </a:lnTo>
                  <a:lnTo>
                    <a:pt x="1491" y="180"/>
                  </a:lnTo>
                  <a:lnTo>
                    <a:pt x="1483" y="168"/>
                  </a:lnTo>
                  <a:lnTo>
                    <a:pt x="1472" y="160"/>
                  </a:lnTo>
                  <a:lnTo>
                    <a:pt x="1460" y="154"/>
                  </a:lnTo>
                  <a:lnTo>
                    <a:pt x="1446" y="146"/>
                  </a:lnTo>
                  <a:lnTo>
                    <a:pt x="1432" y="142"/>
                  </a:lnTo>
                  <a:lnTo>
                    <a:pt x="1420" y="138"/>
                  </a:lnTo>
                  <a:lnTo>
                    <a:pt x="1406" y="140"/>
                  </a:lnTo>
                  <a:lnTo>
                    <a:pt x="1392" y="142"/>
                  </a:lnTo>
                  <a:lnTo>
                    <a:pt x="1381" y="150"/>
                  </a:lnTo>
                  <a:lnTo>
                    <a:pt x="1373" y="154"/>
                  </a:lnTo>
                  <a:lnTo>
                    <a:pt x="1369" y="150"/>
                  </a:lnTo>
                  <a:lnTo>
                    <a:pt x="1365" y="144"/>
                  </a:lnTo>
                  <a:lnTo>
                    <a:pt x="1363" y="138"/>
                  </a:lnTo>
                  <a:lnTo>
                    <a:pt x="1357" y="122"/>
                  </a:lnTo>
                  <a:lnTo>
                    <a:pt x="1349" y="107"/>
                  </a:lnTo>
                  <a:lnTo>
                    <a:pt x="1339" y="93"/>
                  </a:lnTo>
                  <a:lnTo>
                    <a:pt x="1327" y="79"/>
                  </a:lnTo>
                  <a:lnTo>
                    <a:pt x="1313" y="67"/>
                  </a:lnTo>
                  <a:lnTo>
                    <a:pt x="1300" y="55"/>
                  </a:lnTo>
                  <a:lnTo>
                    <a:pt x="1286" y="43"/>
                  </a:lnTo>
                  <a:lnTo>
                    <a:pt x="1272" y="34"/>
                  </a:lnTo>
                  <a:lnTo>
                    <a:pt x="1252" y="24"/>
                  </a:lnTo>
                  <a:lnTo>
                    <a:pt x="1230" y="16"/>
                  </a:lnTo>
                  <a:lnTo>
                    <a:pt x="1209" y="10"/>
                  </a:lnTo>
                  <a:lnTo>
                    <a:pt x="1187" y="4"/>
                  </a:lnTo>
                  <a:lnTo>
                    <a:pt x="1165" y="2"/>
                  </a:lnTo>
                  <a:lnTo>
                    <a:pt x="1142" y="0"/>
                  </a:lnTo>
                  <a:lnTo>
                    <a:pt x="1120" y="0"/>
                  </a:lnTo>
                  <a:lnTo>
                    <a:pt x="1096" y="0"/>
                  </a:lnTo>
                  <a:lnTo>
                    <a:pt x="1067" y="4"/>
                  </a:lnTo>
                  <a:lnTo>
                    <a:pt x="1037" y="8"/>
                  </a:lnTo>
                  <a:lnTo>
                    <a:pt x="1007" y="14"/>
                  </a:lnTo>
                  <a:lnTo>
                    <a:pt x="978" y="20"/>
                  </a:lnTo>
                  <a:lnTo>
                    <a:pt x="950" y="28"/>
                  </a:lnTo>
                  <a:lnTo>
                    <a:pt x="922" y="37"/>
                  </a:lnTo>
                  <a:lnTo>
                    <a:pt x="895" y="45"/>
                  </a:lnTo>
                  <a:lnTo>
                    <a:pt x="869" y="53"/>
                  </a:lnTo>
                  <a:lnTo>
                    <a:pt x="845" y="49"/>
                  </a:lnTo>
                  <a:lnTo>
                    <a:pt x="822" y="47"/>
                  </a:lnTo>
                  <a:lnTo>
                    <a:pt x="796" y="47"/>
                  </a:lnTo>
                  <a:lnTo>
                    <a:pt x="772" y="49"/>
                  </a:lnTo>
                  <a:lnTo>
                    <a:pt x="748" y="55"/>
                  </a:lnTo>
                  <a:lnTo>
                    <a:pt x="727" y="65"/>
                  </a:lnTo>
                  <a:lnTo>
                    <a:pt x="707" y="77"/>
                  </a:lnTo>
                  <a:lnTo>
                    <a:pt x="689" y="95"/>
                  </a:lnTo>
                  <a:lnTo>
                    <a:pt x="675" y="128"/>
                  </a:lnTo>
                  <a:lnTo>
                    <a:pt x="654" y="152"/>
                  </a:lnTo>
                  <a:lnTo>
                    <a:pt x="628" y="170"/>
                  </a:lnTo>
                  <a:lnTo>
                    <a:pt x="600" y="186"/>
                  </a:lnTo>
                  <a:lnTo>
                    <a:pt x="573" y="205"/>
                  </a:lnTo>
                  <a:lnTo>
                    <a:pt x="547" y="231"/>
                  </a:lnTo>
                  <a:lnTo>
                    <a:pt x="527" y="267"/>
                  </a:lnTo>
                  <a:lnTo>
                    <a:pt x="513" y="318"/>
                  </a:lnTo>
                  <a:lnTo>
                    <a:pt x="500" y="326"/>
                  </a:lnTo>
                  <a:lnTo>
                    <a:pt x="488" y="336"/>
                  </a:lnTo>
                  <a:lnTo>
                    <a:pt x="476" y="346"/>
                  </a:lnTo>
                  <a:lnTo>
                    <a:pt x="464" y="358"/>
                  </a:lnTo>
                  <a:lnTo>
                    <a:pt x="454" y="369"/>
                  </a:lnTo>
                  <a:lnTo>
                    <a:pt x="446" y="383"/>
                  </a:lnTo>
                  <a:lnTo>
                    <a:pt x="438" y="397"/>
                  </a:lnTo>
                  <a:lnTo>
                    <a:pt x="432" y="415"/>
                  </a:lnTo>
                  <a:lnTo>
                    <a:pt x="430" y="439"/>
                  </a:lnTo>
                  <a:lnTo>
                    <a:pt x="432" y="464"/>
                  </a:lnTo>
                  <a:lnTo>
                    <a:pt x="428" y="486"/>
                  </a:lnTo>
                  <a:lnTo>
                    <a:pt x="407" y="500"/>
                  </a:lnTo>
                  <a:lnTo>
                    <a:pt x="389" y="535"/>
                  </a:lnTo>
                  <a:lnTo>
                    <a:pt x="379" y="577"/>
                  </a:lnTo>
                  <a:lnTo>
                    <a:pt x="381" y="618"/>
                  </a:lnTo>
                  <a:lnTo>
                    <a:pt x="393" y="658"/>
                  </a:lnTo>
                  <a:lnTo>
                    <a:pt x="365" y="705"/>
                  </a:lnTo>
                  <a:lnTo>
                    <a:pt x="357" y="743"/>
                  </a:lnTo>
                  <a:lnTo>
                    <a:pt x="361" y="776"/>
                  </a:lnTo>
                  <a:lnTo>
                    <a:pt x="371" y="812"/>
                  </a:lnTo>
                  <a:lnTo>
                    <a:pt x="383" y="844"/>
                  </a:lnTo>
                  <a:lnTo>
                    <a:pt x="395" y="861"/>
                  </a:lnTo>
                  <a:lnTo>
                    <a:pt x="411" y="877"/>
                  </a:lnTo>
                  <a:lnTo>
                    <a:pt x="426" y="891"/>
                  </a:lnTo>
                  <a:lnTo>
                    <a:pt x="444" y="901"/>
                  </a:lnTo>
                  <a:lnTo>
                    <a:pt x="464" y="909"/>
                  </a:lnTo>
                  <a:lnTo>
                    <a:pt x="486" y="913"/>
                  </a:lnTo>
                  <a:lnTo>
                    <a:pt x="507" y="913"/>
                  </a:lnTo>
                  <a:lnTo>
                    <a:pt x="529" y="911"/>
                  </a:lnTo>
                  <a:lnTo>
                    <a:pt x="541" y="927"/>
                  </a:lnTo>
                  <a:lnTo>
                    <a:pt x="553" y="940"/>
                  </a:lnTo>
                  <a:lnTo>
                    <a:pt x="567" y="952"/>
                  </a:lnTo>
                  <a:lnTo>
                    <a:pt x="582" y="962"/>
                  </a:lnTo>
                  <a:lnTo>
                    <a:pt x="598" y="970"/>
                  </a:lnTo>
                  <a:lnTo>
                    <a:pt x="614" y="976"/>
                  </a:lnTo>
                  <a:lnTo>
                    <a:pt x="632" y="980"/>
                  </a:lnTo>
                  <a:lnTo>
                    <a:pt x="650" y="984"/>
                  </a:lnTo>
                  <a:lnTo>
                    <a:pt x="663" y="984"/>
                  </a:lnTo>
                  <a:lnTo>
                    <a:pt x="677" y="982"/>
                  </a:lnTo>
                  <a:lnTo>
                    <a:pt x="691" y="982"/>
                  </a:lnTo>
                  <a:lnTo>
                    <a:pt x="705" y="980"/>
                  </a:lnTo>
                  <a:lnTo>
                    <a:pt x="719" y="978"/>
                  </a:lnTo>
                  <a:lnTo>
                    <a:pt x="731" y="976"/>
                  </a:lnTo>
                  <a:lnTo>
                    <a:pt x="744" y="974"/>
                  </a:lnTo>
                  <a:lnTo>
                    <a:pt x="756" y="972"/>
                  </a:lnTo>
                  <a:lnTo>
                    <a:pt x="746" y="982"/>
                  </a:lnTo>
                  <a:lnTo>
                    <a:pt x="741" y="992"/>
                  </a:lnTo>
                  <a:lnTo>
                    <a:pt x="733" y="1004"/>
                  </a:lnTo>
                  <a:lnTo>
                    <a:pt x="727" y="1014"/>
                  </a:lnTo>
                  <a:lnTo>
                    <a:pt x="717" y="1033"/>
                  </a:lnTo>
                  <a:lnTo>
                    <a:pt x="711" y="1047"/>
                  </a:lnTo>
                  <a:lnTo>
                    <a:pt x="707" y="1061"/>
                  </a:lnTo>
                  <a:lnTo>
                    <a:pt x="703" y="1071"/>
                  </a:lnTo>
                  <a:lnTo>
                    <a:pt x="691" y="1085"/>
                  </a:lnTo>
                  <a:lnTo>
                    <a:pt x="675" y="1097"/>
                  </a:lnTo>
                  <a:lnTo>
                    <a:pt x="660" y="1108"/>
                  </a:lnTo>
                  <a:lnTo>
                    <a:pt x="642" y="1118"/>
                  </a:lnTo>
                  <a:lnTo>
                    <a:pt x="622" y="1128"/>
                  </a:lnTo>
                  <a:lnTo>
                    <a:pt x="604" y="1140"/>
                  </a:lnTo>
                  <a:lnTo>
                    <a:pt x="586" y="1152"/>
                  </a:lnTo>
                  <a:lnTo>
                    <a:pt x="573" y="1166"/>
                  </a:lnTo>
                  <a:lnTo>
                    <a:pt x="545" y="1189"/>
                  </a:lnTo>
                  <a:lnTo>
                    <a:pt x="519" y="1215"/>
                  </a:lnTo>
                  <a:lnTo>
                    <a:pt x="494" y="1241"/>
                  </a:lnTo>
                  <a:lnTo>
                    <a:pt x="470" y="1268"/>
                  </a:lnTo>
                  <a:lnTo>
                    <a:pt x="450" y="1298"/>
                  </a:lnTo>
                  <a:lnTo>
                    <a:pt x="436" y="1328"/>
                  </a:lnTo>
                  <a:lnTo>
                    <a:pt x="430" y="1361"/>
                  </a:lnTo>
                  <a:lnTo>
                    <a:pt x="434" y="1399"/>
                  </a:lnTo>
                  <a:lnTo>
                    <a:pt x="419" y="1434"/>
                  </a:lnTo>
                  <a:lnTo>
                    <a:pt x="405" y="1474"/>
                  </a:lnTo>
                  <a:lnTo>
                    <a:pt x="395" y="1513"/>
                  </a:lnTo>
                  <a:lnTo>
                    <a:pt x="387" y="1555"/>
                  </a:lnTo>
                  <a:lnTo>
                    <a:pt x="383" y="1596"/>
                  </a:lnTo>
                  <a:lnTo>
                    <a:pt x="383" y="1638"/>
                  </a:lnTo>
                  <a:lnTo>
                    <a:pt x="387" y="1679"/>
                  </a:lnTo>
                  <a:lnTo>
                    <a:pt x="395" y="1721"/>
                  </a:lnTo>
                  <a:lnTo>
                    <a:pt x="411" y="1735"/>
                  </a:lnTo>
                  <a:lnTo>
                    <a:pt x="417" y="1749"/>
                  </a:lnTo>
                  <a:lnTo>
                    <a:pt x="415" y="1762"/>
                  </a:lnTo>
                  <a:lnTo>
                    <a:pt x="409" y="1776"/>
                  </a:lnTo>
                  <a:lnTo>
                    <a:pt x="403" y="1790"/>
                  </a:lnTo>
                  <a:lnTo>
                    <a:pt x="397" y="1806"/>
                  </a:lnTo>
                  <a:lnTo>
                    <a:pt x="397" y="1822"/>
                  </a:lnTo>
                  <a:lnTo>
                    <a:pt x="405" y="1837"/>
                  </a:lnTo>
                  <a:lnTo>
                    <a:pt x="377" y="1871"/>
                  </a:lnTo>
                  <a:lnTo>
                    <a:pt x="351" y="1907"/>
                  </a:lnTo>
                  <a:lnTo>
                    <a:pt x="330" y="1942"/>
                  </a:lnTo>
                  <a:lnTo>
                    <a:pt x="312" y="1982"/>
                  </a:lnTo>
                  <a:lnTo>
                    <a:pt x="298" y="2023"/>
                  </a:lnTo>
                  <a:lnTo>
                    <a:pt x="290" y="2065"/>
                  </a:lnTo>
                  <a:lnTo>
                    <a:pt x="286" y="2110"/>
                  </a:lnTo>
                  <a:lnTo>
                    <a:pt x="290" y="2156"/>
                  </a:lnTo>
                  <a:lnTo>
                    <a:pt x="15" y="2531"/>
                  </a:lnTo>
                  <a:lnTo>
                    <a:pt x="8" y="2551"/>
                  </a:lnTo>
                  <a:lnTo>
                    <a:pt x="2" y="2574"/>
                  </a:lnTo>
                  <a:lnTo>
                    <a:pt x="0" y="2596"/>
                  </a:lnTo>
                  <a:lnTo>
                    <a:pt x="0" y="2620"/>
                  </a:lnTo>
                  <a:lnTo>
                    <a:pt x="8" y="2642"/>
                  </a:lnTo>
                  <a:lnTo>
                    <a:pt x="21" y="2661"/>
                  </a:lnTo>
                  <a:lnTo>
                    <a:pt x="37" y="2677"/>
                  </a:lnTo>
                  <a:lnTo>
                    <a:pt x="55" y="2693"/>
                  </a:lnTo>
                  <a:lnTo>
                    <a:pt x="73" y="2705"/>
                  </a:lnTo>
                  <a:lnTo>
                    <a:pt x="95" y="2717"/>
                  </a:lnTo>
                  <a:lnTo>
                    <a:pt x="114" y="2727"/>
                  </a:lnTo>
                  <a:lnTo>
                    <a:pt x="134" y="2736"/>
                  </a:lnTo>
                  <a:lnTo>
                    <a:pt x="150" y="2762"/>
                  </a:lnTo>
                  <a:lnTo>
                    <a:pt x="144" y="2800"/>
                  </a:lnTo>
                  <a:lnTo>
                    <a:pt x="130" y="2837"/>
                  </a:lnTo>
                  <a:lnTo>
                    <a:pt x="122" y="2853"/>
                  </a:lnTo>
                  <a:lnTo>
                    <a:pt x="124" y="2873"/>
                  </a:lnTo>
                  <a:lnTo>
                    <a:pt x="132" y="2887"/>
                  </a:lnTo>
                  <a:lnTo>
                    <a:pt x="146" y="2900"/>
                  </a:lnTo>
                  <a:lnTo>
                    <a:pt x="160" y="2914"/>
                  </a:lnTo>
                  <a:lnTo>
                    <a:pt x="193" y="2934"/>
                  </a:lnTo>
                  <a:lnTo>
                    <a:pt x="231" y="2944"/>
                  </a:lnTo>
                  <a:lnTo>
                    <a:pt x="268" y="2950"/>
                  </a:lnTo>
                  <a:lnTo>
                    <a:pt x="308" y="2950"/>
                  </a:lnTo>
                  <a:lnTo>
                    <a:pt x="349" y="2950"/>
                  </a:lnTo>
                  <a:lnTo>
                    <a:pt x="389" y="2948"/>
                  </a:lnTo>
                  <a:lnTo>
                    <a:pt x="428" y="2948"/>
                  </a:lnTo>
                  <a:lnTo>
                    <a:pt x="466" y="2954"/>
                  </a:lnTo>
                  <a:lnTo>
                    <a:pt x="486" y="2970"/>
                  </a:lnTo>
                  <a:lnTo>
                    <a:pt x="498" y="2987"/>
                  </a:lnTo>
                  <a:lnTo>
                    <a:pt x="509" y="3011"/>
                  </a:lnTo>
                  <a:lnTo>
                    <a:pt x="517" y="3033"/>
                  </a:lnTo>
                  <a:lnTo>
                    <a:pt x="529" y="3057"/>
                  </a:lnTo>
                  <a:lnTo>
                    <a:pt x="543" y="3074"/>
                  </a:lnTo>
                  <a:lnTo>
                    <a:pt x="563" y="3088"/>
                  </a:lnTo>
                  <a:lnTo>
                    <a:pt x="584" y="3098"/>
                  </a:lnTo>
                  <a:lnTo>
                    <a:pt x="606" y="3106"/>
                  </a:lnTo>
                  <a:lnTo>
                    <a:pt x="630" y="3112"/>
                  </a:lnTo>
                  <a:lnTo>
                    <a:pt x="654" y="3120"/>
                  </a:lnTo>
                  <a:lnTo>
                    <a:pt x="675" y="3128"/>
                  </a:lnTo>
                  <a:lnTo>
                    <a:pt x="798" y="3547"/>
                  </a:lnTo>
                  <a:lnTo>
                    <a:pt x="804" y="3614"/>
                  </a:lnTo>
                  <a:lnTo>
                    <a:pt x="786" y="3632"/>
                  </a:lnTo>
                  <a:lnTo>
                    <a:pt x="766" y="3649"/>
                  </a:lnTo>
                  <a:lnTo>
                    <a:pt x="746" y="3665"/>
                  </a:lnTo>
                  <a:lnTo>
                    <a:pt x="725" y="3679"/>
                  </a:lnTo>
                  <a:lnTo>
                    <a:pt x="703" y="3693"/>
                  </a:lnTo>
                  <a:lnTo>
                    <a:pt x="681" y="3707"/>
                  </a:lnTo>
                  <a:lnTo>
                    <a:pt x="660" y="3720"/>
                  </a:lnTo>
                  <a:lnTo>
                    <a:pt x="638" y="3734"/>
                  </a:lnTo>
                  <a:lnTo>
                    <a:pt x="626" y="3732"/>
                  </a:lnTo>
                  <a:lnTo>
                    <a:pt x="614" y="3732"/>
                  </a:lnTo>
                  <a:lnTo>
                    <a:pt x="602" y="3732"/>
                  </a:lnTo>
                  <a:lnTo>
                    <a:pt x="590" y="3734"/>
                  </a:lnTo>
                  <a:lnTo>
                    <a:pt x="577" y="3736"/>
                  </a:lnTo>
                  <a:lnTo>
                    <a:pt x="565" y="3740"/>
                  </a:lnTo>
                  <a:lnTo>
                    <a:pt x="553" y="3742"/>
                  </a:lnTo>
                  <a:lnTo>
                    <a:pt x="541" y="3746"/>
                  </a:lnTo>
                  <a:lnTo>
                    <a:pt x="531" y="3752"/>
                  </a:lnTo>
                  <a:lnTo>
                    <a:pt x="521" y="3760"/>
                  </a:lnTo>
                  <a:lnTo>
                    <a:pt x="511" y="3768"/>
                  </a:lnTo>
                  <a:lnTo>
                    <a:pt x="503" y="3778"/>
                  </a:lnTo>
                  <a:lnTo>
                    <a:pt x="496" y="3788"/>
                  </a:lnTo>
                  <a:lnTo>
                    <a:pt x="490" y="3798"/>
                  </a:lnTo>
                  <a:lnTo>
                    <a:pt x="486" y="3807"/>
                  </a:lnTo>
                  <a:lnTo>
                    <a:pt x="482" y="3819"/>
                  </a:lnTo>
                  <a:lnTo>
                    <a:pt x="478" y="3837"/>
                  </a:lnTo>
                  <a:lnTo>
                    <a:pt x="480" y="3855"/>
                  </a:lnTo>
                  <a:lnTo>
                    <a:pt x="486" y="3871"/>
                  </a:lnTo>
                  <a:lnTo>
                    <a:pt x="496" y="3884"/>
                  </a:lnTo>
                  <a:lnTo>
                    <a:pt x="507" y="3890"/>
                  </a:lnTo>
                  <a:lnTo>
                    <a:pt x="525" y="3896"/>
                  </a:lnTo>
                  <a:lnTo>
                    <a:pt x="549" y="3898"/>
                  </a:lnTo>
                  <a:lnTo>
                    <a:pt x="577" y="3900"/>
                  </a:lnTo>
                  <a:lnTo>
                    <a:pt x="606" y="3902"/>
                  </a:lnTo>
                  <a:lnTo>
                    <a:pt x="638" y="3902"/>
                  </a:lnTo>
                  <a:lnTo>
                    <a:pt x="671" y="3902"/>
                  </a:lnTo>
                  <a:lnTo>
                    <a:pt x="707" y="3900"/>
                  </a:lnTo>
                  <a:lnTo>
                    <a:pt x="739" y="3898"/>
                  </a:lnTo>
                  <a:lnTo>
                    <a:pt x="772" y="3896"/>
                  </a:lnTo>
                  <a:lnTo>
                    <a:pt x="802" y="3894"/>
                  </a:lnTo>
                  <a:lnTo>
                    <a:pt x="827" y="3892"/>
                  </a:lnTo>
                  <a:lnTo>
                    <a:pt x="849" y="3890"/>
                  </a:lnTo>
                  <a:lnTo>
                    <a:pt x="867" y="3890"/>
                  </a:lnTo>
                  <a:lnTo>
                    <a:pt x="877" y="3888"/>
                  </a:lnTo>
                  <a:lnTo>
                    <a:pt x="881" y="3888"/>
                  </a:lnTo>
                  <a:lnTo>
                    <a:pt x="928" y="3841"/>
                  </a:lnTo>
                  <a:lnTo>
                    <a:pt x="930" y="3849"/>
                  </a:lnTo>
                  <a:lnTo>
                    <a:pt x="934" y="3859"/>
                  </a:lnTo>
                  <a:lnTo>
                    <a:pt x="938" y="3869"/>
                  </a:lnTo>
                  <a:lnTo>
                    <a:pt x="946" y="3875"/>
                  </a:lnTo>
                  <a:lnTo>
                    <a:pt x="966" y="3875"/>
                  </a:lnTo>
                  <a:lnTo>
                    <a:pt x="986" y="3875"/>
                  </a:lnTo>
                  <a:lnTo>
                    <a:pt x="1005" y="3875"/>
                  </a:lnTo>
                  <a:lnTo>
                    <a:pt x="1025" y="3873"/>
                  </a:lnTo>
                  <a:lnTo>
                    <a:pt x="1045" y="3871"/>
                  </a:lnTo>
                  <a:lnTo>
                    <a:pt x="1063" y="3867"/>
                  </a:lnTo>
                  <a:lnTo>
                    <a:pt x="1082" y="3861"/>
                  </a:lnTo>
                  <a:lnTo>
                    <a:pt x="1100" y="3853"/>
                  </a:lnTo>
                  <a:lnTo>
                    <a:pt x="1110" y="3821"/>
                  </a:lnTo>
                  <a:lnTo>
                    <a:pt x="1116" y="3786"/>
                  </a:lnTo>
                  <a:lnTo>
                    <a:pt x="1116" y="3750"/>
                  </a:lnTo>
                  <a:lnTo>
                    <a:pt x="1114" y="3715"/>
                  </a:lnTo>
                  <a:lnTo>
                    <a:pt x="1108" y="3695"/>
                  </a:lnTo>
                  <a:lnTo>
                    <a:pt x="1100" y="3675"/>
                  </a:lnTo>
                  <a:lnTo>
                    <a:pt x="1092" y="3657"/>
                  </a:lnTo>
                  <a:lnTo>
                    <a:pt x="1080" y="3639"/>
                  </a:lnTo>
                  <a:lnTo>
                    <a:pt x="1068" y="3624"/>
                  </a:lnTo>
                  <a:lnTo>
                    <a:pt x="1055" y="3608"/>
                  </a:lnTo>
                  <a:lnTo>
                    <a:pt x="1039" y="3592"/>
                  </a:lnTo>
                  <a:lnTo>
                    <a:pt x="1023" y="3578"/>
                  </a:lnTo>
                  <a:lnTo>
                    <a:pt x="1019" y="3519"/>
                  </a:lnTo>
                  <a:lnTo>
                    <a:pt x="1023" y="3458"/>
                  </a:lnTo>
                  <a:lnTo>
                    <a:pt x="1031" y="3396"/>
                  </a:lnTo>
                  <a:lnTo>
                    <a:pt x="1041" y="3335"/>
                  </a:lnTo>
                  <a:lnTo>
                    <a:pt x="1047" y="3274"/>
                  </a:lnTo>
                  <a:lnTo>
                    <a:pt x="1049" y="3215"/>
                  </a:lnTo>
                  <a:lnTo>
                    <a:pt x="1037" y="3155"/>
                  </a:lnTo>
                  <a:lnTo>
                    <a:pt x="1013" y="3100"/>
                  </a:lnTo>
                  <a:lnTo>
                    <a:pt x="1043" y="3088"/>
                  </a:lnTo>
                  <a:lnTo>
                    <a:pt x="1072" y="3076"/>
                  </a:lnTo>
                  <a:lnTo>
                    <a:pt x="1100" y="3064"/>
                  </a:lnTo>
                  <a:lnTo>
                    <a:pt x="1130" y="3051"/>
                  </a:lnTo>
                  <a:lnTo>
                    <a:pt x="1157" y="3035"/>
                  </a:lnTo>
                  <a:lnTo>
                    <a:pt x="1185" y="3017"/>
                  </a:lnTo>
                  <a:lnTo>
                    <a:pt x="1211" y="2995"/>
                  </a:lnTo>
                  <a:lnTo>
                    <a:pt x="1234" y="2970"/>
                  </a:lnTo>
                  <a:lnTo>
                    <a:pt x="1246" y="2978"/>
                  </a:lnTo>
                  <a:lnTo>
                    <a:pt x="1258" y="2983"/>
                  </a:lnTo>
                  <a:lnTo>
                    <a:pt x="1270" y="2989"/>
                  </a:lnTo>
                  <a:lnTo>
                    <a:pt x="1282" y="2995"/>
                  </a:lnTo>
                  <a:lnTo>
                    <a:pt x="1294" y="2999"/>
                  </a:lnTo>
                  <a:lnTo>
                    <a:pt x="1308" y="3001"/>
                  </a:lnTo>
                  <a:lnTo>
                    <a:pt x="1321" y="3003"/>
                  </a:lnTo>
                  <a:lnTo>
                    <a:pt x="1335" y="3001"/>
                  </a:lnTo>
                  <a:lnTo>
                    <a:pt x="1333" y="3035"/>
                  </a:lnTo>
                  <a:lnTo>
                    <a:pt x="1329" y="3066"/>
                  </a:lnTo>
                  <a:lnTo>
                    <a:pt x="1321" y="3096"/>
                  </a:lnTo>
                  <a:lnTo>
                    <a:pt x="1311" y="3126"/>
                  </a:lnTo>
                  <a:lnTo>
                    <a:pt x="1300" y="3155"/>
                  </a:lnTo>
                  <a:lnTo>
                    <a:pt x="1290" y="3185"/>
                  </a:lnTo>
                  <a:lnTo>
                    <a:pt x="1282" y="3215"/>
                  </a:lnTo>
                  <a:lnTo>
                    <a:pt x="1276" y="3244"/>
                  </a:lnTo>
                  <a:lnTo>
                    <a:pt x="1288" y="3290"/>
                  </a:lnTo>
                  <a:lnTo>
                    <a:pt x="1290" y="3335"/>
                  </a:lnTo>
                  <a:lnTo>
                    <a:pt x="1286" y="3381"/>
                  </a:lnTo>
                  <a:lnTo>
                    <a:pt x="1280" y="3424"/>
                  </a:lnTo>
                  <a:lnTo>
                    <a:pt x="1272" y="3470"/>
                  </a:lnTo>
                  <a:lnTo>
                    <a:pt x="1264" y="3515"/>
                  </a:lnTo>
                  <a:lnTo>
                    <a:pt x="1262" y="3560"/>
                  </a:lnTo>
                  <a:lnTo>
                    <a:pt x="1266" y="3608"/>
                  </a:lnTo>
                  <a:lnTo>
                    <a:pt x="1270" y="3636"/>
                  </a:lnTo>
                  <a:lnTo>
                    <a:pt x="1276" y="3663"/>
                  </a:lnTo>
                  <a:lnTo>
                    <a:pt x="1286" y="3691"/>
                  </a:lnTo>
                  <a:lnTo>
                    <a:pt x="1298" y="3715"/>
                  </a:lnTo>
                  <a:lnTo>
                    <a:pt x="1313" y="3740"/>
                  </a:lnTo>
                  <a:lnTo>
                    <a:pt x="1333" y="3760"/>
                  </a:lnTo>
                  <a:lnTo>
                    <a:pt x="1357" y="3780"/>
                  </a:lnTo>
                  <a:lnTo>
                    <a:pt x="1383" y="3794"/>
                  </a:lnTo>
                  <a:lnTo>
                    <a:pt x="1402" y="3799"/>
                  </a:lnTo>
                  <a:lnTo>
                    <a:pt x="1424" y="3803"/>
                  </a:lnTo>
                  <a:lnTo>
                    <a:pt x="1446" y="3805"/>
                  </a:lnTo>
                  <a:lnTo>
                    <a:pt x="1470" y="3803"/>
                  </a:lnTo>
                  <a:lnTo>
                    <a:pt x="1491" y="3799"/>
                  </a:lnTo>
                  <a:lnTo>
                    <a:pt x="1511" y="3794"/>
                  </a:lnTo>
                  <a:lnTo>
                    <a:pt x="1533" y="3786"/>
                  </a:lnTo>
                  <a:lnTo>
                    <a:pt x="1551" y="3776"/>
                  </a:lnTo>
                  <a:lnTo>
                    <a:pt x="1582" y="3732"/>
                  </a:lnTo>
                  <a:lnTo>
                    <a:pt x="1596" y="3681"/>
                  </a:lnTo>
                  <a:lnTo>
                    <a:pt x="1598" y="3626"/>
                  </a:lnTo>
                  <a:lnTo>
                    <a:pt x="1590" y="3572"/>
                  </a:lnTo>
                  <a:lnTo>
                    <a:pt x="1584" y="3537"/>
                  </a:lnTo>
                  <a:lnTo>
                    <a:pt x="1576" y="3501"/>
                  </a:lnTo>
                  <a:lnTo>
                    <a:pt x="1564" y="3466"/>
                  </a:lnTo>
                  <a:lnTo>
                    <a:pt x="1553" y="3432"/>
                  </a:lnTo>
                  <a:lnTo>
                    <a:pt x="1541" y="3398"/>
                  </a:lnTo>
                  <a:lnTo>
                    <a:pt x="1527" y="3363"/>
                  </a:lnTo>
                  <a:lnTo>
                    <a:pt x="1515" y="3329"/>
                  </a:lnTo>
                  <a:lnTo>
                    <a:pt x="1505" y="3294"/>
                  </a:lnTo>
                  <a:lnTo>
                    <a:pt x="1539" y="3252"/>
                  </a:lnTo>
                  <a:lnTo>
                    <a:pt x="1568" y="3213"/>
                  </a:lnTo>
                  <a:lnTo>
                    <a:pt x="1594" y="3171"/>
                  </a:lnTo>
                  <a:lnTo>
                    <a:pt x="1620" y="3132"/>
                  </a:lnTo>
                  <a:lnTo>
                    <a:pt x="1641" y="3090"/>
                  </a:lnTo>
                  <a:lnTo>
                    <a:pt x="1663" y="3049"/>
                  </a:lnTo>
                  <a:lnTo>
                    <a:pt x="1683" y="3005"/>
                  </a:lnTo>
                  <a:lnTo>
                    <a:pt x="1703" y="2962"/>
                  </a:lnTo>
                  <a:lnTo>
                    <a:pt x="1728" y="2960"/>
                  </a:lnTo>
                  <a:lnTo>
                    <a:pt x="1756" y="2960"/>
                  </a:lnTo>
                  <a:lnTo>
                    <a:pt x="1784" y="2960"/>
                  </a:lnTo>
                  <a:lnTo>
                    <a:pt x="1811" y="2960"/>
                  </a:lnTo>
                  <a:lnTo>
                    <a:pt x="1837" y="2956"/>
                  </a:lnTo>
                  <a:lnTo>
                    <a:pt x="1859" y="2948"/>
                  </a:lnTo>
                  <a:lnTo>
                    <a:pt x="1878" y="2932"/>
                  </a:lnTo>
                  <a:lnTo>
                    <a:pt x="1890" y="2910"/>
                  </a:lnTo>
                  <a:lnTo>
                    <a:pt x="1926" y="2946"/>
                  </a:lnTo>
                  <a:lnTo>
                    <a:pt x="1952" y="2950"/>
                  </a:lnTo>
                  <a:lnTo>
                    <a:pt x="1975" y="2944"/>
                  </a:lnTo>
                  <a:lnTo>
                    <a:pt x="1997" y="2930"/>
                  </a:lnTo>
                  <a:lnTo>
                    <a:pt x="2017" y="2912"/>
                  </a:lnTo>
                  <a:lnTo>
                    <a:pt x="2037" y="2893"/>
                  </a:lnTo>
                  <a:lnTo>
                    <a:pt x="2056" y="2871"/>
                  </a:lnTo>
                  <a:lnTo>
                    <a:pt x="2078" y="2851"/>
                  </a:lnTo>
                  <a:lnTo>
                    <a:pt x="2100" y="2837"/>
                  </a:lnTo>
                  <a:lnTo>
                    <a:pt x="2110" y="2829"/>
                  </a:lnTo>
                  <a:lnTo>
                    <a:pt x="2120" y="2827"/>
                  </a:lnTo>
                  <a:lnTo>
                    <a:pt x="2127" y="2829"/>
                  </a:lnTo>
                  <a:lnTo>
                    <a:pt x="2137" y="2833"/>
                  </a:lnTo>
                  <a:lnTo>
                    <a:pt x="2145" y="2839"/>
                  </a:lnTo>
                  <a:lnTo>
                    <a:pt x="2155" y="2843"/>
                  </a:lnTo>
                  <a:lnTo>
                    <a:pt x="2167" y="2845"/>
                  </a:lnTo>
                  <a:lnTo>
                    <a:pt x="2179" y="2841"/>
                  </a:lnTo>
                  <a:lnTo>
                    <a:pt x="2193" y="2833"/>
                  </a:lnTo>
                  <a:lnTo>
                    <a:pt x="2201" y="2821"/>
                  </a:lnTo>
                  <a:lnTo>
                    <a:pt x="2204" y="2808"/>
                  </a:lnTo>
                  <a:lnTo>
                    <a:pt x="2206" y="2792"/>
                  </a:lnTo>
                  <a:lnTo>
                    <a:pt x="2208" y="2778"/>
                  </a:lnTo>
                  <a:lnTo>
                    <a:pt x="2214" y="2766"/>
                  </a:lnTo>
                  <a:lnTo>
                    <a:pt x="2222" y="2754"/>
                  </a:lnTo>
                  <a:lnTo>
                    <a:pt x="2238" y="2748"/>
                  </a:lnTo>
                  <a:lnTo>
                    <a:pt x="2240" y="2752"/>
                  </a:lnTo>
                  <a:lnTo>
                    <a:pt x="2242" y="2758"/>
                  </a:lnTo>
                  <a:lnTo>
                    <a:pt x="2240" y="2764"/>
                  </a:lnTo>
                  <a:lnTo>
                    <a:pt x="2240" y="2770"/>
                  </a:lnTo>
                  <a:lnTo>
                    <a:pt x="2246" y="2776"/>
                  </a:lnTo>
                  <a:lnTo>
                    <a:pt x="2254" y="2778"/>
                  </a:lnTo>
                  <a:lnTo>
                    <a:pt x="2262" y="2778"/>
                  </a:lnTo>
                  <a:lnTo>
                    <a:pt x="2270" y="2778"/>
                  </a:lnTo>
                  <a:lnTo>
                    <a:pt x="2283" y="2766"/>
                  </a:lnTo>
                  <a:lnTo>
                    <a:pt x="2295" y="2752"/>
                  </a:lnTo>
                  <a:lnTo>
                    <a:pt x="2307" y="2735"/>
                  </a:lnTo>
                  <a:lnTo>
                    <a:pt x="2317" y="2719"/>
                  </a:lnTo>
                  <a:lnTo>
                    <a:pt x="2329" y="2703"/>
                  </a:lnTo>
                  <a:lnTo>
                    <a:pt x="2343" y="2689"/>
                  </a:lnTo>
                  <a:lnTo>
                    <a:pt x="2359" y="2679"/>
                  </a:lnTo>
                  <a:lnTo>
                    <a:pt x="2378" y="2673"/>
                  </a:lnTo>
                  <a:lnTo>
                    <a:pt x="2366" y="2650"/>
                  </a:lnTo>
                  <a:lnTo>
                    <a:pt x="2351" y="2630"/>
                  </a:lnTo>
                  <a:lnTo>
                    <a:pt x="2335" y="2608"/>
                  </a:lnTo>
                  <a:lnTo>
                    <a:pt x="2321" y="2586"/>
                  </a:lnTo>
                  <a:lnTo>
                    <a:pt x="2333" y="2571"/>
                  </a:lnTo>
                  <a:lnTo>
                    <a:pt x="2345" y="2557"/>
                  </a:lnTo>
                  <a:lnTo>
                    <a:pt x="2359" y="2541"/>
                  </a:lnTo>
                  <a:lnTo>
                    <a:pt x="2372" y="2525"/>
                  </a:lnTo>
                  <a:lnTo>
                    <a:pt x="2384" y="2511"/>
                  </a:lnTo>
                  <a:lnTo>
                    <a:pt x="2396" y="2495"/>
                  </a:lnTo>
                  <a:lnTo>
                    <a:pt x="2406" y="2478"/>
                  </a:lnTo>
                  <a:lnTo>
                    <a:pt x="2414" y="2460"/>
                  </a:lnTo>
                  <a:lnTo>
                    <a:pt x="2422" y="2432"/>
                  </a:lnTo>
                  <a:lnTo>
                    <a:pt x="2424" y="2407"/>
                  </a:lnTo>
                  <a:lnTo>
                    <a:pt x="2420" y="2379"/>
                  </a:lnTo>
                  <a:lnTo>
                    <a:pt x="2412" y="2353"/>
                  </a:lnTo>
                  <a:lnTo>
                    <a:pt x="2398" y="2329"/>
                  </a:lnTo>
                  <a:lnTo>
                    <a:pt x="2382" y="2308"/>
                  </a:lnTo>
                  <a:lnTo>
                    <a:pt x="2361" y="2286"/>
                  </a:lnTo>
                  <a:lnTo>
                    <a:pt x="2337" y="2266"/>
                  </a:lnTo>
                  <a:lnTo>
                    <a:pt x="1922" y="1980"/>
                  </a:lnTo>
                  <a:lnTo>
                    <a:pt x="1924" y="1962"/>
                  </a:lnTo>
                  <a:lnTo>
                    <a:pt x="1928" y="1942"/>
                  </a:lnTo>
                  <a:lnTo>
                    <a:pt x="1930" y="1924"/>
                  </a:lnTo>
                  <a:lnTo>
                    <a:pt x="1930" y="1905"/>
                  </a:lnTo>
                  <a:lnTo>
                    <a:pt x="1928" y="1887"/>
                  </a:lnTo>
                  <a:lnTo>
                    <a:pt x="1920" y="1871"/>
                  </a:lnTo>
                  <a:lnTo>
                    <a:pt x="1920" y="1855"/>
                  </a:lnTo>
                  <a:lnTo>
                    <a:pt x="1934" y="1843"/>
                  </a:lnTo>
                  <a:lnTo>
                    <a:pt x="1952" y="1812"/>
                  </a:lnTo>
                  <a:lnTo>
                    <a:pt x="1967" y="1776"/>
                  </a:lnTo>
                  <a:lnTo>
                    <a:pt x="1981" y="1739"/>
                  </a:lnTo>
                  <a:lnTo>
                    <a:pt x="1991" y="1701"/>
                  </a:lnTo>
                  <a:lnTo>
                    <a:pt x="1616" y="1701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4" name="Freeform 28">
              <a:extLst>
                <a:ext uri="{FF2B5EF4-FFF2-40B4-BE49-F238E27FC236}">
                  <a16:creationId xmlns:a16="http://schemas.microsoft.com/office/drawing/2014/main" id="{DB24928E-8CEA-62B2-3800-C57EAA5A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0538" y="3536950"/>
              <a:ext cx="582613" cy="374650"/>
            </a:xfrm>
            <a:custGeom>
              <a:avLst/>
              <a:gdLst>
                <a:gd name="T0" fmla="*/ 2147483647 w 735"/>
                <a:gd name="T1" fmla="*/ 2147483647 h 472"/>
                <a:gd name="T2" fmla="*/ 2147483647 w 735"/>
                <a:gd name="T3" fmla="*/ 2147483647 h 472"/>
                <a:gd name="T4" fmla="*/ 2147483647 w 735"/>
                <a:gd name="T5" fmla="*/ 2147483647 h 472"/>
                <a:gd name="T6" fmla="*/ 2147483647 w 735"/>
                <a:gd name="T7" fmla="*/ 2147483647 h 472"/>
                <a:gd name="T8" fmla="*/ 2147483647 w 735"/>
                <a:gd name="T9" fmla="*/ 2147483647 h 472"/>
                <a:gd name="T10" fmla="*/ 2147483647 w 735"/>
                <a:gd name="T11" fmla="*/ 2147483647 h 472"/>
                <a:gd name="T12" fmla="*/ 2147483647 w 735"/>
                <a:gd name="T13" fmla="*/ 2147483647 h 472"/>
                <a:gd name="T14" fmla="*/ 2147483647 w 735"/>
                <a:gd name="T15" fmla="*/ 2147483647 h 472"/>
                <a:gd name="T16" fmla="*/ 2147483647 w 735"/>
                <a:gd name="T17" fmla="*/ 2147483647 h 472"/>
                <a:gd name="T18" fmla="*/ 2147483647 w 735"/>
                <a:gd name="T19" fmla="*/ 2147483647 h 472"/>
                <a:gd name="T20" fmla="*/ 2147483647 w 735"/>
                <a:gd name="T21" fmla="*/ 2147483647 h 472"/>
                <a:gd name="T22" fmla="*/ 2147483647 w 735"/>
                <a:gd name="T23" fmla="*/ 2147483647 h 472"/>
                <a:gd name="T24" fmla="*/ 2147483647 w 735"/>
                <a:gd name="T25" fmla="*/ 2147483647 h 472"/>
                <a:gd name="T26" fmla="*/ 2147483647 w 735"/>
                <a:gd name="T27" fmla="*/ 2147483647 h 472"/>
                <a:gd name="T28" fmla="*/ 2147483647 w 735"/>
                <a:gd name="T29" fmla="*/ 2147483647 h 472"/>
                <a:gd name="T30" fmla="*/ 2147483647 w 735"/>
                <a:gd name="T31" fmla="*/ 2147483647 h 472"/>
                <a:gd name="T32" fmla="*/ 2147483647 w 735"/>
                <a:gd name="T33" fmla="*/ 2147483647 h 472"/>
                <a:gd name="T34" fmla="*/ 2147483647 w 735"/>
                <a:gd name="T35" fmla="*/ 2147483647 h 472"/>
                <a:gd name="T36" fmla="*/ 2147483647 w 735"/>
                <a:gd name="T37" fmla="*/ 2147483647 h 472"/>
                <a:gd name="T38" fmla="*/ 2147483647 w 735"/>
                <a:gd name="T39" fmla="*/ 2147483647 h 472"/>
                <a:gd name="T40" fmla="*/ 2147483647 w 735"/>
                <a:gd name="T41" fmla="*/ 2147483647 h 472"/>
                <a:gd name="T42" fmla="*/ 2147483647 w 735"/>
                <a:gd name="T43" fmla="*/ 2147483647 h 472"/>
                <a:gd name="T44" fmla="*/ 2147483647 w 735"/>
                <a:gd name="T45" fmla="*/ 2147483647 h 472"/>
                <a:gd name="T46" fmla="*/ 2147483647 w 735"/>
                <a:gd name="T47" fmla="*/ 2147483647 h 472"/>
                <a:gd name="T48" fmla="*/ 2147483647 w 735"/>
                <a:gd name="T49" fmla="*/ 2147483647 h 472"/>
                <a:gd name="T50" fmla="*/ 2147483647 w 735"/>
                <a:gd name="T51" fmla="*/ 2147483647 h 472"/>
                <a:gd name="T52" fmla="*/ 2147483647 w 735"/>
                <a:gd name="T53" fmla="*/ 2147483647 h 472"/>
                <a:gd name="T54" fmla="*/ 2147483647 w 735"/>
                <a:gd name="T55" fmla="*/ 2147483647 h 472"/>
                <a:gd name="T56" fmla="*/ 2147483647 w 735"/>
                <a:gd name="T57" fmla="*/ 2147483647 h 472"/>
                <a:gd name="T58" fmla="*/ 2147483647 w 735"/>
                <a:gd name="T59" fmla="*/ 2147483647 h 472"/>
                <a:gd name="T60" fmla="*/ 2147483647 w 735"/>
                <a:gd name="T61" fmla="*/ 2147483647 h 472"/>
                <a:gd name="T62" fmla="*/ 2147483647 w 735"/>
                <a:gd name="T63" fmla="*/ 2147483647 h 472"/>
                <a:gd name="T64" fmla="*/ 2147483647 w 735"/>
                <a:gd name="T65" fmla="*/ 2147483647 h 472"/>
                <a:gd name="T66" fmla="*/ 2147483647 w 735"/>
                <a:gd name="T67" fmla="*/ 2147483647 h 472"/>
                <a:gd name="T68" fmla="*/ 2147483647 w 735"/>
                <a:gd name="T69" fmla="*/ 2147483647 h 472"/>
                <a:gd name="T70" fmla="*/ 2147483647 w 735"/>
                <a:gd name="T71" fmla="*/ 2147483647 h 472"/>
                <a:gd name="T72" fmla="*/ 2147483647 w 735"/>
                <a:gd name="T73" fmla="*/ 2147483647 h 472"/>
                <a:gd name="T74" fmla="*/ 2147483647 w 735"/>
                <a:gd name="T75" fmla="*/ 2147483647 h 472"/>
                <a:gd name="T76" fmla="*/ 2147483647 w 735"/>
                <a:gd name="T77" fmla="*/ 2147483647 h 472"/>
                <a:gd name="T78" fmla="*/ 2147483647 w 735"/>
                <a:gd name="T79" fmla="*/ 2147483647 h 472"/>
                <a:gd name="T80" fmla="*/ 2147483647 w 735"/>
                <a:gd name="T81" fmla="*/ 2147483647 h 472"/>
                <a:gd name="T82" fmla="*/ 2147483647 w 735"/>
                <a:gd name="T83" fmla="*/ 2147483647 h 472"/>
                <a:gd name="T84" fmla="*/ 2147483647 w 735"/>
                <a:gd name="T85" fmla="*/ 2147483647 h 472"/>
                <a:gd name="T86" fmla="*/ 2147483647 w 735"/>
                <a:gd name="T87" fmla="*/ 2147483647 h 472"/>
                <a:gd name="T88" fmla="*/ 2147483647 w 735"/>
                <a:gd name="T89" fmla="*/ 2147483647 h 472"/>
                <a:gd name="T90" fmla="*/ 2147483647 w 735"/>
                <a:gd name="T91" fmla="*/ 2147483647 h 472"/>
                <a:gd name="T92" fmla="*/ 2147483647 w 735"/>
                <a:gd name="T93" fmla="*/ 2147483647 h 472"/>
                <a:gd name="T94" fmla="*/ 2147483647 w 735"/>
                <a:gd name="T95" fmla="*/ 2147483647 h 472"/>
                <a:gd name="T96" fmla="*/ 2147483647 w 735"/>
                <a:gd name="T97" fmla="*/ 2147483647 h 472"/>
                <a:gd name="T98" fmla="*/ 2147483647 w 735"/>
                <a:gd name="T99" fmla="*/ 2147483647 h 472"/>
                <a:gd name="T100" fmla="*/ 2147483647 w 735"/>
                <a:gd name="T101" fmla="*/ 2147483647 h 472"/>
                <a:gd name="T102" fmla="*/ 2147483647 w 735"/>
                <a:gd name="T103" fmla="*/ 2147483647 h 4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5"/>
                <a:gd name="T157" fmla="*/ 0 h 472"/>
                <a:gd name="T158" fmla="*/ 735 w 735"/>
                <a:gd name="T159" fmla="*/ 472 h 4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5" h="472">
                  <a:moveTo>
                    <a:pt x="705" y="53"/>
                  </a:moveTo>
                  <a:lnTo>
                    <a:pt x="721" y="83"/>
                  </a:lnTo>
                  <a:lnTo>
                    <a:pt x="731" y="112"/>
                  </a:lnTo>
                  <a:lnTo>
                    <a:pt x="735" y="144"/>
                  </a:lnTo>
                  <a:lnTo>
                    <a:pt x="731" y="177"/>
                  </a:lnTo>
                  <a:lnTo>
                    <a:pt x="713" y="152"/>
                  </a:lnTo>
                  <a:lnTo>
                    <a:pt x="689" y="130"/>
                  </a:lnTo>
                  <a:lnTo>
                    <a:pt x="663" y="114"/>
                  </a:lnTo>
                  <a:lnTo>
                    <a:pt x="636" y="104"/>
                  </a:lnTo>
                  <a:lnTo>
                    <a:pt x="606" y="96"/>
                  </a:lnTo>
                  <a:lnTo>
                    <a:pt x="574" y="92"/>
                  </a:lnTo>
                  <a:lnTo>
                    <a:pt x="543" y="92"/>
                  </a:lnTo>
                  <a:lnTo>
                    <a:pt x="511" y="96"/>
                  </a:lnTo>
                  <a:lnTo>
                    <a:pt x="486" y="104"/>
                  </a:lnTo>
                  <a:lnTo>
                    <a:pt x="458" y="114"/>
                  </a:lnTo>
                  <a:lnTo>
                    <a:pt x="432" y="126"/>
                  </a:lnTo>
                  <a:lnTo>
                    <a:pt x="409" y="140"/>
                  </a:lnTo>
                  <a:lnTo>
                    <a:pt x="385" y="156"/>
                  </a:lnTo>
                  <a:lnTo>
                    <a:pt x="365" y="175"/>
                  </a:lnTo>
                  <a:lnTo>
                    <a:pt x="349" y="199"/>
                  </a:lnTo>
                  <a:lnTo>
                    <a:pt x="339" y="227"/>
                  </a:lnTo>
                  <a:lnTo>
                    <a:pt x="331" y="248"/>
                  </a:lnTo>
                  <a:lnTo>
                    <a:pt x="322" y="270"/>
                  </a:lnTo>
                  <a:lnTo>
                    <a:pt x="312" y="292"/>
                  </a:lnTo>
                  <a:lnTo>
                    <a:pt x="300" y="312"/>
                  </a:lnTo>
                  <a:lnTo>
                    <a:pt x="288" y="331"/>
                  </a:lnTo>
                  <a:lnTo>
                    <a:pt x="274" y="351"/>
                  </a:lnTo>
                  <a:lnTo>
                    <a:pt x="258" y="371"/>
                  </a:lnTo>
                  <a:lnTo>
                    <a:pt x="243" y="389"/>
                  </a:lnTo>
                  <a:lnTo>
                    <a:pt x="239" y="379"/>
                  </a:lnTo>
                  <a:lnTo>
                    <a:pt x="233" y="367"/>
                  </a:lnTo>
                  <a:lnTo>
                    <a:pt x="225" y="359"/>
                  </a:lnTo>
                  <a:lnTo>
                    <a:pt x="217" y="349"/>
                  </a:lnTo>
                  <a:lnTo>
                    <a:pt x="205" y="343"/>
                  </a:lnTo>
                  <a:lnTo>
                    <a:pt x="195" y="335"/>
                  </a:lnTo>
                  <a:lnTo>
                    <a:pt x="183" y="331"/>
                  </a:lnTo>
                  <a:lnTo>
                    <a:pt x="173" y="328"/>
                  </a:lnTo>
                  <a:lnTo>
                    <a:pt x="160" y="326"/>
                  </a:lnTo>
                  <a:lnTo>
                    <a:pt x="146" y="328"/>
                  </a:lnTo>
                  <a:lnTo>
                    <a:pt x="132" y="329"/>
                  </a:lnTo>
                  <a:lnTo>
                    <a:pt x="120" y="331"/>
                  </a:lnTo>
                  <a:lnTo>
                    <a:pt x="108" y="337"/>
                  </a:lnTo>
                  <a:lnTo>
                    <a:pt x="96" y="343"/>
                  </a:lnTo>
                  <a:lnTo>
                    <a:pt x="87" y="351"/>
                  </a:lnTo>
                  <a:lnTo>
                    <a:pt x="77" y="359"/>
                  </a:lnTo>
                  <a:lnTo>
                    <a:pt x="67" y="371"/>
                  </a:lnTo>
                  <a:lnTo>
                    <a:pt x="63" y="385"/>
                  </a:lnTo>
                  <a:lnTo>
                    <a:pt x="63" y="403"/>
                  </a:lnTo>
                  <a:lnTo>
                    <a:pt x="67" y="416"/>
                  </a:lnTo>
                  <a:lnTo>
                    <a:pt x="75" y="428"/>
                  </a:lnTo>
                  <a:lnTo>
                    <a:pt x="85" y="440"/>
                  </a:lnTo>
                  <a:lnTo>
                    <a:pt x="96" y="448"/>
                  </a:lnTo>
                  <a:lnTo>
                    <a:pt x="112" y="450"/>
                  </a:lnTo>
                  <a:lnTo>
                    <a:pt x="124" y="450"/>
                  </a:lnTo>
                  <a:lnTo>
                    <a:pt x="134" y="446"/>
                  </a:lnTo>
                  <a:lnTo>
                    <a:pt x="142" y="440"/>
                  </a:lnTo>
                  <a:lnTo>
                    <a:pt x="148" y="430"/>
                  </a:lnTo>
                  <a:lnTo>
                    <a:pt x="148" y="418"/>
                  </a:lnTo>
                  <a:lnTo>
                    <a:pt x="146" y="407"/>
                  </a:lnTo>
                  <a:lnTo>
                    <a:pt x="138" y="395"/>
                  </a:lnTo>
                  <a:lnTo>
                    <a:pt x="128" y="389"/>
                  </a:lnTo>
                  <a:lnTo>
                    <a:pt x="122" y="389"/>
                  </a:lnTo>
                  <a:lnTo>
                    <a:pt x="118" y="389"/>
                  </a:lnTo>
                  <a:lnTo>
                    <a:pt x="112" y="389"/>
                  </a:lnTo>
                  <a:lnTo>
                    <a:pt x="108" y="391"/>
                  </a:lnTo>
                  <a:lnTo>
                    <a:pt x="110" y="401"/>
                  </a:lnTo>
                  <a:lnTo>
                    <a:pt x="118" y="407"/>
                  </a:lnTo>
                  <a:lnTo>
                    <a:pt x="126" y="412"/>
                  </a:lnTo>
                  <a:lnTo>
                    <a:pt x="122" y="422"/>
                  </a:lnTo>
                  <a:lnTo>
                    <a:pt x="112" y="422"/>
                  </a:lnTo>
                  <a:lnTo>
                    <a:pt x="104" y="422"/>
                  </a:lnTo>
                  <a:lnTo>
                    <a:pt x="96" y="418"/>
                  </a:lnTo>
                  <a:lnTo>
                    <a:pt x="92" y="412"/>
                  </a:lnTo>
                  <a:lnTo>
                    <a:pt x="92" y="399"/>
                  </a:lnTo>
                  <a:lnTo>
                    <a:pt x="98" y="387"/>
                  </a:lnTo>
                  <a:lnTo>
                    <a:pt x="108" y="377"/>
                  </a:lnTo>
                  <a:lnTo>
                    <a:pt x="120" y="369"/>
                  </a:lnTo>
                  <a:lnTo>
                    <a:pt x="128" y="367"/>
                  </a:lnTo>
                  <a:lnTo>
                    <a:pt x="136" y="365"/>
                  </a:lnTo>
                  <a:lnTo>
                    <a:pt x="142" y="361"/>
                  </a:lnTo>
                  <a:lnTo>
                    <a:pt x="150" y="359"/>
                  </a:lnTo>
                  <a:lnTo>
                    <a:pt x="158" y="357"/>
                  </a:lnTo>
                  <a:lnTo>
                    <a:pt x="166" y="357"/>
                  </a:lnTo>
                  <a:lnTo>
                    <a:pt x="173" y="357"/>
                  </a:lnTo>
                  <a:lnTo>
                    <a:pt x="181" y="361"/>
                  </a:lnTo>
                  <a:lnTo>
                    <a:pt x="195" y="373"/>
                  </a:lnTo>
                  <a:lnTo>
                    <a:pt x="201" y="389"/>
                  </a:lnTo>
                  <a:lnTo>
                    <a:pt x="201" y="407"/>
                  </a:lnTo>
                  <a:lnTo>
                    <a:pt x="193" y="422"/>
                  </a:lnTo>
                  <a:lnTo>
                    <a:pt x="185" y="434"/>
                  </a:lnTo>
                  <a:lnTo>
                    <a:pt x="175" y="446"/>
                  </a:lnTo>
                  <a:lnTo>
                    <a:pt x="164" y="454"/>
                  </a:lnTo>
                  <a:lnTo>
                    <a:pt x="152" y="462"/>
                  </a:lnTo>
                  <a:lnTo>
                    <a:pt x="140" y="466"/>
                  </a:lnTo>
                  <a:lnTo>
                    <a:pt x="126" y="470"/>
                  </a:lnTo>
                  <a:lnTo>
                    <a:pt x="112" y="472"/>
                  </a:lnTo>
                  <a:lnTo>
                    <a:pt x="98" y="472"/>
                  </a:lnTo>
                  <a:lnTo>
                    <a:pt x="83" y="466"/>
                  </a:lnTo>
                  <a:lnTo>
                    <a:pt x="65" y="456"/>
                  </a:lnTo>
                  <a:lnTo>
                    <a:pt x="53" y="446"/>
                  </a:lnTo>
                  <a:lnTo>
                    <a:pt x="43" y="430"/>
                  </a:lnTo>
                  <a:lnTo>
                    <a:pt x="37" y="410"/>
                  </a:lnTo>
                  <a:lnTo>
                    <a:pt x="37" y="389"/>
                  </a:lnTo>
                  <a:lnTo>
                    <a:pt x="39" y="367"/>
                  </a:lnTo>
                  <a:lnTo>
                    <a:pt x="45" y="345"/>
                  </a:lnTo>
                  <a:lnTo>
                    <a:pt x="59" y="331"/>
                  </a:lnTo>
                  <a:lnTo>
                    <a:pt x="73" y="318"/>
                  </a:lnTo>
                  <a:lnTo>
                    <a:pt x="88" y="306"/>
                  </a:lnTo>
                  <a:lnTo>
                    <a:pt x="104" y="296"/>
                  </a:lnTo>
                  <a:lnTo>
                    <a:pt x="120" y="290"/>
                  </a:lnTo>
                  <a:lnTo>
                    <a:pt x="138" y="284"/>
                  </a:lnTo>
                  <a:lnTo>
                    <a:pt x="156" y="284"/>
                  </a:lnTo>
                  <a:lnTo>
                    <a:pt x="175" y="286"/>
                  </a:lnTo>
                  <a:lnTo>
                    <a:pt x="185" y="286"/>
                  </a:lnTo>
                  <a:lnTo>
                    <a:pt x="197" y="290"/>
                  </a:lnTo>
                  <a:lnTo>
                    <a:pt x="207" y="292"/>
                  </a:lnTo>
                  <a:lnTo>
                    <a:pt x="217" y="296"/>
                  </a:lnTo>
                  <a:lnTo>
                    <a:pt x="227" y="300"/>
                  </a:lnTo>
                  <a:lnTo>
                    <a:pt x="233" y="304"/>
                  </a:lnTo>
                  <a:lnTo>
                    <a:pt x="237" y="304"/>
                  </a:lnTo>
                  <a:lnTo>
                    <a:pt x="239" y="302"/>
                  </a:lnTo>
                  <a:lnTo>
                    <a:pt x="233" y="292"/>
                  </a:lnTo>
                  <a:lnTo>
                    <a:pt x="227" y="282"/>
                  </a:lnTo>
                  <a:lnTo>
                    <a:pt x="219" y="274"/>
                  </a:lnTo>
                  <a:lnTo>
                    <a:pt x="211" y="268"/>
                  </a:lnTo>
                  <a:lnTo>
                    <a:pt x="203" y="262"/>
                  </a:lnTo>
                  <a:lnTo>
                    <a:pt x="193" y="258"/>
                  </a:lnTo>
                  <a:lnTo>
                    <a:pt x="185" y="254"/>
                  </a:lnTo>
                  <a:lnTo>
                    <a:pt x="175" y="252"/>
                  </a:lnTo>
                  <a:lnTo>
                    <a:pt x="185" y="233"/>
                  </a:lnTo>
                  <a:lnTo>
                    <a:pt x="203" y="213"/>
                  </a:lnTo>
                  <a:lnTo>
                    <a:pt x="225" y="193"/>
                  </a:lnTo>
                  <a:lnTo>
                    <a:pt x="250" y="175"/>
                  </a:lnTo>
                  <a:lnTo>
                    <a:pt x="274" y="162"/>
                  </a:lnTo>
                  <a:lnTo>
                    <a:pt x="294" y="148"/>
                  </a:lnTo>
                  <a:lnTo>
                    <a:pt x="306" y="140"/>
                  </a:lnTo>
                  <a:lnTo>
                    <a:pt x="310" y="136"/>
                  </a:lnTo>
                  <a:lnTo>
                    <a:pt x="278" y="136"/>
                  </a:lnTo>
                  <a:lnTo>
                    <a:pt x="249" y="140"/>
                  </a:lnTo>
                  <a:lnTo>
                    <a:pt x="221" y="150"/>
                  </a:lnTo>
                  <a:lnTo>
                    <a:pt x="195" y="164"/>
                  </a:lnTo>
                  <a:lnTo>
                    <a:pt x="169" y="181"/>
                  </a:lnTo>
                  <a:lnTo>
                    <a:pt x="148" y="203"/>
                  </a:lnTo>
                  <a:lnTo>
                    <a:pt x="130" y="227"/>
                  </a:lnTo>
                  <a:lnTo>
                    <a:pt x="114" y="252"/>
                  </a:lnTo>
                  <a:lnTo>
                    <a:pt x="100" y="258"/>
                  </a:lnTo>
                  <a:lnTo>
                    <a:pt x="87" y="262"/>
                  </a:lnTo>
                  <a:lnTo>
                    <a:pt x="73" y="264"/>
                  </a:lnTo>
                  <a:lnTo>
                    <a:pt x="57" y="266"/>
                  </a:lnTo>
                  <a:lnTo>
                    <a:pt x="43" y="266"/>
                  </a:lnTo>
                  <a:lnTo>
                    <a:pt x="27" y="268"/>
                  </a:lnTo>
                  <a:lnTo>
                    <a:pt x="13" y="270"/>
                  </a:lnTo>
                  <a:lnTo>
                    <a:pt x="0" y="274"/>
                  </a:lnTo>
                  <a:lnTo>
                    <a:pt x="11" y="233"/>
                  </a:lnTo>
                  <a:lnTo>
                    <a:pt x="33" y="205"/>
                  </a:lnTo>
                  <a:lnTo>
                    <a:pt x="65" y="185"/>
                  </a:lnTo>
                  <a:lnTo>
                    <a:pt x="100" y="173"/>
                  </a:lnTo>
                  <a:lnTo>
                    <a:pt x="138" y="162"/>
                  </a:lnTo>
                  <a:lnTo>
                    <a:pt x="173" y="148"/>
                  </a:lnTo>
                  <a:lnTo>
                    <a:pt x="205" y="128"/>
                  </a:lnTo>
                  <a:lnTo>
                    <a:pt x="229" y="98"/>
                  </a:lnTo>
                  <a:lnTo>
                    <a:pt x="209" y="106"/>
                  </a:lnTo>
                  <a:lnTo>
                    <a:pt x="189" y="114"/>
                  </a:lnTo>
                  <a:lnTo>
                    <a:pt x="169" y="122"/>
                  </a:lnTo>
                  <a:lnTo>
                    <a:pt x="152" y="128"/>
                  </a:lnTo>
                  <a:lnTo>
                    <a:pt x="136" y="134"/>
                  </a:lnTo>
                  <a:lnTo>
                    <a:pt x="124" y="136"/>
                  </a:lnTo>
                  <a:lnTo>
                    <a:pt x="116" y="140"/>
                  </a:lnTo>
                  <a:lnTo>
                    <a:pt x="112" y="140"/>
                  </a:lnTo>
                  <a:lnTo>
                    <a:pt x="130" y="118"/>
                  </a:lnTo>
                  <a:lnTo>
                    <a:pt x="152" y="100"/>
                  </a:lnTo>
                  <a:lnTo>
                    <a:pt x="173" y="84"/>
                  </a:lnTo>
                  <a:lnTo>
                    <a:pt x="197" y="73"/>
                  </a:lnTo>
                  <a:lnTo>
                    <a:pt x="223" y="65"/>
                  </a:lnTo>
                  <a:lnTo>
                    <a:pt x="249" y="61"/>
                  </a:lnTo>
                  <a:lnTo>
                    <a:pt x="276" y="59"/>
                  </a:lnTo>
                  <a:lnTo>
                    <a:pt x="304" y="59"/>
                  </a:lnTo>
                  <a:lnTo>
                    <a:pt x="324" y="63"/>
                  </a:lnTo>
                  <a:lnTo>
                    <a:pt x="343" y="69"/>
                  </a:lnTo>
                  <a:lnTo>
                    <a:pt x="363" y="75"/>
                  </a:lnTo>
                  <a:lnTo>
                    <a:pt x="383" y="77"/>
                  </a:lnTo>
                  <a:lnTo>
                    <a:pt x="403" y="77"/>
                  </a:lnTo>
                  <a:lnTo>
                    <a:pt x="422" y="75"/>
                  </a:lnTo>
                  <a:lnTo>
                    <a:pt x="440" y="67"/>
                  </a:lnTo>
                  <a:lnTo>
                    <a:pt x="456" y="55"/>
                  </a:lnTo>
                  <a:lnTo>
                    <a:pt x="438" y="53"/>
                  </a:lnTo>
                  <a:lnTo>
                    <a:pt x="424" y="51"/>
                  </a:lnTo>
                  <a:lnTo>
                    <a:pt x="412" y="49"/>
                  </a:lnTo>
                  <a:lnTo>
                    <a:pt x="403" y="47"/>
                  </a:lnTo>
                  <a:lnTo>
                    <a:pt x="395" y="45"/>
                  </a:lnTo>
                  <a:lnTo>
                    <a:pt x="389" y="41"/>
                  </a:lnTo>
                  <a:lnTo>
                    <a:pt x="383" y="37"/>
                  </a:lnTo>
                  <a:lnTo>
                    <a:pt x="379" y="31"/>
                  </a:lnTo>
                  <a:lnTo>
                    <a:pt x="397" y="25"/>
                  </a:lnTo>
                  <a:lnTo>
                    <a:pt x="416" y="19"/>
                  </a:lnTo>
                  <a:lnTo>
                    <a:pt x="436" y="15"/>
                  </a:lnTo>
                  <a:lnTo>
                    <a:pt x="456" y="9"/>
                  </a:lnTo>
                  <a:lnTo>
                    <a:pt x="478" y="5"/>
                  </a:lnTo>
                  <a:lnTo>
                    <a:pt x="499" y="3"/>
                  </a:lnTo>
                  <a:lnTo>
                    <a:pt x="523" y="1"/>
                  </a:lnTo>
                  <a:lnTo>
                    <a:pt x="545" y="0"/>
                  </a:lnTo>
                  <a:lnTo>
                    <a:pt x="567" y="1"/>
                  </a:lnTo>
                  <a:lnTo>
                    <a:pt x="588" y="3"/>
                  </a:lnTo>
                  <a:lnTo>
                    <a:pt x="610" y="7"/>
                  </a:lnTo>
                  <a:lnTo>
                    <a:pt x="632" y="11"/>
                  </a:lnTo>
                  <a:lnTo>
                    <a:pt x="652" y="19"/>
                  </a:lnTo>
                  <a:lnTo>
                    <a:pt x="671" y="27"/>
                  </a:lnTo>
                  <a:lnTo>
                    <a:pt x="689" y="39"/>
                  </a:lnTo>
                  <a:lnTo>
                    <a:pt x="705" y="53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5" name="Freeform 29">
              <a:extLst>
                <a:ext uri="{FF2B5EF4-FFF2-40B4-BE49-F238E27FC236}">
                  <a16:creationId xmlns:a16="http://schemas.microsoft.com/office/drawing/2014/main" id="{5F7C88C9-ED92-47CE-F163-97FDD016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3638550"/>
              <a:ext cx="242888" cy="100013"/>
            </a:xfrm>
            <a:custGeom>
              <a:avLst/>
              <a:gdLst>
                <a:gd name="T0" fmla="*/ 2147483647 w 306"/>
                <a:gd name="T1" fmla="*/ 2147483647 h 126"/>
                <a:gd name="T2" fmla="*/ 2147483647 w 306"/>
                <a:gd name="T3" fmla="*/ 2147483647 h 126"/>
                <a:gd name="T4" fmla="*/ 2147483647 w 306"/>
                <a:gd name="T5" fmla="*/ 2147483647 h 126"/>
                <a:gd name="T6" fmla="*/ 2147483647 w 306"/>
                <a:gd name="T7" fmla="*/ 2147483647 h 126"/>
                <a:gd name="T8" fmla="*/ 2147483647 w 306"/>
                <a:gd name="T9" fmla="*/ 2147483647 h 126"/>
                <a:gd name="T10" fmla="*/ 2147483647 w 306"/>
                <a:gd name="T11" fmla="*/ 2147483647 h 126"/>
                <a:gd name="T12" fmla="*/ 2147483647 w 306"/>
                <a:gd name="T13" fmla="*/ 2147483647 h 126"/>
                <a:gd name="T14" fmla="*/ 2147483647 w 306"/>
                <a:gd name="T15" fmla="*/ 2147483647 h 126"/>
                <a:gd name="T16" fmla="*/ 2147483647 w 306"/>
                <a:gd name="T17" fmla="*/ 2147483647 h 126"/>
                <a:gd name="T18" fmla="*/ 2147483647 w 306"/>
                <a:gd name="T19" fmla="*/ 2147483647 h 126"/>
                <a:gd name="T20" fmla="*/ 2147483647 w 306"/>
                <a:gd name="T21" fmla="*/ 2147483647 h 126"/>
                <a:gd name="T22" fmla="*/ 2147483647 w 306"/>
                <a:gd name="T23" fmla="*/ 2147483647 h 126"/>
                <a:gd name="T24" fmla="*/ 2147483647 w 306"/>
                <a:gd name="T25" fmla="*/ 2147483647 h 126"/>
                <a:gd name="T26" fmla="*/ 2147483647 w 306"/>
                <a:gd name="T27" fmla="*/ 2147483647 h 126"/>
                <a:gd name="T28" fmla="*/ 2147483647 w 306"/>
                <a:gd name="T29" fmla="*/ 2147483647 h 126"/>
                <a:gd name="T30" fmla="*/ 2147483647 w 306"/>
                <a:gd name="T31" fmla="*/ 2147483647 h 126"/>
                <a:gd name="T32" fmla="*/ 0 w 306"/>
                <a:gd name="T33" fmla="*/ 2147483647 h 126"/>
                <a:gd name="T34" fmla="*/ 2147483647 w 306"/>
                <a:gd name="T35" fmla="*/ 2147483647 h 126"/>
                <a:gd name="T36" fmla="*/ 2147483647 w 306"/>
                <a:gd name="T37" fmla="*/ 2147483647 h 126"/>
                <a:gd name="T38" fmla="*/ 2147483647 w 306"/>
                <a:gd name="T39" fmla="*/ 2147483647 h 126"/>
                <a:gd name="T40" fmla="*/ 2147483647 w 306"/>
                <a:gd name="T41" fmla="*/ 2147483647 h 126"/>
                <a:gd name="T42" fmla="*/ 2147483647 w 306"/>
                <a:gd name="T43" fmla="*/ 2147483647 h 126"/>
                <a:gd name="T44" fmla="*/ 2147483647 w 306"/>
                <a:gd name="T45" fmla="*/ 2147483647 h 126"/>
                <a:gd name="T46" fmla="*/ 2147483647 w 306"/>
                <a:gd name="T47" fmla="*/ 2147483647 h 126"/>
                <a:gd name="T48" fmla="*/ 2147483647 w 306"/>
                <a:gd name="T49" fmla="*/ 0 h 126"/>
                <a:gd name="T50" fmla="*/ 2147483647 w 306"/>
                <a:gd name="T51" fmla="*/ 0 h 126"/>
                <a:gd name="T52" fmla="*/ 2147483647 w 306"/>
                <a:gd name="T53" fmla="*/ 2147483647 h 126"/>
                <a:gd name="T54" fmla="*/ 2147483647 w 306"/>
                <a:gd name="T55" fmla="*/ 2147483647 h 126"/>
                <a:gd name="T56" fmla="*/ 2147483647 w 306"/>
                <a:gd name="T57" fmla="*/ 2147483647 h 126"/>
                <a:gd name="T58" fmla="*/ 2147483647 w 306"/>
                <a:gd name="T59" fmla="*/ 2147483647 h 126"/>
                <a:gd name="T60" fmla="*/ 2147483647 w 306"/>
                <a:gd name="T61" fmla="*/ 2147483647 h 126"/>
                <a:gd name="T62" fmla="*/ 2147483647 w 306"/>
                <a:gd name="T63" fmla="*/ 2147483647 h 126"/>
                <a:gd name="T64" fmla="*/ 2147483647 w 306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6"/>
                <a:gd name="T100" fmla="*/ 0 h 126"/>
                <a:gd name="T101" fmla="*/ 306 w 306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6" h="126">
                  <a:moveTo>
                    <a:pt x="306" y="55"/>
                  </a:moveTo>
                  <a:lnTo>
                    <a:pt x="304" y="63"/>
                  </a:lnTo>
                  <a:lnTo>
                    <a:pt x="300" y="71"/>
                  </a:lnTo>
                  <a:lnTo>
                    <a:pt x="290" y="79"/>
                  </a:lnTo>
                  <a:lnTo>
                    <a:pt x="280" y="85"/>
                  </a:lnTo>
                  <a:lnTo>
                    <a:pt x="268" y="93"/>
                  </a:lnTo>
                  <a:lnTo>
                    <a:pt x="257" y="97"/>
                  </a:lnTo>
                  <a:lnTo>
                    <a:pt x="247" y="103"/>
                  </a:lnTo>
                  <a:lnTo>
                    <a:pt x="237" y="105"/>
                  </a:lnTo>
                  <a:lnTo>
                    <a:pt x="209" y="115"/>
                  </a:lnTo>
                  <a:lnTo>
                    <a:pt x="180" y="122"/>
                  </a:lnTo>
                  <a:lnTo>
                    <a:pt x="152" y="126"/>
                  </a:lnTo>
                  <a:lnTo>
                    <a:pt x="122" y="126"/>
                  </a:lnTo>
                  <a:lnTo>
                    <a:pt x="93" y="122"/>
                  </a:lnTo>
                  <a:lnTo>
                    <a:pt x="63" y="118"/>
                  </a:lnTo>
                  <a:lnTo>
                    <a:pt x="31" y="111"/>
                  </a:lnTo>
                  <a:lnTo>
                    <a:pt x="0" y="101"/>
                  </a:lnTo>
                  <a:lnTo>
                    <a:pt x="6" y="83"/>
                  </a:lnTo>
                  <a:lnTo>
                    <a:pt x="18" y="65"/>
                  </a:lnTo>
                  <a:lnTo>
                    <a:pt x="31" y="47"/>
                  </a:lnTo>
                  <a:lnTo>
                    <a:pt x="47" y="34"/>
                  </a:lnTo>
                  <a:lnTo>
                    <a:pt x="67" y="22"/>
                  </a:lnTo>
                  <a:lnTo>
                    <a:pt x="85" y="12"/>
                  </a:lnTo>
                  <a:lnTo>
                    <a:pt x="104" y="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72" y="2"/>
                  </a:lnTo>
                  <a:lnTo>
                    <a:pt x="197" y="6"/>
                  </a:lnTo>
                  <a:lnTo>
                    <a:pt x="221" y="10"/>
                  </a:lnTo>
                  <a:lnTo>
                    <a:pt x="243" y="18"/>
                  </a:lnTo>
                  <a:lnTo>
                    <a:pt x="264" y="28"/>
                  </a:lnTo>
                  <a:lnTo>
                    <a:pt x="286" y="39"/>
                  </a:lnTo>
                  <a:lnTo>
                    <a:pt x="306" y="55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6" name="Freeform 30">
              <a:extLst>
                <a:ext uri="{FF2B5EF4-FFF2-40B4-BE49-F238E27FC236}">
                  <a16:creationId xmlns:a16="http://schemas.microsoft.com/office/drawing/2014/main" id="{BD9633B1-6B36-9377-BE38-D8E0CCB23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5" y="3662363"/>
              <a:ext cx="212725" cy="404813"/>
            </a:xfrm>
            <a:custGeom>
              <a:avLst/>
              <a:gdLst>
                <a:gd name="T0" fmla="*/ 2147483647 w 267"/>
                <a:gd name="T1" fmla="*/ 2147483647 h 509"/>
                <a:gd name="T2" fmla="*/ 2147483647 w 267"/>
                <a:gd name="T3" fmla="*/ 2147483647 h 509"/>
                <a:gd name="T4" fmla="*/ 2147483647 w 267"/>
                <a:gd name="T5" fmla="*/ 2147483647 h 509"/>
                <a:gd name="T6" fmla="*/ 2147483647 w 267"/>
                <a:gd name="T7" fmla="*/ 2147483647 h 509"/>
                <a:gd name="T8" fmla="*/ 2147483647 w 267"/>
                <a:gd name="T9" fmla="*/ 2147483647 h 509"/>
                <a:gd name="T10" fmla="*/ 2147483647 w 267"/>
                <a:gd name="T11" fmla="*/ 2147483647 h 509"/>
                <a:gd name="T12" fmla="*/ 2147483647 w 267"/>
                <a:gd name="T13" fmla="*/ 2147483647 h 509"/>
                <a:gd name="T14" fmla="*/ 2147483647 w 267"/>
                <a:gd name="T15" fmla="*/ 2147483647 h 509"/>
                <a:gd name="T16" fmla="*/ 2147483647 w 267"/>
                <a:gd name="T17" fmla="*/ 2147483647 h 509"/>
                <a:gd name="T18" fmla="*/ 2147483647 w 267"/>
                <a:gd name="T19" fmla="*/ 2147483647 h 509"/>
                <a:gd name="T20" fmla="*/ 2147483647 w 267"/>
                <a:gd name="T21" fmla="*/ 2147483647 h 509"/>
                <a:gd name="T22" fmla="*/ 2147483647 w 267"/>
                <a:gd name="T23" fmla="*/ 2147483647 h 509"/>
                <a:gd name="T24" fmla="*/ 2147483647 w 267"/>
                <a:gd name="T25" fmla="*/ 2147483647 h 509"/>
                <a:gd name="T26" fmla="*/ 2147483647 w 267"/>
                <a:gd name="T27" fmla="*/ 2147483647 h 509"/>
                <a:gd name="T28" fmla="*/ 2147483647 w 267"/>
                <a:gd name="T29" fmla="*/ 2147483647 h 509"/>
                <a:gd name="T30" fmla="*/ 2147483647 w 267"/>
                <a:gd name="T31" fmla="*/ 2147483647 h 509"/>
                <a:gd name="T32" fmla="*/ 2147483647 w 267"/>
                <a:gd name="T33" fmla="*/ 2147483647 h 509"/>
                <a:gd name="T34" fmla="*/ 2147483647 w 267"/>
                <a:gd name="T35" fmla="*/ 2147483647 h 509"/>
                <a:gd name="T36" fmla="*/ 2147483647 w 267"/>
                <a:gd name="T37" fmla="*/ 2147483647 h 509"/>
                <a:gd name="T38" fmla="*/ 2147483647 w 267"/>
                <a:gd name="T39" fmla="*/ 2147483647 h 509"/>
                <a:gd name="T40" fmla="*/ 2147483647 w 267"/>
                <a:gd name="T41" fmla="*/ 2147483647 h 509"/>
                <a:gd name="T42" fmla="*/ 2147483647 w 267"/>
                <a:gd name="T43" fmla="*/ 2147483647 h 509"/>
                <a:gd name="T44" fmla="*/ 2147483647 w 267"/>
                <a:gd name="T45" fmla="*/ 2147483647 h 509"/>
                <a:gd name="T46" fmla="*/ 2147483647 w 267"/>
                <a:gd name="T47" fmla="*/ 2147483647 h 509"/>
                <a:gd name="T48" fmla="*/ 2147483647 w 267"/>
                <a:gd name="T49" fmla="*/ 2147483647 h 509"/>
                <a:gd name="T50" fmla="*/ 2147483647 w 267"/>
                <a:gd name="T51" fmla="*/ 2147483647 h 509"/>
                <a:gd name="T52" fmla="*/ 2147483647 w 267"/>
                <a:gd name="T53" fmla="*/ 2147483647 h 509"/>
                <a:gd name="T54" fmla="*/ 2147483647 w 267"/>
                <a:gd name="T55" fmla="*/ 2147483647 h 509"/>
                <a:gd name="T56" fmla="*/ 2147483647 w 267"/>
                <a:gd name="T57" fmla="*/ 2147483647 h 509"/>
                <a:gd name="T58" fmla="*/ 2147483647 w 267"/>
                <a:gd name="T59" fmla="*/ 2147483647 h 509"/>
                <a:gd name="T60" fmla="*/ 2147483647 w 267"/>
                <a:gd name="T61" fmla="*/ 2147483647 h 509"/>
                <a:gd name="T62" fmla="*/ 2147483647 w 267"/>
                <a:gd name="T63" fmla="*/ 2147483647 h 509"/>
                <a:gd name="T64" fmla="*/ 2147483647 w 267"/>
                <a:gd name="T65" fmla="*/ 2147483647 h 509"/>
                <a:gd name="T66" fmla="*/ 2147483647 w 267"/>
                <a:gd name="T67" fmla="*/ 2147483647 h 509"/>
                <a:gd name="T68" fmla="*/ 2147483647 w 267"/>
                <a:gd name="T69" fmla="*/ 2147483647 h 509"/>
                <a:gd name="T70" fmla="*/ 2147483647 w 267"/>
                <a:gd name="T71" fmla="*/ 2147483647 h 509"/>
                <a:gd name="T72" fmla="*/ 2147483647 w 267"/>
                <a:gd name="T73" fmla="*/ 2147483647 h 509"/>
                <a:gd name="T74" fmla="*/ 2147483647 w 267"/>
                <a:gd name="T75" fmla="*/ 2147483647 h 509"/>
                <a:gd name="T76" fmla="*/ 2147483647 w 267"/>
                <a:gd name="T77" fmla="*/ 2147483647 h 509"/>
                <a:gd name="T78" fmla="*/ 0 w 267"/>
                <a:gd name="T79" fmla="*/ 2147483647 h 509"/>
                <a:gd name="T80" fmla="*/ 2147483647 w 267"/>
                <a:gd name="T81" fmla="*/ 2147483647 h 509"/>
                <a:gd name="T82" fmla="*/ 2147483647 w 267"/>
                <a:gd name="T83" fmla="*/ 2147483647 h 509"/>
                <a:gd name="T84" fmla="*/ 2147483647 w 267"/>
                <a:gd name="T85" fmla="*/ 2147483647 h 509"/>
                <a:gd name="T86" fmla="*/ 2147483647 w 267"/>
                <a:gd name="T87" fmla="*/ 2147483647 h 509"/>
                <a:gd name="T88" fmla="*/ 2147483647 w 267"/>
                <a:gd name="T89" fmla="*/ 0 h 509"/>
                <a:gd name="T90" fmla="*/ 2147483647 w 267"/>
                <a:gd name="T91" fmla="*/ 2147483647 h 509"/>
                <a:gd name="T92" fmla="*/ 2147483647 w 267"/>
                <a:gd name="T93" fmla="*/ 2147483647 h 509"/>
                <a:gd name="T94" fmla="*/ 2147483647 w 267"/>
                <a:gd name="T95" fmla="*/ 2147483647 h 509"/>
                <a:gd name="T96" fmla="*/ 2147483647 w 267"/>
                <a:gd name="T97" fmla="*/ 2147483647 h 5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7"/>
                <a:gd name="T148" fmla="*/ 0 h 509"/>
                <a:gd name="T149" fmla="*/ 267 w 267"/>
                <a:gd name="T150" fmla="*/ 509 h 5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7" h="509">
                  <a:moveTo>
                    <a:pt x="166" y="75"/>
                  </a:moveTo>
                  <a:lnTo>
                    <a:pt x="170" y="92"/>
                  </a:lnTo>
                  <a:lnTo>
                    <a:pt x="166" y="112"/>
                  </a:lnTo>
                  <a:lnTo>
                    <a:pt x="166" y="128"/>
                  </a:lnTo>
                  <a:lnTo>
                    <a:pt x="182" y="136"/>
                  </a:lnTo>
                  <a:lnTo>
                    <a:pt x="190" y="126"/>
                  </a:lnTo>
                  <a:lnTo>
                    <a:pt x="196" y="116"/>
                  </a:lnTo>
                  <a:lnTo>
                    <a:pt x="202" y="104"/>
                  </a:lnTo>
                  <a:lnTo>
                    <a:pt x="204" y="90"/>
                  </a:lnTo>
                  <a:lnTo>
                    <a:pt x="214" y="116"/>
                  </a:lnTo>
                  <a:lnTo>
                    <a:pt x="216" y="146"/>
                  </a:lnTo>
                  <a:lnTo>
                    <a:pt x="214" y="177"/>
                  </a:lnTo>
                  <a:lnTo>
                    <a:pt x="210" y="205"/>
                  </a:lnTo>
                  <a:lnTo>
                    <a:pt x="216" y="211"/>
                  </a:lnTo>
                  <a:lnTo>
                    <a:pt x="222" y="215"/>
                  </a:lnTo>
                  <a:lnTo>
                    <a:pt x="230" y="217"/>
                  </a:lnTo>
                  <a:lnTo>
                    <a:pt x="238" y="217"/>
                  </a:lnTo>
                  <a:lnTo>
                    <a:pt x="253" y="191"/>
                  </a:lnTo>
                  <a:lnTo>
                    <a:pt x="259" y="225"/>
                  </a:lnTo>
                  <a:lnTo>
                    <a:pt x="259" y="256"/>
                  </a:lnTo>
                  <a:lnTo>
                    <a:pt x="253" y="286"/>
                  </a:lnTo>
                  <a:lnTo>
                    <a:pt x="243" y="316"/>
                  </a:lnTo>
                  <a:lnTo>
                    <a:pt x="228" y="343"/>
                  </a:lnTo>
                  <a:lnTo>
                    <a:pt x="210" y="369"/>
                  </a:lnTo>
                  <a:lnTo>
                    <a:pt x="190" y="393"/>
                  </a:lnTo>
                  <a:lnTo>
                    <a:pt x="168" y="416"/>
                  </a:lnTo>
                  <a:lnTo>
                    <a:pt x="172" y="426"/>
                  </a:lnTo>
                  <a:lnTo>
                    <a:pt x="178" y="428"/>
                  </a:lnTo>
                  <a:lnTo>
                    <a:pt x="188" y="426"/>
                  </a:lnTo>
                  <a:lnTo>
                    <a:pt x="206" y="418"/>
                  </a:lnTo>
                  <a:lnTo>
                    <a:pt x="212" y="409"/>
                  </a:lnTo>
                  <a:lnTo>
                    <a:pt x="220" y="401"/>
                  </a:lnTo>
                  <a:lnTo>
                    <a:pt x="226" y="393"/>
                  </a:lnTo>
                  <a:lnTo>
                    <a:pt x="234" y="385"/>
                  </a:lnTo>
                  <a:lnTo>
                    <a:pt x="241" y="377"/>
                  </a:lnTo>
                  <a:lnTo>
                    <a:pt x="249" y="369"/>
                  </a:lnTo>
                  <a:lnTo>
                    <a:pt x="257" y="361"/>
                  </a:lnTo>
                  <a:lnTo>
                    <a:pt x="265" y="351"/>
                  </a:lnTo>
                  <a:lnTo>
                    <a:pt x="267" y="369"/>
                  </a:lnTo>
                  <a:lnTo>
                    <a:pt x="267" y="385"/>
                  </a:lnTo>
                  <a:lnTo>
                    <a:pt x="261" y="399"/>
                  </a:lnTo>
                  <a:lnTo>
                    <a:pt x="253" y="413"/>
                  </a:lnTo>
                  <a:lnTo>
                    <a:pt x="241" y="426"/>
                  </a:lnTo>
                  <a:lnTo>
                    <a:pt x="230" y="436"/>
                  </a:lnTo>
                  <a:lnTo>
                    <a:pt x="218" y="448"/>
                  </a:lnTo>
                  <a:lnTo>
                    <a:pt x="206" y="458"/>
                  </a:lnTo>
                  <a:lnTo>
                    <a:pt x="194" y="464"/>
                  </a:lnTo>
                  <a:lnTo>
                    <a:pt x="182" y="468"/>
                  </a:lnTo>
                  <a:lnTo>
                    <a:pt x="170" y="474"/>
                  </a:lnTo>
                  <a:lnTo>
                    <a:pt x="159" y="478"/>
                  </a:lnTo>
                  <a:lnTo>
                    <a:pt x="147" y="484"/>
                  </a:lnTo>
                  <a:lnTo>
                    <a:pt x="135" y="492"/>
                  </a:lnTo>
                  <a:lnTo>
                    <a:pt x="125" y="499"/>
                  </a:lnTo>
                  <a:lnTo>
                    <a:pt x="115" y="509"/>
                  </a:lnTo>
                  <a:lnTo>
                    <a:pt x="107" y="496"/>
                  </a:lnTo>
                  <a:lnTo>
                    <a:pt x="101" y="478"/>
                  </a:lnTo>
                  <a:lnTo>
                    <a:pt x="99" y="462"/>
                  </a:lnTo>
                  <a:lnTo>
                    <a:pt x="101" y="448"/>
                  </a:lnTo>
                  <a:lnTo>
                    <a:pt x="117" y="422"/>
                  </a:lnTo>
                  <a:lnTo>
                    <a:pt x="139" y="395"/>
                  </a:lnTo>
                  <a:lnTo>
                    <a:pt x="164" y="369"/>
                  </a:lnTo>
                  <a:lnTo>
                    <a:pt x="188" y="341"/>
                  </a:lnTo>
                  <a:lnTo>
                    <a:pt x="206" y="316"/>
                  </a:lnTo>
                  <a:lnTo>
                    <a:pt x="214" y="286"/>
                  </a:lnTo>
                  <a:lnTo>
                    <a:pt x="210" y="256"/>
                  </a:lnTo>
                  <a:lnTo>
                    <a:pt x="188" y="225"/>
                  </a:lnTo>
                  <a:lnTo>
                    <a:pt x="184" y="203"/>
                  </a:lnTo>
                  <a:lnTo>
                    <a:pt x="176" y="183"/>
                  </a:lnTo>
                  <a:lnTo>
                    <a:pt x="164" y="164"/>
                  </a:lnTo>
                  <a:lnTo>
                    <a:pt x="147" y="148"/>
                  </a:lnTo>
                  <a:lnTo>
                    <a:pt x="129" y="140"/>
                  </a:lnTo>
                  <a:lnTo>
                    <a:pt x="113" y="132"/>
                  </a:lnTo>
                  <a:lnTo>
                    <a:pt x="95" y="122"/>
                  </a:lnTo>
                  <a:lnTo>
                    <a:pt x="79" y="112"/>
                  </a:lnTo>
                  <a:lnTo>
                    <a:pt x="64" y="104"/>
                  </a:lnTo>
                  <a:lnTo>
                    <a:pt x="46" y="96"/>
                  </a:lnTo>
                  <a:lnTo>
                    <a:pt x="28" y="88"/>
                  </a:lnTo>
                  <a:lnTo>
                    <a:pt x="8" y="85"/>
                  </a:lnTo>
                  <a:lnTo>
                    <a:pt x="2" y="79"/>
                  </a:lnTo>
                  <a:lnTo>
                    <a:pt x="0" y="69"/>
                  </a:lnTo>
                  <a:lnTo>
                    <a:pt x="2" y="61"/>
                  </a:lnTo>
                  <a:lnTo>
                    <a:pt x="4" y="55"/>
                  </a:lnTo>
                  <a:lnTo>
                    <a:pt x="14" y="47"/>
                  </a:lnTo>
                  <a:lnTo>
                    <a:pt x="20" y="37"/>
                  </a:lnTo>
                  <a:lnTo>
                    <a:pt x="26" y="25"/>
                  </a:lnTo>
                  <a:lnTo>
                    <a:pt x="34" y="15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1" y="2"/>
                  </a:lnTo>
                  <a:lnTo>
                    <a:pt x="101" y="4"/>
                  </a:lnTo>
                  <a:lnTo>
                    <a:pt x="111" y="7"/>
                  </a:lnTo>
                  <a:lnTo>
                    <a:pt x="131" y="17"/>
                  </a:lnTo>
                  <a:lnTo>
                    <a:pt x="145" y="35"/>
                  </a:lnTo>
                  <a:lnTo>
                    <a:pt x="157" y="55"/>
                  </a:lnTo>
                  <a:lnTo>
                    <a:pt x="166" y="75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7" name="Freeform 31">
              <a:extLst>
                <a:ext uri="{FF2B5EF4-FFF2-40B4-BE49-F238E27FC236}">
                  <a16:creationId xmlns:a16="http://schemas.microsoft.com/office/drawing/2014/main" id="{F3AAE3FA-4AA4-67EB-8241-9D43DF65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638" y="3732213"/>
              <a:ext cx="582613" cy="595313"/>
            </a:xfrm>
            <a:custGeom>
              <a:avLst/>
              <a:gdLst>
                <a:gd name="T0" fmla="*/ 2147483647 w 735"/>
                <a:gd name="T1" fmla="*/ 2147483647 h 749"/>
                <a:gd name="T2" fmla="*/ 2147483647 w 735"/>
                <a:gd name="T3" fmla="*/ 2147483647 h 749"/>
                <a:gd name="T4" fmla="*/ 2147483647 w 735"/>
                <a:gd name="T5" fmla="*/ 2147483647 h 749"/>
                <a:gd name="T6" fmla="*/ 2147483647 w 735"/>
                <a:gd name="T7" fmla="*/ 2147483647 h 749"/>
                <a:gd name="T8" fmla="*/ 2147483647 w 735"/>
                <a:gd name="T9" fmla="*/ 2147483647 h 749"/>
                <a:gd name="T10" fmla="*/ 2147483647 w 735"/>
                <a:gd name="T11" fmla="*/ 2147483647 h 749"/>
                <a:gd name="T12" fmla="*/ 2147483647 w 735"/>
                <a:gd name="T13" fmla="*/ 2147483647 h 749"/>
                <a:gd name="T14" fmla="*/ 2147483647 w 735"/>
                <a:gd name="T15" fmla="*/ 2147483647 h 749"/>
                <a:gd name="T16" fmla="*/ 2147483647 w 735"/>
                <a:gd name="T17" fmla="*/ 2147483647 h 749"/>
                <a:gd name="T18" fmla="*/ 2147483647 w 735"/>
                <a:gd name="T19" fmla="*/ 2147483647 h 749"/>
                <a:gd name="T20" fmla="*/ 2147483647 w 735"/>
                <a:gd name="T21" fmla="*/ 2147483647 h 749"/>
                <a:gd name="T22" fmla="*/ 2147483647 w 735"/>
                <a:gd name="T23" fmla="*/ 2147483647 h 749"/>
                <a:gd name="T24" fmla="*/ 2147483647 w 735"/>
                <a:gd name="T25" fmla="*/ 2147483647 h 749"/>
                <a:gd name="T26" fmla="*/ 2147483647 w 735"/>
                <a:gd name="T27" fmla="*/ 2147483647 h 749"/>
                <a:gd name="T28" fmla="*/ 2147483647 w 735"/>
                <a:gd name="T29" fmla="*/ 2147483647 h 749"/>
                <a:gd name="T30" fmla="*/ 2147483647 w 735"/>
                <a:gd name="T31" fmla="*/ 2147483647 h 749"/>
                <a:gd name="T32" fmla="*/ 2147483647 w 735"/>
                <a:gd name="T33" fmla="*/ 2147483647 h 749"/>
                <a:gd name="T34" fmla="*/ 2147483647 w 735"/>
                <a:gd name="T35" fmla="*/ 2147483647 h 749"/>
                <a:gd name="T36" fmla="*/ 2147483647 w 735"/>
                <a:gd name="T37" fmla="*/ 2147483647 h 749"/>
                <a:gd name="T38" fmla="*/ 2147483647 w 735"/>
                <a:gd name="T39" fmla="*/ 2147483647 h 749"/>
                <a:gd name="T40" fmla="*/ 2147483647 w 735"/>
                <a:gd name="T41" fmla="*/ 2147483647 h 749"/>
                <a:gd name="T42" fmla="*/ 2147483647 w 735"/>
                <a:gd name="T43" fmla="*/ 2147483647 h 749"/>
                <a:gd name="T44" fmla="*/ 2147483647 w 735"/>
                <a:gd name="T45" fmla="*/ 2147483647 h 749"/>
                <a:gd name="T46" fmla="*/ 2147483647 w 735"/>
                <a:gd name="T47" fmla="*/ 2147483647 h 749"/>
                <a:gd name="T48" fmla="*/ 2147483647 w 735"/>
                <a:gd name="T49" fmla="*/ 2147483647 h 749"/>
                <a:gd name="T50" fmla="*/ 2147483647 w 735"/>
                <a:gd name="T51" fmla="*/ 2147483647 h 749"/>
                <a:gd name="T52" fmla="*/ 2147483647 w 735"/>
                <a:gd name="T53" fmla="*/ 2147483647 h 749"/>
                <a:gd name="T54" fmla="*/ 2147483647 w 735"/>
                <a:gd name="T55" fmla="*/ 2147483647 h 749"/>
                <a:gd name="T56" fmla="*/ 2147483647 w 735"/>
                <a:gd name="T57" fmla="*/ 2147483647 h 749"/>
                <a:gd name="T58" fmla="*/ 0 w 735"/>
                <a:gd name="T59" fmla="*/ 2147483647 h 749"/>
                <a:gd name="T60" fmla="*/ 0 w 735"/>
                <a:gd name="T61" fmla="*/ 2147483647 h 749"/>
                <a:gd name="T62" fmla="*/ 2147483647 w 735"/>
                <a:gd name="T63" fmla="*/ 2147483647 h 749"/>
                <a:gd name="T64" fmla="*/ 2147483647 w 735"/>
                <a:gd name="T65" fmla="*/ 2147483647 h 749"/>
                <a:gd name="T66" fmla="*/ 2147483647 w 735"/>
                <a:gd name="T67" fmla="*/ 2147483647 h 749"/>
                <a:gd name="T68" fmla="*/ 2147483647 w 735"/>
                <a:gd name="T69" fmla="*/ 2147483647 h 749"/>
                <a:gd name="T70" fmla="*/ 2147483647 w 735"/>
                <a:gd name="T71" fmla="*/ 2147483647 h 749"/>
                <a:gd name="T72" fmla="*/ 2147483647 w 735"/>
                <a:gd name="T73" fmla="*/ 2147483647 h 749"/>
                <a:gd name="T74" fmla="*/ 2147483647 w 735"/>
                <a:gd name="T75" fmla="*/ 2147483647 h 749"/>
                <a:gd name="T76" fmla="*/ 2147483647 w 735"/>
                <a:gd name="T77" fmla="*/ 2147483647 h 749"/>
                <a:gd name="T78" fmla="*/ 2147483647 w 735"/>
                <a:gd name="T79" fmla="*/ 2147483647 h 749"/>
                <a:gd name="T80" fmla="*/ 2147483647 w 735"/>
                <a:gd name="T81" fmla="*/ 2147483647 h 749"/>
                <a:gd name="T82" fmla="*/ 2147483647 w 735"/>
                <a:gd name="T83" fmla="*/ 2147483647 h 749"/>
                <a:gd name="T84" fmla="*/ 2147483647 w 735"/>
                <a:gd name="T85" fmla="*/ 2147483647 h 749"/>
                <a:gd name="T86" fmla="*/ 2147483647 w 735"/>
                <a:gd name="T87" fmla="*/ 2147483647 h 749"/>
                <a:gd name="T88" fmla="*/ 2147483647 w 735"/>
                <a:gd name="T89" fmla="*/ 2147483647 h 749"/>
                <a:gd name="T90" fmla="*/ 2147483647 w 735"/>
                <a:gd name="T91" fmla="*/ 2147483647 h 749"/>
                <a:gd name="T92" fmla="*/ 2147483647 w 735"/>
                <a:gd name="T93" fmla="*/ 2147483647 h 749"/>
                <a:gd name="T94" fmla="*/ 2147483647 w 735"/>
                <a:gd name="T95" fmla="*/ 2147483647 h 749"/>
                <a:gd name="T96" fmla="*/ 2147483647 w 735"/>
                <a:gd name="T97" fmla="*/ 2147483647 h 749"/>
                <a:gd name="T98" fmla="*/ 2147483647 w 735"/>
                <a:gd name="T99" fmla="*/ 2147483647 h 749"/>
                <a:gd name="T100" fmla="*/ 2147483647 w 735"/>
                <a:gd name="T101" fmla="*/ 2147483647 h 749"/>
                <a:gd name="T102" fmla="*/ 2147483647 w 735"/>
                <a:gd name="T103" fmla="*/ 2147483647 h 749"/>
                <a:gd name="T104" fmla="*/ 2147483647 w 735"/>
                <a:gd name="T105" fmla="*/ 2147483647 h 749"/>
                <a:gd name="T106" fmla="*/ 2147483647 w 735"/>
                <a:gd name="T107" fmla="*/ 2147483647 h 749"/>
                <a:gd name="T108" fmla="*/ 2147483647 w 735"/>
                <a:gd name="T109" fmla="*/ 2147483647 h 749"/>
                <a:gd name="T110" fmla="*/ 2147483647 w 735"/>
                <a:gd name="T111" fmla="*/ 2147483647 h 749"/>
                <a:gd name="T112" fmla="*/ 2147483647 w 735"/>
                <a:gd name="T113" fmla="*/ 2147483647 h 7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5"/>
                <a:gd name="T172" fmla="*/ 0 h 749"/>
                <a:gd name="T173" fmla="*/ 735 w 735"/>
                <a:gd name="T174" fmla="*/ 749 h 7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5" h="749">
                  <a:moveTo>
                    <a:pt x="688" y="161"/>
                  </a:moveTo>
                  <a:lnTo>
                    <a:pt x="693" y="188"/>
                  </a:lnTo>
                  <a:lnTo>
                    <a:pt x="693" y="220"/>
                  </a:lnTo>
                  <a:lnTo>
                    <a:pt x="697" y="249"/>
                  </a:lnTo>
                  <a:lnTo>
                    <a:pt x="717" y="273"/>
                  </a:lnTo>
                  <a:lnTo>
                    <a:pt x="713" y="309"/>
                  </a:lnTo>
                  <a:lnTo>
                    <a:pt x="723" y="342"/>
                  </a:lnTo>
                  <a:lnTo>
                    <a:pt x="735" y="374"/>
                  </a:lnTo>
                  <a:lnTo>
                    <a:pt x="735" y="408"/>
                  </a:lnTo>
                  <a:lnTo>
                    <a:pt x="731" y="447"/>
                  </a:lnTo>
                  <a:lnTo>
                    <a:pt x="719" y="483"/>
                  </a:lnTo>
                  <a:lnTo>
                    <a:pt x="699" y="516"/>
                  </a:lnTo>
                  <a:lnTo>
                    <a:pt x="676" y="550"/>
                  </a:lnTo>
                  <a:lnTo>
                    <a:pt x="650" y="581"/>
                  </a:lnTo>
                  <a:lnTo>
                    <a:pt x="624" y="613"/>
                  </a:lnTo>
                  <a:lnTo>
                    <a:pt x="599" y="645"/>
                  </a:lnTo>
                  <a:lnTo>
                    <a:pt x="575" y="680"/>
                  </a:lnTo>
                  <a:lnTo>
                    <a:pt x="559" y="700"/>
                  </a:lnTo>
                  <a:lnTo>
                    <a:pt x="539" y="716"/>
                  </a:lnTo>
                  <a:lnTo>
                    <a:pt x="518" y="730"/>
                  </a:lnTo>
                  <a:lnTo>
                    <a:pt x="494" y="739"/>
                  </a:lnTo>
                  <a:lnTo>
                    <a:pt x="468" y="745"/>
                  </a:lnTo>
                  <a:lnTo>
                    <a:pt x="441" y="749"/>
                  </a:lnTo>
                  <a:lnTo>
                    <a:pt x="413" y="749"/>
                  </a:lnTo>
                  <a:lnTo>
                    <a:pt x="385" y="745"/>
                  </a:lnTo>
                  <a:lnTo>
                    <a:pt x="367" y="737"/>
                  </a:lnTo>
                  <a:lnTo>
                    <a:pt x="350" y="730"/>
                  </a:lnTo>
                  <a:lnTo>
                    <a:pt x="334" y="720"/>
                  </a:lnTo>
                  <a:lnTo>
                    <a:pt x="318" y="710"/>
                  </a:lnTo>
                  <a:lnTo>
                    <a:pt x="302" y="700"/>
                  </a:lnTo>
                  <a:lnTo>
                    <a:pt x="286" y="690"/>
                  </a:lnTo>
                  <a:lnTo>
                    <a:pt x="269" y="680"/>
                  </a:lnTo>
                  <a:lnTo>
                    <a:pt x="251" y="670"/>
                  </a:lnTo>
                  <a:lnTo>
                    <a:pt x="241" y="666"/>
                  </a:lnTo>
                  <a:lnTo>
                    <a:pt x="233" y="664"/>
                  </a:lnTo>
                  <a:lnTo>
                    <a:pt x="223" y="662"/>
                  </a:lnTo>
                  <a:lnTo>
                    <a:pt x="213" y="660"/>
                  </a:lnTo>
                  <a:lnTo>
                    <a:pt x="202" y="658"/>
                  </a:lnTo>
                  <a:lnTo>
                    <a:pt x="190" y="656"/>
                  </a:lnTo>
                  <a:lnTo>
                    <a:pt x="176" y="653"/>
                  </a:lnTo>
                  <a:lnTo>
                    <a:pt x="162" y="651"/>
                  </a:lnTo>
                  <a:lnTo>
                    <a:pt x="144" y="641"/>
                  </a:lnTo>
                  <a:lnTo>
                    <a:pt x="128" y="633"/>
                  </a:lnTo>
                  <a:lnTo>
                    <a:pt x="117" y="623"/>
                  </a:lnTo>
                  <a:lnTo>
                    <a:pt x="107" y="613"/>
                  </a:lnTo>
                  <a:lnTo>
                    <a:pt x="99" y="605"/>
                  </a:lnTo>
                  <a:lnTo>
                    <a:pt x="93" y="595"/>
                  </a:lnTo>
                  <a:lnTo>
                    <a:pt x="87" y="583"/>
                  </a:lnTo>
                  <a:lnTo>
                    <a:pt x="83" y="573"/>
                  </a:lnTo>
                  <a:lnTo>
                    <a:pt x="77" y="558"/>
                  </a:lnTo>
                  <a:lnTo>
                    <a:pt x="73" y="544"/>
                  </a:lnTo>
                  <a:lnTo>
                    <a:pt x="71" y="530"/>
                  </a:lnTo>
                  <a:lnTo>
                    <a:pt x="67" y="512"/>
                  </a:lnTo>
                  <a:lnTo>
                    <a:pt x="63" y="502"/>
                  </a:lnTo>
                  <a:lnTo>
                    <a:pt x="57" y="496"/>
                  </a:lnTo>
                  <a:lnTo>
                    <a:pt x="51" y="496"/>
                  </a:lnTo>
                  <a:lnTo>
                    <a:pt x="41" y="500"/>
                  </a:lnTo>
                  <a:lnTo>
                    <a:pt x="18" y="492"/>
                  </a:lnTo>
                  <a:lnTo>
                    <a:pt x="6" y="479"/>
                  </a:lnTo>
                  <a:lnTo>
                    <a:pt x="0" y="463"/>
                  </a:lnTo>
                  <a:lnTo>
                    <a:pt x="0" y="447"/>
                  </a:lnTo>
                  <a:lnTo>
                    <a:pt x="0" y="429"/>
                  </a:lnTo>
                  <a:lnTo>
                    <a:pt x="12" y="421"/>
                  </a:lnTo>
                  <a:lnTo>
                    <a:pt x="22" y="413"/>
                  </a:lnTo>
                  <a:lnTo>
                    <a:pt x="30" y="406"/>
                  </a:lnTo>
                  <a:lnTo>
                    <a:pt x="38" y="396"/>
                  </a:lnTo>
                  <a:lnTo>
                    <a:pt x="45" y="386"/>
                  </a:lnTo>
                  <a:lnTo>
                    <a:pt x="49" y="374"/>
                  </a:lnTo>
                  <a:lnTo>
                    <a:pt x="55" y="362"/>
                  </a:lnTo>
                  <a:lnTo>
                    <a:pt x="59" y="350"/>
                  </a:lnTo>
                  <a:lnTo>
                    <a:pt x="57" y="330"/>
                  </a:lnTo>
                  <a:lnTo>
                    <a:pt x="57" y="311"/>
                  </a:lnTo>
                  <a:lnTo>
                    <a:pt x="57" y="293"/>
                  </a:lnTo>
                  <a:lnTo>
                    <a:pt x="55" y="273"/>
                  </a:lnTo>
                  <a:lnTo>
                    <a:pt x="77" y="273"/>
                  </a:lnTo>
                  <a:lnTo>
                    <a:pt x="97" y="267"/>
                  </a:lnTo>
                  <a:lnTo>
                    <a:pt x="117" y="259"/>
                  </a:lnTo>
                  <a:lnTo>
                    <a:pt x="134" y="247"/>
                  </a:lnTo>
                  <a:lnTo>
                    <a:pt x="152" y="232"/>
                  </a:lnTo>
                  <a:lnTo>
                    <a:pt x="168" y="216"/>
                  </a:lnTo>
                  <a:lnTo>
                    <a:pt x="182" y="198"/>
                  </a:lnTo>
                  <a:lnTo>
                    <a:pt x="196" y="180"/>
                  </a:lnTo>
                  <a:lnTo>
                    <a:pt x="203" y="172"/>
                  </a:lnTo>
                  <a:lnTo>
                    <a:pt x="213" y="164"/>
                  </a:lnTo>
                  <a:lnTo>
                    <a:pt x="221" y="157"/>
                  </a:lnTo>
                  <a:lnTo>
                    <a:pt x="229" y="149"/>
                  </a:lnTo>
                  <a:lnTo>
                    <a:pt x="237" y="141"/>
                  </a:lnTo>
                  <a:lnTo>
                    <a:pt x="247" y="133"/>
                  </a:lnTo>
                  <a:lnTo>
                    <a:pt x="255" y="123"/>
                  </a:lnTo>
                  <a:lnTo>
                    <a:pt x="265" y="113"/>
                  </a:lnTo>
                  <a:lnTo>
                    <a:pt x="273" y="101"/>
                  </a:lnTo>
                  <a:lnTo>
                    <a:pt x="281" y="91"/>
                  </a:lnTo>
                  <a:lnTo>
                    <a:pt x="288" y="82"/>
                  </a:lnTo>
                  <a:lnTo>
                    <a:pt x="296" y="70"/>
                  </a:lnTo>
                  <a:lnTo>
                    <a:pt x="304" y="60"/>
                  </a:lnTo>
                  <a:lnTo>
                    <a:pt x="310" y="50"/>
                  </a:lnTo>
                  <a:lnTo>
                    <a:pt x="318" y="38"/>
                  </a:lnTo>
                  <a:lnTo>
                    <a:pt x="324" y="26"/>
                  </a:lnTo>
                  <a:lnTo>
                    <a:pt x="360" y="42"/>
                  </a:lnTo>
                  <a:lnTo>
                    <a:pt x="399" y="52"/>
                  </a:lnTo>
                  <a:lnTo>
                    <a:pt x="439" y="58"/>
                  </a:lnTo>
                  <a:lnTo>
                    <a:pt x="480" y="60"/>
                  </a:lnTo>
                  <a:lnTo>
                    <a:pt x="522" y="58"/>
                  </a:lnTo>
                  <a:lnTo>
                    <a:pt x="561" y="48"/>
                  </a:lnTo>
                  <a:lnTo>
                    <a:pt x="599" y="34"/>
                  </a:lnTo>
                  <a:lnTo>
                    <a:pt x="632" y="14"/>
                  </a:lnTo>
                  <a:lnTo>
                    <a:pt x="656" y="0"/>
                  </a:lnTo>
                  <a:lnTo>
                    <a:pt x="652" y="22"/>
                  </a:lnTo>
                  <a:lnTo>
                    <a:pt x="648" y="44"/>
                  </a:lnTo>
                  <a:lnTo>
                    <a:pt x="646" y="66"/>
                  </a:lnTo>
                  <a:lnTo>
                    <a:pt x="646" y="87"/>
                  </a:lnTo>
                  <a:lnTo>
                    <a:pt x="648" y="109"/>
                  </a:lnTo>
                  <a:lnTo>
                    <a:pt x="656" y="129"/>
                  </a:lnTo>
                  <a:lnTo>
                    <a:pt x="668" y="145"/>
                  </a:lnTo>
                  <a:lnTo>
                    <a:pt x="688" y="161"/>
                  </a:lnTo>
                  <a:close/>
                </a:path>
              </a:pathLst>
            </a:custGeom>
            <a:solidFill>
              <a:srgbClr val="F4C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8" name="Freeform 32">
              <a:extLst>
                <a:ext uri="{FF2B5EF4-FFF2-40B4-BE49-F238E27FC236}">
                  <a16:creationId xmlns:a16="http://schemas.microsoft.com/office/drawing/2014/main" id="{E3907CAD-7980-690E-1E9C-D64B55D2B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3756025"/>
              <a:ext cx="63500" cy="79375"/>
            </a:xfrm>
            <a:custGeom>
              <a:avLst/>
              <a:gdLst>
                <a:gd name="T0" fmla="*/ 2147483647 w 79"/>
                <a:gd name="T1" fmla="*/ 2147483647 h 101"/>
                <a:gd name="T2" fmla="*/ 2147483647 w 79"/>
                <a:gd name="T3" fmla="*/ 2147483647 h 101"/>
                <a:gd name="T4" fmla="*/ 2147483647 w 79"/>
                <a:gd name="T5" fmla="*/ 2147483647 h 101"/>
                <a:gd name="T6" fmla="*/ 2147483647 w 79"/>
                <a:gd name="T7" fmla="*/ 2147483647 h 101"/>
                <a:gd name="T8" fmla="*/ 2147483647 w 79"/>
                <a:gd name="T9" fmla="*/ 2147483647 h 101"/>
                <a:gd name="T10" fmla="*/ 2147483647 w 79"/>
                <a:gd name="T11" fmla="*/ 2147483647 h 101"/>
                <a:gd name="T12" fmla="*/ 2147483647 w 79"/>
                <a:gd name="T13" fmla="*/ 2147483647 h 101"/>
                <a:gd name="T14" fmla="*/ 2147483647 w 79"/>
                <a:gd name="T15" fmla="*/ 2147483647 h 101"/>
                <a:gd name="T16" fmla="*/ 0 w 79"/>
                <a:gd name="T17" fmla="*/ 0 h 101"/>
                <a:gd name="T18" fmla="*/ 2147483647 w 79"/>
                <a:gd name="T19" fmla="*/ 2147483647 h 101"/>
                <a:gd name="T20" fmla="*/ 2147483647 w 79"/>
                <a:gd name="T21" fmla="*/ 2147483647 h 101"/>
                <a:gd name="T22" fmla="*/ 2147483647 w 79"/>
                <a:gd name="T23" fmla="*/ 2147483647 h 101"/>
                <a:gd name="T24" fmla="*/ 2147483647 w 79"/>
                <a:gd name="T25" fmla="*/ 2147483647 h 101"/>
                <a:gd name="T26" fmla="*/ 2147483647 w 79"/>
                <a:gd name="T27" fmla="*/ 2147483647 h 101"/>
                <a:gd name="T28" fmla="*/ 2147483647 w 79"/>
                <a:gd name="T29" fmla="*/ 2147483647 h 101"/>
                <a:gd name="T30" fmla="*/ 2147483647 w 79"/>
                <a:gd name="T31" fmla="*/ 2147483647 h 101"/>
                <a:gd name="T32" fmla="*/ 2147483647 w 79"/>
                <a:gd name="T33" fmla="*/ 2147483647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01"/>
                <a:gd name="T53" fmla="*/ 79 w 79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01">
                  <a:moveTo>
                    <a:pt x="73" y="59"/>
                  </a:moveTo>
                  <a:lnTo>
                    <a:pt x="65" y="69"/>
                  </a:lnTo>
                  <a:lnTo>
                    <a:pt x="57" y="79"/>
                  </a:lnTo>
                  <a:lnTo>
                    <a:pt x="49" y="91"/>
                  </a:lnTo>
                  <a:lnTo>
                    <a:pt x="41" y="101"/>
                  </a:lnTo>
                  <a:lnTo>
                    <a:pt x="27" y="79"/>
                  </a:lnTo>
                  <a:lnTo>
                    <a:pt x="13" y="53"/>
                  </a:lnTo>
                  <a:lnTo>
                    <a:pt x="4" y="28"/>
                  </a:lnTo>
                  <a:lnTo>
                    <a:pt x="0" y="0"/>
                  </a:lnTo>
                  <a:lnTo>
                    <a:pt x="9" y="8"/>
                  </a:lnTo>
                  <a:lnTo>
                    <a:pt x="23" y="12"/>
                  </a:lnTo>
                  <a:lnTo>
                    <a:pt x="39" y="16"/>
                  </a:lnTo>
                  <a:lnTo>
                    <a:pt x="55" y="18"/>
                  </a:lnTo>
                  <a:lnTo>
                    <a:pt x="67" y="24"/>
                  </a:lnTo>
                  <a:lnTo>
                    <a:pt x="77" y="30"/>
                  </a:lnTo>
                  <a:lnTo>
                    <a:pt x="79" y="42"/>
                  </a:lnTo>
                  <a:lnTo>
                    <a:pt x="73" y="59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69" name="Freeform 33">
              <a:extLst>
                <a:ext uri="{FF2B5EF4-FFF2-40B4-BE49-F238E27FC236}">
                  <a16:creationId xmlns:a16="http://schemas.microsoft.com/office/drawing/2014/main" id="{D8B0F11F-65E0-27D0-3A7C-9AD0DEA12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3770313"/>
              <a:ext cx="247650" cy="481013"/>
            </a:xfrm>
            <a:custGeom>
              <a:avLst/>
              <a:gdLst>
                <a:gd name="T0" fmla="*/ 2147483647 w 312"/>
                <a:gd name="T1" fmla="*/ 2147483647 h 607"/>
                <a:gd name="T2" fmla="*/ 2147483647 w 312"/>
                <a:gd name="T3" fmla="*/ 2147483647 h 607"/>
                <a:gd name="T4" fmla="*/ 2147483647 w 312"/>
                <a:gd name="T5" fmla="*/ 2147483647 h 607"/>
                <a:gd name="T6" fmla="*/ 2147483647 w 312"/>
                <a:gd name="T7" fmla="*/ 2147483647 h 607"/>
                <a:gd name="T8" fmla="*/ 2147483647 w 312"/>
                <a:gd name="T9" fmla="*/ 2147483647 h 607"/>
                <a:gd name="T10" fmla="*/ 2147483647 w 312"/>
                <a:gd name="T11" fmla="*/ 2147483647 h 607"/>
                <a:gd name="T12" fmla="*/ 2147483647 w 312"/>
                <a:gd name="T13" fmla="*/ 2147483647 h 607"/>
                <a:gd name="T14" fmla="*/ 2147483647 w 312"/>
                <a:gd name="T15" fmla="*/ 2147483647 h 607"/>
                <a:gd name="T16" fmla="*/ 2147483647 w 312"/>
                <a:gd name="T17" fmla="*/ 2147483647 h 607"/>
                <a:gd name="T18" fmla="*/ 2147483647 w 312"/>
                <a:gd name="T19" fmla="*/ 2147483647 h 607"/>
                <a:gd name="T20" fmla="*/ 2147483647 w 312"/>
                <a:gd name="T21" fmla="*/ 2147483647 h 607"/>
                <a:gd name="T22" fmla="*/ 2147483647 w 312"/>
                <a:gd name="T23" fmla="*/ 2147483647 h 607"/>
                <a:gd name="T24" fmla="*/ 2147483647 w 312"/>
                <a:gd name="T25" fmla="*/ 2147483647 h 607"/>
                <a:gd name="T26" fmla="*/ 2147483647 w 312"/>
                <a:gd name="T27" fmla="*/ 2147483647 h 607"/>
                <a:gd name="T28" fmla="*/ 2147483647 w 312"/>
                <a:gd name="T29" fmla="*/ 2147483647 h 607"/>
                <a:gd name="T30" fmla="*/ 2147483647 w 312"/>
                <a:gd name="T31" fmla="*/ 2147483647 h 607"/>
                <a:gd name="T32" fmla="*/ 2147483647 w 312"/>
                <a:gd name="T33" fmla="*/ 2147483647 h 607"/>
                <a:gd name="T34" fmla="*/ 2147483647 w 312"/>
                <a:gd name="T35" fmla="*/ 2147483647 h 607"/>
                <a:gd name="T36" fmla="*/ 2147483647 w 312"/>
                <a:gd name="T37" fmla="*/ 2147483647 h 607"/>
                <a:gd name="T38" fmla="*/ 2147483647 w 312"/>
                <a:gd name="T39" fmla="*/ 2147483647 h 607"/>
                <a:gd name="T40" fmla="*/ 2147483647 w 312"/>
                <a:gd name="T41" fmla="*/ 2147483647 h 607"/>
                <a:gd name="T42" fmla="*/ 2147483647 w 312"/>
                <a:gd name="T43" fmla="*/ 2147483647 h 607"/>
                <a:gd name="T44" fmla="*/ 2147483647 w 312"/>
                <a:gd name="T45" fmla="*/ 2147483647 h 607"/>
                <a:gd name="T46" fmla="*/ 2147483647 w 312"/>
                <a:gd name="T47" fmla="*/ 2147483647 h 607"/>
                <a:gd name="T48" fmla="*/ 2147483647 w 312"/>
                <a:gd name="T49" fmla="*/ 2147483647 h 607"/>
                <a:gd name="T50" fmla="*/ 2147483647 w 312"/>
                <a:gd name="T51" fmla="*/ 2147483647 h 607"/>
                <a:gd name="T52" fmla="*/ 2147483647 w 312"/>
                <a:gd name="T53" fmla="*/ 2147483647 h 607"/>
                <a:gd name="T54" fmla="*/ 2147483647 w 312"/>
                <a:gd name="T55" fmla="*/ 2147483647 h 607"/>
                <a:gd name="T56" fmla="*/ 2147483647 w 312"/>
                <a:gd name="T57" fmla="*/ 2147483647 h 607"/>
                <a:gd name="T58" fmla="*/ 2147483647 w 312"/>
                <a:gd name="T59" fmla="*/ 2147483647 h 607"/>
                <a:gd name="T60" fmla="*/ 2147483647 w 312"/>
                <a:gd name="T61" fmla="*/ 2147483647 h 607"/>
                <a:gd name="T62" fmla="*/ 2147483647 w 312"/>
                <a:gd name="T63" fmla="*/ 2147483647 h 607"/>
                <a:gd name="T64" fmla="*/ 2147483647 w 312"/>
                <a:gd name="T65" fmla="*/ 2147483647 h 607"/>
                <a:gd name="T66" fmla="*/ 2147483647 w 312"/>
                <a:gd name="T67" fmla="*/ 2147483647 h 607"/>
                <a:gd name="T68" fmla="*/ 0 w 312"/>
                <a:gd name="T69" fmla="*/ 2147483647 h 607"/>
                <a:gd name="T70" fmla="*/ 2147483647 w 312"/>
                <a:gd name="T71" fmla="*/ 2147483647 h 607"/>
                <a:gd name="T72" fmla="*/ 2147483647 w 312"/>
                <a:gd name="T73" fmla="*/ 2147483647 h 607"/>
                <a:gd name="T74" fmla="*/ 2147483647 w 312"/>
                <a:gd name="T75" fmla="*/ 2147483647 h 607"/>
                <a:gd name="T76" fmla="*/ 2147483647 w 312"/>
                <a:gd name="T77" fmla="*/ 2147483647 h 607"/>
                <a:gd name="T78" fmla="*/ 2147483647 w 312"/>
                <a:gd name="T79" fmla="*/ 2147483647 h 607"/>
                <a:gd name="T80" fmla="*/ 2147483647 w 312"/>
                <a:gd name="T81" fmla="*/ 2147483647 h 607"/>
                <a:gd name="T82" fmla="*/ 2147483647 w 312"/>
                <a:gd name="T83" fmla="*/ 2147483647 h 607"/>
                <a:gd name="T84" fmla="*/ 2147483647 w 312"/>
                <a:gd name="T85" fmla="*/ 0 h 6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2"/>
                <a:gd name="T130" fmla="*/ 0 h 607"/>
                <a:gd name="T131" fmla="*/ 312 w 312"/>
                <a:gd name="T132" fmla="*/ 607 h 6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2" h="607">
                  <a:moveTo>
                    <a:pt x="209" y="0"/>
                  </a:moveTo>
                  <a:lnTo>
                    <a:pt x="181" y="18"/>
                  </a:lnTo>
                  <a:lnTo>
                    <a:pt x="160" y="37"/>
                  </a:lnTo>
                  <a:lnTo>
                    <a:pt x="142" y="61"/>
                  </a:lnTo>
                  <a:lnTo>
                    <a:pt x="126" y="87"/>
                  </a:lnTo>
                  <a:lnTo>
                    <a:pt x="116" y="115"/>
                  </a:lnTo>
                  <a:lnTo>
                    <a:pt x="108" y="144"/>
                  </a:lnTo>
                  <a:lnTo>
                    <a:pt x="100" y="174"/>
                  </a:lnTo>
                  <a:lnTo>
                    <a:pt x="97" y="203"/>
                  </a:lnTo>
                  <a:lnTo>
                    <a:pt x="83" y="239"/>
                  </a:lnTo>
                  <a:lnTo>
                    <a:pt x="79" y="279"/>
                  </a:lnTo>
                  <a:lnTo>
                    <a:pt x="81" y="318"/>
                  </a:lnTo>
                  <a:lnTo>
                    <a:pt x="93" y="354"/>
                  </a:lnTo>
                  <a:lnTo>
                    <a:pt x="100" y="363"/>
                  </a:lnTo>
                  <a:lnTo>
                    <a:pt x="108" y="371"/>
                  </a:lnTo>
                  <a:lnTo>
                    <a:pt x="120" y="379"/>
                  </a:lnTo>
                  <a:lnTo>
                    <a:pt x="130" y="385"/>
                  </a:lnTo>
                  <a:lnTo>
                    <a:pt x="142" y="391"/>
                  </a:lnTo>
                  <a:lnTo>
                    <a:pt x="156" y="393"/>
                  </a:lnTo>
                  <a:lnTo>
                    <a:pt x="170" y="395"/>
                  </a:lnTo>
                  <a:lnTo>
                    <a:pt x="183" y="393"/>
                  </a:lnTo>
                  <a:lnTo>
                    <a:pt x="185" y="407"/>
                  </a:lnTo>
                  <a:lnTo>
                    <a:pt x="189" y="421"/>
                  </a:lnTo>
                  <a:lnTo>
                    <a:pt x="195" y="435"/>
                  </a:lnTo>
                  <a:lnTo>
                    <a:pt x="201" y="448"/>
                  </a:lnTo>
                  <a:lnTo>
                    <a:pt x="209" y="460"/>
                  </a:lnTo>
                  <a:lnTo>
                    <a:pt x="217" y="472"/>
                  </a:lnTo>
                  <a:lnTo>
                    <a:pt x="229" y="480"/>
                  </a:lnTo>
                  <a:lnTo>
                    <a:pt x="243" y="488"/>
                  </a:lnTo>
                  <a:lnTo>
                    <a:pt x="257" y="498"/>
                  </a:lnTo>
                  <a:lnTo>
                    <a:pt x="264" y="514"/>
                  </a:lnTo>
                  <a:lnTo>
                    <a:pt x="268" y="531"/>
                  </a:lnTo>
                  <a:lnTo>
                    <a:pt x="274" y="551"/>
                  </a:lnTo>
                  <a:lnTo>
                    <a:pt x="284" y="569"/>
                  </a:lnTo>
                  <a:lnTo>
                    <a:pt x="296" y="585"/>
                  </a:lnTo>
                  <a:lnTo>
                    <a:pt x="308" y="599"/>
                  </a:lnTo>
                  <a:lnTo>
                    <a:pt x="312" y="603"/>
                  </a:lnTo>
                  <a:lnTo>
                    <a:pt x="294" y="607"/>
                  </a:lnTo>
                  <a:lnTo>
                    <a:pt x="276" y="607"/>
                  </a:lnTo>
                  <a:lnTo>
                    <a:pt x="259" y="607"/>
                  </a:lnTo>
                  <a:lnTo>
                    <a:pt x="241" y="605"/>
                  </a:lnTo>
                  <a:lnTo>
                    <a:pt x="223" y="599"/>
                  </a:lnTo>
                  <a:lnTo>
                    <a:pt x="205" y="591"/>
                  </a:lnTo>
                  <a:lnTo>
                    <a:pt x="189" y="579"/>
                  </a:lnTo>
                  <a:lnTo>
                    <a:pt x="176" y="563"/>
                  </a:lnTo>
                  <a:lnTo>
                    <a:pt x="170" y="549"/>
                  </a:lnTo>
                  <a:lnTo>
                    <a:pt x="162" y="537"/>
                  </a:lnTo>
                  <a:lnTo>
                    <a:pt x="160" y="524"/>
                  </a:lnTo>
                  <a:lnTo>
                    <a:pt x="164" y="510"/>
                  </a:lnTo>
                  <a:lnTo>
                    <a:pt x="172" y="494"/>
                  </a:lnTo>
                  <a:lnTo>
                    <a:pt x="172" y="478"/>
                  </a:lnTo>
                  <a:lnTo>
                    <a:pt x="168" y="460"/>
                  </a:lnTo>
                  <a:lnTo>
                    <a:pt x="164" y="444"/>
                  </a:lnTo>
                  <a:lnTo>
                    <a:pt x="158" y="437"/>
                  </a:lnTo>
                  <a:lnTo>
                    <a:pt x="152" y="429"/>
                  </a:lnTo>
                  <a:lnTo>
                    <a:pt x="144" y="425"/>
                  </a:lnTo>
                  <a:lnTo>
                    <a:pt x="136" y="421"/>
                  </a:lnTo>
                  <a:lnTo>
                    <a:pt x="126" y="419"/>
                  </a:lnTo>
                  <a:lnTo>
                    <a:pt x="118" y="417"/>
                  </a:lnTo>
                  <a:lnTo>
                    <a:pt x="108" y="415"/>
                  </a:lnTo>
                  <a:lnTo>
                    <a:pt x="98" y="415"/>
                  </a:lnTo>
                  <a:lnTo>
                    <a:pt x="87" y="419"/>
                  </a:lnTo>
                  <a:lnTo>
                    <a:pt x="75" y="425"/>
                  </a:lnTo>
                  <a:lnTo>
                    <a:pt x="65" y="435"/>
                  </a:lnTo>
                  <a:lnTo>
                    <a:pt x="59" y="444"/>
                  </a:lnTo>
                  <a:lnTo>
                    <a:pt x="57" y="460"/>
                  </a:lnTo>
                  <a:lnTo>
                    <a:pt x="61" y="476"/>
                  </a:lnTo>
                  <a:lnTo>
                    <a:pt x="69" y="490"/>
                  </a:lnTo>
                  <a:lnTo>
                    <a:pt x="81" y="500"/>
                  </a:lnTo>
                  <a:lnTo>
                    <a:pt x="91" y="504"/>
                  </a:lnTo>
                  <a:lnTo>
                    <a:pt x="100" y="502"/>
                  </a:lnTo>
                  <a:lnTo>
                    <a:pt x="108" y="496"/>
                  </a:lnTo>
                  <a:lnTo>
                    <a:pt x="116" y="488"/>
                  </a:lnTo>
                  <a:lnTo>
                    <a:pt x="102" y="484"/>
                  </a:lnTo>
                  <a:lnTo>
                    <a:pt x="95" y="478"/>
                  </a:lnTo>
                  <a:lnTo>
                    <a:pt x="91" y="470"/>
                  </a:lnTo>
                  <a:lnTo>
                    <a:pt x="89" y="464"/>
                  </a:lnTo>
                  <a:lnTo>
                    <a:pt x="89" y="458"/>
                  </a:lnTo>
                  <a:lnTo>
                    <a:pt x="91" y="454"/>
                  </a:lnTo>
                  <a:lnTo>
                    <a:pt x="93" y="450"/>
                  </a:lnTo>
                  <a:lnTo>
                    <a:pt x="97" y="446"/>
                  </a:lnTo>
                  <a:lnTo>
                    <a:pt x="110" y="446"/>
                  </a:lnTo>
                  <a:lnTo>
                    <a:pt x="122" y="452"/>
                  </a:lnTo>
                  <a:lnTo>
                    <a:pt x="132" y="462"/>
                  </a:lnTo>
                  <a:lnTo>
                    <a:pt x="140" y="472"/>
                  </a:lnTo>
                  <a:lnTo>
                    <a:pt x="142" y="486"/>
                  </a:lnTo>
                  <a:lnTo>
                    <a:pt x="140" y="500"/>
                  </a:lnTo>
                  <a:lnTo>
                    <a:pt x="132" y="512"/>
                  </a:lnTo>
                  <a:lnTo>
                    <a:pt x="122" y="522"/>
                  </a:lnTo>
                  <a:lnTo>
                    <a:pt x="114" y="525"/>
                  </a:lnTo>
                  <a:lnTo>
                    <a:pt x="106" y="527"/>
                  </a:lnTo>
                  <a:lnTo>
                    <a:pt x="98" y="529"/>
                  </a:lnTo>
                  <a:lnTo>
                    <a:pt x="93" y="529"/>
                  </a:lnTo>
                  <a:lnTo>
                    <a:pt x="85" y="529"/>
                  </a:lnTo>
                  <a:lnTo>
                    <a:pt x="79" y="529"/>
                  </a:lnTo>
                  <a:lnTo>
                    <a:pt x="71" y="527"/>
                  </a:lnTo>
                  <a:lnTo>
                    <a:pt x="61" y="524"/>
                  </a:lnTo>
                  <a:lnTo>
                    <a:pt x="51" y="518"/>
                  </a:lnTo>
                  <a:lnTo>
                    <a:pt x="43" y="510"/>
                  </a:lnTo>
                  <a:lnTo>
                    <a:pt x="33" y="502"/>
                  </a:lnTo>
                  <a:lnTo>
                    <a:pt x="23" y="492"/>
                  </a:lnTo>
                  <a:lnTo>
                    <a:pt x="16" y="482"/>
                  </a:lnTo>
                  <a:lnTo>
                    <a:pt x="8" y="472"/>
                  </a:lnTo>
                  <a:lnTo>
                    <a:pt x="4" y="460"/>
                  </a:lnTo>
                  <a:lnTo>
                    <a:pt x="0" y="450"/>
                  </a:lnTo>
                  <a:lnTo>
                    <a:pt x="2" y="417"/>
                  </a:lnTo>
                  <a:lnTo>
                    <a:pt x="8" y="383"/>
                  </a:lnTo>
                  <a:lnTo>
                    <a:pt x="19" y="352"/>
                  </a:lnTo>
                  <a:lnTo>
                    <a:pt x="43" y="332"/>
                  </a:lnTo>
                  <a:lnTo>
                    <a:pt x="51" y="322"/>
                  </a:lnTo>
                  <a:lnTo>
                    <a:pt x="49" y="312"/>
                  </a:lnTo>
                  <a:lnTo>
                    <a:pt x="41" y="304"/>
                  </a:lnTo>
                  <a:lnTo>
                    <a:pt x="35" y="294"/>
                  </a:lnTo>
                  <a:lnTo>
                    <a:pt x="33" y="259"/>
                  </a:lnTo>
                  <a:lnTo>
                    <a:pt x="37" y="223"/>
                  </a:lnTo>
                  <a:lnTo>
                    <a:pt x="51" y="192"/>
                  </a:lnTo>
                  <a:lnTo>
                    <a:pt x="77" y="166"/>
                  </a:lnTo>
                  <a:lnTo>
                    <a:pt x="77" y="142"/>
                  </a:lnTo>
                  <a:lnTo>
                    <a:pt x="81" y="118"/>
                  </a:lnTo>
                  <a:lnTo>
                    <a:pt x="89" y="97"/>
                  </a:lnTo>
                  <a:lnTo>
                    <a:pt x="98" y="77"/>
                  </a:lnTo>
                  <a:lnTo>
                    <a:pt x="112" y="57"/>
                  </a:lnTo>
                  <a:lnTo>
                    <a:pt x="130" y="41"/>
                  </a:lnTo>
                  <a:lnTo>
                    <a:pt x="148" y="28"/>
                  </a:lnTo>
                  <a:lnTo>
                    <a:pt x="168" y="14"/>
                  </a:lnTo>
                  <a:lnTo>
                    <a:pt x="178" y="10"/>
                  </a:lnTo>
                  <a:lnTo>
                    <a:pt x="187" y="4"/>
                  </a:lnTo>
                  <a:lnTo>
                    <a:pt x="197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0" name="Freeform 34">
              <a:extLst>
                <a:ext uri="{FF2B5EF4-FFF2-40B4-BE49-F238E27FC236}">
                  <a16:creationId xmlns:a16="http://schemas.microsoft.com/office/drawing/2014/main" id="{F095EE46-F798-6788-4FF2-2FD1EAA6C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2838" y="3790950"/>
              <a:ext cx="101600" cy="201613"/>
            </a:xfrm>
            <a:custGeom>
              <a:avLst/>
              <a:gdLst>
                <a:gd name="T0" fmla="*/ 2147483647 w 128"/>
                <a:gd name="T1" fmla="*/ 2147483647 h 254"/>
                <a:gd name="T2" fmla="*/ 2147483647 w 128"/>
                <a:gd name="T3" fmla="*/ 2147483647 h 254"/>
                <a:gd name="T4" fmla="*/ 2147483647 w 128"/>
                <a:gd name="T5" fmla="*/ 2147483647 h 254"/>
                <a:gd name="T6" fmla="*/ 2147483647 w 128"/>
                <a:gd name="T7" fmla="*/ 2147483647 h 254"/>
                <a:gd name="T8" fmla="*/ 2147483647 w 128"/>
                <a:gd name="T9" fmla="*/ 2147483647 h 254"/>
                <a:gd name="T10" fmla="*/ 2147483647 w 128"/>
                <a:gd name="T11" fmla="*/ 2147483647 h 254"/>
                <a:gd name="T12" fmla="*/ 2147483647 w 128"/>
                <a:gd name="T13" fmla="*/ 2147483647 h 254"/>
                <a:gd name="T14" fmla="*/ 2147483647 w 128"/>
                <a:gd name="T15" fmla="*/ 2147483647 h 254"/>
                <a:gd name="T16" fmla="*/ 2147483647 w 128"/>
                <a:gd name="T17" fmla="*/ 2147483647 h 254"/>
                <a:gd name="T18" fmla="*/ 2147483647 w 128"/>
                <a:gd name="T19" fmla="*/ 2147483647 h 254"/>
                <a:gd name="T20" fmla="*/ 2147483647 w 128"/>
                <a:gd name="T21" fmla="*/ 2147483647 h 254"/>
                <a:gd name="T22" fmla="*/ 2147483647 w 128"/>
                <a:gd name="T23" fmla="*/ 2147483647 h 254"/>
                <a:gd name="T24" fmla="*/ 2147483647 w 128"/>
                <a:gd name="T25" fmla="*/ 2147483647 h 254"/>
                <a:gd name="T26" fmla="*/ 2147483647 w 128"/>
                <a:gd name="T27" fmla="*/ 2147483647 h 254"/>
                <a:gd name="T28" fmla="*/ 2147483647 w 128"/>
                <a:gd name="T29" fmla="*/ 2147483647 h 254"/>
                <a:gd name="T30" fmla="*/ 2147483647 w 128"/>
                <a:gd name="T31" fmla="*/ 2147483647 h 254"/>
                <a:gd name="T32" fmla="*/ 2147483647 w 128"/>
                <a:gd name="T33" fmla="*/ 2147483647 h 254"/>
                <a:gd name="T34" fmla="*/ 2147483647 w 128"/>
                <a:gd name="T35" fmla="*/ 2147483647 h 254"/>
                <a:gd name="T36" fmla="*/ 2147483647 w 128"/>
                <a:gd name="T37" fmla="*/ 2147483647 h 254"/>
                <a:gd name="T38" fmla="*/ 2147483647 w 128"/>
                <a:gd name="T39" fmla="*/ 2147483647 h 254"/>
                <a:gd name="T40" fmla="*/ 2147483647 w 128"/>
                <a:gd name="T41" fmla="*/ 2147483647 h 254"/>
                <a:gd name="T42" fmla="*/ 2147483647 w 128"/>
                <a:gd name="T43" fmla="*/ 2147483647 h 254"/>
                <a:gd name="T44" fmla="*/ 2147483647 w 128"/>
                <a:gd name="T45" fmla="*/ 2147483647 h 254"/>
                <a:gd name="T46" fmla="*/ 2147483647 w 128"/>
                <a:gd name="T47" fmla="*/ 2147483647 h 254"/>
                <a:gd name="T48" fmla="*/ 2147483647 w 128"/>
                <a:gd name="T49" fmla="*/ 2147483647 h 254"/>
                <a:gd name="T50" fmla="*/ 0 w 128"/>
                <a:gd name="T51" fmla="*/ 2147483647 h 254"/>
                <a:gd name="T52" fmla="*/ 0 w 128"/>
                <a:gd name="T53" fmla="*/ 2147483647 h 254"/>
                <a:gd name="T54" fmla="*/ 2147483647 w 128"/>
                <a:gd name="T55" fmla="*/ 2147483647 h 254"/>
                <a:gd name="T56" fmla="*/ 2147483647 w 128"/>
                <a:gd name="T57" fmla="*/ 2147483647 h 254"/>
                <a:gd name="T58" fmla="*/ 2147483647 w 128"/>
                <a:gd name="T59" fmla="*/ 2147483647 h 254"/>
                <a:gd name="T60" fmla="*/ 2147483647 w 128"/>
                <a:gd name="T61" fmla="*/ 2147483647 h 254"/>
                <a:gd name="T62" fmla="*/ 2147483647 w 128"/>
                <a:gd name="T63" fmla="*/ 2147483647 h 254"/>
                <a:gd name="T64" fmla="*/ 2147483647 w 128"/>
                <a:gd name="T65" fmla="*/ 2147483647 h 254"/>
                <a:gd name="T66" fmla="*/ 2147483647 w 128"/>
                <a:gd name="T67" fmla="*/ 0 h 254"/>
                <a:gd name="T68" fmla="*/ 2147483647 w 128"/>
                <a:gd name="T69" fmla="*/ 2147483647 h 254"/>
                <a:gd name="T70" fmla="*/ 2147483647 w 128"/>
                <a:gd name="T71" fmla="*/ 2147483647 h 254"/>
                <a:gd name="T72" fmla="*/ 2147483647 w 128"/>
                <a:gd name="T73" fmla="*/ 2147483647 h 254"/>
                <a:gd name="T74" fmla="*/ 2147483647 w 128"/>
                <a:gd name="T75" fmla="*/ 2147483647 h 2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54"/>
                <a:gd name="T116" fmla="*/ 128 w 128"/>
                <a:gd name="T117" fmla="*/ 254 h 2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54">
                  <a:moveTo>
                    <a:pt x="95" y="35"/>
                  </a:moveTo>
                  <a:lnTo>
                    <a:pt x="85" y="67"/>
                  </a:lnTo>
                  <a:lnTo>
                    <a:pt x="71" y="96"/>
                  </a:lnTo>
                  <a:lnTo>
                    <a:pt x="61" y="128"/>
                  </a:lnTo>
                  <a:lnTo>
                    <a:pt x="69" y="160"/>
                  </a:lnTo>
                  <a:lnTo>
                    <a:pt x="91" y="156"/>
                  </a:lnTo>
                  <a:lnTo>
                    <a:pt x="101" y="138"/>
                  </a:lnTo>
                  <a:lnTo>
                    <a:pt x="107" y="116"/>
                  </a:lnTo>
                  <a:lnTo>
                    <a:pt x="120" y="100"/>
                  </a:lnTo>
                  <a:lnTo>
                    <a:pt x="128" y="126"/>
                  </a:lnTo>
                  <a:lnTo>
                    <a:pt x="126" y="148"/>
                  </a:lnTo>
                  <a:lnTo>
                    <a:pt x="114" y="168"/>
                  </a:lnTo>
                  <a:lnTo>
                    <a:pt x="101" y="185"/>
                  </a:lnTo>
                  <a:lnTo>
                    <a:pt x="81" y="203"/>
                  </a:lnTo>
                  <a:lnTo>
                    <a:pt x="63" y="219"/>
                  </a:lnTo>
                  <a:lnTo>
                    <a:pt x="45" y="237"/>
                  </a:lnTo>
                  <a:lnTo>
                    <a:pt x="33" y="254"/>
                  </a:lnTo>
                  <a:lnTo>
                    <a:pt x="26" y="249"/>
                  </a:lnTo>
                  <a:lnTo>
                    <a:pt x="22" y="241"/>
                  </a:lnTo>
                  <a:lnTo>
                    <a:pt x="22" y="229"/>
                  </a:lnTo>
                  <a:lnTo>
                    <a:pt x="20" y="219"/>
                  </a:lnTo>
                  <a:lnTo>
                    <a:pt x="24" y="201"/>
                  </a:lnTo>
                  <a:lnTo>
                    <a:pt x="35" y="183"/>
                  </a:lnTo>
                  <a:lnTo>
                    <a:pt x="41" y="168"/>
                  </a:lnTo>
                  <a:lnTo>
                    <a:pt x="32" y="152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6" y="108"/>
                  </a:lnTo>
                  <a:lnTo>
                    <a:pt x="16" y="90"/>
                  </a:lnTo>
                  <a:lnTo>
                    <a:pt x="26" y="73"/>
                  </a:lnTo>
                  <a:lnTo>
                    <a:pt x="37" y="55"/>
                  </a:lnTo>
                  <a:lnTo>
                    <a:pt x="49" y="37"/>
                  </a:lnTo>
                  <a:lnTo>
                    <a:pt x="59" y="19"/>
                  </a:lnTo>
                  <a:lnTo>
                    <a:pt x="67" y="0"/>
                  </a:lnTo>
                  <a:lnTo>
                    <a:pt x="77" y="6"/>
                  </a:lnTo>
                  <a:lnTo>
                    <a:pt x="85" y="13"/>
                  </a:lnTo>
                  <a:lnTo>
                    <a:pt x="91" y="25"/>
                  </a:lnTo>
                  <a:lnTo>
                    <a:pt x="95" y="35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1" name="Freeform 35">
              <a:extLst>
                <a:ext uri="{FF2B5EF4-FFF2-40B4-BE49-F238E27FC236}">
                  <a16:creationId xmlns:a16="http://schemas.microsoft.com/office/drawing/2014/main" id="{DE355AD3-217A-4010-BDA7-CB277B5B4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088" y="3821113"/>
              <a:ext cx="103188" cy="234950"/>
            </a:xfrm>
            <a:custGeom>
              <a:avLst/>
              <a:gdLst>
                <a:gd name="T0" fmla="*/ 2147483647 w 131"/>
                <a:gd name="T1" fmla="*/ 2147483647 h 297"/>
                <a:gd name="T2" fmla="*/ 2147483647 w 131"/>
                <a:gd name="T3" fmla="*/ 2147483647 h 297"/>
                <a:gd name="T4" fmla="*/ 2147483647 w 131"/>
                <a:gd name="T5" fmla="*/ 2147483647 h 297"/>
                <a:gd name="T6" fmla="*/ 2147483647 w 131"/>
                <a:gd name="T7" fmla="*/ 2147483647 h 297"/>
                <a:gd name="T8" fmla="*/ 2147483647 w 131"/>
                <a:gd name="T9" fmla="*/ 2147483647 h 297"/>
                <a:gd name="T10" fmla="*/ 2147483647 w 131"/>
                <a:gd name="T11" fmla="*/ 2147483647 h 297"/>
                <a:gd name="T12" fmla="*/ 2147483647 w 131"/>
                <a:gd name="T13" fmla="*/ 2147483647 h 297"/>
                <a:gd name="T14" fmla="*/ 2147483647 w 131"/>
                <a:gd name="T15" fmla="*/ 2147483647 h 297"/>
                <a:gd name="T16" fmla="*/ 2147483647 w 131"/>
                <a:gd name="T17" fmla="*/ 2147483647 h 297"/>
                <a:gd name="T18" fmla="*/ 2147483647 w 131"/>
                <a:gd name="T19" fmla="*/ 2147483647 h 297"/>
                <a:gd name="T20" fmla="*/ 2147483647 w 131"/>
                <a:gd name="T21" fmla="*/ 2147483647 h 297"/>
                <a:gd name="T22" fmla="*/ 2147483647 w 131"/>
                <a:gd name="T23" fmla="*/ 2147483647 h 297"/>
                <a:gd name="T24" fmla="*/ 2147483647 w 131"/>
                <a:gd name="T25" fmla="*/ 2147483647 h 297"/>
                <a:gd name="T26" fmla="*/ 2147483647 w 131"/>
                <a:gd name="T27" fmla="*/ 2147483647 h 297"/>
                <a:gd name="T28" fmla="*/ 2147483647 w 131"/>
                <a:gd name="T29" fmla="*/ 2147483647 h 297"/>
                <a:gd name="T30" fmla="*/ 2147483647 w 131"/>
                <a:gd name="T31" fmla="*/ 2147483647 h 297"/>
                <a:gd name="T32" fmla="*/ 2147483647 w 131"/>
                <a:gd name="T33" fmla="*/ 2147483647 h 297"/>
                <a:gd name="T34" fmla="*/ 2147483647 w 131"/>
                <a:gd name="T35" fmla="*/ 2147483647 h 297"/>
                <a:gd name="T36" fmla="*/ 2147483647 w 131"/>
                <a:gd name="T37" fmla="*/ 2147483647 h 297"/>
                <a:gd name="T38" fmla="*/ 2147483647 w 131"/>
                <a:gd name="T39" fmla="*/ 2147483647 h 297"/>
                <a:gd name="T40" fmla="*/ 2147483647 w 131"/>
                <a:gd name="T41" fmla="*/ 2147483647 h 297"/>
                <a:gd name="T42" fmla="*/ 2147483647 w 131"/>
                <a:gd name="T43" fmla="*/ 2147483647 h 297"/>
                <a:gd name="T44" fmla="*/ 2147483647 w 131"/>
                <a:gd name="T45" fmla="*/ 2147483647 h 297"/>
                <a:gd name="T46" fmla="*/ 2147483647 w 131"/>
                <a:gd name="T47" fmla="*/ 2147483647 h 297"/>
                <a:gd name="T48" fmla="*/ 2147483647 w 131"/>
                <a:gd name="T49" fmla="*/ 2147483647 h 297"/>
                <a:gd name="T50" fmla="*/ 2147483647 w 131"/>
                <a:gd name="T51" fmla="*/ 2147483647 h 297"/>
                <a:gd name="T52" fmla="*/ 2147483647 w 131"/>
                <a:gd name="T53" fmla="*/ 2147483647 h 297"/>
                <a:gd name="T54" fmla="*/ 2147483647 w 131"/>
                <a:gd name="T55" fmla="*/ 2147483647 h 297"/>
                <a:gd name="T56" fmla="*/ 0 w 131"/>
                <a:gd name="T57" fmla="*/ 2147483647 h 297"/>
                <a:gd name="T58" fmla="*/ 2147483647 w 131"/>
                <a:gd name="T59" fmla="*/ 2147483647 h 297"/>
                <a:gd name="T60" fmla="*/ 2147483647 w 131"/>
                <a:gd name="T61" fmla="*/ 2147483647 h 297"/>
                <a:gd name="T62" fmla="*/ 2147483647 w 131"/>
                <a:gd name="T63" fmla="*/ 2147483647 h 297"/>
                <a:gd name="T64" fmla="*/ 2147483647 w 131"/>
                <a:gd name="T65" fmla="*/ 2147483647 h 297"/>
                <a:gd name="T66" fmla="*/ 2147483647 w 131"/>
                <a:gd name="T67" fmla="*/ 2147483647 h 297"/>
                <a:gd name="T68" fmla="*/ 2147483647 w 131"/>
                <a:gd name="T69" fmla="*/ 0 h 297"/>
                <a:gd name="T70" fmla="*/ 2147483647 w 131"/>
                <a:gd name="T71" fmla="*/ 2147483647 h 297"/>
                <a:gd name="T72" fmla="*/ 2147483647 w 131"/>
                <a:gd name="T73" fmla="*/ 2147483647 h 29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7"/>
                <a:gd name="T113" fmla="*/ 131 w 131"/>
                <a:gd name="T114" fmla="*/ 297 h 29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7">
                  <a:moveTo>
                    <a:pt x="71" y="107"/>
                  </a:moveTo>
                  <a:lnTo>
                    <a:pt x="77" y="119"/>
                  </a:lnTo>
                  <a:lnTo>
                    <a:pt x="87" y="127"/>
                  </a:lnTo>
                  <a:lnTo>
                    <a:pt x="97" y="133"/>
                  </a:lnTo>
                  <a:lnTo>
                    <a:pt x="107" y="138"/>
                  </a:lnTo>
                  <a:lnTo>
                    <a:pt x="115" y="144"/>
                  </a:lnTo>
                  <a:lnTo>
                    <a:pt x="123" y="152"/>
                  </a:lnTo>
                  <a:lnTo>
                    <a:pt x="129" y="162"/>
                  </a:lnTo>
                  <a:lnTo>
                    <a:pt x="131" y="174"/>
                  </a:lnTo>
                  <a:lnTo>
                    <a:pt x="123" y="170"/>
                  </a:lnTo>
                  <a:lnTo>
                    <a:pt x="115" y="168"/>
                  </a:lnTo>
                  <a:lnTo>
                    <a:pt x="107" y="166"/>
                  </a:lnTo>
                  <a:lnTo>
                    <a:pt x="99" y="166"/>
                  </a:lnTo>
                  <a:lnTo>
                    <a:pt x="89" y="166"/>
                  </a:lnTo>
                  <a:lnTo>
                    <a:pt x="81" y="166"/>
                  </a:lnTo>
                  <a:lnTo>
                    <a:pt x="73" y="168"/>
                  </a:lnTo>
                  <a:lnTo>
                    <a:pt x="65" y="170"/>
                  </a:lnTo>
                  <a:lnTo>
                    <a:pt x="52" y="180"/>
                  </a:lnTo>
                  <a:lnTo>
                    <a:pt x="42" y="194"/>
                  </a:lnTo>
                  <a:lnTo>
                    <a:pt x="34" y="210"/>
                  </a:lnTo>
                  <a:lnTo>
                    <a:pt x="30" y="227"/>
                  </a:lnTo>
                  <a:lnTo>
                    <a:pt x="34" y="239"/>
                  </a:lnTo>
                  <a:lnTo>
                    <a:pt x="40" y="251"/>
                  </a:lnTo>
                  <a:lnTo>
                    <a:pt x="48" y="263"/>
                  </a:lnTo>
                  <a:lnTo>
                    <a:pt x="60" y="269"/>
                  </a:lnTo>
                  <a:lnTo>
                    <a:pt x="75" y="269"/>
                  </a:lnTo>
                  <a:lnTo>
                    <a:pt x="87" y="263"/>
                  </a:lnTo>
                  <a:lnTo>
                    <a:pt x="97" y="251"/>
                  </a:lnTo>
                  <a:lnTo>
                    <a:pt x="103" y="239"/>
                  </a:lnTo>
                  <a:lnTo>
                    <a:pt x="103" y="229"/>
                  </a:lnTo>
                  <a:lnTo>
                    <a:pt x="101" y="219"/>
                  </a:lnTo>
                  <a:lnTo>
                    <a:pt x="97" y="212"/>
                  </a:lnTo>
                  <a:lnTo>
                    <a:pt x="93" y="214"/>
                  </a:lnTo>
                  <a:lnTo>
                    <a:pt x="87" y="225"/>
                  </a:lnTo>
                  <a:lnTo>
                    <a:pt x="81" y="233"/>
                  </a:lnTo>
                  <a:lnTo>
                    <a:pt x="73" y="237"/>
                  </a:lnTo>
                  <a:lnTo>
                    <a:pt x="65" y="237"/>
                  </a:lnTo>
                  <a:lnTo>
                    <a:pt x="63" y="227"/>
                  </a:lnTo>
                  <a:lnTo>
                    <a:pt x="65" y="217"/>
                  </a:lnTo>
                  <a:lnTo>
                    <a:pt x="71" y="210"/>
                  </a:lnTo>
                  <a:lnTo>
                    <a:pt x="79" y="202"/>
                  </a:lnTo>
                  <a:lnTo>
                    <a:pt x="87" y="200"/>
                  </a:lnTo>
                  <a:lnTo>
                    <a:pt x="97" y="200"/>
                  </a:lnTo>
                  <a:lnTo>
                    <a:pt x="105" y="204"/>
                  </a:lnTo>
                  <a:lnTo>
                    <a:pt x="113" y="208"/>
                  </a:lnTo>
                  <a:lnTo>
                    <a:pt x="119" y="219"/>
                  </a:lnTo>
                  <a:lnTo>
                    <a:pt x="119" y="231"/>
                  </a:lnTo>
                  <a:lnTo>
                    <a:pt x="117" y="245"/>
                  </a:lnTo>
                  <a:lnTo>
                    <a:pt x="113" y="259"/>
                  </a:lnTo>
                  <a:lnTo>
                    <a:pt x="103" y="273"/>
                  </a:lnTo>
                  <a:lnTo>
                    <a:pt x="91" y="283"/>
                  </a:lnTo>
                  <a:lnTo>
                    <a:pt x="77" y="291"/>
                  </a:lnTo>
                  <a:lnTo>
                    <a:pt x="62" y="297"/>
                  </a:lnTo>
                  <a:lnTo>
                    <a:pt x="46" y="295"/>
                  </a:lnTo>
                  <a:lnTo>
                    <a:pt x="32" y="289"/>
                  </a:lnTo>
                  <a:lnTo>
                    <a:pt x="20" y="277"/>
                  </a:lnTo>
                  <a:lnTo>
                    <a:pt x="10" y="265"/>
                  </a:lnTo>
                  <a:lnTo>
                    <a:pt x="0" y="239"/>
                  </a:lnTo>
                  <a:lnTo>
                    <a:pt x="4" y="212"/>
                  </a:lnTo>
                  <a:lnTo>
                    <a:pt x="14" y="186"/>
                  </a:lnTo>
                  <a:lnTo>
                    <a:pt x="22" y="160"/>
                  </a:lnTo>
                  <a:lnTo>
                    <a:pt x="30" y="148"/>
                  </a:lnTo>
                  <a:lnTo>
                    <a:pt x="42" y="138"/>
                  </a:lnTo>
                  <a:lnTo>
                    <a:pt x="50" y="129"/>
                  </a:lnTo>
                  <a:lnTo>
                    <a:pt x="44" y="117"/>
                  </a:lnTo>
                  <a:lnTo>
                    <a:pt x="24" y="117"/>
                  </a:lnTo>
                  <a:lnTo>
                    <a:pt x="30" y="85"/>
                  </a:lnTo>
                  <a:lnTo>
                    <a:pt x="38" y="55"/>
                  </a:lnTo>
                  <a:lnTo>
                    <a:pt x="48" y="26"/>
                  </a:lnTo>
                  <a:lnTo>
                    <a:pt x="62" y="0"/>
                  </a:lnTo>
                  <a:lnTo>
                    <a:pt x="52" y="26"/>
                  </a:lnTo>
                  <a:lnTo>
                    <a:pt x="52" y="53"/>
                  </a:lnTo>
                  <a:lnTo>
                    <a:pt x="62" y="81"/>
                  </a:lnTo>
                  <a:lnTo>
                    <a:pt x="71" y="107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2" name="Freeform 36">
              <a:extLst>
                <a:ext uri="{FF2B5EF4-FFF2-40B4-BE49-F238E27FC236}">
                  <a16:creationId xmlns:a16="http://schemas.microsoft.com/office/drawing/2014/main" id="{E5CE8A9F-3957-6336-D93E-14FA388F7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3863975"/>
              <a:ext cx="103188" cy="36513"/>
            </a:xfrm>
            <a:custGeom>
              <a:avLst/>
              <a:gdLst>
                <a:gd name="T0" fmla="*/ 2147483647 w 128"/>
                <a:gd name="T1" fmla="*/ 2147483647 h 46"/>
                <a:gd name="T2" fmla="*/ 2147483647 w 128"/>
                <a:gd name="T3" fmla="*/ 2147483647 h 46"/>
                <a:gd name="T4" fmla="*/ 2147483647 w 128"/>
                <a:gd name="T5" fmla="*/ 2147483647 h 46"/>
                <a:gd name="T6" fmla="*/ 2147483647 w 128"/>
                <a:gd name="T7" fmla="*/ 2147483647 h 46"/>
                <a:gd name="T8" fmla="*/ 2147483647 w 128"/>
                <a:gd name="T9" fmla="*/ 2147483647 h 46"/>
                <a:gd name="T10" fmla="*/ 2147483647 w 128"/>
                <a:gd name="T11" fmla="*/ 2147483647 h 46"/>
                <a:gd name="T12" fmla="*/ 2147483647 w 128"/>
                <a:gd name="T13" fmla="*/ 2147483647 h 46"/>
                <a:gd name="T14" fmla="*/ 2147483647 w 128"/>
                <a:gd name="T15" fmla="*/ 2147483647 h 46"/>
                <a:gd name="T16" fmla="*/ 2147483647 w 128"/>
                <a:gd name="T17" fmla="*/ 2147483647 h 46"/>
                <a:gd name="T18" fmla="*/ 2147483647 w 128"/>
                <a:gd name="T19" fmla="*/ 2147483647 h 46"/>
                <a:gd name="T20" fmla="*/ 2147483647 w 128"/>
                <a:gd name="T21" fmla="*/ 2147483647 h 46"/>
                <a:gd name="T22" fmla="*/ 2147483647 w 128"/>
                <a:gd name="T23" fmla="*/ 2147483647 h 46"/>
                <a:gd name="T24" fmla="*/ 2147483647 w 128"/>
                <a:gd name="T25" fmla="*/ 2147483647 h 46"/>
                <a:gd name="T26" fmla="*/ 2147483647 w 128"/>
                <a:gd name="T27" fmla="*/ 2147483647 h 46"/>
                <a:gd name="T28" fmla="*/ 2147483647 w 128"/>
                <a:gd name="T29" fmla="*/ 2147483647 h 46"/>
                <a:gd name="T30" fmla="*/ 2147483647 w 128"/>
                <a:gd name="T31" fmla="*/ 2147483647 h 46"/>
                <a:gd name="T32" fmla="*/ 0 w 128"/>
                <a:gd name="T33" fmla="*/ 2147483647 h 46"/>
                <a:gd name="T34" fmla="*/ 2147483647 w 128"/>
                <a:gd name="T35" fmla="*/ 2147483647 h 46"/>
                <a:gd name="T36" fmla="*/ 2147483647 w 128"/>
                <a:gd name="T37" fmla="*/ 2147483647 h 46"/>
                <a:gd name="T38" fmla="*/ 2147483647 w 128"/>
                <a:gd name="T39" fmla="*/ 2147483647 h 46"/>
                <a:gd name="T40" fmla="*/ 2147483647 w 128"/>
                <a:gd name="T41" fmla="*/ 2147483647 h 46"/>
                <a:gd name="T42" fmla="*/ 2147483647 w 128"/>
                <a:gd name="T43" fmla="*/ 2147483647 h 46"/>
                <a:gd name="T44" fmla="*/ 2147483647 w 128"/>
                <a:gd name="T45" fmla="*/ 0 h 46"/>
                <a:gd name="T46" fmla="*/ 2147483647 w 128"/>
                <a:gd name="T47" fmla="*/ 2147483647 h 46"/>
                <a:gd name="T48" fmla="*/ 2147483647 w 128"/>
                <a:gd name="T49" fmla="*/ 2147483647 h 46"/>
                <a:gd name="T50" fmla="*/ 2147483647 w 128"/>
                <a:gd name="T51" fmla="*/ 2147483647 h 46"/>
                <a:gd name="T52" fmla="*/ 2147483647 w 128"/>
                <a:gd name="T53" fmla="*/ 2147483647 h 46"/>
                <a:gd name="T54" fmla="*/ 2147483647 w 128"/>
                <a:gd name="T55" fmla="*/ 2147483647 h 46"/>
                <a:gd name="T56" fmla="*/ 2147483647 w 128"/>
                <a:gd name="T57" fmla="*/ 2147483647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8"/>
                <a:gd name="T88" fmla="*/ 0 h 46"/>
                <a:gd name="T89" fmla="*/ 128 w 128"/>
                <a:gd name="T90" fmla="*/ 46 h 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8" h="46">
                  <a:moveTo>
                    <a:pt x="128" y="38"/>
                  </a:moveTo>
                  <a:lnTo>
                    <a:pt x="118" y="36"/>
                  </a:lnTo>
                  <a:lnTo>
                    <a:pt x="108" y="32"/>
                  </a:lnTo>
                  <a:lnTo>
                    <a:pt x="98" y="28"/>
                  </a:lnTo>
                  <a:lnTo>
                    <a:pt x="88" y="26"/>
                  </a:lnTo>
                  <a:lnTo>
                    <a:pt x="79" y="24"/>
                  </a:lnTo>
                  <a:lnTo>
                    <a:pt x="69" y="24"/>
                  </a:lnTo>
                  <a:lnTo>
                    <a:pt x="61" y="24"/>
                  </a:lnTo>
                  <a:lnTo>
                    <a:pt x="53" y="24"/>
                  </a:lnTo>
                  <a:lnTo>
                    <a:pt x="43" y="28"/>
                  </a:lnTo>
                  <a:lnTo>
                    <a:pt x="35" y="32"/>
                  </a:lnTo>
                  <a:lnTo>
                    <a:pt x="25" y="38"/>
                  </a:lnTo>
                  <a:lnTo>
                    <a:pt x="13" y="46"/>
                  </a:lnTo>
                  <a:lnTo>
                    <a:pt x="9" y="46"/>
                  </a:lnTo>
                  <a:lnTo>
                    <a:pt x="6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9" y="20"/>
                  </a:lnTo>
                  <a:lnTo>
                    <a:pt x="19" y="12"/>
                  </a:lnTo>
                  <a:lnTo>
                    <a:pt x="29" y="6"/>
                  </a:lnTo>
                  <a:lnTo>
                    <a:pt x="43" y="2"/>
                  </a:lnTo>
                  <a:lnTo>
                    <a:pt x="57" y="0"/>
                  </a:lnTo>
                  <a:lnTo>
                    <a:pt x="71" y="2"/>
                  </a:lnTo>
                  <a:lnTo>
                    <a:pt x="85" y="4"/>
                  </a:lnTo>
                  <a:lnTo>
                    <a:pt x="98" y="8"/>
                  </a:lnTo>
                  <a:lnTo>
                    <a:pt x="110" y="16"/>
                  </a:lnTo>
                  <a:lnTo>
                    <a:pt x="120" y="26"/>
                  </a:lnTo>
                  <a:lnTo>
                    <a:pt x="128" y="3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3" name="Freeform 37">
              <a:extLst>
                <a:ext uri="{FF2B5EF4-FFF2-40B4-BE49-F238E27FC236}">
                  <a16:creationId xmlns:a16="http://schemas.microsoft.com/office/drawing/2014/main" id="{15108AAA-8975-3D1D-8C32-D7D06FB8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5638" y="3910013"/>
              <a:ext cx="95250" cy="60325"/>
            </a:xfrm>
            <a:custGeom>
              <a:avLst/>
              <a:gdLst>
                <a:gd name="T0" fmla="*/ 2147483647 w 121"/>
                <a:gd name="T1" fmla="*/ 2147483647 h 77"/>
                <a:gd name="T2" fmla="*/ 2147483647 w 121"/>
                <a:gd name="T3" fmla="*/ 2147483647 h 77"/>
                <a:gd name="T4" fmla="*/ 2147483647 w 121"/>
                <a:gd name="T5" fmla="*/ 2147483647 h 77"/>
                <a:gd name="T6" fmla="*/ 2147483647 w 121"/>
                <a:gd name="T7" fmla="*/ 2147483647 h 77"/>
                <a:gd name="T8" fmla="*/ 2147483647 w 121"/>
                <a:gd name="T9" fmla="*/ 2147483647 h 77"/>
                <a:gd name="T10" fmla="*/ 2147483647 w 121"/>
                <a:gd name="T11" fmla="*/ 2147483647 h 77"/>
                <a:gd name="T12" fmla="*/ 2147483647 w 121"/>
                <a:gd name="T13" fmla="*/ 2147483647 h 77"/>
                <a:gd name="T14" fmla="*/ 2147483647 w 121"/>
                <a:gd name="T15" fmla="*/ 2147483647 h 77"/>
                <a:gd name="T16" fmla="*/ 2147483647 w 121"/>
                <a:gd name="T17" fmla="*/ 2147483647 h 77"/>
                <a:gd name="T18" fmla="*/ 0 w 121"/>
                <a:gd name="T19" fmla="*/ 2147483647 h 77"/>
                <a:gd name="T20" fmla="*/ 0 w 121"/>
                <a:gd name="T21" fmla="*/ 2147483647 h 77"/>
                <a:gd name="T22" fmla="*/ 2147483647 w 121"/>
                <a:gd name="T23" fmla="*/ 2147483647 h 77"/>
                <a:gd name="T24" fmla="*/ 2147483647 w 121"/>
                <a:gd name="T25" fmla="*/ 2147483647 h 77"/>
                <a:gd name="T26" fmla="*/ 2147483647 w 121"/>
                <a:gd name="T27" fmla="*/ 2147483647 h 77"/>
                <a:gd name="T28" fmla="*/ 2147483647 w 121"/>
                <a:gd name="T29" fmla="*/ 2147483647 h 77"/>
                <a:gd name="T30" fmla="*/ 2147483647 w 121"/>
                <a:gd name="T31" fmla="*/ 2147483647 h 77"/>
                <a:gd name="T32" fmla="*/ 2147483647 w 121"/>
                <a:gd name="T33" fmla="*/ 2147483647 h 77"/>
                <a:gd name="T34" fmla="*/ 2147483647 w 121"/>
                <a:gd name="T35" fmla="*/ 0 h 77"/>
                <a:gd name="T36" fmla="*/ 2147483647 w 121"/>
                <a:gd name="T37" fmla="*/ 0 h 77"/>
                <a:gd name="T38" fmla="*/ 2147483647 w 121"/>
                <a:gd name="T39" fmla="*/ 0 h 77"/>
                <a:gd name="T40" fmla="*/ 2147483647 w 121"/>
                <a:gd name="T41" fmla="*/ 2147483647 h 77"/>
                <a:gd name="T42" fmla="*/ 2147483647 w 121"/>
                <a:gd name="T43" fmla="*/ 2147483647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1"/>
                <a:gd name="T67" fmla="*/ 0 h 77"/>
                <a:gd name="T68" fmla="*/ 121 w 121"/>
                <a:gd name="T69" fmla="*/ 77 h 7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1" h="77">
                  <a:moveTo>
                    <a:pt x="121" y="12"/>
                  </a:moveTo>
                  <a:lnTo>
                    <a:pt x="121" y="20"/>
                  </a:lnTo>
                  <a:lnTo>
                    <a:pt x="93" y="20"/>
                  </a:lnTo>
                  <a:lnTo>
                    <a:pt x="69" y="25"/>
                  </a:lnTo>
                  <a:lnTo>
                    <a:pt x="47" y="33"/>
                  </a:lnTo>
                  <a:lnTo>
                    <a:pt x="32" y="45"/>
                  </a:lnTo>
                  <a:lnTo>
                    <a:pt x="18" y="57"/>
                  </a:lnTo>
                  <a:lnTo>
                    <a:pt x="8" y="67"/>
                  </a:lnTo>
                  <a:lnTo>
                    <a:pt x="2" y="75"/>
                  </a:lnTo>
                  <a:lnTo>
                    <a:pt x="0" y="77"/>
                  </a:lnTo>
                  <a:lnTo>
                    <a:pt x="0" y="61"/>
                  </a:lnTo>
                  <a:lnTo>
                    <a:pt x="4" y="47"/>
                  </a:lnTo>
                  <a:lnTo>
                    <a:pt x="10" y="35"/>
                  </a:lnTo>
                  <a:lnTo>
                    <a:pt x="18" y="25"/>
                  </a:lnTo>
                  <a:lnTo>
                    <a:pt x="28" y="18"/>
                  </a:lnTo>
                  <a:lnTo>
                    <a:pt x="42" y="10"/>
                  </a:lnTo>
                  <a:lnTo>
                    <a:pt x="55" y="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03" y="0"/>
                  </a:lnTo>
                  <a:lnTo>
                    <a:pt x="113" y="4"/>
                  </a:lnTo>
                  <a:lnTo>
                    <a:pt x="121" y="1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4" name="Freeform 38">
              <a:extLst>
                <a:ext uri="{FF2B5EF4-FFF2-40B4-BE49-F238E27FC236}">
                  <a16:creationId xmlns:a16="http://schemas.microsoft.com/office/drawing/2014/main" id="{644D1382-2707-8240-F849-B0E31CC3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4033838"/>
              <a:ext cx="123825" cy="139700"/>
            </a:xfrm>
            <a:custGeom>
              <a:avLst/>
              <a:gdLst>
                <a:gd name="T0" fmla="*/ 2147483647 w 154"/>
                <a:gd name="T1" fmla="*/ 2147483647 h 176"/>
                <a:gd name="T2" fmla="*/ 2147483647 w 154"/>
                <a:gd name="T3" fmla="*/ 2147483647 h 176"/>
                <a:gd name="T4" fmla="*/ 2147483647 w 154"/>
                <a:gd name="T5" fmla="*/ 2147483647 h 176"/>
                <a:gd name="T6" fmla="*/ 2147483647 w 154"/>
                <a:gd name="T7" fmla="*/ 2147483647 h 176"/>
                <a:gd name="T8" fmla="*/ 2147483647 w 154"/>
                <a:gd name="T9" fmla="*/ 2147483647 h 176"/>
                <a:gd name="T10" fmla="*/ 2147483647 w 154"/>
                <a:gd name="T11" fmla="*/ 2147483647 h 176"/>
                <a:gd name="T12" fmla="*/ 2147483647 w 154"/>
                <a:gd name="T13" fmla="*/ 2147483647 h 176"/>
                <a:gd name="T14" fmla="*/ 2147483647 w 154"/>
                <a:gd name="T15" fmla="*/ 2147483647 h 176"/>
                <a:gd name="T16" fmla="*/ 2147483647 w 154"/>
                <a:gd name="T17" fmla="*/ 2147483647 h 176"/>
                <a:gd name="T18" fmla="*/ 2147483647 w 154"/>
                <a:gd name="T19" fmla="*/ 2147483647 h 176"/>
                <a:gd name="T20" fmla="*/ 2147483647 w 154"/>
                <a:gd name="T21" fmla="*/ 2147483647 h 176"/>
                <a:gd name="T22" fmla="*/ 2147483647 w 154"/>
                <a:gd name="T23" fmla="*/ 2147483647 h 176"/>
                <a:gd name="T24" fmla="*/ 2147483647 w 154"/>
                <a:gd name="T25" fmla="*/ 2147483647 h 176"/>
                <a:gd name="T26" fmla="*/ 2147483647 w 154"/>
                <a:gd name="T27" fmla="*/ 2147483647 h 176"/>
                <a:gd name="T28" fmla="*/ 2147483647 w 154"/>
                <a:gd name="T29" fmla="*/ 2147483647 h 176"/>
                <a:gd name="T30" fmla="*/ 2147483647 w 154"/>
                <a:gd name="T31" fmla="*/ 2147483647 h 176"/>
                <a:gd name="T32" fmla="*/ 2147483647 w 154"/>
                <a:gd name="T33" fmla="*/ 2147483647 h 176"/>
                <a:gd name="T34" fmla="*/ 2147483647 w 154"/>
                <a:gd name="T35" fmla="*/ 2147483647 h 176"/>
                <a:gd name="T36" fmla="*/ 2147483647 w 154"/>
                <a:gd name="T37" fmla="*/ 2147483647 h 176"/>
                <a:gd name="T38" fmla="*/ 2147483647 w 154"/>
                <a:gd name="T39" fmla="*/ 2147483647 h 176"/>
                <a:gd name="T40" fmla="*/ 2147483647 w 154"/>
                <a:gd name="T41" fmla="*/ 2147483647 h 176"/>
                <a:gd name="T42" fmla="*/ 2147483647 w 154"/>
                <a:gd name="T43" fmla="*/ 2147483647 h 176"/>
                <a:gd name="T44" fmla="*/ 2147483647 w 154"/>
                <a:gd name="T45" fmla="*/ 2147483647 h 176"/>
                <a:gd name="T46" fmla="*/ 2147483647 w 154"/>
                <a:gd name="T47" fmla="*/ 2147483647 h 176"/>
                <a:gd name="T48" fmla="*/ 2147483647 w 154"/>
                <a:gd name="T49" fmla="*/ 2147483647 h 176"/>
                <a:gd name="T50" fmla="*/ 2147483647 w 154"/>
                <a:gd name="T51" fmla="*/ 2147483647 h 176"/>
                <a:gd name="T52" fmla="*/ 2147483647 w 154"/>
                <a:gd name="T53" fmla="*/ 2147483647 h 176"/>
                <a:gd name="T54" fmla="*/ 0 w 154"/>
                <a:gd name="T55" fmla="*/ 2147483647 h 176"/>
                <a:gd name="T56" fmla="*/ 2147483647 w 154"/>
                <a:gd name="T57" fmla="*/ 2147483647 h 176"/>
                <a:gd name="T58" fmla="*/ 2147483647 w 154"/>
                <a:gd name="T59" fmla="*/ 2147483647 h 176"/>
                <a:gd name="T60" fmla="*/ 2147483647 w 154"/>
                <a:gd name="T61" fmla="*/ 2147483647 h 176"/>
                <a:gd name="T62" fmla="*/ 2147483647 w 154"/>
                <a:gd name="T63" fmla="*/ 2147483647 h 176"/>
                <a:gd name="T64" fmla="*/ 2147483647 w 154"/>
                <a:gd name="T65" fmla="*/ 2147483647 h 176"/>
                <a:gd name="T66" fmla="*/ 2147483647 w 154"/>
                <a:gd name="T67" fmla="*/ 2147483647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4"/>
                <a:gd name="T103" fmla="*/ 0 h 176"/>
                <a:gd name="T104" fmla="*/ 154 w 154"/>
                <a:gd name="T105" fmla="*/ 176 h 1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4" h="176">
                  <a:moveTo>
                    <a:pt x="150" y="59"/>
                  </a:moveTo>
                  <a:lnTo>
                    <a:pt x="142" y="53"/>
                  </a:lnTo>
                  <a:lnTo>
                    <a:pt x="134" y="49"/>
                  </a:lnTo>
                  <a:lnTo>
                    <a:pt x="126" y="45"/>
                  </a:lnTo>
                  <a:lnTo>
                    <a:pt x="116" y="43"/>
                  </a:lnTo>
                  <a:lnTo>
                    <a:pt x="107" y="43"/>
                  </a:lnTo>
                  <a:lnTo>
                    <a:pt x="97" y="43"/>
                  </a:lnTo>
                  <a:lnTo>
                    <a:pt x="89" y="43"/>
                  </a:lnTo>
                  <a:lnTo>
                    <a:pt x="79" y="45"/>
                  </a:lnTo>
                  <a:lnTo>
                    <a:pt x="67" y="51"/>
                  </a:lnTo>
                  <a:lnTo>
                    <a:pt x="55" y="59"/>
                  </a:lnTo>
                  <a:lnTo>
                    <a:pt x="47" y="69"/>
                  </a:lnTo>
                  <a:lnTo>
                    <a:pt x="41" y="81"/>
                  </a:lnTo>
                  <a:lnTo>
                    <a:pt x="43" y="97"/>
                  </a:lnTo>
                  <a:lnTo>
                    <a:pt x="47" y="112"/>
                  </a:lnTo>
                  <a:lnTo>
                    <a:pt x="55" y="128"/>
                  </a:lnTo>
                  <a:lnTo>
                    <a:pt x="69" y="140"/>
                  </a:lnTo>
                  <a:lnTo>
                    <a:pt x="77" y="144"/>
                  </a:lnTo>
                  <a:lnTo>
                    <a:pt x="87" y="148"/>
                  </a:lnTo>
                  <a:lnTo>
                    <a:pt x="97" y="148"/>
                  </a:lnTo>
                  <a:lnTo>
                    <a:pt x="107" y="142"/>
                  </a:lnTo>
                  <a:lnTo>
                    <a:pt x="115" y="134"/>
                  </a:lnTo>
                  <a:lnTo>
                    <a:pt x="122" y="124"/>
                  </a:lnTo>
                  <a:lnTo>
                    <a:pt x="126" y="114"/>
                  </a:lnTo>
                  <a:lnTo>
                    <a:pt x="124" y="105"/>
                  </a:lnTo>
                  <a:lnTo>
                    <a:pt x="116" y="107"/>
                  </a:lnTo>
                  <a:lnTo>
                    <a:pt x="107" y="111"/>
                  </a:lnTo>
                  <a:lnTo>
                    <a:pt x="95" y="116"/>
                  </a:lnTo>
                  <a:lnTo>
                    <a:pt x="83" y="118"/>
                  </a:lnTo>
                  <a:lnTo>
                    <a:pt x="79" y="112"/>
                  </a:lnTo>
                  <a:lnTo>
                    <a:pt x="75" y="105"/>
                  </a:lnTo>
                  <a:lnTo>
                    <a:pt x="75" y="97"/>
                  </a:lnTo>
                  <a:lnTo>
                    <a:pt x="79" y="89"/>
                  </a:lnTo>
                  <a:lnTo>
                    <a:pt x="91" y="79"/>
                  </a:lnTo>
                  <a:lnTo>
                    <a:pt x="103" y="75"/>
                  </a:lnTo>
                  <a:lnTo>
                    <a:pt x="116" y="75"/>
                  </a:lnTo>
                  <a:lnTo>
                    <a:pt x="130" y="79"/>
                  </a:lnTo>
                  <a:lnTo>
                    <a:pt x="144" y="87"/>
                  </a:lnTo>
                  <a:lnTo>
                    <a:pt x="152" y="99"/>
                  </a:lnTo>
                  <a:lnTo>
                    <a:pt x="154" y="114"/>
                  </a:lnTo>
                  <a:lnTo>
                    <a:pt x="154" y="126"/>
                  </a:lnTo>
                  <a:lnTo>
                    <a:pt x="146" y="144"/>
                  </a:lnTo>
                  <a:lnTo>
                    <a:pt x="132" y="162"/>
                  </a:lnTo>
                  <a:lnTo>
                    <a:pt x="115" y="174"/>
                  </a:lnTo>
                  <a:lnTo>
                    <a:pt x="97" y="176"/>
                  </a:lnTo>
                  <a:lnTo>
                    <a:pt x="95" y="176"/>
                  </a:lnTo>
                  <a:lnTo>
                    <a:pt x="87" y="176"/>
                  </a:lnTo>
                  <a:lnTo>
                    <a:pt x="79" y="174"/>
                  </a:lnTo>
                  <a:lnTo>
                    <a:pt x="67" y="172"/>
                  </a:lnTo>
                  <a:lnTo>
                    <a:pt x="53" y="168"/>
                  </a:lnTo>
                  <a:lnTo>
                    <a:pt x="39" y="164"/>
                  </a:lnTo>
                  <a:lnTo>
                    <a:pt x="28" y="158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2"/>
                  </a:lnTo>
                  <a:lnTo>
                    <a:pt x="0" y="91"/>
                  </a:lnTo>
                  <a:lnTo>
                    <a:pt x="0" y="73"/>
                  </a:lnTo>
                  <a:lnTo>
                    <a:pt x="12" y="59"/>
                  </a:lnTo>
                  <a:lnTo>
                    <a:pt x="26" y="47"/>
                  </a:lnTo>
                  <a:lnTo>
                    <a:pt x="41" y="37"/>
                  </a:lnTo>
                  <a:lnTo>
                    <a:pt x="59" y="29"/>
                  </a:lnTo>
                  <a:lnTo>
                    <a:pt x="77" y="22"/>
                  </a:lnTo>
                  <a:lnTo>
                    <a:pt x="95" y="14"/>
                  </a:lnTo>
                  <a:lnTo>
                    <a:pt x="113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48" y="26"/>
                  </a:lnTo>
                  <a:lnTo>
                    <a:pt x="150" y="41"/>
                  </a:lnTo>
                  <a:lnTo>
                    <a:pt x="150" y="59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5" name="Freeform 39">
              <a:extLst>
                <a:ext uri="{FF2B5EF4-FFF2-40B4-BE49-F238E27FC236}">
                  <a16:creationId xmlns:a16="http://schemas.microsoft.com/office/drawing/2014/main" id="{2D0CD33A-7DE6-D5D4-DF24-6F7DB518E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6613" y="4067175"/>
              <a:ext cx="109538" cy="53975"/>
            </a:xfrm>
            <a:custGeom>
              <a:avLst/>
              <a:gdLst>
                <a:gd name="T0" fmla="*/ 2147483647 w 138"/>
                <a:gd name="T1" fmla="*/ 2147483647 h 70"/>
                <a:gd name="T2" fmla="*/ 2147483647 w 138"/>
                <a:gd name="T3" fmla="*/ 2147483647 h 70"/>
                <a:gd name="T4" fmla="*/ 2147483647 w 138"/>
                <a:gd name="T5" fmla="*/ 2147483647 h 70"/>
                <a:gd name="T6" fmla="*/ 2147483647 w 138"/>
                <a:gd name="T7" fmla="*/ 2147483647 h 70"/>
                <a:gd name="T8" fmla="*/ 2147483647 w 138"/>
                <a:gd name="T9" fmla="*/ 2147483647 h 70"/>
                <a:gd name="T10" fmla="*/ 2147483647 w 138"/>
                <a:gd name="T11" fmla="*/ 2147483647 h 70"/>
                <a:gd name="T12" fmla="*/ 2147483647 w 138"/>
                <a:gd name="T13" fmla="*/ 2147483647 h 70"/>
                <a:gd name="T14" fmla="*/ 2147483647 w 138"/>
                <a:gd name="T15" fmla="*/ 2147483647 h 70"/>
                <a:gd name="T16" fmla="*/ 2147483647 w 138"/>
                <a:gd name="T17" fmla="*/ 2147483647 h 70"/>
                <a:gd name="T18" fmla="*/ 2147483647 w 138"/>
                <a:gd name="T19" fmla="*/ 2147483647 h 70"/>
                <a:gd name="T20" fmla="*/ 2147483647 w 138"/>
                <a:gd name="T21" fmla="*/ 2147483647 h 70"/>
                <a:gd name="T22" fmla="*/ 2147483647 w 138"/>
                <a:gd name="T23" fmla="*/ 2147483647 h 70"/>
                <a:gd name="T24" fmla="*/ 2147483647 w 138"/>
                <a:gd name="T25" fmla="*/ 2147483647 h 70"/>
                <a:gd name="T26" fmla="*/ 2147483647 w 138"/>
                <a:gd name="T27" fmla="*/ 2147483647 h 70"/>
                <a:gd name="T28" fmla="*/ 2147483647 w 138"/>
                <a:gd name="T29" fmla="*/ 2147483647 h 70"/>
                <a:gd name="T30" fmla="*/ 2147483647 w 138"/>
                <a:gd name="T31" fmla="*/ 2147483647 h 70"/>
                <a:gd name="T32" fmla="*/ 0 w 138"/>
                <a:gd name="T33" fmla="*/ 2147483647 h 70"/>
                <a:gd name="T34" fmla="*/ 0 w 138"/>
                <a:gd name="T35" fmla="*/ 2147483647 h 70"/>
                <a:gd name="T36" fmla="*/ 2147483647 w 138"/>
                <a:gd name="T37" fmla="*/ 2147483647 h 70"/>
                <a:gd name="T38" fmla="*/ 2147483647 w 138"/>
                <a:gd name="T39" fmla="*/ 2147483647 h 70"/>
                <a:gd name="T40" fmla="*/ 2147483647 w 138"/>
                <a:gd name="T41" fmla="*/ 2147483647 h 70"/>
                <a:gd name="T42" fmla="*/ 2147483647 w 138"/>
                <a:gd name="T43" fmla="*/ 2147483647 h 70"/>
                <a:gd name="T44" fmla="*/ 2147483647 w 138"/>
                <a:gd name="T45" fmla="*/ 2147483647 h 70"/>
                <a:gd name="T46" fmla="*/ 2147483647 w 138"/>
                <a:gd name="T47" fmla="*/ 2147483647 h 70"/>
                <a:gd name="T48" fmla="*/ 2147483647 w 138"/>
                <a:gd name="T49" fmla="*/ 2147483647 h 70"/>
                <a:gd name="T50" fmla="*/ 2147483647 w 138"/>
                <a:gd name="T51" fmla="*/ 2147483647 h 70"/>
                <a:gd name="T52" fmla="*/ 2147483647 w 138"/>
                <a:gd name="T53" fmla="*/ 2147483647 h 70"/>
                <a:gd name="T54" fmla="*/ 2147483647 w 138"/>
                <a:gd name="T55" fmla="*/ 2147483647 h 70"/>
                <a:gd name="T56" fmla="*/ 2147483647 w 138"/>
                <a:gd name="T57" fmla="*/ 2147483647 h 70"/>
                <a:gd name="T58" fmla="*/ 2147483647 w 138"/>
                <a:gd name="T59" fmla="*/ 2147483647 h 70"/>
                <a:gd name="T60" fmla="*/ 2147483647 w 138"/>
                <a:gd name="T61" fmla="*/ 0 h 70"/>
                <a:gd name="T62" fmla="*/ 2147483647 w 138"/>
                <a:gd name="T63" fmla="*/ 0 h 70"/>
                <a:gd name="T64" fmla="*/ 2147483647 w 138"/>
                <a:gd name="T65" fmla="*/ 2147483647 h 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8"/>
                <a:gd name="T100" fmla="*/ 0 h 70"/>
                <a:gd name="T101" fmla="*/ 138 w 138"/>
                <a:gd name="T102" fmla="*/ 70 h 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8" h="70">
                  <a:moveTo>
                    <a:pt x="138" y="10"/>
                  </a:moveTo>
                  <a:lnTo>
                    <a:pt x="137" y="24"/>
                  </a:lnTo>
                  <a:lnTo>
                    <a:pt x="131" y="34"/>
                  </a:lnTo>
                  <a:lnTo>
                    <a:pt x="123" y="46"/>
                  </a:lnTo>
                  <a:lnTo>
                    <a:pt x="115" y="54"/>
                  </a:lnTo>
                  <a:lnTo>
                    <a:pt x="107" y="56"/>
                  </a:lnTo>
                  <a:lnTo>
                    <a:pt x="99" y="58"/>
                  </a:lnTo>
                  <a:lnTo>
                    <a:pt x="91" y="60"/>
                  </a:lnTo>
                  <a:lnTo>
                    <a:pt x="83" y="60"/>
                  </a:lnTo>
                  <a:lnTo>
                    <a:pt x="75" y="62"/>
                  </a:lnTo>
                  <a:lnTo>
                    <a:pt x="67" y="62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34" y="70"/>
                  </a:lnTo>
                  <a:lnTo>
                    <a:pt x="20" y="68"/>
                  </a:lnTo>
                  <a:lnTo>
                    <a:pt x="10" y="62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10" y="42"/>
                  </a:lnTo>
                  <a:lnTo>
                    <a:pt x="16" y="40"/>
                  </a:lnTo>
                  <a:lnTo>
                    <a:pt x="30" y="40"/>
                  </a:lnTo>
                  <a:lnTo>
                    <a:pt x="44" y="40"/>
                  </a:lnTo>
                  <a:lnTo>
                    <a:pt x="59" y="42"/>
                  </a:lnTo>
                  <a:lnTo>
                    <a:pt x="73" y="44"/>
                  </a:lnTo>
                  <a:lnTo>
                    <a:pt x="87" y="42"/>
                  </a:lnTo>
                  <a:lnTo>
                    <a:pt x="99" y="40"/>
                  </a:lnTo>
                  <a:lnTo>
                    <a:pt x="111" y="32"/>
                  </a:lnTo>
                  <a:lnTo>
                    <a:pt x="119" y="18"/>
                  </a:lnTo>
                  <a:lnTo>
                    <a:pt x="123" y="8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38" y="1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6" name="Freeform 40">
              <a:extLst>
                <a:ext uri="{FF2B5EF4-FFF2-40B4-BE49-F238E27FC236}">
                  <a16:creationId xmlns:a16="http://schemas.microsoft.com/office/drawing/2014/main" id="{7FD94A02-DB3A-D672-440D-D38F1900E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725" y="4121150"/>
              <a:ext cx="65088" cy="71438"/>
            </a:xfrm>
            <a:custGeom>
              <a:avLst/>
              <a:gdLst>
                <a:gd name="T0" fmla="*/ 2147483647 w 81"/>
                <a:gd name="T1" fmla="*/ 2147483647 h 88"/>
                <a:gd name="T2" fmla="*/ 2147483647 w 81"/>
                <a:gd name="T3" fmla="*/ 2147483647 h 88"/>
                <a:gd name="T4" fmla="*/ 2147483647 w 81"/>
                <a:gd name="T5" fmla="*/ 2147483647 h 88"/>
                <a:gd name="T6" fmla="*/ 2147483647 w 81"/>
                <a:gd name="T7" fmla="*/ 2147483647 h 88"/>
                <a:gd name="T8" fmla="*/ 2147483647 w 81"/>
                <a:gd name="T9" fmla="*/ 2147483647 h 88"/>
                <a:gd name="T10" fmla="*/ 2147483647 w 81"/>
                <a:gd name="T11" fmla="*/ 2147483647 h 88"/>
                <a:gd name="T12" fmla="*/ 2147483647 w 81"/>
                <a:gd name="T13" fmla="*/ 2147483647 h 88"/>
                <a:gd name="T14" fmla="*/ 2147483647 w 81"/>
                <a:gd name="T15" fmla="*/ 2147483647 h 88"/>
                <a:gd name="T16" fmla="*/ 0 w 81"/>
                <a:gd name="T17" fmla="*/ 2147483647 h 88"/>
                <a:gd name="T18" fmla="*/ 2147483647 w 81"/>
                <a:gd name="T19" fmla="*/ 0 h 88"/>
                <a:gd name="T20" fmla="*/ 2147483647 w 81"/>
                <a:gd name="T21" fmla="*/ 2147483647 h 88"/>
                <a:gd name="T22" fmla="*/ 2147483647 w 81"/>
                <a:gd name="T23" fmla="*/ 2147483647 h 88"/>
                <a:gd name="T24" fmla="*/ 2147483647 w 81"/>
                <a:gd name="T25" fmla="*/ 2147483647 h 88"/>
                <a:gd name="T26" fmla="*/ 2147483647 w 81"/>
                <a:gd name="T27" fmla="*/ 2147483647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1"/>
                <a:gd name="T43" fmla="*/ 0 h 88"/>
                <a:gd name="T44" fmla="*/ 81 w 81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1" h="88">
                  <a:moveTo>
                    <a:pt x="81" y="65"/>
                  </a:moveTo>
                  <a:lnTo>
                    <a:pt x="69" y="75"/>
                  </a:lnTo>
                  <a:lnTo>
                    <a:pt x="59" y="81"/>
                  </a:lnTo>
                  <a:lnTo>
                    <a:pt x="49" y="86"/>
                  </a:lnTo>
                  <a:lnTo>
                    <a:pt x="40" y="88"/>
                  </a:lnTo>
                  <a:lnTo>
                    <a:pt x="30" y="86"/>
                  </a:lnTo>
                  <a:lnTo>
                    <a:pt x="20" y="82"/>
                  </a:lnTo>
                  <a:lnTo>
                    <a:pt x="10" y="73"/>
                  </a:lnTo>
                  <a:lnTo>
                    <a:pt x="0" y="61"/>
                  </a:lnTo>
                  <a:lnTo>
                    <a:pt x="34" y="0"/>
                  </a:lnTo>
                  <a:lnTo>
                    <a:pt x="46" y="15"/>
                  </a:lnTo>
                  <a:lnTo>
                    <a:pt x="61" y="29"/>
                  </a:lnTo>
                  <a:lnTo>
                    <a:pt x="75" y="45"/>
                  </a:lnTo>
                  <a:lnTo>
                    <a:pt x="81" y="65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7" name="Freeform 41">
              <a:extLst>
                <a:ext uri="{FF2B5EF4-FFF2-40B4-BE49-F238E27FC236}">
                  <a16:creationId xmlns:a16="http://schemas.microsoft.com/office/drawing/2014/main" id="{641BCCB4-3951-AEAE-8C84-D22E6BF6F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4148138"/>
              <a:ext cx="219075" cy="98425"/>
            </a:xfrm>
            <a:custGeom>
              <a:avLst/>
              <a:gdLst>
                <a:gd name="T0" fmla="*/ 2147483647 w 277"/>
                <a:gd name="T1" fmla="*/ 2147483647 h 125"/>
                <a:gd name="T2" fmla="*/ 2147483647 w 277"/>
                <a:gd name="T3" fmla="*/ 2147483647 h 125"/>
                <a:gd name="T4" fmla="*/ 2147483647 w 277"/>
                <a:gd name="T5" fmla="*/ 2147483647 h 125"/>
                <a:gd name="T6" fmla="*/ 2147483647 w 277"/>
                <a:gd name="T7" fmla="*/ 2147483647 h 125"/>
                <a:gd name="T8" fmla="*/ 2147483647 w 277"/>
                <a:gd name="T9" fmla="*/ 2147483647 h 125"/>
                <a:gd name="T10" fmla="*/ 2147483647 w 277"/>
                <a:gd name="T11" fmla="*/ 2147483647 h 125"/>
                <a:gd name="T12" fmla="*/ 2147483647 w 277"/>
                <a:gd name="T13" fmla="*/ 2147483647 h 125"/>
                <a:gd name="T14" fmla="*/ 2147483647 w 277"/>
                <a:gd name="T15" fmla="*/ 2147483647 h 125"/>
                <a:gd name="T16" fmla="*/ 2147483647 w 277"/>
                <a:gd name="T17" fmla="*/ 2147483647 h 125"/>
                <a:gd name="T18" fmla="*/ 2147483647 w 277"/>
                <a:gd name="T19" fmla="*/ 2147483647 h 125"/>
                <a:gd name="T20" fmla="*/ 2147483647 w 277"/>
                <a:gd name="T21" fmla="*/ 2147483647 h 125"/>
                <a:gd name="T22" fmla="*/ 2147483647 w 277"/>
                <a:gd name="T23" fmla="*/ 2147483647 h 125"/>
                <a:gd name="T24" fmla="*/ 2147483647 w 277"/>
                <a:gd name="T25" fmla="*/ 2147483647 h 125"/>
                <a:gd name="T26" fmla="*/ 2147483647 w 277"/>
                <a:gd name="T27" fmla="*/ 2147483647 h 125"/>
                <a:gd name="T28" fmla="*/ 2147483647 w 277"/>
                <a:gd name="T29" fmla="*/ 2147483647 h 125"/>
                <a:gd name="T30" fmla="*/ 2147483647 w 277"/>
                <a:gd name="T31" fmla="*/ 2147483647 h 125"/>
                <a:gd name="T32" fmla="*/ 2147483647 w 277"/>
                <a:gd name="T33" fmla="*/ 2147483647 h 125"/>
                <a:gd name="T34" fmla="*/ 2147483647 w 277"/>
                <a:gd name="T35" fmla="*/ 2147483647 h 125"/>
                <a:gd name="T36" fmla="*/ 2147483647 w 277"/>
                <a:gd name="T37" fmla="*/ 2147483647 h 125"/>
                <a:gd name="T38" fmla="*/ 2147483647 w 277"/>
                <a:gd name="T39" fmla="*/ 2147483647 h 125"/>
                <a:gd name="T40" fmla="*/ 0 w 277"/>
                <a:gd name="T41" fmla="*/ 2147483647 h 125"/>
                <a:gd name="T42" fmla="*/ 2147483647 w 277"/>
                <a:gd name="T43" fmla="*/ 2147483647 h 125"/>
                <a:gd name="T44" fmla="*/ 2147483647 w 277"/>
                <a:gd name="T45" fmla="*/ 2147483647 h 125"/>
                <a:gd name="T46" fmla="*/ 2147483647 w 277"/>
                <a:gd name="T47" fmla="*/ 2147483647 h 125"/>
                <a:gd name="T48" fmla="*/ 2147483647 w 277"/>
                <a:gd name="T49" fmla="*/ 2147483647 h 125"/>
                <a:gd name="T50" fmla="*/ 2147483647 w 277"/>
                <a:gd name="T51" fmla="*/ 2147483647 h 125"/>
                <a:gd name="T52" fmla="*/ 2147483647 w 277"/>
                <a:gd name="T53" fmla="*/ 2147483647 h 125"/>
                <a:gd name="T54" fmla="*/ 2147483647 w 277"/>
                <a:gd name="T55" fmla="*/ 2147483647 h 125"/>
                <a:gd name="T56" fmla="*/ 2147483647 w 277"/>
                <a:gd name="T57" fmla="*/ 2147483647 h 125"/>
                <a:gd name="T58" fmla="*/ 2147483647 w 277"/>
                <a:gd name="T59" fmla="*/ 2147483647 h 125"/>
                <a:gd name="T60" fmla="*/ 2147483647 w 277"/>
                <a:gd name="T61" fmla="*/ 2147483647 h 125"/>
                <a:gd name="T62" fmla="*/ 2147483647 w 277"/>
                <a:gd name="T63" fmla="*/ 2147483647 h 125"/>
                <a:gd name="T64" fmla="*/ 2147483647 w 277"/>
                <a:gd name="T65" fmla="*/ 2147483647 h 125"/>
                <a:gd name="T66" fmla="*/ 2147483647 w 277"/>
                <a:gd name="T67" fmla="*/ 2147483647 h 125"/>
                <a:gd name="T68" fmla="*/ 2147483647 w 277"/>
                <a:gd name="T69" fmla="*/ 2147483647 h 125"/>
                <a:gd name="T70" fmla="*/ 2147483647 w 277"/>
                <a:gd name="T71" fmla="*/ 0 h 125"/>
                <a:gd name="T72" fmla="*/ 2147483647 w 277"/>
                <a:gd name="T73" fmla="*/ 2147483647 h 1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7"/>
                <a:gd name="T112" fmla="*/ 0 h 125"/>
                <a:gd name="T113" fmla="*/ 277 w 277"/>
                <a:gd name="T114" fmla="*/ 125 h 1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7" h="125">
                  <a:moveTo>
                    <a:pt x="277" y="2"/>
                  </a:moveTo>
                  <a:lnTo>
                    <a:pt x="271" y="28"/>
                  </a:lnTo>
                  <a:lnTo>
                    <a:pt x="255" y="51"/>
                  </a:lnTo>
                  <a:lnTo>
                    <a:pt x="237" y="73"/>
                  </a:lnTo>
                  <a:lnTo>
                    <a:pt x="220" y="95"/>
                  </a:lnTo>
                  <a:lnTo>
                    <a:pt x="210" y="103"/>
                  </a:lnTo>
                  <a:lnTo>
                    <a:pt x="200" y="111"/>
                  </a:lnTo>
                  <a:lnTo>
                    <a:pt x="188" y="117"/>
                  </a:lnTo>
                  <a:lnTo>
                    <a:pt x="176" y="121"/>
                  </a:lnTo>
                  <a:lnTo>
                    <a:pt x="162" y="123"/>
                  </a:lnTo>
                  <a:lnTo>
                    <a:pt x="150" y="125"/>
                  </a:lnTo>
                  <a:lnTo>
                    <a:pt x="137" y="125"/>
                  </a:lnTo>
                  <a:lnTo>
                    <a:pt x="125" y="121"/>
                  </a:lnTo>
                  <a:lnTo>
                    <a:pt x="107" y="115"/>
                  </a:lnTo>
                  <a:lnTo>
                    <a:pt x="91" y="105"/>
                  </a:lnTo>
                  <a:lnTo>
                    <a:pt x="75" y="91"/>
                  </a:lnTo>
                  <a:lnTo>
                    <a:pt x="62" y="75"/>
                  </a:lnTo>
                  <a:lnTo>
                    <a:pt x="46" y="61"/>
                  </a:lnTo>
                  <a:lnTo>
                    <a:pt x="32" y="48"/>
                  </a:lnTo>
                  <a:lnTo>
                    <a:pt x="16" y="34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8" y="20"/>
                  </a:lnTo>
                  <a:lnTo>
                    <a:pt x="16" y="16"/>
                  </a:lnTo>
                  <a:lnTo>
                    <a:pt x="22" y="14"/>
                  </a:lnTo>
                  <a:lnTo>
                    <a:pt x="48" y="22"/>
                  </a:lnTo>
                  <a:lnTo>
                    <a:pt x="75" y="28"/>
                  </a:lnTo>
                  <a:lnTo>
                    <a:pt x="103" y="32"/>
                  </a:lnTo>
                  <a:lnTo>
                    <a:pt x="131" y="32"/>
                  </a:lnTo>
                  <a:lnTo>
                    <a:pt x="158" y="32"/>
                  </a:lnTo>
                  <a:lnTo>
                    <a:pt x="186" y="28"/>
                  </a:lnTo>
                  <a:lnTo>
                    <a:pt x="216" y="20"/>
                  </a:lnTo>
                  <a:lnTo>
                    <a:pt x="243" y="10"/>
                  </a:lnTo>
                  <a:lnTo>
                    <a:pt x="253" y="6"/>
                  </a:lnTo>
                  <a:lnTo>
                    <a:pt x="265" y="2"/>
                  </a:lnTo>
                  <a:lnTo>
                    <a:pt x="273" y="0"/>
                  </a:lnTo>
                  <a:lnTo>
                    <a:pt x="277" y="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8" name="Freeform 42">
              <a:extLst>
                <a:ext uri="{FF2B5EF4-FFF2-40B4-BE49-F238E27FC236}">
                  <a16:creationId xmlns:a16="http://schemas.microsoft.com/office/drawing/2014/main" id="{D0AF0A61-5F47-CE6B-852E-06D82004B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4217988"/>
              <a:ext cx="128588" cy="147638"/>
            </a:xfrm>
            <a:custGeom>
              <a:avLst/>
              <a:gdLst>
                <a:gd name="T0" fmla="*/ 2147483647 w 162"/>
                <a:gd name="T1" fmla="*/ 2147483647 h 188"/>
                <a:gd name="T2" fmla="*/ 2147483647 w 162"/>
                <a:gd name="T3" fmla="*/ 2147483647 h 188"/>
                <a:gd name="T4" fmla="*/ 2147483647 w 162"/>
                <a:gd name="T5" fmla="*/ 2147483647 h 188"/>
                <a:gd name="T6" fmla="*/ 2147483647 w 162"/>
                <a:gd name="T7" fmla="*/ 2147483647 h 188"/>
                <a:gd name="T8" fmla="*/ 2147483647 w 162"/>
                <a:gd name="T9" fmla="*/ 2147483647 h 188"/>
                <a:gd name="T10" fmla="*/ 2147483647 w 162"/>
                <a:gd name="T11" fmla="*/ 2147483647 h 188"/>
                <a:gd name="T12" fmla="*/ 2147483647 w 162"/>
                <a:gd name="T13" fmla="*/ 2147483647 h 188"/>
                <a:gd name="T14" fmla="*/ 2147483647 w 162"/>
                <a:gd name="T15" fmla="*/ 2147483647 h 188"/>
                <a:gd name="T16" fmla="*/ 2147483647 w 162"/>
                <a:gd name="T17" fmla="*/ 2147483647 h 188"/>
                <a:gd name="T18" fmla="*/ 2147483647 w 162"/>
                <a:gd name="T19" fmla="*/ 2147483647 h 188"/>
                <a:gd name="T20" fmla="*/ 2147483647 w 162"/>
                <a:gd name="T21" fmla="*/ 2147483647 h 188"/>
                <a:gd name="T22" fmla="*/ 2147483647 w 162"/>
                <a:gd name="T23" fmla="*/ 2147483647 h 188"/>
                <a:gd name="T24" fmla="*/ 2147483647 w 162"/>
                <a:gd name="T25" fmla="*/ 2147483647 h 188"/>
                <a:gd name="T26" fmla="*/ 2147483647 w 162"/>
                <a:gd name="T27" fmla="*/ 2147483647 h 188"/>
                <a:gd name="T28" fmla="*/ 2147483647 w 162"/>
                <a:gd name="T29" fmla="*/ 2147483647 h 188"/>
                <a:gd name="T30" fmla="*/ 2147483647 w 162"/>
                <a:gd name="T31" fmla="*/ 2147483647 h 188"/>
                <a:gd name="T32" fmla="*/ 0 w 162"/>
                <a:gd name="T33" fmla="*/ 2147483647 h 188"/>
                <a:gd name="T34" fmla="*/ 2147483647 w 162"/>
                <a:gd name="T35" fmla="*/ 2147483647 h 188"/>
                <a:gd name="T36" fmla="*/ 2147483647 w 162"/>
                <a:gd name="T37" fmla="*/ 2147483647 h 188"/>
                <a:gd name="T38" fmla="*/ 2147483647 w 162"/>
                <a:gd name="T39" fmla="*/ 2147483647 h 188"/>
                <a:gd name="T40" fmla="*/ 2147483647 w 162"/>
                <a:gd name="T41" fmla="*/ 2147483647 h 188"/>
                <a:gd name="T42" fmla="*/ 2147483647 w 162"/>
                <a:gd name="T43" fmla="*/ 2147483647 h 188"/>
                <a:gd name="T44" fmla="*/ 2147483647 w 162"/>
                <a:gd name="T45" fmla="*/ 2147483647 h 188"/>
                <a:gd name="T46" fmla="*/ 2147483647 w 162"/>
                <a:gd name="T47" fmla="*/ 2147483647 h 188"/>
                <a:gd name="T48" fmla="*/ 2147483647 w 162"/>
                <a:gd name="T49" fmla="*/ 0 h 188"/>
                <a:gd name="T50" fmla="*/ 2147483647 w 162"/>
                <a:gd name="T51" fmla="*/ 2147483647 h 188"/>
                <a:gd name="T52" fmla="*/ 2147483647 w 162"/>
                <a:gd name="T53" fmla="*/ 2147483647 h 188"/>
                <a:gd name="T54" fmla="*/ 2147483647 w 162"/>
                <a:gd name="T55" fmla="*/ 2147483647 h 188"/>
                <a:gd name="T56" fmla="*/ 2147483647 w 162"/>
                <a:gd name="T57" fmla="*/ 2147483647 h 1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188"/>
                <a:gd name="T89" fmla="*/ 162 w 162"/>
                <a:gd name="T90" fmla="*/ 188 h 1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188">
                  <a:moveTo>
                    <a:pt x="160" y="134"/>
                  </a:moveTo>
                  <a:lnTo>
                    <a:pt x="156" y="148"/>
                  </a:lnTo>
                  <a:lnTo>
                    <a:pt x="148" y="160"/>
                  </a:lnTo>
                  <a:lnTo>
                    <a:pt x="140" y="168"/>
                  </a:lnTo>
                  <a:lnTo>
                    <a:pt x="131" y="176"/>
                  </a:lnTo>
                  <a:lnTo>
                    <a:pt x="119" y="182"/>
                  </a:lnTo>
                  <a:lnTo>
                    <a:pt x="107" y="186"/>
                  </a:lnTo>
                  <a:lnTo>
                    <a:pt x="93" y="188"/>
                  </a:lnTo>
                  <a:lnTo>
                    <a:pt x="77" y="188"/>
                  </a:lnTo>
                  <a:lnTo>
                    <a:pt x="65" y="188"/>
                  </a:lnTo>
                  <a:lnTo>
                    <a:pt x="56" y="186"/>
                  </a:lnTo>
                  <a:lnTo>
                    <a:pt x="46" y="182"/>
                  </a:lnTo>
                  <a:lnTo>
                    <a:pt x="36" y="178"/>
                  </a:lnTo>
                  <a:lnTo>
                    <a:pt x="26" y="172"/>
                  </a:lnTo>
                  <a:lnTo>
                    <a:pt x="16" y="164"/>
                  </a:lnTo>
                  <a:lnTo>
                    <a:pt x="8" y="158"/>
                  </a:lnTo>
                  <a:lnTo>
                    <a:pt x="0" y="150"/>
                  </a:lnTo>
                  <a:lnTo>
                    <a:pt x="20" y="134"/>
                  </a:lnTo>
                  <a:lnTo>
                    <a:pt x="36" y="117"/>
                  </a:lnTo>
                  <a:lnTo>
                    <a:pt x="50" y="97"/>
                  </a:lnTo>
                  <a:lnTo>
                    <a:pt x="61" y="77"/>
                  </a:lnTo>
                  <a:lnTo>
                    <a:pt x="73" y="57"/>
                  </a:lnTo>
                  <a:lnTo>
                    <a:pt x="87" y="38"/>
                  </a:lnTo>
                  <a:lnTo>
                    <a:pt x="99" y="20"/>
                  </a:lnTo>
                  <a:lnTo>
                    <a:pt x="115" y="0"/>
                  </a:lnTo>
                  <a:lnTo>
                    <a:pt x="138" y="30"/>
                  </a:lnTo>
                  <a:lnTo>
                    <a:pt x="156" y="61"/>
                  </a:lnTo>
                  <a:lnTo>
                    <a:pt x="162" y="97"/>
                  </a:lnTo>
                  <a:lnTo>
                    <a:pt x="16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79" name="Freeform 43">
              <a:extLst>
                <a:ext uri="{FF2B5EF4-FFF2-40B4-BE49-F238E27FC236}">
                  <a16:creationId xmlns:a16="http://schemas.microsoft.com/office/drawing/2014/main" id="{C6C55995-303A-9A94-662C-36463368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4181475"/>
              <a:ext cx="125413" cy="39688"/>
            </a:xfrm>
            <a:custGeom>
              <a:avLst/>
              <a:gdLst>
                <a:gd name="T0" fmla="*/ 2147483647 w 158"/>
                <a:gd name="T1" fmla="*/ 2147483647 h 51"/>
                <a:gd name="T2" fmla="*/ 2147483647 w 158"/>
                <a:gd name="T3" fmla="*/ 2147483647 h 51"/>
                <a:gd name="T4" fmla="*/ 2147483647 w 158"/>
                <a:gd name="T5" fmla="*/ 2147483647 h 51"/>
                <a:gd name="T6" fmla="*/ 2147483647 w 158"/>
                <a:gd name="T7" fmla="*/ 2147483647 h 51"/>
                <a:gd name="T8" fmla="*/ 2147483647 w 158"/>
                <a:gd name="T9" fmla="*/ 2147483647 h 51"/>
                <a:gd name="T10" fmla="*/ 2147483647 w 158"/>
                <a:gd name="T11" fmla="*/ 2147483647 h 51"/>
                <a:gd name="T12" fmla="*/ 2147483647 w 158"/>
                <a:gd name="T13" fmla="*/ 2147483647 h 51"/>
                <a:gd name="T14" fmla="*/ 2147483647 w 158"/>
                <a:gd name="T15" fmla="*/ 2147483647 h 51"/>
                <a:gd name="T16" fmla="*/ 0 w 158"/>
                <a:gd name="T17" fmla="*/ 2147483647 h 51"/>
                <a:gd name="T18" fmla="*/ 2147483647 w 158"/>
                <a:gd name="T19" fmla="*/ 2147483647 h 51"/>
                <a:gd name="T20" fmla="*/ 2147483647 w 158"/>
                <a:gd name="T21" fmla="*/ 2147483647 h 51"/>
                <a:gd name="T22" fmla="*/ 2147483647 w 158"/>
                <a:gd name="T23" fmla="*/ 2147483647 h 51"/>
                <a:gd name="T24" fmla="*/ 2147483647 w 158"/>
                <a:gd name="T25" fmla="*/ 2147483647 h 51"/>
                <a:gd name="T26" fmla="*/ 2147483647 w 158"/>
                <a:gd name="T27" fmla="*/ 2147483647 h 51"/>
                <a:gd name="T28" fmla="*/ 2147483647 w 158"/>
                <a:gd name="T29" fmla="*/ 2147483647 h 51"/>
                <a:gd name="T30" fmla="*/ 2147483647 w 158"/>
                <a:gd name="T31" fmla="*/ 2147483647 h 51"/>
                <a:gd name="T32" fmla="*/ 2147483647 w 158"/>
                <a:gd name="T33" fmla="*/ 0 h 51"/>
                <a:gd name="T34" fmla="*/ 2147483647 w 158"/>
                <a:gd name="T35" fmla="*/ 2147483647 h 51"/>
                <a:gd name="T36" fmla="*/ 2147483647 w 158"/>
                <a:gd name="T37" fmla="*/ 2147483647 h 51"/>
                <a:gd name="T38" fmla="*/ 2147483647 w 158"/>
                <a:gd name="T39" fmla="*/ 2147483647 h 51"/>
                <a:gd name="T40" fmla="*/ 2147483647 w 158"/>
                <a:gd name="T41" fmla="*/ 2147483647 h 51"/>
                <a:gd name="T42" fmla="*/ 2147483647 w 158"/>
                <a:gd name="T43" fmla="*/ 2147483647 h 51"/>
                <a:gd name="T44" fmla="*/ 2147483647 w 158"/>
                <a:gd name="T45" fmla="*/ 2147483647 h 51"/>
                <a:gd name="T46" fmla="*/ 2147483647 w 158"/>
                <a:gd name="T47" fmla="*/ 2147483647 h 51"/>
                <a:gd name="T48" fmla="*/ 2147483647 w 158"/>
                <a:gd name="T49" fmla="*/ 2147483647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51"/>
                <a:gd name="T77" fmla="*/ 158 w 158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51">
                  <a:moveTo>
                    <a:pt x="91" y="49"/>
                  </a:moveTo>
                  <a:lnTo>
                    <a:pt x="77" y="51"/>
                  </a:lnTo>
                  <a:lnTo>
                    <a:pt x="66" y="49"/>
                  </a:lnTo>
                  <a:lnTo>
                    <a:pt x="52" y="47"/>
                  </a:lnTo>
                  <a:lnTo>
                    <a:pt x="40" y="41"/>
                  </a:lnTo>
                  <a:lnTo>
                    <a:pt x="28" y="35"/>
                  </a:lnTo>
                  <a:lnTo>
                    <a:pt x="18" y="29"/>
                  </a:lnTo>
                  <a:lnTo>
                    <a:pt x="8" y="21"/>
                  </a:lnTo>
                  <a:lnTo>
                    <a:pt x="0" y="15"/>
                  </a:lnTo>
                  <a:lnTo>
                    <a:pt x="20" y="17"/>
                  </a:lnTo>
                  <a:lnTo>
                    <a:pt x="42" y="19"/>
                  </a:lnTo>
                  <a:lnTo>
                    <a:pt x="64" y="17"/>
                  </a:lnTo>
                  <a:lnTo>
                    <a:pt x="85" y="15"/>
                  </a:lnTo>
                  <a:lnTo>
                    <a:pt x="105" y="11"/>
                  </a:lnTo>
                  <a:lnTo>
                    <a:pt x="125" y="7"/>
                  </a:lnTo>
                  <a:lnTo>
                    <a:pt x="143" y="4"/>
                  </a:lnTo>
                  <a:lnTo>
                    <a:pt x="158" y="0"/>
                  </a:lnTo>
                  <a:lnTo>
                    <a:pt x="155" y="9"/>
                  </a:lnTo>
                  <a:lnTo>
                    <a:pt x="147" y="17"/>
                  </a:lnTo>
                  <a:lnTo>
                    <a:pt x="139" y="25"/>
                  </a:lnTo>
                  <a:lnTo>
                    <a:pt x="131" y="33"/>
                  </a:lnTo>
                  <a:lnTo>
                    <a:pt x="121" y="37"/>
                  </a:lnTo>
                  <a:lnTo>
                    <a:pt x="111" y="43"/>
                  </a:lnTo>
                  <a:lnTo>
                    <a:pt x="101" y="47"/>
                  </a:lnTo>
                  <a:lnTo>
                    <a:pt x="91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0" name="Freeform 44">
              <a:extLst>
                <a:ext uri="{FF2B5EF4-FFF2-40B4-BE49-F238E27FC236}">
                  <a16:creationId xmlns:a16="http://schemas.microsoft.com/office/drawing/2014/main" id="{7BD30F36-EECE-E0E3-17AC-8458AEB6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4287838"/>
              <a:ext cx="168275" cy="125413"/>
            </a:xfrm>
            <a:custGeom>
              <a:avLst/>
              <a:gdLst>
                <a:gd name="T0" fmla="*/ 2147483647 w 214"/>
                <a:gd name="T1" fmla="*/ 2147483647 h 158"/>
                <a:gd name="T2" fmla="*/ 2147483647 w 214"/>
                <a:gd name="T3" fmla="*/ 2147483647 h 158"/>
                <a:gd name="T4" fmla="*/ 2147483647 w 214"/>
                <a:gd name="T5" fmla="*/ 2147483647 h 158"/>
                <a:gd name="T6" fmla="*/ 2147483647 w 214"/>
                <a:gd name="T7" fmla="*/ 2147483647 h 158"/>
                <a:gd name="T8" fmla="*/ 2147483647 w 214"/>
                <a:gd name="T9" fmla="*/ 2147483647 h 158"/>
                <a:gd name="T10" fmla="*/ 2147483647 w 214"/>
                <a:gd name="T11" fmla="*/ 2147483647 h 158"/>
                <a:gd name="T12" fmla="*/ 2147483647 w 214"/>
                <a:gd name="T13" fmla="*/ 2147483647 h 158"/>
                <a:gd name="T14" fmla="*/ 2147483647 w 214"/>
                <a:gd name="T15" fmla="*/ 2147483647 h 158"/>
                <a:gd name="T16" fmla="*/ 2147483647 w 214"/>
                <a:gd name="T17" fmla="*/ 2147483647 h 158"/>
                <a:gd name="T18" fmla="*/ 2147483647 w 214"/>
                <a:gd name="T19" fmla="*/ 2147483647 h 158"/>
                <a:gd name="T20" fmla="*/ 0 w 214"/>
                <a:gd name="T21" fmla="*/ 2147483647 h 158"/>
                <a:gd name="T22" fmla="*/ 0 w 214"/>
                <a:gd name="T23" fmla="*/ 2147483647 h 158"/>
                <a:gd name="T24" fmla="*/ 2147483647 w 214"/>
                <a:gd name="T25" fmla="*/ 2147483647 h 158"/>
                <a:gd name="T26" fmla="*/ 2147483647 w 214"/>
                <a:gd name="T27" fmla="*/ 2147483647 h 158"/>
                <a:gd name="T28" fmla="*/ 2147483647 w 214"/>
                <a:gd name="T29" fmla="*/ 2147483647 h 158"/>
                <a:gd name="T30" fmla="*/ 2147483647 w 214"/>
                <a:gd name="T31" fmla="*/ 2147483647 h 158"/>
                <a:gd name="T32" fmla="*/ 2147483647 w 214"/>
                <a:gd name="T33" fmla="*/ 2147483647 h 158"/>
                <a:gd name="T34" fmla="*/ 2147483647 w 214"/>
                <a:gd name="T35" fmla="*/ 2147483647 h 158"/>
                <a:gd name="T36" fmla="*/ 2147483647 w 214"/>
                <a:gd name="T37" fmla="*/ 0 h 158"/>
                <a:gd name="T38" fmla="*/ 2147483647 w 214"/>
                <a:gd name="T39" fmla="*/ 0 h 158"/>
                <a:gd name="T40" fmla="*/ 2147483647 w 214"/>
                <a:gd name="T41" fmla="*/ 2147483647 h 158"/>
                <a:gd name="T42" fmla="*/ 2147483647 w 214"/>
                <a:gd name="T43" fmla="*/ 2147483647 h 158"/>
                <a:gd name="T44" fmla="*/ 2147483647 w 214"/>
                <a:gd name="T45" fmla="*/ 2147483647 h 158"/>
                <a:gd name="T46" fmla="*/ 2147483647 w 214"/>
                <a:gd name="T47" fmla="*/ 2147483647 h 158"/>
                <a:gd name="T48" fmla="*/ 2147483647 w 214"/>
                <a:gd name="T49" fmla="*/ 2147483647 h 158"/>
                <a:gd name="T50" fmla="*/ 2147483647 w 214"/>
                <a:gd name="T51" fmla="*/ 2147483647 h 1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4"/>
                <a:gd name="T79" fmla="*/ 0 h 158"/>
                <a:gd name="T80" fmla="*/ 214 w 214"/>
                <a:gd name="T81" fmla="*/ 158 h 1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4" h="158">
                  <a:moveTo>
                    <a:pt x="214" y="67"/>
                  </a:moveTo>
                  <a:lnTo>
                    <a:pt x="194" y="87"/>
                  </a:lnTo>
                  <a:lnTo>
                    <a:pt x="172" y="107"/>
                  </a:lnTo>
                  <a:lnTo>
                    <a:pt x="149" y="126"/>
                  </a:lnTo>
                  <a:lnTo>
                    <a:pt x="123" y="142"/>
                  </a:lnTo>
                  <a:lnTo>
                    <a:pt x="97" y="152"/>
                  </a:lnTo>
                  <a:lnTo>
                    <a:pt x="72" y="158"/>
                  </a:lnTo>
                  <a:lnTo>
                    <a:pt x="46" y="158"/>
                  </a:lnTo>
                  <a:lnTo>
                    <a:pt x="22" y="148"/>
                  </a:lnTo>
                  <a:lnTo>
                    <a:pt x="10" y="130"/>
                  </a:lnTo>
                  <a:lnTo>
                    <a:pt x="0" y="109"/>
                  </a:lnTo>
                  <a:lnTo>
                    <a:pt x="0" y="85"/>
                  </a:lnTo>
                  <a:lnTo>
                    <a:pt x="8" y="53"/>
                  </a:lnTo>
                  <a:lnTo>
                    <a:pt x="16" y="39"/>
                  </a:lnTo>
                  <a:lnTo>
                    <a:pt x="26" y="26"/>
                  </a:lnTo>
                  <a:lnTo>
                    <a:pt x="36" y="14"/>
                  </a:lnTo>
                  <a:lnTo>
                    <a:pt x="48" y="4"/>
                  </a:lnTo>
                  <a:lnTo>
                    <a:pt x="54" y="2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2"/>
                  </a:lnTo>
                  <a:lnTo>
                    <a:pt x="87" y="4"/>
                  </a:lnTo>
                  <a:lnTo>
                    <a:pt x="95" y="6"/>
                  </a:lnTo>
                  <a:lnTo>
                    <a:pt x="105" y="6"/>
                  </a:lnTo>
                  <a:lnTo>
                    <a:pt x="111" y="6"/>
                  </a:lnTo>
                  <a:lnTo>
                    <a:pt x="21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1" name="Freeform 45">
              <a:extLst>
                <a:ext uri="{FF2B5EF4-FFF2-40B4-BE49-F238E27FC236}">
                  <a16:creationId xmlns:a16="http://schemas.microsoft.com/office/drawing/2014/main" id="{2BC9DF4E-139F-7BD7-5AF8-5F93FD381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563" y="4306888"/>
              <a:ext cx="1276350" cy="868363"/>
            </a:xfrm>
            <a:custGeom>
              <a:avLst/>
              <a:gdLst>
                <a:gd name="T0" fmla="*/ 2147483647 w 1609"/>
                <a:gd name="T1" fmla="*/ 2147483647 h 1094"/>
                <a:gd name="T2" fmla="*/ 2147483647 w 1609"/>
                <a:gd name="T3" fmla="*/ 2147483647 h 1094"/>
                <a:gd name="T4" fmla="*/ 2147483647 w 1609"/>
                <a:gd name="T5" fmla="*/ 2147483647 h 1094"/>
                <a:gd name="T6" fmla="*/ 2147483647 w 1609"/>
                <a:gd name="T7" fmla="*/ 2147483647 h 1094"/>
                <a:gd name="T8" fmla="*/ 2147483647 w 1609"/>
                <a:gd name="T9" fmla="*/ 2147483647 h 1094"/>
                <a:gd name="T10" fmla="*/ 2147483647 w 1609"/>
                <a:gd name="T11" fmla="*/ 2147483647 h 1094"/>
                <a:gd name="T12" fmla="*/ 2147483647 w 1609"/>
                <a:gd name="T13" fmla="*/ 2147483647 h 1094"/>
                <a:gd name="T14" fmla="*/ 2147483647 w 1609"/>
                <a:gd name="T15" fmla="*/ 2147483647 h 1094"/>
                <a:gd name="T16" fmla="*/ 2147483647 w 1609"/>
                <a:gd name="T17" fmla="*/ 2147483647 h 1094"/>
                <a:gd name="T18" fmla="*/ 2147483647 w 1609"/>
                <a:gd name="T19" fmla="*/ 2147483647 h 1094"/>
                <a:gd name="T20" fmla="*/ 2147483647 w 1609"/>
                <a:gd name="T21" fmla="*/ 2147483647 h 1094"/>
                <a:gd name="T22" fmla="*/ 2147483647 w 1609"/>
                <a:gd name="T23" fmla="*/ 2147483647 h 1094"/>
                <a:gd name="T24" fmla="*/ 2147483647 w 1609"/>
                <a:gd name="T25" fmla="*/ 2147483647 h 1094"/>
                <a:gd name="T26" fmla="*/ 2147483647 w 1609"/>
                <a:gd name="T27" fmla="*/ 2147483647 h 1094"/>
                <a:gd name="T28" fmla="*/ 2147483647 w 1609"/>
                <a:gd name="T29" fmla="*/ 2147483647 h 1094"/>
                <a:gd name="T30" fmla="*/ 2147483647 w 1609"/>
                <a:gd name="T31" fmla="*/ 2147483647 h 1094"/>
                <a:gd name="T32" fmla="*/ 2147483647 w 1609"/>
                <a:gd name="T33" fmla="*/ 2147483647 h 1094"/>
                <a:gd name="T34" fmla="*/ 2147483647 w 1609"/>
                <a:gd name="T35" fmla="*/ 2147483647 h 1094"/>
                <a:gd name="T36" fmla="*/ 2147483647 w 1609"/>
                <a:gd name="T37" fmla="*/ 2147483647 h 1094"/>
                <a:gd name="T38" fmla="*/ 2147483647 w 1609"/>
                <a:gd name="T39" fmla="*/ 2147483647 h 1094"/>
                <a:gd name="T40" fmla="*/ 2147483647 w 1609"/>
                <a:gd name="T41" fmla="*/ 2147483647 h 1094"/>
                <a:gd name="T42" fmla="*/ 2147483647 w 1609"/>
                <a:gd name="T43" fmla="*/ 2147483647 h 1094"/>
                <a:gd name="T44" fmla="*/ 2147483647 w 1609"/>
                <a:gd name="T45" fmla="*/ 2147483647 h 1094"/>
                <a:gd name="T46" fmla="*/ 2147483647 w 1609"/>
                <a:gd name="T47" fmla="*/ 2147483647 h 1094"/>
                <a:gd name="T48" fmla="*/ 2147483647 w 1609"/>
                <a:gd name="T49" fmla="*/ 2147483647 h 1094"/>
                <a:gd name="T50" fmla="*/ 2147483647 w 1609"/>
                <a:gd name="T51" fmla="*/ 2147483647 h 1094"/>
                <a:gd name="T52" fmla="*/ 2147483647 w 1609"/>
                <a:gd name="T53" fmla="*/ 2147483647 h 1094"/>
                <a:gd name="T54" fmla="*/ 2147483647 w 1609"/>
                <a:gd name="T55" fmla="*/ 2147483647 h 1094"/>
                <a:gd name="T56" fmla="*/ 2147483647 w 1609"/>
                <a:gd name="T57" fmla="*/ 2147483647 h 1094"/>
                <a:gd name="T58" fmla="*/ 2147483647 w 1609"/>
                <a:gd name="T59" fmla="*/ 2147483647 h 1094"/>
                <a:gd name="T60" fmla="*/ 2147483647 w 1609"/>
                <a:gd name="T61" fmla="*/ 2147483647 h 1094"/>
                <a:gd name="T62" fmla="*/ 2147483647 w 1609"/>
                <a:gd name="T63" fmla="*/ 2147483647 h 1094"/>
                <a:gd name="T64" fmla="*/ 2147483647 w 1609"/>
                <a:gd name="T65" fmla="*/ 2147483647 h 1094"/>
                <a:gd name="T66" fmla="*/ 0 w 1609"/>
                <a:gd name="T67" fmla="*/ 2147483647 h 1094"/>
                <a:gd name="T68" fmla="*/ 2147483647 w 1609"/>
                <a:gd name="T69" fmla="*/ 2147483647 h 1094"/>
                <a:gd name="T70" fmla="*/ 2147483647 w 1609"/>
                <a:gd name="T71" fmla="*/ 2147483647 h 1094"/>
                <a:gd name="T72" fmla="*/ 2147483647 w 1609"/>
                <a:gd name="T73" fmla="*/ 2147483647 h 1094"/>
                <a:gd name="T74" fmla="*/ 2147483647 w 1609"/>
                <a:gd name="T75" fmla="*/ 2147483647 h 1094"/>
                <a:gd name="T76" fmla="*/ 2147483647 w 1609"/>
                <a:gd name="T77" fmla="*/ 2147483647 h 1094"/>
                <a:gd name="T78" fmla="*/ 2147483647 w 1609"/>
                <a:gd name="T79" fmla="*/ 2147483647 h 1094"/>
                <a:gd name="T80" fmla="*/ 2147483647 w 1609"/>
                <a:gd name="T81" fmla="*/ 2147483647 h 1094"/>
                <a:gd name="T82" fmla="*/ 2147483647 w 1609"/>
                <a:gd name="T83" fmla="*/ 2147483647 h 1094"/>
                <a:gd name="T84" fmla="*/ 2147483647 w 1609"/>
                <a:gd name="T85" fmla="*/ 2147483647 h 1094"/>
                <a:gd name="T86" fmla="*/ 2147483647 w 1609"/>
                <a:gd name="T87" fmla="*/ 2147483647 h 1094"/>
                <a:gd name="T88" fmla="*/ 2147483647 w 1609"/>
                <a:gd name="T89" fmla="*/ 2147483647 h 1094"/>
                <a:gd name="T90" fmla="*/ 2147483647 w 1609"/>
                <a:gd name="T91" fmla="*/ 2147483647 h 1094"/>
                <a:gd name="T92" fmla="*/ 2147483647 w 1609"/>
                <a:gd name="T93" fmla="*/ 2147483647 h 1094"/>
                <a:gd name="T94" fmla="*/ 2147483647 w 1609"/>
                <a:gd name="T95" fmla="*/ 2147483647 h 1094"/>
                <a:gd name="T96" fmla="*/ 2147483647 w 1609"/>
                <a:gd name="T97" fmla="*/ 2147483647 h 1094"/>
                <a:gd name="T98" fmla="*/ 2147483647 w 1609"/>
                <a:gd name="T99" fmla="*/ 2147483647 h 1094"/>
                <a:gd name="T100" fmla="*/ 2147483647 w 1609"/>
                <a:gd name="T101" fmla="*/ 2147483647 h 1094"/>
                <a:gd name="T102" fmla="*/ 2147483647 w 1609"/>
                <a:gd name="T103" fmla="*/ 2147483647 h 1094"/>
                <a:gd name="T104" fmla="*/ 2147483647 w 1609"/>
                <a:gd name="T105" fmla="*/ 0 h 1094"/>
                <a:gd name="T106" fmla="*/ 2147483647 w 1609"/>
                <a:gd name="T107" fmla="*/ 2147483647 h 10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9"/>
                <a:gd name="T163" fmla="*/ 0 h 1094"/>
                <a:gd name="T164" fmla="*/ 1609 w 1609"/>
                <a:gd name="T165" fmla="*/ 1094 h 10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9" h="1094">
                  <a:moveTo>
                    <a:pt x="1360" y="130"/>
                  </a:moveTo>
                  <a:lnTo>
                    <a:pt x="1399" y="156"/>
                  </a:lnTo>
                  <a:lnTo>
                    <a:pt x="1435" y="183"/>
                  </a:lnTo>
                  <a:lnTo>
                    <a:pt x="1466" y="217"/>
                  </a:lnTo>
                  <a:lnTo>
                    <a:pt x="1496" y="253"/>
                  </a:lnTo>
                  <a:lnTo>
                    <a:pt x="1524" y="292"/>
                  </a:lnTo>
                  <a:lnTo>
                    <a:pt x="1547" y="332"/>
                  </a:lnTo>
                  <a:lnTo>
                    <a:pt x="1569" y="371"/>
                  </a:lnTo>
                  <a:lnTo>
                    <a:pt x="1591" y="411"/>
                  </a:lnTo>
                  <a:lnTo>
                    <a:pt x="1601" y="456"/>
                  </a:lnTo>
                  <a:lnTo>
                    <a:pt x="1607" y="505"/>
                  </a:lnTo>
                  <a:lnTo>
                    <a:pt x="1609" y="555"/>
                  </a:lnTo>
                  <a:lnTo>
                    <a:pt x="1607" y="604"/>
                  </a:lnTo>
                  <a:lnTo>
                    <a:pt x="1599" y="654"/>
                  </a:lnTo>
                  <a:lnTo>
                    <a:pt x="1589" y="701"/>
                  </a:lnTo>
                  <a:lnTo>
                    <a:pt x="1573" y="745"/>
                  </a:lnTo>
                  <a:lnTo>
                    <a:pt x="1553" y="786"/>
                  </a:lnTo>
                  <a:lnTo>
                    <a:pt x="1545" y="796"/>
                  </a:lnTo>
                  <a:lnTo>
                    <a:pt x="1526" y="778"/>
                  </a:lnTo>
                  <a:lnTo>
                    <a:pt x="1506" y="764"/>
                  </a:lnTo>
                  <a:lnTo>
                    <a:pt x="1484" y="754"/>
                  </a:lnTo>
                  <a:lnTo>
                    <a:pt x="1462" y="747"/>
                  </a:lnTo>
                  <a:lnTo>
                    <a:pt x="1439" y="743"/>
                  </a:lnTo>
                  <a:lnTo>
                    <a:pt x="1413" y="741"/>
                  </a:lnTo>
                  <a:lnTo>
                    <a:pt x="1385" y="741"/>
                  </a:lnTo>
                  <a:lnTo>
                    <a:pt x="1356" y="745"/>
                  </a:lnTo>
                  <a:lnTo>
                    <a:pt x="1328" y="758"/>
                  </a:lnTo>
                  <a:lnTo>
                    <a:pt x="1318" y="721"/>
                  </a:lnTo>
                  <a:lnTo>
                    <a:pt x="1322" y="681"/>
                  </a:lnTo>
                  <a:lnTo>
                    <a:pt x="1334" y="642"/>
                  </a:lnTo>
                  <a:lnTo>
                    <a:pt x="1352" y="606"/>
                  </a:lnTo>
                  <a:lnTo>
                    <a:pt x="1366" y="592"/>
                  </a:lnTo>
                  <a:lnTo>
                    <a:pt x="1381" y="581"/>
                  </a:lnTo>
                  <a:lnTo>
                    <a:pt x="1399" y="573"/>
                  </a:lnTo>
                  <a:lnTo>
                    <a:pt x="1417" y="569"/>
                  </a:lnTo>
                  <a:lnTo>
                    <a:pt x="1437" y="567"/>
                  </a:lnTo>
                  <a:lnTo>
                    <a:pt x="1456" y="567"/>
                  </a:lnTo>
                  <a:lnTo>
                    <a:pt x="1474" y="571"/>
                  </a:lnTo>
                  <a:lnTo>
                    <a:pt x="1494" y="577"/>
                  </a:lnTo>
                  <a:lnTo>
                    <a:pt x="1500" y="583"/>
                  </a:lnTo>
                  <a:lnTo>
                    <a:pt x="1510" y="585"/>
                  </a:lnTo>
                  <a:lnTo>
                    <a:pt x="1518" y="585"/>
                  </a:lnTo>
                  <a:lnTo>
                    <a:pt x="1526" y="579"/>
                  </a:lnTo>
                  <a:lnTo>
                    <a:pt x="1528" y="575"/>
                  </a:lnTo>
                  <a:lnTo>
                    <a:pt x="1530" y="571"/>
                  </a:lnTo>
                  <a:lnTo>
                    <a:pt x="1531" y="567"/>
                  </a:lnTo>
                  <a:lnTo>
                    <a:pt x="1530" y="563"/>
                  </a:lnTo>
                  <a:lnTo>
                    <a:pt x="1514" y="549"/>
                  </a:lnTo>
                  <a:lnTo>
                    <a:pt x="1494" y="541"/>
                  </a:lnTo>
                  <a:lnTo>
                    <a:pt x="1474" y="537"/>
                  </a:lnTo>
                  <a:lnTo>
                    <a:pt x="1452" y="537"/>
                  </a:lnTo>
                  <a:lnTo>
                    <a:pt x="1431" y="537"/>
                  </a:lnTo>
                  <a:lnTo>
                    <a:pt x="1409" y="541"/>
                  </a:lnTo>
                  <a:lnTo>
                    <a:pt x="1389" y="545"/>
                  </a:lnTo>
                  <a:lnTo>
                    <a:pt x="1369" y="547"/>
                  </a:lnTo>
                  <a:lnTo>
                    <a:pt x="1364" y="535"/>
                  </a:lnTo>
                  <a:lnTo>
                    <a:pt x="1368" y="523"/>
                  </a:lnTo>
                  <a:lnTo>
                    <a:pt x="1375" y="515"/>
                  </a:lnTo>
                  <a:lnTo>
                    <a:pt x="1385" y="507"/>
                  </a:lnTo>
                  <a:lnTo>
                    <a:pt x="1397" y="503"/>
                  </a:lnTo>
                  <a:lnTo>
                    <a:pt x="1407" y="498"/>
                  </a:lnTo>
                  <a:lnTo>
                    <a:pt x="1417" y="494"/>
                  </a:lnTo>
                  <a:lnTo>
                    <a:pt x="1429" y="490"/>
                  </a:lnTo>
                  <a:lnTo>
                    <a:pt x="1439" y="488"/>
                  </a:lnTo>
                  <a:lnTo>
                    <a:pt x="1449" y="486"/>
                  </a:lnTo>
                  <a:lnTo>
                    <a:pt x="1460" y="488"/>
                  </a:lnTo>
                  <a:lnTo>
                    <a:pt x="1472" y="490"/>
                  </a:lnTo>
                  <a:lnTo>
                    <a:pt x="1476" y="486"/>
                  </a:lnTo>
                  <a:lnTo>
                    <a:pt x="1482" y="480"/>
                  </a:lnTo>
                  <a:lnTo>
                    <a:pt x="1484" y="476"/>
                  </a:lnTo>
                  <a:lnTo>
                    <a:pt x="1480" y="470"/>
                  </a:lnTo>
                  <a:lnTo>
                    <a:pt x="1466" y="460"/>
                  </a:lnTo>
                  <a:lnTo>
                    <a:pt x="1450" y="456"/>
                  </a:lnTo>
                  <a:lnTo>
                    <a:pt x="1435" y="454"/>
                  </a:lnTo>
                  <a:lnTo>
                    <a:pt x="1419" y="456"/>
                  </a:lnTo>
                  <a:lnTo>
                    <a:pt x="1403" y="462"/>
                  </a:lnTo>
                  <a:lnTo>
                    <a:pt x="1385" y="468"/>
                  </a:lnTo>
                  <a:lnTo>
                    <a:pt x="1369" y="474"/>
                  </a:lnTo>
                  <a:lnTo>
                    <a:pt x="1356" y="480"/>
                  </a:lnTo>
                  <a:lnTo>
                    <a:pt x="1342" y="486"/>
                  </a:lnTo>
                  <a:lnTo>
                    <a:pt x="1328" y="476"/>
                  </a:lnTo>
                  <a:lnTo>
                    <a:pt x="1316" y="464"/>
                  </a:lnTo>
                  <a:lnTo>
                    <a:pt x="1304" y="456"/>
                  </a:lnTo>
                  <a:lnTo>
                    <a:pt x="1294" y="450"/>
                  </a:lnTo>
                  <a:lnTo>
                    <a:pt x="1285" y="446"/>
                  </a:lnTo>
                  <a:lnTo>
                    <a:pt x="1275" y="440"/>
                  </a:lnTo>
                  <a:lnTo>
                    <a:pt x="1265" y="436"/>
                  </a:lnTo>
                  <a:lnTo>
                    <a:pt x="1257" y="430"/>
                  </a:lnTo>
                  <a:lnTo>
                    <a:pt x="1249" y="422"/>
                  </a:lnTo>
                  <a:lnTo>
                    <a:pt x="1243" y="415"/>
                  </a:lnTo>
                  <a:lnTo>
                    <a:pt x="1237" y="405"/>
                  </a:lnTo>
                  <a:lnTo>
                    <a:pt x="1229" y="359"/>
                  </a:lnTo>
                  <a:lnTo>
                    <a:pt x="1225" y="314"/>
                  </a:lnTo>
                  <a:lnTo>
                    <a:pt x="1221" y="268"/>
                  </a:lnTo>
                  <a:lnTo>
                    <a:pt x="1209" y="225"/>
                  </a:lnTo>
                  <a:lnTo>
                    <a:pt x="1206" y="221"/>
                  </a:lnTo>
                  <a:lnTo>
                    <a:pt x="1202" y="219"/>
                  </a:lnTo>
                  <a:lnTo>
                    <a:pt x="1196" y="215"/>
                  </a:lnTo>
                  <a:lnTo>
                    <a:pt x="1192" y="213"/>
                  </a:lnTo>
                  <a:lnTo>
                    <a:pt x="1188" y="245"/>
                  </a:lnTo>
                  <a:lnTo>
                    <a:pt x="1186" y="278"/>
                  </a:lnTo>
                  <a:lnTo>
                    <a:pt x="1182" y="312"/>
                  </a:lnTo>
                  <a:lnTo>
                    <a:pt x="1182" y="345"/>
                  </a:lnTo>
                  <a:lnTo>
                    <a:pt x="1186" y="379"/>
                  </a:lnTo>
                  <a:lnTo>
                    <a:pt x="1194" y="411"/>
                  </a:lnTo>
                  <a:lnTo>
                    <a:pt x="1209" y="438"/>
                  </a:lnTo>
                  <a:lnTo>
                    <a:pt x="1233" y="462"/>
                  </a:lnTo>
                  <a:lnTo>
                    <a:pt x="1239" y="488"/>
                  </a:lnTo>
                  <a:lnTo>
                    <a:pt x="1243" y="517"/>
                  </a:lnTo>
                  <a:lnTo>
                    <a:pt x="1241" y="545"/>
                  </a:lnTo>
                  <a:lnTo>
                    <a:pt x="1227" y="571"/>
                  </a:lnTo>
                  <a:lnTo>
                    <a:pt x="1219" y="579"/>
                  </a:lnTo>
                  <a:lnTo>
                    <a:pt x="1209" y="581"/>
                  </a:lnTo>
                  <a:lnTo>
                    <a:pt x="1200" y="581"/>
                  </a:lnTo>
                  <a:lnTo>
                    <a:pt x="1190" y="579"/>
                  </a:lnTo>
                  <a:lnTo>
                    <a:pt x="1178" y="575"/>
                  </a:lnTo>
                  <a:lnTo>
                    <a:pt x="1166" y="569"/>
                  </a:lnTo>
                  <a:lnTo>
                    <a:pt x="1156" y="565"/>
                  </a:lnTo>
                  <a:lnTo>
                    <a:pt x="1146" y="563"/>
                  </a:lnTo>
                  <a:lnTo>
                    <a:pt x="1126" y="561"/>
                  </a:lnTo>
                  <a:lnTo>
                    <a:pt x="1107" y="559"/>
                  </a:lnTo>
                  <a:lnTo>
                    <a:pt x="1085" y="557"/>
                  </a:lnTo>
                  <a:lnTo>
                    <a:pt x="1065" y="557"/>
                  </a:lnTo>
                  <a:lnTo>
                    <a:pt x="1044" y="559"/>
                  </a:lnTo>
                  <a:lnTo>
                    <a:pt x="1022" y="561"/>
                  </a:lnTo>
                  <a:lnTo>
                    <a:pt x="1002" y="567"/>
                  </a:lnTo>
                  <a:lnTo>
                    <a:pt x="984" y="573"/>
                  </a:lnTo>
                  <a:lnTo>
                    <a:pt x="951" y="567"/>
                  </a:lnTo>
                  <a:lnTo>
                    <a:pt x="915" y="561"/>
                  </a:lnTo>
                  <a:lnTo>
                    <a:pt x="880" y="559"/>
                  </a:lnTo>
                  <a:lnTo>
                    <a:pt x="846" y="561"/>
                  </a:lnTo>
                  <a:lnTo>
                    <a:pt x="812" y="565"/>
                  </a:lnTo>
                  <a:lnTo>
                    <a:pt x="779" y="573"/>
                  </a:lnTo>
                  <a:lnTo>
                    <a:pt x="747" y="585"/>
                  </a:lnTo>
                  <a:lnTo>
                    <a:pt x="718" y="600"/>
                  </a:lnTo>
                  <a:lnTo>
                    <a:pt x="694" y="596"/>
                  </a:lnTo>
                  <a:lnTo>
                    <a:pt x="668" y="594"/>
                  </a:lnTo>
                  <a:lnTo>
                    <a:pt x="642" y="592"/>
                  </a:lnTo>
                  <a:lnTo>
                    <a:pt x="617" y="592"/>
                  </a:lnTo>
                  <a:lnTo>
                    <a:pt x="591" y="594"/>
                  </a:lnTo>
                  <a:lnTo>
                    <a:pt x="567" y="600"/>
                  </a:lnTo>
                  <a:lnTo>
                    <a:pt x="544" y="610"/>
                  </a:lnTo>
                  <a:lnTo>
                    <a:pt x="522" y="622"/>
                  </a:lnTo>
                  <a:lnTo>
                    <a:pt x="496" y="616"/>
                  </a:lnTo>
                  <a:lnTo>
                    <a:pt x="471" y="612"/>
                  </a:lnTo>
                  <a:lnTo>
                    <a:pt x="447" y="610"/>
                  </a:lnTo>
                  <a:lnTo>
                    <a:pt x="421" y="608"/>
                  </a:lnTo>
                  <a:lnTo>
                    <a:pt x="397" y="612"/>
                  </a:lnTo>
                  <a:lnTo>
                    <a:pt x="372" y="616"/>
                  </a:lnTo>
                  <a:lnTo>
                    <a:pt x="348" y="624"/>
                  </a:lnTo>
                  <a:lnTo>
                    <a:pt x="326" y="636"/>
                  </a:lnTo>
                  <a:lnTo>
                    <a:pt x="315" y="618"/>
                  </a:lnTo>
                  <a:lnTo>
                    <a:pt x="305" y="598"/>
                  </a:lnTo>
                  <a:lnTo>
                    <a:pt x="297" y="579"/>
                  </a:lnTo>
                  <a:lnTo>
                    <a:pt x="291" y="559"/>
                  </a:lnTo>
                  <a:lnTo>
                    <a:pt x="285" y="539"/>
                  </a:lnTo>
                  <a:lnTo>
                    <a:pt x="279" y="517"/>
                  </a:lnTo>
                  <a:lnTo>
                    <a:pt x="273" y="498"/>
                  </a:lnTo>
                  <a:lnTo>
                    <a:pt x="267" y="476"/>
                  </a:lnTo>
                  <a:lnTo>
                    <a:pt x="259" y="466"/>
                  </a:lnTo>
                  <a:lnTo>
                    <a:pt x="251" y="460"/>
                  </a:lnTo>
                  <a:lnTo>
                    <a:pt x="241" y="454"/>
                  </a:lnTo>
                  <a:lnTo>
                    <a:pt x="232" y="450"/>
                  </a:lnTo>
                  <a:lnTo>
                    <a:pt x="234" y="436"/>
                  </a:lnTo>
                  <a:lnTo>
                    <a:pt x="230" y="426"/>
                  </a:lnTo>
                  <a:lnTo>
                    <a:pt x="224" y="417"/>
                  </a:lnTo>
                  <a:lnTo>
                    <a:pt x="216" y="409"/>
                  </a:lnTo>
                  <a:lnTo>
                    <a:pt x="204" y="401"/>
                  </a:lnTo>
                  <a:lnTo>
                    <a:pt x="194" y="395"/>
                  </a:lnTo>
                  <a:lnTo>
                    <a:pt x="184" y="387"/>
                  </a:lnTo>
                  <a:lnTo>
                    <a:pt x="176" y="377"/>
                  </a:lnTo>
                  <a:lnTo>
                    <a:pt x="170" y="377"/>
                  </a:lnTo>
                  <a:lnTo>
                    <a:pt x="166" y="375"/>
                  </a:lnTo>
                  <a:lnTo>
                    <a:pt x="162" y="377"/>
                  </a:lnTo>
                  <a:lnTo>
                    <a:pt x="156" y="381"/>
                  </a:lnTo>
                  <a:lnTo>
                    <a:pt x="166" y="401"/>
                  </a:lnTo>
                  <a:lnTo>
                    <a:pt x="176" y="421"/>
                  </a:lnTo>
                  <a:lnTo>
                    <a:pt x="184" y="442"/>
                  </a:lnTo>
                  <a:lnTo>
                    <a:pt x="188" y="466"/>
                  </a:lnTo>
                  <a:lnTo>
                    <a:pt x="212" y="484"/>
                  </a:lnTo>
                  <a:lnTo>
                    <a:pt x="222" y="509"/>
                  </a:lnTo>
                  <a:lnTo>
                    <a:pt x="226" y="539"/>
                  </a:lnTo>
                  <a:lnTo>
                    <a:pt x="237" y="567"/>
                  </a:lnTo>
                  <a:lnTo>
                    <a:pt x="243" y="585"/>
                  </a:lnTo>
                  <a:lnTo>
                    <a:pt x="253" y="600"/>
                  </a:lnTo>
                  <a:lnTo>
                    <a:pt x="263" y="614"/>
                  </a:lnTo>
                  <a:lnTo>
                    <a:pt x="275" y="630"/>
                  </a:lnTo>
                  <a:lnTo>
                    <a:pt x="287" y="646"/>
                  </a:lnTo>
                  <a:lnTo>
                    <a:pt x="295" y="664"/>
                  </a:lnTo>
                  <a:lnTo>
                    <a:pt x="297" y="681"/>
                  </a:lnTo>
                  <a:lnTo>
                    <a:pt x="295" y="701"/>
                  </a:lnTo>
                  <a:lnTo>
                    <a:pt x="295" y="725"/>
                  </a:lnTo>
                  <a:lnTo>
                    <a:pt x="289" y="750"/>
                  </a:lnTo>
                  <a:lnTo>
                    <a:pt x="285" y="778"/>
                  </a:lnTo>
                  <a:lnTo>
                    <a:pt x="289" y="804"/>
                  </a:lnTo>
                  <a:lnTo>
                    <a:pt x="295" y="816"/>
                  </a:lnTo>
                  <a:lnTo>
                    <a:pt x="253" y="843"/>
                  </a:lnTo>
                  <a:lnTo>
                    <a:pt x="212" y="873"/>
                  </a:lnTo>
                  <a:lnTo>
                    <a:pt x="172" y="907"/>
                  </a:lnTo>
                  <a:lnTo>
                    <a:pt x="135" y="942"/>
                  </a:lnTo>
                  <a:lnTo>
                    <a:pt x="97" y="978"/>
                  </a:lnTo>
                  <a:lnTo>
                    <a:pt x="64" y="1017"/>
                  </a:lnTo>
                  <a:lnTo>
                    <a:pt x="30" y="1055"/>
                  </a:lnTo>
                  <a:lnTo>
                    <a:pt x="0" y="1094"/>
                  </a:lnTo>
                  <a:lnTo>
                    <a:pt x="0" y="1059"/>
                  </a:lnTo>
                  <a:lnTo>
                    <a:pt x="4" y="1025"/>
                  </a:lnTo>
                  <a:lnTo>
                    <a:pt x="8" y="990"/>
                  </a:lnTo>
                  <a:lnTo>
                    <a:pt x="18" y="956"/>
                  </a:lnTo>
                  <a:lnTo>
                    <a:pt x="32" y="926"/>
                  </a:lnTo>
                  <a:lnTo>
                    <a:pt x="50" y="897"/>
                  </a:lnTo>
                  <a:lnTo>
                    <a:pt x="73" y="873"/>
                  </a:lnTo>
                  <a:lnTo>
                    <a:pt x="103" y="853"/>
                  </a:lnTo>
                  <a:lnTo>
                    <a:pt x="115" y="851"/>
                  </a:lnTo>
                  <a:lnTo>
                    <a:pt x="125" y="855"/>
                  </a:lnTo>
                  <a:lnTo>
                    <a:pt x="137" y="859"/>
                  </a:lnTo>
                  <a:lnTo>
                    <a:pt x="149" y="865"/>
                  </a:lnTo>
                  <a:lnTo>
                    <a:pt x="158" y="867"/>
                  </a:lnTo>
                  <a:lnTo>
                    <a:pt x="166" y="867"/>
                  </a:lnTo>
                  <a:lnTo>
                    <a:pt x="172" y="859"/>
                  </a:lnTo>
                  <a:lnTo>
                    <a:pt x="176" y="845"/>
                  </a:lnTo>
                  <a:lnTo>
                    <a:pt x="170" y="835"/>
                  </a:lnTo>
                  <a:lnTo>
                    <a:pt x="160" y="830"/>
                  </a:lnTo>
                  <a:lnTo>
                    <a:pt x="149" y="826"/>
                  </a:lnTo>
                  <a:lnTo>
                    <a:pt x="137" y="824"/>
                  </a:lnTo>
                  <a:lnTo>
                    <a:pt x="127" y="820"/>
                  </a:lnTo>
                  <a:lnTo>
                    <a:pt x="121" y="814"/>
                  </a:lnTo>
                  <a:lnTo>
                    <a:pt x="123" y="806"/>
                  </a:lnTo>
                  <a:lnTo>
                    <a:pt x="135" y="792"/>
                  </a:lnTo>
                  <a:lnTo>
                    <a:pt x="149" y="792"/>
                  </a:lnTo>
                  <a:lnTo>
                    <a:pt x="162" y="794"/>
                  </a:lnTo>
                  <a:lnTo>
                    <a:pt x="176" y="796"/>
                  </a:lnTo>
                  <a:lnTo>
                    <a:pt x="190" y="800"/>
                  </a:lnTo>
                  <a:lnTo>
                    <a:pt x="202" y="806"/>
                  </a:lnTo>
                  <a:lnTo>
                    <a:pt x="212" y="814"/>
                  </a:lnTo>
                  <a:lnTo>
                    <a:pt x="222" y="824"/>
                  </a:lnTo>
                  <a:lnTo>
                    <a:pt x="230" y="835"/>
                  </a:lnTo>
                  <a:lnTo>
                    <a:pt x="234" y="835"/>
                  </a:lnTo>
                  <a:lnTo>
                    <a:pt x="237" y="837"/>
                  </a:lnTo>
                  <a:lnTo>
                    <a:pt x="241" y="837"/>
                  </a:lnTo>
                  <a:lnTo>
                    <a:pt x="245" y="837"/>
                  </a:lnTo>
                  <a:lnTo>
                    <a:pt x="251" y="833"/>
                  </a:lnTo>
                  <a:lnTo>
                    <a:pt x="253" y="826"/>
                  </a:lnTo>
                  <a:lnTo>
                    <a:pt x="253" y="818"/>
                  </a:lnTo>
                  <a:lnTo>
                    <a:pt x="249" y="812"/>
                  </a:lnTo>
                  <a:lnTo>
                    <a:pt x="237" y="794"/>
                  </a:lnTo>
                  <a:lnTo>
                    <a:pt x="224" y="780"/>
                  </a:lnTo>
                  <a:lnTo>
                    <a:pt x="208" y="770"/>
                  </a:lnTo>
                  <a:lnTo>
                    <a:pt x="190" y="762"/>
                  </a:lnTo>
                  <a:lnTo>
                    <a:pt x="170" y="756"/>
                  </a:lnTo>
                  <a:lnTo>
                    <a:pt x="151" y="752"/>
                  </a:lnTo>
                  <a:lnTo>
                    <a:pt x="131" y="750"/>
                  </a:lnTo>
                  <a:lnTo>
                    <a:pt x="111" y="750"/>
                  </a:lnTo>
                  <a:lnTo>
                    <a:pt x="95" y="709"/>
                  </a:lnTo>
                  <a:lnTo>
                    <a:pt x="87" y="664"/>
                  </a:lnTo>
                  <a:lnTo>
                    <a:pt x="83" y="616"/>
                  </a:lnTo>
                  <a:lnTo>
                    <a:pt x="87" y="569"/>
                  </a:lnTo>
                  <a:lnTo>
                    <a:pt x="93" y="521"/>
                  </a:lnTo>
                  <a:lnTo>
                    <a:pt x="103" y="476"/>
                  </a:lnTo>
                  <a:lnTo>
                    <a:pt x="117" y="432"/>
                  </a:lnTo>
                  <a:lnTo>
                    <a:pt x="131" y="391"/>
                  </a:lnTo>
                  <a:lnTo>
                    <a:pt x="131" y="363"/>
                  </a:lnTo>
                  <a:lnTo>
                    <a:pt x="137" y="338"/>
                  </a:lnTo>
                  <a:lnTo>
                    <a:pt x="149" y="314"/>
                  </a:lnTo>
                  <a:lnTo>
                    <a:pt x="162" y="292"/>
                  </a:lnTo>
                  <a:lnTo>
                    <a:pt x="180" y="270"/>
                  </a:lnTo>
                  <a:lnTo>
                    <a:pt x="200" y="249"/>
                  </a:lnTo>
                  <a:lnTo>
                    <a:pt x="220" y="229"/>
                  </a:lnTo>
                  <a:lnTo>
                    <a:pt x="239" y="209"/>
                  </a:lnTo>
                  <a:lnTo>
                    <a:pt x="366" y="128"/>
                  </a:lnTo>
                  <a:lnTo>
                    <a:pt x="374" y="134"/>
                  </a:lnTo>
                  <a:lnTo>
                    <a:pt x="380" y="140"/>
                  </a:lnTo>
                  <a:lnTo>
                    <a:pt x="388" y="148"/>
                  </a:lnTo>
                  <a:lnTo>
                    <a:pt x="394" y="154"/>
                  </a:lnTo>
                  <a:lnTo>
                    <a:pt x="401" y="160"/>
                  </a:lnTo>
                  <a:lnTo>
                    <a:pt x="409" y="164"/>
                  </a:lnTo>
                  <a:lnTo>
                    <a:pt x="417" y="168"/>
                  </a:lnTo>
                  <a:lnTo>
                    <a:pt x="427" y="170"/>
                  </a:lnTo>
                  <a:lnTo>
                    <a:pt x="439" y="172"/>
                  </a:lnTo>
                  <a:lnTo>
                    <a:pt x="449" y="172"/>
                  </a:lnTo>
                  <a:lnTo>
                    <a:pt x="459" y="172"/>
                  </a:lnTo>
                  <a:lnTo>
                    <a:pt x="469" y="172"/>
                  </a:lnTo>
                  <a:lnTo>
                    <a:pt x="478" y="170"/>
                  </a:lnTo>
                  <a:lnTo>
                    <a:pt x="488" y="168"/>
                  </a:lnTo>
                  <a:lnTo>
                    <a:pt x="498" y="166"/>
                  </a:lnTo>
                  <a:lnTo>
                    <a:pt x="508" y="162"/>
                  </a:lnTo>
                  <a:lnTo>
                    <a:pt x="530" y="154"/>
                  </a:lnTo>
                  <a:lnTo>
                    <a:pt x="550" y="144"/>
                  </a:lnTo>
                  <a:lnTo>
                    <a:pt x="571" y="132"/>
                  </a:lnTo>
                  <a:lnTo>
                    <a:pt x="591" y="120"/>
                  </a:lnTo>
                  <a:lnTo>
                    <a:pt x="609" y="104"/>
                  </a:lnTo>
                  <a:lnTo>
                    <a:pt x="627" y="89"/>
                  </a:lnTo>
                  <a:lnTo>
                    <a:pt x="644" y="73"/>
                  </a:lnTo>
                  <a:lnTo>
                    <a:pt x="658" y="55"/>
                  </a:lnTo>
                  <a:lnTo>
                    <a:pt x="674" y="63"/>
                  </a:lnTo>
                  <a:lnTo>
                    <a:pt x="692" y="67"/>
                  </a:lnTo>
                  <a:lnTo>
                    <a:pt x="708" y="69"/>
                  </a:lnTo>
                  <a:lnTo>
                    <a:pt x="723" y="69"/>
                  </a:lnTo>
                  <a:lnTo>
                    <a:pt x="739" y="67"/>
                  </a:lnTo>
                  <a:lnTo>
                    <a:pt x="757" y="65"/>
                  </a:lnTo>
                  <a:lnTo>
                    <a:pt x="773" y="63"/>
                  </a:lnTo>
                  <a:lnTo>
                    <a:pt x="791" y="59"/>
                  </a:lnTo>
                  <a:lnTo>
                    <a:pt x="802" y="69"/>
                  </a:lnTo>
                  <a:lnTo>
                    <a:pt x="814" y="79"/>
                  </a:lnTo>
                  <a:lnTo>
                    <a:pt x="828" y="89"/>
                  </a:lnTo>
                  <a:lnTo>
                    <a:pt x="840" y="96"/>
                  </a:lnTo>
                  <a:lnTo>
                    <a:pt x="854" y="104"/>
                  </a:lnTo>
                  <a:lnTo>
                    <a:pt x="868" y="110"/>
                  </a:lnTo>
                  <a:lnTo>
                    <a:pt x="882" y="114"/>
                  </a:lnTo>
                  <a:lnTo>
                    <a:pt x="895" y="116"/>
                  </a:lnTo>
                  <a:lnTo>
                    <a:pt x="915" y="116"/>
                  </a:lnTo>
                  <a:lnTo>
                    <a:pt x="935" y="112"/>
                  </a:lnTo>
                  <a:lnTo>
                    <a:pt x="955" y="108"/>
                  </a:lnTo>
                  <a:lnTo>
                    <a:pt x="972" y="100"/>
                  </a:lnTo>
                  <a:lnTo>
                    <a:pt x="990" y="91"/>
                  </a:lnTo>
                  <a:lnTo>
                    <a:pt x="1006" y="79"/>
                  </a:lnTo>
                  <a:lnTo>
                    <a:pt x="1020" y="65"/>
                  </a:lnTo>
                  <a:lnTo>
                    <a:pt x="1032" y="47"/>
                  </a:lnTo>
                  <a:lnTo>
                    <a:pt x="1045" y="0"/>
                  </a:lnTo>
                  <a:lnTo>
                    <a:pt x="1085" y="12"/>
                  </a:lnTo>
                  <a:lnTo>
                    <a:pt x="1128" y="23"/>
                  </a:lnTo>
                  <a:lnTo>
                    <a:pt x="1170" y="31"/>
                  </a:lnTo>
                  <a:lnTo>
                    <a:pt x="1213" y="41"/>
                  </a:lnTo>
                  <a:lnTo>
                    <a:pt x="1255" y="55"/>
                  </a:lnTo>
                  <a:lnTo>
                    <a:pt x="1292" y="73"/>
                  </a:lnTo>
                  <a:lnTo>
                    <a:pt x="1328" y="96"/>
                  </a:lnTo>
                  <a:lnTo>
                    <a:pt x="1360" y="130"/>
                  </a:lnTo>
                  <a:close/>
                </a:path>
              </a:pathLst>
            </a:custGeom>
            <a:solidFill>
              <a:srgbClr val="FF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2" name="Freeform 46">
              <a:extLst>
                <a:ext uri="{FF2B5EF4-FFF2-40B4-BE49-F238E27FC236}">
                  <a16:creationId xmlns:a16="http://schemas.microsoft.com/office/drawing/2014/main" id="{F5464974-6299-42A1-295D-F24AE96D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395788"/>
              <a:ext cx="358775" cy="187325"/>
            </a:xfrm>
            <a:custGeom>
              <a:avLst/>
              <a:gdLst>
                <a:gd name="T0" fmla="*/ 2147483647 w 453"/>
                <a:gd name="T1" fmla="*/ 2147483647 h 235"/>
                <a:gd name="T2" fmla="*/ 2147483647 w 453"/>
                <a:gd name="T3" fmla="*/ 2147483647 h 235"/>
                <a:gd name="T4" fmla="*/ 2147483647 w 453"/>
                <a:gd name="T5" fmla="*/ 2147483647 h 235"/>
                <a:gd name="T6" fmla="*/ 2147483647 w 453"/>
                <a:gd name="T7" fmla="*/ 2147483647 h 235"/>
                <a:gd name="T8" fmla="*/ 2147483647 w 453"/>
                <a:gd name="T9" fmla="*/ 2147483647 h 235"/>
                <a:gd name="T10" fmla="*/ 2147483647 w 453"/>
                <a:gd name="T11" fmla="*/ 2147483647 h 235"/>
                <a:gd name="T12" fmla="*/ 2147483647 w 453"/>
                <a:gd name="T13" fmla="*/ 2147483647 h 235"/>
                <a:gd name="T14" fmla="*/ 2147483647 w 453"/>
                <a:gd name="T15" fmla="*/ 2147483647 h 235"/>
                <a:gd name="T16" fmla="*/ 2147483647 w 453"/>
                <a:gd name="T17" fmla="*/ 2147483647 h 235"/>
                <a:gd name="T18" fmla="*/ 2147483647 w 453"/>
                <a:gd name="T19" fmla="*/ 2147483647 h 235"/>
                <a:gd name="T20" fmla="*/ 2147483647 w 453"/>
                <a:gd name="T21" fmla="*/ 2147483647 h 235"/>
                <a:gd name="T22" fmla="*/ 2147483647 w 453"/>
                <a:gd name="T23" fmla="*/ 2147483647 h 235"/>
                <a:gd name="T24" fmla="*/ 2147483647 w 453"/>
                <a:gd name="T25" fmla="*/ 2147483647 h 235"/>
                <a:gd name="T26" fmla="*/ 2147483647 w 453"/>
                <a:gd name="T27" fmla="*/ 2147483647 h 235"/>
                <a:gd name="T28" fmla="*/ 2147483647 w 453"/>
                <a:gd name="T29" fmla="*/ 2147483647 h 235"/>
                <a:gd name="T30" fmla="*/ 2147483647 w 453"/>
                <a:gd name="T31" fmla="*/ 2147483647 h 235"/>
                <a:gd name="T32" fmla="*/ 2147483647 w 453"/>
                <a:gd name="T33" fmla="*/ 2147483647 h 235"/>
                <a:gd name="T34" fmla="*/ 2147483647 w 453"/>
                <a:gd name="T35" fmla="*/ 2147483647 h 235"/>
                <a:gd name="T36" fmla="*/ 2147483647 w 453"/>
                <a:gd name="T37" fmla="*/ 2147483647 h 235"/>
                <a:gd name="T38" fmla="*/ 2147483647 w 453"/>
                <a:gd name="T39" fmla="*/ 2147483647 h 235"/>
                <a:gd name="T40" fmla="*/ 2147483647 w 453"/>
                <a:gd name="T41" fmla="*/ 2147483647 h 235"/>
                <a:gd name="T42" fmla="*/ 2147483647 w 453"/>
                <a:gd name="T43" fmla="*/ 2147483647 h 235"/>
                <a:gd name="T44" fmla="*/ 2147483647 w 453"/>
                <a:gd name="T45" fmla="*/ 2147483647 h 235"/>
                <a:gd name="T46" fmla="*/ 2147483647 w 453"/>
                <a:gd name="T47" fmla="*/ 2147483647 h 235"/>
                <a:gd name="T48" fmla="*/ 2147483647 w 453"/>
                <a:gd name="T49" fmla="*/ 2147483647 h 235"/>
                <a:gd name="T50" fmla="*/ 0 w 453"/>
                <a:gd name="T51" fmla="*/ 2147483647 h 235"/>
                <a:gd name="T52" fmla="*/ 2147483647 w 453"/>
                <a:gd name="T53" fmla="*/ 2147483647 h 235"/>
                <a:gd name="T54" fmla="*/ 2147483647 w 453"/>
                <a:gd name="T55" fmla="*/ 2147483647 h 235"/>
                <a:gd name="T56" fmla="*/ 2147483647 w 453"/>
                <a:gd name="T57" fmla="*/ 2147483647 h 235"/>
                <a:gd name="T58" fmla="*/ 2147483647 w 453"/>
                <a:gd name="T59" fmla="*/ 2147483647 h 235"/>
                <a:gd name="T60" fmla="*/ 2147483647 w 453"/>
                <a:gd name="T61" fmla="*/ 2147483647 h 235"/>
                <a:gd name="T62" fmla="*/ 2147483647 w 453"/>
                <a:gd name="T63" fmla="*/ 2147483647 h 235"/>
                <a:gd name="T64" fmla="*/ 2147483647 w 453"/>
                <a:gd name="T65" fmla="*/ 2147483647 h 235"/>
                <a:gd name="T66" fmla="*/ 2147483647 w 453"/>
                <a:gd name="T67" fmla="*/ 2147483647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3"/>
                <a:gd name="T103" fmla="*/ 0 h 235"/>
                <a:gd name="T104" fmla="*/ 453 w 453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3" h="235">
                  <a:moveTo>
                    <a:pt x="374" y="28"/>
                  </a:moveTo>
                  <a:lnTo>
                    <a:pt x="386" y="32"/>
                  </a:lnTo>
                  <a:lnTo>
                    <a:pt x="399" y="34"/>
                  </a:lnTo>
                  <a:lnTo>
                    <a:pt x="411" y="38"/>
                  </a:lnTo>
                  <a:lnTo>
                    <a:pt x="421" y="44"/>
                  </a:lnTo>
                  <a:lnTo>
                    <a:pt x="431" y="52"/>
                  </a:lnTo>
                  <a:lnTo>
                    <a:pt x="441" y="62"/>
                  </a:lnTo>
                  <a:lnTo>
                    <a:pt x="447" y="73"/>
                  </a:lnTo>
                  <a:lnTo>
                    <a:pt x="453" y="87"/>
                  </a:lnTo>
                  <a:lnTo>
                    <a:pt x="453" y="125"/>
                  </a:lnTo>
                  <a:lnTo>
                    <a:pt x="445" y="160"/>
                  </a:lnTo>
                  <a:lnTo>
                    <a:pt x="429" y="194"/>
                  </a:lnTo>
                  <a:lnTo>
                    <a:pt x="407" y="224"/>
                  </a:lnTo>
                  <a:lnTo>
                    <a:pt x="399" y="228"/>
                  </a:lnTo>
                  <a:lnTo>
                    <a:pt x="391" y="231"/>
                  </a:lnTo>
                  <a:lnTo>
                    <a:pt x="384" y="233"/>
                  </a:lnTo>
                  <a:lnTo>
                    <a:pt x="374" y="235"/>
                  </a:lnTo>
                  <a:lnTo>
                    <a:pt x="366" y="235"/>
                  </a:lnTo>
                  <a:lnTo>
                    <a:pt x="356" y="233"/>
                  </a:lnTo>
                  <a:lnTo>
                    <a:pt x="348" y="231"/>
                  </a:lnTo>
                  <a:lnTo>
                    <a:pt x="338" y="228"/>
                  </a:lnTo>
                  <a:lnTo>
                    <a:pt x="324" y="218"/>
                  </a:lnTo>
                  <a:lnTo>
                    <a:pt x="312" y="206"/>
                  </a:lnTo>
                  <a:lnTo>
                    <a:pt x="303" y="192"/>
                  </a:lnTo>
                  <a:lnTo>
                    <a:pt x="295" y="176"/>
                  </a:lnTo>
                  <a:lnTo>
                    <a:pt x="289" y="160"/>
                  </a:lnTo>
                  <a:lnTo>
                    <a:pt x="283" y="145"/>
                  </a:lnTo>
                  <a:lnTo>
                    <a:pt x="279" y="129"/>
                  </a:lnTo>
                  <a:lnTo>
                    <a:pt x="273" y="113"/>
                  </a:lnTo>
                  <a:lnTo>
                    <a:pt x="255" y="119"/>
                  </a:lnTo>
                  <a:lnTo>
                    <a:pt x="241" y="123"/>
                  </a:lnTo>
                  <a:lnTo>
                    <a:pt x="229" y="125"/>
                  </a:lnTo>
                  <a:lnTo>
                    <a:pt x="220" y="125"/>
                  </a:lnTo>
                  <a:lnTo>
                    <a:pt x="212" y="123"/>
                  </a:lnTo>
                  <a:lnTo>
                    <a:pt x="204" y="117"/>
                  </a:lnTo>
                  <a:lnTo>
                    <a:pt x="196" y="109"/>
                  </a:lnTo>
                  <a:lnTo>
                    <a:pt x="190" y="97"/>
                  </a:lnTo>
                  <a:lnTo>
                    <a:pt x="184" y="115"/>
                  </a:lnTo>
                  <a:lnTo>
                    <a:pt x="176" y="135"/>
                  </a:lnTo>
                  <a:lnTo>
                    <a:pt x="166" y="152"/>
                  </a:lnTo>
                  <a:lnTo>
                    <a:pt x="156" y="170"/>
                  </a:lnTo>
                  <a:lnTo>
                    <a:pt x="145" y="186"/>
                  </a:lnTo>
                  <a:lnTo>
                    <a:pt x="131" y="200"/>
                  </a:lnTo>
                  <a:lnTo>
                    <a:pt x="117" y="214"/>
                  </a:lnTo>
                  <a:lnTo>
                    <a:pt x="99" y="226"/>
                  </a:lnTo>
                  <a:lnTo>
                    <a:pt x="83" y="228"/>
                  </a:lnTo>
                  <a:lnTo>
                    <a:pt x="69" y="224"/>
                  </a:lnTo>
                  <a:lnTo>
                    <a:pt x="56" y="216"/>
                  </a:lnTo>
                  <a:lnTo>
                    <a:pt x="44" y="204"/>
                  </a:lnTo>
                  <a:lnTo>
                    <a:pt x="24" y="178"/>
                  </a:lnTo>
                  <a:lnTo>
                    <a:pt x="8" y="145"/>
                  </a:lnTo>
                  <a:lnTo>
                    <a:pt x="0" y="111"/>
                  </a:lnTo>
                  <a:lnTo>
                    <a:pt x="2" y="79"/>
                  </a:lnTo>
                  <a:lnTo>
                    <a:pt x="28" y="62"/>
                  </a:lnTo>
                  <a:lnTo>
                    <a:pt x="54" y="48"/>
                  </a:lnTo>
                  <a:lnTo>
                    <a:pt x="79" y="36"/>
                  </a:lnTo>
                  <a:lnTo>
                    <a:pt x="107" y="26"/>
                  </a:lnTo>
                  <a:lnTo>
                    <a:pt x="135" y="18"/>
                  </a:lnTo>
                  <a:lnTo>
                    <a:pt x="162" y="12"/>
                  </a:lnTo>
                  <a:lnTo>
                    <a:pt x="192" y="6"/>
                  </a:lnTo>
                  <a:lnTo>
                    <a:pt x="222" y="0"/>
                  </a:lnTo>
                  <a:lnTo>
                    <a:pt x="237" y="8"/>
                  </a:lnTo>
                  <a:lnTo>
                    <a:pt x="253" y="14"/>
                  </a:lnTo>
                  <a:lnTo>
                    <a:pt x="271" y="18"/>
                  </a:lnTo>
                  <a:lnTo>
                    <a:pt x="289" y="20"/>
                  </a:lnTo>
                  <a:lnTo>
                    <a:pt x="309" y="20"/>
                  </a:lnTo>
                  <a:lnTo>
                    <a:pt x="328" y="22"/>
                  </a:lnTo>
                  <a:lnTo>
                    <a:pt x="350" y="24"/>
                  </a:lnTo>
                  <a:lnTo>
                    <a:pt x="374" y="2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3" name="Freeform 47">
              <a:extLst>
                <a:ext uri="{FF2B5EF4-FFF2-40B4-BE49-F238E27FC236}">
                  <a16:creationId xmlns:a16="http://schemas.microsoft.com/office/drawing/2014/main" id="{32ACAC23-41F5-05AF-7175-C1D57CF4C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8838" y="4421188"/>
              <a:ext cx="47625" cy="49213"/>
            </a:xfrm>
            <a:custGeom>
              <a:avLst/>
              <a:gdLst>
                <a:gd name="T0" fmla="*/ 2147483647 w 59"/>
                <a:gd name="T1" fmla="*/ 2147483647 h 61"/>
                <a:gd name="T2" fmla="*/ 2147483647 w 59"/>
                <a:gd name="T3" fmla="*/ 2147483647 h 61"/>
                <a:gd name="T4" fmla="*/ 2147483647 w 59"/>
                <a:gd name="T5" fmla="*/ 2147483647 h 61"/>
                <a:gd name="T6" fmla="*/ 2147483647 w 59"/>
                <a:gd name="T7" fmla="*/ 2147483647 h 61"/>
                <a:gd name="T8" fmla="*/ 2147483647 w 59"/>
                <a:gd name="T9" fmla="*/ 2147483647 h 61"/>
                <a:gd name="T10" fmla="*/ 2147483647 w 59"/>
                <a:gd name="T11" fmla="*/ 2147483647 h 61"/>
                <a:gd name="T12" fmla="*/ 2147483647 w 59"/>
                <a:gd name="T13" fmla="*/ 2147483647 h 61"/>
                <a:gd name="T14" fmla="*/ 2147483647 w 59"/>
                <a:gd name="T15" fmla="*/ 2147483647 h 61"/>
                <a:gd name="T16" fmla="*/ 0 w 59"/>
                <a:gd name="T17" fmla="*/ 2147483647 h 61"/>
                <a:gd name="T18" fmla="*/ 2147483647 w 59"/>
                <a:gd name="T19" fmla="*/ 0 h 61"/>
                <a:gd name="T20" fmla="*/ 2147483647 w 59"/>
                <a:gd name="T21" fmla="*/ 0 h 61"/>
                <a:gd name="T22" fmla="*/ 2147483647 w 59"/>
                <a:gd name="T23" fmla="*/ 2147483647 h 61"/>
                <a:gd name="T24" fmla="*/ 2147483647 w 59"/>
                <a:gd name="T25" fmla="*/ 2147483647 h 61"/>
                <a:gd name="T26" fmla="*/ 2147483647 w 59"/>
                <a:gd name="T27" fmla="*/ 2147483647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61"/>
                <a:gd name="T44" fmla="*/ 59 w 59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61">
                  <a:moveTo>
                    <a:pt x="57" y="18"/>
                  </a:moveTo>
                  <a:lnTo>
                    <a:pt x="59" y="30"/>
                  </a:lnTo>
                  <a:lnTo>
                    <a:pt x="59" y="41"/>
                  </a:lnTo>
                  <a:lnTo>
                    <a:pt x="55" y="51"/>
                  </a:lnTo>
                  <a:lnTo>
                    <a:pt x="45" y="57"/>
                  </a:lnTo>
                  <a:lnTo>
                    <a:pt x="29" y="61"/>
                  </a:lnTo>
                  <a:lnTo>
                    <a:pt x="18" y="57"/>
                  </a:lnTo>
                  <a:lnTo>
                    <a:pt x="8" y="51"/>
                  </a:lnTo>
                  <a:lnTo>
                    <a:pt x="0" y="39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5" y="2"/>
                  </a:lnTo>
                  <a:lnTo>
                    <a:pt x="47" y="8"/>
                  </a:lnTo>
                  <a:lnTo>
                    <a:pt x="57" y="18"/>
                  </a:lnTo>
                  <a:close/>
                </a:path>
              </a:pathLst>
            </a:custGeom>
            <a:solidFill>
              <a:srgbClr val="D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4" name="Freeform 48">
              <a:extLst>
                <a:ext uri="{FF2B5EF4-FFF2-40B4-BE49-F238E27FC236}">
                  <a16:creationId xmlns:a16="http://schemas.microsoft.com/office/drawing/2014/main" id="{6D55C1CA-02EE-59C2-89FE-A51E358D6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7075" y="4437063"/>
              <a:ext cx="101600" cy="111125"/>
            </a:xfrm>
            <a:custGeom>
              <a:avLst/>
              <a:gdLst>
                <a:gd name="T0" fmla="*/ 2147483647 w 128"/>
                <a:gd name="T1" fmla="*/ 0 h 140"/>
                <a:gd name="T2" fmla="*/ 2147483647 w 128"/>
                <a:gd name="T3" fmla="*/ 2147483647 h 140"/>
                <a:gd name="T4" fmla="*/ 2147483647 w 128"/>
                <a:gd name="T5" fmla="*/ 2147483647 h 140"/>
                <a:gd name="T6" fmla="*/ 2147483647 w 128"/>
                <a:gd name="T7" fmla="*/ 2147483647 h 140"/>
                <a:gd name="T8" fmla="*/ 2147483647 w 128"/>
                <a:gd name="T9" fmla="*/ 2147483647 h 140"/>
                <a:gd name="T10" fmla="*/ 2147483647 w 128"/>
                <a:gd name="T11" fmla="*/ 2147483647 h 140"/>
                <a:gd name="T12" fmla="*/ 2147483647 w 128"/>
                <a:gd name="T13" fmla="*/ 2147483647 h 140"/>
                <a:gd name="T14" fmla="*/ 2147483647 w 128"/>
                <a:gd name="T15" fmla="*/ 2147483647 h 140"/>
                <a:gd name="T16" fmla="*/ 2147483647 w 128"/>
                <a:gd name="T17" fmla="*/ 2147483647 h 140"/>
                <a:gd name="T18" fmla="*/ 2147483647 w 128"/>
                <a:gd name="T19" fmla="*/ 2147483647 h 140"/>
                <a:gd name="T20" fmla="*/ 2147483647 w 128"/>
                <a:gd name="T21" fmla="*/ 2147483647 h 140"/>
                <a:gd name="T22" fmla="*/ 2147483647 w 128"/>
                <a:gd name="T23" fmla="*/ 2147483647 h 140"/>
                <a:gd name="T24" fmla="*/ 2147483647 w 128"/>
                <a:gd name="T25" fmla="*/ 2147483647 h 140"/>
                <a:gd name="T26" fmla="*/ 2147483647 w 128"/>
                <a:gd name="T27" fmla="*/ 2147483647 h 140"/>
                <a:gd name="T28" fmla="*/ 2147483647 w 128"/>
                <a:gd name="T29" fmla="*/ 2147483647 h 140"/>
                <a:gd name="T30" fmla="*/ 2147483647 w 128"/>
                <a:gd name="T31" fmla="*/ 2147483647 h 140"/>
                <a:gd name="T32" fmla="*/ 2147483647 w 128"/>
                <a:gd name="T33" fmla="*/ 2147483647 h 140"/>
                <a:gd name="T34" fmla="*/ 2147483647 w 128"/>
                <a:gd name="T35" fmla="*/ 2147483647 h 140"/>
                <a:gd name="T36" fmla="*/ 2147483647 w 128"/>
                <a:gd name="T37" fmla="*/ 2147483647 h 140"/>
                <a:gd name="T38" fmla="*/ 2147483647 w 128"/>
                <a:gd name="T39" fmla="*/ 2147483647 h 140"/>
                <a:gd name="T40" fmla="*/ 2147483647 w 128"/>
                <a:gd name="T41" fmla="*/ 2147483647 h 140"/>
                <a:gd name="T42" fmla="*/ 2147483647 w 128"/>
                <a:gd name="T43" fmla="*/ 2147483647 h 140"/>
                <a:gd name="T44" fmla="*/ 2147483647 w 128"/>
                <a:gd name="T45" fmla="*/ 2147483647 h 140"/>
                <a:gd name="T46" fmla="*/ 2147483647 w 128"/>
                <a:gd name="T47" fmla="*/ 2147483647 h 140"/>
                <a:gd name="T48" fmla="*/ 2147483647 w 128"/>
                <a:gd name="T49" fmla="*/ 2147483647 h 140"/>
                <a:gd name="T50" fmla="*/ 2147483647 w 128"/>
                <a:gd name="T51" fmla="*/ 2147483647 h 140"/>
                <a:gd name="T52" fmla="*/ 2147483647 w 128"/>
                <a:gd name="T53" fmla="*/ 2147483647 h 140"/>
                <a:gd name="T54" fmla="*/ 2147483647 w 128"/>
                <a:gd name="T55" fmla="*/ 2147483647 h 140"/>
                <a:gd name="T56" fmla="*/ 0 w 128"/>
                <a:gd name="T57" fmla="*/ 2147483647 h 140"/>
                <a:gd name="T58" fmla="*/ 2147483647 w 128"/>
                <a:gd name="T59" fmla="*/ 2147483647 h 140"/>
                <a:gd name="T60" fmla="*/ 2147483647 w 128"/>
                <a:gd name="T61" fmla="*/ 2147483647 h 140"/>
                <a:gd name="T62" fmla="*/ 2147483647 w 128"/>
                <a:gd name="T63" fmla="*/ 2147483647 h 140"/>
                <a:gd name="T64" fmla="*/ 2147483647 w 128"/>
                <a:gd name="T65" fmla="*/ 2147483647 h 140"/>
                <a:gd name="T66" fmla="*/ 2147483647 w 128"/>
                <a:gd name="T67" fmla="*/ 2147483647 h 140"/>
                <a:gd name="T68" fmla="*/ 2147483647 w 128"/>
                <a:gd name="T69" fmla="*/ 2147483647 h 140"/>
                <a:gd name="T70" fmla="*/ 2147483647 w 128"/>
                <a:gd name="T71" fmla="*/ 2147483647 h 140"/>
                <a:gd name="T72" fmla="*/ 2147483647 w 128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8"/>
                <a:gd name="T112" fmla="*/ 0 h 140"/>
                <a:gd name="T113" fmla="*/ 128 w 128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8" h="140">
                  <a:moveTo>
                    <a:pt x="114" y="0"/>
                  </a:moveTo>
                  <a:lnTo>
                    <a:pt x="109" y="10"/>
                  </a:lnTo>
                  <a:lnTo>
                    <a:pt x="101" y="19"/>
                  </a:lnTo>
                  <a:lnTo>
                    <a:pt x="93" y="25"/>
                  </a:lnTo>
                  <a:lnTo>
                    <a:pt x="85" y="31"/>
                  </a:lnTo>
                  <a:lnTo>
                    <a:pt x="73" y="35"/>
                  </a:lnTo>
                  <a:lnTo>
                    <a:pt x="63" y="39"/>
                  </a:lnTo>
                  <a:lnTo>
                    <a:pt x="53" y="43"/>
                  </a:lnTo>
                  <a:lnTo>
                    <a:pt x="41" y="47"/>
                  </a:lnTo>
                  <a:lnTo>
                    <a:pt x="47" y="55"/>
                  </a:lnTo>
                  <a:lnTo>
                    <a:pt x="57" y="59"/>
                  </a:lnTo>
                  <a:lnTo>
                    <a:pt x="69" y="61"/>
                  </a:lnTo>
                  <a:lnTo>
                    <a:pt x="83" y="59"/>
                  </a:lnTo>
                  <a:lnTo>
                    <a:pt x="97" y="55"/>
                  </a:lnTo>
                  <a:lnTo>
                    <a:pt x="109" y="47"/>
                  </a:lnTo>
                  <a:lnTo>
                    <a:pt x="120" y="39"/>
                  </a:lnTo>
                  <a:lnTo>
                    <a:pt x="128" y="29"/>
                  </a:lnTo>
                  <a:lnTo>
                    <a:pt x="122" y="45"/>
                  </a:lnTo>
                  <a:lnTo>
                    <a:pt x="114" y="61"/>
                  </a:lnTo>
                  <a:lnTo>
                    <a:pt x="109" y="79"/>
                  </a:lnTo>
                  <a:lnTo>
                    <a:pt x="99" y="93"/>
                  </a:lnTo>
                  <a:lnTo>
                    <a:pt x="91" y="108"/>
                  </a:lnTo>
                  <a:lnTo>
                    <a:pt x="79" y="120"/>
                  </a:lnTo>
                  <a:lnTo>
                    <a:pt x="67" y="132"/>
                  </a:lnTo>
                  <a:lnTo>
                    <a:pt x="51" y="140"/>
                  </a:lnTo>
                  <a:lnTo>
                    <a:pt x="30" y="122"/>
                  </a:lnTo>
                  <a:lnTo>
                    <a:pt x="14" y="102"/>
                  </a:lnTo>
                  <a:lnTo>
                    <a:pt x="2" y="77"/>
                  </a:lnTo>
                  <a:lnTo>
                    <a:pt x="0" y="49"/>
                  </a:lnTo>
                  <a:lnTo>
                    <a:pt x="14" y="41"/>
                  </a:lnTo>
                  <a:lnTo>
                    <a:pt x="28" y="35"/>
                  </a:lnTo>
                  <a:lnTo>
                    <a:pt x="41" y="27"/>
                  </a:lnTo>
                  <a:lnTo>
                    <a:pt x="57" y="21"/>
                  </a:lnTo>
                  <a:lnTo>
                    <a:pt x="71" y="15"/>
                  </a:lnTo>
                  <a:lnTo>
                    <a:pt x="85" y="10"/>
                  </a:lnTo>
                  <a:lnTo>
                    <a:pt x="101" y="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5" name="Freeform 49">
              <a:extLst>
                <a:ext uri="{FF2B5EF4-FFF2-40B4-BE49-F238E27FC236}">
                  <a16:creationId xmlns:a16="http://schemas.microsoft.com/office/drawing/2014/main" id="{A80186C8-9232-B4E8-B2B8-ABA075661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441825"/>
              <a:ext cx="98425" cy="106363"/>
            </a:xfrm>
            <a:custGeom>
              <a:avLst/>
              <a:gdLst>
                <a:gd name="T0" fmla="*/ 2147483647 w 122"/>
                <a:gd name="T1" fmla="*/ 2147483647 h 134"/>
                <a:gd name="T2" fmla="*/ 2147483647 w 122"/>
                <a:gd name="T3" fmla="*/ 2147483647 h 134"/>
                <a:gd name="T4" fmla="*/ 2147483647 w 122"/>
                <a:gd name="T5" fmla="*/ 2147483647 h 134"/>
                <a:gd name="T6" fmla="*/ 2147483647 w 122"/>
                <a:gd name="T7" fmla="*/ 2147483647 h 134"/>
                <a:gd name="T8" fmla="*/ 2147483647 w 122"/>
                <a:gd name="T9" fmla="*/ 2147483647 h 134"/>
                <a:gd name="T10" fmla="*/ 2147483647 w 122"/>
                <a:gd name="T11" fmla="*/ 2147483647 h 134"/>
                <a:gd name="T12" fmla="*/ 2147483647 w 122"/>
                <a:gd name="T13" fmla="*/ 2147483647 h 134"/>
                <a:gd name="T14" fmla="*/ 2147483647 w 122"/>
                <a:gd name="T15" fmla="*/ 2147483647 h 134"/>
                <a:gd name="T16" fmla="*/ 2147483647 w 122"/>
                <a:gd name="T17" fmla="*/ 2147483647 h 134"/>
                <a:gd name="T18" fmla="*/ 2147483647 w 122"/>
                <a:gd name="T19" fmla="*/ 2147483647 h 134"/>
                <a:gd name="T20" fmla="*/ 2147483647 w 122"/>
                <a:gd name="T21" fmla="*/ 2147483647 h 134"/>
                <a:gd name="T22" fmla="*/ 2147483647 w 122"/>
                <a:gd name="T23" fmla="*/ 2147483647 h 134"/>
                <a:gd name="T24" fmla="*/ 0 w 122"/>
                <a:gd name="T25" fmla="*/ 2147483647 h 134"/>
                <a:gd name="T26" fmla="*/ 2147483647 w 122"/>
                <a:gd name="T27" fmla="*/ 2147483647 h 134"/>
                <a:gd name="T28" fmla="*/ 2147483647 w 122"/>
                <a:gd name="T29" fmla="*/ 2147483647 h 134"/>
                <a:gd name="T30" fmla="*/ 2147483647 w 122"/>
                <a:gd name="T31" fmla="*/ 2147483647 h 134"/>
                <a:gd name="T32" fmla="*/ 2147483647 w 122"/>
                <a:gd name="T33" fmla="*/ 2147483647 h 134"/>
                <a:gd name="T34" fmla="*/ 2147483647 w 122"/>
                <a:gd name="T35" fmla="*/ 2147483647 h 134"/>
                <a:gd name="T36" fmla="*/ 2147483647 w 122"/>
                <a:gd name="T37" fmla="*/ 2147483647 h 134"/>
                <a:gd name="T38" fmla="*/ 2147483647 w 122"/>
                <a:gd name="T39" fmla="*/ 2147483647 h 134"/>
                <a:gd name="T40" fmla="*/ 2147483647 w 122"/>
                <a:gd name="T41" fmla="*/ 2147483647 h 134"/>
                <a:gd name="T42" fmla="*/ 2147483647 w 122"/>
                <a:gd name="T43" fmla="*/ 2147483647 h 134"/>
                <a:gd name="T44" fmla="*/ 2147483647 w 122"/>
                <a:gd name="T45" fmla="*/ 2147483647 h 134"/>
                <a:gd name="T46" fmla="*/ 2147483647 w 122"/>
                <a:gd name="T47" fmla="*/ 2147483647 h 134"/>
                <a:gd name="T48" fmla="*/ 2147483647 w 122"/>
                <a:gd name="T49" fmla="*/ 2147483647 h 134"/>
                <a:gd name="T50" fmla="*/ 2147483647 w 122"/>
                <a:gd name="T51" fmla="*/ 2147483647 h 134"/>
                <a:gd name="T52" fmla="*/ 2147483647 w 122"/>
                <a:gd name="T53" fmla="*/ 2147483647 h 134"/>
                <a:gd name="T54" fmla="*/ 2147483647 w 122"/>
                <a:gd name="T55" fmla="*/ 2147483647 h 134"/>
                <a:gd name="T56" fmla="*/ 0 w 122"/>
                <a:gd name="T57" fmla="*/ 0 h 134"/>
                <a:gd name="T58" fmla="*/ 2147483647 w 122"/>
                <a:gd name="T59" fmla="*/ 2147483647 h 1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2"/>
                <a:gd name="T91" fmla="*/ 0 h 134"/>
                <a:gd name="T92" fmla="*/ 122 w 122"/>
                <a:gd name="T93" fmla="*/ 134 h 1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2" h="134">
                  <a:moveTo>
                    <a:pt x="116" y="23"/>
                  </a:moveTo>
                  <a:lnTo>
                    <a:pt x="122" y="47"/>
                  </a:lnTo>
                  <a:lnTo>
                    <a:pt x="118" y="73"/>
                  </a:lnTo>
                  <a:lnTo>
                    <a:pt x="108" y="94"/>
                  </a:lnTo>
                  <a:lnTo>
                    <a:pt x="94" y="116"/>
                  </a:lnTo>
                  <a:lnTo>
                    <a:pt x="83" y="126"/>
                  </a:lnTo>
                  <a:lnTo>
                    <a:pt x="67" y="134"/>
                  </a:lnTo>
                  <a:lnTo>
                    <a:pt x="51" y="134"/>
                  </a:lnTo>
                  <a:lnTo>
                    <a:pt x="37" y="128"/>
                  </a:lnTo>
                  <a:lnTo>
                    <a:pt x="23" y="106"/>
                  </a:lnTo>
                  <a:lnTo>
                    <a:pt x="15" y="83"/>
                  </a:lnTo>
                  <a:lnTo>
                    <a:pt x="10" y="59"/>
                  </a:lnTo>
                  <a:lnTo>
                    <a:pt x="0" y="35"/>
                  </a:lnTo>
                  <a:lnTo>
                    <a:pt x="10" y="45"/>
                  </a:lnTo>
                  <a:lnTo>
                    <a:pt x="19" y="55"/>
                  </a:lnTo>
                  <a:lnTo>
                    <a:pt x="29" y="67"/>
                  </a:lnTo>
                  <a:lnTo>
                    <a:pt x="41" y="77"/>
                  </a:lnTo>
                  <a:lnTo>
                    <a:pt x="53" y="85"/>
                  </a:lnTo>
                  <a:lnTo>
                    <a:pt x="65" y="90"/>
                  </a:lnTo>
                  <a:lnTo>
                    <a:pt x="79" y="92"/>
                  </a:lnTo>
                  <a:lnTo>
                    <a:pt x="93" y="88"/>
                  </a:lnTo>
                  <a:lnTo>
                    <a:pt x="91" y="83"/>
                  </a:lnTo>
                  <a:lnTo>
                    <a:pt x="81" y="73"/>
                  </a:lnTo>
                  <a:lnTo>
                    <a:pt x="65" y="59"/>
                  </a:lnTo>
                  <a:lnTo>
                    <a:pt x="47" y="43"/>
                  </a:lnTo>
                  <a:lnTo>
                    <a:pt x="29" y="27"/>
                  </a:lnTo>
                  <a:lnTo>
                    <a:pt x="15" y="13"/>
                  </a:lnTo>
                  <a:lnTo>
                    <a:pt x="4" y="4"/>
                  </a:lnTo>
                  <a:lnTo>
                    <a:pt x="0" y="0"/>
                  </a:lnTo>
                  <a:lnTo>
                    <a:pt x="116" y="23"/>
                  </a:lnTo>
                  <a:close/>
                </a:path>
              </a:pathLst>
            </a:custGeom>
            <a:solidFill>
              <a:srgbClr val="D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6" name="Freeform 50">
              <a:extLst>
                <a:ext uri="{FF2B5EF4-FFF2-40B4-BE49-F238E27FC236}">
                  <a16:creationId xmlns:a16="http://schemas.microsoft.com/office/drawing/2014/main" id="{0456E915-793F-E26B-1509-7C2ACF5E0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4776788"/>
              <a:ext cx="673100" cy="168275"/>
            </a:xfrm>
            <a:custGeom>
              <a:avLst/>
              <a:gdLst>
                <a:gd name="T0" fmla="*/ 2147483647 w 848"/>
                <a:gd name="T1" fmla="*/ 2147483647 h 212"/>
                <a:gd name="T2" fmla="*/ 2147483647 w 848"/>
                <a:gd name="T3" fmla="*/ 2147483647 h 212"/>
                <a:gd name="T4" fmla="*/ 2147483647 w 848"/>
                <a:gd name="T5" fmla="*/ 2147483647 h 212"/>
                <a:gd name="T6" fmla="*/ 2147483647 w 848"/>
                <a:gd name="T7" fmla="*/ 2147483647 h 212"/>
                <a:gd name="T8" fmla="*/ 2147483647 w 848"/>
                <a:gd name="T9" fmla="*/ 2147483647 h 212"/>
                <a:gd name="T10" fmla="*/ 2147483647 w 848"/>
                <a:gd name="T11" fmla="*/ 2147483647 h 212"/>
                <a:gd name="T12" fmla="*/ 2147483647 w 848"/>
                <a:gd name="T13" fmla="*/ 2147483647 h 212"/>
                <a:gd name="T14" fmla="*/ 2147483647 w 848"/>
                <a:gd name="T15" fmla="*/ 2147483647 h 212"/>
                <a:gd name="T16" fmla="*/ 2147483647 w 848"/>
                <a:gd name="T17" fmla="*/ 2147483647 h 212"/>
                <a:gd name="T18" fmla="*/ 2147483647 w 848"/>
                <a:gd name="T19" fmla="*/ 2147483647 h 212"/>
                <a:gd name="T20" fmla="*/ 2147483647 w 848"/>
                <a:gd name="T21" fmla="*/ 2147483647 h 212"/>
                <a:gd name="T22" fmla="*/ 2147483647 w 848"/>
                <a:gd name="T23" fmla="*/ 2147483647 h 212"/>
                <a:gd name="T24" fmla="*/ 2147483647 w 848"/>
                <a:gd name="T25" fmla="*/ 2147483647 h 212"/>
                <a:gd name="T26" fmla="*/ 2147483647 w 848"/>
                <a:gd name="T27" fmla="*/ 2147483647 h 212"/>
                <a:gd name="T28" fmla="*/ 2147483647 w 848"/>
                <a:gd name="T29" fmla="*/ 2147483647 h 212"/>
                <a:gd name="T30" fmla="*/ 2147483647 w 848"/>
                <a:gd name="T31" fmla="*/ 2147483647 h 212"/>
                <a:gd name="T32" fmla="*/ 2147483647 w 848"/>
                <a:gd name="T33" fmla="*/ 2147483647 h 212"/>
                <a:gd name="T34" fmla="*/ 2147483647 w 848"/>
                <a:gd name="T35" fmla="*/ 2147483647 h 212"/>
                <a:gd name="T36" fmla="*/ 2147483647 w 848"/>
                <a:gd name="T37" fmla="*/ 2147483647 h 212"/>
                <a:gd name="T38" fmla="*/ 0 w 848"/>
                <a:gd name="T39" fmla="*/ 2147483647 h 212"/>
                <a:gd name="T40" fmla="*/ 2147483647 w 848"/>
                <a:gd name="T41" fmla="*/ 2147483647 h 212"/>
                <a:gd name="T42" fmla="*/ 2147483647 w 848"/>
                <a:gd name="T43" fmla="*/ 2147483647 h 212"/>
                <a:gd name="T44" fmla="*/ 2147483647 w 848"/>
                <a:gd name="T45" fmla="*/ 2147483647 h 212"/>
                <a:gd name="T46" fmla="*/ 2147483647 w 848"/>
                <a:gd name="T47" fmla="*/ 2147483647 h 212"/>
                <a:gd name="T48" fmla="*/ 2147483647 w 848"/>
                <a:gd name="T49" fmla="*/ 2147483647 h 212"/>
                <a:gd name="T50" fmla="*/ 2147483647 w 848"/>
                <a:gd name="T51" fmla="*/ 2147483647 h 212"/>
                <a:gd name="T52" fmla="*/ 2147483647 w 848"/>
                <a:gd name="T53" fmla="*/ 2147483647 h 212"/>
                <a:gd name="T54" fmla="*/ 2147483647 w 848"/>
                <a:gd name="T55" fmla="*/ 2147483647 h 212"/>
                <a:gd name="T56" fmla="*/ 2147483647 w 848"/>
                <a:gd name="T57" fmla="*/ 2147483647 h 212"/>
                <a:gd name="T58" fmla="*/ 2147483647 w 848"/>
                <a:gd name="T59" fmla="*/ 2147483647 h 212"/>
                <a:gd name="T60" fmla="*/ 2147483647 w 848"/>
                <a:gd name="T61" fmla="*/ 2147483647 h 212"/>
                <a:gd name="T62" fmla="*/ 2147483647 w 848"/>
                <a:gd name="T63" fmla="*/ 2147483647 h 212"/>
                <a:gd name="T64" fmla="*/ 2147483647 w 848"/>
                <a:gd name="T65" fmla="*/ 2147483647 h 212"/>
                <a:gd name="T66" fmla="*/ 2147483647 w 848"/>
                <a:gd name="T67" fmla="*/ 2147483647 h 212"/>
                <a:gd name="T68" fmla="*/ 2147483647 w 848"/>
                <a:gd name="T69" fmla="*/ 2147483647 h 212"/>
                <a:gd name="T70" fmla="*/ 2147483647 w 848"/>
                <a:gd name="T71" fmla="*/ 2147483647 h 212"/>
                <a:gd name="T72" fmla="*/ 2147483647 w 848"/>
                <a:gd name="T73" fmla="*/ 2147483647 h 212"/>
                <a:gd name="T74" fmla="*/ 2147483647 w 848"/>
                <a:gd name="T75" fmla="*/ 2147483647 h 212"/>
                <a:gd name="T76" fmla="*/ 2147483647 w 848"/>
                <a:gd name="T77" fmla="*/ 2147483647 h 212"/>
                <a:gd name="T78" fmla="*/ 2147483647 w 848"/>
                <a:gd name="T79" fmla="*/ 2147483647 h 212"/>
                <a:gd name="T80" fmla="*/ 2147483647 w 848"/>
                <a:gd name="T81" fmla="*/ 2147483647 h 212"/>
                <a:gd name="T82" fmla="*/ 2147483647 w 848"/>
                <a:gd name="T83" fmla="*/ 2147483647 h 212"/>
                <a:gd name="T84" fmla="*/ 2147483647 w 848"/>
                <a:gd name="T85" fmla="*/ 2147483647 h 212"/>
                <a:gd name="T86" fmla="*/ 2147483647 w 848"/>
                <a:gd name="T87" fmla="*/ 2147483647 h 212"/>
                <a:gd name="T88" fmla="*/ 2147483647 w 848"/>
                <a:gd name="T89" fmla="*/ 2147483647 h 2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8"/>
                <a:gd name="T136" fmla="*/ 0 h 212"/>
                <a:gd name="T137" fmla="*/ 848 w 848"/>
                <a:gd name="T138" fmla="*/ 212 h 2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8" h="212">
                  <a:moveTo>
                    <a:pt x="846" y="26"/>
                  </a:moveTo>
                  <a:lnTo>
                    <a:pt x="848" y="50"/>
                  </a:lnTo>
                  <a:lnTo>
                    <a:pt x="848" y="75"/>
                  </a:lnTo>
                  <a:lnTo>
                    <a:pt x="846" y="101"/>
                  </a:lnTo>
                  <a:lnTo>
                    <a:pt x="838" y="125"/>
                  </a:lnTo>
                  <a:lnTo>
                    <a:pt x="820" y="127"/>
                  </a:lnTo>
                  <a:lnTo>
                    <a:pt x="802" y="133"/>
                  </a:lnTo>
                  <a:lnTo>
                    <a:pt x="785" y="139"/>
                  </a:lnTo>
                  <a:lnTo>
                    <a:pt x="767" y="145"/>
                  </a:lnTo>
                  <a:lnTo>
                    <a:pt x="749" y="153"/>
                  </a:lnTo>
                  <a:lnTo>
                    <a:pt x="731" y="160"/>
                  </a:lnTo>
                  <a:lnTo>
                    <a:pt x="713" y="170"/>
                  </a:lnTo>
                  <a:lnTo>
                    <a:pt x="696" y="178"/>
                  </a:lnTo>
                  <a:lnTo>
                    <a:pt x="678" y="178"/>
                  </a:lnTo>
                  <a:lnTo>
                    <a:pt x="658" y="176"/>
                  </a:lnTo>
                  <a:lnTo>
                    <a:pt x="640" y="176"/>
                  </a:lnTo>
                  <a:lnTo>
                    <a:pt x="623" y="178"/>
                  </a:lnTo>
                  <a:lnTo>
                    <a:pt x="603" y="182"/>
                  </a:lnTo>
                  <a:lnTo>
                    <a:pt x="587" y="186"/>
                  </a:lnTo>
                  <a:lnTo>
                    <a:pt x="571" y="194"/>
                  </a:lnTo>
                  <a:lnTo>
                    <a:pt x="555" y="204"/>
                  </a:lnTo>
                  <a:lnTo>
                    <a:pt x="528" y="210"/>
                  </a:lnTo>
                  <a:lnTo>
                    <a:pt x="502" y="208"/>
                  </a:lnTo>
                  <a:lnTo>
                    <a:pt x="478" y="204"/>
                  </a:lnTo>
                  <a:lnTo>
                    <a:pt x="453" y="196"/>
                  </a:lnTo>
                  <a:lnTo>
                    <a:pt x="429" y="190"/>
                  </a:lnTo>
                  <a:lnTo>
                    <a:pt x="405" y="190"/>
                  </a:lnTo>
                  <a:lnTo>
                    <a:pt x="384" y="196"/>
                  </a:lnTo>
                  <a:lnTo>
                    <a:pt x="360" y="212"/>
                  </a:lnTo>
                  <a:lnTo>
                    <a:pt x="334" y="206"/>
                  </a:lnTo>
                  <a:lnTo>
                    <a:pt x="307" y="200"/>
                  </a:lnTo>
                  <a:lnTo>
                    <a:pt x="281" y="198"/>
                  </a:lnTo>
                  <a:lnTo>
                    <a:pt x="253" y="196"/>
                  </a:lnTo>
                  <a:lnTo>
                    <a:pt x="226" y="198"/>
                  </a:lnTo>
                  <a:lnTo>
                    <a:pt x="198" y="200"/>
                  </a:lnTo>
                  <a:lnTo>
                    <a:pt x="172" y="204"/>
                  </a:lnTo>
                  <a:lnTo>
                    <a:pt x="146" y="212"/>
                  </a:lnTo>
                  <a:lnTo>
                    <a:pt x="12" y="202"/>
                  </a:lnTo>
                  <a:lnTo>
                    <a:pt x="2" y="188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8" y="137"/>
                  </a:lnTo>
                  <a:lnTo>
                    <a:pt x="14" y="135"/>
                  </a:lnTo>
                  <a:lnTo>
                    <a:pt x="18" y="133"/>
                  </a:lnTo>
                  <a:lnTo>
                    <a:pt x="24" y="131"/>
                  </a:lnTo>
                  <a:lnTo>
                    <a:pt x="26" y="125"/>
                  </a:lnTo>
                  <a:lnTo>
                    <a:pt x="20" y="113"/>
                  </a:lnTo>
                  <a:lnTo>
                    <a:pt x="14" y="99"/>
                  </a:lnTo>
                  <a:lnTo>
                    <a:pt x="10" y="87"/>
                  </a:lnTo>
                  <a:lnTo>
                    <a:pt x="14" y="75"/>
                  </a:lnTo>
                  <a:lnTo>
                    <a:pt x="28" y="70"/>
                  </a:lnTo>
                  <a:lnTo>
                    <a:pt x="42" y="64"/>
                  </a:lnTo>
                  <a:lnTo>
                    <a:pt x="54" y="58"/>
                  </a:lnTo>
                  <a:lnTo>
                    <a:pt x="67" y="56"/>
                  </a:lnTo>
                  <a:lnTo>
                    <a:pt x="79" y="54"/>
                  </a:lnTo>
                  <a:lnTo>
                    <a:pt x="93" y="52"/>
                  </a:lnTo>
                  <a:lnTo>
                    <a:pt x="107" y="52"/>
                  </a:lnTo>
                  <a:lnTo>
                    <a:pt x="121" y="54"/>
                  </a:lnTo>
                  <a:lnTo>
                    <a:pt x="139" y="56"/>
                  </a:lnTo>
                  <a:lnTo>
                    <a:pt x="154" y="58"/>
                  </a:lnTo>
                  <a:lnTo>
                    <a:pt x="172" y="60"/>
                  </a:lnTo>
                  <a:lnTo>
                    <a:pt x="192" y="60"/>
                  </a:lnTo>
                  <a:lnTo>
                    <a:pt x="208" y="60"/>
                  </a:lnTo>
                  <a:lnTo>
                    <a:pt x="226" y="56"/>
                  </a:lnTo>
                  <a:lnTo>
                    <a:pt x="241" y="48"/>
                  </a:lnTo>
                  <a:lnTo>
                    <a:pt x="255" y="38"/>
                  </a:lnTo>
                  <a:lnTo>
                    <a:pt x="271" y="34"/>
                  </a:lnTo>
                  <a:lnTo>
                    <a:pt x="287" y="32"/>
                  </a:lnTo>
                  <a:lnTo>
                    <a:pt x="305" y="34"/>
                  </a:lnTo>
                  <a:lnTo>
                    <a:pt x="320" y="38"/>
                  </a:lnTo>
                  <a:lnTo>
                    <a:pt x="338" y="42"/>
                  </a:lnTo>
                  <a:lnTo>
                    <a:pt x="356" y="46"/>
                  </a:lnTo>
                  <a:lnTo>
                    <a:pt x="372" y="48"/>
                  </a:lnTo>
                  <a:lnTo>
                    <a:pt x="389" y="50"/>
                  </a:lnTo>
                  <a:lnTo>
                    <a:pt x="417" y="36"/>
                  </a:lnTo>
                  <a:lnTo>
                    <a:pt x="447" y="26"/>
                  </a:lnTo>
                  <a:lnTo>
                    <a:pt x="478" y="18"/>
                  </a:lnTo>
                  <a:lnTo>
                    <a:pt x="510" y="14"/>
                  </a:lnTo>
                  <a:lnTo>
                    <a:pt x="544" y="12"/>
                  </a:lnTo>
                  <a:lnTo>
                    <a:pt x="575" y="12"/>
                  </a:lnTo>
                  <a:lnTo>
                    <a:pt x="609" y="16"/>
                  </a:lnTo>
                  <a:lnTo>
                    <a:pt x="640" y="22"/>
                  </a:lnTo>
                  <a:lnTo>
                    <a:pt x="664" y="16"/>
                  </a:lnTo>
                  <a:lnTo>
                    <a:pt x="688" y="10"/>
                  </a:lnTo>
                  <a:lnTo>
                    <a:pt x="712" y="6"/>
                  </a:lnTo>
                  <a:lnTo>
                    <a:pt x="737" y="2"/>
                  </a:lnTo>
                  <a:lnTo>
                    <a:pt x="761" y="0"/>
                  </a:lnTo>
                  <a:lnTo>
                    <a:pt x="787" y="2"/>
                  </a:lnTo>
                  <a:lnTo>
                    <a:pt x="810" y="4"/>
                  </a:lnTo>
                  <a:lnTo>
                    <a:pt x="834" y="10"/>
                  </a:lnTo>
                  <a:lnTo>
                    <a:pt x="846" y="26"/>
                  </a:lnTo>
                  <a:close/>
                </a:path>
              </a:pathLst>
            </a:custGeom>
            <a:solidFill>
              <a:srgbClr val="D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7" name="Freeform 51">
              <a:extLst>
                <a:ext uri="{FF2B5EF4-FFF2-40B4-BE49-F238E27FC236}">
                  <a16:creationId xmlns:a16="http://schemas.microsoft.com/office/drawing/2014/main" id="{AF566166-4370-A0B9-4CDF-D1F52BA14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4832350"/>
              <a:ext cx="55563" cy="47625"/>
            </a:xfrm>
            <a:custGeom>
              <a:avLst/>
              <a:gdLst>
                <a:gd name="T0" fmla="*/ 2147483647 w 71"/>
                <a:gd name="T1" fmla="*/ 2147483647 h 61"/>
                <a:gd name="T2" fmla="*/ 2147483647 w 71"/>
                <a:gd name="T3" fmla="*/ 2147483647 h 61"/>
                <a:gd name="T4" fmla="*/ 2147483647 w 71"/>
                <a:gd name="T5" fmla="*/ 2147483647 h 61"/>
                <a:gd name="T6" fmla="*/ 2147483647 w 71"/>
                <a:gd name="T7" fmla="*/ 2147483647 h 61"/>
                <a:gd name="T8" fmla="*/ 2147483647 w 71"/>
                <a:gd name="T9" fmla="*/ 2147483647 h 61"/>
                <a:gd name="T10" fmla="*/ 2147483647 w 71"/>
                <a:gd name="T11" fmla="*/ 2147483647 h 61"/>
                <a:gd name="T12" fmla="*/ 2147483647 w 71"/>
                <a:gd name="T13" fmla="*/ 2147483647 h 61"/>
                <a:gd name="T14" fmla="*/ 2147483647 w 71"/>
                <a:gd name="T15" fmla="*/ 2147483647 h 61"/>
                <a:gd name="T16" fmla="*/ 2147483647 w 71"/>
                <a:gd name="T17" fmla="*/ 2147483647 h 61"/>
                <a:gd name="T18" fmla="*/ 2147483647 w 71"/>
                <a:gd name="T19" fmla="*/ 2147483647 h 61"/>
                <a:gd name="T20" fmla="*/ 2147483647 w 71"/>
                <a:gd name="T21" fmla="*/ 2147483647 h 61"/>
                <a:gd name="T22" fmla="*/ 2147483647 w 71"/>
                <a:gd name="T23" fmla="*/ 2147483647 h 61"/>
                <a:gd name="T24" fmla="*/ 2147483647 w 71"/>
                <a:gd name="T25" fmla="*/ 2147483647 h 61"/>
                <a:gd name="T26" fmla="*/ 2147483647 w 71"/>
                <a:gd name="T27" fmla="*/ 2147483647 h 61"/>
                <a:gd name="T28" fmla="*/ 2147483647 w 71"/>
                <a:gd name="T29" fmla="*/ 2147483647 h 61"/>
                <a:gd name="T30" fmla="*/ 2147483647 w 71"/>
                <a:gd name="T31" fmla="*/ 2147483647 h 61"/>
                <a:gd name="T32" fmla="*/ 2147483647 w 71"/>
                <a:gd name="T33" fmla="*/ 2147483647 h 61"/>
                <a:gd name="T34" fmla="*/ 2147483647 w 71"/>
                <a:gd name="T35" fmla="*/ 2147483647 h 61"/>
                <a:gd name="T36" fmla="*/ 2147483647 w 71"/>
                <a:gd name="T37" fmla="*/ 2147483647 h 61"/>
                <a:gd name="T38" fmla="*/ 2147483647 w 71"/>
                <a:gd name="T39" fmla="*/ 2147483647 h 61"/>
                <a:gd name="T40" fmla="*/ 2147483647 w 71"/>
                <a:gd name="T41" fmla="*/ 2147483647 h 61"/>
                <a:gd name="T42" fmla="*/ 2147483647 w 71"/>
                <a:gd name="T43" fmla="*/ 2147483647 h 61"/>
                <a:gd name="T44" fmla="*/ 2147483647 w 71"/>
                <a:gd name="T45" fmla="*/ 2147483647 h 61"/>
                <a:gd name="T46" fmla="*/ 2147483647 w 71"/>
                <a:gd name="T47" fmla="*/ 2147483647 h 61"/>
                <a:gd name="T48" fmla="*/ 2147483647 w 71"/>
                <a:gd name="T49" fmla="*/ 2147483647 h 61"/>
                <a:gd name="T50" fmla="*/ 0 w 71"/>
                <a:gd name="T51" fmla="*/ 2147483647 h 61"/>
                <a:gd name="T52" fmla="*/ 0 w 71"/>
                <a:gd name="T53" fmla="*/ 2147483647 h 61"/>
                <a:gd name="T54" fmla="*/ 2147483647 w 71"/>
                <a:gd name="T55" fmla="*/ 2147483647 h 61"/>
                <a:gd name="T56" fmla="*/ 2147483647 w 71"/>
                <a:gd name="T57" fmla="*/ 2147483647 h 61"/>
                <a:gd name="T58" fmla="*/ 2147483647 w 71"/>
                <a:gd name="T59" fmla="*/ 2147483647 h 61"/>
                <a:gd name="T60" fmla="*/ 2147483647 w 71"/>
                <a:gd name="T61" fmla="*/ 2147483647 h 61"/>
                <a:gd name="T62" fmla="*/ 2147483647 w 71"/>
                <a:gd name="T63" fmla="*/ 2147483647 h 61"/>
                <a:gd name="T64" fmla="*/ 0 w 71"/>
                <a:gd name="T65" fmla="*/ 2147483647 h 61"/>
                <a:gd name="T66" fmla="*/ 0 w 71"/>
                <a:gd name="T67" fmla="*/ 0 h 61"/>
                <a:gd name="T68" fmla="*/ 2147483647 w 71"/>
                <a:gd name="T69" fmla="*/ 2147483647 h 61"/>
                <a:gd name="T70" fmla="*/ 2147483647 w 71"/>
                <a:gd name="T71" fmla="*/ 2147483647 h 61"/>
                <a:gd name="T72" fmla="*/ 2147483647 w 71"/>
                <a:gd name="T73" fmla="*/ 2147483647 h 61"/>
                <a:gd name="T74" fmla="*/ 2147483647 w 71"/>
                <a:gd name="T75" fmla="*/ 2147483647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61"/>
                <a:gd name="T116" fmla="*/ 71 w 71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61">
                  <a:moveTo>
                    <a:pt x="33" y="19"/>
                  </a:moveTo>
                  <a:lnTo>
                    <a:pt x="39" y="19"/>
                  </a:lnTo>
                  <a:lnTo>
                    <a:pt x="47" y="15"/>
                  </a:lnTo>
                  <a:lnTo>
                    <a:pt x="53" y="9"/>
                  </a:lnTo>
                  <a:lnTo>
                    <a:pt x="59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9" y="5"/>
                  </a:lnTo>
                  <a:lnTo>
                    <a:pt x="71" y="7"/>
                  </a:lnTo>
                  <a:lnTo>
                    <a:pt x="63" y="17"/>
                  </a:lnTo>
                  <a:lnTo>
                    <a:pt x="57" y="23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53" y="35"/>
                  </a:lnTo>
                  <a:lnTo>
                    <a:pt x="59" y="41"/>
                  </a:lnTo>
                  <a:lnTo>
                    <a:pt x="63" y="49"/>
                  </a:lnTo>
                  <a:lnTo>
                    <a:pt x="67" y="55"/>
                  </a:lnTo>
                  <a:lnTo>
                    <a:pt x="57" y="57"/>
                  </a:lnTo>
                  <a:lnTo>
                    <a:pt x="49" y="51"/>
                  </a:lnTo>
                  <a:lnTo>
                    <a:pt x="43" y="41"/>
                  </a:lnTo>
                  <a:lnTo>
                    <a:pt x="35" y="35"/>
                  </a:lnTo>
                  <a:lnTo>
                    <a:pt x="13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6" y="43"/>
                  </a:lnTo>
                  <a:lnTo>
                    <a:pt x="13" y="37"/>
                  </a:lnTo>
                  <a:lnTo>
                    <a:pt x="19" y="29"/>
                  </a:lnTo>
                  <a:lnTo>
                    <a:pt x="13" y="21"/>
                  </a:lnTo>
                  <a:lnTo>
                    <a:pt x="6" y="15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5"/>
                  </a:lnTo>
                  <a:lnTo>
                    <a:pt x="17" y="11"/>
                  </a:lnTo>
                  <a:lnTo>
                    <a:pt x="25" y="17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8" name="Freeform 52">
              <a:extLst>
                <a:ext uri="{FF2B5EF4-FFF2-40B4-BE49-F238E27FC236}">
                  <a16:creationId xmlns:a16="http://schemas.microsoft.com/office/drawing/2014/main" id="{4E493A52-9ED4-F492-E753-C26209B84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0" y="4884738"/>
              <a:ext cx="55563" cy="47625"/>
            </a:xfrm>
            <a:custGeom>
              <a:avLst/>
              <a:gdLst>
                <a:gd name="T0" fmla="*/ 2147483647 w 71"/>
                <a:gd name="T1" fmla="*/ 2147483647 h 59"/>
                <a:gd name="T2" fmla="*/ 2147483647 w 71"/>
                <a:gd name="T3" fmla="*/ 2147483647 h 59"/>
                <a:gd name="T4" fmla="*/ 2147483647 w 71"/>
                <a:gd name="T5" fmla="*/ 2147483647 h 59"/>
                <a:gd name="T6" fmla="*/ 2147483647 w 71"/>
                <a:gd name="T7" fmla="*/ 2147483647 h 59"/>
                <a:gd name="T8" fmla="*/ 2147483647 w 71"/>
                <a:gd name="T9" fmla="*/ 2147483647 h 59"/>
                <a:gd name="T10" fmla="*/ 2147483647 w 71"/>
                <a:gd name="T11" fmla="*/ 0 h 59"/>
                <a:gd name="T12" fmla="*/ 2147483647 w 71"/>
                <a:gd name="T13" fmla="*/ 0 h 59"/>
                <a:gd name="T14" fmla="*/ 2147483647 w 71"/>
                <a:gd name="T15" fmla="*/ 2147483647 h 59"/>
                <a:gd name="T16" fmla="*/ 2147483647 w 71"/>
                <a:gd name="T17" fmla="*/ 2147483647 h 59"/>
                <a:gd name="T18" fmla="*/ 2147483647 w 71"/>
                <a:gd name="T19" fmla="*/ 2147483647 h 59"/>
                <a:gd name="T20" fmla="*/ 2147483647 w 71"/>
                <a:gd name="T21" fmla="*/ 2147483647 h 59"/>
                <a:gd name="T22" fmla="*/ 2147483647 w 71"/>
                <a:gd name="T23" fmla="*/ 2147483647 h 59"/>
                <a:gd name="T24" fmla="*/ 2147483647 w 71"/>
                <a:gd name="T25" fmla="*/ 2147483647 h 59"/>
                <a:gd name="T26" fmla="*/ 2147483647 w 71"/>
                <a:gd name="T27" fmla="*/ 2147483647 h 59"/>
                <a:gd name="T28" fmla="*/ 2147483647 w 71"/>
                <a:gd name="T29" fmla="*/ 2147483647 h 59"/>
                <a:gd name="T30" fmla="*/ 2147483647 w 71"/>
                <a:gd name="T31" fmla="*/ 2147483647 h 59"/>
                <a:gd name="T32" fmla="*/ 2147483647 w 71"/>
                <a:gd name="T33" fmla="*/ 2147483647 h 59"/>
                <a:gd name="T34" fmla="*/ 2147483647 w 71"/>
                <a:gd name="T35" fmla="*/ 2147483647 h 59"/>
                <a:gd name="T36" fmla="*/ 2147483647 w 71"/>
                <a:gd name="T37" fmla="*/ 2147483647 h 59"/>
                <a:gd name="T38" fmla="*/ 2147483647 w 71"/>
                <a:gd name="T39" fmla="*/ 2147483647 h 59"/>
                <a:gd name="T40" fmla="*/ 2147483647 w 71"/>
                <a:gd name="T41" fmla="*/ 2147483647 h 59"/>
                <a:gd name="T42" fmla="*/ 2147483647 w 71"/>
                <a:gd name="T43" fmla="*/ 2147483647 h 59"/>
                <a:gd name="T44" fmla="*/ 2147483647 w 71"/>
                <a:gd name="T45" fmla="*/ 2147483647 h 59"/>
                <a:gd name="T46" fmla="*/ 2147483647 w 71"/>
                <a:gd name="T47" fmla="*/ 2147483647 h 59"/>
                <a:gd name="T48" fmla="*/ 2147483647 w 71"/>
                <a:gd name="T49" fmla="*/ 2147483647 h 59"/>
                <a:gd name="T50" fmla="*/ 0 w 71"/>
                <a:gd name="T51" fmla="*/ 2147483647 h 59"/>
                <a:gd name="T52" fmla="*/ 0 w 71"/>
                <a:gd name="T53" fmla="*/ 2147483647 h 59"/>
                <a:gd name="T54" fmla="*/ 2147483647 w 71"/>
                <a:gd name="T55" fmla="*/ 2147483647 h 59"/>
                <a:gd name="T56" fmla="*/ 2147483647 w 71"/>
                <a:gd name="T57" fmla="*/ 2147483647 h 59"/>
                <a:gd name="T58" fmla="*/ 2147483647 w 71"/>
                <a:gd name="T59" fmla="*/ 2147483647 h 59"/>
                <a:gd name="T60" fmla="*/ 2147483647 w 71"/>
                <a:gd name="T61" fmla="*/ 2147483647 h 59"/>
                <a:gd name="T62" fmla="*/ 2147483647 w 71"/>
                <a:gd name="T63" fmla="*/ 2147483647 h 59"/>
                <a:gd name="T64" fmla="*/ 0 w 71"/>
                <a:gd name="T65" fmla="*/ 2147483647 h 59"/>
                <a:gd name="T66" fmla="*/ 0 w 71"/>
                <a:gd name="T67" fmla="*/ 0 h 59"/>
                <a:gd name="T68" fmla="*/ 2147483647 w 71"/>
                <a:gd name="T69" fmla="*/ 2147483647 h 59"/>
                <a:gd name="T70" fmla="*/ 2147483647 w 71"/>
                <a:gd name="T71" fmla="*/ 2147483647 h 59"/>
                <a:gd name="T72" fmla="*/ 2147483647 w 71"/>
                <a:gd name="T73" fmla="*/ 2147483647 h 59"/>
                <a:gd name="T74" fmla="*/ 2147483647 w 71"/>
                <a:gd name="T75" fmla="*/ 2147483647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59"/>
                <a:gd name="T116" fmla="*/ 71 w 71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59">
                  <a:moveTo>
                    <a:pt x="33" y="18"/>
                  </a:moveTo>
                  <a:lnTo>
                    <a:pt x="39" y="18"/>
                  </a:lnTo>
                  <a:lnTo>
                    <a:pt x="47" y="14"/>
                  </a:lnTo>
                  <a:lnTo>
                    <a:pt x="53" y="8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4"/>
                  </a:lnTo>
                  <a:lnTo>
                    <a:pt x="71" y="6"/>
                  </a:lnTo>
                  <a:lnTo>
                    <a:pt x="63" y="16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7" y="27"/>
                  </a:lnTo>
                  <a:lnTo>
                    <a:pt x="53" y="33"/>
                  </a:lnTo>
                  <a:lnTo>
                    <a:pt x="59" y="39"/>
                  </a:lnTo>
                  <a:lnTo>
                    <a:pt x="63" y="47"/>
                  </a:lnTo>
                  <a:lnTo>
                    <a:pt x="67" y="53"/>
                  </a:lnTo>
                  <a:lnTo>
                    <a:pt x="57" y="57"/>
                  </a:lnTo>
                  <a:lnTo>
                    <a:pt x="49" y="49"/>
                  </a:lnTo>
                  <a:lnTo>
                    <a:pt x="41" y="39"/>
                  </a:lnTo>
                  <a:lnTo>
                    <a:pt x="33" y="33"/>
                  </a:lnTo>
                  <a:lnTo>
                    <a:pt x="14" y="57"/>
                  </a:lnTo>
                  <a:lnTo>
                    <a:pt x="8" y="59"/>
                  </a:lnTo>
                  <a:lnTo>
                    <a:pt x="4" y="59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4" y="35"/>
                  </a:lnTo>
                  <a:lnTo>
                    <a:pt x="20" y="29"/>
                  </a:lnTo>
                  <a:lnTo>
                    <a:pt x="14" y="21"/>
                  </a:lnTo>
                  <a:lnTo>
                    <a:pt x="6" y="1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0"/>
                  </a:lnTo>
                  <a:lnTo>
                    <a:pt x="26" y="16"/>
                  </a:lnTo>
                  <a:lnTo>
                    <a:pt x="33" y="1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89" name="Freeform 53">
              <a:extLst>
                <a:ext uri="{FF2B5EF4-FFF2-40B4-BE49-F238E27FC236}">
                  <a16:creationId xmlns:a16="http://schemas.microsoft.com/office/drawing/2014/main" id="{75892F97-01C3-F13A-FE15-97715ABE1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4881563"/>
              <a:ext cx="58738" cy="49213"/>
            </a:xfrm>
            <a:custGeom>
              <a:avLst/>
              <a:gdLst>
                <a:gd name="T0" fmla="*/ 2147483647 w 73"/>
                <a:gd name="T1" fmla="*/ 2147483647 h 61"/>
                <a:gd name="T2" fmla="*/ 2147483647 w 73"/>
                <a:gd name="T3" fmla="*/ 2147483647 h 61"/>
                <a:gd name="T4" fmla="*/ 2147483647 w 73"/>
                <a:gd name="T5" fmla="*/ 2147483647 h 61"/>
                <a:gd name="T6" fmla="*/ 2147483647 w 73"/>
                <a:gd name="T7" fmla="*/ 2147483647 h 61"/>
                <a:gd name="T8" fmla="*/ 2147483647 w 73"/>
                <a:gd name="T9" fmla="*/ 2147483647 h 61"/>
                <a:gd name="T10" fmla="*/ 2147483647 w 73"/>
                <a:gd name="T11" fmla="*/ 2147483647 h 61"/>
                <a:gd name="T12" fmla="*/ 2147483647 w 73"/>
                <a:gd name="T13" fmla="*/ 2147483647 h 61"/>
                <a:gd name="T14" fmla="*/ 2147483647 w 73"/>
                <a:gd name="T15" fmla="*/ 2147483647 h 61"/>
                <a:gd name="T16" fmla="*/ 2147483647 w 73"/>
                <a:gd name="T17" fmla="*/ 2147483647 h 61"/>
                <a:gd name="T18" fmla="*/ 2147483647 w 73"/>
                <a:gd name="T19" fmla="*/ 2147483647 h 61"/>
                <a:gd name="T20" fmla="*/ 2147483647 w 73"/>
                <a:gd name="T21" fmla="*/ 2147483647 h 61"/>
                <a:gd name="T22" fmla="*/ 2147483647 w 73"/>
                <a:gd name="T23" fmla="*/ 2147483647 h 61"/>
                <a:gd name="T24" fmla="*/ 2147483647 w 73"/>
                <a:gd name="T25" fmla="*/ 2147483647 h 61"/>
                <a:gd name="T26" fmla="*/ 2147483647 w 73"/>
                <a:gd name="T27" fmla="*/ 2147483647 h 61"/>
                <a:gd name="T28" fmla="*/ 2147483647 w 73"/>
                <a:gd name="T29" fmla="*/ 2147483647 h 61"/>
                <a:gd name="T30" fmla="*/ 2147483647 w 73"/>
                <a:gd name="T31" fmla="*/ 2147483647 h 61"/>
                <a:gd name="T32" fmla="*/ 2147483647 w 73"/>
                <a:gd name="T33" fmla="*/ 2147483647 h 61"/>
                <a:gd name="T34" fmla="*/ 2147483647 w 73"/>
                <a:gd name="T35" fmla="*/ 2147483647 h 61"/>
                <a:gd name="T36" fmla="*/ 2147483647 w 73"/>
                <a:gd name="T37" fmla="*/ 2147483647 h 61"/>
                <a:gd name="T38" fmla="*/ 2147483647 w 73"/>
                <a:gd name="T39" fmla="*/ 2147483647 h 61"/>
                <a:gd name="T40" fmla="*/ 2147483647 w 73"/>
                <a:gd name="T41" fmla="*/ 2147483647 h 61"/>
                <a:gd name="T42" fmla="*/ 2147483647 w 73"/>
                <a:gd name="T43" fmla="*/ 2147483647 h 61"/>
                <a:gd name="T44" fmla="*/ 2147483647 w 73"/>
                <a:gd name="T45" fmla="*/ 2147483647 h 61"/>
                <a:gd name="T46" fmla="*/ 2147483647 w 73"/>
                <a:gd name="T47" fmla="*/ 2147483647 h 61"/>
                <a:gd name="T48" fmla="*/ 2147483647 w 73"/>
                <a:gd name="T49" fmla="*/ 2147483647 h 61"/>
                <a:gd name="T50" fmla="*/ 0 w 73"/>
                <a:gd name="T51" fmla="*/ 2147483647 h 61"/>
                <a:gd name="T52" fmla="*/ 0 w 73"/>
                <a:gd name="T53" fmla="*/ 2147483647 h 61"/>
                <a:gd name="T54" fmla="*/ 2147483647 w 73"/>
                <a:gd name="T55" fmla="*/ 2147483647 h 61"/>
                <a:gd name="T56" fmla="*/ 2147483647 w 73"/>
                <a:gd name="T57" fmla="*/ 2147483647 h 61"/>
                <a:gd name="T58" fmla="*/ 2147483647 w 73"/>
                <a:gd name="T59" fmla="*/ 2147483647 h 61"/>
                <a:gd name="T60" fmla="*/ 2147483647 w 73"/>
                <a:gd name="T61" fmla="*/ 2147483647 h 61"/>
                <a:gd name="T62" fmla="*/ 2147483647 w 73"/>
                <a:gd name="T63" fmla="*/ 2147483647 h 61"/>
                <a:gd name="T64" fmla="*/ 0 w 73"/>
                <a:gd name="T65" fmla="*/ 2147483647 h 61"/>
                <a:gd name="T66" fmla="*/ 2147483647 w 73"/>
                <a:gd name="T67" fmla="*/ 0 h 61"/>
                <a:gd name="T68" fmla="*/ 2147483647 w 73"/>
                <a:gd name="T69" fmla="*/ 2147483647 h 61"/>
                <a:gd name="T70" fmla="*/ 2147483647 w 73"/>
                <a:gd name="T71" fmla="*/ 2147483647 h 61"/>
                <a:gd name="T72" fmla="*/ 2147483647 w 73"/>
                <a:gd name="T73" fmla="*/ 2147483647 h 61"/>
                <a:gd name="T74" fmla="*/ 2147483647 w 73"/>
                <a:gd name="T75" fmla="*/ 2147483647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61"/>
                <a:gd name="T116" fmla="*/ 73 w 73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61">
                  <a:moveTo>
                    <a:pt x="35" y="20"/>
                  </a:moveTo>
                  <a:lnTo>
                    <a:pt x="41" y="20"/>
                  </a:lnTo>
                  <a:lnTo>
                    <a:pt x="47" y="18"/>
                  </a:lnTo>
                  <a:lnTo>
                    <a:pt x="55" y="12"/>
                  </a:lnTo>
                  <a:lnTo>
                    <a:pt x="61" y="6"/>
                  </a:lnTo>
                  <a:lnTo>
                    <a:pt x="65" y="4"/>
                  </a:lnTo>
                  <a:lnTo>
                    <a:pt x="67" y="4"/>
                  </a:lnTo>
                  <a:lnTo>
                    <a:pt x="71" y="8"/>
                  </a:lnTo>
                  <a:lnTo>
                    <a:pt x="73" y="10"/>
                  </a:lnTo>
                  <a:lnTo>
                    <a:pt x="63" y="20"/>
                  </a:lnTo>
                  <a:lnTo>
                    <a:pt x="57" y="24"/>
                  </a:lnTo>
                  <a:lnTo>
                    <a:pt x="53" y="27"/>
                  </a:lnTo>
                  <a:lnTo>
                    <a:pt x="49" y="31"/>
                  </a:lnTo>
                  <a:lnTo>
                    <a:pt x="53" y="37"/>
                  </a:lnTo>
                  <a:lnTo>
                    <a:pt x="59" y="43"/>
                  </a:lnTo>
                  <a:lnTo>
                    <a:pt x="63" y="51"/>
                  </a:lnTo>
                  <a:lnTo>
                    <a:pt x="67" y="57"/>
                  </a:lnTo>
                  <a:lnTo>
                    <a:pt x="57" y="59"/>
                  </a:lnTo>
                  <a:lnTo>
                    <a:pt x="49" y="51"/>
                  </a:lnTo>
                  <a:lnTo>
                    <a:pt x="41" y="41"/>
                  </a:lnTo>
                  <a:lnTo>
                    <a:pt x="35" y="35"/>
                  </a:lnTo>
                  <a:lnTo>
                    <a:pt x="13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3" y="35"/>
                  </a:lnTo>
                  <a:lnTo>
                    <a:pt x="21" y="29"/>
                  </a:lnTo>
                  <a:lnTo>
                    <a:pt x="15" y="22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2" y="0"/>
                  </a:lnTo>
                  <a:lnTo>
                    <a:pt x="9" y="6"/>
                  </a:lnTo>
                  <a:lnTo>
                    <a:pt x="19" y="12"/>
                  </a:lnTo>
                  <a:lnTo>
                    <a:pt x="27" y="16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0" name="Freeform 54">
              <a:extLst>
                <a:ext uri="{FF2B5EF4-FFF2-40B4-BE49-F238E27FC236}">
                  <a16:creationId xmlns:a16="http://schemas.microsoft.com/office/drawing/2014/main" id="{8E941D39-33D6-5CC1-CD9B-6A21DD3E2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4832350"/>
              <a:ext cx="58738" cy="47625"/>
            </a:xfrm>
            <a:custGeom>
              <a:avLst/>
              <a:gdLst>
                <a:gd name="T0" fmla="*/ 2147483647 w 73"/>
                <a:gd name="T1" fmla="*/ 2147483647 h 61"/>
                <a:gd name="T2" fmla="*/ 2147483647 w 73"/>
                <a:gd name="T3" fmla="*/ 2147483647 h 61"/>
                <a:gd name="T4" fmla="*/ 2147483647 w 73"/>
                <a:gd name="T5" fmla="*/ 2147483647 h 61"/>
                <a:gd name="T6" fmla="*/ 2147483647 w 73"/>
                <a:gd name="T7" fmla="*/ 2147483647 h 61"/>
                <a:gd name="T8" fmla="*/ 2147483647 w 73"/>
                <a:gd name="T9" fmla="*/ 2147483647 h 61"/>
                <a:gd name="T10" fmla="*/ 2147483647 w 73"/>
                <a:gd name="T11" fmla="*/ 2147483647 h 61"/>
                <a:gd name="T12" fmla="*/ 2147483647 w 73"/>
                <a:gd name="T13" fmla="*/ 2147483647 h 61"/>
                <a:gd name="T14" fmla="*/ 2147483647 w 73"/>
                <a:gd name="T15" fmla="*/ 2147483647 h 61"/>
                <a:gd name="T16" fmla="*/ 2147483647 w 73"/>
                <a:gd name="T17" fmla="*/ 2147483647 h 61"/>
                <a:gd name="T18" fmla="*/ 2147483647 w 73"/>
                <a:gd name="T19" fmla="*/ 2147483647 h 61"/>
                <a:gd name="T20" fmla="*/ 2147483647 w 73"/>
                <a:gd name="T21" fmla="*/ 2147483647 h 61"/>
                <a:gd name="T22" fmla="*/ 2147483647 w 73"/>
                <a:gd name="T23" fmla="*/ 2147483647 h 61"/>
                <a:gd name="T24" fmla="*/ 2147483647 w 73"/>
                <a:gd name="T25" fmla="*/ 2147483647 h 61"/>
                <a:gd name="T26" fmla="*/ 2147483647 w 73"/>
                <a:gd name="T27" fmla="*/ 2147483647 h 61"/>
                <a:gd name="T28" fmla="*/ 2147483647 w 73"/>
                <a:gd name="T29" fmla="*/ 2147483647 h 61"/>
                <a:gd name="T30" fmla="*/ 2147483647 w 73"/>
                <a:gd name="T31" fmla="*/ 2147483647 h 61"/>
                <a:gd name="T32" fmla="*/ 2147483647 w 73"/>
                <a:gd name="T33" fmla="*/ 2147483647 h 61"/>
                <a:gd name="T34" fmla="*/ 2147483647 w 73"/>
                <a:gd name="T35" fmla="*/ 2147483647 h 61"/>
                <a:gd name="T36" fmla="*/ 2147483647 w 73"/>
                <a:gd name="T37" fmla="*/ 2147483647 h 61"/>
                <a:gd name="T38" fmla="*/ 2147483647 w 73"/>
                <a:gd name="T39" fmla="*/ 2147483647 h 61"/>
                <a:gd name="T40" fmla="*/ 2147483647 w 73"/>
                <a:gd name="T41" fmla="*/ 2147483647 h 61"/>
                <a:gd name="T42" fmla="*/ 2147483647 w 73"/>
                <a:gd name="T43" fmla="*/ 2147483647 h 61"/>
                <a:gd name="T44" fmla="*/ 2147483647 w 73"/>
                <a:gd name="T45" fmla="*/ 2147483647 h 61"/>
                <a:gd name="T46" fmla="*/ 2147483647 w 73"/>
                <a:gd name="T47" fmla="*/ 2147483647 h 61"/>
                <a:gd name="T48" fmla="*/ 2147483647 w 73"/>
                <a:gd name="T49" fmla="*/ 2147483647 h 61"/>
                <a:gd name="T50" fmla="*/ 0 w 73"/>
                <a:gd name="T51" fmla="*/ 2147483647 h 61"/>
                <a:gd name="T52" fmla="*/ 0 w 73"/>
                <a:gd name="T53" fmla="*/ 2147483647 h 61"/>
                <a:gd name="T54" fmla="*/ 2147483647 w 73"/>
                <a:gd name="T55" fmla="*/ 2147483647 h 61"/>
                <a:gd name="T56" fmla="*/ 2147483647 w 73"/>
                <a:gd name="T57" fmla="*/ 2147483647 h 61"/>
                <a:gd name="T58" fmla="*/ 2147483647 w 73"/>
                <a:gd name="T59" fmla="*/ 2147483647 h 61"/>
                <a:gd name="T60" fmla="*/ 2147483647 w 73"/>
                <a:gd name="T61" fmla="*/ 2147483647 h 61"/>
                <a:gd name="T62" fmla="*/ 2147483647 w 73"/>
                <a:gd name="T63" fmla="*/ 2147483647 h 61"/>
                <a:gd name="T64" fmla="*/ 2147483647 w 73"/>
                <a:gd name="T65" fmla="*/ 2147483647 h 61"/>
                <a:gd name="T66" fmla="*/ 2147483647 w 73"/>
                <a:gd name="T67" fmla="*/ 0 h 61"/>
                <a:gd name="T68" fmla="*/ 2147483647 w 73"/>
                <a:gd name="T69" fmla="*/ 2147483647 h 61"/>
                <a:gd name="T70" fmla="*/ 2147483647 w 73"/>
                <a:gd name="T71" fmla="*/ 2147483647 h 61"/>
                <a:gd name="T72" fmla="*/ 2147483647 w 73"/>
                <a:gd name="T73" fmla="*/ 2147483647 h 61"/>
                <a:gd name="T74" fmla="*/ 2147483647 w 73"/>
                <a:gd name="T75" fmla="*/ 2147483647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61"/>
                <a:gd name="T116" fmla="*/ 73 w 73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61">
                  <a:moveTo>
                    <a:pt x="36" y="21"/>
                  </a:moveTo>
                  <a:lnTo>
                    <a:pt x="42" y="19"/>
                  </a:lnTo>
                  <a:lnTo>
                    <a:pt x="50" y="17"/>
                  </a:lnTo>
                  <a:lnTo>
                    <a:pt x="56" y="11"/>
                  </a:lnTo>
                  <a:lnTo>
                    <a:pt x="62" y="5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71" y="7"/>
                  </a:lnTo>
                  <a:lnTo>
                    <a:pt x="73" y="9"/>
                  </a:lnTo>
                  <a:lnTo>
                    <a:pt x="66" y="19"/>
                  </a:lnTo>
                  <a:lnTo>
                    <a:pt x="60" y="25"/>
                  </a:lnTo>
                  <a:lnTo>
                    <a:pt x="54" y="27"/>
                  </a:lnTo>
                  <a:lnTo>
                    <a:pt x="50" y="31"/>
                  </a:lnTo>
                  <a:lnTo>
                    <a:pt x="56" y="37"/>
                  </a:lnTo>
                  <a:lnTo>
                    <a:pt x="62" y="43"/>
                  </a:lnTo>
                  <a:lnTo>
                    <a:pt x="66" y="51"/>
                  </a:lnTo>
                  <a:lnTo>
                    <a:pt x="67" y="57"/>
                  </a:lnTo>
                  <a:lnTo>
                    <a:pt x="58" y="59"/>
                  </a:lnTo>
                  <a:lnTo>
                    <a:pt x="50" y="51"/>
                  </a:lnTo>
                  <a:lnTo>
                    <a:pt x="44" y="41"/>
                  </a:lnTo>
                  <a:lnTo>
                    <a:pt x="36" y="35"/>
                  </a:lnTo>
                  <a:lnTo>
                    <a:pt x="14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8" y="43"/>
                  </a:lnTo>
                  <a:lnTo>
                    <a:pt x="16" y="37"/>
                  </a:lnTo>
                  <a:lnTo>
                    <a:pt x="22" y="31"/>
                  </a:lnTo>
                  <a:lnTo>
                    <a:pt x="16" y="23"/>
                  </a:lnTo>
                  <a:lnTo>
                    <a:pt x="8" y="15"/>
                  </a:lnTo>
                  <a:lnTo>
                    <a:pt x="2" y="9"/>
                  </a:lnTo>
                  <a:lnTo>
                    <a:pt x="4" y="0"/>
                  </a:lnTo>
                  <a:lnTo>
                    <a:pt x="12" y="5"/>
                  </a:lnTo>
                  <a:lnTo>
                    <a:pt x="20" y="11"/>
                  </a:lnTo>
                  <a:lnTo>
                    <a:pt x="28" y="17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1" name="Freeform 55">
              <a:extLst>
                <a:ext uri="{FF2B5EF4-FFF2-40B4-BE49-F238E27FC236}">
                  <a16:creationId xmlns:a16="http://schemas.microsoft.com/office/drawing/2014/main" id="{9DB1343F-6469-00E8-FC15-631840EBE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5" y="4876800"/>
              <a:ext cx="58738" cy="49213"/>
            </a:xfrm>
            <a:custGeom>
              <a:avLst/>
              <a:gdLst>
                <a:gd name="T0" fmla="*/ 2147483647 w 75"/>
                <a:gd name="T1" fmla="*/ 2147483647 h 61"/>
                <a:gd name="T2" fmla="*/ 2147483647 w 75"/>
                <a:gd name="T3" fmla="*/ 2147483647 h 61"/>
                <a:gd name="T4" fmla="*/ 2147483647 w 75"/>
                <a:gd name="T5" fmla="*/ 2147483647 h 61"/>
                <a:gd name="T6" fmla="*/ 2147483647 w 75"/>
                <a:gd name="T7" fmla="*/ 2147483647 h 61"/>
                <a:gd name="T8" fmla="*/ 2147483647 w 75"/>
                <a:gd name="T9" fmla="*/ 2147483647 h 61"/>
                <a:gd name="T10" fmla="*/ 2147483647 w 75"/>
                <a:gd name="T11" fmla="*/ 2147483647 h 61"/>
                <a:gd name="T12" fmla="*/ 2147483647 w 75"/>
                <a:gd name="T13" fmla="*/ 2147483647 h 61"/>
                <a:gd name="T14" fmla="*/ 2147483647 w 75"/>
                <a:gd name="T15" fmla="*/ 2147483647 h 61"/>
                <a:gd name="T16" fmla="*/ 2147483647 w 75"/>
                <a:gd name="T17" fmla="*/ 2147483647 h 61"/>
                <a:gd name="T18" fmla="*/ 2147483647 w 75"/>
                <a:gd name="T19" fmla="*/ 2147483647 h 61"/>
                <a:gd name="T20" fmla="*/ 2147483647 w 75"/>
                <a:gd name="T21" fmla="*/ 2147483647 h 61"/>
                <a:gd name="T22" fmla="*/ 2147483647 w 75"/>
                <a:gd name="T23" fmla="*/ 2147483647 h 61"/>
                <a:gd name="T24" fmla="*/ 2147483647 w 75"/>
                <a:gd name="T25" fmla="*/ 2147483647 h 61"/>
                <a:gd name="T26" fmla="*/ 2147483647 w 75"/>
                <a:gd name="T27" fmla="*/ 2147483647 h 61"/>
                <a:gd name="T28" fmla="*/ 2147483647 w 75"/>
                <a:gd name="T29" fmla="*/ 2147483647 h 61"/>
                <a:gd name="T30" fmla="*/ 2147483647 w 75"/>
                <a:gd name="T31" fmla="*/ 2147483647 h 61"/>
                <a:gd name="T32" fmla="*/ 2147483647 w 75"/>
                <a:gd name="T33" fmla="*/ 2147483647 h 61"/>
                <a:gd name="T34" fmla="*/ 2147483647 w 75"/>
                <a:gd name="T35" fmla="*/ 2147483647 h 61"/>
                <a:gd name="T36" fmla="*/ 2147483647 w 75"/>
                <a:gd name="T37" fmla="*/ 2147483647 h 61"/>
                <a:gd name="T38" fmla="*/ 2147483647 w 75"/>
                <a:gd name="T39" fmla="*/ 2147483647 h 61"/>
                <a:gd name="T40" fmla="*/ 2147483647 w 75"/>
                <a:gd name="T41" fmla="*/ 2147483647 h 61"/>
                <a:gd name="T42" fmla="*/ 2147483647 w 75"/>
                <a:gd name="T43" fmla="*/ 2147483647 h 61"/>
                <a:gd name="T44" fmla="*/ 2147483647 w 75"/>
                <a:gd name="T45" fmla="*/ 2147483647 h 61"/>
                <a:gd name="T46" fmla="*/ 2147483647 w 75"/>
                <a:gd name="T47" fmla="*/ 2147483647 h 61"/>
                <a:gd name="T48" fmla="*/ 2147483647 w 75"/>
                <a:gd name="T49" fmla="*/ 2147483647 h 61"/>
                <a:gd name="T50" fmla="*/ 0 w 75"/>
                <a:gd name="T51" fmla="*/ 2147483647 h 61"/>
                <a:gd name="T52" fmla="*/ 2147483647 w 75"/>
                <a:gd name="T53" fmla="*/ 2147483647 h 61"/>
                <a:gd name="T54" fmla="*/ 2147483647 w 75"/>
                <a:gd name="T55" fmla="*/ 2147483647 h 61"/>
                <a:gd name="T56" fmla="*/ 2147483647 w 75"/>
                <a:gd name="T57" fmla="*/ 2147483647 h 61"/>
                <a:gd name="T58" fmla="*/ 2147483647 w 75"/>
                <a:gd name="T59" fmla="*/ 2147483647 h 61"/>
                <a:gd name="T60" fmla="*/ 2147483647 w 75"/>
                <a:gd name="T61" fmla="*/ 2147483647 h 61"/>
                <a:gd name="T62" fmla="*/ 2147483647 w 75"/>
                <a:gd name="T63" fmla="*/ 2147483647 h 61"/>
                <a:gd name="T64" fmla="*/ 2147483647 w 75"/>
                <a:gd name="T65" fmla="*/ 2147483647 h 61"/>
                <a:gd name="T66" fmla="*/ 2147483647 w 75"/>
                <a:gd name="T67" fmla="*/ 0 h 61"/>
                <a:gd name="T68" fmla="*/ 2147483647 w 75"/>
                <a:gd name="T69" fmla="*/ 2147483647 h 61"/>
                <a:gd name="T70" fmla="*/ 2147483647 w 75"/>
                <a:gd name="T71" fmla="*/ 2147483647 h 61"/>
                <a:gd name="T72" fmla="*/ 2147483647 w 75"/>
                <a:gd name="T73" fmla="*/ 2147483647 h 61"/>
                <a:gd name="T74" fmla="*/ 2147483647 w 75"/>
                <a:gd name="T75" fmla="*/ 2147483647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"/>
                <a:gd name="T115" fmla="*/ 0 h 61"/>
                <a:gd name="T116" fmla="*/ 75 w 75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" h="61">
                  <a:moveTo>
                    <a:pt x="38" y="22"/>
                  </a:moveTo>
                  <a:lnTo>
                    <a:pt x="44" y="20"/>
                  </a:lnTo>
                  <a:lnTo>
                    <a:pt x="50" y="18"/>
                  </a:lnTo>
                  <a:lnTo>
                    <a:pt x="58" y="12"/>
                  </a:lnTo>
                  <a:lnTo>
                    <a:pt x="64" y="6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4" y="8"/>
                  </a:lnTo>
                  <a:lnTo>
                    <a:pt x="75" y="10"/>
                  </a:lnTo>
                  <a:lnTo>
                    <a:pt x="66" y="20"/>
                  </a:lnTo>
                  <a:lnTo>
                    <a:pt x="60" y="26"/>
                  </a:lnTo>
                  <a:lnTo>
                    <a:pt x="54" y="28"/>
                  </a:lnTo>
                  <a:lnTo>
                    <a:pt x="50" y="31"/>
                  </a:lnTo>
                  <a:lnTo>
                    <a:pt x="56" y="37"/>
                  </a:lnTo>
                  <a:lnTo>
                    <a:pt x="62" y="43"/>
                  </a:lnTo>
                  <a:lnTo>
                    <a:pt x="66" y="51"/>
                  </a:lnTo>
                  <a:lnTo>
                    <a:pt x="70" y="57"/>
                  </a:lnTo>
                  <a:lnTo>
                    <a:pt x="60" y="59"/>
                  </a:lnTo>
                  <a:lnTo>
                    <a:pt x="52" y="51"/>
                  </a:lnTo>
                  <a:lnTo>
                    <a:pt x="44" y="41"/>
                  </a:lnTo>
                  <a:lnTo>
                    <a:pt x="38" y="35"/>
                  </a:lnTo>
                  <a:lnTo>
                    <a:pt x="14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8" y="43"/>
                  </a:lnTo>
                  <a:lnTo>
                    <a:pt x="16" y="37"/>
                  </a:lnTo>
                  <a:lnTo>
                    <a:pt x="24" y="31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2" y="10"/>
                  </a:lnTo>
                  <a:lnTo>
                    <a:pt x="4" y="0"/>
                  </a:lnTo>
                  <a:lnTo>
                    <a:pt x="12" y="6"/>
                  </a:lnTo>
                  <a:lnTo>
                    <a:pt x="20" y="12"/>
                  </a:lnTo>
                  <a:lnTo>
                    <a:pt x="30" y="18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2" name="Freeform 56">
              <a:extLst>
                <a:ext uri="{FF2B5EF4-FFF2-40B4-BE49-F238E27FC236}">
                  <a16:creationId xmlns:a16="http://schemas.microsoft.com/office/drawing/2014/main" id="{031838F7-7101-313F-35E1-4029D546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050" y="4822825"/>
              <a:ext cx="57150" cy="47625"/>
            </a:xfrm>
            <a:custGeom>
              <a:avLst/>
              <a:gdLst>
                <a:gd name="T0" fmla="*/ 2147483647 w 73"/>
                <a:gd name="T1" fmla="*/ 2147483647 h 61"/>
                <a:gd name="T2" fmla="*/ 2147483647 w 73"/>
                <a:gd name="T3" fmla="*/ 2147483647 h 61"/>
                <a:gd name="T4" fmla="*/ 2147483647 w 73"/>
                <a:gd name="T5" fmla="*/ 2147483647 h 61"/>
                <a:gd name="T6" fmla="*/ 2147483647 w 73"/>
                <a:gd name="T7" fmla="*/ 2147483647 h 61"/>
                <a:gd name="T8" fmla="*/ 2147483647 w 73"/>
                <a:gd name="T9" fmla="*/ 2147483647 h 61"/>
                <a:gd name="T10" fmla="*/ 2147483647 w 73"/>
                <a:gd name="T11" fmla="*/ 2147483647 h 61"/>
                <a:gd name="T12" fmla="*/ 2147483647 w 73"/>
                <a:gd name="T13" fmla="*/ 2147483647 h 61"/>
                <a:gd name="T14" fmla="*/ 2147483647 w 73"/>
                <a:gd name="T15" fmla="*/ 2147483647 h 61"/>
                <a:gd name="T16" fmla="*/ 2147483647 w 73"/>
                <a:gd name="T17" fmla="*/ 2147483647 h 61"/>
                <a:gd name="T18" fmla="*/ 2147483647 w 73"/>
                <a:gd name="T19" fmla="*/ 2147483647 h 61"/>
                <a:gd name="T20" fmla="*/ 2147483647 w 73"/>
                <a:gd name="T21" fmla="*/ 2147483647 h 61"/>
                <a:gd name="T22" fmla="*/ 2147483647 w 73"/>
                <a:gd name="T23" fmla="*/ 2147483647 h 61"/>
                <a:gd name="T24" fmla="*/ 2147483647 w 73"/>
                <a:gd name="T25" fmla="*/ 2147483647 h 61"/>
                <a:gd name="T26" fmla="*/ 2147483647 w 73"/>
                <a:gd name="T27" fmla="*/ 2147483647 h 61"/>
                <a:gd name="T28" fmla="*/ 2147483647 w 73"/>
                <a:gd name="T29" fmla="*/ 2147483647 h 61"/>
                <a:gd name="T30" fmla="*/ 2147483647 w 73"/>
                <a:gd name="T31" fmla="*/ 2147483647 h 61"/>
                <a:gd name="T32" fmla="*/ 2147483647 w 73"/>
                <a:gd name="T33" fmla="*/ 2147483647 h 61"/>
                <a:gd name="T34" fmla="*/ 2147483647 w 73"/>
                <a:gd name="T35" fmla="*/ 2147483647 h 61"/>
                <a:gd name="T36" fmla="*/ 2147483647 w 73"/>
                <a:gd name="T37" fmla="*/ 2147483647 h 61"/>
                <a:gd name="T38" fmla="*/ 2147483647 w 73"/>
                <a:gd name="T39" fmla="*/ 2147483647 h 61"/>
                <a:gd name="T40" fmla="*/ 2147483647 w 73"/>
                <a:gd name="T41" fmla="*/ 2147483647 h 61"/>
                <a:gd name="T42" fmla="*/ 2147483647 w 73"/>
                <a:gd name="T43" fmla="*/ 2147483647 h 61"/>
                <a:gd name="T44" fmla="*/ 2147483647 w 73"/>
                <a:gd name="T45" fmla="*/ 2147483647 h 61"/>
                <a:gd name="T46" fmla="*/ 2147483647 w 73"/>
                <a:gd name="T47" fmla="*/ 2147483647 h 61"/>
                <a:gd name="T48" fmla="*/ 2147483647 w 73"/>
                <a:gd name="T49" fmla="*/ 2147483647 h 61"/>
                <a:gd name="T50" fmla="*/ 0 w 73"/>
                <a:gd name="T51" fmla="*/ 2147483647 h 61"/>
                <a:gd name="T52" fmla="*/ 0 w 73"/>
                <a:gd name="T53" fmla="*/ 2147483647 h 61"/>
                <a:gd name="T54" fmla="*/ 2147483647 w 73"/>
                <a:gd name="T55" fmla="*/ 2147483647 h 61"/>
                <a:gd name="T56" fmla="*/ 2147483647 w 73"/>
                <a:gd name="T57" fmla="*/ 2147483647 h 61"/>
                <a:gd name="T58" fmla="*/ 2147483647 w 73"/>
                <a:gd name="T59" fmla="*/ 2147483647 h 61"/>
                <a:gd name="T60" fmla="*/ 2147483647 w 73"/>
                <a:gd name="T61" fmla="*/ 2147483647 h 61"/>
                <a:gd name="T62" fmla="*/ 2147483647 w 73"/>
                <a:gd name="T63" fmla="*/ 2147483647 h 61"/>
                <a:gd name="T64" fmla="*/ 2147483647 w 73"/>
                <a:gd name="T65" fmla="*/ 2147483647 h 61"/>
                <a:gd name="T66" fmla="*/ 2147483647 w 73"/>
                <a:gd name="T67" fmla="*/ 0 h 61"/>
                <a:gd name="T68" fmla="*/ 2147483647 w 73"/>
                <a:gd name="T69" fmla="*/ 2147483647 h 61"/>
                <a:gd name="T70" fmla="*/ 2147483647 w 73"/>
                <a:gd name="T71" fmla="*/ 2147483647 h 61"/>
                <a:gd name="T72" fmla="*/ 2147483647 w 73"/>
                <a:gd name="T73" fmla="*/ 2147483647 h 61"/>
                <a:gd name="T74" fmla="*/ 2147483647 w 73"/>
                <a:gd name="T75" fmla="*/ 2147483647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61"/>
                <a:gd name="T116" fmla="*/ 73 w 73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61">
                  <a:moveTo>
                    <a:pt x="36" y="21"/>
                  </a:moveTo>
                  <a:lnTo>
                    <a:pt x="42" y="21"/>
                  </a:lnTo>
                  <a:lnTo>
                    <a:pt x="49" y="17"/>
                  </a:lnTo>
                  <a:lnTo>
                    <a:pt x="55" y="12"/>
                  </a:lnTo>
                  <a:lnTo>
                    <a:pt x="61" y="6"/>
                  </a:lnTo>
                  <a:lnTo>
                    <a:pt x="65" y="4"/>
                  </a:lnTo>
                  <a:lnTo>
                    <a:pt x="67" y="6"/>
                  </a:lnTo>
                  <a:lnTo>
                    <a:pt x="71" y="8"/>
                  </a:lnTo>
                  <a:lnTo>
                    <a:pt x="73" y="10"/>
                  </a:lnTo>
                  <a:lnTo>
                    <a:pt x="63" y="19"/>
                  </a:lnTo>
                  <a:lnTo>
                    <a:pt x="57" y="25"/>
                  </a:lnTo>
                  <a:lnTo>
                    <a:pt x="53" y="27"/>
                  </a:lnTo>
                  <a:lnTo>
                    <a:pt x="49" y="31"/>
                  </a:lnTo>
                  <a:lnTo>
                    <a:pt x="55" y="37"/>
                  </a:lnTo>
                  <a:lnTo>
                    <a:pt x="59" y="43"/>
                  </a:lnTo>
                  <a:lnTo>
                    <a:pt x="65" y="51"/>
                  </a:lnTo>
                  <a:lnTo>
                    <a:pt x="67" y="57"/>
                  </a:lnTo>
                  <a:lnTo>
                    <a:pt x="57" y="61"/>
                  </a:lnTo>
                  <a:lnTo>
                    <a:pt x="49" y="53"/>
                  </a:lnTo>
                  <a:lnTo>
                    <a:pt x="42" y="43"/>
                  </a:lnTo>
                  <a:lnTo>
                    <a:pt x="36" y="35"/>
                  </a:lnTo>
                  <a:lnTo>
                    <a:pt x="14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6" y="43"/>
                  </a:lnTo>
                  <a:lnTo>
                    <a:pt x="14" y="37"/>
                  </a:lnTo>
                  <a:lnTo>
                    <a:pt x="22" y="31"/>
                  </a:lnTo>
                  <a:lnTo>
                    <a:pt x="16" y="23"/>
                  </a:lnTo>
                  <a:lnTo>
                    <a:pt x="8" y="17"/>
                  </a:lnTo>
                  <a:lnTo>
                    <a:pt x="2" y="10"/>
                  </a:lnTo>
                  <a:lnTo>
                    <a:pt x="2" y="0"/>
                  </a:lnTo>
                  <a:lnTo>
                    <a:pt x="10" y="6"/>
                  </a:lnTo>
                  <a:lnTo>
                    <a:pt x="20" y="14"/>
                  </a:lnTo>
                  <a:lnTo>
                    <a:pt x="28" y="17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3" name="Freeform 57">
              <a:extLst>
                <a:ext uri="{FF2B5EF4-FFF2-40B4-BE49-F238E27FC236}">
                  <a16:creationId xmlns:a16="http://schemas.microsoft.com/office/drawing/2014/main" id="{6D7174FE-7921-AF0B-1FA7-26E8C825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4873625"/>
              <a:ext cx="60325" cy="55563"/>
            </a:xfrm>
            <a:custGeom>
              <a:avLst/>
              <a:gdLst>
                <a:gd name="T0" fmla="*/ 2147483647 w 75"/>
                <a:gd name="T1" fmla="*/ 2147483647 h 69"/>
                <a:gd name="T2" fmla="*/ 2147483647 w 75"/>
                <a:gd name="T3" fmla="*/ 2147483647 h 69"/>
                <a:gd name="T4" fmla="*/ 2147483647 w 75"/>
                <a:gd name="T5" fmla="*/ 2147483647 h 69"/>
                <a:gd name="T6" fmla="*/ 2147483647 w 75"/>
                <a:gd name="T7" fmla="*/ 2147483647 h 69"/>
                <a:gd name="T8" fmla="*/ 2147483647 w 75"/>
                <a:gd name="T9" fmla="*/ 2147483647 h 69"/>
                <a:gd name="T10" fmla="*/ 2147483647 w 75"/>
                <a:gd name="T11" fmla="*/ 0 h 69"/>
                <a:gd name="T12" fmla="*/ 2147483647 w 75"/>
                <a:gd name="T13" fmla="*/ 0 h 69"/>
                <a:gd name="T14" fmla="*/ 2147483647 w 75"/>
                <a:gd name="T15" fmla="*/ 2147483647 h 69"/>
                <a:gd name="T16" fmla="*/ 2147483647 w 75"/>
                <a:gd name="T17" fmla="*/ 2147483647 h 69"/>
                <a:gd name="T18" fmla="*/ 2147483647 w 75"/>
                <a:gd name="T19" fmla="*/ 2147483647 h 69"/>
                <a:gd name="T20" fmla="*/ 2147483647 w 75"/>
                <a:gd name="T21" fmla="*/ 2147483647 h 69"/>
                <a:gd name="T22" fmla="*/ 2147483647 w 75"/>
                <a:gd name="T23" fmla="*/ 2147483647 h 69"/>
                <a:gd name="T24" fmla="*/ 2147483647 w 75"/>
                <a:gd name="T25" fmla="*/ 2147483647 h 69"/>
                <a:gd name="T26" fmla="*/ 2147483647 w 75"/>
                <a:gd name="T27" fmla="*/ 2147483647 h 69"/>
                <a:gd name="T28" fmla="*/ 2147483647 w 75"/>
                <a:gd name="T29" fmla="*/ 2147483647 h 69"/>
                <a:gd name="T30" fmla="*/ 2147483647 w 75"/>
                <a:gd name="T31" fmla="*/ 2147483647 h 69"/>
                <a:gd name="T32" fmla="*/ 2147483647 w 75"/>
                <a:gd name="T33" fmla="*/ 2147483647 h 69"/>
                <a:gd name="T34" fmla="*/ 2147483647 w 75"/>
                <a:gd name="T35" fmla="*/ 2147483647 h 69"/>
                <a:gd name="T36" fmla="*/ 2147483647 w 75"/>
                <a:gd name="T37" fmla="*/ 2147483647 h 69"/>
                <a:gd name="T38" fmla="*/ 2147483647 w 75"/>
                <a:gd name="T39" fmla="*/ 2147483647 h 69"/>
                <a:gd name="T40" fmla="*/ 2147483647 w 75"/>
                <a:gd name="T41" fmla="*/ 2147483647 h 69"/>
                <a:gd name="T42" fmla="*/ 2147483647 w 75"/>
                <a:gd name="T43" fmla="*/ 2147483647 h 69"/>
                <a:gd name="T44" fmla="*/ 2147483647 w 75"/>
                <a:gd name="T45" fmla="*/ 2147483647 h 69"/>
                <a:gd name="T46" fmla="*/ 2147483647 w 75"/>
                <a:gd name="T47" fmla="*/ 2147483647 h 69"/>
                <a:gd name="T48" fmla="*/ 2147483647 w 75"/>
                <a:gd name="T49" fmla="*/ 2147483647 h 69"/>
                <a:gd name="T50" fmla="*/ 2147483647 w 75"/>
                <a:gd name="T51" fmla="*/ 2147483647 h 69"/>
                <a:gd name="T52" fmla="*/ 2147483647 w 75"/>
                <a:gd name="T53" fmla="*/ 2147483647 h 69"/>
                <a:gd name="T54" fmla="*/ 2147483647 w 75"/>
                <a:gd name="T55" fmla="*/ 2147483647 h 69"/>
                <a:gd name="T56" fmla="*/ 2147483647 w 75"/>
                <a:gd name="T57" fmla="*/ 2147483647 h 69"/>
                <a:gd name="T58" fmla="*/ 2147483647 w 75"/>
                <a:gd name="T59" fmla="*/ 2147483647 h 69"/>
                <a:gd name="T60" fmla="*/ 2147483647 w 75"/>
                <a:gd name="T61" fmla="*/ 2147483647 h 69"/>
                <a:gd name="T62" fmla="*/ 2147483647 w 75"/>
                <a:gd name="T63" fmla="*/ 2147483647 h 69"/>
                <a:gd name="T64" fmla="*/ 0 w 75"/>
                <a:gd name="T65" fmla="*/ 2147483647 h 69"/>
                <a:gd name="T66" fmla="*/ 0 w 75"/>
                <a:gd name="T67" fmla="*/ 2147483647 h 69"/>
                <a:gd name="T68" fmla="*/ 2147483647 w 75"/>
                <a:gd name="T69" fmla="*/ 2147483647 h 69"/>
                <a:gd name="T70" fmla="*/ 2147483647 w 75"/>
                <a:gd name="T71" fmla="*/ 2147483647 h 69"/>
                <a:gd name="T72" fmla="*/ 2147483647 w 75"/>
                <a:gd name="T73" fmla="*/ 2147483647 h 69"/>
                <a:gd name="T74" fmla="*/ 2147483647 w 7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"/>
                <a:gd name="T115" fmla="*/ 0 h 69"/>
                <a:gd name="T116" fmla="*/ 75 w 7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" h="69">
                  <a:moveTo>
                    <a:pt x="36" y="22"/>
                  </a:moveTo>
                  <a:lnTo>
                    <a:pt x="42" y="20"/>
                  </a:lnTo>
                  <a:lnTo>
                    <a:pt x="48" y="16"/>
                  </a:lnTo>
                  <a:lnTo>
                    <a:pt x="54" y="10"/>
                  </a:lnTo>
                  <a:lnTo>
                    <a:pt x="60" y="2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64" y="16"/>
                  </a:lnTo>
                  <a:lnTo>
                    <a:pt x="60" y="22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58" y="34"/>
                  </a:lnTo>
                  <a:lnTo>
                    <a:pt x="66" y="39"/>
                  </a:lnTo>
                  <a:lnTo>
                    <a:pt x="71" y="45"/>
                  </a:lnTo>
                  <a:lnTo>
                    <a:pt x="75" y="51"/>
                  </a:lnTo>
                  <a:lnTo>
                    <a:pt x="67" y="55"/>
                  </a:lnTo>
                  <a:lnTo>
                    <a:pt x="58" y="49"/>
                  </a:lnTo>
                  <a:lnTo>
                    <a:pt x="50" y="41"/>
                  </a:lnTo>
                  <a:lnTo>
                    <a:pt x="40" y="37"/>
                  </a:lnTo>
                  <a:lnTo>
                    <a:pt x="24" y="65"/>
                  </a:lnTo>
                  <a:lnTo>
                    <a:pt x="18" y="67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59"/>
                  </a:lnTo>
                  <a:lnTo>
                    <a:pt x="14" y="49"/>
                  </a:lnTo>
                  <a:lnTo>
                    <a:pt x="20" y="41"/>
                  </a:lnTo>
                  <a:lnTo>
                    <a:pt x="26" y="35"/>
                  </a:lnTo>
                  <a:lnTo>
                    <a:pt x="18" y="30"/>
                  </a:lnTo>
                  <a:lnTo>
                    <a:pt x="8" y="24"/>
                  </a:lnTo>
                  <a:lnTo>
                    <a:pt x="0" y="18"/>
                  </a:lnTo>
                  <a:lnTo>
                    <a:pt x="0" y="8"/>
                  </a:lnTo>
                  <a:lnTo>
                    <a:pt x="10" y="12"/>
                  </a:lnTo>
                  <a:lnTo>
                    <a:pt x="18" y="18"/>
                  </a:lnTo>
                  <a:lnTo>
                    <a:pt x="28" y="20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4" name="Freeform 58">
              <a:extLst>
                <a:ext uri="{FF2B5EF4-FFF2-40B4-BE49-F238E27FC236}">
                  <a16:creationId xmlns:a16="http://schemas.microsoft.com/office/drawing/2014/main" id="{99D6110C-A3CA-4C38-3D30-3CDD205D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725" y="4818063"/>
              <a:ext cx="60325" cy="53975"/>
            </a:xfrm>
            <a:custGeom>
              <a:avLst/>
              <a:gdLst>
                <a:gd name="T0" fmla="*/ 2147483647 w 75"/>
                <a:gd name="T1" fmla="*/ 2147483647 h 69"/>
                <a:gd name="T2" fmla="*/ 2147483647 w 75"/>
                <a:gd name="T3" fmla="*/ 2147483647 h 69"/>
                <a:gd name="T4" fmla="*/ 2147483647 w 75"/>
                <a:gd name="T5" fmla="*/ 2147483647 h 69"/>
                <a:gd name="T6" fmla="*/ 2147483647 w 75"/>
                <a:gd name="T7" fmla="*/ 2147483647 h 69"/>
                <a:gd name="T8" fmla="*/ 2147483647 w 75"/>
                <a:gd name="T9" fmla="*/ 2147483647 h 69"/>
                <a:gd name="T10" fmla="*/ 2147483647 w 75"/>
                <a:gd name="T11" fmla="*/ 0 h 69"/>
                <a:gd name="T12" fmla="*/ 2147483647 w 75"/>
                <a:gd name="T13" fmla="*/ 0 h 69"/>
                <a:gd name="T14" fmla="*/ 2147483647 w 75"/>
                <a:gd name="T15" fmla="*/ 2147483647 h 69"/>
                <a:gd name="T16" fmla="*/ 2147483647 w 75"/>
                <a:gd name="T17" fmla="*/ 2147483647 h 69"/>
                <a:gd name="T18" fmla="*/ 2147483647 w 75"/>
                <a:gd name="T19" fmla="*/ 2147483647 h 69"/>
                <a:gd name="T20" fmla="*/ 2147483647 w 75"/>
                <a:gd name="T21" fmla="*/ 2147483647 h 69"/>
                <a:gd name="T22" fmla="*/ 2147483647 w 75"/>
                <a:gd name="T23" fmla="*/ 2147483647 h 69"/>
                <a:gd name="T24" fmla="*/ 2147483647 w 75"/>
                <a:gd name="T25" fmla="*/ 2147483647 h 69"/>
                <a:gd name="T26" fmla="*/ 2147483647 w 75"/>
                <a:gd name="T27" fmla="*/ 2147483647 h 69"/>
                <a:gd name="T28" fmla="*/ 2147483647 w 75"/>
                <a:gd name="T29" fmla="*/ 2147483647 h 69"/>
                <a:gd name="T30" fmla="*/ 2147483647 w 75"/>
                <a:gd name="T31" fmla="*/ 2147483647 h 69"/>
                <a:gd name="T32" fmla="*/ 2147483647 w 75"/>
                <a:gd name="T33" fmla="*/ 2147483647 h 69"/>
                <a:gd name="T34" fmla="*/ 2147483647 w 75"/>
                <a:gd name="T35" fmla="*/ 2147483647 h 69"/>
                <a:gd name="T36" fmla="*/ 2147483647 w 75"/>
                <a:gd name="T37" fmla="*/ 2147483647 h 69"/>
                <a:gd name="T38" fmla="*/ 2147483647 w 75"/>
                <a:gd name="T39" fmla="*/ 2147483647 h 69"/>
                <a:gd name="T40" fmla="*/ 2147483647 w 75"/>
                <a:gd name="T41" fmla="*/ 2147483647 h 69"/>
                <a:gd name="T42" fmla="*/ 2147483647 w 75"/>
                <a:gd name="T43" fmla="*/ 2147483647 h 69"/>
                <a:gd name="T44" fmla="*/ 2147483647 w 75"/>
                <a:gd name="T45" fmla="*/ 2147483647 h 69"/>
                <a:gd name="T46" fmla="*/ 2147483647 w 75"/>
                <a:gd name="T47" fmla="*/ 2147483647 h 69"/>
                <a:gd name="T48" fmla="*/ 2147483647 w 75"/>
                <a:gd name="T49" fmla="*/ 2147483647 h 69"/>
                <a:gd name="T50" fmla="*/ 2147483647 w 75"/>
                <a:gd name="T51" fmla="*/ 2147483647 h 69"/>
                <a:gd name="T52" fmla="*/ 2147483647 w 75"/>
                <a:gd name="T53" fmla="*/ 2147483647 h 69"/>
                <a:gd name="T54" fmla="*/ 2147483647 w 75"/>
                <a:gd name="T55" fmla="*/ 2147483647 h 69"/>
                <a:gd name="T56" fmla="*/ 2147483647 w 75"/>
                <a:gd name="T57" fmla="*/ 2147483647 h 69"/>
                <a:gd name="T58" fmla="*/ 2147483647 w 75"/>
                <a:gd name="T59" fmla="*/ 2147483647 h 69"/>
                <a:gd name="T60" fmla="*/ 2147483647 w 75"/>
                <a:gd name="T61" fmla="*/ 2147483647 h 69"/>
                <a:gd name="T62" fmla="*/ 2147483647 w 75"/>
                <a:gd name="T63" fmla="*/ 2147483647 h 69"/>
                <a:gd name="T64" fmla="*/ 0 w 75"/>
                <a:gd name="T65" fmla="*/ 2147483647 h 69"/>
                <a:gd name="T66" fmla="*/ 0 w 75"/>
                <a:gd name="T67" fmla="*/ 2147483647 h 69"/>
                <a:gd name="T68" fmla="*/ 2147483647 w 75"/>
                <a:gd name="T69" fmla="*/ 2147483647 h 69"/>
                <a:gd name="T70" fmla="*/ 2147483647 w 75"/>
                <a:gd name="T71" fmla="*/ 2147483647 h 69"/>
                <a:gd name="T72" fmla="*/ 2147483647 w 75"/>
                <a:gd name="T73" fmla="*/ 2147483647 h 69"/>
                <a:gd name="T74" fmla="*/ 2147483647 w 7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"/>
                <a:gd name="T115" fmla="*/ 0 h 69"/>
                <a:gd name="T116" fmla="*/ 75 w 7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" h="69">
                  <a:moveTo>
                    <a:pt x="38" y="22"/>
                  </a:moveTo>
                  <a:lnTo>
                    <a:pt x="43" y="20"/>
                  </a:lnTo>
                  <a:lnTo>
                    <a:pt x="49" y="16"/>
                  </a:lnTo>
                  <a:lnTo>
                    <a:pt x="55" y="10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65" y="16"/>
                  </a:lnTo>
                  <a:lnTo>
                    <a:pt x="61" y="22"/>
                  </a:lnTo>
                  <a:lnTo>
                    <a:pt x="57" y="25"/>
                  </a:lnTo>
                  <a:lnTo>
                    <a:pt x="53" y="29"/>
                  </a:lnTo>
                  <a:lnTo>
                    <a:pt x="59" y="33"/>
                  </a:lnTo>
                  <a:lnTo>
                    <a:pt x="65" y="39"/>
                  </a:lnTo>
                  <a:lnTo>
                    <a:pt x="71" y="45"/>
                  </a:lnTo>
                  <a:lnTo>
                    <a:pt x="75" y="51"/>
                  </a:lnTo>
                  <a:lnTo>
                    <a:pt x="67" y="55"/>
                  </a:lnTo>
                  <a:lnTo>
                    <a:pt x="57" y="49"/>
                  </a:lnTo>
                  <a:lnTo>
                    <a:pt x="49" y="41"/>
                  </a:lnTo>
                  <a:lnTo>
                    <a:pt x="40" y="37"/>
                  </a:lnTo>
                  <a:lnTo>
                    <a:pt x="24" y="65"/>
                  </a:lnTo>
                  <a:lnTo>
                    <a:pt x="18" y="67"/>
                  </a:lnTo>
                  <a:lnTo>
                    <a:pt x="14" y="69"/>
                  </a:lnTo>
                  <a:lnTo>
                    <a:pt x="12" y="69"/>
                  </a:lnTo>
                  <a:lnTo>
                    <a:pt x="10" y="67"/>
                  </a:lnTo>
                  <a:lnTo>
                    <a:pt x="10" y="59"/>
                  </a:lnTo>
                  <a:lnTo>
                    <a:pt x="14" y="49"/>
                  </a:lnTo>
                  <a:lnTo>
                    <a:pt x="20" y="41"/>
                  </a:lnTo>
                  <a:lnTo>
                    <a:pt x="26" y="35"/>
                  </a:lnTo>
                  <a:lnTo>
                    <a:pt x="18" y="29"/>
                  </a:lnTo>
                  <a:lnTo>
                    <a:pt x="8" y="23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20" y="18"/>
                  </a:lnTo>
                  <a:lnTo>
                    <a:pt x="28" y="2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5" name="Freeform 59">
              <a:extLst>
                <a:ext uri="{FF2B5EF4-FFF2-40B4-BE49-F238E27FC236}">
                  <a16:creationId xmlns:a16="http://schemas.microsoft.com/office/drawing/2014/main" id="{9F2E069C-536B-C1CF-4BF0-9AB275487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4868863"/>
              <a:ext cx="60325" cy="49213"/>
            </a:xfrm>
            <a:custGeom>
              <a:avLst/>
              <a:gdLst>
                <a:gd name="T0" fmla="*/ 2147483647 w 77"/>
                <a:gd name="T1" fmla="*/ 2147483647 h 63"/>
                <a:gd name="T2" fmla="*/ 2147483647 w 77"/>
                <a:gd name="T3" fmla="*/ 2147483647 h 63"/>
                <a:gd name="T4" fmla="*/ 2147483647 w 77"/>
                <a:gd name="T5" fmla="*/ 2147483647 h 63"/>
                <a:gd name="T6" fmla="*/ 2147483647 w 77"/>
                <a:gd name="T7" fmla="*/ 2147483647 h 63"/>
                <a:gd name="T8" fmla="*/ 2147483647 w 77"/>
                <a:gd name="T9" fmla="*/ 2147483647 h 63"/>
                <a:gd name="T10" fmla="*/ 2147483647 w 77"/>
                <a:gd name="T11" fmla="*/ 2147483647 h 63"/>
                <a:gd name="T12" fmla="*/ 2147483647 w 77"/>
                <a:gd name="T13" fmla="*/ 2147483647 h 63"/>
                <a:gd name="T14" fmla="*/ 2147483647 w 77"/>
                <a:gd name="T15" fmla="*/ 2147483647 h 63"/>
                <a:gd name="T16" fmla="*/ 2147483647 w 77"/>
                <a:gd name="T17" fmla="*/ 2147483647 h 63"/>
                <a:gd name="T18" fmla="*/ 2147483647 w 77"/>
                <a:gd name="T19" fmla="*/ 2147483647 h 63"/>
                <a:gd name="T20" fmla="*/ 2147483647 w 77"/>
                <a:gd name="T21" fmla="*/ 2147483647 h 63"/>
                <a:gd name="T22" fmla="*/ 2147483647 w 77"/>
                <a:gd name="T23" fmla="*/ 2147483647 h 63"/>
                <a:gd name="T24" fmla="*/ 2147483647 w 77"/>
                <a:gd name="T25" fmla="*/ 2147483647 h 63"/>
                <a:gd name="T26" fmla="*/ 2147483647 w 77"/>
                <a:gd name="T27" fmla="*/ 2147483647 h 63"/>
                <a:gd name="T28" fmla="*/ 2147483647 w 77"/>
                <a:gd name="T29" fmla="*/ 2147483647 h 63"/>
                <a:gd name="T30" fmla="*/ 2147483647 w 77"/>
                <a:gd name="T31" fmla="*/ 2147483647 h 63"/>
                <a:gd name="T32" fmla="*/ 2147483647 w 77"/>
                <a:gd name="T33" fmla="*/ 2147483647 h 63"/>
                <a:gd name="T34" fmla="*/ 2147483647 w 77"/>
                <a:gd name="T35" fmla="*/ 2147483647 h 63"/>
                <a:gd name="T36" fmla="*/ 2147483647 w 77"/>
                <a:gd name="T37" fmla="*/ 2147483647 h 63"/>
                <a:gd name="T38" fmla="*/ 2147483647 w 77"/>
                <a:gd name="T39" fmla="*/ 2147483647 h 63"/>
                <a:gd name="T40" fmla="*/ 2147483647 w 77"/>
                <a:gd name="T41" fmla="*/ 2147483647 h 63"/>
                <a:gd name="T42" fmla="*/ 2147483647 w 77"/>
                <a:gd name="T43" fmla="*/ 2147483647 h 63"/>
                <a:gd name="T44" fmla="*/ 2147483647 w 77"/>
                <a:gd name="T45" fmla="*/ 2147483647 h 63"/>
                <a:gd name="T46" fmla="*/ 2147483647 w 77"/>
                <a:gd name="T47" fmla="*/ 2147483647 h 63"/>
                <a:gd name="T48" fmla="*/ 2147483647 w 77"/>
                <a:gd name="T49" fmla="*/ 2147483647 h 63"/>
                <a:gd name="T50" fmla="*/ 0 w 77"/>
                <a:gd name="T51" fmla="*/ 2147483647 h 63"/>
                <a:gd name="T52" fmla="*/ 2147483647 w 77"/>
                <a:gd name="T53" fmla="*/ 2147483647 h 63"/>
                <a:gd name="T54" fmla="*/ 2147483647 w 77"/>
                <a:gd name="T55" fmla="*/ 2147483647 h 63"/>
                <a:gd name="T56" fmla="*/ 2147483647 w 77"/>
                <a:gd name="T57" fmla="*/ 2147483647 h 63"/>
                <a:gd name="T58" fmla="*/ 2147483647 w 77"/>
                <a:gd name="T59" fmla="*/ 2147483647 h 63"/>
                <a:gd name="T60" fmla="*/ 2147483647 w 77"/>
                <a:gd name="T61" fmla="*/ 2147483647 h 63"/>
                <a:gd name="T62" fmla="*/ 2147483647 w 77"/>
                <a:gd name="T63" fmla="*/ 2147483647 h 63"/>
                <a:gd name="T64" fmla="*/ 2147483647 w 77"/>
                <a:gd name="T65" fmla="*/ 2147483647 h 63"/>
                <a:gd name="T66" fmla="*/ 2147483647 w 77"/>
                <a:gd name="T67" fmla="*/ 0 h 63"/>
                <a:gd name="T68" fmla="*/ 2147483647 w 77"/>
                <a:gd name="T69" fmla="*/ 2147483647 h 63"/>
                <a:gd name="T70" fmla="*/ 2147483647 w 77"/>
                <a:gd name="T71" fmla="*/ 2147483647 h 63"/>
                <a:gd name="T72" fmla="*/ 2147483647 w 77"/>
                <a:gd name="T73" fmla="*/ 2147483647 h 63"/>
                <a:gd name="T74" fmla="*/ 2147483647 w 7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63"/>
                <a:gd name="T116" fmla="*/ 77 w 7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63">
                  <a:moveTo>
                    <a:pt x="40" y="24"/>
                  </a:moveTo>
                  <a:lnTo>
                    <a:pt x="46" y="24"/>
                  </a:lnTo>
                  <a:lnTo>
                    <a:pt x="54" y="22"/>
                  </a:lnTo>
                  <a:lnTo>
                    <a:pt x="59" y="16"/>
                  </a:lnTo>
                  <a:lnTo>
                    <a:pt x="67" y="10"/>
                  </a:lnTo>
                  <a:lnTo>
                    <a:pt x="69" y="10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7" y="16"/>
                  </a:lnTo>
                  <a:lnTo>
                    <a:pt x="67" y="26"/>
                  </a:lnTo>
                  <a:lnTo>
                    <a:pt x="61" y="30"/>
                  </a:lnTo>
                  <a:lnTo>
                    <a:pt x="56" y="32"/>
                  </a:lnTo>
                  <a:lnTo>
                    <a:pt x="52" y="36"/>
                  </a:lnTo>
                  <a:lnTo>
                    <a:pt x="57" y="42"/>
                  </a:lnTo>
                  <a:lnTo>
                    <a:pt x="61" y="47"/>
                  </a:lnTo>
                  <a:lnTo>
                    <a:pt x="67" y="55"/>
                  </a:lnTo>
                  <a:lnTo>
                    <a:pt x="69" y="61"/>
                  </a:lnTo>
                  <a:lnTo>
                    <a:pt x="59" y="63"/>
                  </a:lnTo>
                  <a:lnTo>
                    <a:pt x="52" y="55"/>
                  </a:lnTo>
                  <a:lnTo>
                    <a:pt x="46" y="45"/>
                  </a:lnTo>
                  <a:lnTo>
                    <a:pt x="38" y="38"/>
                  </a:lnTo>
                  <a:lnTo>
                    <a:pt x="14" y="61"/>
                  </a:lnTo>
                  <a:lnTo>
                    <a:pt x="8" y="63"/>
                  </a:lnTo>
                  <a:lnTo>
                    <a:pt x="4" y="63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4" y="32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4"/>
                  </a:lnTo>
                  <a:lnTo>
                    <a:pt x="32" y="2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6" name="Freeform 60">
              <a:extLst>
                <a:ext uri="{FF2B5EF4-FFF2-40B4-BE49-F238E27FC236}">
                  <a16:creationId xmlns:a16="http://schemas.microsoft.com/office/drawing/2014/main" id="{78643DC6-1125-558C-5A38-41719CB5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338" y="4803775"/>
              <a:ext cx="61913" cy="50800"/>
            </a:xfrm>
            <a:custGeom>
              <a:avLst/>
              <a:gdLst>
                <a:gd name="T0" fmla="*/ 2147483647 w 77"/>
                <a:gd name="T1" fmla="*/ 2147483647 h 63"/>
                <a:gd name="T2" fmla="*/ 2147483647 w 77"/>
                <a:gd name="T3" fmla="*/ 2147483647 h 63"/>
                <a:gd name="T4" fmla="*/ 2147483647 w 77"/>
                <a:gd name="T5" fmla="*/ 2147483647 h 63"/>
                <a:gd name="T6" fmla="*/ 2147483647 w 77"/>
                <a:gd name="T7" fmla="*/ 2147483647 h 63"/>
                <a:gd name="T8" fmla="*/ 2147483647 w 77"/>
                <a:gd name="T9" fmla="*/ 2147483647 h 63"/>
                <a:gd name="T10" fmla="*/ 2147483647 w 77"/>
                <a:gd name="T11" fmla="*/ 2147483647 h 63"/>
                <a:gd name="T12" fmla="*/ 2147483647 w 77"/>
                <a:gd name="T13" fmla="*/ 2147483647 h 63"/>
                <a:gd name="T14" fmla="*/ 2147483647 w 77"/>
                <a:gd name="T15" fmla="*/ 2147483647 h 63"/>
                <a:gd name="T16" fmla="*/ 2147483647 w 77"/>
                <a:gd name="T17" fmla="*/ 2147483647 h 63"/>
                <a:gd name="T18" fmla="*/ 2147483647 w 77"/>
                <a:gd name="T19" fmla="*/ 2147483647 h 63"/>
                <a:gd name="T20" fmla="*/ 2147483647 w 77"/>
                <a:gd name="T21" fmla="*/ 2147483647 h 63"/>
                <a:gd name="T22" fmla="*/ 2147483647 w 77"/>
                <a:gd name="T23" fmla="*/ 2147483647 h 63"/>
                <a:gd name="T24" fmla="*/ 2147483647 w 77"/>
                <a:gd name="T25" fmla="*/ 2147483647 h 63"/>
                <a:gd name="T26" fmla="*/ 2147483647 w 77"/>
                <a:gd name="T27" fmla="*/ 2147483647 h 63"/>
                <a:gd name="T28" fmla="*/ 2147483647 w 77"/>
                <a:gd name="T29" fmla="*/ 2147483647 h 63"/>
                <a:gd name="T30" fmla="*/ 2147483647 w 77"/>
                <a:gd name="T31" fmla="*/ 2147483647 h 63"/>
                <a:gd name="T32" fmla="*/ 2147483647 w 77"/>
                <a:gd name="T33" fmla="*/ 2147483647 h 63"/>
                <a:gd name="T34" fmla="*/ 2147483647 w 77"/>
                <a:gd name="T35" fmla="*/ 2147483647 h 63"/>
                <a:gd name="T36" fmla="*/ 2147483647 w 77"/>
                <a:gd name="T37" fmla="*/ 2147483647 h 63"/>
                <a:gd name="T38" fmla="*/ 2147483647 w 77"/>
                <a:gd name="T39" fmla="*/ 2147483647 h 63"/>
                <a:gd name="T40" fmla="*/ 2147483647 w 77"/>
                <a:gd name="T41" fmla="*/ 2147483647 h 63"/>
                <a:gd name="T42" fmla="*/ 2147483647 w 77"/>
                <a:gd name="T43" fmla="*/ 2147483647 h 63"/>
                <a:gd name="T44" fmla="*/ 2147483647 w 77"/>
                <a:gd name="T45" fmla="*/ 2147483647 h 63"/>
                <a:gd name="T46" fmla="*/ 2147483647 w 77"/>
                <a:gd name="T47" fmla="*/ 2147483647 h 63"/>
                <a:gd name="T48" fmla="*/ 2147483647 w 77"/>
                <a:gd name="T49" fmla="*/ 2147483647 h 63"/>
                <a:gd name="T50" fmla="*/ 0 w 77"/>
                <a:gd name="T51" fmla="*/ 2147483647 h 63"/>
                <a:gd name="T52" fmla="*/ 2147483647 w 77"/>
                <a:gd name="T53" fmla="*/ 2147483647 h 63"/>
                <a:gd name="T54" fmla="*/ 2147483647 w 77"/>
                <a:gd name="T55" fmla="*/ 2147483647 h 63"/>
                <a:gd name="T56" fmla="*/ 2147483647 w 77"/>
                <a:gd name="T57" fmla="*/ 2147483647 h 63"/>
                <a:gd name="T58" fmla="*/ 2147483647 w 77"/>
                <a:gd name="T59" fmla="*/ 2147483647 h 63"/>
                <a:gd name="T60" fmla="*/ 2147483647 w 77"/>
                <a:gd name="T61" fmla="*/ 2147483647 h 63"/>
                <a:gd name="T62" fmla="*/ 2147483647 w 77"/>
                <a:gd name="T63" fmla="*/ 2147483647 h 63"/>
                <a:gd name="T64" fmla="*/ 2147483647 w 77"/>
                <a:gd name="T65" fmla="*/ 2147483647 h 63"/>
                <a:gd name="T66" fmla="*/ 2147483647 w 77"/>
                <a:gd name="T67" fmla="*/ 0 h 63"/>
                <a:gd name="T68" fmla="*/ 2147483647 w 77"/>
                <a:gd name="T69" fmla="*/ 2147483647 h 63"/>
                <a:gd name="T70" fmla="*/ 2147483647 w 77"/>
                <a:gd name="T71" fmla="*/ 2147483647 h 63"/>
                <a:gd name="T72" fmla="*/ 2147483647 w 77"/>
                <a:gd name="T73" fmla="*/ 2147483647 h 63"/>
                <a:gd name="T74" fmla="*/ 2147483647 w 7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63"/>
                <a:gd name="T116" fmla="*/ 77 w 7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63">
                  <a:moveTo>
                    <a:pt x="37" y="24"/>
                  </a:moveTo>
                  <a:lnTo>
                    <a:pt x="43" y="24"/>
                  </a:lnTo>
                  <a:lnTo>
                    <a:pt x="51" y="22"/>
                  </a:lnTo>
                  <a:lnTo>
                    <a:pt x="59" y="16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5" y="14"/>
                  </a:lnTo>
                  <a:lnTo>
                    <a:pt x="77" y="16"/>
                  </a:lnTo>
                  <a:lnTo>
                    <a:pt x="67" y="26"/>
                  </a:lnTo>
                  <a:lnTo>
                    <a:pt x="61" y="30"/>
                  </a:lnTo>
                  <a:lnTo>
                    <a:pt x="55" y="32"/>
                  </a:lnTo>
                  <a:lnTo>
                    <a:pt x="51" y="36"/>
                  </a:lnTo>
                  <a:lnTo>
                    <a:pt x="55" y="41"/>
                  </a:lnTo>
                  <a:lnTo>
                    <a:pt x="61" y="47"/>
                  </a:lnTo>
                  <a:lnTo>
                    <a:pt x="65" y="55"/>
                  </a:lnTo>
                  <a:lnTo>
                    <a:pt x="67" y="61"/>
                  </a:lnTo>
                  <a:lnTo>
                    <a:pt x="57" y="63"/>
                  </a:lnTo>
                  <a:lnTo>
                    <a:pt x="49" y="55"/>
                  </a:lnTo>
                  <a:lnTo>
                    <a:pt x="43" y="45"/>
                  </a:lnTo>
                  <a:lnTo>
                    <a:pt x="37" y="38"/>
                  </a:lnTo>
                  <a:lnTo>
                    <a:pt x="14" y="61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8" y="43"/>
                  </a:lnTo>
                  <a:lnTo>
                    <a:pt x="16" y="38"/>
                  </a:lnTo>
                  <a:lnTo>
                    <a:pt x="24" y="32"/>
                  </a:lnTo>
                  <a:lnTo>
                    <a:pt x="18" y="24"/>
                  </a:lnTo>
                  <a:lnTo>
                    <a:pt x="10" y="18"/>
                  </a:lnTo>
                  <a:lnTo>
                    <a:pt x="4" y="10"/>
                  </a:lnTo>
                  <a:lnTo>
                    <a:pt x="6" y="0"/>
                  </a:lnTo>
                  <a:lnTo>
                    <a:pt x="14" y="6"/>
                  </a:lnTo>
                  <a:lnTo>
                    <a:pt x="22" y="14"/>
                  </a:lnTo>
                  <a:lnTo>
                    <a:pt x="29" y="20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7" name="Freeform 61">
              <a:extLst>
                <a:ext uri="{FF2B5EF4-FFF2-40B4-BE49-F238E27FC236}">
                  <a16:creationId xmlns:a16="http://schemas.microsoft.com/office/drawing/2014/main" id="{471B406B-12FA-B9B5-F9AE-B98A63EE9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963" y="4870450"/>
              <a:ext cx="61913" cy="50800"/>
            </a:xfrm>
            <a:custGeom>
              <a:avLst/>
              <a:gdLst>
                <a:gd name="T0" fmla="*/ 2147483647 w 77"/>
                <a:gd name="T1" fmla="*/ 2147483647 h 63"/>
                <a:gd name="T2" fmla="*/ 2147483647 w 77"/>
                <a:gd name="T3" fmla="*/ 2147483647 h 63"/>
                <a:gd name="T4" fmla="*/ 2147483647 w 77"/>
                <a:gd name="T5" fmla="*/ 2147483647 h 63"/>
                <a:gd name="T6" fmla="*/ 2147483647 w 77"/>
                <a:gd name="T7" fmla="*/ 2147483647 h 63"/>
                <a:gd name="T8" fmla="*/ 2147483647 w 77"/>
                <a:gd name="T9" fmla="*/ 2147483647 h 63"/>
                <a:gd name="T10" fmla="*/ 2147483647 w 77"/>
                <a:gd name="T11" fmla="*/ 2147483647 h 63"/>
                <a:gd name="T12" fmla="*/ 2147483647 w 77"/>
                <a:gd name="T13" fmla="*/ 2147483647 h 63"/>
                <a:gd name="T14" fmla="*/ 2147483647 w 77"/>
                <a:gd name="T15" fmla="*/ 2147483647 h 63"/>
                <a:gd name="T16" fmla="*/ 2147483647 w 77"/>
                <a:gd name="T17" fmla="*/ 2147483647 h 63"/>
                <a:gd name="T18" fmla="*/ 2147483647 w 77"/>
                <a:gd name="T19" fmla="*/ 2147483647 h 63"/>
                <a:gd name="T20" fmla="*/ 2147483647 w 77"/>
                <a:gd name="T21" fmla="*/ 2147483647 h 63"/>
                <a:gd name="T22" fmla="*/ 2147483647 w 77"/>
                <a:gd name="T23" fmla="*/ 2147483647 h 63"/>
                <a:gd name="T24" fmla="*/ 2147483647 w 77"/>
                <a:gd name="T25" fmla="*/ 2147483647 h 63"/>
                <a:gd name="T26" fmla="*/ 2147483647 w 77"/>
                <a:gd name="T27" fmla="*/ 2147483647 h 63"/>
                <a:gd name="T28" fmla="*/ 2147483647 w 77"/>
                <a:gd name="T29" fmla="*/ 2147483647 h 63"/>
                <a:gd name="T30" fmla="*/ 2147483647 w 77"/>
                <a:gd name="T31" fmla="*/ 2147483647 h 63"/>
                <a:gd name="T32" fmla="*/ 2147483647 w 77"/>
                <a:gd name="T33" fmla="*/ 2147483647 h 63"/>
                <a:gd name="T34" fmla="*/ 2147483647 w 77"/>
                <a:gd name="T35" fmla="*/ 2147483647 h 63"/>
                <a:gd name="T36" fmla="*/ 2147483647 w 77"/>
                <a:gd name="T37" fmla="*/ 2147483647 h 63"/>
                <a:gd name="T38" fmla="*/ 2147483647 w 77"/>
                <a:gd name="T39" fmla="*/ 2147483647 h 63"/>
                <a:gd name="T40" fmla="*/ 2147483647 w 77"/>
                <a:gd name="T41" fmla="*/ 2147483647 h 63"/>
                <a:gd name="T42" fmla="*/ 2147483647 w 77"/>
                <a:gd name="T43" fmla="*/ 2147483647 h 63"/>
                <a:gd name="T44" fmla="*/ 2147483647 w 77"/>
                <a:gd name="T45" fmla="*/ 2147483647 h 63"/>
                <a:gd name="T46" fmla="*/ 2147483647 w 77"/>
                <a:gd name="T47" fmla="*/ 2147483647 h 63"/>
                <a:gd name="T48" fmla="*/ 2147483647 w 77"/>
                <a:gd name="T49" fmla="*/ 2147483647 h 63"/>
                <a:gd name="T50" fmla="*/ 0 w 77"/>
                <a:gd name="T51" fmla="*/ 2147483647 h 63"/>
                <a:gd name="T52" fmla="*/ 2147483647 w 77"/>
                <a:gd name="T53" fmla="*/ 2147483647 h 63"/>
                <a:gd name="T54" fmla="*/ 2147483647 w 77"/>
                <a:gd name="T55" fmla="*/ 2147483647 h 63"/>
                <a:gd name="T56" fmla="*/ 2147483647 w 77"/>
                <a:gd name="T57" fmla="*/ 2147483647 h 63"/>
                <a:gd name="T58" fmla="*/ 2147483647 w 77"/>
                <a:gd name="T59" fmla="*/ 2147483647 h 63"/>
                <a:gd name="T60" fmla="*/ 2147483647 w 77"/>
                <a:gd name="T61" fmla="*/ 2147483647 h 63"/>
                <a:gd name="T62" fmla="*/ 2147483647 w 77"/>
                <a:gd name="T63" fmla="*/ 2147483647 h 63"/>
                <a:gd name="T64" fmla="*/ 2147483647 w 77"/>
                <a:gd name="T65" fmla="*/ 2147483647 h 63"/>
                <a:gd name="T66" fmla="*/ 2147483647 w 77"/>
                <a:gd name="T67" fmla="*/ 0 h 63"/>
                <a:gd name="T68" fmla="*/ 2147483647 w 77"/>
                <a:gd name="T69" fmla="*/ 2147483647 h 63"/>
                <a:gd name="T70" fmla="*/ 2147483647 w 77"/>
                <a:gd name="T71" fmla="*/ 2147483647 h 63"/>
                <a:gd name="T72" fmla="*/ 2147483647 w 77"/>
                <a:gd name="T73" fmla="*/ 2147483647 h 63"/>
                <a:gd name="T74" fmla="*/ 2147483647 w 7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63"/>
                <a:gd name="T116" fmla="*/ 77 w 7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63">
                  <a:moveTo>
                    <a:pt x="38" y="24"/>
                  </a:moveTo>
                  <a:lnTo>
                    <a:pt x="44" y="24"/>
                  </a:lnTo>
                  <a:lnTo>
                    <a:pt x="51" y="22"/>
                  </a:lnTo>
                  <a:lnTo>
                    <a:pt x="59" y="16"/>
                  </a:lnTo>
                  <a:lnTo>
                    <a:pt x="65" y="10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5" y="14"/>
                  </a:lnTo>
                  <a:lnTo>
                    <a:pt x="77" y="16"/>
                  </a:lnTo>
                  <a:lnTo>
                    <a:pt x="67" y="26"/>
                  </a:lnTo>
                  <a:lnTo>
                    <a:pt x="61" y="30"/>
                  </a:lnTo>
                  <a:lnTo>
                    <a:pt x="55" y="32"/>
                  </a:lnTo>
                  <a:lnTo>
                    <a:pt x="51" y="36"/>
                  </a:lnTo>
                  <a:lnTo>
                    <a:pt x="55" y="41"/>
                  </a:lnTo>
                  <a:lnTo>
                    <a:pt x="61" y="47"/>
                  </a:lnTo>
                  <a:lnTo>
                    <a:pt x="65" y="55"/>
                  </a:lnTo>
                  <a:lnTo>
                    <a:pt x="67" y="61"/>
                  </a:lnTo>
                  <a:lnTo>
                    <a:pt x="57" y="63"/>
                  </a:lnTo>
                  <a:lnTo>
                    <a:pt x="50" y="55"/>
                  </a:lnTo>
                  <a:lnTo>
                    <a:pt x="44" y="45"/>
                  </a:lnTo>
                  <a:lnTo>
                    <a:pt x="38" y="38"/>
                  </a:lnTo>
                  <a:lnTo>
                    <a:pt x="14" y="61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8" y="43"/>
                  </a:lnTo>
                  <a:lnTo>
                    <a:pt x="16" y="38"/>
                  </a:lnTo>
                  <a:lnTo>
                    <a:pt x="24" y="32"/>
                  </a:lnTo>
                  <a:lnTo>
                    <a:pt x="18" y="24"/>
                  </a:lnTo>
                  <a:lnTo>
                    <a:pt x="10" y="18"/>
                  </a:lnTo>
                  <a:lnTo>
                    <a:pt x="4" y="1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4" y="14"/>
                  </a:lnTo>
                  <a:lnTo>
                    <a:pt x="30" y="20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8" name="Freeform 62">
              <a:extLst>
                <a:ext uri="{FF2B5EF4-FFF2-40B4-BE49-F238E27FC236}">
                  <a16:creationId xmlns:a16="http://schemas.microsoft.com/office/drawing/2014/main" id="{3348BAB5-59E4-79B9-7383-8E7BBA34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4797425"/>
              <a:ext cx="60325" cy="50800"/>
            </a:xfrm>
            <a:custGeom>
              <a:avLst/>
              <a:gdLst>
                <a:gd name="T0" fmla="*/ 2147483647 w 77"/>
                <a:gd name="T1" fmla="*/ 2147483647 h 63"/>
                <a:gd name="T2" fmla="*/ 2147483647 w 77"/>
                <a:gd name="T3" fmla="*/ 2147483647 h 63"/>
                <a:gd name="T4" fmla="*/ 2147483647 w 77"/>
                <a:gd name="T5" fmla="*/ 2147483647 h 63"/>
                <a:gd name="T6" fmla="*/ 2147483647 w 77"/>
                <a:gd name="T7" fmla="*/ 2147483647 h 63"/>
                <a:gd name="T8" fmla="*/ 2147483647 w 77"/>
                <a:gd name="T9" fmla="*/ 2147483647 h 63"/>
                <a:gd name="T10" fmla="*/ 2147483647 w 77"/>
                <a:gd name="T11" fmla="*/ 2147483647 h 63"/>
                <a:gd name="T12" fmla="*/ 2147483647 w 77"/>
                <a:gd name="T13" fmla="*/ 2147483647 h 63"/>
                <a:gd name="T14" fmla="*/ 2147483647 w 77"/>
                <a:gd name="T15" fmla="*/ 2147483647 h 63"/>
                <a:gd name="T16" fmla="*/ 2147483647 w 77"/>
                <a:gd name="T17" fmla="*/ 2147483647 h 63"/>
                <a:gd name="T18" fmla="*/ 2147483647 w 77"/>
                <a:gd name="T19" fmla="*/ 2147483647 h 63"/>
                <a:gd name="T20" fmla="*/ 2147483647 w 77"/>
                <a:gd name="T21" fmla="*/ 2147483647 h 63"/>
                <a:gd name="T22" fmla="*/ 2147483647 w 77"/>
                <a:gd name="T23" fmla="*/ 2147483647 h 63"/>
                <a:gd name="T24" fmla="*/ 2147483647 w 77"/>
                <a:gd name="T25" fmla="*/ 2147483647 h 63"/>
                <a:gd name="T26" fmla="*/ 2147483647 w 77"/>
                <a:gd name="T27" fmla="*/ 2147483647 h 63"/>
                <a:gd name="T28" fmla="*/ 2147483647 w 77"/>
                <a:gd name="T29" fmla="*/ 2147483647 h 63"/>
                <a:gd name="T30" fmla="*/ 2147483647 w 77"/>
                <a:gd name="T31" fmla="*/ 2147483647 h 63"/>
                <a:gd name="T32" fmla="*/ 2147483647 w 77"/>
                <a:gd name="T33" fmla="*/ 2147483647 h 63"/>
                <a:gd name="T34" fmla="*/ 2147483647 w 77"/>
                <a:gd name="T35" fmla="*/ 2147483647 h 63"/>
                <a:gd name="T36" fmla="*/ 2147483647 w 77"/>
                <a:gd name="T37" fmla="*/ 2147483647 h 63"/>
                <a:gd name="T38" fmla="*/ 2147483647 w 77"/>
                <a:gd name="T39" fmla="*/ 2147483647 h 63"/>
                <a:gd name="T40" fmla="*/ 2147483647 w 77"/>
                <a:gd name="T41" fmla="*/ 2147483647 h 63"/>
                <a:gd name="T42" fmla="*/ 2147483647 w 77"/>
                <a:gd name="T43" fmla="*/ 2147483647 h 63"/>
                <a:gd name="T44" fmla="*/ 2147483647 w 77"/>
                <a:gd name="T45" fmla="*/ 2147483647 h 63"/>
                <a:gd name="T46" fmla="*/ 2147483647 w 77"/>
                <a:gd name="T47" fmla="*/ 2147483647 h 63"/>
                <a:gd name="T48" fmla="*/ 2147483647 w 77"/>
                <a:gd name="T49" fmla="*/ 2147483647 h 63"/>
                <a:gd name="T50" fmla="*/ 0 w 77"/>
                <a:gd name="T51" fmla="*/ 2147483647 h 63"/>
                <a:gd name="T52" fmla="*/ 2147483647 w 77"/>
                <a:gd name="T53" fmla="*/ 2147483647 h 63"/>
                <a:gd name="T54" fmla="*/ 2147483647 w 77"/>
                <a:gd name="T55" fmla="*/ 2147483647 h 63"/>
                <a:gd name="T56" fmla="*/ 2147483647 w 77"/>
                <a:gd name="T57" fmla="*/ 2147483647 h 63"/>
                <a:gd name="T58" fmla="*/ 2147483647 w 77"/>
                <a:gd name="T59" fmla="*/ 2147483647 h 63"/>
                <a:gd name="T60" fmla="*/ 2147483647 w 77"/>
                <a:gd name="T61" fmla="*/ 2147483647 h 63"/>
                <a:gd name="T62" fmla="*/ 2147483647 w 77"/>
                <a:gd name="T63" fmla="*/ 2147483647 h 63"/>
                <a:gd name="T64" fmla="*/ 2147483647 w 77"/>
                <a:gd name="T65" fmla="*/ 2147483647 h 63"/>
                <a:gd name="T66" fmla="*/ 2147483647 w 77"/>
                <a:gd name="T67" fmla="*/ 0 h 63"/>
                <a:gd name="T68" fmla="*/ 2147483647 w 77"/>
                <a:gd name="T69" fmla="*/ 2147483647 h 63"/>
                <a:gd name="T70" fmla="*/ 2147483647 w 77"/>
                <a:gd name="T71" fmla="*/ 2147483647 h 63"/>
                <a:gd name="T72" fmla="*/ 2147483647 w 77"/>
                <a:gd name="T73" fmla="*/ 2147483647 h 63"/>
                <a:gd name="T74" fmla="*/ 2147483647 w 77"/>
                <a:gd name="T75" fmla="*/ 2147483647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63"/>
                <a:gd name="T116" fmla="*/ 77 w 7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63">
                  <a:moveTo>
                    <a:pt x="39" y="24"/>
                  </a:moveTo>
                  <a:lnTo>
                    <a:pt x="45" y="24"/>
                  </a:lnTo>
                  <a:lnTo>
                    <a:pt x="51" y="22"/>
                  </a:lnTo>
                  <a:lnTo>
                    <a:pt x="59" y="16"/>
                  </a:lnTo>
                  <a:lnTo>
                    <a:pt x="65" y="10"/>
                  </a:lnTo>
                  <a:lnTo>
                    <a:pt x="69" y="8"/>
                  </a:lnTo>
                  <a:lnTo>
                    <a:pt x="71" y="10"/>
                  </a:lnTo>
                  <a:lnTo>
                    <a:pt x="75" y="12"/>
                  </a:lnTo>
                  <a:lnTo>
                    <a:pt x="77" y="14"/>
                  </a:lnTo>
                  <a:lnTo>
                    <a:pt x="67" y="24"/>
                  </a:lnTo>
                  <a:lnTo>
                    <a:pt x="61" y="28"/>
                  </a:lnTo>
                  <a:lnTo>
                    <a:pt x="55" y="32"/>
                  </a:lnTo>
                  <a:lnTo>
                    <a:pt x="51" y="34"/>
                  </a:lnTo>
                  <a:lnTo>
                    <a:pt x="57" y="40"/>
                  </a:lnTo>
                  <a:lnTo>
                    <a:pt x="61" y="48"/>
                  </a:lnTo>
                  <a:lnTo>
                    <a:pt x="67" y="55"/>
                  </a:lnTo>
                  <a:lnTo>
                    <a:pt x="69" y="61"/>
                  </a:lnTo>
                  <a:lnTo>
                    <a:pt x="59" y="63"/>
                  </a:lnTo>
                  <a:lnTo>
                    <a:pt x="51" y="55"/>
                  </a:lnTo>
                  <a:lnTo>
                    <a:pt x="45" y="46"/>
                  </a:lnTo>
                  <a:lnTo>
                    <a:pt x="37" y="38"/>
                  </a:lnTo>
                  <a:lnTo>
                    <a:pt x="14" y="59"/>
                  </a:lnTo>
                  <a:lnTo>
                    <a:pt x="8" y="61"/>
                  </a:lnTo>
                  <a:lnTo>
                    <a:pt x="4" y="61"/>
                  </a:lnTo>
                  <a:lnTo>
                    <a:pt x="2" y="59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10" y="44"/>
                  </a:lnTo>
                  <a:lnTo>
                    <a:pt x="18" y="38"/>
                  </a:lnTo>
                  <a:lnTo>
                    <a:pt x="23" y="32"/>
                  </a:lnTo>
                  <a:lnTo>
                    <a:pt x="20" y="24"/>
                  </a:lnTo>
                  <a:lnTo>
                    <a:pt x="12" y="18"/>
                  </a:lnTo>
                  <a:lnTo>
                    <a:pt x="6" y="10"/>
                  </a:lnTo>
                  <a:lnTo>
                    <a:pt x="8" y="0"/>
                  </a:lnTo>
                  <a:lnTo>
                    <a:pt x="16" y="6"/>
                  </a:lnTo>
                  <a:lnTo>
                    <a:pt x="23" y="14"/>
                  </a:lnTo>
                  <a:lnTo>
                    <a:pt x="31" y="20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499" name="Freeform 63">
              <a:extLst>
                <a:ext uri="{FF2B5EF4-FFF2-40B4-BE49-F238E27FC236}">
                  <a16:creationId xmlns:a16="http://schemas.microsoft.com/office/drawing/2014/main" id="{DF197113-7AC8-B5B1-3672-4DF8F55E6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400" y="4857750"/>
              <a:ext cx="57150" cy="50800"/>
            </a:xfrm>
            <a:custGeom>
              <a:avLst/>
              <a:gdLst>
                <a:gd name="T0" fmla="*/ 2147483647 w 73"/>
                <a:gd name="T1" fmla="*/ 2147483647 h 65"/>
                <a:gd name="T2" fmla="*/ 2147483647 w 73"/>
                <a:gd name="T3" fmla="*/ 2147483647 h 65"/>
                <a:gd name="T4" fmla="*/ 2147483647 w 73"/>
                <a:gd name="T5" fmla="*/ 2147483647 h 65"/>
                <a:gd name="T6" fmla="*/ 2147483647 w 73"/>
                <a:gd name="T7" fmla="*/ 2147483647 h 65"/>
                <a:gd name="T8" fmla="*/ 2147483647 w 73"/>
                <a:gd name="T9" fmla="*/ 2147483647 h 65"/>
                <a:gd name="T10" fmla="*/ 2147483647 w 73"/>
                <a:gd name="T11" fmla="*/ 0 h 65"/>
                <a:gd name="T12" fmla="*/ 2147483647 w 73"/>
                <a:gd name="T13" fmla="*/ 0 h 65"/>
                <a:gd name="T14" fmla="*/ 2147483647 w 73"/>
                <a:gd name="T15" fmla="*/ 2147483647 h 65"/>
                <a:gd name="T16" fmla="*/ 2147483647 w 73"/>
                <a:gd name="T17" fmla="*/ 2147483647 h 65"/>
                <a:gd name="T18" fmla="*/ 2147483647 w 73"/>
                <a:gd name="T19" fmla="*/ 2147483647 h 65"/>
                <a:gd name="T20" fmla="*/ 2147483647 w 73"/>
                <a:gd name="T21" fmla="*/ 2147483647 h 65"/>
                <a:gd name="T22" fmla="*/ 2147483647 w 73"/>
                <a:gd name="T23" fmla="*/ 2147483647 h 65"/>
                <a:gd name="T24" fmla="*/ 2147483647 w 73"/>
                <a:gd name="T25" fmla="*/ 2147483647 h 65"/>
                <a:gd name="T26" fmla="*/ 2147483647 w 73"/>
                <a:gd name="T27" fmla="*/ 2147483647 h 65"/>
                <a:gd name="T28" fmla="*/ 2147483647 w 73"/>
                <a:gd name="T29" fmla="*/ 2147483647 h 65"/>
                <a:gd name="T30" fmla="*/ 2147483647 w 73"/>
                <a:gd name="T31" fmla="*/ 2147483647 h 65"/>
                <a:gd name="T32" fmla="*/ 2147483647 w 73"/>
                <a:gd name="T33" fmla="*/ 2147483647 h 65"/>
                <a:gd name="T34" fmla="*/ 2147483647 w 73"/>
                <a:gd name="T35" fmla="*/ 2147483647 h 65"/>
                <a:gd name="T36" fmla="*/ 2147483647 w 73"/>
                <a:gd name="T37" fmla="*/ 2147483647 h 65"/>
                <a:gd name="T38" fmla="*/ 2147483647 w 73"/>
                <a:gd name="T39" fmla="*/ 2147483647 h 65"/>
                <a:gd name="T40" fmla="*/ 2147483647 w 73"/>
                <a:gd name="T41" fmla="*/ 2147483647 h 65"/>
                <a:gd name="T42" fmla="*/ 2147483647 w 73"/>
                <a:gd name="T43" fmla="*/ 2147483647 h 65"/>
                <a:gd name="T44" fmla="*/ 2147483647 w 73"/>
                <a:gd name="T45" fmla="*/ 2147483647 h 65"/>
                <a:gd name="T46" fmla="*/ 2147483647 w 73"/>
                <a:gd name="T47" fmla="*/ 2147483647 h 65"/>
                <a:gd name="T48" fmla="*/ 2147483647 w 73"/>
                <a:gd name="T49" fmla="*/ 2147483647 h 65"/>
                <a:gd name="T50" fmla="*/ 2147483647 w 73"/>
                <a:gd name="T51" fmla="*/ 2147483647 h 65"/>
                <a:gd name="T52" fmla="*/ 2147483647 w 73"/>
                <a:gd name="T53" fmla="*/ 2147483647 h 65"/>
                <a:gd name="T54" fmla="*/ 2147483647 w 73"/>
                <a:gd name="T55" fmla="*/ 2147483647 h 65"/>
                <a:gd name="T56" fmla="*/ 2147483647 w 73"/>
                <a:gd name="T57" fmla="*/ 2147483647 h 65"/>
                <a:gd name="T58" fmla="*/ 2147483647 w 73"/>
                <a:gd name="T59" fmla="*/ 2147483647 h 65"/>
                <a:gd name="T60" fmla="*/ 2147483647 w 73"/>
                <a:gd name="T61" fmla="*/ 2147483647 h 65"/>
                <a:gd name="T62" fmla="*/ 2147483647 w 73"/>
                <a:gd name="T63" fmla="*/ 2147483647 h 65"/>
                <a:gd name="T64" fmla="*/ 0 w 73"/>
                <a:gd name="T65" fmla="*/ 2147483647 h 65"/>
                <a:gd name="T66" fmla="*/ 0 w 73"/>
                <a:gd name="T67" fmla="*/ 2147483647 h 65"/>
                <a:gd name="T68" fmla="*/ 2147483647 w 73"/>
                <a:gd name="T69" fmla="*/ 2147483647 h 65"/>
                <a:gd name="T70" fmla="*/ 2147483647 w 73"/>
                <a:gd name="T71" fmla="*/ 2147483647 h 65"/>
                <a:gd name="T72" fmla="*/ 2147483647 w 73"/>
                <a:gd name="T73" fmla="*/ 2147483647 h 65"/>
                <a:gd name="T74" fmla="*/ 2147483647 w 73"/>
                <a:gd name="T75" fmla="*/ 2147483647 h 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65"/>
                <a:gd name="T116" fmla="*/ 73 w 73"/>
                <a:gd name="T117" fmla="*/ 65 h 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65">
                  <a:moveTo>
                    <a:pt x="36" y="20"/>
                  </a:moveTo>
                  <a:lnTo>
                    <a:pt x="42" y="18"/>
                  </a:lnTo>
                  <a:lnTo>
                    <a:pt x="47" y="14"/>
                  </a:lnTo>
                  <a:lnTo>
                    <a:pt x="53" y="10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69" y="2"/>
                  </a:lnTo>
                  <a:lnTo>
                    <a:pt x="73" y="4"/>
                  </a:lnTo>
                  <a:lnTo>
                    <a:pt x="65" y="14"/>
                  </a:lnTo>
                  <a:lnTo>
                    <a:pt x="59" y="20"/>
                  </a:lnTo>
                  <a:lnTo>
                    <a:pt x="55" y="24"/>
                  </a:lnTo>
                  <a:lnTo>
                    <a:pt x="51" y="28"/>
                  </a:lnTo>
                  <a:lnTo>
                    <a:pt x="57" y="34"/>
                  </a:lnTo>
                  <a:lnTo>
                    <a:pt x="63" y="40"/>
                  </a:lnTo>
                  <a:lnTo>
                    <a:pt x="69" y="46"/>
                  </a:lnTo>
                  <a:lnTo>
                    <a:pt x="73" y="52"/>
                  </a:lnTo>
                  <a:lnTo>
                    <a:pt x="65" y="56"/>
                  </a:lnTo>
                  <a:lnTo>
                    <a:pt x="55" y="50"/>
                  </a:lnTo>
                  <a:lnTo>
                    <a:pt x="47" y="40"/>
                  </a:lnTo>
                  <a:lnTo>
                    <a:pt x="40" y="36"/>
                  </a:lnTo>
                  <a:lnTo>
                    <a:pt x="20" y="61"/>
                  </a:lnTo>
                  <a:lnTo>
                    <a:pt x="16" y="63"/>
                  </a:lnTo>
                  <a:lnTo>
                    <a:pt x="12" y="65"/>
                  </a:lnTo>
                  <a:lnTo>
                    <a:pt x="8" y="65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12" y="48"/>
                  </a:lnTo>
                  <a:lnTo>
                    <a:pt x="18" y="40"/>
                  </a:lnTo>
                  <a:lnTo>
                    <a:pt x="24" y="32"/>
                  </a:lnTo>
                  <a:lnTo>
                    <a:pt x="16" y="26"/>
                  </a:lnTo>
                  <a:lnTo>
                    <a:pt x="8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10" y="10"/>
                  </a:lnTo>
                  <a:lnTo>
                    <a:pt x="18" y="14"/>
                  </a:lnTo>
                  <a:lnTo>
                    <a:pt x="28" y="18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0" name="Freeform 64">
              <a:extLst>
                <a:ext uri="{FF2B5EF4-FFF2-40B4-BE49-F238E27FC236}">
                  <a16:creationId xmlns:a16="http://schemas.microsoft.com/office/drawing/2014/main" id="{713D5EF0-4AC4-7C4E-BBB5-E87B7D69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9975" y="4795838"/>
              <a:ext cx="58738" cy="52388"/>
            </a:xfrm>
            <a:custGeom>
              <a:avLst/>
              <a:gdLst>
                <a:gd name="T0" fmla="*/ 2147483647 w 73"/>
                <a:gd name="T1" fmla="*/ 2147483647 h 65"/>
                <a:gd name="T2" fmla="*/ 2147483647 w 73"/>
                <a:gd name="T3" fmla="*/ 2147483647 h 65"/>
                <a:gd name="T4" fmla="*/ 2147483647 w 73"/>
                <a:gd name="T5" fmla="*/ 2147483647 h 65"/>
                <a:gd name="T6" fmla="*/ 2147483647 w 73"/>
                <a:gd name="T7" fmla="*/ 2147483647 h 65"/>
                <a:gd name="T8" fmla="*/ 2147483647 w 73"/>
                <a:gd name="T9" fmla="*/ 2147483647 h 65"/>
                <a:gd name="T10" fmla="*/ 2147483647 w 73"/>
                <a:gd name="T11" fmla="*/ 0 h 65"/>
                <a:gd name="T12" fmla="*/ 2147483647 w 73"/>
                <a:gd name="T13" fmla="*/ 0 h 65"/>
                <a:gd name="T14" fmla="*/ 2147483647 w 73"/>
                <a:gd name="T15" fmla="*/ 2147483647 h 65"/>
                <a:gd name="T16" fmla="*/ 2147483647 w 73"/>
                <a:gd name="T17" fmla="*/ 2147483647 h 65"/>
                <a:gd name="T18" fmla="*/ 2147483647 w 73"/>
                <a:gd name="T19" fmla="*/ 2147483647 h 65"/>
                <a:gd name="T20" fmla="*/ 2147483647 w 73"/>
                <a:gd name="T21" fmla="*/ 2147483647 h 65"/>
                <a:gd name="T22" fmla="*/ 2147483647 w 73"/>
                <a:gd name="T23" fmla="*/ 2147483647 h 65"/>
                <a:gd name="T24" fmla="*/ 2147483647 w 73"/>
                <a:gd name="T25" fmla="*/ 2147483647 h 65"/>
                <a:gd name="T26" fmla="*/ 2147483647 w 73"/>
                <a:gd name="T27" fmla="*/ 2147483647 h 65"/>
                <a:gd name="T28" fmla="*/ 2147483647 w 73"/>
                <a:gd name="T29" fmla="*/ 2147483647 h 65"/>
                <a:gd name="T30" fmla="*/ 2147483647 w 73"/>
                <a:gd name="T31" fmla="*/ 2147483647 h 65"/>
                <a:gd name="T32" fmla="*/ 2147483647 w 73"/>
                <a:gd name="T33" fmla="*/ 2147483647 h 65"/>
                <a:gd name="T34" fmla="*/ 2147483647 w 73"/>
                <a:gd name="T35" fmla="*/ 2147483647 h 65"/>
                <a:gd name="T36" fmla="*/ 2147483647 w 73"/>
                <a:gd name="T37" fmla="*/ 2147483647 h 65"/>
                <a:gd name="T38" fmla="*/ 2147483647 w 73"/>
                <a:gd name="T39" fmla="*/ 2147483647 h 65"/>
                <a:gd name="T40" fmla="*/ 2147483647 w 73"/>
                <a:gd name="T41" fmla="*/ 2147483647 h 65"/>
                <a:gd name="T42" fmla="*/ 2147483647 w 73"/>
                <a:gd name="T43" fmla="*/ 2147483647 h 65"/>
                <a:gd name="T44" fmla="*/ 2147483647 w 73"/>
                <a:gd name="T45" fmla="*/ 2147483647 h 65"/>
                <a:gd name="T46" fmla="*/ 2147483647 w 73"/>
                <a:gd name="T47" fmla="*/ 2147483647 h 65"/>
                <a:gd name="T48" fmla="*/ 2147483647 w 73"/>
                <a:gd name="T49" fmla="*/ 2147483647 h 65"/>
                <a:gd name="T50" fmla="*/ 2147483647 w 73"/>
                <a:gd name="T51" fmla="*/ 2147483647 h 65"/>
                <a:gd name="T52" fmla="*/ 2147483647 w 73"/>
                <a:gd name="T53" fmla="*/ 2147483647 h 65"/>
                <a:gd name="T54" fmla="*/ 2147483647 w 73"/>
                <a:gd name="T55" fmla="*/ 2147483647 h 65"/>
                <a:gd name="T56" fmla="*/ 2147483647 w 73"/>
                <a:gd name="T57" fmla="*/ 2147483647 h 65"/>
                <a:gd name="T58" fmla="*/ 2147483647 w 73"/>
                <a:gd name="T59" fmla="*/ 2147483647 h 65"/>
                <a:gd name="T60" fmla="*/ 2147483647 w 73"/>
                <a:gd name="T61" fmla="*/ 2147483647 h 65"/>
                <a:gd name="T62" fmla="*/ 2147483647 w 73"/>
                <a:gd name="T63" fmla="*/ 2147483647 h 65"/>
                <a:gd name="T64" fmla="*/ 0 w 73"/>
                <a:gd name="T65" fmla="*/ 2147483647 h 65"/>
                <a:gd name="T66" fmla="*/ 0 w 73"/>
                <a:gd name="T67" fmla="*/ 2147483647 h 65"/>
                <a:gd name="T68" fmla="*/ 2147483647 w 73"/>
                <a:gd name="T69" fmla="*/ 2147483647 h 65"/>
                <a:gd name="T70" fmla="*/ 2147483647 w 73"/>
                <a:gd name="T71" fmla="*/ 2147483647 h 65"/>
                <a:gd name="T72" fmla="*/ 2147483647 w 73"/>
                <a:gd name="T73" fmla="*/ 2147483647 h 65"/>
                <a:gd name="T74" fmla="*/ 2147483647 w 73"/>
                <a:gd name="T75" fmla="*/ 2147483647 h 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3"/>
                <a:gd name="T115" fmla="*/ 0 h 65"/>
                <a:gd name="T116" fmla="*/ 73 w 73"/>
                <a:gd name="T117" fmla="*/ 65 h 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3" h="65">
                  <a:moveTo>
                    <a:pt x="35" y="20"/>
                  </a:moveTo>
                  <a:lnTo>
                    <a:pt x="41" y="18"/>
                  </a:lnTo>
                  <a:lnTo>
                    <a:pt x="47" y="14"/>
                  </a:lnTo>
                  <a:lnTo>
                    <a:pt x="53" y="10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63" y="14"/>
                  </a:lnTo>
                  <a:lnTo>
                    <a:pt x="57" y="20"/>
                  </a:lnTo>
                  <a:lnTo>
                    <a:pt x="53" y="24"/>
                  </a:lnTo>
                  <a:lnTo>
                    <a:pt x="49" y="28"/>
                  </a:lnTo>
                  <a:lnTo>
                    <a:pt x="55" y="34"/>
                  </a:lnTo>
                  <a:lnTo>
                    <a:pt x="63" y="40"/>
                  </a:lnTo>
                  <a:lnTo>
                    <a:pt x="69" y="46"/>
                  </a:lnTo>
                  <a:lnTo>
                    <a:pt x="73" y="51"/>
                  </a:lnTo>
                  <a:lnTo>
                    <a:pt x="63" y="55"/>
                  </a:lnTo>
                  <a:lnTo>
                    <a:pt x="55" y="50"/>
                  </a:lnTo>
                  <a:lnTo>
                    <a:pt x="45" y="40"/>
                  </a:lnTo>
                  <a:lnTo>
                    <a:pt x="37" y="36"/>
                  </a:lnTo>
                  <a:lnTo>
                    <a:pt x="19" y="61"/>
                  </a:lnTo>
                  <a:lnTo>
                    <a:pt x="13" y="63"/>
                  </a:lnTo>
                  <a:lnTo>
                    <a:pt x="9" y="65"/>
                  </a:lnTo>
                  <a:lnTo>
                    <a:pt x="7" y="65"/>
                  </a:lnTo>
                  <a:lnTo>
                    <a:pt x="5" y="63"/>
                  </a:lnTo>
                  <a:lnTo>
                    <a:pt x="5" y="55"/>
                  </a:lnTo>
                  <a:lnTo>
                    <a:pt x="9" y="48"/>
                  </a:lnTo>
                  <a:lnTo>
                    <a:pt x="17" y="40"/>
                  </a:lnTo>
                  <a:lnTo>
                    <a:pt x="23" y="32"/>
                  </a:lnTo>
                  <a:lnTo>
                    <a:pt x="15" y="26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9" y="10"/>
                  </a:lnTo>
                  <a:lnTo>
                    <a:pt x="17" y="14"/>
                  </a:lnTo>
                  <a:lnTo>
                    <a:pt x="27" y="18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1" name="Freeform 65">
              <a:extLst>
                <a:ext uri="{FF2B5EF4-FFF2-40B4-BE49-F238E27FC236}">
                  <a16:creationId xmlns:a16="http://schemas.microsoft.com/office/drawing/2014/main" id="{ABFCBCD6-8E83-0EB0-4008-5E2E88947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4841875"/>
              <a:ext cx="60325" cy="53975"/>
            </a:xfrm>
            <a:custGeom>
              <a:avLst/>
              <a:gdLst>
                <a:gd name="T0" fmla="*/ 2147483647 w 77"/>
                <a:gd name="T1" fmla="*/ 2147483647 h 70"/>
                <a:gd name="T2" fmla="*/ 2147483647 w 77"/>
                <a:gd name="T3" fmla="*/ 2147483647 h 70"/>
                <a:gd name="T4" fmla="*/ 2147483647 w 77"/>
                <a:gd name="T5" fmla="*/ 2147483647 h 70"/>
                <a:gd name="T6" fmla="*/ 2147483647 w 77"/>
                <a:gd name="T7" fmla="*/ 2147483647 h 70"/>
                <a:gd name="T8" fmla="*/ 2147483647 w 77"/>
                <a:gd name="T9" fmla="*/ 2147483647 h 70"/>
                <a:gd name="T10" fmla="*/ 2147483647 w 77"/>
                <a:gd name="T11" fmla="*/ 0 h 70"/>
                <a:gd name="T12" fmla="*/ 2147483647 w 77"/>
                <a:gd name="T13" fmla="*/ 0 h 70"/>
                <a:gd name="T14" fmla="*/ 2147483647 w 77"/>
                <a:gd name="T15" fmla="*/ 0 h 70"/>
                <a:gd name="T16" fmla="*/ 2147483647 w 77"/>
                <a:gd name="T17" fmla="*/ 2147483647 h 70"/>
                <a:gd name="T18" fmla="*/ 2147483647 w 77"/>
                <a:gd name="T19" fmla="*/ 2147483647 h 70"/>
                <a:gd name="T20" fmla="*/ 2147483647 w 77"/>
                <a:gd name="T21" fmla="*/ 2147483647 h 70"/>
                <a:gd name="T22" fmla="*/ 2147483647 w 77"/>
                <a:gd name="T23" fmla="*/ 2147483647 h 70"/>
                <a:gd name="T24" fmla="*/ 2147483647 w 77"/>
                <a:gd name="T25" fmla="*/ 2147483647 h 70"/>
                <a:gd name="T26" fmla="*/ 2147483647 w 77"/>
                <a:gd name="T27" fmla="*/ 2147483647 h 70"/>
                <a:gd name="T28" fmla="*/ 2147483647 w 77"/>
                <a:gd name="T29" fmla="*/ 2147483647 h 70"/>
                <a:gd name="T30" fmla="*/ 2147483647 w 77"/>
                <a:gd name="T31" fmla="*/ 2147483647 h 70"/>
                <a:gd name="T32" fmla="*/ 2147483647 w 77"/>
                <a:gd name="T33" fmla="*/ 2147483647 h 70"/>
                <a:gd name="T34" fmla="*/ 2147483647 w 77"/>
                <a:gd name="T35" fmla="*/ 2147483647 h 70"/>
                <a:gd name="T36" fmla="*/ 2147483647 w 77"/>
                <a:gd name="T37" fmla="*/ 2147483647 h 70"/>
                <a:gd name="T38" fmla="*/ 2147483647 w 77"/>
                <a:gd name="T39" fmla="*/ 2147483647 h 70"/>
                <a:gd name="T40" fmla="*/ 2147483647 w 77"/>
                <a:gd name="T41" fmla="*/ 2147483647 h 70"/>
                <a:gd name="T42" fmla="*/ 2147483647 w 77"/>
                <a:gd name="T43" fmla="*/ 2147483647 h 70"/>
                <a:gd name="T44" fmla="*/ 2147483647 w 77"/>
                <a:gd name="T45" fmla="*/ 2147483647 h 70"/>
                <a:gd name="T46" fmla="*/ 2147483647 w 77"/>
                <a:gd name="T47" fmla="*/ 2147483647 h 70"/>
                <a:gd name="T48" fmla="*/ 2147483647 w 77"/>
                <a:gd name="T49" fmla="*/ 2147483647 h 70"/>
                <a:gd name="T50" fmla="*/ 2147483647 w 77"/>
                <a:gd name="T51" fmla="*/ 2147483647 h 70"/>
                <a:gd name="T52" fmla="*/ 2147483647 w 77"/>
                <a:gd name="T53" fmla="*/ 2147483647 h 70"/>
                <a:gd name="T54" fmla="*/ 2147483647 w 77"/>
                <a:gd name="T55" fmla="*/ 2147483647 h 70"/>
                <a:gd name="T56" fmla="*/ 2147483647 w 77"/>
                <a:gd name="T57" fmla="*/ 2147483647 h 70"/>
                <a:gd name="T58" fmla="*/ 2147483647 w 77"/>
                <a:gd name="T59" fmla="*/ 2147483647 h 70"/>
                <a:gd name="T60" fmla="*/ 2147483647 w 77"/>
                <a:gd name="T61" fmla="*/ 2147483647 h 70"/>
                <a:gd name="T62" fmla="*/ 2147483647 w 77"/>
                <a:gd name="T63" fmla="*/ 2147483647 h 70"/>
                <a:gd name="T64" fmla="*/ 2147483647 w 77"/>
                <a:gd name="T65" fmla="*/ 2147483647 h 70"/>
                <a:gd name="T66" fmla="*/ 0 w 77"/>
                <a:gd name="T67" fmla="*/ 2147483647 h 70"/>
                <a:gd name="T68" fmla="*/ 2147483647 w 77"/>
                <a:gd name="T69" fmla="*/ 2147483647 h 70"/>
                <a:gd name="T70" fmla="*/ 2147483647 w 77"/>
                <a:gd name="T71" fmla="*/ 2147483647 h 70"/>
                <a:gd name="T72" fmla="*/ 2147483647 w 77"/>
                <a:gd name="T73" fmla="*/ 2147483647 h 70"/>
                <a:gd name="T74" fmla="*/ 2147483647 w 77"/>
                <a:gd name="T75" fmla="*/ 2147483647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0"/>
                <a:gd name="T116" fmla="*/ 77 w 77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0">
                  <a:moveTo>
                    <a:pt x="37" y="22"/>
                  </a:moveTo>
                  <a:lnTo>
                    <a:pt x="43" y="20"/>
                  </a:lnTo>
                  <a:lnTo>
                    <a:pt x="49" y="16"/>
                  </a:lnTo>
                  <a:lnTo>
                    <a:pt x="55" y="10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65" y="14"/>
                  </a:lnTo>
                  <a:lnTo>
                    <a:pt x="59" y="22"/>
                  </a:lnTo>
                  <a:lnTo>
                    <a:pt x="57" y="26"/>
                  </a:lnTo>
                  <a:lnTo>
                    <a:pt x="53" y="30"/>
                  </a:lnTo>
                  <a:lnTo>
                    <a:pt x="59" y="34"/>
                  </a:lnTo>
                  <a:lnTo>
                    <a:pt x="67" y="40"/>
                  </a:lnTo>
                  <a:lnTo>
                    <a:pt x="73" y="46"/>
                  </a:lnTo>
                  <a:lnTo>
                    <a:pt x="77" y="50"/>
                  </a:lnTo>
                  <a:lnTo>
                    <a:pt x="69" y="54"/>
                  </a:lnTo>
                  <a:lnTo>
                    <a:pt x="59" y="50"/>
                  </a:lnTo>
                  <a:lnTo>
                    <a:pt x="51" y="42"/>
                  </a:lnTo>
                  <a:lnTo>
                    <a:pt x="41" y="38"/>
                  </a:lnTo>
                  <a:lnTo>
                    <a:pt x="26" y="66"/>
                  </a:lnTo>
                  <a:lnTo>
                    <a:pt x="20" y="68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68"/>
                  </a:lnTo>
                  <a:lnTo>
                    <a:pt x="12" y="60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26" y="36"/>
                  </a:lnTo>
                  <a:lnTo>
                    <a:pt x="18" y="30"/>
                  </a:lnTo>
                  <a:lnTo>
                    <a:pt x="10" y="26"/>
                  </a:lnTo>
                  <a:lnTo>
                    <a:pt x="2" y="2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20" y="18"/>
                  </a:lnTo>
                  <a:lnTo>
                    <a:pt x="28" y="22"/>
                  </a:lnTo>
                  <a:lnTo>
                    <a:pt x="37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2" name="Freeform 66">
              <a:extLst>
                <a:ext uri="{FF2B5EF4-FFF2-40B4-BE49-F238E27FC236}">
                  <a16:creationId xmlns:a16="http://schemas.microsoft.com/office/drawing/2014/main" id="{72DF4413-4A60-0649-CE81-F8CB5D907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4781550"/>
              <a:ext cx="58738" cy="55563"/>
            </a:xfrm>
            <a:custGeom>
              <a:avLst/>
              <a:gdLst>
                <a:gd name="T0" fmla="*/ 2147483647 w 75"/>
                <a:gd name="T1" fmla="*/ 2147483647 h 69"/>
                <a:gd name="T2" fmla="*/ 2147483647 w 75"/>
                <a:gd name="T3" fmla="*/ 2147483647 h 69"/>
                <a:gd name="T4" fmla="*/ 2147483647 w 75"/>
                <a:gd name="T5" fmla="*/ 2147483647 h 69"/>
                <a:gd name="T6" fmla="*/ 2147483647 w 75"/>
                <a:gd name="T7" fmla="*/ 2147483647 h 69"/>
                <a:gd name="T8" fmla="*/ 2147483647 w 75"/>
                <a:gd name="T9" fmla="*/ 2147483647 h 69"/>
                <a:gd name="T10" fmla="*/ 2147483647 w 75"/>
                <a:gd name="T11" fmla="*/ 0 h 69"/>
                <a:gd name="T12" fmla="*/ 2147483647 w 75"/>
                <a:gd name="T13" fmla="*/ 0 h 69"/>
                <a:gd name="T14" fmla="*/ 2147483647 w 75"/>
                <a:gd name="T15" fmla="*/ 0 h 69"/>
                <a:gd name="T16" fmla="*/ 2147483647 w 75"/>
                <a:gd name="T17" fmla="*/ 2147483647 h 69"/>
                <a:gd name="T18" fmla="*/ 2147483647 w 75"/>
                <a:gd name="T19" fmla="*/ 2147483647 h 69"/>
                <a:gd name="T20" fmla="*/ 2147483647 w 75"/>
                <a:gd name="T21" fmla="*/ 2147483647 h 69"/>
                <a:gd name="T22" fmla="*/ 2147483647 w 75"/>
                <a:gd name="T23" fmla="*/ 2147483647 h 69"/>
                <a:gd name="T24" fmla="*/ 2147483647 w 75"/>
                <a:gd name="T25" fmla="*/ 2147483647 h 69"/>
                <a:gd name="T26" fmla="*/ 2147483647 w 75"/>
                <a:gd name="T27" fmla="*/ 2147483647 h 69"/>
                <a:gd name="T28" fmla="*/ 2147483647 w 75"/>
                <a:gd name="T29" fmla="*/ 2147483647 h 69"/>
                <a:gd name="T30" fmla="*/ 2147483647 w 75"/>
                <a:gd name="T31" fmla="*/ 2147483647 h 69"/>
                <a:gd name="T32" fmla="*/ 2147483647 w 75"/>
                <a:gd name="T33" fmla="*/ 2147483647 h 69"/>
                <a:gd name="T34" fmla="*/ 2147483647 w 75"/>
                <a:gd name="T35" fmla="*/ 2147483647 h 69"/>
                <a:gd name="T36" fmla="*/ 2147483647 w 75"/>
                <a:gd name="T37" fmla="*/ 2147483647 h 69"/>
                <a:gd name="T38" fmla="*/ 2147483647 w 75"/>
                <a:gd name="T39" fmla="*/ 2147483647 h 69"/>
                <a:gd name="T40" fmla="*/ 2147483647 w 75"/>
                <a:gd name="T41" fmla="*/ 2147483647 h 69"/>
                <a:gd name="T42" fmla="*/ 2147483647 w 75"/>
                <a:gd name="T43" fmla="*/ 2147483647 h 69"/>
                <a:gd name="T44" fmla="*/ 2147483647 w 75"/>
                <a:gd name="T45" fmla="*/ 2147483647 h 69"/>
                <a:gd name="T46" fmla="*/ 2147483647 w 75"/>
                <a:gd name="T47" fmla="*/ 2147483647 h 69"/>
                <a:gd name="T48" fmla="*/ 2147483647 w 75"/>
                <a:gd name="T49" fmla="*/ 2147483647 h 69"/>
                <a:gd name="T50" fmla="*/ 2147483647 w 75"/>
                <a:gd name="T51" fmla="*/ 2147483647 h 69"/>
                <a:gd name="T52" fmla="*/ 2147483647 w 75"/>
                <a:gd name="T53" fmla="*/ 2147483647 h 69"/>
                <a:gd name="T54" fmla="*/ 2147483647 w 75"/>
                <a:gd name="T55" fmla="*/ 2147483647 h 69"/>
                <a:gd name="T56" fmla="*/ 2147483647 w 75"/>
                <a:gd name="T57" fmla="*/ 2147483647 h 69"/>
                <a:gd name="T58" fmla="*/ 2147483647 w 75"/>
                <a:gd name="T59" fmla="*/ 2147483647 h 69"/>
                <a:gd name="T60" fmla="*/ 2147483647 w 75"/>
                <a:gd name="T61" fmla="*/ 2147483647 h 69"/>
                <a:gd name="T62" fmla="*/ 2147483647 w 75"/>
                <a:gd name="T63" fmla="*/ 2147483647 h 69"/>
                <a:gd name="T64" fmla="*/ 0 w 75"/>
                <a:gd name="T65" fmla="*/ 2147483647 h 69"/>
                <a:gd name="T66" fmla="*/ 0 w 75"/>
                <a:gd name="T67" fmla="*/ 2147483647 h 69"/>
                <a:gd name="T68" fmla="*/ 2147483647 w 75"/>
                <a:gd name="T69" fmla="*/ 2147483647 h 69"/>
                <a:gd name="T70" fmla="*/ 2147483647 w 75"/>
                <a:gd name="T71" fmla="*/ 2147483647 h 69"/>
                <a:gd name="T72" fmla="*/ 2147483647 w 75"/>
                <a:gd name="T73" fmla="*/ 2147483647 h 69"/>
                <a:gd name="T74" fmla="*/ 2147483647 w 75"/>
                <a:gd name="T75" fmla="*/ 2147483647 h 6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"/>
                <a:gd name="T115" fmla="*/ 0 h 69"/>
                <a:gd name="T116" fmla="*/ 75 w 75"/>
                <a:gd name="T117" fmla="*/ 69 h 6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" h="69">
                  <a:moveTo>
                    <a:pt x="35" y="22"/>
                  </a:moveTo>
                  <a:lnTo>
                    <a:pt x="41" y="20"/>
                  </a:lnTo>
                  <a:lnTo>
                    <a:pt x="47" y="16"/>
                  </a:lnTo>
                  <a:lnTo>
                    <a:pt x="53" y="10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63" y="14"/>
                  </a:lnTo>
                  <a:lnTo>
                    <a:pt x="59" y="22"/>
                  </a:lnTo>
                  <a:lnTo>
                    <a:pt x="55" y="26"/>
                  </a:lnTo>
                  <a:lnTo>
                    <a:pt x="51" y="30"/>
                  </a:lnTo>
                  <a:lnTo>
                    <a:pt x="57" y="34"/>
                  </a:lnTo>
                  <a:lnTo>
                    <a:pt x="65" y="40"/>
                  </a:lnTo>
                  <a:lnTo>
                    <a:pt x="71" y="46"/>
                  </a:lnTo>
                  <a:lnTo>
                    <a:pt x="75" y="50"/>
                  </a:lnTo>
                  <a:lnTo>
                    <a:pt x="67" y="54"/>
                  </a:lnTo>
                  <a:lnTo>
                    <a:pt x="57" y="50"/>
                  </a:lnTo>
                  <a:lnTo>
                    <a:pt x="49" y="42"/>
                  </a:lnTo>
                  <a:lnTo>
                    <a:pt x="39" y="38"/>
                  </a:lnTo>
                  <a:lnTo>
                    <a:pt x="23" y="66"/>
                  </a:lnTo>
                  <a:lnTo>
                    <a:pt x="19" y="68"/>
                  </a:lnTo>
                  <a:lnTo>
                    <a:pt x="15" y="69"/>
                  </a:lnTo>
                  <a:lnTo>
                    <a:pt x="11" y="69"/>
                  </a:lnTo>
                  <a:lnTo>
                    <a:pt x="9" y="68"/>
                  </a:lnTo>
                  <a:lnTo>
                    <a:pt x="9" y="60"/>
                  </a:lnTo>
                  <a:lnTo>
                    <a:pt x="13" y="52"/>
                  </a:lnTo>
                  <a:lnTo>
                    <a:pt x="19" y="44"/>
                  </a:lnTo>
                  <a:lnTo>
                    <a:pt x="25" y="36"/>
                  </a:lnTo>
                  <a:lnTo>
                    <a:pt x="17" y="30"/>
                  </a:lnTo>
                  <a:lnTo>
                    <a:pt x="7" y="26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9" y="14"/>
                  </a:lnTo>
                  <a:lnTo>
                    <a:pt x="17" y="18"/>
                  </a:lnTo>
                  <a:lnTo>
                    <a:pt x="27" y="22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3" name="Freeform 67">
              <a:extLst>
                <a:ext uri="{FF2B5EF4-FFF2-40B4-BE49-F238E27FC236}">
                  <a16:creationId xmlns:a16="http://schemas.microsoft.com/office/drawing/2014/main" id="{53206C0E-E665-224A-C9B1-0A1D5A66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4821238"/>
              <a:ext cx="61913" cy="55563"/>
            </a:xfrm>
            <a:custGeom>
              <a:avLst/>
              <a:gdLst>
                <a:gd name="T0" fmla="*/ 2147483647 w 77"/>
                <a:gd name="T1" fmla="*/ 2147483647 h 71"/>
                <a:gd name="T2" fmla="*/ 2147483647 w 77"/>
                <a:gd name="T3" fmla="*/ 2147483647 h 71"/>
                <a:gd name="T4" fmla="*/ 2147483647 w 77"/>
                <a:gd name="T5" fmla="*/ 2147483647 h 71"/>
                <a:gd name="T6" fmla="*/ 2147483647 w 77"/>
                <a:gd name="T7" fmla="*/ 2147483647 h 71"/>
                <a:gd name="T8" fmla="*/ 2147483647 w 77"/>
                <a:gd name="T9" fmla="*/ 2147483647 h 71"/>
                <a:gd name="T10" fmla="*/ 2147483647 w 77"/>
                <a:gd name="T11" fmla="*/ 0 h 71"/>
                <a:gd name="T12" fmla="*/ 2147483647 w 77"/>
                <a:gd name="T13" fmla="*/ 0 h 71"/>
                <a:gd name="T14" fmla="*/ 2147483647 w 77"/>
                <a:gd name="T15" fmla="*/ 2147483647 h 71"/>
                <a:gd name="T16" fmla="*/ 2147483647 w 77"/>
                <a:gd name="T17" fmla="*/ 2147483647 h 71"/>
                <a:gd name="T18" fmla="*/ 2147483647 w 77"/>
                <a:gd name="T19" fmla="*/ 2147483647 h 71"/>
                <a:gd name="T20" fmla="*/ 2147483647 w 77"/>
                <a:gd name="T21" fmla="*/ 2147483647 h 71"/>
                <a:gd name="T22" fmla="*/ 2147483647 w 77"/>
                <a:gd name="T23" fmla="*/ 2147483647 h 71"/>
                <a:gd name="T24" fmla="*/ 2147483647 w 77"/>
                <a:gd name="T25" fmla="*/ 2147483647 h 71"/>
                <a:gd name="T26" fmla="*/ 2147483647 w 77"/>
                <a:gd name="T27" fmla="*/ 2147483647 h 71"/>
                <a:gd name="T28" fmla="*/ 2147483647 w 77"/>
                <a:gd name="T29" fmla="*/ 2147483647 h 71"/>
                <a:gd name="T30" fmla="*/ 2147483647 w 77"/>
                <a:gd name="T31" fmla="*/ 2147483647 h 71"/>
                <a:gd name="T32" fmla="*/ 2147483647 w 77"/>
                <a:gd name="T33" fmla="*/ 2147483647 h 71"/>
                <a:gd name="T34" fmla="*/ 2147483647 w 77"/>
                <a:gd name="T35" fmla="*/ 2147483647 h 71"/>
                <a:gd name="T36" fmla="*/ 2147483647 w 77"/>
                <a:gd name="T37" fmla="*/ 2147483647 h 71"/>
                <a:gd name="T38" fmla="*/ 2147483647 w 77"/>
                <a:gd name="T39" fmla="*/ 2147483647 h 71"/>
                <a:gd name="T40" fmla="*/ 2147483647 w 77"/>
                <a:gd name="T41" fmla="*/ 2147483647 h 71"/>
                <a:gd name="T42" fmla="*/ 2147483647 w 77"/>
                <a:gd name="T43" fmla="*/ 2147483647 h 71"/>
                <a:gd name="T44" fmla="*/ 2147483647 w 77"/>
                <a:gd name="T45" fmla="*/ 2147483647 h 71"/>
                <a:gd name="T46" fmla="*/ 2147483647 w 77"/>
                <a:gd name="T47" fmla="*/ 2147483647 h 71"/>
                <a:gd name="T48" fmla="*/ 2147483647 w 77"/>
                <a:gd name="T49" fmla="*/ 2147483647 h 71"/>
                <a:gd name="T50" fmla="*/ 2147483647 w 77"/>
                <a:gd name="T51" fmla="*/ 2147483647 h 71"/>
                <a:gd name="T52" fmla="*/ 2147483647 w 77"/>
                <a:gd name="T53" fmla="*/ 2147483647 h 71"/>
                <a:gd name="T54" fmla="*/ 2147483647 w 77"/>
                <a:gd name="T55" fmla="*/ 2147483647 h 71"/>
                <a:gd name="T56" fmla="*/ 2147483647 w 77"/>
                <a:gd name="T57" fmla="*/ 2147483647 h 71"/>
                <a:gd name="T58" fmla="*/ 2147483647 w 77"/>
                <a:gd name="T59" fmla="*/ 2147483647 h 71"/>
                <a:gd name="T60" fmla="*/ 2147483647 w 77"/>
                <a:gd name="T61" fmla="*/ 2147483647 h 71"/>
                <a:gd name="T62" fmla="*/ 2147483647 w 77"/>
                <a:gd name="T63" fmla="*/ 2147483647 h 71"/>
                <a:gd name="T64" fmla="*/ 0 w 77"/>
                <a:gd name="T65" fmla="*/ 2147483647 h 71"/>
                <a:gd name="T66" fmla="*/ 0 w 77"/>
                <a:gd name="T67" fmla="*/ 2147483647 h 71"/>
                <a:gd name="T68" fmla="*/ 2147483647 w 77"/>
                <a:gd name="T69" fmla="*/ 2147483647 h 71"/>
                <a:gd name="T70" fmla="*/ 2147483647 w 77"/>
                <a:gd name="T71" fmla="*/ 2147483647 h 71"/>
                <a:gd name="T72" fmla="*/ 2147483647 w 77"/>
                <a:gd name="T73" fmla="*/ 2147483647 h 71"/>
                <a:gd name="T74" fmla="*/ 2147483647 w 77"/>
                <a:gd name="T75" fmla="*/ 2147483647 h 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"/>
                <a:gd name="T115" fmla="*/ 0 h 71"/>
                <a:gd name="T116" fmla="*/ 77 w 77"/>
                <a:gd name="T117" fmla="*/ 71 h 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" h="71">
                  <a:moveTo>
                    <a:pt x="37" y="23"/>
                  </a:moveTo>
                  <a:lnTo>
                    <a:pt x="43" y="21"/>
                  </a:lnTo>
                  <a:lnTo>
                    <a:pt x="47" y="18"/>
                  </a:lnTo>
                  <a:lnTo>
                    <a:pt x="53" y="10"/>
                  </a:lnTo>
                  <a:lnTo>
                    <a:pt x="57" y="2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1" y="4"/>
                  </a:lnTo>
                  <a:lnTo>
                    <a:pt x="63" y="16"/>
                  </a:lnTo>
                  <a:lnTo>
                    <a:pt x="59" y="21"/>
                  </a:lnTo>
                  <a:lnTo>
                    <a:pt x="55" y="27"/>
                  </a:lnTo>
                  <a:lnTo>
                    <a:pt x="51" y="31"/>
                  </a:lnTo>
                  <a:lnTo>
                    <a:pt x="57" y="35"/>
                  </a:lnTo>
                  <a:lnTo>
                    <a:pt x="65" y="41"/>
                  </a:lnTo>
                  <a:lnTo>
                    <a:pt x="73" y="45"/>
                  </a:lnTo>
                  <a:lnTo>
                    <a:pt x="77" y="51"/>
                  </a:lnTo>
                  <a:lnTo>
                    <a:pt x="67" y="55"/>
                  </a:lnTo>
                  <a:lnTo>
                    <a:pt x="59" y="51"/>
                  </a:lnTo>
                  <a:lnTo>
                    <a:pt x="49" y="43"/>
                  </a:lnTo>
                  <a:lnTo>
                    <a:pt x="39" y="37"/>
                  </a:lnTo>
                  <a:lnTo>
                    <a:pt x="26" y="67"/>
                  </a:lnTo>
                  <a:lnTo>
                    <a:pt x="20" y="69"/>
                  </a:lnTo>
                  <a:lnTo>
                    <a:pt x="16" y="71"/>
                  </a:lnTo>
                  <a:lnTo>
                    <a:pt x="14" y="71"/>
                  </a:lnTo>
                  <a:lnTo>
                    <a:pt x="12" y="69"/>
                  </a:lnTo>
                  <a:lnTo>
                    <a:pt x="12" y="61"/>
                  </a:lnTo>
                  <a:lnTo>
                    <a:pt x="16" y="53"/>
                  </a:lnTo>
                  <a:lnTo>
                    <a:pt x="22" y="45"/>
                  </a:lnTo>
                  <a:lnTo>
                    <a:pt x="26" y="37"/>
                  </a:lnTo>
                  <a:lnTo>
                    <a:pt x="18" y="31"/>
                  </a:lnTo>
                  <a:lnTo>
                    <a:pt x="8" y="27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10" y="16"/>
                  </a:lnTo>
                  <a:lnTo>
                    <a:pt x="20" y="19"/>
                  </a:lnTo>
                  <a:lnTo>
                    <a:pt x="28" y="21"/>
                  </a:lnTo>
                  <a:lnTo>
                    <a:pt x="37" y="23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4" name="Freeform 68">
              <a:extLst>
                <a:ext uri="{FF2B5EF4-FFF2-40B4-BE49-F238E27FC236}">
                  <a16:creationId xmlns:a16="http://schemas.microsoft.com/office/drawing/2014/main" id="{BA6BFD8B-E66C-3AEB-358D-6DF7D7B4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850" y="4922838"/>
              <a:ext cx="1858963" cy="1030288"/>
            </a:xfrm>
            <a:custGeom>
              <a:avLst/>
              <a:gdLst>
                <a:gd name="T0" fmla="*/ 2147483647 w 2341"/>
                <a:gd name="T1" fmla="*/ 2147483647 h 1298"/>
                <a:gd name="T2" fmla="*/ 2147483647 w 2341"/>
                <a:gd name="T3" fmla="*/ 2147483647 h 1298"/>
                <a:gd name="T4" fmla="*/ 2147483647 w 2341"/>
                <a:gd name="T5" fmla="*/ 2147483647 h 1298"/>
                <a:gd name="T6" fmla="*/ 2147483647 w 2341"/>
                <a:gd name="T7" fmla="*/ 2147483647 h 1298"/>
                <a:gd name="T8" fmla="*/ 2147483647 w 2341"/>
                <a:gd name="T9" fmla="*/ 2147483647 h 1298"/>
                <a:gd name="T10" fmla="*/ 2147483647 w 2341"/>
                <a:gd name="T11" fmla="*/ 2147483647 h 1298"/>
                <a:gd name="T12" fmla="*/ 2147483647 w 2341"/>
                <a:gd name="T13" fmla="*/ 2147483647 h 1298"/>
                <a:gd name="T14" fmla="*/ 2147483647 w 2341"/>
                <a:gd name="T15" fmla="*/ 2147483647 h 1298"/>
                <a:gd name="T16" fmla="*/ 2147483647 w 2341"/>
                <a:gd name="T17" fmla="*/ 2147483647 h 1298"/>
                <a:gd name="T18" fmla="*/ 2147483647 w 2341"/>
                <a:gd name="T19" fmla="*/ 2147483647 h 1298"/>
                <a:gd name="T20" fmla="*/ 2147483647 w 2341"/>
                <a:gd name="T21" fmla="*/ 2147483647 h 1298"/>
                <a:gd name="T22" fmla="*/ 2147483647 w 2341"/>
                <a:gd name="T23" fmla="*/ 2147483647 h 1298"/>
                <a:gd name="T24" fmla="*/ 2147483647 w 2341"/>
                <a:gd name="T25" fmla="*/ 2147483647 h 1298"/>
                <a:gd name="T26" fmla="*/ 2147483647 w 2341"/>
                <a:gd name="T27" fmla="*/ 2147483647 h 1298"/>
                <a:gd name="T28" fmla="*/ 2147483647 w 2341"/>
                <a:gd name="T29" fmla="*/ 2147483647 h 1298"/>
                <a:gd name="T30" fmla="*/ 2147483647 w 2341"/>
                <a:gd name="T31" fmla="*/ 2147483647 h 1298"/>
                <a:gd name="T32" fmla="*/ 2147483647 w 2341"/>
                <a:gd name="T33" fmla="*/ 2147483647 h 1298"/>
                <a:gd name="T34" fmla="*/ 2147483647 w 2341"/>
                <a:gd name="T35" fmla="*/ 2147483647 h 1298"/>
                <a:gd name="T36" fmla="*/ 2147483647 w 2341"/>
                <a:gd name="T37" fmla="*/ 2147483647 h 1298"/>
                <a:gd name="T38" fmla="*/ 2147483647 w 2341"/>
                <a:gd name="T39" fmla="*/ 2147483647 h 1298"/>
                <a:gd name="T40" fmla="*/ 2147483647 w 2341"/>
                <a:gd name="T41" fmla="*/ 2147483647 h 1298"/>
                <a:gd name="T42" fmla="*/ 2147483647 w 2341"/>
                <a:gd name="T43" fmla="*/ 2147483647 h 1298"/>
                <a:gd name="T44" fmla="*/ 2147483647 w 2341"/>
                <a:gd name="T45" fmla="*/ 2147483647 h 1298"/>
                <a:gd name="T46" fmla="*/ 2147483647 w 2341"/>
                <a:gd name="T47" fmla="*/ 2147483647 h 1298"/>
                <a:gd name="T48" fmla="*/ 2147483647 w 2341"/>
                <a:gd name="T49" fmla="*/ 2147483647 h 1298"/>
                <a:gd name="T50" fmla="*/ 2147483647 w 2341"/>
                <a:gd name="T51" fmla="*/ 2147483647 h 1298"/>
                <a:gd name="T52" fmla="*/ 2147483647 w 2341"/>
                <a:gd name="T53" fmla="*/ 2147483647 h 1298"/>
                <a:gd name="T54" fmla="*/ 2147483647 w 2341"/>
                <a:gd name="T55" fmla="*/ 2147483647 h 1298"/>
                <a:gd name="T56" fmla="*/ 2147483647 w 2341"/>
                <a:gd name="T57" fmla="*/ 2147483647 h 1298"/>
                <a:gd name="T58" fmla="*/ 2147483647 w 2341"/>
                <a:gd name="T59" fmla="*/ 2147483647 h 1298"/>
                <a:gd name="T60" fmla="*/ 2147483647 w 2341"/>
                <a:gd name="T61" fmla="*/ 2147483647 h 1298"/>
                <a:gd name="T62" fmla="*/ 2147483647 w 2341"/>
                <a:gd name="T63" fmla="*/ 2147483647 h 1298"/>
                <a:gd name="T64" fmla="*/ 2147483647 w 2341"/>
                <a:gd name="T65" fmla="*/ 2147483647 h 1298"/>
                <a:gd name="T66" fmla="*/ 2147483647 w 2341"/>
                <a:gd name="T67" fmla="*/ 2147483647 h 1298"/>
                <a:gd name="T68" fmla="*/ 2147483647 w 2341"/>
                <a:gd name="T69" fmla="*/ 2147483647 h 1298"/>
                <a:gd name="T70" fmla="*/ 2147483647 w 2341"/>
                <a:gd name="T71" fmla="*/ 2147483647 h 1298"/>
                <a:gd name="T72" fmla="*/ 2147483647 w 2341"/>
                <a:gd name="T73" fmla="*/ 2147483647 h 1298"/>
                <a:gd name="T74" fmla="*/ 2147483647 w 2341"/>
                <a:gd name="T75" fmla="*/ 2147483647 h 1298"/>
                <a:gd name="T76" fmla="*/ 2147483647 w 2341"/>
                <a:gd name="T77" fmla="*/ 2147483647 h 1298"/>
                <a:gd name="T78" fmla="*/ 2147483647 w 2341"/>
                <a:gd name="T79" fmla="*/ 2147483647 h 1298"/>
                <a:gd name="T80" fmla="*/ 2147483647 w 2341"/>
                <a:gd name="T81" fmla="*/ 2147483647 h 1298"/>
                <a:gd name="T82" fmla="*/ 2147483647 w 2341"/>
                <a:gd name="T83" fmla="*/ 2147483647 h 1298"/>
                <a:gd name="T84" fmla="*/ 2147483647 w 2341"/>
                <a:gd name="T85" fmla="*/ 2147483647 h 1298"/>
                <a:gd name="T86" fmla="*/ 2147483647 w 2341"/>
                <a:gd name="T87" fmla="*/ 2147483647 h 1298"/>
                <a:gd name="T88" fmla="*/ 2147483647 w 2341"/>
                <a:gd name="T89" fmla="*/ 2147483647 h 1298"/>
                <a:gd name="T90" fmla="*/ 2147483647 w 2341"/>
                <a:gd name="T91" fmla="*/ 2147483647 h 1298"/>
                <a:gd name="T92" fmla="*/ 2147483647 w 2341"/>
                <a:gd name="T93" fmla="*/ 2147483647 h 1298"/>
                <a:gd name="T94" fmla="*/ 2147483647 w 2341"/>
                <a:gd name="T95" fmla="*/ 2147483647 h 1298"/>
                <a:gd name="T96" fmla="*/ 2147483647 w 2341"/>
                <a:gd name="T97" fmla="*/ 2147483647 h 1298"/>
                <a:gd name="T98" fmla="*/ 2147483647 w 2341"/>
                <a:gd name="T99" fmla="*/ 2147483647 h 1298"/>
                <a:gd name="T100" fmla="*/ 2147483647 w 2341"/>
                <a:gd name="T101" fmla="*/ 2147483647 h 1298"/>
                <a:gd name="T102" fmla="*/ 2147483647 w 2341"/>
                <a:gd name="T103" fmla="*/ 2147483647 h 1298"/>
                <a:gd name="T104" fmla="*/ 2147483647 w 2341"/>
                <a:gd name="T105" fmla="*/ 2147483647 h 1298"/>
                <a:gd name="T106" fmla="*/ 2147483647 w 2341"/>
                <a:gd name="T107" fmla="*/ 2147483647 h 1298"/>
                <a:gd name="T108" fmla="*/ 2147483647 w 2341"/>
                <a:gd name="T109" fmla="*/ 2147483647 h 1298"/>
                <a:gd name="T110" fmla="*/ 2147483647 w 2341"/>
                <a:gd name="T111" fmla="*/ 2147483647 h 1298"/>
                <a:gd name="T112" fmla="*/ 2147483647 w 2341"/>
                <a:gd name="T113" fmla="*/ 2147483647 h 1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41"/>
                <a:gd name="T172" fmla="*/ 0 h 1298"/>
                <a:gd name="T173" fmla="*/ 2341 w 2341"/>
                <a:gd name="T174" fmla="*/ 1298 h 1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41" h="1298">
                  <a:moveTo>
                    <a:pt x="1585" y="8"/>
                  </a:moveTo>
                  <a:lnTo>
                    <a:pt x="1571" y="20"/>
                  </a:lnTo>
                  <a:lnTo>
                    <a:pt x="1555" y="30"/>
                  </a:lnTo>
                  <a:lnTo>
                    <a:pt x="1539" y="40"/>
                  </a:lnTo>
                  <a:lnTo>
                    <a:pt x="1525" y="52"/>
                  </a:lnTo>
                  <a:lnTo>
                    <a:pt x="1511" y="63"/>
                  </a:lnTo>
                  <a:lnTo>
                    <a:pt x="1500" y="75"/>
                  </a:lnTo>
                  <a:lnTo>
                    <a:pt x="1490" y="89"/>
                  </a:lnTo>
                  <a:lnTo>
                    <a:pt x="1482" y="105"/>
                  </a:lnTo>
                  <a:lnTo>
                    <a:pt x="1460" y="109"/>
                  </a:lnTo>
                  <a:lnTo>
                    <a:pt x="1434" y="109"/>
                  </a:lnTo>
                  <a:lnTo>
                    <a:pt x="1407" y="105"/>
                  </a:lnTo>
                  <a:lnTo>
                    <a:pt x="1381" y="97"/>
                  </a:lnTo>
                  <a:lnTo>
                    <a:pt x="1357" y="91"/>
                  </a:lnTo>
                  <a:lnTo>
                    <a:pt x="1338" y="83"/>
                  </a:lnTo>
                  <a:lnTo>
                    <a:pt x="1324" y="79"/>
                  </a:lnTo>
                  <a:lnTo>
                    <a:pt x="1320" y="77"/>
                  </a:lnTo>
                  <a:lnTo>
                    <a:pt x="1338" y="97"/>
                  </a:lnTo>
                  <a:lnTo>
                    <a:pt x="1355" y="111"/>
                  </a:lnTo>
                  <a:lnTo>
                    <a:pt x="1377" y="121"/>
                  </a:lnTo>
                  <a:lnTo>
                    <a:pt x="1401" y="129"/>
                  </a:lnTo>
                  <a:lnTo>
                    <a:pt x="1425" y="135"/>
                  </a:lnTo>
                  <a:lnTo>
                    <a:pt x="1448" y="138"/>
                  </a:lnTo>
                  <a:lnTo>
                    <a:pt x="1470" y="142"/>
                  </a:lnTo>
                  <a:lnTo>
                    <a:pt x="1494" y="146"/>
                  </a:lnTo>
                  <a:lnTo>
                    <a:pt x="1504" y="148"/>
                  </a:lnTo>
                  <a:lnTo>
                    <a:pt x="1511" y="150"/>
                  </a:lnTo>
                  <a:lnTo>
                    <a:pt x="1519" y="152"/>
                  </a:lnTo>
                  <a:lnTo>
                    <a:pt x="1529" y="154"/>
                  </a:lnTo>
                  <a:lnTo>
                    <a:pt x="1535" y="156"/>
                  </a:lnTo>
                  <a:lnTo>
                    <a:pt x="1543" y="160"/>
                  </a:lnTo>
                  <a:lnTo>
                    <a:pt x="1551" y="164"/>
                  </a:lnTo>
                  <a:lnTo>
                    <a:pt x="1557" y="170"/>
                  </a:lnTo>
                  <a:lnTo>
                    <a:pt x="1553" y="184"/>
                  </a:lnTo>
                  <a:lnTo>
                    <a:pt x="1545" y="198"/>
                  </a:lnTo>
                  <a:lnTo>
                    <a:pt x="1535" y="212"/>
                  </a:lnTo>
                  <a:lnTo>
                    <a:pt x="1525" y="225"/>
                  </a:lnTo>
                  <a:lnTo>
                    <a:pt x="1513" y="241"/>
                  </a:lnTo>
                  <a:lnTo>
                    <a:pt x="1508" y="257"/>
                  </a:lnTo>
                  <a:lnTo>
                    <a:pt x="1504" y="273"/>
                  </a:lnTo>
                  <a:lnTo>
                    <a:pt x="1506" y="293"/>
                  </a:lnTo>
                  <a:lnTo>
                    <a:pt x="1519" y="310"/>
                  </a:lnTo>
                  <a:lnTo>
                    <a:pt x="1537" y="320"/>
                  </a:lnTo>
                  <a:lnTo>
                    <a:pt x="1557" y="322"/>
                  </a:lnTo>
                  <a:lnTo>
                    <a:pt x="1577" y="320"/>
                  </a:lnTo>
                  <a:lnTo>
                    <a:pt x="1598" y="316"/>
                  </a:lnTo>
                  <a:lnTo>
                    <a:pt x="1620" y="310"/>
                  </a:lnTo>
                  <a:lnTo>
                    <a:pt x="1640" y="306"/>
                  </a:lnTo>
                  <a:lnTo>
                    <a:pt x="1660" y="304"/>
                  </a:lnTo>
                  <a:lnTo>
                    <a:pt x="1666" y="308"/>
                  </a:lnTo>
                  <a:lnTo>
                    <a:pt x="1673" y="312"/>
                  </a:lnTo>
                  <a:lnTo>
                    <a:pt x="1683" y="314"/>
                  </a:lnTo>
                  <a:lnTo>
                    <a:pt x="1691" y="316"/>
                  </a:lnTo>
                  <a:lnTo>
                    <a:pt x="1695" y="322"/>
                  </a:lnTo>
                  <a:lnTo>
                    <a:pt x="1705" y="336"/>
                  </a:lnTo>
                  <a:lnTo>
                    <a:pt x="1723" y="358"/>
                  </a:lnTo>
                  <a:lnTo>
                    <a:pt x="1745" y="387"/>
                  </a:lnTo>
                  <a:lnTo>
                    <a:pt x="1770" y="421"/>
                  </a:lnTo>
                  <a:lnTo>
                    <a:pt x="1798" y="459"/>
                  </a:lnTo>
                  <a:lnTo>
                    <a:pt x="1830" y="500"/>
                  </a:lnTo>
                  <a:lnTo>
                    <a:pt x="1861" y="542"/>
                  </a:lnTo>
                  <a:lnTo>
                    <a:pt x="1893" y="583"/>
                  </a:lnTo>
                  <a:lnTo>
                    <a:pt x="1924" y="623"/>
                  </a:lnTo>
                  <a:lnTo>
                    <a:pt x="1954" y="660"/>
                  </a:lnTo>
                  <a:lnTo>
                    <a:pt x="1980" y="694"/>
                  </a:lnTo>
                  <a:lnTo>
                    <a:pt x="2003" y="721"/>
                  </a:lnTo>
                  <a:lnTo>
                    <a:pt x="2021" y="743"/>
                  </a:lnTo>
                  <a:lnTo>
                    <a:pt x="2033" y="755"/>
                  </a:lnTo>
                  <a:lnTo>
                    <a:pt x="2039" y="759"/>
                  </a:lnTo>
                  <a:lnTo>
                    <a:pt x="2029" y="731"/>
                  </a:lnTo>
                  <a:lnTo>
                    <a:pt x="1997" y="674"/>
                  </a:lnTo>
                  <a:lnTo>
                    <a:pt x="1950" y="601"/>
                  </a:lnTo>
                  <a:lnTo>
                    <a:pt x="1895" y="520"/>
                  </a:lnTo>
                  <a:lnTo>
                    <a:pt x="1837" y="441"/>
                  </a:lnTo>
                  <a:lnTo>
                    <a:pt x="1788" y="370"/>
                  </a:lnTo>
                  <a:lnTo>
                    <a:pt x="1752" y="320"/>
                  </a:lnTo>
                  <a:lnTo>
                    <a:pt x="1741" y="300"/>
                  </a:lnTo>
                  <a:lnTo>
                    <a:pt x="1758" y="299"/>
                  </a:lnTo>
                  <a:lnTo>
                    <a:pt x="1778" y="295"/>
                  </a:lnTo>
                  <a:lnTo>
                    <a:pt x="1796" y="291"/>
                  </a:lnTo>
                  <a:lnTo>
                    <a:pt x="1814" y="283"/>
                  </a:lnTo>
                  <a:lnTo>
                    <a:pt x="1830" y="275"/>
                  </a:lnTo>
                  <a:lnTo>
                    <a:pt x="1843" y="263"/>
                  </a:lnTo>
                  <a:lnTo>
                    <a:pt x="1857" y="249"/>
                  </a:lnTo>
                  <a:lnTo>
                    <a:pt x="1867" y="233"/>
                  </a:lnTo>
                  <a:lnTo>
                    <a:pt x="1871" y="237"/>
                  </a:lnTo>
                  <a:lnTo>
                    <a:pt x="1885" y="245"/>
                  </a:lnTo>
                  <a:lnTo>
                    <a:pt x="1905" y="259"/>
                  </a:lnTo>
                  <a:lnTo>
                    <a:pt x="1932" y="279"/>
                  </a:lnTo>
                  <a:lnTo>
                    <a:pt x="1964" y="300"/>
                  </a:lnTo>
                  <a:lnTo>
                    <a:pt x="1999" y="326"/>
                  </a:lnTo>
                  <a:lnTo>
                    <a:pt x="2039" y="354"/>
                  </a:lnTo>
                  <a:lnTo>
                    <a:pt x="2080" y="383"/>
                  </a:lnTo>
                  <a:lnTo>
                    <a:pt x="2122" y="415"/>
                  </a:lnTo>
                  <a:lnTo>
                    <a:pt x="2161" y="445"/>
                  </a:lnTo>
                  <a:lnTo>
                    <a:pt x="2201" y="476"/>
                  </a:lnTo>
                  <a:lnTo>
                    <a:pt x="2238" y="506"/>
                  </a:lnTo>
                  <a:lnTo>
                    <a:pt x="2270" y="536"/>
                  </a:lnTo>
                  <a:lnTo>
                    <a:pt x="2298" y="561"/>
                  </a:lnTo>
                  <a:lnTo>
                    <a:pt x="2321" y="585"/>
                  </a:lnTo>
                  <a:lnTo>
                    <a:pt x="2335" y="605"/>
                  </a:lnTo>
                  <a:lnTo>
                    <a:pt x="2341" y="628"/>
                  </a:lnTo>
                  <a:lnTo>
                    <a:pt x="2339" y="648"/>
                  </a:lnTo>
                  <a:lnTo>
                    <a:pt x="2331" y="668"/>
                  </a:lnTo>
                  <a:lnTo>
                    <a:pt x="2321" y="686"/>
                  </a:lnTo>
                  <a:lnTo>
                    <a:pt x="2306" y="704"/>
                  </a:lnTo>
                  <a:lnTo>
                    <a:pt x="2290" y="719"/>
                  </a:lnTo>
                  <a:lnTo>
                    <a:pt x="2274" y="737"/>
                  </a:lnTo>
                  <a:lnTo>
                    <a:pt x="2258" y="753"/>
                  </a:lnTo>
                  <a:lnTo>
                    <a:pt x="2254" y="737"/>
                  </a:lnTo>
                  <a:lnTo>
                    <a:pt x="2256" y="723"/>
                  </a:lnTo>
                  <a:lnTo>
                    <a:pt x="2266" y="711"/>
                  </a:lnTo>
                  <a:lnTo>
                    <a:pt x="2278" y="700"/>
                  </a:lnTo>
                  <a:lnTo>
                    <a:pt x="2290" y="688"/>
                  </a:lnTo>
                  <a:lnTo>
                    <a:pt x="2304" y="676"/>
                  </a:lnTo>
                  <a:lnTo>
                    <a:pt x="2314" y="662"/>
                  </a:lnTo>
                  <a:lnTo>
                    <a:pt x="2318" y="646"/>
                  </a:lnTo>
                  <a:lnTo>
                    <a:pt x="2318" y="627"/>
                  </a:lnTo>
                  <a:lnTo>
                    <a:pt x="2308" y="611"/>
                  </a:lnTo>
                  <a:lnTo>
                    <a:pt x="2296" y="597"/>
                  </a:lnTo>
                  <a:lnTo>
                    <a:pt x="2280" y="587"/>
                  </a:lnTo>
                  <a:lnTo>
                    <a:pt x="2272" y="585"/>
                  </a:lnTo>
                  <a:lnTo>
                    <a:pt x="2264" y="583"/>
                  </a:lnTo>
                  <a:lnTo>
                    <a:pt x="2256" y="583"/>
                  </a:lnTo>
                  <a:lnTo>
                    <a:pt x="2248" y="583"/>
                  </a:lnTo>
                  <a:lnTo>
                    <a:pt x="2238" y="585"/>
                  </a:lnTo>
                  <a:lnTo>
                    <a:pt x="2231" y="587"/>
                  </a:lnTo>
                  <a:lnTo>
                    <a:pt x="2223" y="589"/>
                  </a:lnTo>
                  <a:lnTo>
                    <a:pt x="2217" y="593"/>
                  </a:lnTo>
                  <a:lnTo>
                    <a:pt x="2181" y="628"/>
                  </a:lnTo>
                  <a:lnTo>
                    <a:pt x="2154" y="666"/>
                  </a:lnTo>
                  <a:lnTo>
                    <a:pt x="2128" y="706"/>
                  </a:lnTo>
                  <a:lnTo>
                    <a:pt x="2108" y="749"/>
                  </a:lnTo>
                  <a:lnTo>
                    <a:pt x="2088" y="790"/>
                  </a:lnTo>
                  <a:lnTo>
                    <a:pt x="2073" y="834"/>
                  </a:lnTo>
                  <a:lnTo>
                    <a:pt x="2055" y="879"/>
                  </a:lnTo>
                  <a:lnTo>
                    <a:pt x="2039" y="923"/>
                  </a:lnTo>
                  <a:lnTo>
                    <a:pt x="2025" y="945"/>
                  </a:lnTo>
                  <a:lnTo>
                    <a:pt x="2007" y="962"/>
                  </a:lnTo>
                  <a:lnTo>
                    <a:pt x="1990" y="978"/>
                  </a:lnTo>
                  <a:lnTo>
                    <a:pt x="1968" y="990"/>
                  </a:lnTo>
                  <a:lnTo>
                    <a:pt x="1946" y="1000"/>
                  </a:lnTo>
                  <a:lnTo>
                    <a:pt x="1922" y="1008"/>
                  </a:lnTo>
                  <a:lnTo>
                    <a:pt x="1897" y="1012"/>
                  </a:lnTo>
                  <a:lnTo>
                    <a:pt x="1873" y="1014"/>
                  </a:lnTo>
                  <a:lnTo>
                    <a:pt x="1851" y="1002"/>
                  </a:lnTo>
                  <a:lnTo>
                    <a:pt x="1835" y="988"/>
                  </a:lnTo>
                  <a:lnTo>
                    <a:pt x="1826" y="968"/>
                  </a:lnTo>
                  <a:lnTo>
                    <a:pt x="1820" y="947"/>
                  </a:lnTo>
                  <a:lnTo>
                    <a:pt x="1816" y="925"/>
                  </a:lnTo>
                  <a:lnTo>
                    <a:pt x="1810" y="901"/>
                  </a:lnTo>
                  <a:lnTo>
                    <a:pt x="1800" y="879"/>
                  </a:lnTo>
                  <a:lnTo>
                    <a:pt x="1786" y="862"/>
                  </a:lnTo>
                  <a:lnTo>
                    <a:pt x="1798" y="844"/>
                  </a:lnTo>
                  <a:lnTo>
                    <a:pt x="1810" y="826"/>
                  </a:lnTo>
                  <a:lnTo>
                    <a:pt x="1826" y="808"/>
                  </a:lnTo>
                  <a:lnTo>
                    <a:pt x="1839" y="792"/>
                  </a:lnTo>
                  <a:lnTo>
                    <a:pt x="1857" y="779"/>
                  </a:lnTo>
                  <a:lnTo>
                    <a:pt x="1875" y="767"/>
                  </a:lnTo>
                  <a:lnTo>
                    <a:pt x="1895" y="761"/>
                  </a:lnTo>
                  <a:lnTo>
                    <a:pt x="1916" y="759"/>
                  </a:lnTo>
                  <a:lnTo>
                    <a:pt x="1930" y="759"/>
                  </a:lnTo>
                  <a:lnTo>
                    <a:pt x="1940" y="763"/>
                  </a:lnTo>
                  <a:lnTo>
                    <a:pt x="1950" y="769"/>
                  </a:lnTo>
                  <a:lnTo>
                    <a:pt x="1956" y="779"/>
                  </a:lnTo>
                  <a:lnTo>
                    <a:pt x="1946" y="804"/>
                  </a:lnTo>
                  <a:lnTo>
                    <a:pt x="1930" y="826"/>
                  </a:lnTo>
                  <a:lnTo>
                    <a:pt x="1911" y="848"/>
                  </a:lnTo>
                  <a:lnTo>
                    <a:pt x="1891" y="868"/>
                  </a:lnTo>
                  <a:lnTo>
                    <a:pt x="1871" y="889"/>
                  </a:lnTo>
                  <a:lnTo>
                    <a:pt x="1855" y="911"/>
                  </a:lnTo>
                  <a:lnTo>
                    <a:pt x="1847" y="935"/>
                  </a:lnTo>
                  <a:lnTo>
                    <a:pt x="1849" y="962"/>
                  </a:lnTo>
                  <a:lnTo>
                    <a:pt x="1857" y="972"/>
                  </a:lnTo>
                  <a:lnTo>
                    <a:pt x="1867" y="978"/>
                  </a:lnTo>
                  <a:lnTo>
                    <a:pt x="1879" y="980"/>
                  </a:lnTo>
                  <a:lnTo>
                    <a:pt x="1889" y="980"/>
                  </a:lnTo>
                  <a:lnTo>
                    <a:pt x="1895" y="974"/>
                  </a:lnTo>
                  <a:lnTo>
                    <a:pt x="1895" y="966"/>
                  </a:lnTo>
                  <a:lnTo>
                    <a:pt x="1891" y="956"/>
                  </a:lnTo>
                  <a:lnTo>
                    <a:pt x="1889" y="949"/>
                  </a:lnTo>
                  <a:lnTo>
                    <a:pt x="1901" y="923"/>
                  </a:lnTo>
                  <a:lnTo>
                    <a:pt x="1918" y="899"/>
                  </a:lnTo>
                  <a:lnTo>
                    <a:pt x="1940" y="877"/>
                  </a:lnTo>
                  <a:lnTo>
                    <a:pt x="1964" y="856"/>
                  </a:lnTo>
                  <a:lnTo>
                    <a:pt x="1982" y="834"/>
                  </a:lnTo>
                  <a:lnTo>
                    <a:pt x="1995" y="812"/>
                  </a:lnTo>
                  <a:lnTo>
                    <a:pt x="2001" y="785"/>
                  </a:lnTo>
                  <a:lnTo>
                    <a:pt x="1995" y="755"/>
                  </a:lnTo>
                  <a:lnTo>
                    <a:pt x="1995" y="745"/>
                  </a:lnTo>
                  <a:lnTo>
                    <a:pt x="1992" y="735"/>
                  </a:lnTo>
                  <a:lnTo>
                    <a:pt x="1986" y="729"/>
                  </a:lnTo>
                  <a:lnTo>
                    <a:pt x="1978" y="723"/>
                  </a:lnTo>
                  <a:lnTo>
                    <a:pt x="1948" y="719"/>
                  </a:lnTo>
                  <a:lnTo>
                    <a:pt x="1918" y="717"/>
                  </a:lnTo>
                  <a:lnTo>
                    <a:pt x="1891" y="721"/>
                  </a:lnTo>
                  <a:lnTo>
                    <a:pt x="1863" y="727"/>
                  </a:lnTo>
                  <a:lnTo>
                    <a:pt x="1837" y="739"/>
                  </a:lnTo>
                  <a:lnTo>
                    <a:pt x="1814" y="753"/>
                  </a:lnTo>
                  <a:lnTo>
                    <a:pt x="1792" y="773"/>
                  </a:lnTo>
                  <a:lnTo>
                    <a:pt x="1772" y="794"/>
                  </a:lnTo>
                  <a:lnTo>
                    <a:pt x="1749" y="830"/>
                  </a:lnTo>
                  <a:lnTo>
                    <a:pt x="1725" y="868"/>
                  </a:lnTo>
                  <a:lnTo>
                    <a:pt x="1699" y="905"/>
                  </a:lnTo>
                  <a:lnTo>
                    <a:pt x="1670" y="941"/>
                  </a:lnTo>
                  <a:lnTo>
                    <a:pt x="1638" y="972"/>
                  </a:lnTo>
                  <a:lnTo>
                    <a:pt x="1600" y="996"/>
                  </a:lnTo>
                  <a:lnTo>
                    <a:pt x="1559" y="1008"/>
                  </a:lnTo>
                  <a:lnTo>
                    <a:pt x="1509" y="1006"/>
                  </a:lnTo>
                  <a:lnTo>
                    <a:pt x="1478" y="1000"/>
                  </a:lnTo>
                  <a:lnTo>
                    <a:pt x="1448" y="996"/>
                  </a:lnTo>
                  <a:lnTo>
                    <a:pt x="1419" y="994"/>
                  </a:lnTo>
                  <a:lnTo>
                    <a:pt x="1391" y="996"/>
                  </a:lnTo>
                  <a:lnTo>
                    <a:pt x="1363" y="1002"/>
                  </a:lnTo>
                  <a:lnTo>
                    <a:pt x="1336" y="1008"/>
                  </a:lnTo>
                  <a:lnTo>
                    <a:pt x="1310" y="1018"/>
                  </a:lnTo>
                  <a:lnTo>
                    <a:pt x="1284" y="1028"/>
                  </a:lnTo>
                  <a:lnTo>
                    <a:pt x="1259" y="1041"/>
                  </a:lnTo>
                  <a:lnTo>
                    <a:pt x="1235" y="1055"/>
                  </a:lnTo>
                  <a:lnTo>
                    <a:pt x="1211" y="1071"/>
                  </a:lnTo>
                  <a:lnTo>
                    <a:pt x="1187" y="1089"/>
                  </a:lnTo>
                  <a:lnTo>
                    <a:pt x="1166" y="1109"/>
                  </a:lnTo>
                  <a:lnTo>
                    <a:pt x="1144" y="1128"/>
                  </a:lnTo>
                  <a:lnTo>
                    <a:pt x="1122" y="1150"/>
                  </a:lnTo>
                  <a:lnTo>
                    <a:pt x="1101" y="1172"/>
                  </a:lnTo>
                  <a:lnTo>
                    <a:pt x="1079" y="1190"/>
                  </a:lnTo>
                  <a:lnTo>
                    <a:pt x="1055" y="1207"/>
                  </a:lnTo>
                  <a:lnTo>
                    <a:pt x="1031" y="1221"/>
                  </a:lnTo>
                  <a:lnTo>
                    <a:pt x="1008" y="1235"/>
                  </a:lnTo>
                  <a:lnTo>
                    <a:pt x="984" y="1247"/>
                  </a:lnTo>
                  <a:lnTo>
                    <a:pt x="958" y="1259"/>
                  </a:lnTo>
                  <a:lnTo>
                    <a:pt x="933" y="1269"/>
                  </a:lnTo>
                  <a:lnTo>
                    <a:pt x="907" y="1277"/>
                  </a:lnTo>
                  <a:lnTo>
                    <a:pt x="881" y="1282"/>
                  </a:lnTo>
                  <a:lnTo>
                    <a:pt x="854" y="1288"/>
                  </a:lnTo>
                  <a:lnTo>
                    <a:pt x="826" y="1292"/>
                  </a:lnTo>
                  <a:lnTo>
                    <a:pt x="798" y="1296"/>
                  </a:lnTo>
                  <a:lnTo>
                    <a:pt x="771" y="1298"/>
                  </a:lnTo>
                  <a:lnTo>
                    <a:pt x="741" y="1298"/>
                  </a:lnTo>
                  <a:lnTo>
                    <a:pt x="713" y="1298"/>
                  </a:lnTo>
                  <a:lnTo>
                    <a:pt x="684" y="1298"/>
                  </a:lnTo>
                  <a:lnTo>
                    <a:pt x="660" y="1296"/>
                  </a:lnTo>
                  <a:lnTo>
                    <a:pt x="636" y="1292"/>
                  </a:lnTo>
                  <a:lnTo>
                    <a:pt x="615" y="1286"/>
                  </a:lnTo>
                  <a:lnTo>
                    <a:pt x="593" y="1281"/>
                  </a:lnTo>
                  <a:lnTo>
                    <a:pt x="571" y="1271"/>
                  </a:lnTo>
                  <a:lnTo>
                    <a:pt x="551" y="1259"/>
                  </a:lnTo>
                  <a:lnTo>
                    <a:pt x="534" y="1245"/>
                  </a:lnTo>
                  <a:lnTo>
                    <a:pt x="518" y="1225"/>
                  </a:lnTo>
                  <a:lnTo>
                    <a:pt x="510" y="1209"/>
                  </a:lnTo>
                  <a:lnTo>
                    <a:pt x="502" y="1192"/>
                  </a:lnTo>
                  <a:lnTo>
                    <a:pt x="492" y="1174"/>
                  </a:lnTo>
                  <a:lnTo>
                    <a:pt x="480" y="1158"/>
                  </a:lnTo>
                  <a:lnTo>
                    <a:pt x="466" y="1144"/>
                  </a:lnTo>
                  <a:lnTo>
                    <a:pt x="451" y="1132"/>
                  </a:lnTo>
                  <a:lnTo>
                    <a:pt x="435" y="1122"/>
                  </a:lnTo>
                  <a:lnTo>
                    <a:pt x="415" y="1118"/>
                  </a:lnTo>
                  <a:lnTo>
                    <a:pt x="381" y="1113"/>
                  </a:lnTo>
                  <a:lnTo>
                    <a:pt x="348" y="1109"/>
                  </a:lnTo>
                  <a:lnTo>
                    <a:pt x="312" y="1107"/>
                  </a:lnTo>
                  <a:lnTo>
                    <a:pt x="279" y="1105"/>
                  </a:lnTo>
                  <a:lnTo>
                    <a:pt x="245" y="1101"/>
                  </a:lnTo>
                  <a:lnTo>
                    <a:pt x="212" y="1097"/>
                  </a:lnTo>
                  <a:lnTo>
                    <a:pt x="178" y="1089"/>
                  </a:lnTo>
                  <a:lnTo>
                    <a:pt x="148" y="1079"/>
                  </a:lnTo>
                  <a:lnTo>
                    <a:pt x="150" y="1051"/>
                  </a:lnTo>
                  <a:lnTo>
                    <a:pt x="273" y="769"/>
                  </a:lnTo>
                  <a:lnTo>
                    <a:pt x="385" y="538"/>
                  </a:lnTo>
                  <a:lnTo>
                    <a:pt x="385" y="534"/>
                  </a:lnTo>
                  <a:lnTo>
                    <a:pt x="383" y="532"/>
                  </a:lnTo>
                  <a:lnTo>
                    <a:pt x="381" y="530"/>
                  </a:lnTo>
                  <a:lnTo>
                    <a:pt x="379" y="528"/>
                  </a:lnTo>
                  <a:lnTo>
                    <a:pt x="366" y="530"/>
                  </a:lnTo>
                  <a:lnTo>
                    <a:pt x="356" y="538"/>
                  </a:lnTo>
                  <a:lnTo>
                    <a:pt x="346" y="549"/>
                  </a:lnTo>
                  <a:lnTo>
                    <a:pt x="336" y="559"/>
                  </a:lnTo>
                  <a:lnTo>
                    <a:pt x="310" y="607"/>
                  </a:lnTo>
                  <a:lnTo>
                    <a:pt x="285" y="652"/>
                  </a:lnTo>
                  <a:lnTo>
                    <a:pt x="263" y="702"/>
                  </a:lnTo>
                  <a:lnTo>
                    <a:pt x="239" y="749"/>
                  </a:lnTo>
                  <a:lnTo>
                    <a:pt x="215" y="796"/>
                  </a:lnTo>
                  <a:lnTo>
                    <a:pt x="192" y="844"/>
                  </a:lnTo>
                  <a:lnTo>
                    <a:pt x="166" y="889"/>
                  </a:lnTo>
                  <a:lnTo>
                    <a:pt x="136" y="935"/>
                  </a:lnTo>
                  <a:lnTo>
                    <a:pt x="125" y="911"/>
                  </a:lnTo>
                  <a:lnTo>
                    <a:pt x="107" y="895"/>
                  </a:lnTo>
                  <a:lnTo>
                    <a:pt x="85" y="881"/>
                  </a:lnTo>
                  <a:lnTo>
                    <a:pt x="63" y="870"/>
                  </a:lnTo>
                  <a:lnTo>
                    <a:pt x="42" y="860"/>
                  </a:lnTo>
                  <a:lnTo>
                    <a:pt x="22" y="846"/>
                  </a:lnTo>
                  <a:lnTo>
                    <a:pt x="8" y="826"/>
                  </a:lnTo>
                  <a:lnTo>
                    <a:pt x="0" y="800"/>
                  </a:lnTo>
                  <a:lnTo>
                    <a:pt x="8" y="785"/>
                  </a:lnTo>
                  <a:lnTo>
                    <a:pt x="16" y="769"/>
                  </a:lnTo>
                  <a:lnTo>
                    <a:pt x="28" y="753"/>
                  </a:lnTo>
                  <a:lnTo>
                    <a:pt x="40" y="737"/>
                  </a:lnTo>
                  <a:lnTo>
                    <a:pt x="51" y="723"/>
                  </a:lnTo>
                  <a:lnTo>
                    <a:pt x="63" y="708"/>
                  </a:lnTo>
                  <a:lnTo>
                    <a:pt x="73" y="692"/>
                  </a:lnTo>
                  <a:lnTo>
                    <a:pt x="83" y="676"/>
                  </a:lnTo>
                  <a:lnTo>
                    <a:pt x="134" y="605"/>
                  </a:lnTo>
                  <a:lnTo>
                    <a:pt x="324" y="368"/>
                  </a:lnTo>
                  <a:lnTo>
                    <a:pt x="377" y="306"/>
                  </a:lnTo>
                  <a:lnTo>
                    <a:pt x="575" y="121"/>
                  </a:lnTo>
                  <a:lnTo>
                    <a:pt x="660" y="63"/>
                  </a:lnTo>
                  <a:lnTo>
                    <a:pt x="688" y="67"/>
                  </a:lnTo>
                  <a:lnTo>
                    <a:pt x="717" y="69"/>
                  </a:lnTo>
                  <a:lnTo>
                    <a:pt x="745" y="71"/>
                  </a:lnTo>
                  <a:lnTo>
                    <a:pt x="773" y="71"/>
                  </a:lnTo>
                  <a:lnTo>
                    <a:pt x="800" y="71"/>
                  </a:lnTo>
                  <a:lnTo>
                    <a:pt x="830" y="67"/>
                  </a:lnTo>
                  <a:lnTo>
                    <a:pt x="856" y="61"/>
                  </a:lnTo>
                  <a:lnTo>
                    <a:pt x="883" y="54"/>
                  </a:lnTo>
                  <a:lnTo>
                    <a:pt x="905" y="54"/>
                  </a:lnTo>
                  <a:lnTo>
                    <a:pt x="927" y="57"/>
                  </a:lnTo>
                  <a:lnTo>
                    <a:pt x="950" y="63"/>
                  </a:lnTo>
                  <a:lnTo>
                    <a:pt x="972" y="67"/>
                  </a:lnTo>
                  <a:lnTo>
                    <a:pt x="994" y="71"/>
                  </a:lnTo>
                  <a:lnTo>
                    <a:pt x="1016" y="71"/>
                  </a:lnTo>
                  <a:lnTo>
                    <a:pt x="1035" y="67"/>
                  </a:lnTo>
                  <a:lnTo>
                    <a:pt x="1057" y="57"/>
                  </a:lnTo>
                  <a:lnTo>
                    <a:pt x="1085" y="61"/>
                  </a:lnTo>
                  <a:lnTo>
                    <a:pt x="1114" y="65"/>
                  </a:lnTo>
                  <a:lnTo>
                    <a:pt x="1144" y="67"/>
                  </a:lnTo>
                  <a:lnTo>
                    <a:pt x="1176" y="69"/>
                  </a:lnTo>
                  <a:lnTo>
                    <a:pt x="1205" y="65"/>
                  </a:lnTo>
                  <a:lnTo>
                    <a:pt x="1233" y="59"/>
                  </a:lnTo>
                  <a:lnTo>
                    <a:pt x="1259" y="50"/>
                  </a:lnTo>
                  <a:lnTo>
                    <a:pt x="1282" y="34"/>
                  </a:lnTo>
                  <a:lnTo>
                    <a:pt x="1302" y="38"/>
                  </a:lnTo>
                  <a:lnTo>
                    <a:pt x="1320" y="38"/>
                  </a:lnTo>
                  <a:lnTo>
                    <a:pt x="1340" y="38"/>
                  </a:lnTo>
                  <a:lnTo>
                    <a:pt x="1357" y="34"/>
                  </a:lnTo>
                  <a:lnTo>
                    <a:pt x="1375" y="30"/>
                  </a:lnTo>
                  <a:lnTo>
                    <a:pt x="1393" y="22"/>
                  </a:lnTo>
                  <a:lnTo>
                    <a:pt x="1409" y="14"/>
                  </a:lnTo>
                  <a:lnTo>
                    <a:pt x="1425" y="2"/>
                  </a:lnTo>
                  <a:lnTo>
                    <a:pt x="1442" y="0"/>
                  </a:lnTo>
                  <a:lnTo>
                    <a:pt x="1462" y="0"/>
                  </a:lnTo>
                  <a:lnTo>
                    <a:pt x="1482" y="0"/>
                  </a:lnTo>
                  <a:lnTo>
                    <a:pt x="1502" y="2"/>
                  </a:lnTo>
                  <a:lnTo>
                    <a:pt x="1523" y="4"/>
                  </a:lnTo>
                  <a:lnTo>
                    <a:pt x="1543" y="6"/>
                  </a:lnTo>
                  <a:lnTo>
                    <a:pt x="1565" y="6"/>
                  </a:lnTo>
                  <a:lnTo>
                    <a:pt x="1585" y="8"/>
                  </a:lnTo>
                  <a:close/>
                </a:path>
              </a:pathLst>
            </a:custGeom>
            <a:solidFill>
              <a:srgbClr val="FF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5" name="Freeform 69">
              <a:extLst>
                <a:ext uri="{FF2B5EF4-FFF2-40B4-BE49-F238E27FC236}">
                  <a16:creationId xmlns:a16="http://schemas.microsoft.com/office/drawing/2014/main" id="{3359D6DB-5F1A-AE37-5459-3B5AB5E6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875" y="4937125"/>
              <a:ext cx="250825" cy="212725"/>
            </a:xfrm>
            <a:custGeom>
              <a:avLst/>
              <a:gdLst>
                <a:gd name="T0" fmla="*/ 2147483647 w 316"/>
                <a:gd name="T1" fmla="*/ 2147483647 h 269"/>
                <a:gd name="T2" fmla="*/ 2147483647 w 316"/>
                <a:gd name="T3" fmla="*/ 2147483647 h 269"/>
                <a:gd name="T4" fmla="*/ 2147483647 w 316"/>
                <a:gd name="T5" fmla="*/ 2147483647 h 269"/>
                <a:gd name="T6" fmla="*/ 2147483647 w 316"/>
                <a:gd name="T7" fmla="*/ 2147483647 h 269"/>
                <a:gd name="T8" fmla="*/ 2147483647 w 316"/>
                <a:gd name="T9" fmla="*/ 2147483647 h 269"/>
                <a:gd name="T10" fmla="*/ 2147483647 w 316"/>
                <a:gd name="T11" fmla="*/ 2147483647 h 269"/>
                <a:gd name="T12" fmla="*/ 2147483647 w 316"/>
                <a:gd name="T13" fmla="*/ 2147483647 h 269"/>
                <a:gd name="T14" fmla="*/ 2147483647 w 316"/>
                <a:gd name="T15" fmla="*/ 2147483647 h 269"/>
                <a:gd name="T16" fmla="*/ 2147483647 w 316"/>
                <a:gd name="T17" fmla="*/ 2147483647 h 269"/>
                <a:gd name="T18" fmla="*/ 2147483647 w 316"/>
                <a:gd name="T19" fmla="*/ 2147483647 h 269"/>
                <a:gd name="T20" fmla="*/ 2147483647 w 316"/>
                <a:gd name="T21" fmla="*/ 2147483647 h 269"/>
                <a:gd name="T22" fmla="*/ 2147483647 w 316"/>
                <a:gd name="T23" fmla="*/ 2147483647 h 269"/>
                <a:gd name="T24" fmla="*/ 2147483647 w 316"/>
                <a:gd name="T25" fmla="*/ 2147483647 h 269"/>
                <a:gd name="T26" fmla="*/ 2147483647 w 316"/>
                <a:gd name="T27" fmla="*/ 2147483647 h 269"/>
                <a:gd name="T28" fmla="*/ 2147483647 w 316"/>
                <a:gd name="T29" fmla="*/ 2147483647 h 269"/>
                <a:gd name="T30" fmla="*/ 2147483647 w 316"/>
                <a:gd name="T31" fmla="*/ 2147483647 h 269"/>
                <a:gd name="T32" fmla="*/ 2147483647 w 316"/>
                <a:gd name="T33" fmla="*/ 2147483647 h 269"/>
                <a:gd name="T34" fmla="*/ 2147483647 w 316"/>
                <a:gd name="T35" fmla="*/ 2147483647 h 269"/>
                <a:gd name="T36" fmla="*/ 2147483647 w 316"/>
                <a:gd name="T37" fmla="*/ 2147483647 h 269"/>
                <a:gd name="T38" fmla="*/ 2147483647 w 316"/>
                <a:gd name="T39" fmla="*/ 2147483647 h 269"/>
                <a:gd name="T40" fmla="*/ 2147483647 w 316"/>
                <a:gd name="T41" fmla="*/ 2147483647 h 269"/>
                <a:gd name="T42" fmla="*/ 2147483647 w 316"/>
                <a:gd name="T43" fmla="*/ 2147483647 h 269"/>
                <a:gd name="T44" fmla="*/ 2147483647 w 316"/>
                <a:gd name="T45" fmla="*/ 2147483647 h 269"/>
                <a:gd name="T46" fmla="*/ 2147483647 w 316"/>
                <a:gd name="T47" fmla="*/ 2147483647 h 269"/>
                <a:gd name="T48" fmla="*/ 2147483647 w 316"/>
                <a:gd name="T49" fmla="*/ 2147483647 h 269"/>
                <a:gd name="T50" fmla="*/ 2147483647 w 316"/>
                <a:gd name="T51" fmla="*/ 2147483647 h 269"/>
                <a:gd name="T52" fmla="*/ 2147483647 w 316"/>
                <a:gd name="T53" fmla="*/ 2147483647 h 269"/>
                <a:gd name="T54" fmla="*/ 2147483647 w 316"/>
                <a:gd name="T55" fmla="*/ 2147483647 h 269"/>
                <a:gd name="T56" fmla="*/ 2147483647 w 316"/>
                <a:gd name="T57" fmla="*/ 2147483647 h 269"/>
                <a:gd name="T58" fmla="*/ 2147483647 w 316"/>
                <a:gd name="T59" fmla="*/ 2147483647 h 269"/>
                <a:gd name="T60" fmla="*/ 2147483647 w 316"/>
                <a:gd name="T61" fmla="*/ 2147483647 h 269"/>
                <a:gd name="T62" fmla="*/ 2147483647 w 316"/>
                <a:gd name="T63" fmla="*/ 2147483647 h 269"/>
                <a:gd name="T64" fmla="*/ 2147483647 w 316"/>
                <a:gd name="T65" fmla="*/ 2147483647 h 269"/>
                <a:gd name="T66" fmla="*/ 2147483647 w 316"/>
                <a:gd name="T67" fmla="*/ 2147483647 h 269"/>
                <a:gd name="T68" fmla="*/ 2147483647 w 316"/>
                <a:gd name="T69" fmla="*/ 2147483647 h 269"/>
                <a:gd name="T70" fmla="*/ 2147483647 w 316"/>
                <a:gd name="T71" fmla="*/ 2147483647 h 269"/>
                <a:gd name="T72" fmla="*/ 2147483647 w 316"/>
                <a:gd name="T73" fmla="*/ 2147483647 h 269"/>
                <a:gd name="T74" fmla="*/ 2147483647 w 316"/>
                <a:gd name="T75" fmla="*/ 2147483647 h 269"/>
                <a:gd name="T76" fmla="*/ 2147483647 w 316"/>
                <a:gd name="T77" fmla="*/ 2147483647 h 269"/>
                <a:gd name="T78" fmla="*/ 2147483647 w 316"/>
                <a:gd name="T79" fmla="*/ 2147483647 h 269"/>
                <a:gd name="T80" fmla="*/ 2147483647 w 316"/>
                <a:gd name="T81" fmla="*/ 2147483647 h 269"/>
                <a:gd name="T82" fmla="*/ 2147483647 w 316"/>
                <a:gd name="T83" fmla="*/ 2147483647 h 269"/>
                <a:gd name="T84" fmla="*/ 2147483647 w 316"/>
                <a:gd name="T85" fmla="*/ 0 h 269"/>
                <a:gd name="T86" fmla="*/ 2147483647 w 316"/>
                <a:gd name="T87" fmla="*/ 2147483647 h 269"/>
                <a:gd name="T88" fmla="*/ 2147483647 w 316"/>
                <a:gd name="T89" fmla="*/ 2147483647 h 2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6"/>
                <a:gd name="T136" fmla="*/ 0 h 269"/>
                <a:gd name="T137" fmla="*/ 316 w 316"/>
                <a:gd name="T138" fmla="*/ 269 h 26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6" h="269">
                  <a:moveTo>
                    <a:pt x="293" y="69"/>
                  </a:moveTo>
                  <a:lnTo>
                    <a:pt x="304" y="97"/>
                  </a:lnTo>
                  <a:lnTo>
                    <a:pt x="312" y="122"/>
                  </a:lnTo>
                  <a:lnTo>
                    <a:pt x="316" y="152"/>
                  </a:lnTo>
                  <a:lnTo>
                    <a:pt x="316" y="184"/>
                  </a:lnTo>
                  <a:lnTo>
                    <a:pt x="314" y="192"/>
                  </a:lnTo>
                  <a:lnTo>
                    <a:pt x="310" y="198"/>
                  </a:lnTo>
                  <a:lnTo>
                    <a:pt x="306" y="207"/>
                  </a:lnTo>
                  <a:lnTo>
                    <a:pt x="299" y="215"/>
                  </a:lnTo>
                  <a:lnTo>
                    <a:pt x="289" y="223"/>
                  </a:lnTo>
                  <a:lnTo>
                    <a:pt x="277" y="231"/>
                  </a:lnTo>
                  <a:lnTo>
                    <a:pt x="265" y="237"/>
                  </a:lnTo>
                  <a:lnTo>
                    <a:pt x="249" y="243"/>
                  </a:lnTo>
                  <a:lnTo>
                    <a:pt x="257" y="231"/>
                  </a:lnTo>
                  <a:lnTo>
                    <a:pt x="271" y="221"/>
                  </a:lnTo>
                  <a:lnTo>
                    <a:pt x="277" y="211"/>
                  </a:lnTo>
                  <a:lnTo>
                    <a:pt x="269" y="200"/>
                  </a:lnTo>
                  <a:lnTo>
                    <a:pt x="255" y="205"/>
                  </a:lnTo>
                  <a:lnTo>
                    <a:pt x="243" y="217"/>
                  </a:lnTo>
                  <a:lnTo>
                    <a:pt x="229" y="231"/>
                  </a:lnTo>
                  <a:lnTo>
                    <a:pt x="214" y="243"/>
                  </a:lnTo>
                  <a:lnTo>
                    <a:pt x="206" y="247"/>
                  </a:lnTo>
                  <a:lnTo>
                    <a:pt x="200" y="249"/>
                  </a:lnTo>
                  <a:lnTo>
                    <a:pt x="194" y="249"/>
                  </a:lnTo>
                  <a:lnTo>
                    <a:pt x="184" y="247"/>
                  </a:lnTo>
                  <a:lnTo>
                    <a:pt x="182" y="239"/>
                  </a:lnTo>
                  <a:lnTo>
                    <a:pt x="184" y="233"/>
                  </a:lnTo>
                  <a:lnTo>
                    <a:pt x="192" y="223"/>
                  </a:lnTo>
                  <a:lnTo>
                    <a:pt x="202" y="215"/>
                  </a:lnTo>
                  <a:lnTo>
                    <a:pt x="212" y="205"/>
                  </a:lnTo>
                  <a:lnTo>
                    <a:pt x="218" y="196"/>
                  </a:lnTo>
                  <a:lnTo>
                    <a:pt x="220" y="186"/>
                  </a:lnTo>
                  <a:lnTo>
                    <a:pt x="214" y="176"/>
                  </a:lnTo>
                  <a:lnTo>
                    <a:pt x="202" y="182"/>
                  </a:lnTo>
                  <a:lnTo>
                    <a:pt x="190" y="194"/>
                  </a:lnTo>
                  <a:lnTo>
                    <a:pt x="178" y="207"/>
                  </a:lnTo>
                  <a:lnTo>
                    <a:pt x="164" y="219"/>
                  </a:lnTo>
                  <a:lnTo>
                    <a:pt x="156" y="225"/>
                  </a:lnTo>
                  <a:lnTo>
                    <a:pt x="150" y="233"/>
                  </a:lnTo>
                  <a:lnTo>
                    <a:pt x="144" y="239"/>
                  </a:lnTo>
                  <a:lnTo>
                    <a:pt x="137" y="245"/>
                  </a:lnTo>
                  <a:lnTo>
                    <a:pt x="131" y="251"/>
                  </a:lnTo>
                  <a:lnTo>
                    <a:pt x="121" y="253"/>
                  </a:lnTo>
                  <a:lnTo>
                    <a:pt x="111" y="253"/>
                  </a:lnTo>
                  <a:lnTo>
                    <a:pt x="97" y="251"/>
                  </a:lnTo>
                  <a:lnTo>
                    <a:pt x="115" y="207"/>
                  </a:lnTo>
                  <a:lnTo>
                    <a:pt x="123" y="176"/>
                  </a:lnTo>
                  <a:lnTo>
                    <a:pt x="125" y="158"/>
                  </a:lnTo>
                  <a:lnTo>
                    <a:pt x="123" y="154"/>
                  </a:lnTo>
                  <a:lnTo>
                    <a:pt x="111" y="172"/>
                  </a:lnTo>
                  <a:lnTo>
                    <a:pt x="101" y="190"/>
                  </a:lnTo>
                  <a:lnTo>
                    <a:pt x="91" y="209"/>
                  </a:lnTo>
                  <a:lnTo>
                    <a:pt x="79" y="229"/>
                  </a:lnTo>
                  <a:lnTo>
                    <a:pt x="67" y="245"/>
                  </a:lnTo>
                  <a:lnTo>
                    <a:pt x="56" y="259"/>
                  </a:lnTo>
                  <a:lnTo>
                    <a:pt x="38" y="267"/>
                  </a:lnTo>
                  <a:lnTo>
                    <a:pt x="18" y="269"/>
                  </a:lnTo>
                  <a:lnTo>
                    <a:pt x="4" y="267"/>
                  </a:lnTo>
                  <a:lnTo>
                    <a:pt x="16" y="247"/>
                  </a:lnTo>
                  <a:lnTo>
                    <a:pt x="32" y="227"/>
                  </a:lnTo>
                  <a:lnTo>
                    <a:pt x="46" y="207"/>
                  </a:lnTo>
                  <a:lnTo>
                    <a:pt x="58" y="188"/>
                  </a:lnTo>
                  <a:lnTo>
                    <a:pt x="69" y="168"/>
                  </a:lnTo>
                  <a:lnTo>
                    <a:pt x="77" y="146"/>
                  </a:lnTo>
                  <a:lnTo>
                    <a:pt x="81" y="124"/>
                  </a:lnTo>
                  <a:lnTo>
                    <a:pt x="79" y="99"/>
                  </a:lnTo>
                  <a:lnTo>
                    <a:pt x="77" y="93"/>
                  </a:lnTo>
                  <a:lnTo>
                    <a:pt x="71" y="87"/>
                  </a:lnTo>
                  <a:lnTo>
                    <a:pt x="63" y="85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36" y="99"/>
                  </a:lnTo>
                  <a:lnTo>
                    <a:pt x="24" y="95"/>
                  </a:lnTo>
                  <a:lnTo>
                    <a:pt x="12" y="93"/>
                  </a:lnTo>
                  <a:lnTo>
                    <a:pt x="0" y="91"/>
                  </a:lnTo>
                  <a:lnTo>
                    <a:pt x="6" y="81"/>
                  </a:lnTo>
                  <a:lnTo>
                    <a:pt x="14" y="71"/>
                  </a:lnTo>
                  <a:lnTo>
                    <a:pt x="24" y="61"/>
                  </a:lnTo>
                  <a:lnTo>
                    <a:pt x="34" y="53"/>
                  </a:lnTo>
                  <a:lnTo>
                    <a:pt x="46" y="45"/>
                  </a:lnTo>
                  <a:lnTo>
                    <a:pt x="56" y="37"/>
                  </a:lnTo>
                  <a:lnTo>
                    <a:pt x="67" y="30"/>
                  </a:lnTo>
                  <a:lnTo>
                    <a:pt x="77" y="22"/>
                  </a:lnTo>
                  <a:lnTo>
                    <a:pt x="105" y="8"/>
                  </a:lnTo>
                  <a:lnTo>
                    <a:pt x="133" y="2"/>
                  </a:lnTo>
                  <a:lnTo>
                    <a:pt x="164" y="0"/>
                  </a:lnTo>
                  <a:lnTo>
                    <a:pt x="194" y="6"/>
                  </a:lnTo>
                  <a:lnTo>
                    <a:pt x="221" y="16"/>
                  </a:lnTo>
                  <a:lnTo>
                    <a:pt x="249" y="30"/>
                  </a:lnTo>
                  <a:lnTo>
                    <a:pt x="273" y="47"/>
                  </a:lnTo>
                  <a:lnTo>
                    <a:pt x="293" y="69"/>
                  </a:lnTo>
                  <a:close/>
                </a:path>
              </a:pathLst>
            </a:custGeom>
            <a:solidFill>
              <a:srgbClr val="F4C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6" name="Freeform 70">
              <a:extLst>
                <a:ext uri="{FF2B5EF4-FFF2-40B4-BE49-F238E27FC236}">
                  <a16:creationId xmlns:a16="http://schemas.microsoft.com/office/drawing/2014/main" id="{B8F58E15-94F0-E333-7125-8A4A69A5B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992688"/>
              <a:ext cx="106363" cy="44450"/>
            </a:xfrm>
            <a:custGeom>
              <a:avLst/>
              <a:gdLst>
                <a:gd name="T0" fmla="*/ 2147483647 w 134"/>
                <a:gd name="T1" fmla="*/ 2147483647 h 57"/>
                <a:gd name="T2" fmla="*/ 2147483647 w 134"/>
                <a:gd name="T3" fmla="*/ 2147483647 h 57"/>
                <a:gd name="T4" fmla="*/ 2147483647 w 134"/>
                <a:gd name="T5" fmla="*/ 2147483647 h 57"/>
                <a:gd name="T6" fmla="*/ 2147483647 w 134"/>
                <a:gd name="T7" fmla="*/ 2147483647 h 57"/>
                <a:gd name="T8" fmla="*/ 2147483647 w 134"/>
                <a:gd name="T9" fmla="*/ 2147483647 h 57"/>
                <a:gd name="T10" fmla="*/ 2147483647 w 134"/>
                <a:gd name="T11" fmla="*/ 2147483647 h 57"/>
                <a:gd name="T12" fmla="*/ 2147483647 w 134"/>
                <a:gd name="T13" fmla="*/ 2147483647 h 57"/>
                <a:gd name="T14" fmla="*/ 2147483647 w 134"/>
                <a:gd name="T15" fmla="*/ 2147483647 h 57"/>
                <a:gd name="T16" fmla="*/ 2147483647 w 134"/>
                <a:gd name="T17" fmla="*/ 2147483647 h 57"/>
                <a:gd name="T18" fmla="*/ 2147483647 w 134"/>
                <a:gd name="T19" fmla="*/ 2147483647 h 57"/>
                <a:gd name="T20" fmla="*/ 2147483647 w 134"/>
                <a:gd name="T21" fmla="*/ 2147483647 h 57"/>
                <a:gd name="T22" fmla="*/ 2147483647 w 134"/>
                <a:gd name="T23" fmla="*/ 2147483647 h 57"/>
                <a:gd name="T24" fmla="*/ 2147483647 w 134"/>
                <a:gd name="T25" fmla="*/ 2147483647 h 57"/>
                <a:gd name="T26" fmla="*/ 2147483647 w 134"/>
                <a:gd name="T27" fmla="*/ 2147483647 h 57"/>
                <a:gd name="T28" fmla="*/ 2147483647 w 134"/>
                <a:gd name="T29" fmla="*/ 2147483647 h 57"/>
                <a:gd name="T30" fmla="*/ 2147483647 w 134"/>
                <a:gd name="T31" fmla="*/ 2147483647 h 57"/>
                <a:gd name="T32" fmla="*/ 2147483647 w 134"/>
                <a:gd name="T33" fmla="*/ 2147483647 h 57"/>
                <a:gd name="T34" fmla="*/ 2147483647 w 134"/>
                <a:gd name="T35" fmla="*/ 2147483647 h 57"/>
                <a:gd name="T36" fmla="*/ 2147483647 w 134"/>
                <a:gd name="T37" fmla="*/ 2147483647 h 57"/>
                <a:gd name="T38" fmla="*/ 2147483647 w 134"/>
                <a:gd name="T39" fmla="*/ 2147483647 h 57"/>
                <a:gd name="T40" fmla="*/ 2147483647 w 134"/>
                <a:gd name="T41" fmla="*/ 2147483647 h 57"/>
                <a:gd name="T42" fmla="*/ 2147483647 w 134"/>
                <a:gd name="T43" fmla="*/ 2147483647 h 57"/>
                <a:gd name="T44" fmla="*/ 2147483647 w 134"/>
                <a:gd name="T45" fmla="*/ 2147483647 h 57"/>
                <a:gd name="T46" fmla="*/ 2147483647 w 134"/>
                <a:gd name="T47" fmla="*/ 2147483647 h 57"/>
                <a:gd name="T48" fmla="*/ 2147483647 w 134"/>
                <a:gd name="T49" fmla="*/ 2147483647 h 57"/>
                <a:gd name="T50" fmla="*/ 2147483647 w 134"/>
                <a:gd name="T51" fmla="*/ 2147483647 h 57"/>
                <a:gd name="T52" fmla="*/ 0 w 134"/>
                <a:gd name="T53" fmla="*/ 2147483647 h 57"/>
                <a:gd name="T54" fmla="*/ 2147483647 w 134"/>
                <a:gd name="T55" fmla="*/ 2147483647 h 57"/>
                <a:gd name="T56" fmla="*/ 2147483647 w 134"/>
                <a:gd name="T57" fmla="*/ 0 h 57"/>
                <a:gd name="T58" fmla="*/ 2147483647 w 134"/>
                <a:gd name="T59" fmla="*/ 2147483647 h 57"/>
                <a:gd name="T60" fmla="*/ 2147483647 w 134"/>
                <a:gd name="T61" fmla="*/ 2147483647 h 57"/>
                <a:gd name="T62" fmla="*/ 2147483647 w 134"/>
                <a:gd name="T63" fmla="*/ 2147483647 h 57"/>
                <a:gd name="T64" fmla="*/ 2147483647 w 134"/>
                <a:gd name="T65" fmla="*/ 2147483647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57"/>
                <a:gd name="T101" fmla="*/ 134 w 134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57">
                  <a:moveTo>
                    <a:pt x="55" y="22"/>
                  </a:moveTo>
                  <a:lnTo>
                    <a:pt x="67" y="18"/>
                  </a:lnTo>
                  <a:lnTo>
                    <a:pt x="79" y="16"/>
                  </a:lnTo>
                  <a:lnTo>
                    <a:pt x="87" y="16"/>
                  </a:lnTo>
                  <a:lnTo>
                    <a:pt x="95" y="18"/>
                  </a:lnTo>
                  <a:lnTo>
                    <a:pt x="101" y="20"/>
                  </a:lnTo>
                  <a:lnTo>
                    <a:pt x="108" y="26"/>
                  </a:lnTo>
                  <a:lnTo>
                    <a:pt x="116" y="32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32" y="48"/>
                  </a:lnTo>
                  <a:lnTo>
                    <a:pt x="134" y="53"/>
                  </a:lnTo>
                  <a:lnTo>
                    <a:pt x="132" y="57"/>
                  </a:lnTo>
                  <a:lnTo>
                    <a:pt x="118" y="48"/>
                  </a:lnTo>
                  <a:lnTo>
                    <a:pt x="104" y="40"/>
                  </a:lnTo>
                  <a:lnTo>
                    <a:pt x="95" y="36"/>
                  </a:lnTo>
                  <a:lnTo>
                    <a:pt x="85" y="36"/>
                  </a:lnTo>
                  <a:lnTo>
                    <a:pt x="77" y="36"/>
                  </a:lnTo>
                  <a:lnTo>
                    <a:pt x="67" y="38"/>
                  </a:lnTo>
                  <a:lnTo>
                    <a:pt x="55" y="40"/>
                  </a:lnTo>
                  <a:lnTo>
                    <a:pt x="43" y="42"/>
                  </a:lnTo>
                  <a:lnTo>
                    <a:pt x="37" y="28"/>
                  </a:lnTo>
                  <a:lnTo>
                    <a:pt x="27" y="22"/>
                  </a:lnTo>
                  <a:lnTo>
                    <a:pt x="18" y="18"/>
                  </a:lnTo>
                  <a:lnTo>
                    <a:pt x="10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14" y="0"/>
                  </a:lnTo>
                  <a:lnTo>
                    <a:pt x="27" y="2"/>
                  </a:lnTo>
                  <a:lnTo>
                    <a:pt x="37" y="8"/>
                  </a:lnTo>
                  <a:lnTo>
                    <a:pt x="45" y="14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7" name="Freeform 71">
              <a:extLst>
                <a:ext uri="{FF2B5EF4-FFF2-40B4-BE49-F238E27FC236}">
                  <a16:creationId xmlns:a16="http://schemas.microsoft.com/office/drawing/2014/main" id="{997394EB-09C4-737C-E25C-7489A5CD6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63" y="4989513"/>
              <a:ext cx="109538" cy="611188"/>
            </a:xfrm>
            <a:custGeom>
              <a:avLst/>
              <a:gdLst>
                <a:gd name="T0" fmla="*/ 2147483647 w 138"/>
                <a:gd name="T1" fmla="*/ 2147483647 h 771"/>
                <a:gd name="T2" fmla="*/ 2147483647 w 138"/>
                <a:gd name="T3" fmla="*/ 2147483647 h 771"/>
                <a:gd name="T4" fmla="*/ 2147483647 w 138"/>
                <a:gd name="T5" fmla="*/ 2147483647 h 771"/>
                <a:gd name="T6" fmla="*/ 2147483647 w 138"/>
                <a:gd name="T7" fmla="*/ 2147483647 h 771"/>
                <a:gd name="T8" fmla="*/ 2147483647 w 138"/>
                <a:gd name="T9" fmla="*/ 2147483647 h 771"/>
                <a:gd name="T10" fmla="*/ 2147483647 w 138"/>
                <a:gd name="T11" fmla="*/ 2147483647 h 771"/>
                <a:gd name="T12" fmla="*/ 2147483647 w 138"/>
                <a:gd name="T13" fmla="*/ 2147483647 h 771"/>
                <a:gd name="T14" fmla="*/ 2147483647 w 138"/>
                <a:gd name="T15" fmla="*/ 2147483647 h 771"/>
                <a:gd name="T16" fmla="*/ 2147483647 w 138"/>
                <a:gd name="T17" fmla="*/ 2147483647 h 771"/>
                <a:gd name="T18" fmla="*/ 2147483647 w 138"/>
                <a:gd name="T19" fmla="*/ 2147483647 h 771"/>
                <a:gd name="T20" fmla="*/ 2147483647 w 138"/>
                <a:gd name="T21" fmla="*/ 2147483647 h 771"/>
                <a:gd name="T22" fmla="*/ 2147483647 w 138"/>
                <a:gd name="T23" fmla="*/ 2147483647 h 771"/>
                <a:gd name="T24" fmla="*/ 2147483647 w 138"/>
                <a:gd name="T25" fmla="*/ 2147483647 h 771"/>
                <a:gd name="T26" fmla="*/ 2147483647 w 138"/>
                <a:gd name="T27" fmla="*/ 2147483647 h 771"/>
                <a:gd name="T28" fmla="*/ 2147483647 w 138"/>
                <a:gd name="T29" fmla="*/ 2147483647 h 771"/>
                <a:gd name="T30" fmla="*/ 2147483647 w 138"/>
                <a:gd name="T31" fmla="*/ 2147483647 h 771"/>
                <a:gd name="T32" fmla="*/ 2147483647 w 138"/>
                <a:gd name="T33" fmla="*/ 2147483647 h 771"/>
                <a:gd name="T34" fmla="*/ 2147483647 w 138"/>
                <a:gd name="T35" fmla="*/ 2147483647 h 771"/>
                <a:gd name="T36" fmla="*/ 2147483647 w 138"/>
                <a:gd name="T37" fmla="*/ 2147483647 h 771"/>
                <a:gd name="T38" fmla="*/ 2147483647 w 138"/>
                <a:gd name="T39" fmla="*/ 2147483647 h 771"/>
                <a:gd name="T40" fmla="*/ 2147483647 w 138"/>
                <a:gd name="T41" fmla="*/ 2147483647 h 771"/>
                <a:gd name="T42" fmla="*/ 2147483647 w 138"/>
                <a:gd name="T43" fmla="*/ 2147483647 h 771"/>
                <a:gd name="T44" fmla="*/ 2147483647 w 138"/>
                <a:gd name="T45" fmla="*/ 2147483647 h 771"/>
                <a:gd name="T46" fmla="*/ 2147483647 w 138"/>
                <a:gd name="T47" fmla="*/ 2147483647 h 771"/>
                <a:gd name="T48" fmla="*/ 2147483647 w 138"/>
                <a:gd name="T49" fmla="*/ 2147483647 h 771"/>
                <a:gd name="T50" fmla="*/ 2147483647 w 138"/>
                <a:gd name="T51" fmla="*/ 2147483647 h 771"/>
                <a:gd name="T52" fmla="*/ 2147483647 w 138"/>
                <a:gd name="T53" fmla="*/ 2147483647 h 771"/>
                <a:gd name="T54" fmla="*/ 2147483647 w 138"/>
                <a:gd name="T55" fmla="*/ 2147483647 h 771"/>
                <a:gd name="T56" fmla="*/ 2147483647 w 138"/>
                <a:gd name="T57" fmla="*/ 2147483647 h 771"/>
                <a:gd name="T58" fmla="*/ 0 w 138"/>
                <a:gd name="T59" fmla="*/ 0 h 771"/>
                <a:gd name="T60" fmla="*/ 2147483647 w 138"/>
                <a:gd name="T61" fmla="*/ 2147483647 h 771"/>
                <a:gd name="T62" fmla="*/ 2147483647 w 138"/>
                <a:gd name="T63" fmla="*/ 2147483647 h 771"/>
                <a:gd name="T64" fmla="*/ 2147483647 w 138"/>
                <a:gd name="T65" fmla="*/ 2147483647 h 771"/>
                <a:gd name="T66" fmla="*/ 2147483647 w 138"/>
                <a:gd name="T67" fmla="*/ 2147483647 h 771"/>
                <a:gd name="T68" fmla="*/ 2147483647 w 138"/>
                <a:gd name="T69" fmla="*/ 2147483647 h 771"/>
                <a:gd name="T70" fmla="*/ 2147483647 w 138"/>
                <a:gd name="T71" fmla="*/ 2147483647 h 771"/>
                <a:gd name="T72" fmla="*/ 2147483647 w 138"/>
                <a:gd name="T73" fmla="*/ 2147483647 h 771"/>
                <a:gd name="T74" fmla="*/ 2147483647 w 138"/>
                <a:gd name="T75" fmla="*/ 2147483647 h 77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8"/>
                <a:gd name="T115" fmla="*/ 0 h 771"/>
                <a:gd name="T116" fmla="*/ 138 w 138"/>
                <a:gd name="T117" fmla="*/ 771 h 77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8" h="771">
                  <a:moveTo>
                    <a:pt x="77" y="162"/>
                  </a:moveTo>
                  <a:lnTo>
                    <a:pt x="98" y="277"/>
                  </a:lnTo>
                  <a:lnTo>
                    <a:pt x="106" y="441"/>
                  </a:lnTo>
                  <a:lnTo>
                    <a:pt x="106" y="603"/>
                  </a:lnTo>
                  <a:lnTo>
                    <a:pt x="102" y="715"/>
                  </a:lnTo>
                  <a:lnTo>
                    <a:pt x="108" y="739"/>
                  </a:lnTo>
                  <a:lnTo>
                    <a:pt x="120" y="745"/>
                  </a:lnTo>
                  <a:lnTo>
                    <a:pt x="134" y="743"/>
                  </a:lnTo>
                  <a:lnTo>
                    <a:pt x="138" y="745"/>
                  </a:lnTo>
                  <a:lnTo>
                    <a:pt x="138" y="753"/>
                  </a:lnTo>
                  <a:lnTo>
                    <a:pt x="134" y="759"/>
                  </a:lnTo>
                  <a:lnTo>
                    <a:pt x="128" y="765"/>
                  </a:lnTo>
                  <a:lnTo>
                    <a:pt x="122" y="769"/>
                  </a:lnTo>
                  <a:lnTo>
                    <a:pt x="108" y="771"/>
                  </a:lnTo>
                  <a:lnTo>
                    <a:pt x="96" y="765"/>
                  </a:lnTo>
                  <a:lnTo>
                    <a:pt x="86" y="757"/>
                  </a:lnTo>
                  <a:lnTo>
                    <a:pt x="81" y="745"/>
                  </a:lnTo>
                  <a:lnTo>
                    <a:pt x="67" y="700"/>
                  </a:lnTo>
                  <a:lnTo>
                    <a:pt x="67" y="658"/>
                  </a:lnTo>
                  <a:lnTo>
                    <a:pt x="67" y="559"/>
                  </a:lnTo>
                  <a:lnTo>
                    <a:pt x="67" y="441"/>
                  </a:lnTo>
                  <a:lnTo>
                    <a:pt x="69" y="342"/>
                  </a:lnTo>
                  <a:lnTo>
                    <a:pt x="67" y="287"/>
                  </a:lnTo>
                  <a:lnTo>
                    <a:pt x="61" y="227"/>
                  </a:lnTo>
                  <a:lnTo>
                    <a:pt x="49" y="170"/>
                  </a:lnTo>
                  <a:lnTo>
                    <a:pt x="37" y="117"/>
                  </a:lnTo>
                  <a:lnTo>
                    <a:pt x="23" y="69"/>
                  </a:lnTo>
                  <a:lnTo>
                    <a:pt x="11" y="34"/>
                  </a:lnTo>
                  <a:lnTo>
                    <a:pt x="3" y="8"/>
                  </a:lnTo>
                  <a:lnTo>
                    <a:pt x="0" y="0"/>
                  </a:lnTo>
                  <a:lnTo>
                    <a:pt x="15" y="14"/>
                  </a:lnTo>
                  <a:lnTo>
                    <a:pt x="27" y="32"/>
                  </a:lnTo>
                  <a:lnTo>
                    <a:pt x="39" y="52"/>
                  </a:lnTo>
                  <a:lnTo>
                    <a:pt x="47" y="75"/>
                  </a:lnTo>
                  <a:lnTo>
                    <a:pt x="55" y="99"/>
                  </a:lnTo>
                  <a:lnTo>
                    <a:pt x="63" y="123"/>
                  </a:lnTo>
                  <a:lnTo>
                    <a:pt x="69" y="142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8" name="Freeform 72">
              <a:extLst>
                <a:ext uri="{FF2B5EF4-FFF2-40B4-BE49-F238E27FC236}">
                  <a16:creationId xmlns:a16="http://schemas.microsoft.com/office/drawing/2014/main" id="{6FF3681C-8D61-3203-858E-9D1224CC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5" y="4987925"/>
              <a:ext cx="117475" cy="500063"/>
            </a:xfrm>
            <a:custGeom>
              <a:avLst/>
              <a:gdLst>
                <a:gd name="T0" fmla="*/ 2147483647 w 148"/>
                <a:gd name="T1" fmla="*/ 2147483647 h 630"/>
                <a:gd name="T2" fmla="*/ 2147483647 w 148"/>
                <a:gd name="T3" fmla="*/ 2147483647 h 630"/>
                <a:gd name="T4" fmla="*/ 2147483647 w 148"/>
                <a:gd name="T5" fmla="*/ 2147483647 h 630"/>
                <a:gd name="T6" fmla="*/ 2147483647 w 148"/>
                <a:gd name="T7" fmla="*/ 2147483647 h 630"/>
                <a:gd name="T8" fmla="*/ 2147483647 w 148"/>
                <a:gd name="T9" fmla="*/ 2147483647 h 630"/>
                <a:gd name="T10" fmla="*/ 2147483647 w 148"/>
                <a:gd name="T11" fmla="*/ 2147483647 h 630"/>
                <a:gd name="T12" fmla="*/ 2147483647 w 148"/>
                <a:gd name="T13" fmla="*/ 2147483647 h 630"/>
                <a:gd name="T14" fmla="*/ 2147483647 w 148"/>
                <a:gd name="T15" fmla="*/ 2147483647 h 630"/>
                <a:gd name="T16" fmla="*/ 2147483647 w 148"/>
                <a:gd name="T17" fmla="*/ 2147483647 h 630"/>
                <a:gd name="T18" fmla="*/ 2147483647 w 148"/>
                <a:gd name="T19" fmla="*/ 2147483647 h 630"/>
                <a:gd name="T20" fmla="*/ 2147483647 w 148"/>
                <a:gd name="T21" fmla="*/ 2147483647 h 630"/>
                <a:gd name="T22" fmla="*/ 2147483647 w 148"/>
                <a:gd name="T23" fmla="*/ 2147483647 h 630"/>
                <a:gd name="T24" fmla="*/ 2147483647 w 148"/>
                <a:gd name="T25" fmla="*/ 2147483647 h 630"/>
                <a:gd name="T26" fmla="*/ 2147483647 w 148"/>
                <a:gd name="T27" fmla="*/ 2147483647 h 630"/>
                <a:gd name="T28" fmla="*/ 2147483647 w 148"/>
                <a:gd name="T29" fmla="*/ 2147483647 h 630"/>
                <a:gd name="T30" fmla="*/ 2147483647 w 148"/>
                <a:gd name="T31" fmla="*/ 2147483647 h 630"/>
                <a:gd name="T32" fmla="*/ 2147483647 w 148"/>
                <a:gd name="T33" fmla="*/ 2147483647 h 630"/>
                <a:gd name="T34" fmla="*/ 0 w 148"/>
                <a:gd name="T35" fmla="*/ 2147483647 h 630"/>
                <a:gd name="T36" fmla="*/ 2147483647 w 148"/>
                <a:gd name="T37" fmla="*/ 2147483647 h 630"/>
                <a:gd name="T38" fmla="*/ 2147483647 w 148"/>
                <a:gd name="T39" fmla="*/ 2147483647 h 630"/>
                <a:gd name="T40" fmla="*/ 2147483647 w 148"/>
                <a:gd name="T41" fmla="*/ 2147483647 h 630"/>
                <a:gd name="T42" fmla="*/ 2147483647 w 148"/>
                <a:gd name="T43" fmla="*/ 2147483647 h 630"/>
                <a:gd name="T44" fmla="*/ 2147483647 w 148"/>
                <a:gd name="T45" fmla="*/ 2147483647 h 630"/>
                <a:gd name="T46" fmla="*/ 2147483647 w 148"/>
                <a:gd name="T47" fmla="*/ 2147483647 h 630"/>
                <a:gd name="T48" fmla="*/ 2147483647 w 148"/>
                <a:gd name="T49" fmla="*/ 0 h 630"/>
                <a:gd name="T50" fmla="*/ 2147483647 w 148"/>
                <a:gd name="T51" fmla="*/ 2147483647 h 630"/>
                <a:gd name="T52" fmla="*/ 2147483647 w 148"/>
                <a:gd name="T53" fmla="*/ 2147483647 h 630"/>
                <a:gd name="T54" fmla="*/ 2147483647 w 148"/>
                <a:gd name="T55" fmla="*/ 2147483647 h 630"/>
                <a:gd name="T56" fmla="*/ 2147483647 w 148"/>
                <a:gd name="T57" fmla="*/ 2147483647 h 630"/>
                <a:gd name="T58" fmla="*/ 2147483647 w 148"/>
                <a:gd name="T59" fmla="*/ 2147483647 h 630"/>
                <a:gd name="T60" fmla="*/ 2147483647 w 148"/>
                <a:gd name="T61" fmla="*/ 2147483647 h 630"/>
                <a:gd name="T62" fmla="*/ 2147483647 w 148"/>
                <a:gd name="T63" fmla="*/ 2147483647 h 630"/>
                <a:gd name="T64" fmla="*/ 2147483647 w 148"/>
                <a:gd name="T65" fmla="*/ 2147483647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8"/>
                <a:gd name="T100" fmla="*/ 0 h 630"/>
                <a:gd name="T101" fmla="*/ 148 w 148"/>
                <a:gd name="T102" fmla="*/ 630 h 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8" h="630">
                  <a:moveTo>
                    <a:pt x="25" y="585"/>
                  </a:moveTo>
                  <a:lnTo>
                    <a:pt x="27" y="587"/>
                  </a:lnTo>
                  <a:lnTo>
                    <a:pt x="29" y="591"/>
                  </a:lnTo>
                  <a:lnTo>
                    <a:pt x="31" y="593"/>
                  </a:lnTo>
                  <a:lnTo>
                    <a:pt x="33" y="597"/>
                  </a:lnTo>
                  <a:lnTo>
                    <a:pt x="39" y="591"/>
                  </a:lnTo>
                  <a:lnTo>
                    <a:pt x="47" y="583"/>
                  </a:lnTo>
                  <a:lnTo>
                    <a:pt x="55" y="579"/>
                  </a:lnTo>
                  <a:lnTo>
                    <a:pt x="57" y="577"/>
                  </a:lnTo>
                  <a:lnTo>
                    <a:pt x="57" y="591"/>
                  </a:lnTo>
                  <a:lnTo>
                    <a:pt x="55" y="605"/>
                  </a:lnTo>
                  <a:lnTo>
                    <a:pt x="49" y="619"/>
                  </a:lnTo>
                  <a:lnTo>
                    <a:pt x="37" y="628"/>
                  </a:lnTo>
                  <a:lnTo>
                    <a:pt x="21" y="630"/>
                  </a:lnTo>
                  <a:lnTo>
                    <a:pt x="9" y="621"/>
                  </a:lnTo>
                  <a:lnTo>
                    <a:pt x="4" y="609"/>
                  </a:lnTo>
                  <a:lnTo>
                    <a:pt x="2" y="603"/>
                  </a:lnTo>
                  <a:lnTo>
                    <a:pt x="0" y="536"/>
                  </a:lnTo>
                  <a:lnTo>
                    <a:pt x="9" y="455"/>
                  </a:lnTo>
                  <a:lnTo>
                    <a:pt x="27" y="364"/>
                  </a:lnTo>
                  <a:lnTo>
                    <a:pt x="51" y="269"/>
                  </a:lnTo>
                  <a:lnTo>
                    <a:pt x="77" y="180"/>
                  </a:lnTo>
                  <a:lnTo>
                    <a:pt x="104" y="101"/>
                  </a:lnTo>
                  <a:lnTo>
                    <a:pt x="128" y="40"/>
                  </a:lnTo>
                  <a:lnTo>
                    <a:pt x="146" y="0"/>
                  </a:lnTo>
                  <a:lnTo>
                    <a:pt x="148" y="18"/>
                  </a:lnTo>
                  <a:lnTo>
                    <a:pt x="138" y="63"/>
                  </a:lnTo>
                  <a:lnTo>
                    <a:pt x="120" y="131"/>
                  </a:lnTo>
                  <a:lnTo>
                    <a:pt x="98" y="216"/>
                  </a:lnTo>
                  <a:lnTo>
                    <a:pt x="75" y="308"/>
                  </a:lnTo>
                  <a:lnTo>
                    <a:pt x="53" y="405"/>
                  </a:lnTo>
                  <a:lnTo>
                    <a:pt x="35" y="500"/>
                  </a:lnTo>
                  <a:lnTo>
                    <a:pt x="25" y="585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09" name="Freeform 73">
              <a:extLst>
                <a:ext uri="{FF2B5EF4-FFF2-40B4-BE49-F238E27FC236}">
                  <a16:creationId xmlns:a16="http://schemas.microsoft.com/office/drawing/2014/main" id="{B67F15A3-ABC8-5D0E-383D-AAE35AF8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513" y="4989513"/>
              <a:ext cx="209550" cy="312738"/>
            </a:xfrm>
            <a:custGeom>
              <a:avLst/>
              <a:gdLst>
                <a:gd name="T0" fmla="*/ 2147483647 w 262"/>
                <a:gd name="T1" fmla="*/ 2147483647 h 395"/>
                <a:gd name="T2" fmla="*/ 2147483647 w 262"/>
                <a:gd name="T3" fmla="*/ 2147483647 h 395"/>
                <a:gd name="T4" fmla="*/ 2147483647 w 262"/>
                <a:gd name="T5" fmla="*/ 2147483647 h 395"/>
                <a:gd name="T6" fmla="*/ 2147483647 w 262"/>
                <a:gd name="T7" fmla="*/ 2147483647 h 395"/>
                <a:gd name="T8" fmla="*/ 2147483647 w 262"/>
                <a:gd name="T9" fmla="*/ 2147483647 h 395"/>
                <a:gd name="T10" fmla="*/ 2147483647 w 262"/>
                <a:gd name="T11" fmla="*/ 2147483647 h 395"/>
                <a:gd name="T12" fmla="*/ 2147483647 w 262"/>
                <a:gd name="T13" fmla="*/ 2147483647 h 395"/>
                <a:gd name="T14" fmla="*/ 2147483647 w 262"/>
                <a:gd name="T15" fmla="*/ 2147483647 h 395"/>
                <a:gd name="T16" fmla="*/ 2147483647 w 262"/>
                <a:gd name="T17" fmla="*/ 2147483647 h 395"/>
                <a:gd name="T18" fmla="*/ 2147483647 w 262"/>
                <a:gd name="T19" fmla="*/ 2147483647 h 395"/>
                <a:gd name="T20" fmla="*/ 2147483647 w 262"/>
                <a:gd name="T21" fmla="*/ 2147483647 h 395"/>
                <a:gd name="T22" fmla="*/ 2147483647 w 262"/>
                <a:gd name="T23" fmla="*/ 2147483647 h 395"/>
                <a:gd name="T24" fmla="*/ 2147483647 w 262"/>
                <a:gd name="T25" fmla="*/ 2147483647 h 395"/>
                <a:gd name="T26" fmla="*/ 0 w 262"/>
                <a:gd name="T27" fmla="*/ 2147483647 h 395"/>
                <a:gd name="T28" fmla="*/ 2147483647 w 262"/>
                <a:gd name="T29" fmla="*/ 2147483647 h 395"/>
                <a:gd name="T30" fmla="*/ 2147483647 w 262"/>
                <a:gd name="T31" fmla="*/ 2147483647 h 395"/>
                <a:gd name="T32" fmla="*/ 2147483647 w 262"/>
                <a:gd name="T33" fmla="*/ 2147483647 h 395"/>
                <a:gd name="T34" fmla="*/ 2147483647 w 262"/>
                <a:gd name="T35" fmla="*/ 2147483647 h 395"/>
                <a:gd name="T36" fmla="*/ 2147483647 w 262"/>
                <a:gd name="T37" fmla="*/ 2147483647 h 395"/>
                <a:gd name="T38" fmla="*/ 2147483647 w 262"/>
                <a:gd name="T39" fmla="*/ 2147483647 h 395"/>
                <a:gd name="T40" fmla="*/ 2147483647 w 262"/>
                <a:gd name="T41" fmla="*/ 2147483647 h 395"/>
                <a:gd name="T42" fmla="*/ 2147483647 w 262"/>
                <a:gd name="T43" fmla="*/ 2147483647 h 395"/>
                <a:gd name="T44" fmla="*/ 2147483647 w 262"/>
                <a:gd name="T45" fmla="*/ 2147483647 h 395"/>
                <a:gd name="T46" fmla="*/ 2147483647 w 262"/>
                <a:gd name="T47" fmla="*/ 2147483647 h 395"/>
                <a:gd name="T48" fmla="*/ 2147483647 w 262"/>
                <a:gd name="T49" fmla="*/ 0 h 395"/>
                <a:gd name="T50" fmla="*/ 2147483647 w 262"/>
                <a:gd name="T51" fmla="*/ 2147483647 h 395"/>
                <a:gd name="T52" fmla="*/ 2147483647 w 262"/>
                <a:gd name="T53" fmla="*/ 2147483647 h 395"/>
                <a:gd name="T54" fmla="*/ 2147483647 w 262"/>
                <a:gd name="T55" fmla="*/ 2147483647 h 395"/>
                <a:gd name="T56" fmla="*/ 2147483647 w 262"/>
                <a:gd name="T57" fmla="*/ 2147483647 h 395"/>
                <a:gd name="T58" fmla="*/ 2147483647 w 262"/>
                <a:gd name="T59" fmla="*/ 2147483647 h 395"/>
                <a:gd name="T60" fmla="*/ 2147483647 w 262"/>
                <a:gd name="T61" fmla="*/ 2147483647 h 395"/>
                <a:gd name="T62" fmla="*/ 2147483647 w 262"/>
                <a:gd name="T63" fmla="*/ 2147483647 h 395"/>
                <a:gd name="T64" fmla="*/ 2147483647 w 262"/>
                <a:gd name="T65" fmla="*/ 2147483647 h 3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2"/>
                <a:gd name="T100" fmla="*/ 0 h 395"/>
                <a:gd name="T101" fmla="*/ 262 w 262"/>
                <a:gd name="T102" fmla="*/ 395 h 3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2" h="395">
                  <a:moveTo>
                    <a:pt x="29" y="348"/>
                  </a:moveTo>
                  <a:lnTo>
                    <a:pt x="39" y="352"/>
                  </a:lnTo>
                  <a:lnTo>
                    <a:pt x="57" y="348"/>
                  </a:lnTo>
                  <a:lnTo>
                    <a:pt x="71" y="348"/>
                  </a:lnTo>
                  <a:lnTo>
                    <a:pt x="71" y="362"/>
                  </a:lnTo>
                  <a:lnTo>
                    <a:pt x="63" y="368"/>
                  </a:lnTo>
                  <a:lnTo>
                    <a:pt x="55" y="374"/>
                  </a:lnTo>
                  <a:lnTo>
                    <a:pt x="49" y="381"/>
                  </a:lnTo>
                  <a:lnTo>
                    <a:pt x="41" y="385"/>
                  </a:lnTo>
                  <a:lnTo>
                    <a:pt x="33" y="391"/>
                  </a:lnTo>
                  <a:lnTo>
                    <a:pt x="25" y="393"/>
                  </a:lnTo>
                  <a:lnTo>
                    <a:pt x="16" y="395"/>
                  </a:lnTo>
                  <a:lnTo>
                    <a:pt x="8" y="393"/>
                  </a:lnTo>
                  <a:lnTo>
                    <a:pt x="0" y="368"/>
                  </a:lnTo>
                  <a:lnTo>
                    <a:pt x="4" y="342"/>
                  </a:lnTo>
                  <a:lnTo>
                    <a:pt x="12" y="316"/>
                  </a:lnTo>
                  <a:lnTo>
                    <a:pt x="23" y="293"/>
                  </a:lnTo>
                  <a:lnTo>
                    <a:pt x="49" y="253"/>
                  </a:lnTo>
                  <a:lnTo>
                    <a:pt x="75" y="212"/>
                  </a:lnTo>
                  <a:lnTo>
                    <a:pt x="102" y="172"/>
                  </a:lnTo>
                  <a:lnTo>
                    <a:pt x="132" y="131"/>
                  </a:lnTo>
                  <a:lnTo>
                    <a:pt x="162" y="93"/>
                  </a:lnTo>
                  <a:lnTo>
                    <a:pt x="193" y="59"/>
                  </a:lnTo>
                  <a:lnTo>
                    <a:pt x="227" y="28"/>
                  </a:lnTo>
                  <a:lnTo>
                    <a:pt x="262" y="0"/>
                  </a:lnTo>
                  <a:lnTo>
                    <a:pt x="255" y="12"/>
                  </a:lnTo>
                  <a:lnTo>
                    <a:pt x="233" y="40"/>
                  </a:lnTo>
                  <a:lnTo>
                    <a:pt x="201" y="85"/>
                  </a:lnTo>
                  <a:lnTo>
                    <a:pt x="164" y="136"/>
                  </a:lnTo>
                  <a:lnTo>
                    <a:pt x="124" y="194"/>
                  </a:lnTo>
                  <a:lnTo>
                    <a:pt x="87" y="251"/>
                  </a:lnTo>
                  <a:lnTo>
                    <a:pt x="53" y="304"/>
                  </a:lnTo>
                  <a:lnTo>
                    <a:pt x="29" y="348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0" name="Freeform 74">
              <a:extLst>
                <a:ext uri="{FF2B5EF4-FFF2-40B4-BE49-F238E27FC236}">
                  <a16:creationId xmlns:a16="http://schemas.microsoft.com/office/drawing/2014/main" id="{94050CA3-1830-4398-A3D0-E6CAE9F7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5035550"/>
              <a:ext cx="25400" cy="22225"/>
            </a:xfrm>
            <a:custGeom>
              <a:avLst/>
              <a:gdLst>
                <a:gd name="T0" fmla="*/ 2147483647 w 32"/>
                <a:gd name="T1" fmla="*/ 2147483647 h 28"/>
                <a:gd name="T2" fmla="*/ 2147483647 w 32"/>
                <a:gd name="T3" fmla="*/ 2147483647 h 28"/>
                <a:gd name="T4" fmla="*/ 2147483647 w 32"/>
                <a:gd name="T5" fmla="*/ 2147483647 h 28"/>
                <a:gd name="T6" fmla="*/ 2147483647 w 32"/>
                <a:gd name="T7" fmla="*/ 2147483647 h 28"/>
                <a:gd name="T8" fmla="*/ 2147483647 w 32"/>
                <a:gd name="T9" fmla="*/ 2147483647 h 28"/>
                <a:gd name="T10" fmla="*/ 2147483647 w 32"/>
                <a:gd name="T11" fmla="*/ 2147483647 h 28"/>
                <a:gd name="T12" fmla="*/ 2147483647 w 32"/>
                <a:gd name="T13" fmla="*/ 2147483647 h 28"/>
                <a:gd name="T14" fmla="*/ 2147483647 w 32"/>
                <a:gd name="T15" fmla="*/ 2147483647 h 28"/>
                <a:gd name="T16" fmla="*/ 0 w 32"/>
                <a:gd name="T17" fmla="*/ 2147483647 h 28"/>
                <a:gd name="T18" fmla="*/ 2147483647 w 32"/>
                <a:gd name="T19" fmla="*/ 0 h 28"/>
                <a:gd name="T20" fmla="*/ 2147483647 w 32"/>
                <a:gd name="T21" fmla="*/ 2147483647 h 28"/>
                <a:gd name="T22" fmla="*/ 2147483647 w 32"/>
                <a:gd name="T23" fmla="*/ 2147483647 h 28"/>
                <a:gd name="T24" fmla="*/ 2147483647 w 32"/>
                <a:gd name="T25" fmla="*/ 2147483647 h 28"/>
                <a:gd name="T26" fmla="*/ 2147483647 w 32"/>
                <a:gd name="T27" fmla="*/ 2147483647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28"/>
                <a:gd name="T44" fmla="*/ 32 w 32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28">
                  <a:moveTo>
                    <a:pt x="32" y="14"/>
                  </a:moveTo>
                  <a:lnTo>
                    <a:pt x="32" y="18"/>
                  </a:lnTo>
                  <a:lnTo>
                    <a:pt x="32" y="24"/>
                  </a:lnTo>
                  <a:lnTo>
                    <a:pt x="30" y="28"/>
                  </a:lnTo>
                  <a:lnTo>
                    <a:pt x="30" y="26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1" name="Freeform 75">
              <a:extLst>
                <a:ext uri="{FF2B5EF4-FFF2-40B4-BE49-F238E27FC236}">
                  <a16:creationId xmlns:a16="http://schemas.microsoft.com/office/drawing/2014/main" id="{E8BB26E6-BDEA-4504-B6FB-E10F6791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5414963"/>
              <a:ext cx="47625" cy="74613"/>
            </a:xfrm>
            <a:custGeom>
              <a:avLst/>
              <a:gdLst>
                <a:gd name="T0" fmla="*/ 2147483647 w 59"/>
                <a:gd name="T1" fmla="*/ 2147483647 h 92"/>
                <a:gd name="T2" fmla="*/ 2147483647 w 59"/>
                <a:gd name="T3" fmla="*/ 2147483647 h 92"/>
                <a:gd name="T4" fmla="*/ 2147483647 w 59"/>
                <a:gd name="T5" fmla="*/ 2147483647 h 92"/>
                <a:gd name="T6" fmla="*/ 0 w 59"/>
                <a:gd name="T7" fmla="*/ 2147483647 h 92"/>
                <a:gd name="T8" fmla="*/ 2147483647 w 59"/>
                <a:gd name="T9" fmla="*/ 2147483647 h 92"/>
                <a:gd name="T10" fmla="*/ 2147483647 w 59"/>
                <a:gd name="T11" fmla="*/ 2147483647 h 92"/>
                <a:gd name="T12" fmla="*/ 2147483647 w 59"/>
                <a:gd name="T13" fmla="*/ 0 h 92"/>
                <a:gd name="T14" fmla="*/ 2147483647 w 59"/>
                <a:gd name="T15" fmla="*/ 2147483647 h 92"/>
                <a:gd name="T16" fmla="*/ 2147483647 w 59"/>
                <a:gd name="T17" fmla="*/ 2147483647 h 92"/>
                <a:gd name="T18" fmla="*/ 2147483647 w 59"/>
                <a:gd name="T19" fmla="*/ 2147483647 h 92"/>
                <a:gd name="T20" fmla="*/ 2147483647 w 59"/>
                <a:gd name="T21" fmla="*/ 2147483647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"/>
                <a:gd name="T34" fmla="*/ 0 h 92"/>
                <a:gd name="T35" fmla="*/ 59 w 59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" h="92">
                  <a:moveTo>
                    <a:pt x="35" y="65"/>
                  </a:moveTo>
                  <a:lnTo>
                    <a:pt x="16" y="92"/>
                  </a:lnTo>
                  <a:lnTo>
                    <a:pt x="4" y="79"/>
                  </a:lnTo>
                  <a:lnTo>
                    <a:pt x="0" y="61"/>
                  </a:lnTo>
                  <a:lnTo>
                    <a:pt x="4" y="41"/>
                  </a:lnTo>
                  <a:lnTo>
                    <a:pt x="20" y="25"/>
                  </a:lnTo>
                  <a:lnTo>
                    <a:pt x="51" y="0"/>
                  </a:lnTo>
                  <a:lnTo>
                    <a:pt x="59" y="13"/>
                  </a:lnTo>
                  <a:lnTo>
                    <a:pt x="55" y="31"/>
                  </a:lnTo>
                  <a:lnTo>
                    <a:pt x="45" y="47"/>
                  </a:lnTo>
                  <a:lnTo>
                    <a:pt x="35" y="65"/>
                  </a:lnTo>
                  <a:close/>
                </a:path>
              </a:pathLst>
            </a:custGeom>
            <a:solidFill>
              <a:srgbClr val="FFD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2" name="Freeform 76">
              <a:extLst>
                <a:ext uri="{FF2B5EF4-FFF2-40B4-BE49-F238E27FC236}">
                  <a16:creationId xmlns:a16="http://schemas.microsoft.com/office/drawing/2014/main" id="{699E8066-C926-87C3-9529-2AE360E5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988" y="5502275"/>
              <a:ext cx="828675" cy="344488"/>
            </a:xfrm>
            <a:custGeom>
              <a:avLst/>
              <a:gdLst>
                <a:gd name="T0" fmla="*/ 2147483647 w 1043"/>
                <a:gd name="T1" fmla="*/ 2147483647 h 435"/>
                <a:gd name="T2" fmla="*/ 2147483647 w 1043"/>
                <a:gd name="T3" fmla="*/ 2147483647 h 435"/>
                <a:gd name="T4" fmla="*/ 2147483647 w 1043"/>
                <a:gd name="T5" fmla="*/ 2147483647 h 435"/>
                <a:gd name="T6" fmla="*/ 2147483647 w 1043"/>
                <a:gd name="T7" fmla="*/ 2147483647 h 435"/>
                <a:gd name="T8" fmla="*/ 2147483647 w 1043"/>
                <a:gd name="T9" fmla="*/ 2147483647 h 435"/>
                <a:gd name="T10" fmla="*/ 2147483647 w 1043"/>
                <a:gd name="T11" fmla="*/ 2147483647 h 435"/>
                <a:gd name="T12" fmla="*/ 2147483647 w 1043"/>
                <a:gd name="T13" fmla="*/ 2147483647 h 435"/>
                <a:gd name="T14" fmla="*/ 2147483647 w 1043"/>
                <a:gd name="T15" fmla="*/ 2147483647 h 435"/>
                <a:gd name="T16" fmla="*/ 2147483647 w 1043"/>
                <a:gd name="T17" fmla="*/ 2147483647 h 435"/>
                <a:gd name="T18" fmla="*/ 2147483647 w 1043"/>
                <a:gd name="T19" fmla="*/ 2147483647 h 435"/>
                <a:gd name="T20" fmla="*/ 2147483647 w 1043"/>
                <a:gd name="T21" fmla="*/ 2147483647 h 435"/>
                <a:gd name="T22" fmla="*/ 2147483647 w 1043"/>
                <a:gd name="T23" fmla="*/ 2147483647 h 435"/>
                <a:gd name="T24" fmla="*/ 2147483647 w 1043"/>
                <a:gd name="T25" fmla="*/ 2147483647 h 435"/>
                <a:gd name="T26" fmla="*/ 2147483647 w 1043"/>
                <a:gd name="T27" fmla="*/ 2147483647 h 435"/>
                <a:gd name="T28" fmla="*/ 2147483647 w 1043"/>
                <a:gd name="T29" fmla="*/ 2147483647 h 435"/>
                <a:gd name="T30" fmla="*/ 2147483647 w 1043"/>
                <a:gd name="T31" fmla="*/ 2147483647 h 435"/>
                <a:gd name="T32" fmla="*/ 2147483647 w 1043"/>
                <a:gd name="T33" fmla="*/ 2147483647 h 435"/>
                <a:gd name="T34" fmla="*/ 2147483647 w 1043"/>
                <a:gd name="T35" fmla="*/ 2147483647 h 435"/>
                <a:gd name="T36" fmla="*/ 2147483647 w 1043"/>
                <a:gd name="T37" fmla="*/ 2147483647 h 435"/>
                <a:gd name="T38" fmla="*/ 2147483647 w 1043"/>
                <a:gd name="T39" fmla="*/ 2147483647 h 435"/>
                <a:gd name="T40" fmla="*/ 2147483647 w 1043"/>
                <a:gd name="T41" fmla="*/ 2147483647 h 435"/>
                <a:gd name="T42" fmla="*/ 2147483647 w 1043"/>
                <a:gd name="T43" fmla="*/ 2147483647 h 435"/>
                <a:gd name="T44" fmla="*/ 2147483647 w 1043"/>
                <a:gd name="T45" fmla="*/ 2147483647 h 435"/>
                <a:gd name="T46" fmla="*/ 2147483647 w 1043"/>
                <a:gd name="T47" fmla="*/ 2147483647 h 435"/>
                <a:gd name="T48" fmla="*/ 2147483647 w 1043"/>
                <a:gd name="T49" fmla="*/ 2147483647 h 435"/>
                <a:gd name="T50" fmla="*/ 2147483647 w 1043"/>
                <a:gd name="T51" fmla="*/ 2147483647 h 435"/>
                <a:gd name="T52" fmla="*/ 2147483647 w 1043"/>
                <a:gd name="T53" fmla="*/ 2147483647 h 435"/>
                <a:gd name="T54" fmla="*/ 2147483647 w 1043"/>
                <a:gd name="T55" fmla="*/ 2147483647 h 435"/>
                <a:gd name="T56" fmla="*/ 2147483647 w 1043"/>
                <a:gd name="T57" fmla="*/ 2147483647 h 435"/>
                <a:gd name="T58" fmla="*/ 2147483647 w 1043"/>
                <a:gd name="T59" fmla="*/ 2147483647 h 435"/>
                <a:gd name="T60" fmla="*/ 2147483647 w 1043"/>
                <a:gd name="T61" fmla="*/ 2147483647 h 435"/>
                <a:gd name="T62" fmla="*/ 2147483647 w 1043"/>
                <a:gd name="T63" fmla="*/ 2147483647 h 435"/>
                <a:gd name="T64" fmla="*/ 2147483647 w 1043"/>
                <a:gd name="T65" fmla="*/ 2147483647 h 435"/>
                <a:gd name="T66" fmla="*/ 2147483647 w 1043"/>
                <a:gd name="T67" fmla="*/ 2147483647 h 435"/>
                <a:gd name="T68" fmla="*/ 2147483647 w 1043"/>
                <a:gd name="T69" fmla="*/ 2147483647 h 435"/>
                <a:gd name="T70" fmla="*/ 2147483647 w 1043"/>
                <a:gd name="T71" fmla="*/ 2147483647 h 435"/>
                <a:gd name="T72" fmla="*/ 2147483647 w 1043"/>
                <a:gd name="T73" fmla="*/ 2147483647 h 435"/>
                <a:gd name="T74" fmla="*/ 2147483647 w 1043"/>
                <a:gd name="T75" fmla="*/ 2147483647 h 435"/>
                <a:gd name="T76" fmla="*/ 2147483647 w 1043"/>
                <a:gd name="T77" fmla="*/ 2147483647 h 435"/>
                <a:gd name="T78" fmla="*/ 2147483647 w 1043"/>
                <a:gd name="T79" fmla="*/ 2147483647 h 435"/>
                <a:gd name="T80" fmla="*/ 2147483647 w 1043"/>
                <a:gd name="T81" fmla="*/ 2147483647 h 435"/>
                <a:gd name="T82" fmla="*/ 2147483647 w 1043"/>
                <a:gd name="T83" fmla="*/ 2147483647 h 435"/>
                <a:gd name="T84" fmla="*/ 2147483647 w 1043"/>
                <a:gd name="T85" fmla="*/ 2147483647 h 435"/>
                <a:gd name="T86" fmla="*/ 2147483647 w 1043"/>
                <a:gd name="T87" fmla="*/ 2147483647 h 435"/>
                <a:gd name="T88" fmla="*/ 2147483647 w 1043"/>
                <a:gd name="T89" fmla="*/ 2147483647 h 435"/>
                <a:gd name="T90" fmla="*/ 2147483647 w 1043"/>
                <a:gd name="T91" fmla="*/ 2147483647 h 435"/>
                <a:gd name="T92" fmla="*/ 2147483647 w 1043"/>
                <a:gd name="T93" fmla="*/ 0 h 435"/>
                <a:gd name="T94" fmla="*/ 2147483647 w 1043"/>
                <a:gd name="T95" fmla="*/ 2147483647 h 435"/>
                <a:gd name="T96" fmla="*/ 2147483647 w 1043"/>
                <a:gd name="T97" fmla="*/ 2147483647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3"/>
                <a:gd name="T148" fmla="*/ 0 h 435"/>
                <a:gd name="T149" fmla="*/ 1043 w 1043"/>
                <a:gd name="T150" fmla="*/ 435 h 4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3" h="435">
                  <a:moveTo>
                    <a:pt x="1043" y="141"/>
                  </a:moveTo>
                  <a:lnTo>
                    <a:pt x="1027" y="154"/>
                  </a:lnTo>
                  <a:lnTo>
                    <a:pt x="1017" y="172"/>
                  </a:lnTo>
                  <a:lnTo>
                    <a:pt x="1008" y="192"/>
                  </a:lnTo>
                  <a:lnTo>
                    <a:pt x="996" y="210"/>
                  </a:lnTo>
                  <a:lnTo>
                    <a:pt x="994" y="202"/>
                  </a:lnTo>
                  <a:lnTo>
                    <a:pt x="990" y="198"/>
                  </a:lnTo>
                  <a:lnTo>
                    <a:pt x="986" y="196"/>
                  </a:lnTo>
                  <a:lnTo>
                    <a:pt x="980" y="192"/>
                  </a:lnTo>
                  <a:lnTo>
                    <a:pt x="966" y="188"/>
                  </a:lnTo>
                  <a:lnTo>
                    <a:pt x="954" y="190"/>
                  </a:lnTo>
                  <a:lnTo>
                    <a:pt x="942" y="194"/>
                  </a:lnTo>
                  <a:lnTo>
                    <a:pt x="932" y="202"/>
                  </a:lnTo>
                  <a:lnTo>
                    <a:pt x="923" y="212"/>
                  </a:lnTo>
                  <a:lnTo>
                    <a:pt x="913" y="222"/>
                  </a:lnTo>
                  <a:lnTo>
                    <a:pt x="905" y="231"/>
                  </a:lnTo>
                  <a:lnTo>
                    <a:pt x="895" y="239"/>
                  </a:lnTo>
                  <a:lnTo>
                    <a:pt x="891" y="251"/>
                  </a:lnTo>
                  <a:lnTo>
                    <a:pt x="889" y="265"/>
                  </a:lnTo>
                  <a:lnTo>
                    <a:pt x="887" y="281"/>
                  </a:lnTo>
                  <a:lnTo>
                    <a:pt x="887" y="295"/>
                  </a:lnTo>
                  <a:lnTo>
                    <a:pt x="855" y="289"/>
                  </a:lnTo>
                  <a:lnTo>
                    <a:pt x="826" y="295"/>
                  </a:lnTo>
                  <a:lnTo>
                    <a:pt x="796" y="310"/>
                  </a:lnTo>
                  <a:lnTo>
                    <a:pt x="770" y="332"/>
                  </a:lnTo>
                  <a:lnTo>
                    <a:pt x="745" y="354"/>
                  </a:lnTo>
                  <a:lnTo>
                    <a:pt x="721" y="374"/>
                  </a:lnTo>
                  <a:lnTo>
                    <a:pt x="695" y="388"/>
                  </a:lnTo>
                  <a:lnTo>
                    <a:pt x="672" y="391"/>
                  </a:lnTo>
                  <a:lnTo>
                    <a:pt x="660" y="391"/>
                  </a:lnTo>
                  <a:lnTo>
                    <a:pt x="650" y="388"/>
                  </a:lnTo>
                  <a:lnTo>
                    <a:pt x="640" y="382"/>
                  </a:lnTo>
                  <a:lnTo>
                    <a:pt x="632" y="376"/>
                  </a:lnTo>
                  <a:lnTo>
                    <a:pt x="622" y="370"/>
                  </a:lnTo>
                  <a:lnTo>
                    <a:pt x="612" y="366"/>
                  </a:lnTo>
                  <a:lnTo>
                    <a:pt x="603" y="362"/>
                  </a:lnTo>
                  <a:lnTo>
                    <a:pt x="591" y="364"/>
                  </a:lnTo>
                  <a:lnTo>
                    <a:pt x="575" y="380"/>
                  </a:lnTo>
                  <a:lnTo>
                    <a:pt x="557" y="391"/>
                  </a:lnTo>
                  <a:lnTo>
                    <a:pt x="537" y="401"/>
                  </a:lnTo>
                  <a:lnTo>
                    <a:pt x="518" y="409"/>
                  </a:lnTo>
                  <a:lnTo>
                    <a:pt x="498" y="413"/>
                  </a:lnTo>
                  <a:lnTo>
                    <a:pt x="476" y="415"/>
                  </a:lnTo>
                  <a:lnTo>
                    <a:pt x="456" y="415"/>
                  </a:lnTo>
                  <a:lnTo>
                    <a:pt x="435" y="415"/>
                  </a:lnTo>
                  <a:lnTo>
                    <a:pt x="435" y="407"/>
                  </a:lnTo>
                  <a:lnTo>
                    <a:pt x="439" y="395"/>
                  </a:lnTo>
                  <a:lnTo>
                    <a:pt x="443" y="384"/>
                  </a:lnTo>
                  <a:lnTo>
                    <a:pt x="441" y="372"/>
                  </a:lnTo>
                  <a:lnTo>
                    <a:pt x="433" y="364"/>
                  </a:lnTo>
                  <a:lnTo>
                    <a:pt x="425" y="356"/>
                  </a:lnTo>
                  <a:lnTo>
                    <a:pt x="415" y="352"/>
                  </a:lnTo>
                  <a:lnTo>
                    <a:pt x="403" y="350"/>
                  </a:lnTo>
                  <a:lnTo>
                    <a:pt x="393" y="350"/>
                  </a:lnTo>
                  <a:lnTo>
                    <a:pt x="381" y="352"/>
                  </a:lnTo>
                  <a:lnTo>
                    <a:pt x="369" y="352"/>
                  </a:lnTo>
                  <a:lnTo>
                    <a:pt x="360" y="354"/>
                  </a:lnTo>
                  <a:lnTo>
                    <a:pt x="348" y="358"/>
                  </a:lnTo>
                  <a:lnTo>
                    <a:pt x="336" y="366"/>
                  </a:lnTo>
                  <a:lnTo>
                    <a:pt x="328" y="376"/>
                  </a:lnTo>
                  <a:lnTo>
                    <a:pt x="318" y="388"/>
                  </a:lnTo>
                  <a:lnTo>
                    <a:pt x="310" y="397"/>
                  </a:lnTo>
                  <a:lnTo>
                    <a:pt x="300" y="405"/>
                  </a:lnTo>
                  <a:lnTo>
                    <a:pt x="290" y="413"/>
                  </a:lnTo>
                  <a:lnTo>
                    <a:pt x="277" y="415"/>
                  </a:lnTo>
                  <a:lnTo>
                    <a:pt x="267" y="413"/>
                  </a:lnTo>
                  <a:lnTo>
                    <a:pt x="253" y="413"/>
                  </a:lnTo>
                  <a:lnTo>
                    <a:pt x="241" y="415"/>
                  </a:lnTo>
                  <a:lnTo>
                    <a:pt x="229" y="417"/>
                  </a:lnTo>
                  <a:lnTo>
                    <a:pt x="219" y="417"/>
                  </a:lnTo>
                  <a:lnTo>
                    <a:pt x="211" y="413"/>
                  </a:lnTo>
                  <a:lnTo>
                    <a:pt x="209" y="403"/>
                  </a:lnTo>
                  <a:lnTo>
                    <a:pt x="211" y="388"/>
                  </a:lnTo>
                  <a:lnTo>
                    <a:pt x="200" y="376"/>
                  </a:lnTo>
                  <a:lnTo>
                    <a:pt x="188" y="368"/>
                  </a:lnTo>
                  <a:lnTo>
                    <a:pt x="172" y="366"/>
                  </a:lnTo>
                  <a:lnTo>
                    <a:pt x="158" y="366"/>
                  </a:lnTo>
                  <a:lnTo>
                    <a:pt x="138" y="374"/>
                  </a:lnTo>
                  <a:lnTo>
                    <a:pt x="120" y="386"/>
                  </a:lnTo>
                  <a:lnTo>
                    <a:pt x="101" y="399"/>
                  </a:lnTo>
                  <a:lnTo>
                    <a:pt x="83" y="413"/>
                  </a:lnTo>
                  <a:lnTo>
                    <a:pt x="63" y="425"/>
                  </a:lnTo>
                  <a:lnTo>
                    <a:pt x="43" y="433"/>
                  </a:lnTo>
                  <a:lnTo>
                    <a:pt x="24" y="435"/>
                  </a:lnTo>
                  <a:lnTo>
                    <a:pt x="0" y="427"/>
                  </a:lnTo>
                  <a:lnTo>
                    <a:pt x="6" y="419"/>
                  </a:lnTo>
                  <a:lnTo>
                    <a:pt x="12" y="411"/>
                  </a:lnTo>
                  <a:lnTo>
                    <a:pt x="20" y="401"/>
                  </a:lnTo>
                  <a:lnTo>
                    <a:pt x="28" y="393"/>
                  </a:lnTo>
                  <a:lnTo>
                    <a:pt x="34" y="386"/>
                  </a:lnTo>
                  <a:lnTo>
                    <a:pt x="41" y="378"/>
                  </a:lnTo>
                  <a:lnTo>
                    <a:pt x="51" y="370"/>
                  </a:lnTo>
                  <a:lnTo>
                    <a:pt x="59" y="362"/>
                  </a:lnTo>
                  <a:lnTo>
                    <a:pt x="77" y="348"/>
                  </a:lnTo>
                  <a:lnTo>
                    <a:pt x="97" y="336"/>
                  </a:lnTo>
                  <a:lnTo>
                    <a:pt x="117" y="328"/>
                  </a:lnTo>
                  <a:lnTo>
                    <a:pt x="136" y="324"/>
                  </a:lnTo>
                  <a:lnTo>
                    <a:pt x="158" y="320"/>
                  </a:lnTo>
                  <a:lnTo>
                    <a:pt x="180" y="320"/>
                  </a:lnTo>
                  <a:lnTo>
                    <a:pt x="201" y="320"/>
                  </a:lnTo>
                  <a:lnTo>
                    <a:pt x="223" y="320"/>
                  </a:lnTo>
                  <a:lnTo>
                    <a:pt x="245" y="322"/>
                  </a:lnTo>
                  <a:lnTo>
                    <a:pt x="269" y="324"/>
                  </a:lnTo>
                  <a:lnTo>
                    <a:pt x="290" y="326"/>
                  </a:lnTo>
                  <a:lnTo>
                    <a:pt x="314" y="326"/>
                  </a:lnTo>
                  <a:lnTo>
                    <a:pt x="336" y="326"/>
                  </a:lnTo>
                  <a:lnTo>
                    <a:pt x="358" y="324"/>
                  </a:lnTo>
                  <a:lnTo>
                    <a:pt x="379" y="318"/>
                  </a:lnTo>
                  <a:lnTo>
                    <a:pt x="399" y="312"/>
                  </a:lnTo>
                  <a:lnTo>
                    <a:pt x="421" y="303"/>
                  </a:lnTo>
                  <a:lnTo>
                    <a:pt x="441" y="291"/>
                  </a:lnTo>
                  <a:lnTo>
                    <a:pt x="460" y="277"/>
                  </a:lnTo>
                  <a:lnTo>
                    <a:pt x="478" y="261"/>
                  </a:lnTo>
                  <a:lnTo>
                    <a:pt x="494" y="243"/>
                  </a:lnTo>
                  <a:lnTo>
                    <a:pt x="508" y="225"/>
                  </a:lnTo>
                  <a:lnTo>
                    <a:pt x="522" y="206"/>
                  </a:lnTo>
                  <a:lnTo>
                    <a:pt x="531" y="184"/>
                  </a:lnTo>
                  <a:lnTo>
                    <a:pt x="541" y="204"/>
                  </a:lnTo>
                  <a:lnTo>
                    <a:pt x="549" y="225"/>
                  </a:lnTo>
                  <a:lnTo>
                    <a:pt x="557" y="245"/>
                  </a:lnTo>
                  <a:lnTo>
                    <a:pt x="567" y="267"/>
                  </a:lnTo>
                  <a:lnTo>
                    <a:pt x="579" y="285"/>
                  </a:lnTo>
                  <a:lnTo>
                    <a:pt x="593" y="303"/>
                  </a:lnTo>
                  <a:lnTo>
                    <a:pt x="610" y="316"/>
                  </a:lnTo>
                  <a:lnTo>
                    <a:pt x="632" y="328"/>
                  </a:lnTo>
                  <a:lnTo>
                    <a:pt x="666" y="330"/>
                  </a:lnTo>
                  <a:lnTo>
                    <a:pt x="699" y="328"/>
                  </a:lnTo>
                  <a:lnTo>
                    <a:pt x="731" y="320"/>
                  </a:lnTo>
                  <a:lnTo>
                    <a:pt x="761" y="307"/>
                  </a:lnTo>
                  <a:lnTo>
                    <a:pt x="788" y="291"/>
                  </a:lnTo>
                  <a:lnTo>
                    <a:pt x="814" y="269"/>
                  </a:lnTo>
                  <a:lnTo>
                    <a:pt x="836" y="245"/>
                  </a:lnTo>
                  <a:lnTo>
                    <a:pt x="855" y="218"/>
                  </a:lnTo>
                  <a:lnTo>
                    <a:pt x="871" y="194"/>
                  </a:lnTo>
                  <a:lnTo>
                    <a:pt x="885" y="166"/>
                  </a:lnTo>
                  <a:lnTo>
                    <a:pt x="895" y="139"/>
                  </a:lnTo>
                  <a:lnTo>
                    <a:pt x="905" y="111"/>
                  </a:lnTo>
                  <a:lnTo>
                    <a:pt x="915" y="83"/>
                  </a:lnTo>
                  <a:lnTo>
                    <a:pt x="925" y="54"/>
                  </a:lnTo>
                  <a:lnTo>
                    <a:pt x="934" y="26"/>
                  </a:lnTo>
                  <a:lnTo>
                    <a:pt x="948" y="0"/>
                  </a:lnTo>
                  <a:lnTo>
                    <a:pt x="956" y="20"/>
                  </a:lnTo>
                  <a:lnTo>
                    <a:pt x="966" y="38"/>
                  </a:lnTo>
                  <a:lnTo>
                    <a:pt x="978" y="56"/>
                  </a:lnTo>
                  <a:lnTo>
                    <a:pt x="990" y="73"/>
                  </a:lnTo>
                  <a:lnTo>
                    <a:pt x="1002" y="89"/>
                  </a:lnTo>
                  <a:lnTo>
                    <a:pt x="1015" y="107"/>
                  </a:lnTo>
                  <a:lnTo>
                    <a:pt x="1029" y="123"/>
                  </a:lnTo>
                  <a:lnTo>
                    <a:pt x="104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3" name="Freeform 77">
              <a:extLst>
                <a:ext uri="{FF2B5EF4-FFF2-40B4-BE49-F238E27FC236}">
                  <a16:creationId xmlns:a16="http://schemas.microsoft.com/office/drawing/2014/main" id="{CF3B7B86-0A2E-DD75-0FD1-36AF124C9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9025" y="5815013"/>
              <a:ext cx="260350" cy="339725"/>
            </a:xfrm>
            <a:custGeom>
              <a:avLst/>
              <a:gdLst>
                <a:gd name="T0" fmla="*/ 2147483647 w 328"/>
                <a:gd name="T1" fmla="*/ 2147483647 h 427"/>
                <a:gd name="T2" fmla="*/ 2147483647 w 328"/>
                <a:gd name="T3" fmla="*/ 2147483647 h 427"/>
                <a:gd name="T4" fmla="*/ 2147483647 w 328"/>
                <a:gd name="T5" fmla="*/ 2147483647 h 427"/>
                <a:gd name="T6" fmla="*/ 2147483647 w 328"/>
                <a:gd name="T7" fmla="*/ 2147483647 h 427"/>
                <a:gd name="T8" fmla="*/ 2147483647 w 328"/>
                <a:gd name="T9" fmla="*/ 2147483647 h 427"/>
                <a:gd name="T10" fmla="*/ 2147483647 w 328"/>
                <a:gd name="T11" fmla="*/ 2147483647 h 427"/>
                <a:gd name="T12" fmla="*/ 2147483647 w 328"/>
                <a:gd name="T13" fmla="*/ 2147483647 h 427"/>
                <a:gd name="T14" fmla="*/ 2147483647 w 328"/>
                <a:gd name="T15" fmla="*/ 2147483647 h 427"/>
                <a:gd name="T16" fmla="*/ 2147483647 w 328"/>
                <a:gd name="T17" fmla="*/ 2147483647 h 427"/>
                <a:gd name="T18" fmla="*/ 2147483647 w 328"/>
                <a:gd name="T19" fmla="*/ 2147483647 h 427"/>
                <a:gd name="T20" fmla="*/ 0 w 328"/>
                <a:gd name="T21" fmla="*/ 2147483647 h 427"/>
                <a:gd name="T22" fmla="*/ 2147483647 w 328"/>
                <a:gd name="T23" fmla="*/ 2147483647 h 427"/>
                <a:gd name="T24" fmla="*/ 2147483647 w 328"/>
                <a:gd name="T25" fmla="*/ 2147483647 h 427"/>
                <a:gd name="T26" fmla="*/ 2147483647 w 328"/>
                <a:gd name="T27" fmla="*/ 2147483647 h 427"/>
                <a:gd name="T28" fmla="*/ 2147483647 w 328"/>
                <a:gd name="T29" fmla="*/ 2147483647 h 427"/>
                <a:gd name="T30" fmla="*/ 2147483647 w 328"/>
                <a:gd name="T31" fmla="*/ 2147483647 h 427"/>
                <a:gd name="T32" fmla="*/ 2147483647 w 328"/>
                <a:gd name="T33" fmla="*/ 2147483647 h 427"/>
                <a:gd name="T34" fmla="*/ 2147483647 w 328"/>
                <a:gd name="T35" fmla="*/ 2147483647 h 427"/>
                <a:gd name="T36" fmla="*/ 2147483647 w 328"/>
                <a:gd name="T37" fmla="*/ 2147483647 h 427"/>
                <a:gd name="T38" fmla="*/ 2147483647 w 328"/>
                <a:gd name="T39" fmla="*/ 2147483647 h 427"/>
                <a:gd name="T40" fmla="*/ 2147483647 w 328"/>
                <a:gd name="T41" fmla="*/ 2147483647 h 427"/>
                <a:gd name="T42" fmla="*/ 2147483647 w 328"/>
                <a:gd name="T43" fmla="*/ 2147483647 h 427"/>
                <a:gd name="T44" fmla="*/ 2147483647 w 328"/>
                <a:gd name="T45" fmla="*/ 2147483647 h 427"/>
                <a:gd name="T46" fmla="*/ 2147483647 w 328"/>
                <a:gd name="T47" fmla="*/ 2147483647 h 427"/>
                <a:gd name="T48" fmla="*/ 2147483647 w 328"/>
                <a:gd name="T49" fmla="*/ 2147483647 h 427"/>
                <a:gd name="T50" fmla="*/ 2147483647 w 328"/>
                <a:gd name="T51" fmla="*/ 2147483647 h 427"/>
                <a:gd name="T52" fmla="*/ 2147483647 w 328"/>
                <a:gd name="T53" fmla="*/ 2147483647 h 427"/>
                <a:gd name="T54" fmla="*/ 2147483647 w 328"/>
                <a:gd name="T55" fmla="*/ 2147483647 h 427"/>
                <a:gd name="T56" fmla="*/ 2147483647 w 328"/>
                <a:gd name="T57" fmla="*/ 2147483647 h 427"/>
                <a:gd name="T58" fmla="*/ 2147483647 w 328"/>
                <a:gd name="T59" fmla="*/ 2147483647 h 427"/>
                <a:gd name="T60" fmla="*/ 2147483647 w 328"/>
                <a:gd name="T61" fmla="*/ 2147483647 h 427"/>
                <a:gd name="T62" fmla="*/ 2147483647 w 328"/>
                <a:gd name="T63" fmla="*/ 2147483647 h 42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28"/>
                <a:gd name="T97" fmla="*/ 0 h 427"/>
                <a:gd name="T98" fmla="*/ 328 w 328"/>
                <a:gd name="T99" fmla="*/ 427 h 42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28" h="427">
                  <a:moveTo>
                    <a:pt x="162" y="342"/>
                  </a:moveTo>
                  <a:lnTo>
                    <a:pt x="148" y="354"/>
                  </a:lnTo>
                  <a:lnTo>
                    <a:pt x="137" y="362"/>
                  </a:lnTo>
                  <a:lnTo>
                    <a:pt x="127" y="364"/>
                  </a:lnTo>
                  <a:lnTo>
                    <a:pt x="117" y="364"/>
                  </a:lnTo>
                  <a:lnTo>
                    <a:pt x="107" y="364"/>
                  </a:lnTo>
                  <a:lnTo>
                    <a:pt x="99" y="366"/>
                  </a:lnTo>
                  <a:lnTo>
                    <a:pt x="91" y="370"/>
                  </a:lnTo>
                  <a:lnTo>
                    <a:pt x="83" y="380"/>
                  </a:lnTo>
                  <a:lnTo>
                    <a:pt x="105" y="388"/>
                  </a:lnTo>
                  <a:lnTo>
                    <a:pt x="117" y="392"/>
                  </a:lnTo>
                  <a:lnTo>
                    <a:pt x="125" y="400"/>
                  </a:lnTo>
                  <a:lnTo>
                    <a:pt x="131" y="413"/>
                  </a:lnTo>
                  <a:lnTo>
                    <a:pt x="115" y="413"/>
                  </a:lnTo>
                  <a:lnTo>
                    <a:pt x="99" y="415"/>
                  </a:lnTo>
                  <a:lnTo>
                    <a:pt x="85" y="415"/>
                  </a:lnTo>
                  <a:lnTo>
                    <a:pt x="69" y="417"/>
                  </a:lnTo>
                  <a:lnTo>
                    <a:pt x="56" y="419"/>
                  </a:lnTo>
                  <a:lnTo>
                    <a:pt x="40" y="421"/>
                  </a:lnTo>
                  <a:lnTo>
                    <a:pt x="26" y="425"/>
                  </a:lnTo>
                  <a:lnTo>
                    <a:pt x="12" y="427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8" y="311"/>
                  </a:lnTo>
                  <a:lnTo>
                    <a:pt x="24" y="275"/>
                  </a:lnTo>
                  <a:lnTo>
                    <a:pt x="32" y="243"/>
                  </a:lnTo>
                  <a:lnTo>
                    <a:pt x="40" y="212"/>
                  </a:lnTo>
                  <a:lnTo>
                    <a:pt x="46" y="180"/>
                  </a:lnTo>
                  <a:lnTo>
                    <a:pt x="54" y="149"/>
                  </a:lnTo>
                  <a:lnTo>
                    <a:pt x="60" y="117"/>
                  </a:lnTo>
                  <a:lnTo>
                    <a:pt x="69" y="85"/>
                  </a:lnTo>
                  <a:lnTo>
                    <a:pt x="79" y="54"/>
                  </a:lnTo>
                  <a:lnTo>
                    <a:pt x="91" y="24"/>
                  </a:lnTo>
                  <a:lnTo>
                    <a:pt x="97" y="18"/>
                  </a:lnTo>
                  <a:lnTo>
                    <a:pt x="105" y="16"/>
                  </a:lnTo>
                  <a:lnTo>
                    <a:pt x="113" y="16"/>
                  </a:lnTo>
                  <a:lnTo>
                    <a:pt x="121" y="16"/>
                  </a:lnTo>
                  <a:lnTo>
                    <a:pt x="121" y="26"/>
                  </a:lnTo>
                  <a:lnTo>
                    <a:pt x="117" y="36"/>
                  </a:lnTo>
                  <a:lnTo>
                    <a:pt x="113" y="44"/>
                  </a:lnTo>
                  <a:lnTo>
                    <a:pt x="115" y="56"/>
                  </a:lnTo>
                  <a:lnTo>
                    <a:pt x="129" y="68"/>
                  </a:lnTo>
                  <a:lnTo>
                    <a:pt x="144" y="74"/>
                  </a:lnTo>
                  <a:lnTo>
                    <a:pt x="160" y="74"/>
                  </a:lnTo>
                  <a:lnTo>
                    <a:pt x="178" y="74"/>
                  </a:lnTo>
                  <a:lnTo>
                    <a:pt x="194" y="72"/>
                  </a:lnTo>
                  <a:lnTo>
                    <a:pt x="212" y="68"/>
                  </a:lnTo>
                  <a:lnTo>
                    <a:pt x="229" y="66"/>
                  </a:lnTo>
                  <a:lnTo>
                    <a:pt x="245" y="66"/>
                  </a:lnTo>
                  <a:lnTo>
                    <a:pt x="257" y="58"/>
                  </a:lnTo>
                  <a:lnTo>
                    <a:pt x="267" y="48"/>
                  </a:lnTo>
                  <a:lnTo>
                    <a:pt x="277" y="38"/>
                  </a:lnTo>
                  <a:lnTo>
                    <a:pt x="285" y="28"/>
                  </a:lnTo>
                  <a:lnTo>
                    <a:pt x="295" y="20"/>
                  </a:lnTo>
                  <a:lnTo>
                    <a:pt x="305" y="10"/>
                  </a:lnTo>
                  <a:lnTo>
                    <a:pt x="316" y="4"/>
                  </a:lnTo>
                  <a:lnTo>
                    <a:pt x="328" y="0"/>
                  </a:lnTo>
                  <a:lnTo>
                    <a:pt x="314" y="46"/>
                  </a:lnTo>
                  <a:lnTo>
                    <a:pt x="297" y="91"/>
                  </a:lnTo>
                  <a:lnTo>
                    <a:pt x="281" y="135"/>
                  </a:lnTo>
                  <a:lnTo>
                    <a:pt x="261" y="176"/>
                  </a:lnTo>
                  <a:lnTo>
                    <a:pt x="239" y="220"/>
                  </a:lnTo>
                  <a:lnTo>
                    <a:pt x="216" y="261"/>
                  </a:lnTo>
                  <a:lnTo>
                    <a:pt x="190" y="303"/>
                  </a:lnTo>
                  <a:lnTo>
                    <a:pt x="162" y="342"/>
                  </a:lnTo>
                  <a:close/>
                </a:path>
              </a:pathLst>
            </a:custGeom>
            <a:solidFill>
              <a:srgbClr val="F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4" name="Freeform 78">
              <a:extLst>
                <a:ext uri="{FF2B5EF4-FFF2-40B4-BE49-F238E27FC236}">
                  <a16:creationId xmlns:a16="http://schemas.microsoft.com/office/drawing/2014/main" id="{CF0E6E89-75FC-CC25-D946-90A2B518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538" y="5978525"/>
              <a:ext cx="203200" cy="449263"/>
            </a:xfrm>
            <a:custGeom>
              <a:avLst/>
              <a:gdLst>
                <a:gd name="T0" fmla="*/ 2147483647 w 256"/>
                <a:gd name="T1" fmla="*/ 2147483647 h 567"/>
                <a:gd name="T2" fmla="*/ 2147483647 w 256"/>
                <a:gd name="T3" fmla="*/ 2147483647 h 567"/>
                <a:gd name="T4" fmla="*/ 2147483647 w 256"/>
                <a:gd name="T5" fmla="*/ 2147483647 h 567"/>
                <a:gd name="T6" fmla="*/ 2147483647 w 256"/>
                <a:gd name="T7" fmla="*/ 2147483647 h 567"/>
                <a:gd name="T8" fmla="*/ 2147483647 w 256"/>
                <a:gd name="T9" fmla="*/ 2147483647 h 567"/>
                <a:gd name="T10" fmla="*/ 2147483647 w 256"/>
                <a:gd name="T11" fmla="*/ 2147483647 h 567"/>
                <a:gd name="T12" fmla="*/ 2147483647 w 256"/>
                <a:gd name="T13" fmla="*/ 2147483647 h 567"/>
                <a:gd name="T14" fmla="*/ 2147483647 w 256"/>
                <a:gd name="T15" fmla="*/ 2147483647 h 567"/>
                <a:gd name="T16" fmla="*/ 2147483647 w 256"/>
                <a:gd name="T17" fmla="*/ 2147483647 h 567"/>
                <a:gd name="T18" fmla="*/ 2147483647 w 256"/>
                <a:gd name="T19" fmla="*/ 2147483647 h 567"/>
                <a:gd name="T20" fmla="*/ 2147483647 w 256"/>
                <a:gd name="T21" fmla="*/ 2147483647 h 567"/>
                <a:gd name="T22" fmla="*/ 2147483647 w 256"/>
                <a:gd name="T23" fmla="*/ 2147483647 h 567"/>
                <a:gd name="T24" fmla="*/ 2147483647 w 256"/>
                <a:gd name="T25" fmla="*/ 2147483647 h 567"/>
                <a:gd name="T26" fmla="*/ 2147483647 w 256"/>
                <a:gd name="T27" fmla="*/ 2147483647 h 567"/>
                <a:gd name="T28" fmla="*/ 2147483647 w 256"/>
                <a:gd name="T29" fmla="*/ 2147483647 h 567"/>
                <a:gd name="T30" fmla="*/ 2147483647 w 256"/>
                <a:gd name="T31" fmla="*/ 2147483647 h 567"/>
                <a:gd name="T32" fmla="*/ 2147483647 w 256"/>
                <a:gd name="T33" fmla="*/ 2147483647 h 567"/>
                <a:gd name="T34" fmla="*/ 2147483647 w 256"/>
                <a:gd name="T35" fmla="*/ 2147483647 h 567"/>
                <a:gd name="T36" fmla="*/ 2147483647 w 256"/>
                <a:gd name="T37" fmla="*/ 2147483647 h 567"/>
                <a:gd name="T38" fmla="*/ 2147483647 w 256"/>
                <a:gd name="T39" fmla="*/ 2147483647 h 567"/>
                <a:gd name="T40" fmla="*/ 2147483647 w 256"/>
                <a:gd name="T41" fmla="*/ 2147483647 h 567"/>
                <a:gd name="T42" fmla="*/ 2147483647 w 256"/>
                <a:gd name="T43" fmla="*/ 2147483647 h 567"/>
                <a:gd name="T44" fmla="*/ 2147483647 w 256"/>
                <a:gd name="T45" fmla="*/ 2147483647 h 567"/>
                <a:gd name="T46" fmla="*/ 2147483647 w 256"/>
                <a:gd name="T47" fmla="*/ 2147483647 h 567"/>
                <a:gd name="T48" fmla="*/ 0 w 256"/>
                <a:gd name="T49" fmla="*/ 2147483647 h 567"/>
                <a:gd name="T50" fmla="*/ 2147483647 w 256"/>
                <a:gd name="T51" fmla="*/ 2147483647 h 567"/>
                <a:gd name="T52" fmla="*/ 2147483647 w 256"/>
                <a:gd name="T53" fmla="*/ 2147483647 h 567"/>
                <a:gd name="T54" fmla="*/ 2147483647 w 256"/>
                <a:gd name="T55" fmla="*/ 2147483647 h 567"/>
                <a:gd name="T56" fmla="*/ 2147483647 w 256"/>
                <a:gd name="T57" fmla="*/ 2147483647 h 567"/>
                <a:gd name="T58" fmla="*/ 2147483647 w 256"/>
                <a:gd name="T59" fmla="*/ 2147483647 h 567"/>
                <a:gd name="T60" fmla="*/ 2147483647 w 256"/>
                <a:gd name="T61" fmla="*/ 2147483647 h 567"/>
                <a:gd name="T62" fmla="*/ 2147483647 w 256"/>
                <a:gd name="T63" fmla="*/ 2147483647 h 567"/>
                <a:gd name="T64" fmla="*/ 2147483647 w 256"/>
                <a:gd name="T65" fmla="*/ 0 h 567"/>
                <a:gd name="T66" fmla="*/ 2147483647 w 256"/>
                <a:gd name="T67" fmla="*/ 2147483647 h 567"/>
                <a:gd name="T68" fmla="*/ 2147483647 w 256"/>
                <a:gd name="T69" fmla="*/ 2147483647 h 567"/>
                <a:gd name="T70" fmla="*/ 2147483647 w 256"/>
                <a:gd name="T71" fmla="*/ 2147483647 h 567"/>
                <a:gd name="T72" fmla="*/ 2147483647 w 256"/>
                <a:gd name="T73" fmla="*/ 2147483647 h 567"/>
                <a:gd name="T74" fmla="*/ 2147483647 w 256"/>
                <a:gd name="T75" fmla="*/ 2147483647 h 567"/>
                <a:gd name="T76" fmla="*/ 2147483647 w 256"/>
                <a:gd name="T77" fmla="*/ 2147483647 h 567"/>
                <a:gd name="T78" fmla="*/ 2147483647 w 256"/>
                <a:gd name="T79" fmla="*/ 2147483647 h 567"/>
                <a:gd name="T80" fmla="*/ 2147483647 w 256"/>
                <a:gd name="T81" fmla="*/ 2147483647 h 5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567"/>
                <a:gd name="T125" fmla="*/ 256 w 256"/>
                <a:gd name="T126" fmla="*/ 567 h 56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567">
                  <a:moveTo>
                    <a:pt x="225" y="421"/>
                  </a:moveTo>
                  <a:lnTo>
                    <a:pt x="227" y="439"/>
                  </a:lnTo>
                  <a:lnTo>
                    <a:pt x="229" y="456"/>
                  </a:lnTo>
                  <a:lnTo>
                    <a:pt x="235" y="472"/>
                  </a:lnTo>
                  <a:lnTo>
                    <a:pt x="245" y="488"/>
                  </a:lnTo>
                  <a:lnTo>
                    <a:pt x="233" y="496"/>
                  </a:lnTo>
                  <a:lnTo>
                    <a:pt x="221" y="504"/>
                  </a:lnTo>
                  <a:lnTo>
                    <a:pt x="209" y="514"/>
                  </a:lnTo>
                  <a:lnTo>
                    <a:pt x="197" y="522"/>
                  </a:lnTo>
                  <a:lnTo>
                    <a:pt x="187" y="533"/>
                  </a:lnTo>
                  <a:lnTo>
                    <a:pt x="175" y="543"/>
                  </a:lnTo>
                  <a:lnTo>
                    <a:pt x="166" y="555"/>
                  </a:lnTo>
                  <a:lnTo>
                    <a:pt x="158" y="567"/>
                  </a:lnTo>
                  <a:lnTo>
                    <a:pt x="154" y="561"/>
                  </a:lnTo>
                  <a:lnTo>
                    <a:pt x="146" y="543"/>
                  </a:lnTo>
                  <a:lnTo>
                    <a:pt x="132" y="518"/>
                  </a:lnTo>
                  <a:lnTo>
                    <a:pt x="114" y="488"/>
                  </a:lnTo>
                  <a:lnTo>
                    <a:pt x="110" y="446"/>
                  </a:lnTo>
                  <a:lnTo>
                    <a:pt x="100" y="387"/>
                  </a:lnTo>
                  <a:lnTo>
                    <a:pt x="85" y="316"/>
                  </a:lnTo>
                  <a:lnTo>
                    <a:pt x="65" y="241"/>
                  </a:lnTo>
                  <a:lnTo>
                    <a:pt x="45" y="166"/>
                  </a:lnTo>
                  <a:lnTo>
                    <a:pt x="25" y="103"/>
                  </a:lnTo>
                  <a:lnTo>
                    <a:pt x="9" y="53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57" y="26"/>
                  </a:lnTo>
                  <a:lnTo>
                    <a:pt x="87" y="24"/>
                  </a:lnTo>
                  <a:lnTo>
                    <a:pt x="116" y="22"/>
                  </a:lnTo>
                  <a:lnTo>
                    <a:pt x="146" y="18"/>
                  </a:lnTo>
                  <a:lnTo>
                    <a:pt x="175" y="14"/>
                  </a:lnTo>
                  <a:lnTo>
                    <a:pt x="203" y="8"/>
                  </a:lnTo>
                  <a:lnTo>
                    <a:pt x="229" y="0"/>
                  </a:lnTo>
                  <a:lnTo>
                    <a:pt x="247" y="49"/>
                  </a:lnTo>
                  <a:lnTo>
                    <a:pt x="254" y="101"/>
                  </a:lnTo>
                  <a:lnTo>
                    <a:pt x="256" y="154"/>
                  </a:lnTo>
                  <a:lnTo>
                    <a:pt x="254" y="207"/>
                  </a:lnTo>
                  <a:lnTo>
                    <a:pt x="249" y="263"/>
                  </a:lnTo>
                  <a:lnTo>
                    <a:pt x="239" y="316"/>
                  </a:lnTo>
                  <a:lnTo>
                    <a:pt x="231" y="369"/>
                  </a:lnTo>
                  <a:lnTo>
                    <a:pt x="225" y="421"/>
                  </a:lnTo>
                  <a:close/>
                </a:path>
              </a:pathLst>
            </a:custGeom>
            <a:solidFill>
              <a:srgbClr val="F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5" name="Freeform 79">
              <a:extLst>
                <a:ext uri="{FF2B5EF4-FFF2-40B4-BE49-F238E27FC236}">
                  <a16:creationId xmlns:a16="http://schemas.microsoft.com/office/drawing/2014/main" id="{185201EE-3017-5F85-1283-6736511F6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913" y="6203950"/>
              <a:ext cx="176213" cy="166688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0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2147483647 h 210"/>
                <a:gd name="T40" fmla="*/ 2147483647 w 222"/>
                <a:gd name="T41" fmla="*/ 2147483647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2147483647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0 h 210"/>
                <a:gd name="T54" fmla="*/ 2147483647 w 222"/>
                <a:gd name="T55" fmla="*/ 0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2"/>
                <a:gd name="T100" fmla="*/ 0 h 210"/>
                <a:gd name="T101" fmla="*/ 222 w 222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2" h="210">
                  <a:moveTo>
                    <a:pt x="222" y="125"/>
                  </a:moveTo>
                  <a:lnTo>
                    <a:pt x="216" y="143"/>
                  </a:lnTo>
                  <a:lnTo>
                    <a:pt x="206" y="158"/>
                  </a:lnTo>
                  <a:lnTo>
                    <a:pt x="194" y="170"/>
                  </a:lnTo>
                  <a:lnTo>
                    <a:pt x="180" y="180"/>
                  </a:lnTo>
                  <a:lnTo>
                    <a:pt x="164" y="190"/>
                  </a:lnTo>
                  <a:lnTo>
                    <a:pt x="147" y="196"/>
                  </a:lnTo>
                  <a:lnTo>
                    <a:pt x="131" y="202"/>
                  </a:lnTo>
                  <a:lnTo>
                    <a:pt x="115" y="208"/>
                  </a:lnTo>
                  <a:lnTo>
                    <a:pt x="87" y="210"/>
                  </a:lnTo>
                  <a:lnTo>
                    <a:pt x="66" y="210"/>
                  </a:lnTo>
                  <a:lnTo>
                    <a:pt x="50" y="206"/>
                  </a:lnTo>
                  <a:lnTo>
                    <a:pt x="38" y="202"/>
                  </a:lnTo>
                  <a:lnTo>
                    <a:pt x="28" y="194"/>
                  </a:lnTo>
                  <a:lnTo>
                    <a:pt x="20" y="186"/>
                  </a:lnTo>
                  <a:lnTo>
                    <a:pt x="14" y="174"/>
                  </a:lnTo>
                  <a:lnTo>
                    <a:pt x="6" y="162"/>
                  </a:lnTo>
                  <a:lnTo>
                    <a:pt x="0" y="129"/>
                  </a:lnTo>
                  <a:lnTo>
                    <a:pt x="4" y="93"/>
                  </a:lnTo>
                  <a:lnTo>
                    <a:pt x="14" y="60"/>
                  </a:lnTo>
                  <a:lnTo>
                    <a:pt x="20" y="32"/>
                  </a:lnTo>
                  <a:lnTo>
                    <a:pt x="38" y="22"/>
                  </a:lnTo>
                  <a:lnTo>
                    <a:pt x="58" y="14"/>
                  </a:lnTo>
                  <a:lnTo>
                    <a:pt x="76" y="8"/>
                  </a:lnTo>
                  <a:lnTo>
                    <a:pt x="95" y="4"/>
                  </a:lnTo>
                  <a:lnTo>
                    <a:pt x="115" y="2"/>
                  </a:lnTo>
                  <a:lnTo>
                    <a:pt x="137" y="0"/>
                  </a:lnTo>
                  <a:lnTo>
                    <a:pt x="157" y="0"/>
                  </a:lnTo>
                  <a:lnTo>
                    <a:pt x="176" y="2"/>
                  </a:lnTo>
                  <a:lnTo>
                    <a:pt x="188" y="28"/>
                  </a:lnTo>
                  <a:lnTo>
                    <a:pt x="202" y="62"/>
                  </a:lnTo>
                  <a:lnTo>
                    <a:pt x="214" y="97"/>
                  </a:lnTo>
                  <a:lnTo>
                    <a:pt x="222" y="125"/>
                  </a:lnTo>
                  <a:close/>
                </a:path>
              </a:pathLst>
            </a:custGeom>
            <a:solidFill>
              <a:srgbClr val="F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6" name="Freeform 80">
              <a:extLst>
                <a:ext uri="{FF2B5EF4-FFF2-40B4-BE49-F238E27FC236}">
                  <a16:creationId xmlns:a16="http://schemas.microsoft.com/office/drawing/2014/main" id="{CCEE3A86-156C-A341-623C-FE0622E41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426200"/>
              <a:ext cx="98425" cy="55563"/>
            </a:xfrm>
            <a:custGeom>
              <a:avLst/>
              <a:gdLst>
                <a:gd name="T0" fmla="*/ 2147483647 w 125"/>
                <a:gd name="T1" fmla="*/ 2147483647 h 71"/>
                <a:gd name="T2" fmla="*/ 2147483647 w 125"/>
                <a:gd name="T3" fmla="*/ 2147483647 h 71"/>
                <a:gd name="T4" fmla="*/ 2147483647 w 125"/>
                <a:gd name="T5" fmla="*/ 2147483647 h 71"/>
                <a:gd name="T6" fmla="*/ 2147483647 w 125"/>
                <a:gd name="T7" fmla="*/ 2147483647 h 71"/>
                <a:gd name="T8" fmla="*/ 2147483647 w 125"/>
                <a:gd name="T9" fmla="*/ 2147483647 h 71"/>
                <a:gd name="T10" fmla="*/ 2147483647 w 125"/>
                <a:gd name="T11" fmla="*/ 2147483647 h 71"/>
                <a:gd name="T12" fmla="*/ 2147483647 w 125"/>
                <a:gd name="T13" fmla="*/ 2147483647 h 71"/>
                <a:gd name="T14" fmla="*/ 2147483647 w 125"/>
                <a:gd name="T15" fmla="*/ 2147483647 h 71"/>
                <a:gd name="T16" fmla="*/ 2147483647 w 125"/>
                <a:gd name="T17" fmla="*/ 2147483647 h 71"/>
                <a:gd name="T18" fmla="*/ 2147483647 w 125"/>
                <a:gd name="T19" fmla="*/ 2147483647 h 71"/>
                <a:gd name="T20" fmla="*/ 2147483647 w 125"/>
                <a:gd name="T21" fmla="*/ 2147483647 h 71"/>
                <a:gd name="T22" fmla="*/ 0 w 125"/>
                <a:gd name="T23" fmla="*/ 2147483647 h 71"/>
                <a:gd name="T24" fmla="*/ 2147483647 w 125"/>
                <a:gd name="T25" fmla="*/ 2147483647 h 71"/>
                <a:gd name="T26" fmla="*/ 2147483647 w 125"/>
                <a:gd name="T27" fmla="*/ 2147483647 h 71"/>
                <a:gd name="T28" fmla="*/ 2147483647 w 125"/>
                <a:gd name="T29" fmla="*/ 2147483647 h 71"/>
                <a:gd name="T30" fmla="*/ 2147483647 w 125"/>
                <a:gd name="T31" fmla="*/ 2147483647 h 71"/>
                <a:gd name="T32" fmla="*/ 2147483647 w 125"/>
                <a:gd name="T33" fmla="*/ 2147483647 h 71"/>
                <a:gd name="T34" fmla="*/ 2147483647 w 125"/>
                <a:gd name="T35" fmla="*/ 2147483647 h 71"/>
                <a:gd name="T36" fmla="*/ 2147483647 w 125"/>
                <a:gd name="T37" fmla="*/ 2147483647 h 71"/>
                <a:gd name="T38" fmla="*/ 2147483647 w 125"/>
                <a:gd name="T39" fmla="*/ 2147483647 h 71"/>
                <a:gd name="T40" fmla="*/ 2147483647 w 125"/>
                <a:gd name="T41" fmla="*/ 0 h 71"/>
                <a:gd name="T42" fmla="*/ 2147483647 w 125"/>
                <a:gd name="T43" fmla="*/ 2147483647 h 71"/>
                <a:gd name="T44" fmla="*/ 2147483647 w 125"/>
                <a:gd name="T45" fmla="*/ 2147483647 h 71"/>
                <a:gd name="T46" fmla="*/ 2147483647 w 125"/>
                <a:gd name="T47" fmla="*/ 2147483647 h 71"/>
                <a:gd name="T48" fmla="*/ 2147483647 w 125"/>
                <a:gd name="T49" fmla="*/ 2147483647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71"/>
                <a:gd name="T77" fmla="*/ 125 w 125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71">
                  <a:moveTo>
                    <a:pt x="105" y="55"/>
                  </a:moveTo>
                  <a:lnTo>
                    <a:pt x="85" y="63"/>
                  </a:lnTo>
                  <a:lnTo>
                    <a:pt x="69" y="67"/>
                  </a:lnTo>
                  <a:lnTo>
                    <a:pt x="59" y="69"/>
                  </a:lnTo>
                  <a:lnTo>
                    <a:pt x="50" y="71"/>
                  </a:lnTo>
                  <a:lnTo>
                    <a:pt x="42" y="69"/>
                  </a:lnTo>
                  <a:lnTo>
                    <a:pt x="34" y="67"/>
                  </a:lnTo>
                  <a:lnTo>
                    <a:pt x="24" y="63"/>
                  </a:lnTo>
                  <a:lnTo>
                    <a:pt x="10" y="59"/>
                  </a:lnTo>
                  <a:lnTo>
                    <a:pt x="6" y="53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24" y="40"/>
                  </a:lnTo>
                  <a:lnTo>
                    <a:pt x="44" y="38"/>
                  </a:lnTo>
                  <a:lnTo>
                    <a:pt x="59" y="34"/>
                  </a:lnTo>
                  <a:lnTo>
                    <a:pt x="75" y="30"/>
                  </a:lnTo>
                  <a:lnTo>
                    <a:pt x="89" y="24"/>
                  </a:lnTo>
                  <a:lnTo>
                    <a:pt x="101" y="16"/>
                  </a:lnTo>
                  <a:lnTo>
                    <a:pt x="113" y="8"/>
                  </a:lnTo>
                  <a:lnTo>
                    <a:pt x="123" y="0"/>
                  </a:lnTo>
                  <a:lnTo>
                    <a:pt x="125" y="20"/>
                  </a:lnTo>
                  <a:lnTo>
                    <a:pt x="123" y="34"/>
                  </a:lnTo>
                  <a:lnTo>
                    <a:pt x="115" y="45"/>
                  </a:lnTo>
                  <a:lnTo>
                    <a:pt x="105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7" name="Freeform 81">
              <a:extLst>
                <a:ext uri="{FF2B5EF4-FFF2-40B4-BE49-F238E27FC236}">
                  <a16:creationId xmlns:a16="http://schemas.microsoft.com/office/drawing/2014/main" id="{D69A2C47-7D86-EB37-7BF3-0C1353A2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6423025"/>
              <a:ext cx="122238" cy="85725"/>
            </a:xfrm>
            <a:custGeom>
              <a:avLst/>
              <a:gdLst>
                <a:gd name="T0" fmla="*/ 2147483647 w 155"/>
                <a:gd name="T1" fmla="*/ 2147483647 h 109"/>
                <a:gd name="T2" fmla="*/ 2147483647 w 155"/>
                <a:gd name="T3" fmla="*/ 2147483647 h 109"/>
                <a:gd name="T4" fmla="*/ 2147483647 w 155"/>
                <a:gd name="T5" fmla="*/ 2147483647 h 109"/>
                <a:gd name="T6" fmla="*/ 2147483647 w 155"/>
                <a:gd name="T7" fmla="*/ 2147483647 h 109"/>
                <a:gd name="T8" fmla="*/ 2147483647 w 155"/>
                <a:gd name="T9" fmla="*/ 2147483647 h 109"/>
                <a:gd name="T10" fmla="*/ 2147483647 w 155"/>
                <a:gd name="T11" fmla="*/ 2147483647 h 109"/>
                <a:gd name="T12" fmla="*/ 2147483647 w 155"/>
                <a:gd name="T13" fmla="*/ 2147483647 h 109"/>
                <a:gd name="T14" fmla="*/ 2147483647 w 155"/>
                <a:gd name="T15" fmla="*/ 2147483647 h 109"/>
                <a:gd name="T16" fmla="*/ 2147483647 w 155"/>
                <a:gd name="T17" fmla="*/ 2147483647 h 109"/>
                <a:gd name="T18" fmla="*/ 2147483647 w 155"/>
                <a:gd name="T19" fmla="*/ 2147483647 h 109"/>
                <a:gd name="T20" fmla="*/ 2147483647 w 155"/>
                <a:gd name="T21" fmla="*/ 2147483647 h 109"/>
                <a:gd name="T22" fmla="*/ 2147483647 w 155"/>
                <a:gd name="T23" fmla="*/ 2147483647 h 109"/>
                <a:gd name="T24" fmla="*/ 2147483647 w 155"/>
                <a:gd name="T25" fmla="*/ 2147483647 h 109"/>
                <a:gd name="T26" fmla="*/ 2147483647 w 155"/>
                <a:gd name="T27" fmla="*/ 2147483647 h 109"/>
                <a:gd name="T28" fmla="*/ 2147483647 w 155"/>
                <a:gd name="T29" fmla="*/ 2147483647 h 109"/>
                <a:gd name="T30" fmla="*/ 2147483647 w 155"/>
                <a:gd name="T31" fmla="*/ 2147483647 h 109"/>
                <a:gd name="T32" fmla="*/ 0 w 155"/>
                <a:gd name="T33" fmla="*/ 2147483647 h 109"/>
                <a:gd name="T34" fmla="*/ 2147483647 w 155"/>
                <a:gd name="T35" fmla="*/ 0 h 109"/>
                <a:gd name="T36" fmla="*/ 2147483647 w 155"/>
                <a:gd name="T37" fmla="*/ 2147483647 h 109"/>
                <a:gd name="T38" fmla="*/ 2147483647 w 155"/>
                <a:gd name="T39" fmla="*/ 2147483647 h 109"/>
                <a:gd name="T40" fmla="*/ 2147483647 w 155"/>
                <a:gd name="T41" fmla="*/ 2147483647 h 109"/>
                <a:gd name="T42" fmla="*/ 2147483647 w 155"/>
                <a:gd name="T43" fmla="*/ 214748364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5"/>
                <a:gd name="T67" fmla="*/ 0 h 109"/>
                <a:gd name="T68" fmla="*/ 155 w 155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5" h="109">
                  <a:moveTo>
                    <a:pt x="155" y="49"/>
                  </a:moveTo>
                  <a:lnTo>
                    <a:pt x="151" y="57"/>
                  </a:lnTo>
                  <a:lnTo>
                    <a:pt x="145" y="67"/>
                  </a:lnTo>
                  <a:lnTo>
                    <a:pt x="137" y="75"/>
                  </a:lnTo>
                  <a:lnTo>
                    <a:pt x="127" y="81"/>
                  </a:lnTo>
                  <a:lnTo>
                    <a:pt x="117" y="89"/>
                  </a:lnTo>
                  <a:lnTo>
                    <a:pt x="107" y="95"/>
                  </a:lnTo>
                  <a:lnTo>
                    <a:pt x="97" y="101"/>
                  </a:lnTo>
                  <a:lnTo>
                    <a:pt x="87" y="105"/>
                  </a:lnTo>
                  <a:lnTo>
                    <a:pt x="77" y="107"/>
                  </a:lnTo>
                  <a:lnTo>
                    <a:pt x="66" y="107"/>
                  </a:lnTo>
                  <a:lnTo>
                    <a:pt x="54" y="109"/>
                  </a:lnTo>
                  <a:lnTo>
                    <a:pt x="42" y="107"/>
                  </a:lnTo>
                  <a:lnTo>
                    <a:pt x="32" y="107"/>
                  </a:lnTo>
                  <a:lnTo>
                    <a:pt x="20" y="103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133" y="0"/>
                  </a:lnTo>
                  <a:lnTo>
                    <a:pt x="141" y="8"/>
                  </a:lnTo>
                  <a:lnTo>
                    <a:pt x="145" y="24"/>
                  </a:lnTo>
                  <a:lnTo>
                    <a:pt x="149" y="38"/>
                  </a:lnTo>
                  <a:lnTo>
                    <a:pt x="155" y="49"/>
                  </a:lnTo>
                  <a:close/>
                </a:path>
              </a:pathLst>
            </a:custGeom>
            <a:solidFill>
              <a:srgbClr val="FF9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8" name="Freeform 82">
              <a:extLst>
                <a:ext uri="{FF2B5EF4-FFF2-40B4-BE49-F238E27FC236}">
                  <a16:creationId xmlns:a16="http://schemas.microsoft.com/office/drawing/2014/main" id="{6E5087CC-4885-B44F-D497-A06F98696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3900" y="4143375"/>
              <a:ext cx="31750" cy="42863"/>
            </a:xfrm>
            <a:custGeom>
              <a:avLst/>
              <a:gdLst>
                <a:gd name="T0" fmla="*/ 2147483647 w 39"/>
                <a:gd name="T1" fmla="*/ 2147483647 h 54"/>
                <a:gd name="T2" fmla="*/ 2147483647 w 39"/>
                <a:gd name="T3" fmla="*/ 2147483647 h 54"/>
                <a:gd name="T4" fmla="*/ 2147483647 w 39"/>
                <a:gd name="T5" fmla="*/ 2147483647 h 54"/>
                <a:gd name="T6" fmla="*/ 2147483647 w 39"/>
                <a:gd name="T7" fmla="*/ 2147483647 h 54"/>
                <a:gd name="T8" fmla="*/ 2147483647 w 39"/>
                <a:gd name="T9" fmla="*/ 2147483647 h 54"/>
                <a:gd name="T10" fmla="*/ 2147483647 w 39"/>
                <a:gd name="T11" fmla="*/ 2147483647 h 54"/>
                <a:gd name="T12" fmla="*/ 2147483647 w 39"/>
                <a:gd name="T13" fmla="*/ 2147483647 h 54"/>
                <a:gd name="T14" fmla="*/ 0 w 39"/>
                <a:gd name="T15" fmla="*/ 2147483647 h 54"/>
                <a:gd name="T16" fmla="*/ 2147483647 w 39"/>
                <a:gd name="T17" fmla="*/ 2147483647 h 54"/>
                <a:gd name="T18" fmla="*/ 2147483647 w 39"/>
                <a:gd name="T19" fmla="*/ 2147483647 h 54"/>
                <a:gd name="T20" fmla="*/ 2147483647 w 39"/>
                <a:gd name="T21" fmla="*/ 2147483647 h 54"/>
                <a:gd name="T22" fmla="*/ 2147483647 w 39"/>
                <a:gd name="T23" fmla="*/ 2147483647 h 54"/>
                <a:gd name="T24" fmla="*/ 2147483647 w 39"/>
                <a:gd name="T25" fmla="*/ 0 h 54"/>
                <a:gd name="T26" fmla="*/ 2147483647 w 39"/>
                <a:gd name="T27" fmla="*/ 0 h 54"/>
                <a:gd name="T28" fmla="*/ 2147483647 w 39"/>
                <a:gd name="T29" fmla="*/ 0 h 54"/>
                <a:gd name="T30" fmla="*/ 2147483647 w 39"/>
                <a:gd name="T31" fmla="*/ 2147483647 h 54"/>
                <a:gd name="T32" fmla="*/ 2147483647 w 39"/>
                <a:gd name="T33" fmla="*/ 2147483647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54"/>
                <a:gd name="T53" fmla="*/ 39 w 39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54">
                  <a:moveTo>
                    <a:pt x="39" y="6"/>
                  </a:moveTo>
                  <a:lnTo>
                    <a:pt x="26" y="18"/>
                  </a:lnTo>
                  <a:lnTo>
                    <a:pt x="20" y="30"/>
                  </a:lnTo>
                  <a:lnTo>
                    <a:pt x="18" y="42"/>
                  </a:lnTo>
                  <a:lnTo>
                    <a:pt x="18" y="54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19" name="Freeform 83">
              <a:extLst>
                <a:ext uri="{FF2B5EF4-FFF2-40B4-BE49-F238E27FC236}">
                  <a16:creationId xmlns:a16="http://schemas.microsoft.com/office/drawing/2014/main" id="{D401BD84-E098-5597-9261-A79E631D4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4888" y="4106863"/>
              <a:ext cx="31750" cy="33338"/>
            </a:xfrm>
            <a:custGeom>
              <a:avLst/>
              <a:gdLst>
                <a:gd name="T0" fmla="*/ 2147483647 w 39"/>
                <a:gd name="T1" fmla="*/ 2147483647 h 41"/>
                <a:gd name="T2" fmla="*/ 2147483647 w 39"/>
                <a:gd name="T3" fmla="*/ 2147483647 h 41"/>
                <a:gd name="T4" fmla="*/ 2147483647 w 39"/>
                <a:gd name="T5" fmla="*/ 2147483647 h 41"/>
                <a:gd name="T6" fmla="*/ 2147483647 w 39"/>
                <a:gd name="T7" fmla="*/ 2147483647 h 41"/>
                <a:gd name="T8" fmla="*/ 2147483647 w 39"/>
                <a:gd name="T9" fmla="*/ 2147483647 h 41"/>
                <a:gd name="T10" fmla="*/ 2147483647 w 39"/>
                <a:gd name="T11" fmla="*/ 2147483647 h 41"/>
                <a:gd name="T12" fmla="*/ 2147483647 w 39"/>
                <a:gd name="T13" fmla="*/ 2147483647 h 41"/>
                <a:gd name="T14" fmla="*/ 2147483647 w 39"/>
                <a:gd name="T15" fmla="*/ 2147483647 h 41"/>
                <a:gd name="T16" fmla="*/ 0 w 39"/>
                <a:gd name="T17" fmla="*/ 2147483647 h 41"/>
                <a:gd name="T18" fmla="*/ 2147483647 w 39"/>
                <a:gd name="T19" fmla="*/ 0 h 41"/>
                <a:gd name="T20" fmla="*/ 2147483647 w 39"/>
                <a:gd name="T21" fmla="*/ 2147483647 h 41"/>
                <a:gd name="T22" fmla="*/ 2147483647 w 39"/>
                <a:gd name="T23" fmla="*/ 2147483647 h 41"/>
                <a:gd name="T24" fmla="*/ 2147483647 w 39"/>
                <a:gd name="T25" fmla="*/ 2147483647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1"/>
                <a:gd name="T41" fmla="*/ 39 w 39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1">
                  <a:moveTo>
                    <a:pt x="39" y="27"/>
                  </a:moveTo>
                  <a:lnTo>
                    <a:pt x="35" y="35"/>
                  </a:lnTo>
                  <a:lnTo>
                    <a:pt x="27" y="41"/>
                  </a:lnTo>
                  <a:lnTo>
                    <a:pt x="21" y="37"/>
                  </a:lnTo>
                  <a:lnTo>
                    <a:pt x="21" y="25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2" y="10"/>
                  </a:lnTo>
                  <a:lnTo>
                    <a:pt x="0" y="2"/>
                  </a:lnTo>
                  <a:lnTo>
                    <a:pt x="11" y="0"/>
                  </a:lnTo>
                  <a:lnTo>
                    <a:pt x="23" y="6"/>
                  </a:lnTo>
                  <a:lnTo>
                    <a:pt x="31" y="18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20" name="Freeform 84">
              <a:extLst>
                <a:ext uri="{FF2B5EF4-FFF2-40B4-BE49-F238E27FC236}">
                  <a16:creationId xmlns:a16="http://schemas.microsoft.com/office/drawing/2014/main" id="{9BDA162E-C37A-D6CF-261C-0B7281B0F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4213" y="3970338"/>
              <a:ext cx="123825" cy="71438"/>
            </a:xfrm>
            <a:custGeom>
              <a:avLst/>
              <a:gdLst>
                <a:gd name="T0" fmla="*/ 2147483647 w 156"/>
                <a:gd name="T1" fmla="*/ 2147483647 h 89"/>
                <a:gd name="T2" fmla="*/ 2147483647 w 156"/>
                <a:gd name="T3" fmla="*/ 2147483647 h 89"/>
                <a:gd name="T4" fmla="*/ 2147483647 w 156"/>
                <a:gd name="T5" fmla="*/ 2147483647 h 89"/>
                <a:gd name="T6" fmla="*/ 2147483647 w 156"/>
                <a:gd name="T7" fmla="*/ 2147483647 h 89"/>
                <a:gd name="T8" fmla="*/ 2147483647 w 156"/>
                <a:gd name="T9" fmla="*/ 2147483647 h 89"/>
                <a:gd name="T10" fmla="*/ 2147483647 w 156"/>
                <a:gd name="T11" fmla="*/ 0 h 89"/>
                <a:gd name="T12" fmla="*/ 2147483647 w 156"/>
                <a:gd name="T13" fmla="*/ 0 h 89"/>
                <a:gd name="T14" fmla="*/ 2147483647 w 156"/>
                <a:gd name="T15" fmla="*/ 0 h 89"/>
                <a:gd name="T16" fmla="*/ 2147483647 w 156"/>
                <a:gd name="T17" fmla="*/ 0 h 89"/>
                <a:gd name="T18" fmla="*/ 2147483647 w 156"/>
                <a:gd name="T19" fmla="*/ 2147483647 h 89"/>
                <a:gd name="T20" fmla="*/ 2147483647 w 156"/>
                <a:gd name="T21" fmla="*/ 2147483647 h 89"/>
                <a:gd name="T22" fmla="*/ 2147483647 w 156"/>
                <a:gd name="T23" fmla="*/ 2147483647 h 89"/>
                <a:gd name="T24" fmla="*/ 2147483647 w 156"/>
                <a:gd name="T25" fmla="*/ 2147483647 h 89"/>
                <a:gd name="T26" fmla="*/ 2147483647 w 156"/>
                <a:gd name="T27" fmla="*/ 2147483647 h 89"/>
                <a:gd name="T28" fmla="*/ 2147483647 w 156"/>
                <a:gd name="T29" fmla="*/ 2147483647 h 89"/>
                <a:gd name="T30" fmla="*/ 2147483647 w 156"/>
                <a:gd name="T31" fmla="*/ 2147483647 h 89"/>
                <a:gd name="T32" fmla="*/ 0 w 156"/>
                <a:gd name="T33" fmla="*/ 2147483647 h 89"/>
                <a:gd name="T34" fmla="*/ 2147483647 w 156"/>
                <a:gd name="T35" fmla="*/ 2147483647 h 89"/>
                <a:gd name="T36" fmla="*/ 2147483647 w 156"/>
                <a:gd name="T37" fmla="*/ 2147483647 h 89"/>
                <a:gd name="T38" fmla="*/ 2147483647 w 156"/>
                <a:gd name="T39" fmla="*/ 2147483647 h 89"/>
                <a:gd name="T40" fmla="*/ 2147483647 w 156"/>
                <a:gd name="T41" fmla="*/ 2147483647 h 89"/>
                <a:gd name="T42" fmla="*/ 2147483647 w 156"/>
                <a:gd name="T43" fmla="*/ 2147483647 h 89"/>
                <a:gd name="T44" fmla="*/ 2147483647 w 156"/>
                <a:gd name="T45" fmla="*/ 2147483647 h 89"/>
                <a:gd name="T46" fmla="*/ 2147483647 w 156"/>
                <a:gd name="T47" fmla="*/ 2147483647 h 89"/>
                <a:gd name="T48" fmla="*/ 2147483647 w 156"/>
                <a:gd name="T49" fmla="*/ 2147483647 h 89"/>
                <a:gd name="T50" fmla="*/ 2147483647 w 156"/>
                <a:gd name="T51" fmla="*/ 2147483647 h 89"/>
                <a:gd name="T52" fmla="*/ 2147483647 w 156"/>
                <a:gd name="T53" fmla="*/ 2147483647 h 89"/>
                <a:gd name="T54" fmla="*/ 2147483647 w 156"/>
                <a:gd name="T55" fmla="*/ 2147483647 h 89"/>
                <a:gd name="T56" fmla="*/ 2147483647 w 156"/>
                <a:gd name="T57" fmla="*/ 2147483647 h 89"/>
                <a:gd name="T58" fmla="*/ 2147483647 w 156"/>
                <a:gd name="T59" fmla="*/ 2147483647 h 89"/>
                <a:gd name="T60" fmla="*/ 2147483647 w 156"/>
                <a:gd name="T61" fmla="*/ 2147483647 h 89"/>
                <a:gd name="T62" fmla="*/ 2147483647 w 156"/>
                <a:gd name="T63" fmla="*/ 2147483647 h 89"/>
                <a:gd name="T64" fmla="*/ 2147483647 w 156"/>
                <a:gd name="T65" fmla="*/ 2147483647 h 89"/>
                <a:gd name="T66" fmla="*/ 2147483647 w 156"/>
                <a:gd name="T67" fmla="*/ 2147483647 h 89"/>
                <a:gd name="T68" fmla="*/ 2147483647 w 156"/>
                <a:gd name="T69" fmla="*/ 2147483647 h 89"/>
                <a:gd name="T70" fmla="*/ 2147483647 w 156"/>
                <a:gd name="T71" fmla="*/ 2147483647 h 89"/>
                <a:gd name="T72" fmla="*/ 2147483647 w 156"/>
                <a:gd name="T73" fmla="*/ 2147483647 h 89"/>
                <a:gd name="T74" fmla="*/ 2147483647 w 156"/>
                <a:gd name="T75" fmla="*/ 2147483647 h 89"/>
                <a:gd name="T76" fmla="*/ 2147483647 w 156"/>
                <a:gd name="T77" fmla="*/ 2147483647 h 89"/>
                <a:gd name="T78" fmla="*/ 2147483647 w 156"/>
                <a:gd name="T79" fmla="*/ 2147483647 h 89"/>
                <a:gd name="T80" fmla="*/ 2147483647 w 156"/>
                <a:gd name="T81" fmla="*/ 2147483647 h 89"/>
                <a:gd name="T82" fmla="*/ 2147483647 w 156"/>
                <a:gd name="T83" fmla="*/ 2147483647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6"/>
                <a:gd name="T127" fmla="*/ 0 h 89"/>
                <a:gd name="T128" fmla="*/ 156 w 156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6" h="89">
                  <a:moveTo>
                    <a:pt x="108" y="2"/>
                  </a:moveTo>
                  <a:lnTo>
                    <a:pt x="108" y="2"/>
                  </a:lnTo>
                  <a:lnTo>
                    <a:pt x="106" y="2"/>
                  </a:lnTo>
                  <a:lnTo>
                    <a:pt x="104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67" y="4"/>
                  </a:lnTo>
                  <a:lnTo>
                    <a:pt x="55" y="10"/>
                  </a:lnTo>
                  <a:lnTo>
                    <a:pt x="41" y="18"/>
                  </a:lnTo>
                  <a:lnTo>
                    <a:pt x="31" y="26"/>
                  </a:lnTo>
                  <a:lnTo>
                    <a:pt x="19" y="33"/>
                  </a:lnTo>
                  <a:lnTo>
                    <a:pt x="11" y="45"/>
                  </a:lnTo>
                  <a:lnTo>
                    <a:pt x="4" y="57"/>
                  </a:lnTo>
                  <a:lnTo>
                    <a:pt x="0" y="69"/>
                  </a:lnTo>
                  <a:lnTo>
                    <a:pt x="7" y="67"/>
                  </a:lnTo>
                  <a:lnTo>
                    <a:pt x="15" y="63"/>
                  </a:lnTo>
                  <a:lnTo>
                    <a:pt x="21" y="57"/>
                  </a:lnTo>
                  <a:lnTo>
                    <a:pt x="29" y="51"/>
                  </a:lnTo>
                  <a:lnTo>
                    <a:pt x="37" y="45"/>
                  </a:lnTo>
                  <a:lnTo>
                    <a:pt x="45" y="41"/>
                  </a:lnTo>
                  <a:lnTo>
                    <a:pt x="55" y="37"/>
                  </a:lnTo>
                  <a:lnTo>
                    <a:pt x="63" y="37"/>
                  </a:lnTo>
                  <a:lnTo>
                    <a:pt x="63" y="59"/>
                  </a:lnTo>
                  <a:lnTo>
                    <a:pt x="65" y="67"/>
                  </a:lnTo>
                  <a:lnTo>
                    <a:pt x="71" y="73"/>
                  </a:lnTo>
                  <a:lnTo>
                    <a:pt x="75" y="77"/>
                  </a:lnTo>
                  <a:lnTo>
                    <a:pt x="83" y="81"/>
                  </a:lnTo>
                  <a:lnTo>
                    <a:pt x="88" y="85"/>
                  </a:lnTo>
                  <a:lnTo>
                    <a:pt x="96" y="87"/>
                  </a:lnTo>
                  <a:lnTo>
                    <a:pt x="102" y="89"/>
                  </a:lnTo>
                  <a:lnTo>
                    <a:pt x="108" y="89"/>
                  </a:lnTo>
                  <a:lnTo>
                    <a:pt x="126" y="85"/>
                  </a:lnTo>
                  <a:lnTo>
                    <a:pt x="142" y="75"/>
                  </a:lnTo>
                  <a:lnTo>
                    <a:pt x="152" y="61"/>
                  </a:lnTo>
                  <a:lnTo>
                    <a:pt x="156" y="45"/>
                  </a:lnTo>
                  <a:lnTo>
                    <a:pt x="152" y="27"/>
                  </a:lnTo>
                  <a:lnTo>
                    <a:pt x="142" y="14"/>
                  </a:lnTo>
                  <a:lnTo>
                    <a:pt x="126" y="6"/>
                  </a:lnTo>
                  <a:lnTo>
                    <a:pt x="108" y="2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21" name="Freeform 85">
              <a:extLst>
                <a:ext uri="{FF2B5EF4-FFF2-40B4-BE49-F238E27FC236}">
                  <a16:creationId xmlns:a16="http://schemas.microsoft.com/office/drawing/2014/main" id="{8B39A5BC-7AAD-3895-F037-03C684A98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3930650"/>
              <a:ext cx="111125" cy="74613"/>
            </a:xfrm>
            <a:custGeom>
              <a:avLst/>
              <a:gdLst>
                <a:gd name="T0" fmla="*/ 2147483647 w 141"/>
                <a:gd name="T1" fmla="*/ 2147483647 h 95"/>
                <a:gd name="T2" fmla="*/ 2147483647 w 141"/>
                <a:gd name="T3" fmla="*/ 2147483647 h 95"/>
                <a:gd name="T4" fmla="*/ 2147483647 w 141"/>
                <a:gd name="T5" fmla="*/ 2147483647 h 95"/>
                <a:gd name="T6" fmla="*/ 2147483647 w 141"/>
                <a:gd name="T7" fmla="*/ 2147483647 h 95"/>
                <a:gd name="T8" fmla="*/ 2147483647 w 141"/>
                <a:gd name="T9" fmla="*/ 2147483647 h 95"/>
                <a:gd name="T10" fmla="*/ 2147483647 w 141"/>
                <a:gd name="T11" fmla="*/ 2147483647 h 95"/>
                <a:gd name="T12" fmla="*/ 2147483647 w 141"/>
                <a:gd name="T13" fmla="*/ 2147483647 h 95"/>
                <a:gd name="T14" fmla="*/ 2147483647 w 141"/>
                <a:gd name="T15" fmla="*/ 2147483647 h 95"/>
                <a:gd name="T16" fmla="*/ 2147483647 w 141"/>
                <a:gd name="T17" fmla="*/ 0 h 95"/>
                <a:gd name="T18" fmla="*/ 2147483647 w 141"/>
                <a:gd name="T19" fmla="*/ 2147483647 h 95"/>
                <a:gd name="T20" fmla="*/ 2147483647 w 141"/>
                <a:gd name="T21" fmla="*/ 2147483647 h 95"/>
                <a:gd name="T22" fmla="*/ 2147483647 w 141"/>
                <a:gd name="T23" fmla="*/ 2147483647 h 95"/>
                <a:gd name="T24" fmla="*/ 2147483647 w 141"/>
                <a:gd name="T25" fmla="*/ 2147483647 h 95"/>
                <a:gd name="T26" fmla="*/ 2147483647 w 141"/>
                <a:gd name="T27" fmla="*/ 2147483647 h 95"/>
                <a:gd name="T28" fmla="*/ 2147483647 w 141"/>
                <a:gd name="T29" fmla="*/ 2147483647 h 95"/>
                <a:gd name="T30" fmla="*/ 2147483647 w 141"/>
                <a:gd name="T31" fmla="*/ 2147483647 h 95"/>
                <a:gd name="T32" fmla="*/ 0 w 141"/>
                <a:gd name="T33" fmla="*/ 2147483647 h 95"/>
                <a:gd name="T34" fmla="*/ 2147483647 w 141"/>
                <a:gd name="T35" fmla="*/ 2147483647 h 95"/>
                <a:gd name="T36" fmla="*/ 2147483647 w 141"/>
                <a:gd name="T37" fmla="*/ 2147483647 h 95"/>
                <a:gd name="T38" fmla="*/ 2147483647 w 141"/>
                <a:gd name="T39" fmla="*/ 2147483647 h 95"/>
                <a:gd name="T40" fmla="*/ 2147483647 w 141"/>
                <a:gd name="T41" fmla="*/ 2147483647 h 95"/>
                <a:gd name="T42" fmla="*/ 2147483647 w 141"/>
                <a:gd name="T43" fmla="*/ 2147483647 h 95"/>
                <a:gd name="T44" fmla="*/ 2147483647 w 141"/>
                <a:gd name="T45" fmla="*/ 2147483647 h 95"/>
                <a:gd name="T46" fmla="*/ 2147483647 w 141"/>
                <a:gd name="T47" fmla="*/ 2147483647 h 95"/>
                <a:gd name="T48" fmla="*/ 2147483647 w 141"/>
                <a:gd name="T49" fmla="*/ 2147483647 h 95"/>
                <a:gd name="T50" fmla="*/ 2147483647 w 141"/>
                <a:gd name="T51" fmla="*/ 2147483647 h 95"/>
                <a:gd name="T52" fmla="*/ 2147483647 w 141"/>
                <a:gd name="T53" fmla="*/ 2147483647 h 95"/>
                <a:gd name="T54" fmla="*/ 2147483647 w 141"/>
                <a:gd name="T55" fmla="*/ 2147483647 h 95"/>
                <a:gd name="T56" fmla="*/ 2147483647 w 141"/>
                <a:gd name="T57" fmla="*/ 2147483647 h 95"/>
                <a:gd name="T58" fmla="*/ 2147483647 w 141"/>
                <a:gd name="T59" fmla="*/ 2147483647 h 95"/>
                <a:gd name="T60" fmla="*/ 2147483647 w 141"/>
                <a:gd name="T61" fmla="*/ 2147483647 h 95"/>
                <a:gd name="T62" fmla="*/ 2147483647 w 141"/>
                <a:gd name="T63" fmla="*/ 2147483647 h 95"/>
                <a:gd name="T64" fmla="*/ 2147483647 w 141"/>
                <a:gd name="T65" fmla="*/ 2147483647 h 95"/>
                <a:gd name="T66" fmla="*/ 2147483647 w 141"/>
                <a:gd name="T67" fmla="*/ 2147483647 h 95"/>
                <a:gd name="T68" fmla="*/ 2147483647 w 141"/>
                <a:gd name="T69" fmla="*/ 2147483647 h 95"/>
                <a:gd name="T70" fmla="*/ 2147483647 w 141"/>
                <a:gd name="T71" fmla="*/ 2147483647 h 95"/>
                <a:gd name="T72" fmla="*/ 2147483647 w 141"/>
                <a:gd name="T73" fmla="*/ 2147483647 h 95"/>
                <a:gd name="T74" fmla="*/ 2147483647 w 141"/>
                <a:gd name="T75" fmla="*/ 2147483647 h 95"/>
                <a:gd name="T76" fmla="*/ 2147483647 w 141"/>
                <a:gd name="T77" fmla="*/ 2147483647 h 95"/>
                <a:gd name="T78" fmla="*/ 2147483647 w 141"/>
                <a:gd name="T79" fmla="*/ 2147483647 h 95"/>
                <a:gd name="T80" fmla="*/ 2147483647 w 141"/>
                <a:gd name="T81" fmla="*/ 2147483647 h 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1"/>
                <a:gd name="T124" fmla="*/ 0 h 95"/>
                <a:gd name="T125" fmla="*/ 141 w 141"/>
                <a:gd name="T126" fmla="*/ 95 h 9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1" h="95">
                  <a:moveTo>
                    <a:pt x="95" y="6"/>
                  </a:moveTo>
                  <a:lnTo>
                    <a:pt x="93" y="6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1" y="6"/>
                  </a:lnTo>
                  <a:lnTo>
                    <a:pt x="76" y="4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0" y="4"/>
                  </a:lnTo>
                  <a:lnTo>
                    <a:pt x="40" y="8"/>
                  </a:lnTo>
                  <a:lnTo>
                    <a:pt x="30" y="14"/>
                  </a:lnTo>
                  <a:lnTo>
                    <a:pt x="22" y="22"/>
                  </a:lnTo>
                  <a:lnTo>
                    <a:pt x="14" y="30"/>
                  </a:lnTo>
                  <a:lnTo>
                    <a:pt x="8" y="38"/>
                  </a:lnTo>
                  <a:lnTo>
                    <a:pt x="2" y="48"/>
                  </a:lnTo>
                  <a:lnTo>
                    <a:pt x="0" y="58"/>
                  </a:lnTo>
                  <a:lnTo>
                    <a:pt x="12" y="56"/>
                  </a:lnTo>
                  <a:lnTo>
                    <a:pt x="22" y="50"/>
                  </a:lnTo>
                  <a:lnTo>
                    <a:pt x="34" y="42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50" y="50"/>
                  </a:lnTo>
                  <a:lnTo>
                    <a:pt x="50" y="52"/>
                  </a:lnTo>
                  <a:lnTo>
                    <a:pt x="54" y="68"/>
                  </a:lnTo>
                  <a:lnTo>
                    <a:pt x="64" y="81"/>
                  </a:lnTo>
                  <a:lnTo>
                    <a:pt x="77" y="91"/>
                  </a:lnTo>
                  <a:lnTo>
                    <a:pt x="95" y="95"/>
                  </a:lnTo>
                  <a:lnTo>
                    <a:pt x="113" y="91"/>
                  </a:lnTo>
                  <a:lnTo>
                    <a:pt x="127" y="81"/>
                  </a:lnTo>
                  <a:lnTo>
                    <a:pt x="137" y="68"/>
                  </a:lnTo>
                  <a:lnTo>
                    <a:pt x="141" y="52"/>
                  </a:lnTo>
                  <a:lnTo>
                    <a:pt x="137" y="34"/>
                  </a:lnTo>
                  <a:lnTo>
                    <a:pt x="127" y="20"/>
                  </a:lnTo>
                  <a:lnTo>
                    <a:pt x="113" y="10"/>
                  </a:lnTo>
                  <a:lnTo>
                    <a:pt x="95" y="6"/>
                  </a:ln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22" name="Freeform 86">
              <a:extLst>
                <a:ext uri="{FF2B5EF4-FFF2-40B4-BE49-F238E27FC236}">
                  <a16:creationId xmlns:a16="http://schemas.microsoft.com/office/drawing/2014/main" id="{25350C03-76D4-D117-C8AD-F3589B585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3987800"/>
              <a:ext cx="11113" cy="12700"/>
            </a:xfrm>
            <a:custGeom>
              <a:avLst/>
              <a:gdLst>
                <a:gd name="T0" fmla="*/ 0 w 16"/>
                <a:gd name="T1" fmla="*/ 2147483647 h 15"/>
                <a:gd name="T2" fmla="*/ 0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2147483647 w 16"/>
                <a:gd name="T19" fmla="*/ 2147483647 h 15"/>
                <a:gd name="T20" fmla="*/ 2147483647 w 16"/>
                <a:gd name="T21" fmla="*/ 2147483647 h 15"/>
                <a:gd name="T22" fmla="*/ 2147483647 w 16"/>
                <a:gd name="T23" fmla="*/ 0 h 15"/>
                <a:gd name="T24" fmla="*/ 2147483647 w 16"/>
                <a:gd name="T25" fmla="*/ 0 h 15"/>
                <a:gd name="T26" fmla="*/ 2147483647 w 16"/>
                <a:gd name="T27" fmla="*/ 0 h 15"/>
                <a:gd name="T28" fmla="*/ 2147483647 w 16"/>
                <a:gd name="T29" fmla="*/ 2147483647 h 15"/>
                <a:gd name="T30" fmla="*/ 0 w 16"/>
                <a:gd name="T31" fmla="*/ 2147483647 h 15"/>
                <a:gd name="T32" fmla="*/ 0 w 16"/>
                <a:gd name="T33" fmla="*/ 2147483647 h 15"/>
                <a:gd name="T34" fmla="*/ 0 w 16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5"/>
                <a:gd name="T56" fmla="*/ 16 w 16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5">
                  <a:moveTo>
                    <a:pt x="0" y="7"/>
                  </a:moveTo>
                  <a:lnTo>
                    <a:pt x="0" y="9"/>
                  </a:lnTo>
                  <a:lnTo>
                    <a:pt x="2" y="13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19523" name="Freeform 87">
              <a:extLst>
                <a:ext uri="{FF2B5EF4-FFF2-40B4-BE49-F238E27FC236}">
                  <a16:creationId xmlns:a16="http://schemas.microsoft.com/office/drawing/2014/main" id="{0E13FA8E-4A60-CE7A-D384-7409CA9D5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700" y="3946525"/>
              <a:ext cx="12700" cy="12700"/>
            </a:xfrm>
            <a:custGeom>
              <a:avLst/>
              <a:gdLst>
                <a:gd name="T0" fmla="*/ 0 w 16"/>
                <a:gd name="T1" fmla="*/ 2147483647 h 16"/>
                <a:gd name="T2" fmla="*/ 0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2147483647 w 16"/>
                <a:gd name="T15" fmla="*/ 2147483647 h 16"/>
                <a:gd name="T16" fmla="*/ 2147483647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0 h 16"/>
                <a:gd name="T24" fmla="*/ 2147483647 w 16"/>
                <a:gd name="T25" fmla="*/ 0 h 16"/>
                <a:gd name="T26" fmla="*/ 2147483647 w 16"/>
                <a:gd name="T27" fmla="*/ 0 h 16"/>
                <a:gd name="T28" fmla="*/ 2147483647 w 16"/>
                <a:gd name="T29" fmla="*/ 2147483647 h 16"/>
                <a:gd name="T30" fmla="*/ 0 w 16"/>
                <a:gd name="T31" fmla="*/ 2147483647 h 16"/>
                <a:gd name="T32" fmla="*/ 0 w 16"/>
                <a:gd name="T33" fmla="*/ 2147483647 h 16"/>
                <a:gd name="T34" fmla="*/ 0 w 16"/>
                <a:gd name="T35" fmla="*/ 2147483647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0" y="8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6729E88-8388-FC71-876C-6BAAE54A359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61E3A8A-DC86-D02B-0EC1-7FE517005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32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Pizzi Pizzi Kanna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49F28EC-8A6D-C552-B317-B009D67C2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Pizzi pizzi kanna</a:t>
            </a:r>
            <a:r>
              <a:rPr lang="mt-MT" altLang="en-MT"/>
              <a:t>,</a:t>
            </a:r>
            <a:endParaRPr lang="en-US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Dolores ta’ Sant’Anna</a:t>
            </a:r>
            <a:r>
              <a:rPr lang="mt-MT" altLang="en-MT"/>
              <a:t>;</a:t>
            </a:r>
            <a:endParaRPr lang="en-US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Sant’Anna tal-Morina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Ħabba</a:t>
            </a:r>
            <a:r>
              <a:rPr lang="en-US" altLang="en-MT"/>
              <a:t> bi</a:t>
            </a:r>
            <a:r>
              <a:rPr lang="mt-MT" altLang="en-MT"/>
              <a:t>ċċ</a:t>
            </a:r>
            <a:r>
              <a:rPr lang="en-US" altLang="en-MT"/>
              <a:t>a </a:t>
            </a:r>
            <a:r>
              <a:rPr lang="mt-MT" altLang="en-MT"/>
              <a:t>p</a:t>
            </a:r>
            <a:r>
              <a:rPr lang="en-US" altLang="en-MT"/>
              <a:t>ellegrina</a:t>
            </a:r>
            <a:r>
              <a:rPr lang="mt-MT" altLang="en-MT"/>
              <a:t>.</a:t>
            </a:r>
            <a:endParaRPr lang="en-US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Mgħar</a:t>
            </a:r>
            <a:r>
              <a:rPr lang="mt-MT" altLang="en-MT"/>
              <a:t>ef</a:t>
            </a:r>
            <a:r>
              <a:rPr lang="en-US" altLang="en-MT"/>
              <a:t> tal-fidda</a:t>
            </a:r>
            <a:r>
              <a:rPr lang="mt-MT" altLang="en-MT"/>
              <a:t>,</a:t>
            </a:r>
            <a:endParaRPr lang="en-US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Bandiera tal-ħarir</a:t>
            </a:r>
            <a:r>
              <a:rPr lang="mt-MT" altLang="en-MT"/>
              <a:t>.</a:t>
            </a:r>
            <a:endParaRPr lang="en-US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Noli</a:t>
            </a:r>
            <a:r>
              <a:rPr lang="en-US" altLang="en-MT"/>
              <a:t> kannoli,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MT"/>
              <a:t>Insara qaddisin.</a:t>
            </a:r>
            <a:endParaRPr lang="en-GB" altLang="en-MT"/>
          </a:p>
        </p:txBody>
      </p:sp>
      <p:sp>
        <p:nvSpPr>
          <p:cNvPr id="20485" name="AutoShape 19">
            <a:extLst>
              <a:ext uri="{FF2B5EF4-FFF2-40B4-BE49-F238E27FC236}">
                <a16:creationId xmlns:a16="http://schemas.microsoft.com/office/drawing/2014/main" id="{7A0FF5F0-DD1A-FCAB-E709-539CEDA3156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85800" y="2667000"/>
            <a:ext cx="1295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20486" name="Freeform 21">
            <a:extLst>
              <a:ext uri="{FF2B5EF4-FFF2-40B4-BE49-F238E27FC236}">
                <a16:creationId xmlns:a16="http://schemas.microsoft.com/office/drawing/2014/main" id="{2FB376EB-DE5B-2E34-BE84-D933CE9B0AA0}"/>
              </a:ext>
            </a:extLst>
          </p:cNvPr>
          <p:cNvSpPr>
            <a:spLocks/>
          </p:cNvSpPr>
          <p:nvPr/>
        </p:nvSpPr>
        <p:spPr bwMode="auto">
          <a:xfrm rot="2537666">
            <a:off x="508000" y="1374775"/>
            <a:ext cx="1668463" cy="2066925"/>
          </a:xfrm>
          <a:custGeom>
            <a:avLst/>
            <a:gdLst>
              <a:gd name="T0" fmla="*/ 2147483647 w 803"/>
              <a:gd name="T1" fmla="*/ 2147483647 h 995"/>
              <a:gd name="T2" fmla="*/ 2147483647 w 803"/>
              <a:gd name="T3" fmla="*/ 2147483647 h 995"/>
              <a:gd name="T4" fmla="*/ 2147483647 w 803"/>
              <a:gd name="T5" fmla="*/ 2147483647 h 995"/>
              <a:gd name="T6" fmla="*/ 2147483647 w 803"/>
              <a:gd name="T7" fmla="*/ 2147483647 h 995"/>
              <a:gd name="T8" fmla="*/ 2147483647 w 803"/>
              <a:gd name="T9" fmla="*/ 2147483647 h 995"/>
              <a:gd name="T10" fmla="*/ 2147483647 w 803"/>
              <a:gd name="T11" fmla="*/ 2147483647 h 995"/>
              <a:gd name="T12" fmla="*/ 2147483647 w 803"/>
              <a:gd name="T13" fmla="*/ 2147483647 h 995"/>
              <a:gd name="T14" fmla="*/ 2147483647 w 803"/>
              <a:gd name="T15" fmla="*/ 2147483647 h 995"/>
              <a:gd name="T16" fmla="*/ 2147483647 w 803"/>
              <a:gd name="T17" fmla="*/ 2147483647 h 995"/>
              <a:gd name="T18" fmla="*/ 2147483647 w 803"/>
              <a:gd name="T19" fmla="*/ 2147483647 h 995"/>
              <a:gd name="T20" fmla="*/ 2147483647 w 803"/>
              <a:gd name="T21" fmla="*/ 2147483647 h 995"/>
              <a:gd name="T22" fmla="*/ 2147483647 w 803"/>
              <a:gd name="T23" fmla="*/ 2147483647 h 995"/>
              <a:gd name="T24" fmla="*/ 2147483647 w 803"/>
              <a:gd name="T25" fmla="*/ 2147483647 h 995"/>
              <a:gd name="T26" fmla="*/ 2147483647 w 803"/>
              <a:gd name="T27" fmla="*/ 2147483647 h 995"/>
              <a:gd name="T28" fmla="*/ 2147483647 w 803"/>
              <a:gd name="T29" fmla="*/ 2147483647 h 995"/>
              <a:gd name="T30" fmla="*/ 2147483647 w 803"/>
              <a:gd name="T31" fmla="*/ 2147483647 h 995"/>
              <a:gd name="T32" fmla="*/ 2147483647 w 803"/>
              <a:gd name="T33" fmla="*/ 2147483647 h 995"/>
              <a:gd name="T34" fmla="*/ 2147483647 w 803"/>
              <a:gd name="T35" fmla="*/ 2147483647 h 995"/>
              <a:gd name="T36" fmla="*/ 2147483647 w 803"/>
              <a:gd name="T37" fmla="*/ 2147483647 h 995"/>
              <a:gd name="T38" fmla="*/ 2147483647 w 803"/>
              <a:gd name="T39" fmla="*/ 2147483647 h 995"/>
              <a:gd name="T40" fmla="*/ 2147483647 w 803"/>
              <a:gd name="T41" fmla="*/ 2147483647 h 995"/>
              <a:gd name="T42" fmla="*/ 2147483647 w 803"/>
              <a:gd name="T43" fmla="*/ 2147483647 h 995"/>
              <a:gd name="T44" fmla="*/ 2147483647 w 803"/>
              <a:gd name="T45" fmla="*/ 2147483647 h 995"/>
              <a:gd name="T46" fmla="*/ 2147483647 w 803"/>
              <a:gd name="T47" fmla="*/ 2147483647 h 995"/>
              <a:gd name="T48" fmla="*/ 2147483647 w 803"/>
              <a:gd name="T49" fmla="*/ 2147483647 h 995"/>
              <a:gd name="T50" fmla="*/ 2147483647 w 803"/>
              <a:gd name="T51" fmla="*/ 2147483647 h 995"/>
              <a:gd name="T52" fmla="*/ 2147483647 w 803"/>
              <a:gd name="T53" fmla="*/ 2147483647 h 995"/>
              <a:gd name="T54" fmla="*/ 2147483647 w 803"/>
              <a:gd name="T55" fmla="*/ 2147483647 h 995"/>
              <a:gd name="T56" fmla="*/ 2147483647 w 803"/>
              <a:gd name="T57" fmla="*/ 2147483647 h 995"/>
              <a:gd name="T58" fmla="*/ 2147483647 w 803"/>
              <a:gd name="T59" fmla="*/ 2147483647 h 995"/>
              <a:gd name="T60" fmla="*/ 2147483647 w 803"/>
              <a:gd name="T61" fmla="*/ 2147483647 h 995"/>
              <a:gd name="T62" fmla="*/ 2147483647 w 803"/>
              <a:gd name="T63" fmla="*/ 2147483647 h 995"/>
              <a:gd name="T64" fmla="*/ 2147483647 w 803"/>
              <a:gd name="T65" fmla="*/ 2147483647 h 995"/>
              <a:gd name="T66" fmla="*/ 2147483647 w 803"/>
              <a:gd name="T67" fmla="*/ 2147483647 h 995"/>
              <a:gd name="T68" fmla="*/ 2147483647 w 803"/>
              <a:gd name="T69" fmla="*/ 2147483647 h 995"/>
              <a:gd name="T70" fmla="*/ 2147483647 w 803"/>
              <a:gd name="T71" fmla="*/ 2147483647 h 995"/>
              <a:gd name="T72" fmla="*/ 2147483647 w 803"/>
              <a:gd name="T73" fmla="*/ 2147483647 h 995"/>
              <a:gd name="T74" fmla="*/ 2147483647 w 803"/>
              <a:gd name="T75" fmla="*/ 2147483647 h 995"/>
              <a:gd name="T76" fmla="*/ 2147483647 w 803"/>
              <a:gd name="T77" fmla="*/ 2147483647 h 995"/>
              <a:gd name="T78" fmla="*/ 2147483647 w 803"/>
              <a:gd name="T79" fmla="*/ 2147483647 h 995"/>
              <a:gd name="T80" fmla="*/ 2147483647 w 803"/>
              <a:gd name="T81" fmla="*/ 2147483647 h 995"/>
              <a:gd name="T82" fmla="*/ 2147483647 w 803"/>
              <a:gd name="T83" fmla="*/ 2147483647 h 995"/>
              <a:gd name="T84" fmla="*/ 2147483647 w 803"/>
              <a:gd name="T85" fmla="*/ 2147483647 h 995"/>
              <a:gd name="T86" fmla="*/ 2147483647 w 803"/>
              <a:gd name="T87" fmla="*/ 2147483647 h 995"/>
              <a:gd name="T88" fmla="*/ 2147483647 w 803"/>
              <a:gd name="T89" fmla="*/ 2147483647 h 995"/>
              <a:gd name="T90" fmla="*/ 2147483647 w 803"/>
              <a:gd name="T91" fmla="*/ 2147483647 h 995"/>
              <a:gd name="T92" fmla="*/ 2147483647 w 803"/>
              <a:gd name="T93" fmla="*/ 2147483647 h 995"/>
              <a:gd name="T94" fmla="*/ 2147483647 w 803"/>
              <a:gd name="T95" fmla="*/ 2147483647 h 995"/>
              <a:gd name="T96" fmla="*/ 2147483647 w 803"/>
              <a:gd name="T97" fmla="*/ 2147483647 h 9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3"/>
              <a:gd name="T148" fmla="*/ 0 h 995"/>
              <a:gd name="T149" fmla="*/ 803 w 803"/>
              <a:gd name="T150" fmla="*/ 995 h 9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3" h="995">
                <a:moveTo>
                  <a:pt x="791" y="656"/>
                </a:moveTo>
                <a:lnTo>
                  <a:pt x="783" y="648"/>
                </a:lnTo>
                <a:lnTo>
                  <a:pt x="775" y="641"/>
                </a:lnTo>
                <a:lnTo>
                  <a:pt x="765" y="636"/>
                </a:lnTo>
                <a:lnTo>
                  <a:pt x="754" y="634"/>
                </a:lnTo>
                <a:lnTo>
                  <a:pt x="744" y="633"/>
                </a:lnTo>
                <a:lnTo>
                  <a:pt x="732" y="635"/>
                </a:lnTo>
                <a:lnTo>
                  <a:pt x="722" y="639"/>
                </a:lnTo>
                <a:lnTo>
                  <a:pt x="712" y="645"/>
                </a:lnTo>
                <a:lnTo>
                  <a:pt x="621" y="710"/>
                </a:lnTo>
                <a:lnTo>
                  <a:pt x="594" y="721"/>
                </a:lnTo>
                <a:lnTo>
                  <a:pt x="574" y="720"/>
                </a:lnTo>
                <a:lnTo>
                  <a:pt x="559" y="708"/>
                </a:lnTo>
                <a:lnTo>
                  <a:pt x="550" y="689"/>
                </a:lnTo>
                <a:lnTo>
                  <a:pt x="545" y="660"/>
                </a:lnTo>
                <a:lnTo>
                  <a:pt x="546" y="625"/>
                </a:lnTo>
                <a:lnTo>
                  <a:pt x="552" y="584"/>
                </a:lnTo>
                <a:lnTo>
                  <a:pt x="564" y="540"/>
                </a:lnTo>
                <a:lnTo>
                  <a:pt x="633" y="217"/>
                </a:lnTo>
                <a:lnTo>
                  <a:pt x="635" y="206"/>
                </a:lnTo>
                <a:lnTo>
                  <a:pt x="633" y="195"/>
                </a:lnTo>
                <a:lnTo>
                  <a:pt x="631" y="185"/>
                </a:lnTo>
                <a:lnTo>
                  <a:pt x="625" y="174"/>
                </a:lnTo>
                <a:lnTo>
                  <a:pt x="618" y="166"/>
                </a:lnTo>
                <a:lnTo>
                  <a:pt x="610" y="159"/>
                </a:lnTo>
                <a:lnTo>
                  <a:pt x="601" y="153"/>
                </a:lnTo>
                <a:lnTo>
                  <a:pt x="589" y="150"/>
                </a:lnTo>
                <a:lnTo>
                  <a:pt x="578" y="149"/>
                </a:lnTo>
                <a:lnTo>
                  <a:pt x="567" y="150"/>
                </a:lnTo>
                <a:lnTo>
                  <a:pt x="557" y="153"/>
                </a:lnTo>
                <a:lnTo>
                  <a:pt x="548" y="158"/>
                </a:lnTo>
                <a:lnTo>
                  <a:pt x="538" y="165"/>
                </a:lnTo>
                <a:lnTo>
                  <a:pt x="531" y="173"/>
                </a:lnTo>
                <a:lnTo>
                  <a:pt x="525" y="184"/>
                </a:lnTo>
                <a:lnTo>
                  <a:pt x="522" y="194"/>
                </a:lnTo>
                <a:lnTo>
                  <a:pt x="518" y="207"/>
                </a:lnTo>
                <a:lnTo>
                  <a:pt x="509" y="240"/>
                </a:lnTo>
                <a:lnTo>
                  <a:pt x="495" y="289"/>
                </a:lnTo>
                <a:lnTo>
                  <a:pt x="480" y="344"/>
                </a:lnTo>
                <a:lnTo>
                  <a:pt x="464" y="398"/>
                </a:lnTo>
                <a:lnTo>
                  <a:pt x="449" y="446"/>
                </a:lnTo>
                <a:lnTo>
                  <a:pt x="437" y="480"/>
                </a:lnTo>
                <a:lnTo>
                  <a:pt x="430" y="491"/>
                </a:lnTo>
                <a:lnTo>
                  <a:pt x="451" y="59"/>
                </a:lnTo>
                <a:lnTo>
                  <a:pt x="451" y="48"/>
                </a:lnTo>
                <a:lnTo>
                  <a:pt x="448" y="37"/>
                </a:lnTo>
                <a:lnTo>
                  <a:pt x="443" y="27"/>
                </a:lnTo>
                <a:lnTo>
                  <a:pt x="437" y="19"/>
                </a:lnTo>
                <a:lnTo>
                  <a:pt x="429" y="11"/>
                </a:lnTo>
                <a:lnTo>
                  <a:pt x="420" y="6"/>
                </a:lnTo>
                <a:lnTo>
                  <a:pt x="409" y="1"/>
                </a:lnTo>
                <a:lnTo>
                  <a:pt x="398" y="0"/>
                </a:lnTo>
                <a:lnTo>
                  <a:pt x="386" y="1"/>
                </a:lnTo>
                <a:lnTo>
                  <a:pt x="376" y="4"/>
                </a:lnTo>
                <a:lnTo>
                  <a:pt x="365" y="8"/>
                </a:lnTo>
                <a:lnTo>
                  <a:pt x="357" y="15"/>
                </a:lnTo>
                <a:lnTo>
                  <a:pt x="349" y="23"/>
                </a:lnTo>
                <a:lnTo>
                  <a:pt x="343" y="33"/>
                </a:lnTo>
                <a:lnTo>
                  <a:pt x="340" y="43"/>
                </a:lnTo>
                <a:lnTo>
                  <a:pt x="337" y="55"/>
                </a:lnTo>
                <a:lnTo>
                  <a:pt x="336" y="73"/>
                </a:lnTo>
                <a:lnTo>
                  <a:pt x="333" y="121"/>
                </a:lnTo>
                <a:lnTo>
                  <a:pt x="328" y="189"/>
                </a:lnTo>
                <a:lnTo>
                  <a:pt x="322" y="267"/>
                </a:lnTo>
                <a:lnTo>
                  <a:pt x="315" y="345"/>
                </a:lnTo>
                <a:lnTo>
                  <a:pt x="310" y="412"/>
                </a:lnTo>
                <a:lnTo>
                  <a:pt x="305" y="461"/>
                </a:lnTo>
                <a:lnTo>
                  <a:pt x="303" y="480"/>
                </a:lnTo>
                <a:lnTo>
                  <a:pt x="245" y="103"/>
                </a:lnTo>
                <a:lnTo>
                  <a:pt x="241" y="92"/>
                </a:lnTo>
                <a:lnTo>
                  <a:pt x="236" y="83"/>
                </a:lnTo>
                <a:lnTo>
                  <a:pt x="229" y="73"/>
                </a:lnTo>
                <a:lnTo>
                  <a:pt x="221" y="66"/>
                </a:lnTo>
                <a:lnTo>
                  <a:pt x="212" y="61"/>
                </a:lnTo>
                <a:lnTo>
                  <a:pt x="202" y="57"/>
                </a:lnTo>
                <a:lnTo>
                  <a:pt x="191" y="56"/>
                </a:lnTo>
                <a:lnTo>
                  <a:pt x="180" y="56"/>
                </a:lnTo>
                <a:lnTo>
                  <a:pt x="168" y="58"/>
                </a:lnTo>
                <a:lnTo>
                  <a:pt x="159" y="64"/>
                </a:lnTo>
                <a:lnTo>
                  <a:pt x="149" y="70"/>
                </a:lnTo>
                <a:lnTo>
                  <a:pt x="142" y="78"/>
                </a:lnTo>
                <a:lnTo>
                  <a:pt x="137" y="87"/>
                </a:lnTo>
                <a:lnTo>
                  <a:pt x="133" y="98"/>
                </a:lnTo>
                <a:lnTo>
                  <a:pt x="131" y="109"/>
                </a:lnTo>
                <a:lnTo>
                  <a:pt x="132" y="121"/>
                </a:lnTo>
                <a:lnTo>
                  <a:pt x="134" y="138"/>
                </a:lnTo>
                <a:lnTo>
                  <a:pt x="139" y="186"/>
                </a:lnTo>
                <a:lnTo>
                  <a:pt x="145" y="253"/>
                </a:lnTo>
                <a:lnTo>
                  <a:pt x="153" y="330"/>
                </a:lnTo>
                <a:lnTo>
                  <a:pt x="160" y="407"/>
                </a:lnTo>
                <a:lnTo>
                  <a:pt x="164" y="475"/>
                </a:lnTo>
                <a:lnTo>
                  <a:pt x="168" y="524"/>
                </a:lnTo>
                <a:lnTo>
                  <a:pt x="167" y="545"/>
                </a:lnTo>
                <a:lnTo>
                  <a:pt x="112" y="293"/>
                </a:lnTo>
                <a:lnTo>
                  <a:pt x="109" y="282"/>
                </a:lnTo>
                <a:lnTo>
                  <a:pt x="103" y="272"/>
                </a:lnTo>
                <a:lnTo>
                  <a:pt x="96" y="264"/>
                </a:lnTo>
                <a:lnTo>
                  <a:pt x="88" y="257"/>
                </a:lnTo>
                <a:lnTo>
                  <a:pt x="77" y="252"/>
                </a:lnTo>
                <a:lnTo>
                  <a:pt x="67" y="250"/>
                </a:lnTo>
                <a:lnTo>
                  <a:pt x="57" y="249"/>
                </a:lnTo>
                <a:lnTo>
                  <a:pt x="45" y="250"/>
                </a:lnTo>
                <a:lnTo>
                  <a:pt x="33" y="253"/>
                </a:lnTo>
                <a:lnTo>
                  <a:pt x="24" y="259"/>
                </a:lnTo>
                <a:lnTo>
                  <a:pt x="16" y="266"/>
                </a:lnTo>
                <a:lnTo>
                  <a:pt x="9" y="274"/>
                </a:lnTo>
                <a:lnTo>
                  <a:pt x="4" y="285"/>
                </a:lnTo>
                <a:lnTo>
                  <a:pt x="1" y="295"/>
                </a:lnTo>
                <a:lnTo>
                  <a:pt x="0" y="306"/>
                </a:lnTo>
                <a:lnTo>
                  <a:pt x="1" y="317"/>
                </a:lnTo>
                <a:lnTo>
                  <a:pt x="84" y="704"/>
                </a:lnTo>
                <a:lnTo>
                  <a:pt x="84" y="708"/>
                </a:lnTo>
                <a:lnTo>
                  <a:pt x="87" y="720"/>
                </a:lnTo>
                <a:lnTo>
                  <a:pt x="91" y="735"/>
                </a:lnTo>
                <a:lnTo>
                  <a:pt x="96" y="755"/>
                </a:lnTo>
                <a:lnTo>
                  <a:pt x="104" y="778"/>
                </a:lnTo>
                <a:lnTo>
                  <a:pt x="113" y="802"/>
                </a:lnTo>
                <a:lnTo>
                  <a:pt x="125" y="829"/>
                </a:lnTo>
                <a:lnTo>
                  <a:pt x="139" y="857"/>
                </a:lnTo>
                <a:lnTo>
                  <a:pt x="155" y="884"/>
                </a:lnTo>
                <a:lnTo>
                  <a:pt x="174" y="909"/>
                </a:lnTo>
                <a:lnTo>
                  <a:pt x="195" y="934"/>
                </a:lnTo>
                <a:lnTo>
                  <a:pt x="219" y="955"/>
                </a:lnTo>
                <a:lnTo>
                  <a:pt x="246" y="973"/>
                </a:lnTo>
                <a:lnTo>
                  <a:pt x="275" y="986"/>
                </a:lnTo>
                <a:lnTo>
                  <a:pt x="307" y="994"/>
                </a:lnTo>
                <a:lnTo>
                  <a:pt x="343" y="995"/>
                </a:lnTo>
                <a:lnTo>
                  <a:pt x="373" y="992"/>
                </a:lnTo>
                <a:lnTo>
                  <a:pt x="406" y="982"/>
                </a:lnTo>
                <a:lnTo>
                  <a:pt x="441" y="968"/>
                </a:lnTo>
                <a:lnTo>
                  <a:pt x="477" y="952"/>
                </a:lnTo>
                <a:lnTo>
                  <a:pt x="513" y="932"/>
                </a:lnTo>
                <a:lnTo>
                  <a:pt x="549" y="910"/>
                </a:lnTo>
                <a:lnTo>
                  <a:pt x="585" y="887"/>
                </a:lnTo>
                <a:lnTo>
                  <a:pt x="619" y="863"/>
                </a:lnTo>
                <a:lnTo>
                  <a:pt x="652" y="840"/>
                </a:lnTo>
                <a:lnTo>
                  <a:pt x="683" y="816"/>
                </a:lnTo>
                <a:lnTo>
                  <a:pt x="710" y="795"/>
                </a:lnTo>
                <a:lnTo>
                  <a:pt x="734" y="776"/>
                </a:lnTo>
                <a:lnTo>
                  <a:pt x="754" y="759"/>
                </a:lnTo>
                <a:lnTo>
                  <a:pt x="768" y="747"/>
                </a:lnTo>
                <a:lnTo>
                  <a:pt x="777" y="739"/>
                </a:lnTo>
                <a:lnTo>
                  <a:pt x="781" y="736"/>
                </a:lnTo>
                <a:lnTo>
                  <a:pt x="796" y="719"/>
                </a:lnTo>
                <a:lnTo>
                  <a:pt x="803" y="698"/>
                </a:lnTo>
                <a:lnTo>
                  <a:pt x="802" y="677"/>
                </a:lnTo>
                <a:lnTo>
                  <a:pt x="791" y="65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20487" name="Freeform 22">
            <a:extLst>
              <a:ext uri="{FF2B5EF4-FFF2-40B4-BE49-F238E27FC236}">
                <a16:creationId xmlns:a16="http://schemas.microsoft.com/office/drawing/2014/main" id="{7CEB48F5-4620-BFEE-975D-9E575A31C158}"/>
              </a:ext>
            </a:extLst>
          </p:cNvPr>
          <p:cNvSpPr>
            <a:spLocks/>
          </p:cNvSpPr>
          <p:nvPr/>
        </p:nvSpPr>
        <p:spPr bwMode="auto">
          <a:xfrm>
            <a:off x="1190625" y="3525838"/>
            <a:ext cx="1588" cy="14287"/>
          </a:xfrm>
          <a:custGeom>
            <a:avLst/>
            <a:gdLst>
              <a:gd name="T0" fmla="*/ 2147483647 w 1"/>
              <a:gd name="T1" fmla="*/ 0 h 9"/>
              <a:gd name="T2" fmla="*/ 2147483647 w 1"/>
              <a:gd name="T3" fmla="*/ 2147483647 h 9"/>
              <a:gd name="T4" fmla="*/ 0 w 1"/>
              <a:gd name="T5" fmla="*/ 2147483647 h 9"/>
              <a:gd name="T6" fmla="*/ 0 w 1"/>
              <a:gd name="T7" fmla="*/ 2147483647 h 9"/>
              <a:gd name="T8" fmla="*/ 2147483647 w 1"/>
              <a:gd name="T9" fmla="*/ 0 h 9"/>
              <a:gd name="T10" fmla="*/ 2147483647 w 1"/>
              <a:gd name="T11" fmla="*/ 0 h 9"/>
              <a:gd name="T12" fmla="*/ 2147483647 w 1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9"/>
              <a:gd name="T23" fmla="*/ 1 w 1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9">
                <a:moveTo>
                  <a:pt x="1" y="0"/>
                </a:moveTo>
                <a:lnTo>
                  <a:pt x="1" y="9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sp>
        <p:nvSpPr>
          <p:cNvPr id="20488" name="Freeform 21">
            <a:extLst>
              <a:ext uri="{FF2B5EF4-FFF2-40B4-BE49-F238E27FC236}">
                <a16:creationId xmlns:a16="http://schemas.microsoft.com/office/drawing/2014/main" id="{69C806F8-052D-1219-56CF-87E427A61BE6}"/>
              </a:ext>
            </a:extLst>
          </p:cNvPr>
          <p:cNvSpPr>
            <a:spLocks/>
          </p:cNvSpPr>
          <p:nvPr/>
        </p:nvSpPr>
        <p:spPr bwMode="auto">
          <a:xfrm rot="19960172" flipH="1">
            <a:off x="6858000" y="3810000"/>
            <a:ext cx="1668463" cy="2066925"/>
          </a:xfrm>
          <a:custGeom>
            <a:avLst/>
            <a:gdLst>
              <a:gd name="T0" fmla="*/ 2147483647 w 803"/>
              <a:gd name="T1" fmla="*/ 2147483647 h 995"/>
              <a:gd name="T2" fmla="*/ 2147483647 w 803"/>
              <a:gd name="T3" fmla="*/ 2147483647 h 995"/>
              <a:gd name="T4" fmla="*/ 2147483647 w 803"/>
              <a:gd name="T5" fmla="*/ 2147483647 h 995"/>
              <a:gd name="T6" fmla="*/ 2147483647 w 803"/>
              <a:gd name="T7" fmla="*/ 2147483647 h 995"/>
              <a:gd name="T8" fmla="*/ 2147483647 w 803"/>
              <a:gd name="T9" fmla="*/ 2147483647 h 995"/>
              <a:gd name="T10" fmla="*/ 2147483647 w 803"/>
              <a:gd name="T11" fmla="*/ 2147483647 h 995"/>
              <a:gd name="T12" fmla="*/ 2147483647 w 803"/>
              <a:gd name="T13" fmla="*/ 2147483647 h 995"/>
              <a:gd name="T14" fmla="*/ 2147483647 w 803"/>
              <a:gd name="T15" fmla="*/ 2147483647 h 995"/>
              <a:gd name="T16" fmla="*/ 2147483647 w 803"/>
              <a:gd name="T17" fmla="*/ 2147483647 h 995"/>
              <a:gd name="T18" fmla="*/ 2147483647 w 803"/>
              <a:gd name="T19" fmla="*/ 2147483647 h 995"/>
              <a:gd name="T20" fmla="*/ 2147483647 w 803"/>
              <a:gd name="T21" fmla="*/ 2147483647 h 995"/>
              <a:gd name="T22" fmla="*/ 2147483647 w 803"/>
              <a:gd name="T23" fmla="*/ 2147483647 h 995"/>
              <a:gd name="T24" fmla="*/ 2147483647 w 803"/>
              <a:gd name="T25" fmla="*/ 2147483647 h 995"/>
              <a:gd name="T26" fmla="*/ 2147483647 w 803"/>
              <a:gd name="T27" fmla="*/ 2147483647 h 995"/>
              <a:gd name="T28" fmla="*/ 2147483647 w 803"/>
              <a:gd name="T29" fmla="*/ 2147483647 h 995"/>
              <a:gd name="T30" fmla="*/ 2147483647 w 803"/>
              <a:gd name="T31" fmla="*/ 2147483647 h 995"/>
              <a:gd name="T32" fmla="*/ 2147483647 w 803"/>
              <a:gd name="T33" fmla="*/ 2147483647 h 995"/>
              <a:gd name="T34" fmla="*/ 2147483647 w 803"/>
              <a:gd name="T35" fmla="*/ 2147483647 h 995"/>
              <a:gd name="T36" fmla="*/ 2147483647 w 803"/>
              <a:gd name="T37" fmla="*/ 2147483647 h 995"/>
              <a:gd name="T38" fmla="*/ 2147483647 w 803"/>
              <a:gd name="T39" fmla="*/ 2147483647 h 995"/>
              <a:gd name="T40" fmla="*/ 2147483647 w 803"/>
              <a:gd name="T41" fmla="*/ 2147483647 h 995"/>
              <a:gd name="T42" fmla="*/ 2147483647 w 803"/>
              <a:gd name="T43" fmla="*/ 2147483647 h 995"/>
              <a:gd name="T44" fmla="*/ 2147483647 w 803"/>
              <a:gd name="T45" fmla="*/ 2147483647 h 995"/>
              <a:gd name="T46" fmla="*/ 2147483647 w 803"/>
              <a:gd name="T47" fmla="*/ 2147483647 h 995"/>
              <a:gd name="T48" fmla="*/ 2147483647 w 803"/>
              <a:gd name="T49" fmla="*/ 2147483647 h 995"/>
              <a:gd name="T50" fmla="*/ 2147483647 w 803"/>
              <a:gd name="T51" fmla="*/ 2147483647 h 995"/>
              <a:gd name="T52" fmla="*/ 2147483647 w 803"/>
              <a:gd name="T53" fmla="*/ 2147483647 h 995"/>
              <a:gd name="T54" fmla="*/ 2147483647 w 803"/>
              <a:gd name="T55" fmla="*/ 2147483647 h 995"/>
              <a:gd name="T56" fmla="*/ 2147483647 w 803"/>
              <a:gd name="T57" fmla="*/ 2147483647 h 995"/>
              <a:gd name="T58" fmla="*/ 2147483647 w 803"/>
              <a:gd name="T59" fmla="*/ 2147483647 h 995"/>
              <a:gd name="T60" fmla="*/ 2147483647 w 803"/>
              <a:gd name="T61" fmla="*/ 2147483647 h 995"/>
              <a:gd name="T62" fmla="*/ 2147483647 w 803"/>
              <a:gd name="T63" fmla="*/ 2147483647 h 995"/>
              <a:gd name="T64" fmla="*/ 2147483647 w 803"/>
              <a:gd name="T65" fmla="*/ 2147483647 h 995"/>
              <a:gd name="T66" fmla="*/ 2147483647 w 803"/>
              <a:gd name="T67" fmla="*/ 2147483647 h 995"/>
              <a:gd name="T68" fmla="*/ 2147483647 w 803"/>
              <a:gd name="T69" fmla="*/ 2147483647 h 995"/>
              <a:gd name="T70" fmla="*/ 2147483647 w 803"/>
              <a:gd name="T71" fmla="*/ 2147483647 h 995"/>
              <a:gd name="T72" fmla="*/ 2147483647 w 803"/>
              <a:gd name="T73" fmla="*/ 2147483647 h 995"/>
              <a:gd name="T74" fmla="*/ 2147483647 w 803"/>
              <a:gd name="T75" fmla="*/ 2147483647 h 995"/>
              <a:gd name="T76" fmla="*/ 2147483647 w 803"/>
              <a:gd name="T77" fmla="*/ 2147483647 h 995"/>
              <a:gd name="T78" fmla="*/ 2147483647 w 803"/>
              <a:gd name="T79" fmla="*/ 2147483647 h 995"/>
              <a:gd name="T80" fmla="*/ 2147483647 w 803"/>
              <a:gd name="T81" fmla="*/ 2147483647 h 995"/>
              <a:gd name="T82" fmla="*/ 2147483647 w 803"/>
              <a:gd name="T83" fmla="*/ 2147483647 h 995"/>
              <a:gd name="T84" fmla="*/ 2147483647 w 803"/>
              <a:gd name="T85" fmla="*/ 2147483647 h 995"/>
              <a:gd name="T86" fmla="*/ 2147483647 w 803"/>
              <a:gd name="T87" fmla="*/ 2147483647 h 995"/>
              <a:gd name="T88" fmla="*/ 2147483647 w 803"/>
              <a:gd name="T89" fmla="*/ 2147483647 h 995"/>
              <a:gd name="T90" fmla="*/ 2147483647 w 803"/>
              <a:gd name="T91" fmla="*/ 2147483647 h 995"/>
              <a:gd name="T92" fmla="*/ 2147483647 w 803"/>
              <a:gd name="T93" fmla="*/ 2147483647 h 995"/>
              <a:gd name="T94" fmla="*/ 2147483647 w 803"/>
              <a:gd name="T95" fmla="*/ 2147483647 h 995"/>
              <a:gd name="T96" fmla="*/ 2147483647 w 803"/>
              <a:gd name="T97" fmla="*/ 2147483647 h 9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03"/>
              <a:gd name="T148" fmla="*/ 0 h 995"/>
              <a:gd name="T149" fmla="*/ 803 w 803"/>
              <a:gd name="T150" fmla="*/ 995 h 9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03" h="995">
                <a:moveTo>
                  <a:pt x="791" y="656"/>
                </a:moveTo>
                <a:lnTo>
                  <a:pt x="783" y="648"/>
                </a:lnTo>
                <a:lnTo>
                  <a:pt x="775" y="641"/>
                </a:lnTo>
                <a:lnTo>
                  <a:pt x="765" y="636"/>
                </a:lnTo>
                <a:lnTo>
                  <a:pt x="754" y="634"/>
                </a:lnTo>
                <a:lnTo>
                  <a:pt x="744" y="633"/>
                </a:lnTo>
                <a:lnTo>
                  <a:pt x="732" y="635"/>
                </a:lnTo>
                <a:lnTo>
                  <a:pt x="722" y="639"/>
                </a:lnTo>
                <a:lnTo>
                  <a:pt x="712" y="645"/>
                </a:lnTo>
                <a:lnTo>
                  <a:pt x="621" y="710"/>
                </a:lnTo>
                <a:lnTo>
                  <a:pt x="594" y="721"/>
                </a:lnTo>
                <a:lnTo>
                  <a:pt x="574" y="720"/>
                </a:lnTo>
                <a:lnTo>
                  <a:pt x="559" y="708"/>
                </a:lnTo>
                <a:lnTo>
                  <a:pt x="550" y="689"/>
                </a:lnTo>
                <a:lnTo>
                  <a:pt x="545" y="660"/>
                </a:lnTo>
                <a:lnTo>
                  <a:pt x="546" y="625"/>
                </a:lnTo>
                <a:lnTo>
                  <a:pt x="552" y="584"/>
                </a:lnTo>
                <a:lnTo>
                  <a:pt x="564" y="540"/>
                </a:lnTo>
                <a:lnTo>
                  <a:pt x="633" y="217"/>
                </a:lnTo>
                <a:lnTo>
                  <a:pt x="635" y="206"/>
                </a:lnTo>
                <a:lnTo>
                  <a:pt x="633" y="195"/>
                </a:lnTo>
                <a:lnTo>
                  <a:pt x="631" y="185"/>
                </a:lnTo>
                <a:lnTo>
                  <a:pt x="625" y="174"/>
                </a:lnTo>
                <a:lnTo>
                  <a:pt x="618" y="166"/>
                </a:lnTo>
                <a:lnTo>
                  <a:pt x="610" y="159"/>
                </a:lnTo>
                <a:lnTo>
                  <a:pt x="601" y="153"/>
                </a:lnTo>
                <a:lnTo>
                  <a:pt x="589" y="150"/>
                </a:lnTo>
                <a:lnTo>
                  <a:pt x="578" y="149"/>
                </a:lnTo>
                <a:lnTo>
                  <a:pt x="567" y="150"/>
                </a:lnTo>
                <a:lnTo>
                  <a:pt x="557" y="153"/>
                </a:lnTo>
                <a:lnTo>
                  <a:pt x="548" y="158"/>
                </a:lnTo>
                <a:lnTo>
                  <a:pt x="538" y="165"/>
                </a:lnTo>
                <a:lnTo>
                  <a:pt x="531" y="173"/>
                </a:lnTo>
                <a:lnTo>
                  <a:pt x="525" y="184"/>
                </a:lnTo>
                <a:lnTo>
                  <a:pt x="522" y="194"/>
                </a:lnTo>
                <a:lnTo>
                  <a:pt x="518" y="207"/>
                </a:lnTo>
                <a:lnTo>
                  <a:pt x="509" y="240"/>
                </a:lnTo>
                <a:lnTo>
                  <a:pt x="495" y="289"/>
                </a:lnTo>
                <a:lnTo>
                  <a:pt x="480" y="344"/>
                </a:lnTo>
                <a:lnTo>
                  <a:pt x="464" y="398"/>
                </a:lnTo>
                <a:lnTo>
                  <a:pt x="449" y="446"/>
                </a:lnTo>
                <a:lnTo>
                  <a:pt x="437" y="480"/>
                </a:lnTo>
                <a:lnTo>
                  <a:pt x="430" y="491"/>
                </a:lnTo>
                <a:lnTo>
                  <a:pt x="451" y="59"/>
                </a:lnTo>
                <a:lnTo>
                  <a:pt x="451" y="48"/>
                </a:lnTo>
                <a:lnTo>
                  <a:pt x="448" y="37"/>
                </a:lnTo>
                <a:lnTo>
                  <a:pt x="443" y="27"/>
                </a:lnTo>
                <a:lnTo>
                  <a:pt x="437" y="19"/>
                </a:lnTo>
                <a:lnTo>
                  <a:pt x="429" y="11"/>
                </a:lnTo>
                <a:lnTo>
                  <a:pt x="420" y="6"/>
                </a:lnTo>
                <a:lnTo>
                  <a:pt x="409" y="1"/>
                </a:lnTo>
                <a:lnTo>
                  <a:pt x="398" y="0"/>
                </a:lnTo>
                <a:lnTo>
                  <a:pt x="386" y="1"/>
                </a:lnTo>
                <a:lnTo>
                  <a:pt x="376" y="4"/>
                </a:lnTo>
                <a:lnTo>
                  <a:pt x="365" y="8"/>
                </a:lnTo>
                <a:lnTo>
                  <a:pt x="357" y="15"/>
                </a:lnTo>
                <a:lnTo>
                  <a:pt x="349" y="23"/>
                </a:lnTo>
                <a:lnTo>
                  <a:pt x="343" y="33"/>
                </a:lnTo>
                <a:lnTo>
                  <a:pt x="340" y="43"/>
                </a:lnTo>
                <a:lnTo>
                  <a:pt x="337" y="55"/>
                </a:lnTo>
                <a:lnTo>
                  <a:pt x="336" y="73"/>
                </a:lnTo>
                <a:lnTo>
                  <a:pt x="333" y="121"/>
                </a:lnTo>
                <a:lnTo>
                  <a:pt x="328" y="189"/>
                </a:lnTo>
                <a:lnTo>
                  <a:pt x="322" y="267"/>
                </a:lnTo>
                <a:lnTo>
                  <a:pt x="315" y="345"/>
                </a:lnTo>
                <a:lnTo>
                  <a:pt x="310" y="412"/>
                </a:lnTo>
                <a:lnTo>
                  <a:pt x="305" y="461"/>
                </a:lnTo>
                <a:lnTo>
                  <a:pt x="303" y="480"/>
                </a:lnTo>
                <a:lnTo>
                  <a:pt x="245" y="103"/>
                </a:lnTo>
                <a:lnTo>
                  <a:pt x="241" y="92"/>
                </a:lnTo>
                <a:lnTo>
                  <a:pt x="236" y="83"/>
                </a:lnTo>
                <a:lnTo>
                  <a:pt x="229" y="73"/>
                </a:lnTo>
                <a:lnTo>
                  <a:pt x="221" y="66"/>
                </a:lnTo>
                <a:lnTo>
                  <a:pt x="212" y="61"/>
                </a:lnTo>
                <a:lnTo>
                  <a:pt x="202" y="57"/>
                </a:lnTo>
                <a:lnTo>
                  <a:pt x="191" y="56"/>
                </a:lnTo>
                <a:lnTo>
                  <a:pt x="180" y="56"/>
                </a:lnTo>
                <a:lnTo>
                  <a:pt x="168" y="58"/>
                </a:lnTo>
                <a:lnTo>
                  <a:pt x="159" y="64"/>
                </a:lnTo>
                <a:lnTo>
                  <a:pt x="149" y="70"/>
                </a:lnTo>
                <a:lnTo>
                  <a:pt x="142" y="78"/>
                </a:lnTo>
                <a:lnTo>
                  <a:pt x="137" y="87"/>
                </a:lnTo>
                <a:lnTo>
                  <a:pt x="133" y="98"/>
                </a:lnTo>
                <a:lnTo>
                  <a:pt x="131" y="109"/>
                </a:lnTo>
                <a:lnTo>
                  <a:pt x="132" y="121"/>
                </a:lnTo>
                <a:lnTo>
                  <a:pt x="134" y="138"/>
                </a:lnTo>
                <a:lnTo>
                  <a:pt x="139" y="186"/>
                </a:lnTo>
                <a:lnTo>
                  <a:pt x="145" y="253"/>
                </a:lnTo>
                <a:lnTo>
                  <a:pt x="153" y="330"/>
                </a:lnTo>
                <a:lnTo>
                  <a:pt x="160" y="407"/>
                </a:lnTo>
                <a:lnTo>
                  <a:pt x="164" y="475"/>
                </a:lnTo>
                <a:lnTo>
                  <a:pt x="168" y="524"/>
                </a:lnTo>
                <a:lnTo>
                  <a:pt x="167" y="545"/>
                </a:lnTo>
                <a:lnTo>
                  <a:pt x="112" y="293"/>
                </a:lnTo>
                <a:lnTo>
                  <a:pt x="109" y="282"/>
                </a:lnTo>
                <a:lnTo>
                  <a:pt x="103" y="272"/>
                </a:lnTo>
                <a:lnTo>
                  <a:pt x="96" y="264"/>
                </a:lnTo>
                <a:lnTo>
                  <a:pt x="88" y="257"/>
                </a:lnTo>
                <a:lnTo>
                  <a:pt x="77" y="252"/>
                </a:lnTo>
                <a:lnTo>
                  <a:pt x="67" y="250"/>
                </a:lnTo>
                <a:lnTo>
                  <a:pt x="57" y="249"/>
                </a:lnTo>
                <a:lnTo>
                  <a:pt x="45" y="250"/>
                </a:lnTo>
                <a:lnTo>
                  <a:pt x="33" y="253"/>
                </a:lnTo>
                <a:lnTo>
                  <a:pt x="24" y="259"/>
                </a:lnTo>
                <a:lnTo>
                  <a:pt x="16" y="266"/>
                </a:lnTo>
                <a:lnTo>
                  <a:pt x="9" y="274"/>
                </a:lnTo>
                <a:lnTo>
                  <a:pt x="4" y="285"/>
                </a:lnTo>
                <a:lnTo>
                  <a:pt x="1" y="295"/>
                </a:lnTo>
                <a:lnTo>
                  <a:pt x="0" y="306"/>
                </a:lnTo>
                <a:lnTo>
                  <a:pt x="1" y="317"/>
                </a:lnTo>
                <a:lnTo>
                  <a:pt x="84" y="704"/>
                </a:lnTo>
                <a:lnTo>
                  <a:pt x="84" y="708"/>
                </a:lnTo>
                <a:lnTo>
                  <a:pt x="87" y="720"/>
                </a:lnTo>
                <a:lnTo>
                  <a:pt x="91" y="735"/>
                </a:lnTo>
                <a:lnTo>
                  <a:pt x="96" y="755"/>
                </a:lnTo>
                <a:lnTo>
                  <a:pt x="104" y="778"/>
                </a:lnTo>
                <a:lnTo>
                  <a:pt x="113" y="802"/>
                </a:lnTo>
                <a:lnTo>
                  <a:pt x="125" y="829"/>
                </a:lnTo>
                <a:lnTo>
                  <a:pt x="139" y="857"/>
                </a:lnTo>
                <a:lnTo>
                  <a:pt x="155" y="884"/>
                </a:lnTo>
                <a:lnTo>
                  <a:pt x="174" y="909"/>
                </a:lnTo>
                <a:lnTo>
                  <a:pt x="195" y="934"/>
                </a:lnTo>
                <a:lnTo>
                  <a:pt x="219" y="955"/>
                </a:lnTo>
                <a:lnTo>
                  <a:pt x="246" y="973"/>
                </a:lnTo>
                <a:lnTo>
                  <a:pt x="275" y="986"/>
                </a:lnTo>
                <a:lnTo>
                  <a:pt x="307" y="994"/>
                </a:lnTo>
                <a:lnTo>
                  <a:pt x="343" y="995"/>
                </a:lnTo>
                <a:lnTo>
                  <a:pt x="373" y="992"/>
                </a:lnTo>
                <a:lnTo>
                  <a:pt x="406" y="982"/>
                </a:lnTo>
                <a:lnTo>
                  <a:pt x="441" y="968"/>
                </a:lnTo>
                <a:lnTo>
                  <a:pt x="477" y="952"/>
                </a:lnTo>
                <a:lnTo>
                  <a:pt x="513" y="932"/>
                </a:lnTo>
                <a:lnTo>
                  <a:pt x="549" y="910"/>
                </a:lnTo>
                <a:lnTo>
                  <a:pt x="585" y="887"/>
                </a:lnTo>
                <a:lnTo>
                  <a:pt x="619" y="863"/>
                </a:lnTo>
                <a:lnTo>
                  <a:pt x="652" y="840"/>
                </a:lnTo>
                <a:lnTo>
                  <a:pt x="683" y="816"/>
                </a:lnTo>
                <a:lnTo>
                  <a:pt x="710" y="795"/>
                </a:lnTo>
                <a:lnTo>
                  <a:pt x="734" y="776"/>
                </a:lnTo>
                <a:lnTo>
                  <a:pt x="754" y="759"/>
                </a:lnTo>
                <a:lnTo>
                  <a:pt x="768" y="747"/>
                </a:lnTo>
                <a:lnTo>
                  <a:pt x="777" y="739"/>
                </a:lnTo>
                <a:lnTo>
                  <a:pt x="781" y="736"/>
                </a:lnTo>
                <a:lnTo>
                  <a:pt x="796" y="719"/>
                </a:lnTo>
                <a:lnTo>
                  <a:pt x="803" y="698"/>
                </a:lnTo>
                <a:lnTo>
                  <a:pt x="802" y="677"/>
                </a:lnTo>
                <a:lnTo>
                  <a:pt x="791" y="656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F5F0F75F-B7F7-8F21-3BB9-4F53A5C1A7A4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02CDDF4-F289-0833-57E5-5013C78CD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- </a:t>
            </a: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- Ċ</a:t>
            </a:r>
            <a:endParaRPr lang="en-GB" sz="1800" dirty="0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944369F-B501-DDF5-F9BA-7E0CD5EC64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8625" y="1527175"/>
            <a:ext cx="5910263" cy="28733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A - B - Ċ l-iskutella bil-kafè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il-kikkra u l-plattina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n-nannu ma jridx jagħtina.</a:t>
            </a:r>
          </a:p>
        </p:txBody>
      </p:sp>
      <p:pic>
        <p:nvPicPr>
          <p:cNvPr id="3077" name="Picture 2" descr="C:\Users\User\AppData\Local\Microsoft\Windows\Temporary Internet Files\Content.IE5\PJQ32ADV\MC900281179[1].wmf">
            <a:extLst>
              <a:ext uri="{FF2B5EF4-FFF2-40B4-BE49-F238E27FC236}">
                <a16:creationId xmlns:a16="http://schemas.microsoft.com/office/drawing/2014/main" id="{CC0FAA2F-AA94-F3BF-3D69-031A5D42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791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D6A84DB-9A14-2311-3DAF-A7B1A7893B98}"/>
              </a:ext>
            </a:extLst>
          </p:cNvPr>
          <p:cNvSpPr/>
          <p:nvPr/>
        </p:nvSpPr>
        <p:spPr>
          <a:xfrm>
            <a:off x="6248400" y="4191000"/>
            <a:ext cx="228600" cy="228600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33B2213-7F3F-2FA1-BC7E-B5C622951811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E171D6E-2F4B-D9E0-DA4B-DE126F825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Il-Pupa</a:t>
            </a:r>
            <a:r>
              <a:rPr lang="en-GB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Tieg</a:t>
            </a:r>
            <a:r>
              <a:rPr lang="mt-MT" altLang="en-MT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ħi</a:t>
            </a:r>
            <a:endParaRPr lang="en-GB" altLang="en-MT" sz="20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858464-8E39-B645-C76A-50788E37B3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138" y="1001713"/>
            <a:ext cx="6172200" cy="60198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Għandi pupa wisq sabiħa,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aħmar wiċċha bħal</a:t>
            </a:r>
            <a:r>
              <a:rPr lang="mt-MT" altLang="en-MT" sz="2400"/>
              <a:t>l</a:t>
            </a:r>
            <a:r>
              <a:rPr lang="fi-FI" altLang="en-MT" sz="2400"/>
              <a:t>-peprin.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B</a:t>
            </a:r>
            <a:r>
              <a:rPr lang="mt-MT" altLang="en-MT" sz="2400"/>
              <a:t>’</a:t>
            </a:r>
            <a:r>
              <a:rPr lang="fi-FI" altLang="en-MT" sz="2400"/>
              <a:t>par għajnejn minn lewn is-sema,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bħalha żgur ma ssibx ħelwin.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altLang="en-MT" sz="5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Il-mamà</a:t>
            </a:r>
            <a:r>
              <a:rPr lang="mt-MT" altLang="en-MT" sz="2400"/>
              <a:t> </a:t>
            </a:r>
            <a:r>
              <a:rPr lang="fi-FI" altLang="en-MT" sz="2400"/>
              <a:t>bħali tlibbisha,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mid-drapp stess tal-libsa tiegħi.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Oħti </a:t>
            </a:r>
            <a:r>
              <a:rPr lang="mt-MT" altLang="en-MT" sz="2400"/>
              <a:t>ż</a:t>
            </a:r>
            <a:r>
              <a:rPr lang="fi-FI" altLang="en-MT" sz="2400"/>
              <a:t>-żgħira nistħajjilha,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meta jien noħroġha miegħi</a:t>
            </a:r>
            <a:r>
              <a:rPr lang="mt-MT" altLang="en-MT" sz="2400"/>
              <a:t>.</a:t>
            </a:r>
            <a:endParaRPr lang="fi-FI" altLang="en-MT" sz="24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altLang="en-MT" sz="5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Fejn immur dejjem noħodha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għax mingħajrha ma jien xejn</a:t>
            </a:r>
            <a:r>
              <a:rPr lang="mt-MT" altLang="en-MT" sz="2400"/>
              <a:t>.</a:t>
            </a:r>
            <a:endParaRPr lang="fi-FI" altLang="en-MT" sz="24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400"/>
              <a:t>M</a:t>
            </a:r>
            <a:r>
              <a:rPr lang="fi-FI" altLang="en-MT" sz="2400"/>
              <a:t>inn fejn ngħaddi nisma</a:t>
            </a:r>
            <a:r>
              <a:rPr lang="mt-MT" altLang="en-MT" sz="2400"/>
              <a:t>’</a:t>
            </a:r>
            <a:r>
              <a:rPr lang="fi-FI" altLang="en-MT" sz="2400"/>
              <a:t> jgħidu</a:t>
            </a:r>
            <a:r>
              <a:rPr lang="mt-MT" altLang="en-MT" sz="2400"/>
              <a:t>:</a:t>
            </a:r>
            <a:endParaRPr lang="fi-FI" altLang="en-MT" sz="2400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altLang="en-MT" sz="2400"/>
              <a:t>"Dawna donnhom pupi t-tnejn</a:t>
            </a:r>
            <a:r>
              <a:rPr lang="mt-MT" altLang="en-MT" sz="2400"/>
              <a:t>!</a:t>
            </a:r>
            <a:r>
              <a:rPr lang="fi-FI" altLang="en-MT" sz="2400"/>
              <a:t>"</a:t>
            </a:r>
          </a:p>
        </p:txBody>
      </p:sp>
      <p:grpSp>
        <p:nvGrpSpPr>
          <p:cNvPr id="21509" name="Group 96">
            <a:extLst>
              <a:ext uri="{FF2B5EF4-FFF2-40B4-BE49-F238E27FC236}">
                <a16:creationId xmlns:a16="http://schemas.microsoft.com/office/drawing/2014/main" id="{4C99A0DD-4609-0E8E-22A6-D1E22E542EAA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752600"/>
            <a:ext cx="3111500" cy="3665538"/>
            <a:chOff x="5638800" y="1676400"/>
            <a:chExt cx="3111500" cy="3665538"/>
          </a:xfrm>
        </p:grpSpPr>
        <p:sp>
          <p:nvSpPr>
            <p:cNvPr id="21510" name="AutoShape 7">
              <a:extLst>
                <a:ext uri="{FF2B5EF4-FFF2-40B4-BE49-F238E27FC236}">
                  <a16:creationId xmlns:a16="http://schemas.microsoft.com/office/drawing/2014/main" id="{474EA8E3-13DD-1EA5-4EC3-7A4520750F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638800" y="1676400"/>
              <a:ext cx="3111500" cy="3665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1" name="Freeform 9">
              <a:extLst>
                <a:ext uri="{FF2B5EF4-FFF2-40B4-BE49-F238E27FC236}">
                  <a16:creationId xmlns:a16="http://schemas.microsoft.com/office/drawing/2014/main" id="{FFE9940E-AA99-07DA-EE41-95D51FADD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3055938"/>
              <a:ext cx="992188" cy="928688"/>
            </a:xfrm>
            <a:custGeom>
              <a:avLst/>
              <a:gdLst>
                <a:gd name="T0" fmla="*/ 2147483647 w 1252"/>
                <a:gd name="T1" fmla="*/ 2147483647 h 1169"/>
                <a:gd name="T2" fmla="*/ 2147483647 w 1252"/>
                <a:gd name="T3" fmla="*/ 2147483647 h 1169"/>
                <a:gd name="T4" fmla="*/ 2147483647 w 1252"/>
                <a:gd name="T5" fmla="*/ 2147483647 h 1169"/>
                <a:gd name="T6" fmla="*/ 2147483647 w 1252"/>
                <a:gd name="T7" fmla="*/ 2147483647 h 1169"/>
                <a:gd name="T8" fmla="*/ 2147483647 w 1252"/>
                <a:gd name="T9" fmla="*/ 2147483647 h 1169"/>
                <a:gd name="T10" fmla="*/ 2147483647 w 1252"/>
                <a:gd name="T11" fmla="*/ 2147483647 h 1169"/>
                <a:gd name="T12" fmla="*/ 2147483647 w 1252"/>
                <a:gd name="T13" fmla="*/ 2147483647 h 1169"/>
                <a:gd name="T14" fmla="*/ 2147483647 w 1252"/>
                <a:gd name="T15" fmla="*/ 2147483647 h 1169"/>
                <a:gd name="T16" fmla="*/ 2147483647 w 1252"/>
                <a:gd name="T17" fmla="*/ 2147483647 h 1169"/>
                <a:gd name="T18" fmla="*/ 2147483647 w 1252"/>
                <a:gd name="T19" fmla="*/ 2147483647 h 1169"/>
                <a:gd name="T20" fmla="*/ 2147483647 w 1252"/>
                <a:gd name="T21" fmla="*/ 2147483647 h 1169"/>
                <a:gd name="T22" fmla="*/ 2147483647 w 1252"/>
                <a:gd name="T23" fmla="*/ 2147483647 h 1169"/>
                <a:gd name="T24" fmla="*/ 2147483647 w 1252"/>
                <a:gd name="T25" fmla="*/ 2147483647 h 1169"/>
                <a:gd name="T26" fmla="*/ 2147483647 w 1252"/>
                <a:gd name="T27" fmla="*/ 2147483647 h 1169"/>
                <a:gd name="T28" fmla="*/ 2147483647 w 1252"/>
                <a:gd name="T29" fmla="*/ 2147483647 h 1169"/>
                <a:gd name="T30" fmla="*/ 2147483647 w 1252"/>
                <a:gd name="T31" fmla="*/ 2147483647 h 1169"/>
                <a:gd name="T32" fmla="*/ 2147483647 w 1252"/>
                <a:gd name="T33" fmla="*/ 2147483647 h 1169"/>
                <a:gd name="T34" fmla="*/ 2147483647 w 1252"/>
                <a:gd name="T35" fmla="*/ 2147483647 h 1169"/>
                <a:gd name="T36" fmla="*/ 2147483647 w 1252"/>
                <a:gd name="T37" fmla="*/ 2147483647 h 1169"/>
                <a:gd name="T38" fmla="*/ 2147483647 w 1252"/>
                <a:gd name="T39" fmla="*/ 2147483647 h 1169"/>
                <a:gd name="T40" fmla="*/ 2147483647 w 1252"/>
                <a:gd name="T41" fmla="*/ 2147483647 h 1169"/>
                <a:gd name="T42" fmla="*/ 2147483647 w 1252"/>
                <a:gd name="T43" fmla="*/ 2147483647 h 1169"/>
                <a:gd name="T44" fmla="*/ 2147483647 w 1252"/>
                <a:gd name="T45" fmla="*/ 2147483647 h 1169"/>
                <a:gd name="T46" fmla="*/ 2147483647 w 1252"/>
                <a:gd name="T47" fmla="*/ 2147483647 h 1169"/>
                <a:gd name="T48" fmla="*/ 2147483647 w 1252"/>
                <a:gd name="T49" fmla="*/ 2147483647 h 1169"/>
                <a:gd name="T50" fmla="*/ 2147483647 w 1252"/>
                <a:gd name="T51" fmla="*/ 2147483647 h 1169"/>
                <a:gd name="T52" fmla="*/ 2147483647 w 1252"/>
                <a:gd name="T53" fmla="*/ 2147483647 h 1169"/>
                <a:gd name="T54" fmla="*/ 2147483647 w 1252"/>
                <a:gd name="T55" fmla="*/ 2147483647 h 1169"/>
                <a:gd name="T56" fmla="*/ 2147483647 w 1252"/>
                <a:gd name="T57" fmla="*/ 2147483647 h 1169"/>
                <a:gd name="T58" fmla="*/ 2147483647 w 1252"/>
                <a:gd name="T59" fmla="*/ 2147483647 h 1169"/>
                <a:gd name="T60" fmla="*/ 2147483647 w 1252"/>
                <a:gd name="T61" fmla="*/ 2147483647 h 1169"/>
                <a:gd name="T62" fmla="*/ 2147483647 w 1252"/>
                <a:gd name="T63" fmla="*/ 2147483647 h 1169"/>
                <a:gd name="T64" fmla="*/ 0 w 1252"/>
                <a:gd name="T65" fmla="*/ 2147483647 h 1169"/>
                <a:gd name="T66" fmla="*/ 2147483647 w 1252"/>
                <a:gd name="T67" fmla="*/ 2147483647 h 1169"/>
                <a:gd name="T68" fmla="*/ 2147483647 w 1252"/>
                <a:gd name="T69" fmla="*/ 2147483647 h 1169"/>
                <a:gd name="T70" fmla="*/ 2147483647 w 1252"/>
                <a:gd name="T71" fmla="*/ 2147483647 h 1169"/>
                <a:gd name="T72" fmla="*/ 2147483647 w 1252"/>
                <a:gd name="T73" fmla="*/ 2147483647 h 1169"/>
                <a:gd name="T74" fmla="*/ 2147483647 w 1252"/>
                <a:gd name="T75" fmla="*/ 2147483647 h 1169"/>
                <a:gd name="T76" fmla="*/ 2147483647 w 1252"/>
                <a:gd name="T77" fmla="*/ 2147483647 h 1169"/>
                <a:gd name="T78" fmla="*/ 2147483647 w 1252"/>
                <a:gd name="T79" fmla="*/ 2147483647 h 1169"/>
                <a:gd name="T80" fmla="*/ 2147483647 w 1252"/>
                <a:gd name="T81" fmla="*/ 2147483647 h 1169"/>
                <a:gd name="T82" fmla="*/ 2147483647 w 1252"/>
                <a:gd name="T83" fmla="*/ 2147483647 h 1169"/>
                <a:gd name="T84" fmla="*/ 2147483647 w 1252"/>
                <a:gd name="T85" fmla="*/ 2147483647 h 1169"/>
                <a:gd name="T86" fmla="*/ 2147483647 w 1252"/>
                <a:gd name="T87" fmla="*/ 2147483647 h 1169"/>
                <a:gd name="T88" fmla="*/ 2147483647 w 1252"/>
                <a:gd name="T89" fmla="*/ 2147483647 h 1169"/>
                <a:gd name="T90" fmla="*/ 2147483647 w 1252"/>
                <a:gd name="T91" fmla="*/ 2147483647 h 1169"/>
                <a:gd name="T92" fmla="*/ 2147483647 w 1252"/>
                <a:gd name="T93" fmla="*/ 2147483647 h 1169"/>
                <a:gd name="T94" fmla="*/ 2147483647 w 1252"/>
                <a:gd name="T95" fmla="*/ 2147483647 h 1169"/>
                <a:gd name="T96" fmla="*/ 2147483647 w 1252"/>
                <a:gd name="T97" fmla="*/ 2147483647 h 1169"/>
                <a:gd name="T98" fmla="*/ 2147483647 w 1252"/>
                <a:gd name="T99" fmla="*/ 2147483647 h 1169"/>
                <a:gd name="T100" fmla="*/ 2147483647 w 1252"/>
                <a:gd name="T101" fmla="*/ 0 h 1169"/>
                <a:gd name="T102" fmla="*/ 2147483647 w 1252"/>
                <a:gd name="T103" fmla="*/ 2147483647 h 1169"/>
                <a:gd name="T104" fmla="*/ 2147483647 w 1252"/>
                <a:gd name="T105" fmla="*/ 2147483647 h 1169"/>
                <a:gd name="T106" fmla="*/ 2147483647 w 1252"/>
                <a:gd name="T107" fmla="*/ 2147483647 h 11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52"/>
                <a:gd name="T163" fmla="*/ 0 h 1169"/>
                <a:gd name="T164" fmla="*/ 1252 w 1252"/>
                <a:gd name="T165" fmla="*/ 1169 h 11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52" h="1169">
                  <a:moveTo>
                    <a:pt x="1175" y="42"/>
                  </a:moveTo>
                  <a:lnTo>
                    <a:pt x="1201" y="86"/>
                  </a:lnTo>
                  <a:lnTo>
                    <a:pt x="1222" y="135"/>
                  </a:lnTo>
                  <a:lnTo>
                    <a:pt x="1237" y="186"/>
                  </a:lnTo>
                  <a:lnTo>
                    <a:pt x="1249" y="240"/>
                  </a:lnTo>
                  <a:lnTo>
                    <a:pt x="1252" y="294"/>
                  </a:lnTo>
                  <a:lnTo>
                    <a:pt x="1250" y="348"/>
                  </a:lnTo>
                  <a:lnTo>
                    <a:pt x="1243" y="403"/>
                  </a:lnTo>
                  <a:lnTo>
                    <a:pt x="1230" y="458"/>
                  </a:lnTo>
                  <a:lnTo>
                    <a:pt x="1183" y="518"/>
                  </a:lnTo>
                  <a:lnTo>
                    <a:pt x="1130" y="568"/>
                  </a:lnTo>
                  <a:lnTo>
                    <a:pt x="1071" y="608"/>
                  </a:lnTo>
                  <a:lnTo>
                    <a:pt x="1009" y="643"/>
                  </a:lnTo>
                  <a:lnTo>
                    <a:pt x="942" y="671"/>
                  </a:lnTo>
                  <a:lnTo>
                    <a:pt x="875" y="699"/>
                  </a:lnTo>
                  <a:lnTo>
                    <a:pt x="807" y="724"/>
                  </a:lnTo>
                  <a:lnTo>
                    <a:pt x="743" y="754"/>
                  </a:lnTo>
                  <a:lnTo>
                    <a:pt x="709" y="812"/>
                  </a:lnTo>
                  <a:lnTo>
                    <a:pt x="685" y="878"/>
                  </a:lnTo>
                  <a:lnTo>
                    <a:pt x="661" y="948"/>
                  </a:lnTo>
                  <a:lnTo>
                    <a:pt x="638" y="1016"/>
                  </a:lnTo>
                  <a:lnTo>
                    <a:pt x="606" y="1076"/>
                  </a:lnTo>
                  <a:lnTo>
                    <a:pt x="565" y="1125"/>
                  </a:lnTo>
                  <a:lnTo>
                    <a:pt x="506" y="1157"/>
                  </a:lnTo>
                  <a:lnTo>
                    <a:pt x="429" y="1169"/>
                  </a:lnTo>
                  <a:lnTo>
                    <a:pt x="415" y="1161"/>
                  </a:lnTo>
                  <a:lnTo>
                    <a:pt x="403" y="1153"/>
                  </a:lnTo>
                  <a:lnTo>
                    <a:pt x="391" y="1142"/>
                  </a:lnTo>
                  <a:lnTo>
                    <a:pt x="382" y="1131"/>
                  </a:lnTo>
                  <a:lnTo>
                    <a:pt x="373" y="1117"/>
                  </a:lnTo>
                  <a:lnTo>
                    <a:pt x="367" y="1104"/>
                  </a:lnTo>
                  <a:lnTo>
                    <a:pt x="360" y="1090"/>
                  </a:lnTo>
                  <a:lnTo>
                    <a:pt x="357" y="1076"/>
                  </a:lnTo>
                  <a:lnTo>
                    <a:pt x="336" y="1083"/>
                  </a:lnTo>
                  <a:lnTo>
                    <a:pt x="315" y="1093"/>
                  </a:lnTo>
                  <a:lnTo>
                    <a:pt x="295" y="1099"/>
                  </a:lnTo>
                  <a:lnTo>
                    <a:pt x="275" y="1107"/>
                  </a:lnTo>
                  <a:lnTo>
                    <a:pt x="255" y="1109"/>
                  </a:lnTo>
                  <a:lnTo>
                    <a:pt x="234" y="1111"/>
                  </a:lnTo>
                  <a:lnTo>
                    <a:pt x="212" y="1107"/>
                  </a:lnTo>
                  <a:lnTo>
                    <a:pt x="191" y="1100"/>
                  </a:lnTo>
                  <a:lnTo>
                    <a:pt x="178" y="1090"/>
                  </a:lnTo>
                  <a:lnTo>
                    <a:pt x="168" y="1080"/>
                  </a:lnTo>
                  <a:lnTo>
                    <a:pt x="160" y="1068"/>
                  </a:lnTo>
                  <a:lnTo>
                    <a:pt x="155" y="1056"/>
                  </a:lnTo>
                  <a:lnTo>
                    <a:pt x="149" y="1042"/>
                  </a:lnTo>
                  <a:lnTo>
                    <a:pt x="145" y="1028"/>
                  </a:lnTo>
                  <a:lnTo>
                    <a:pt x="142" y="1014"/>
                  </a:lnTo>
                  <a:lnTo>
                    <a:pt x="140" y="1001"/>
                  </a:lnTo>
                  <a:lnTo>
                    <a:pt x="142" y="989"/>
                  </a:lnTo>
                  <a:lnTo>
                    <a:pt x="142" y="976"/>
                  </a:lnTo>
                  <a:lnTo>
                    <a:pt x="142" y="962"/>
                  </a:lnTo>
                  <a:lnTo>
                    <a:pt x="149" y="952"/>
                  </a:lnTo>
                  <a:lnTo>
                    <a:pt x="131" y="953"/>
                  </a:lnTo>
                  <a:lnTo>
                    <a:pt x="112" y="954"/>
                  </a:lnTo>
                  <a:lnTo>
                    <a:pt x="94" y="952"/>
                  </a:lnTo>
                  <a:lnTo>
                    <a:pt x="79" y="949"/>
                  </a:lnTo>
                  <a:lnTo>
                    <a:pt x="61" y="941"/>
                  </a:lnTo>
                  <a:lnTo>
                    <a:pt x="45" y="934"/>
                  </a:lnTo>
                  <a:lnTo>
                    <a:pt x="31" y="922"/>
                  </a:lnTo>
                  <a:lnTo>
                    <a:pt x="19" y="908"/>
                  </a:lnTo>
                  <a:lnTo>
                    <a:pt x="12" y="896"/>
                  </a:lnTo>
                  <a:lnTo>
                    <a:pt x="8" y="886"/>
                  </a:lnTo>
                  <a:lnTo>
                    <a:pt x="4" y="874"/>
                  </a:lnTo>
                  <a:lnTo>
                    <a:pt x="3" y="864"/>
                  </a:lnTo>
                  <a:lnTo>
                    <a:pt x="0" y="851"/>
                  </a:lnTo>
                  <a:lnTo>
                    <a:pt x="1" y="839"/>
                  </a:lnTo>
                  <a:lnTo>
                    <a:pt x="3" y="828"/>
                  </a:lnTo>
                  <a:lnTo>
                    <a:pt x="7" y="817"/>
                  </a:lnTo>
                  <a:lnTo>
                    <a:pt x="19" y="788"/>
                  </a:lnTo>
                  <a:lnTo>
                    <a:pt x="38" y="761"/>
                  </a:lnTo>
                  <a:lnTo>
                    <a:pt x="57" y="733"/>
                  </a:lnTo>
                  <a:lnTo>
                    <a:pt x="81" y="709"/>
                  </a:lnTo>
                  <a:lnTo>
                    <a:pt x="107" y="684"/>
                  </a:lnTo>
                  <a:lnTo>
                    <a:pt x="134" y="665"/>
                  </a:lnTo>
                  <a:lnTo>
                    <a:pt x="163" y="648"/>
                  </a:lnTo>
                  <a:lnTo>
                    <a:pt x="194" y="637"/>
                  </a:lnTo>
                  <a:lnTo>
                    <a:pt x="178" y="624"/>
                  </a:lnTo>
                  <a:lnTo>
                    <a:pt x="167" y="611"/>
                  </a:lnTo>
                  <a:lnTo>
                    <a:pt x="158" y="594"/>
                  </a:lnTo>
                  <a:lnTo>
                    <a:pt x="154" y="577"/>
                  </a:lnTo>
                  <a:lnTo>
                    <a:pt x="150" y="559"/>
                  </a:lnTo>
                  <a:lnTo>
                    <a:pt x="149" y="541"/>
                  </a:lnTo>
                  <a:lnTo>
                    <a:pt x="149" y="522"/>
                  </a:lnTo>
                  <a:lnTo>
                    <a:pt x="149" y="506"/>
                  </a:lnTo>
                  <a:lnTo>
                    <a:pt x="182" y="462"/>
                  </a:lnTo>
                  <a:lnTo>
                    <a:pt x="227" y="435"/>
                  </a:lnTo>
                  <a:lnTo>
                    <a:pt x="278" y="418"/>
                  </a:lnTo>
                  <a:lnTo>
                    <a:pt x="333" y="409"/>
                  </a:lnTo>
                  <a:lnTo>
                    <a:pt x="389" y="400"/>
                  </a:lnTo>
                  <a:lnTo>
                    <a:pt x="444" y="390"/>
                  </a:lnTo>
                  <a:lnTo>
                    <a:pt x="495" y="369"/>
                  </a:lnTo>
                  <a:lnTo>
                    <a:pt x="540" y="337"/>
                  </a:lnTo>
                  <a:lnTo>
                    <a:pt x="599" y="288"/>
                  </a:lnTo>
                  <a:lnTo>
                    <a:pt x="659" y="239"/>
                  </a:lnTo>
                  <a:lnTo>
                    <a:pt x="716" y="187"/>
                  </a:lnTo>
                  <a:lnTo>
                    <a:pt x="775" y="138"/>
                  </a:lnTo>
                  <a:lnTo>
                    <a:pt x="833" y="91"/>
                  </a:lnTo>
                  <a:lnTo>
                    <a:pt x="895" y="51"/>
                  </a:lnTo>
                  <a:lnTo>
                    <a:pt x="960" y="19"/>
                  </a:lnTo>
                  <a:lnTo>
                    <a:pt x="1031" y="0"/>
                  </a:lnTo>
                  <a:lnTo>
                    <a:pt x="1050" y="0"/>
                  </a:lnTo>
                  <a:lnTo>
                    <a:pt x="1070" y="1"/>
                  </a:lnTo>
                  <a:lnTo>
                    <a:pt x="1088" y="4"/>
                  </a:lnTo>
                  <a:lnTo>
                    <a:pt x="1107" y="9"/>
                  </a:lnTo>
                  <a:lnTo>
                    <a:pt x="1124" y="14"/>
                  </a:lnTo>
                  <a:lnTo>
                    <a:pt x="1141" y="22"/>
                  </a:lnTo>
                  <a:lnTo>
                    <a:pt x="1157" y="31"/>
                  </a:lnTo>
                  <a:lnTo>
                    <a:pt x="1175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2" name="Freeform 10">
              <a:extLst>
                <a:ext uri="{FF2B5EF4-FFF2-40B4-BE49-F238E27FC236}">
                  <a16:creationId xmlns:a16="http://schemas.microsoft.com/office/drawing/2014/main" id="{662B234D-F1F8-5AB9-FF4B-768815820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388" y="3098800"/>
              <a:ext cx="922338" cy="852488"/>
            </a:xfrm>
            <a:custGeom>
              <a:avLst/>
              <a:gdLst>
                <a:gd name="T0" fmla="*/ 2147483647 w 1162"/>
                <a:gd name="T1" fmla="*/ 2147483647 h 1074"/>
                <a:gd name="T2" fmla="*/ 2147483647 w 1162"/>
                <a:gd name="T3" fmla="*/ 2147483647 h 1074"/>
                <a:gd name="T4" fmla="*/ 2147483647 w 1162"/>
                <a:gd name="T5" fmla="*/ 2147483647 h 1074"/>
                <a:gd name="T6" fmla="*/ 2147483647 w 1162"/>
                <a:gd name="T7" fmla="*/ 2147483647 h 1074"/>
                <a:gd name="T8" fmla="*/ 2147483647 w 1162"/>
                <a:gd name="T9" fmla="*/ 2147483647 h 1074"/>
                <a:gd name="T10" fmla="*/ 2147483647 w 1162"/>
                <a:gd name="T11" fmla="*/ 2147483647 h 1074"/>
                <a:gd name="T12" fmla="*/ 2147483647 w 1162"/>
                <a:gd name="T13" fmla="*/ 2147483647 h 1074"/>
                <a:gd name="T14" fmla="*/ 2147483647 w 1162"/>
                <a:gd name="T15" fmla="*/ 2147483647 h 1074"/>
                <a:gd name="T16" fmla="*/ 2147483647 w 1162"/>
                <a:gd name="T17" fmla="*/ 2147483647 h 1074"/>
                <a:gd name="T18" fmla="*/ 2147483647 w 1162"/>
                <a:gd name="T19" fmla="*/ 2147483647 h 1074"/>
                <a:gd name="T20" fmla="*/ 2147483647 w 1162"/>
                <a:gd name="T21" fmla="*/ 2147483647 h 1074"/>
                <a:gd name="T22" fmla="*/ 2147483647 w 1162"/>
                <a:gd name="T23" fmla="*/ 2147483647 h 1074"/>
                <a:gd name="T24" fmla="*/ 2147483647 w 1162"/>
                <a:gd name="T25" fmla="*/ 2147483647 h 1074"/>
                <a:gd name="T26" fmla="*/ 2147483647 w 1162"/>
                <a:gd name="T27" fmla="*/ 2147483647 h 1074"/>
                <a:gd name="T28" fmla="*/ 2147483647 w 1162"/>
                <a:gd name="T29" fmla="*/ 2147483647 h 1074"/>
                <a:gd name="T30" fmla="*/ 2147483647 w 1162"/>
                <a:gd name="T31" fmla="*/ 2147483647 h 1074"/>
                <a:gd name="T32" fmla="*/ 2147483647 w 1162"/>
                <a:gd name="T33" fmla="*/ 2147483647 h 1074"/>
                <a:gd name="T34" fmla="*/ 2147483647 w 1162"/>
                <a:gd name="T35" fmla="*/ 2147483647 h 1074"/>
                <a:gd name="T36" fmla="*/ 2147483647 w 1162"/>
                <a:gd name="T37" fmla="*/ 2147483647 h 1074"/>
                <a:gd name="T38" fmla="*/ 2147483647 w 1162"/>
                <a:gd name="T39" fmla="*/ 2147483647 h 1074"/>
                <a:gd name="T40" fmla="*/ 2147483647 w 1162"/>
                <a:gd name="T41" fmla="*/ 2147483647 h 1074"/>
                <a:gd name="T42" fmla="*/ 2147483647 w 1162"/>
                <a:gd name="T43" fmla="*/ 2147483647 h 1074"/>
                <a:gd name="T44" fmla="*/ 2147483647 w 1162"/>
                <a:gd name="T45" fmla="*/ 2147483647 h 1074"/>
                <a:gd name="T46" fmla="*/ 2147483647 w 1162"/>
                <a:gd name="T47" fmla="*/ 2147483647 h 1074"/>
                <a:gd name="T48" fmla="*/ 2147483647 w 1162"/>
                <a:gd name="T49" fmla="*/ 2147483647 h 1074"/>
                <a:gd name="T50" fmla="*/ 2147483647 w 1162"/>
                <a:gd name="T51" fmla="*/ 2147483647 h 1074"/>
                <a:gd name="T52" fmla="*/ 2147483647 w 1162"/>
                <a:gd name="T53" fmla="*/ 2147483647 h 1074"/>
                <a:gd name="T54" fmla="*/ 2147483647 w 1162"/>
                <a:gd name="T55" fmla="*/ 2147483647 h 1074"/>
                <a:gd name="T56" fmla="*/ 2147483647 w 1162"/>
                <a:gd name="T57" fmla="*/ 2147483647 h 1074"/>
                <a:gd name="T58" fmla="*/ 2147483647 w 1162"/>
                <a:gd name="T59" fmla="*/ 2147483647 h 1074"/>
                <a:gd name="T60" fmla="*/ 2147483647 w 1162"/>
                <a:gd name="T61" fmla="*/ 2147483647 h 1074"/>
                <a:gd name="T62" fmla="*/ 2147483647 w 1162"/>
                <a:gd name="T63" fmla="*/ 2147483647 h 1074"/>
                <a:gd name="T64" fmla="*/ 2147483647 w 1162"/>
                <a:gd name="T65" fmla="*/ 2147483647 h 1074"/>
                <a:gd name="T66" fmla="*/ 2147483647 w 1162"/>
                <a:gd name="T67" fmla="*/ 2147483647 h 1074"/>
                <a:gd name="T68" fmla="*/ 2147483647 w 1162"/>
                <a:gd name="T69" fmla="*/ 2147483647 h 1074"/>
                <a:gd name="T70" fmla="*/ 2147483647 w 1162"/>
                <a:gd name="T71" fmla="*/ 2147483647 h 1074"/>
                <a:gd name="T72" fmla="*/ 0 w 1162"/>
                <a:gd name="T73" fmla="*/ 2147483647 h 1074"/>
                <a:gd name="T74" fmla="*/ 2147483647 w 1162"/>
                <a:gd name="T75" fmla="*/ 2147483647 h 1074"/>
                <a:gd name="T76" fmla="*/ 2147483647 w 1162"/>
                <a:gd name="T77" fmla="*/ 2147483647 h 1074"/>
                <a:gd name="T78" fmla="*/ 2147483647 w 1162"/>
                <a:gd name="T79" fmla="*/ 2147483647 h 1074"/>
                <a:gd name="T80" fmla="*/ 2147483647 w 1162"/>
                <a:gd name="T81" fmla="*/ 2147483647 h 1074"/>
                <a:gd name="T82" fmla="*/ 2147483647 w 1162"/>
                <a:gd name="T83" fmla="*/ 2147483647 h 1074"/>
                <a:gd name="T84" fmla="*/ 2147483647 w 1162"/>
                <a:gd name="T85" fmla="*/ 2147483647 h 1074"/>
                <a:gd name="T86" fmla="*/ 2147483647 w 1162"/>
                <a:gd name="T87" fmla="*/ 2147483647 h 1074"/>
                <a:gd name="T88" fmla="*/ 2147483647 w 1162"/>
                <a:gd name="T89" fmla="*/ 2147483647 h 1074"/>
                <a:gd name="T90" fmla="*/ 2147483647 w 1162"/>
                <a:gd name="T91" fmla="*/ 2147483647 h 1074"/>
                <a:gd name="T92" fmla="*/ 2147483647 w 1162"/>
                <a:gd name="T93" fmla="*/ 2147483647 h 1074"/>
                <a:gd name="T94" fmla="*/ 2147483647 w 1162"/>
                <a:gd name="T95" fmla="*/ 2147483647 h 1074"/>
                <a:gd name="T96" fmla="*/ 2147483647 w 1162"/>
                <a:gd name="T97" fmla="*/ 2147483647 h 1074"/>
                <a:gd name="T98" fmla="*/ 2147483647 w 1162"/>
                <a:gd name="T99" fmla="*/ 2147483647 h 1074"/>
                <a:gd name="T100" fmla="*/ 2147483647 w 1162"/>
                <a:gd name="T101" fmla="*/ 2147483647 h 1074"/>
                <a:gd name="T102" fmla="*/ 2147483647 w 1162"/>
                <a:gd name="T103" fmla="*/ 2147483647 h 1074"/>
                <a:gd name="T104" fmla="*/ 2147483647 w 1162"/>
                <a:gd name="T105" fmla="*/ 2147483647 h 10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62"/>
                <a:gd name="T160" fmla="*/ 0 h 1074"/>
                <a:gd name="T161" fmla="*/ 1162 w 1162"/>
                <a:gd name="T162" fmla="*/ 1074 h 10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62" h="1074">
                  <a:moveTo>
                    <a:pt x="1090" y="25"/>
                  </a:moveTo>
                  <a:lnTo>
                    <a:pt x="1113" y="59"/>
                  </a:lnTo>
                  <a:lnTo>
                    <a:pt x="1132" y="98"/>
                  </a:lnTo>
                  <a:lnTo>
                    <a:pt x="1147" y="138"/>
                  </a:lnTo>
                  <a:lnTo>
                    <a:pt x="1157" y="180"/>
                  </a:lnTo>
                  <a:lnTo>
                    <a:pt x="1161" y="223"/>
                  </a:lnTo>
                  <a:lnTo>
                    <a:pt x="1162" y="268"/>
                  </a:lnTo>
                  <a:lnTo>
                    <a:pt x="1158" y="312"/>
                  </a:lnTo>
                  <a:lnTo>
                    <a:pt x="1150" y="357"/>
                  </a:lnTo>
                  <a:lnTo>
                    <a:pt x="1112" y="427"/>
                  </a:lnTo>
                  <a:lnTo>
                    <a:pt x="1063" y="483"/>
                  </a:lnTo>
                  <a:lnTo>
                    <a:pt x="1002" y="525"/>
                  </a:lnTo>
                  <a:lnTo>
                    <a:pt x="937" y="560"/>
                  </a:lnTo>
                  <a:lnTo>
                    <a:pt x="866" y="587"/>
                  </a:lnTo>
                  <a:lnTo>
                    <a:pt x="795" y="613"/>
                  </a:lnTo>
                  <a:lnTo>
                    <a:pt x="724" y="639"/>
                  </a:lnTo>
                  <a:lnTo>
                    <a:pt x="658" y="670"/>
                  </a:lnTo>
                  <a:lnTo>
                    <a:pt x="639" y="698"/>
                  </a:lnTo>
                  <a:lnTo>
                    <a:pt x="625" y="731"/>
                  </a:lnTo>
                  <a:lnTo>
                    <a:pt x="612" y="762"/>
                  </a:lnTo>
                  <a:lnTo>
                    <a:pt x="601" y="795"/>
                  </a:lnTo>
                  <a:lnTo>
                    <a:pt x="590" y="828"/>
                  </a:lnTo>
                  <a:lnTo>
                    <a:pt x="578" y="860"/>
                  </a:lnTo>
                  <a:lnTo>
                    <a:pt x="565" y="892"/>
                  </a:lnTo>
                  <a:lnTo>
                    <a:pt x="554" y="926"/>
                  </a:lnTo>
                  <a:lnTo>
                    <a:pt x="542" y="947"/>
                  </a:lnTo>
                  <a:lnTo>
                    <a:pt x="530" y="971"/>
                  </a:lnTo>
                  <a:lnTo>
                    <a:pt x="518" y="994"/>
                  </a:lnTo>
                  <a:lnTo>
                    <a:pt x="506" y="1018"/>
                  </a:lnTo>
                  <a:lnTo>
                    <a:pt x="490" y="1037"/>
                  </a:lnTo>
                  <a:lnTo>
                    <a:pt x="472" y="1055"/>
                  </a:lnTo>
                  <a:lnTo>
                    <a:pt x="450" y="1067"/>
                  </a:lnTo>
                  <a:lnTo>
                    <a:pt x="425" y="1074"/>
                  </a:lnTo>
                  <a:lnTo>
                    <a:pt x="413" y="1074"/>
                  </a:lnTo>
                  <a:lnTo>
                    <a:pt x="401" y="1072"/>
                  </a:lnTo>
                  <a:lnTo>
                    <a:pt x="391" y="1065"/>
                  </a:lnTo>
                  <a:lnTo>
                    <a:pt x="383" y="1059"/>
                  </a:lnTo>
                  <a:lnTo>
                    <a:pt x="375" y="1049"/>
                  </a:lnTo>
                  <a:lnTo>
                    <a:pt x="368" y="1040"/>
                  </a:lnTo>
                  <a:lnTo>
                    <a:pt x="361" y="1030"/>
                  </a:lnTo>
                  <a:lnTo>
                    <a:pt x="357" y="1023"/>
                  </a:lnTo>
                  <a:lnTo>
                    <a:pt x="352" y="966"/>
                  </a:lnTo>
                  <a:lnTo>
                    <a:pt x="329" y="967"/>
                  </a:lnTo>
                  <a:lnTo>
                    <a:pt x="306" y="974"/>
                  </a:lnTo>
                  <a:lnTo>
                    <a:pt x="282" y="981"/>
                  </a:lnTo>
                  <a:lnTo>
                    <a:pt x="261" y="990"/>
                  </a:lnTo>
                  <a:lnTo>
                    <a:pt x="236" y="997"/>
                  </a:lnTo>
                  <a:lnTo>
                    <a:pt x="213" y="1002"/>
                  </a:lnTo>
                  <a:lnTo>
                    <a:pt x="187" y="1002"/>
                  </a:lnTo>
                  <a:lnTo>
                    <a:pt x="161" y="999"/>
                  </a:lnTo>
                  <a:lnTo>
                    <a:pt x="149" y="979"/>
                  </a:lnTo>
                  <a:lnTo>
                    <a:pt x="144" y="959"/>
                  </a:lnTo>
                  <a:lnTo>
                    <a:pt x="143" y="939"/>
                  </a:lnTo>
                  <a:lnTo>
                    <a:pt x="147" y="919"/>
                  </a:lnTo>
                  <a:lnTo>
                    <a:pt x="149" y="897"/>
                  </a:lnTo>
                  <a:lnTo>
                    <a:pt x="156" y="878"/>
                  </a:lnTo>
                  <a:lnTo>
                    <a:pt x="161" y="857"/>
                  </a:lnTo>
                  <a:lnTo>
                    <a:pt x="168" y="839"/>
                  </a:lnTo>
                  <a:lnTo>
                    <a:pt x="153" y="835"/>
                  </a:lnTo>
                  <a:lnTo>
                    <a:pt x="140" y="835"/>
                  </a:lnTo>
                  <a:lnTo>
                    <a:pt x="127" y="837"/>
                  </a:lnTo>
                  <a:lnTo>
                    <a:pt x="115" y="841"/>
                  </a:lnTo>
                  <a:lnTo>
                    <a:pt x="99" y="844"/>
                  </a:lnTo>
                  <a:lnTo>
                    <a:pt x="86" y="848"/>
                  </a:lnTo>
                  <a:lnTo>
                    <a:pt x="72" y="851"/>
                  </a:lnTo>
                  <a:lnTo>
                    <a:pt x="59" y="855"/>
                  </a:lnTo>
                  <a:lnTo>
                    <a:pt x="49" y="854"/>
                  </a:lnTo>
                  <a:lnTo>
                    <a:pt x="40" y="852"/>
                  </a:lnTo>
                  <a:lnTo>
                    <a:pt x="31" y="847"/>
                  </a:lnTo>
                  <a:lnTo>
                    <a:pt x="23" y="843"/>
                  </a:lnTo>
                  <a:lnTo>
                    <a:pt x="15" y="835"/>
                  </a:lnTo>
                  <a:lnTo>
                    <a:pt x="9" y="828"/>
                  </a:lnTo>
                  <a:lnTo>
                    <a:pt x="2" y="820"/>
                  </a:lnTo>
                  <a:lnTo>
                    <a:pt x="0" y="812"/>
                  </a:lnTo>
                  <a:lnTo>
                    <a:pt x="10" y="770"/>
                  </a:lnTo>
                  <a:lnTo>
                    <a:pt x="29" y="735"/>
                  </a:lnTo>
                  <a:lnTo>
                    <a:pt x="55" y="705"/>
                  </a:lnTo>
                  <a:lnTo>
                    <a:pt x="86" y="680"/>
                  </a:lnTo>
                  <a:lnTo>
                    <a:pt x="120" y="656"/>
                  </a:lnTo>
                  <a:lnTo>
                    <a:pt x="155" y="634"/>
                  </a:lnTo>
                  <a:lnTo>
                    <a:pt x="188" y="612"/>
                  </a:lnTo>
                  <a:lnTo>
                    <a:pt x="222" y="589"/>
                  </a:lnTo>
                  <a:lnTo>
                    <a:pt x="209" y="573"/>
                  </a:lnTo>
                  <a:lnTo>
                    <a:pt x="193" y="559"/>
                  </a:lnTo>
                  <a:lnTo>
                    <a:pt x="175" y="543"/>
                  </a:lnTo>
                  <a:lnTo>
                    <a:pt x="158" y="531"/>
                  </a:lnTo>
                  <a:lnTo>
                    <a:pt x="144" y="514"/>
                  </a:lnTo>
                  <a:lnTo>
                    <a:pt x="137" y="497"/>
                  </a:lnTo>
                  <a:lnTo>
                    <a:pt x="137" y="478"/>
                  </a:lnTo>
                  <a:lnTo>
                    <a:pt x="149" y="456"/>
                  </a:lnTo>
                  <a:lnTo>
                    <a:pt x="197" y="426"/>
                  </a:lnTo>
                  <a:lnTo>
                    <a:pt x="250" y="408"/>
                  </a:lnTo>
                  <a:lnTo>
                    <a:pt x="306" y="396"/>
                  </a:lnTo>
                  <a:lnTo>
                    <a:pt x="364" y="388"/>
                  </a:lnTo>
                  <a:lnTo>
                    <a:pt x="419" y="377"/>
                  </a:lnTo>
                  <a:lnTo>
                    <a:pt x="474" y="359"/>
                  </a:lnTo>
                  <a:lnTo>
                    <a:pt x="521" y="329"/>
                  </a:lnTo>
                  <a:lnTo>
                    <a:pt x="565" y="285"/>
                  </a:lnTo>
                  <a:lnTo>
                    <a:pt x="626" y="240"/>
                  </a:lnTo>
                  <a:lnTo>
                    <a:pt x="687" y="187"/>
                  </a:lnTo>
                  <a:lnTo>
                    <a:pt x="746" y="130"/>
                  </a:lnTo>
                  <a:lnTo>
                    <a:pt x="807" y="77"/>
                  </a:lnTo>
                  <a:lnTo>
                    <a:pt x="870" y="32"/>
                  </a:lnTo>
                  <a:lnTo>
                    <a:pt x="937" y="5"/>
                  </a:lnTo>
                  <a:lnTo>
                    <a:pt x="1010" y="0"/>
                  </a:lnTo>
                  <a:lnTo>
                    <a:pt x="1090" y="25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3" name="Freeform 11">
              <a:extLst>
                <a:ext uri="{FF2B5EF4-FFF2-40B4-BE49-F238E27FC236}">
                  <a16:creationId xmlns:a16="http://schemas.microsoft.com/office/drawing/2014/main" id="{C5C0944B-1A3C-4D85-C55C-FB0233D0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3048000"/>
              <a:ext cx="944563" cy="974725"/>
            </a:xfrm>
            <a:custGeom>
              <a:avLst/>
              <a:gdLst>
                <a:gd name="T0" fmla="*/ 2147483647 w 1189"/>
                <a:gd name="T1" fmla="*/ 2147483647 h 1230"/>
                <a:gd name="T2" fmla="*/ 2147483647 w 1189"/>
                <a:gd name="T3" fmla="*/ 2147483647 h 1230"/>
                <a:gd name="T4" fmla="*/ 2147483647 w 1189"/>
                <a:gd name="T5" fmla="*/ 2147483647 h 1230"/>
                <a:gd name="T6" fmla="*/ 2147483647 w 1189"/>
                <a:gd name="T7" fmla="*/ 2147483647 h 1230"/>
                <a:gd name="T8" fmla="*/ 2147483647 w 1189"/>
                <a:gd name="T9" fmla="*/ 2147483647 h 1230"/>
                <a:gd name="T10" fmla="*/ 2147483647 w 1189"/>
                <a:gd name="T11" fmla="*/ 2147483647 h 1230"/>
                <a:gd name="T12" fmla="*/ 2147483647 w 1189"/>
                <a:gd name="T13" fmla="*/ 2147483647 h 1230"/>
                <a:gd name="T14" fmla="*/ 2147483647 w 1189"/>
                <a:gd name="T15" fmla="*/ 2147483647 h 1230"/>
                <a:gd name="T16" fmla="*/ 2147483647 w 1189"/>
                <a:gd name="T17" fmla="*/ 2147483647 h 1230"/>
                <a:gd name="T18" fmla="*/ 2147483647 w 1189"/>
                <a:gd name="T19" fmla="*/ 2147483647 h 1230"/>
                <a:gd name="T20" fmla="*/ 2147483647 w 1189"/>
                <a:gd name="T21" fmla="*/ 2147483647 h 1230"/>
                <a:gd name="T22" fmla="*/ 2147483647 w 1189"/>
                <a:gd name="T23" fmla="*/ 2147483647 h 1230"/>
                <a:gd name="T24" fmla="*/ 2147483647 w 1189"/>
                <a:gd name="T25" fmla="*/ 2147483647 h 1230"/>
                <a:gd name="T26" fmla="*/ 2147483647 w 1189"/>
                <a:gd name="T27" fmla="*/ 2147483647 h 1230"/>
                <a:gd name="T28" fmla="*/ 2147483647 w 1189"/>
                <a:gd name="T29" fmla="*/ 2147483647 h 1230"/>
                <a:gd name="T30" fmla="*/ 2147483647 w 1189"/>
                <a:gd name="T31" fmla="*/ 2147483647 h 1230"/>
                <a:gd name="T32" fmla="*/ 2147483647 w 1189"/>
                <a:gd name="T33" fmla="*/ 2147483647 h 1230"/>
                <a:gd name="T34" fmla="*/ 2147483647 w 1189"/>
                <a:gd name="T35" fmla="*/ 2147483647 h 1230"/>
                <a:gd name="T36" fmla="*/ 2147483647 w 1189"/>
                <a:gd name="T37" fmla="*/ 2147483647 h 1230"/>
                <a:gd name="T38" fmla="*/ 2147483647 w 1189"/>
                <a:gd name="T39" fmla="*/ 2147483647 h 1230"/>
                <a:gd name="T40" fmla="*/ 2147483647 w 1189"/>
                <a:gd name="T41" fmla="*/ 2147483647 h 1230"/>
                <a:gd name="T42" fmla="*/ 2147483647 w 1189"/>
                <a:gd name="T43" fmla="*/ 2147483647 h 1230"/>
                <a:gd name="T44" fmla="*/ 2147483647 w 1189"/>
                <a:gd name="T45" fmla="*/ 2147483647 h 1230"/>
                <a:gd name="T46" fmla="*/ 2147483647 w 1189"/>
                <a:gd name="T47" fmla="*/ 2147483647 h 1230"/>
                <a:gd name="T48" fmla="*/ 2147483647 w 1189"/>
                <a:gd name="T49" fmla="*/ 2147483647 h 1230"/>
                <a:gd name="T50" fmla="*/ 2147483647 w 1189"/>
                <a:gd name="T51" fmla="*/ 2147483647 h 1230"/>
                <a:gd name="T52" fmla="*/ 2147483647 w 1189"/>
                <a:gd name="T53" fmla="*/ 2147483647 h 1230"/>
                <a:gd name="T54" fmla="*/ 2147483647 w 1189"/>
                <a:gd name="T55" fmla="*/ 2147483647 h 1230"/>
                <a:gd name="T56" fmla="*/ 2147483647 w 1189"/>
                <a:gd name="T57" fmla="*/ 2147483647 h 1230"/>
                <a:gd name="T58" fmla="*/ 2147483647 w 1189"/>
                <a:gd name="T59" fmla="*/ 2147483647 h 1230"/>
                <a:gd name="T60" fmla="*/ 2147483647 w 1189"/>
                <a:gd name="T61" fmla="*/ 2147483647 h 1230"/>
                <a:gd name="T62" fmla="*/ 2147483647 w 1189"/>
                <a:gd name="T63" fmla="*/ 2147483647 h 1230"/>
                <a:gd name="T64" fmla="*/ 2147483647 w 1189"/>
                <a:gd name="T65" fmla="*/ 2147483647 h 1230"/>
                <a:gd name="T66" fmla="*/ 2147483647 w 1189"/>
                <a:gd name="T67" fmla="*/ 2147483647 h 1230"/>
                <a:gd name="T68" fmla="*/ 2147483647 w 1189"/>
                <a:gd name="T69" fmla="*/ 2147483647 h 1230"/>
                <a:gd name="T70" fmla="*/ 2147483647 w 1189"/>
                <a:gd name="T71" fmla="*/ 2147483647 h 1230"/>
                <a:gd name="T72" fmla="*/ 2147483647 w 1189"/>
                <a:gd name="T73" fmla="*/ 2147483647 h 1230"/>
                <a:gd name="T74" fmla="*/ 2147483647 w 1189"/>
                <a:gd name="T75" fmla="*/ 2147483647 h 1230"/>
                <a:gd name="T76" fmla="*/ 2147483647 w 1189"/>
                <a:gd name="T77" fmla="*/ 2147483647 h 1230"/>
                <a:gd name="T78" fmla="*/ 2147483647 w 1189"/>
                <a:gd name="T79" fmla="*/ 2147483647 h 1230"/>
                <a:gd name="T80" fmla="*/ 2147483647 w 1189"/>
                <a:gd name="T81" fmla="*/ 2147483647 h 1230"/>
                <a:gd name="T82" fmla="*/ 2147483647 w 1189"/>
                <a:gd name="T83" fmla="*/ 2147483647 h 1230"/>
                <a:gd name="T84" fmla="*/ 2147483647 w 1189"/>
                <a:gd name="T85" fmla="*/ 2147483647 h 1230"/>
                <a:gd name="T86" fmla="*/ 2147483647 w 1189"/>
                <a:gd name="T87" fmla="*/ 2147483647 h 1230"/>
                <a:gd name="T88" fmla="*/ 2147483647 w 1189"/>
                <a:gd name="T89" fmla="*/ 2147483647 h 1230"/>
                <a:gd name="T90" fmla="*/ 2147483647 w 1189"/>
                <a:gd name="T91" fmla="*/ 2147483647 h 1230"/>
                <a:gd name="T92" fmla="*/ 2147483647 w 1189"/>
                <a:gd name="T93" fmla="*/ 2147483647 h 1230"/>
                <a:gd name="T94" fmla="*/ 2147483647 w 1189"/>
                <a:gd name="T95" fmla="*/ 2147483647 h 1230"/>
                <a:gd name="T96" fmla="*/ 2147483647 w 1189"/>
                <a:gd name="T97" fmla="*/ 2147483647 h 1230"/>
                <a:gd name="T98" fmla="*/ 2147483647 w 1189"/>
                <a:gd name="T99" fmla="*/ 2147483647 h 1230"/>
                <a:gd name="T100" fmla="*/ 2147483647 w 1189"/>
                <a:gd name="T101" fmla="*/ 2147483647 h 1230"/>
                <a:gd name="T102" fmla="*/ 2147483647 w 1189"/>
                <a:gd name="T103" fmla="*/ 0 h 1230"/>
                <a:gd name="T104" fmla="*/ 2147483647 w 1189"/>
                <a:gd name="T105" fmla="*/ 2147483647 h 1230"/>
                <a:gd name="T106" fmla="*/ 2147483647 w 1189"/>
                <a:gd name="T107" fmla="*/ 2147483647 h 1230"/>
                <a:gd name="T108" fmla="*/ 2147483647 w 1189"/>
                <a:gd name="T109" fmla="*/ 2147483647 h 1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1230"/>
                <a:gd name="T167" fmla="*/ 1189 w 1189"/>
                <a:gd name="T168" fmla="*/ 1230 h 1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1230">
                  <a:moveTo>
                    <a:pt x="108" y="30"/>
                  </a:moveTo>
                  <a:lnTo>
                    <a:pt x="76" y="71"/>
                  </a:lnTo>
                  <a:lnTo>
                    <a:pt x="50" y="118"/>
                  </a:lnTo>
                  <a:lnTo>
                    <a:pt x="28" y="167"/>
                  </a:lnTo>
                  <a:lnTo>
                    <a:pt x="14" y="220"/>
                  </a:lnTo>
                  <a:lnTo>
                    <a:pt x="4" y="273"/>
                  </a:lnTo>
                  <a:lnTo>
                    <a:pt x="0" y="327"/>
                  </a:lnTo>
                  <a:lnTo>
                    <a:pt x="2" y="382"/>
                  </a:lnTo>
                  <a:lnTo>
                    <a:pt x="11" y="439"/>
                  </a:lnTo>
                  <a:lnTo>
                    <a:pt x="49" y="503"/>
                  </a:lnTo>
                  <a:lnTo>
                    <a:pt x="97" y="558"/>
                  </a:lnTo>
                  <a:lnTo>
                    <a:pt x="150" y="605"/>
                  </a:lnTo>
                  <a:lnTo>
                    <a:pt x="209" y="646"/>
                  </a:lnTo>
                  <a:lnTo>
                    <a:pt x="270" y="682"/>
                  </a:lnTo>
                  <a:lnTo>
                    <a:pt x="334" y="716"/>
                  </a:lnTo>
                  <a:lnTo>
                    <a:pt x="399" y="749"/>
                  </a:lnTo>
                  <a:lnTo>
                    <a:pt x="461" y="787"/>
                  </a:lnTo>
                  <a:lnTo>
                    <a:pt x="487" y="847"/>
                  </a:lnTo>
                  <a:lnTo>
                    <a:pt x="505" y="916"/>
                  </a:lnTo>
                  <a:lnTo>
                    <a:pt x="520" y="986"/>
                  </a:lnTo>
                  <a:lnTo>
                    <a:pt x="538" y="1057"/>
                  </a:lnTo>
                  <a:lnTo>
                    <a:pt x="562" y="1120"/>
                  </a:lnTo>
                  <a:lnTo>
                    <a:pt x="598" y="1173"/>
                  </a:lnTo>
                  <a:lnTo>
                    <a:pt x="652" y="1210"/>
                  </a:lnTo>
                  <a:lnTo>
                    <a:pt x="730" y="1230"/>
                  </a:lnTo>
                  <a:lnTo>
                    <a:pt x="743" y="1223"/>
                  </a:lnTo>
                  <a:lnTo>
                    <a:pt x="757" y="1216"/>
                  </a:lnTo>
                  <a:lnTo>
                    <a:pt x="768" y="1207"/>
                  </a:lnTo>
                  <a:lnTo>
                    <a:pt x="780" y="1196"/>
                  </a:lnTo>
                  <a:lnTo>
                    <a:pt x="788" y="1183"/>
                  </a:lnTo>
                  <a:lnTo>
                    <a:pt x="797" y="1170"/>
                  </a:lnTo>
                  <a:lnTo>
                    <a:pt x="805" y="1157"/>
                  </a:lnTo>
                  <a:lnTo>
                    <a:pt x="811" y="1145"/>
                  </a:lnTo>
                  <a:lnTo>
                    <a:pt x="829" y="1155"/>
                  </a:lnTo>
                  <a:lnTo>
                    <a:pt x="848" y="1165"/>
                  </a:lnTo>
                  <a:lnTo>
                    <a:pt x="868" y="1174"/>
                  </a:lnTo>
                  <a:lnTo>
                    <a:pt x="888" y="1183"/>
                  </a:lnTo>
                  <a:lnTo>
                    <a:pt x="908" y="1188"/>
                  </a:lnTo>
                  <a:lnTo>
                    <a:pt x="929" y="1192"/>
                  </a:lnTo>
                  <a:lnTo>
                    <a:pt x="950" y="1191"/>
                  </a:lnTo>
                  <a:lnTo>
                    <a:pt x="974" y="1187"/>
                  </a:lnTo>
                  <a:lnTo>
                    <a:pt x="985" y="1179"/>
                  </a:lnTo>
                  <a:lnTo>
                    <a:pt x="997" y="1170"/>
                  </a:lnTo>
                  <a:lnTo>
                    <a:pt x="1005" y="1159"/>
                  </a:lnTo>
                  <a:lnTo>
                    <a:pt x="1014" y="1147"/>
                  </a:lnTo>
                  <a:lnTo>
                    <a:pt x="1019" y="1133"/>
                  </a:lnTo>
                  <a:lnTo>
                    <a:pt x="1024" y="1120"/>
                  </a:lnTo>
                  <a:lnTo>
                    <a:pt x="1029" y="1106"/>
                  </a:lnTo>
                  <a:lnTo>
                    <a:pt x="1034" y="1094"/>
                  </a:lnTo>
                  <a:lnTo>
                    <a:pt x="1032" y="1088"/>
                  </a:lnTo>
                  <a:lnTo>
                    <a:pt x="1032" y="1083"/>
                  </a:lnTo>
                  <a:lnTo>
                    <a:pt x="1032" y="1075"/>
                  </a:lnTo>
                  <a:lnTo>
                    <a:pt x="1034" y="1068"/>
                  </a:lnTo>
                  <a:lnTo>
                    <a:pt x="1036" y="1054"/>
                  </a:lnTo>
                  <a:lnTo>
                    <a:pt x="1033" y="1043"/>
                  </a:lnTo>
                  <a:lnTo>
                    <a:pt x="1049" y="1046"/>
                  </a:lnTo>
                  <a:lnTo>
                    <a:pt x="1065" y="1049"/>
                  </a:lnTo>
                  <a:lnTo>
                    <a:pt x="1082" y="1049"/>
                  </a:lnTo>
                  <a:lnTo>
                    <a:pt x="1100" y="1049"/>
                  </a:lnTo>
                  <a:lnTo>
                    <a:pt x="1117" y="1044"/>
                  </a:lnTo>
                  <a:lnTo>
                    <a:pt x="1134" y="1037"/>
                  </a:lnTo>
                  <a:lnTo>
                    <a:pt x="1148" y="1027"/>
                  </a:lnTo>
                  <a:lnTo>
                    <a:pt x="1164" y="1015"/>
                  </a:lnTo>
                  <a:lnTo>
                    <a:pt x="1170" y="1005"/>
                  </a:lnTo>
                  <a:lnTo>
                    <a:pt x="1178" y="995"/>
                  </a:lnTo>
                  <a:lnTo>
                    <a:pt x="1182" y="983"/>
                  </a:lnTo>
                  <a:lnTo>
                    <a:pt x="1187" y="973"/>
                  </a:lnTo>
                  <a:lnTo>
                    <a:pt x="1188" y="960"/>
                  </a:lnTo>
                  <a:lnTo>
                    <a:pt x="1189" y="948"/>
                  </a:lnTo>
                  <a:lnTo>
                    <a:pt x="1189" y="937"/>
                  </a:lnTo>
                  <a:lnTo>
                    <a:pt x="1188" y="925"/>
                  </a:lnTo>
                  <a:lnTo>
                    <a:pt x="1177" y="895"/>
                  </a:lnTo>
                  <a:lnTo>
                    <a:pt x="1161" y="866"/>
                  </a:lnTo>
                  <a:lnTo>
                    <a:pt x="1143" y="837"/>
                  </a:lnTo>
                  <a:lnTo>
                    <a:pt x="1124" y="810"/>
                  </a:lnTo>
                  <a:lnTo>
                    <a:pt x="1099" y="784"/>
                  </a:lnTo>
                  <a:lnTo>
                    <a:pt x="1074" y="762"/>
                  </a:lnTo>
                  <a:lnTo>
                    <a:pt x="1047" y="742"/>
                  </a:lnTo>
                  <a:lnTo>
                    <a:pt x="1022" y="726"/>
                  </a:lnTo>
                  <a:lnTo>
                    <a:pt x="1037" y="714"/>
                  </a:lnTo>
                  <a:lnTo>
                    <a:pt x="1050" y="701"/>
                  </a:lnTo>
                  <a:lnTo>
                    <a:pt x="1059" y="686"/>
                  </a:lnTo>
                  <a:lnTo>
                    <a:pt x="1067" y="670"/>
                  </a:lnTo>
                  <a:lnTo>
                    <a:pt x="1071" y="652"/>
                  </a:lnTo>
                  <a:lnTo>
                    <a:pt x="1074" y="634"/>
                  </a:lnTo>
                  <a:lnTo>
                    <a:pt x="1077" y="615"/>
                  </a:lnTo>
                  <a:lnTo>
                    <a:pt x="1080" y="599"/>
                  </a:lnTo>
                  <a:lnTo>
                    <a:pt x="1047" y="552"/>
                  </a:lnTo>
                  <a:lnTo>
                    <a:pt x="1007" y="521"/>
                  </a:lnTo>
                  <a:lnTo>
                    <a:pt x="957" y="499"/>
                  </a:lnTo>
                  <a:lnTo>
                    <a:pt x="904" y="484"/>
                  </a:lnTo>
                  <a:lnTo>
                    <a:pt x="847" y="470"/>
                  </a:lnTo>
                  <a:lnTo>
                    <a:pt x="794" y="452"/>
                  </a:lnTo>
                  <a:lnTo>
                    <a:pt x="746" y="426"/>
                  </a:lnTo>
                  <a:lnTo>
                    <a:pt x="708" y="389"/>
                  </a:lnTo>
                  <a:lnTo>
                    <a:pt x="652" y="336"/>
                  </a:lnTo>
                  <a:lnTo>
                    <a:pt x="599" y="280"/>
                  </a:lnTo>
                  <a:lnTo>
                    <a:pt x="546" y="224"/>
                  </a:lnTo>
                  <a:lnTo>
                    <a:pt x="495" y="169"/>
                  </a:lnTo>
                  <a:lnTo>
                    <a:pt x="440" y="116"/>
                  </a:lnTo>
                  <a:lnTo>
                    <a:pt x="383" y="70"/>
                  </a:lnTo>
                  <a:lnTo>
                    <a:pt x="321" y="31"/>
                  </a:lnTo>
                  <a:lnTo>
                    <a:pt x="256" y="3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6" y="1"/>
                  </a:lnTo>
                  <a:lnTo>
                    <a:pt x="178" y="5"/>
                  </a:lnTo>
                  <a:lnTo>
                    <a:pt x="159" y="8"/>
                  </a:lnTo>
                  <a:lnTo>
                    <a:pt x="142" y="14"/>
                  </a:lnTo>
                  <a:lnTo>
                    <a:pt x="124" y="21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4" name="Freeform 12">
              <a:extLst>
                <a:ext uri="{FF2B5EF4-FFF2-40B4-BE49-F238E27FC236}">
                  <a16:creationId xmlns:a16="http://schemas.microsoft.com/office/drawing/2014/main" id="{6B7684C0-8403-4480-A2E6-E562E746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3090863"/>
              <a:ext cx="873125" cy="896938"/>
            </a:xfrm>
            <a:custGeom>
              <a:avLst/>
              <a:gdLst>
                <a:gd name="T0" fmla="*/ 2147483647 w 1100"/>
                <a:gd name="T1" fmla="*/ 2147483647 h 1130"/>
                <a:gd name="T2" fmla="*/ 2147483647 w 1100"/>
                <a:gd name="T3" fmla="*/ 2147483647 h 1130"/>
                <a:gd name="T4" fmla="*/ 2147483647 w 1100"/>
                <a:gd name="T5" fmla="*/ 2147483647 h 1130"/>
                <a:gd name="T6" fmla="*/ 0 w 1100"/>
                <a:gd name="T7" fmla="*/ 2147483647 h 1130"/>
                <a:gd name="T8" fmla="*/ 2147483647 w 1100"/>
                <a:gd name="T9" fmla="*/ 2147483647 h 1130"/>
                <a:gd name="T10" fmla="*/ 2147483647 w 1100"/>
                <a:gd name="T11" fmla="*/ 2147483647 h 1130"/>
                <a:gd name="T12" fmla="*/ 2147483647 w 1100"/>
                <a:gd name="T13" fmla="*/ 2147483647 h 1130"/>
                <a:gd name="T14" fmla="*/ 2147483647 w 1100"/>
                <a:gd name="T15" fmla="*/ 2147483647 h 1130"/>
                <a:gd name="T16" fmla="*/ 2147483647 w 1100"/>
                <a:gd name="T17" fmla="*/ 2147483647 h 1130"/>
                <a:gd name="T18" fmla="*/ 2147483647 w 1100"/>
                <a:gd name="T19" fmla="*/ 2147483647 h 1130"/>
                <a:gd name="T20" fmla="*/ 2147483647 w 1100"/>
                <a:gd name="T21" fmla="*/ 2147483647 h 1130"/>
                <a:gd name="T22" fmla="*/ 2147483647 w 1100"/>
                <a:gd name="T23" fmla="*/ 2147483647 h 1130"/>
                <a:gd name="T24" fmla="*/ 2147483647 w 1100"/>
                <a:gd name="T25" fmla="*/ 2147483647 h 1130"/>
                <a:gd name="T26" fmla="*/ 2147483647 w 1100"/>
                <a:gd name="T27" fmla="*/ 2147483647 h 1130"/>
                <a:gd name="T28" fmla="*/ 2147483647 w 1100"/>
                <a:gd name="T29" fmla="*/ 2147483647 h 1130"/>
                <a:gd name="T30" fmla="*/ 2147483647 w 1100"/>
                <a:gd name="T31" fmla="*/ 2147483647 h 1130"/>
                <a:gd name="T32" fmla="*/ 2147483647 w 1100"/>
                <a:gd name="T33" fmla="*/ 2147483647 h 1130"/>
                <a:gd name="T34" fmla="*/ 2147483647 w 1100"/>
                <a:gd name="T35" fmla="*/ 2147483647 h 1130"/>
                <a:gd name="T36" fmla="*/ 2147483647 w 1100"/>
                <a:gd name="T37" fmla="*/ 2147483647 h 1130"/>
                <a:gd name="T38" fmla="*/ 2147483647 w 1100"/>
                <a:gd name="T39" fmla="*/ 2147483647 h 1130"/>
                <a:gd name="T40" fmla="*/ 2147483647 w 1100"/>
                <a:gd name="T41" fmla="*/ 2147483647 h 1130"/>
                <a:gd name="T42" fmla="*/ 2147483647 w 1100"/>
                <a:gd name="T43" fmla="*/ 2147483647 h 1130"/>
                <a:gd name="T44" fmla="*/ 2147483647 w 1100"/>
                <a:gd name="T45" fmla="*/ 2147483647 h 1130"/>
                <a:gd name="T46" fmla="*/ 2147483647 w 1100"/>
                <a:gd name="T47" fmla="*/ 2147483647 h 1130"/>
                <a:gd name="T48" fmla="*/ 2147483647 w 1100"/>
                <a:gd name="T49" fmla="*/ 2147483647 h 1130"/>
                <a:gd name="T50" fmla="*/ 2147483647 w 1100"/>
                <a:gd name="T51" fmla="*/ 2147483647 h 1130"/>
                <a:gd name="T52" fmla="*/ 2147483647 w 1100"/>
                <a:gd name="T53" fmla="*/ 2147483647 h 1130"/>
                <a:gd name="T54" fmla="*/ 2147483647 w 1100"/>
                <a:gd name="T55" fmla="*/ 2147483647 h 1130"/>
                <a:gd name="T56" fmla="*/ 2147483647 w 1100"/>
                <a:gd name="T57" fmla="*/ 2147483647 h 1130"/>
                <a:gd name="T58" fmla="*/ 2147483647 w 1100"/>
                <a:gd name="T59" fmla="*/ 2147483647 h 1130"/>
                <a:gd name="T60" fmla="*/ 2147483647 w 1100"/>
                <a:gd name="T61" fmla="*/ 2147483647 h 1130"/>
                <a:gd name="T62" fmla="*/ 2147483647 w 1100"/>
                <a:gd name="T63" fmla="*/ 2147483647 h 1130"/>
                <a:gd name="T64" fmla="*/ 2147483647 w 1100"/>
                <a:gd name="T65" fmla="*/ 2147483647 h 1130"/>
                <a:gd name="T66" fmla="*/ 2147483647 w 1100"/>
                <a:gd name="T67" fmla="*/ 2147483647 h 1130"/>
                <a:gd name="T68" fmla="*/ 2147483647 w 1100"/>
                <a:gd name="T69" fmla="*/ 2147483647 h 1130"/>
                <a:gd name="T70" fmla="*/ 2147483647 w 1100"/>
                <a:gd name="T71" fmla="*/ 2147483647 h 1130"/>
                <a:gd name="T72" fmla="*/ 2147483647 w 1100"/>
                <a:gd name="T73" fmla="*/ 2147483647 h 1130"/>
                <a:gd name="T74" fmla="*/ 2147483647 w 1100"/>
                <a:gd name="T75" fmla="*/ 2147483647 h 1130"/>
                <a:gd name="T76" fmla="*/ 2147483647 w 1100"/>
                <a:gd name="T77" fmla="*/ 2147483647 h 1130"/>
                <a:gd name="T78" fmla="*/ 2147483647 w 1100"/>
                <a:gd name="T79" fmla="*/ 2147483647 h 1130"/>
                <a:gd name="T80" fmla="*/ 2147483647 w 1100"/>
                <a:gd name="T81" fmla="*/ 2147483647 h 1130"/>
                <a:gd name="T82" fmla="*/ 2147483647 w 1100"/>
                <a:gd name="T83" fmla="*/ 2147483647 h 1130"/>
                <a:gd name="T84" fmla="*/ 2147483647 w 1100"/>
                <a:gd name="T85" fmla="*/ 2147483647 h 1130"/>
                <a:gd name="T86" fmla="*/ 2147483647 w 1100"/>
                <a:gd name="T87" fmla="*/ 2147483647 h 1130"/>
                <a:gd name="T88" fmla="*/ 2147483647 w 1100"/>
                <a:gd name="T89" fmla="*/ 2147483647 h 1130"/>
                <a:gd name="T90" fmla="*/ 2147483647 w 1100"/>
                <a:gd name="T91" fmla="*/ 2147483647 h 1130"/>
                <a:gd name="T92" fmla="*/ 2147483647 w 1100"/>
                <a:gd name="T93" fmla="*/ 2147483647 h 1130"/>
                <a:gd name="T94" fmla="*/ 2147483647 w 1100"/>
                <a:gd name="T95" fmla="*/ 2147483647 h 1130"/>
                <a:gd name="T96" fmla="*/ 2147483647 w 1100"/>
                <a:gd name="T97" fmla="*/ 2147483647 h 1130"/>
                <a:gd name="T98" fmla="*/ 2147483647 w 1100"/>
                <a:gd name="T99" fmla="*/ 2147483647 h 1130"/>
                <a:gd name="T100" fmla="*/ 2147483647 w 1100"/>
                <a:gd name="T101" fmla="*/ 2147483647 h 1130"/>
                <a:gd name="T102" fmla="*/ 2147483647 w 1100"/>
                <a:gd name="T103" fmla="*/ 2147483647 h 1130"/>
                <a:gd name="T104" fmla="*/ 2147483647 w 1100"/>
                <a:gd name="T105" fmla="*/ 2147483647 h 11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0"/>
                <a:gd name="T160" fmla="*/ 0 h 1130"/>
                <a:gd name="T161" fmla="*/ 1100 w 1100"/>
                <a:gd name="T162" fmla="*/ 1130 h 11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0" h="1130">
                  <a:moveTo>
                    <a:pt x="100" y="16"/>
                  </a:moveTo>
                  <a:lnTo>
                    <a:pt x="72" y="47"/>
                  </a:lnTo>
                  <a:lnTo>
                    <a:pt x="48" y="82"/>
                  </a:lnTo>
                  <a:lnTo>
                    <a:pt x="30" y="120"/>
                  </a:lnTo>
                  <a:lnTo>
                    <a:pt x="16" y="162"/>
                  </a:lnTo>
                  <a:lnTo>
                    <a:pt x="6" y="205"/>
                  </a:lnTo>
                  <a:lnTo>
                    <a:pt x="0" y="249"/>
                  </a:lnTo>
                  <a:lnTo>
                    <a:pt x="0" y="294"/>
                  </a:lnTo>
                  <a:lnTo>
                    <a:pt x="6" y="339"/>
                  </a:lnTo>
                  <a:lnTo>
                    <a:pt x="34" y="413"/>
                  </a:lnTo>
                  <a:lnTo>
                    <a:pt x="78" y="474"/>
                  </a:lnTo>
                  <a:lnTo>
                    <a:pt x="131" y="521"/>
                  </a:lnTo>
                  <a:lnTo>
                    <a:pt x="193" y="563"/>
                  </a:lnTo>
                  <a:lnTo>
                    <a:pt x="259" y="598"/>
                  </a:lnTo>
                  <a:lnTo>
                    <a:pt x="327" y="631"/>
                  </a:lnTo>
                  <a:lnTo>
                    <a:pt x="394" y="664"/>
                  </a:lnTo>
                  <a:lnTo>
                    <a:pt x="459" y="701"/>
                  </a:lnTo>
                  <a:lnTo>
                    <a:pt x="473" y="732"/>
                  </a:lnTo>
                  <a:lnTo>
                    <a:pt x="485" y="764"/>
                  </a:lnTo>
                  <a:lnTo>
                    <a:pt x="494" y="798"/>
                  </a:lnTo>
                  <a:lnTo>
                    <a:pt x="504" y="833"/>
                  </a:lnTo>
                  <a:lnTo>
                    <a:pt x="511" y="866"/>
                  </a:lnTo>
                  <a:lnTo>
                    <a:pt x="520" y="900"/>
                  </a:lnTo>
                  <a:lnTo>
                    <a:pt x="527" y="932"/>
                  </a:lnTo>
                  <a:lnTo>
                    <a:pt x="539" y="966"/>
                  </a:lnTo>
                  <a:lnTo>
                    <a:pt x="546" y="988"/>
                  </a:lnTo>
                  <a:lnTo>
                    <a:pt x="553" y="1014"/>
                  </a:lnTo>
                  <a:lnTo>
                    <a:pt x="561" y="1038"/>
                  </a:lnTo>
                  <a:lnTo>
                    <a:pt x="573" y="1064"/>
                  </a:lnTo>
                  <a:lnTo>
                    <a:pt x="586" y="1086"/>
                  </a:lnTo>
                  <a:lnTo>
                    <a:pt x="602" y="1104"/>
                  </a:lnTo>
                  <a:lnTo>
                    <a:pt x="623" y="1118"/>
                  </a:lnTo>
                  <a:lnTo>
                    <a:pt x="649" y="1129"/>
                  </a:lnTo>
                  <a:lnTo>
                    <a:pt x="659" y="1130"/>
                  </a:lnTo>
                  <a:lnTo>
                    <a:pt x="670" y="1129"/>
                  </a:lnTo>
                  <a:lnTo>
                    <a:pt x="680" y="1123"/>
                  </a:lnTo>
                  <a:lnTo>
                    <a:pt x="690" y="1117"/>
                  </a:lnTo>
                  <a:lnTo>
                    <a:pt x="698" y="1108"/>
                  </a:lnTo>
                  <a:lnTo>
                    <a:pt x="707" y="1100"/>
                  </a:lnTo>
                  <a:lnTo>
                    <a:pt x="715" y="1091"/>
                  </a:lnTo>
                  <a:lnTo>
                    <a:pt x="721" y="1083"/>
                  </a:lnTo>
                  <a:lnTo>
                    <a:pt x="733" y="1029"/>
                  </a:lnTo>
                  <a:lnTo>
                    <a:pt x="753" y="1033"/>
                  </a:lnTo>
                  <a:lnTo>
                    <a:pt x="777" y="1042"/>
                  </a:lnTo>
                  <a:lnTo>
                    <a:pt x="799" y="1051"/>
                  </a:lnTo>
                  <a:lnTo>
                    <a:pt x="822" y="1063"/>
                  </a:lnTo>
                  <a:lnTo>
                    <a:pt x="844" y="1070"/>
                  </a:lnTo>
                  <a:lnTo>
                    <a:pt x="868" y="1078"/>
                  </a:lnTo>
                  <a:lnTo>
                    <a:pt x="893" y="1081"/>
                  </a:lnTo>
                  <a:lnTo>
                    <a:pt x="920" y="1081"/>
                  </a:lnTo>
                  <a:lnTo>
                    <a:pt x="932" y="1061"/>
                  </a:lnTo>
                  <a:lnTo>
                    <a:pt x="939" y="1043"/>
                  </a:lnTo>
                  <a:lnTo>
                    <a:pt x="942" y="1023"/>
                  </a:lnTo>
                  <a:lnTo>
                    <a:pt x="943" y="1003"/>
                  </a:lnTo>
                  <a:lnTo>
                    <a:pt x="939" y="981"/>
                  </a:lnTo>
                  <a:lnTo>
                    <a:pt x="937" y="961"/>
                  </a:lnTo>
                  <a:lnTo>
                    <a:pt x="934" y="941"/>
                  </a:lnTo>
                  <a:lnTo>
                    <a:pt x="932" y="923"/>
                  </a:lnTo>
                  <a:lnTo>
                    <a:pt x="943" y="919"/>
                  </a:lnTo>
                  <a:lnTo>
                    <a:pt x="956" y="921"/>
                  </a:lnTo>
                  <a:lnTo>
                    <a:pt x="969" y="923"/>
                  </a:lnTo>
                  <a:lnTo>
                    <a:pt x="983" y="928"/>
                  </a:lnTo>
                  <a:lnTo>
                    <a:pt x="996" y="932"/>
                  </a:lnTo>
                  <a:lnTo>
                    <a:pt x="1011" y="939"/>
                  </a:lnTo>
                  <a:lnTo>
                    <a:pt x="1023" y="943"/>
                  </a:lnTo>
                  <a:lnTo>
                    <a:pt x="1038" y="948"/>
                  </a:lnTo>
                  <a:lnTo>
                    <a:pt x="1045" y="948"/>
                  </a:lnTo>
                  <a:lnTo>
                    <a:pt x="1056" y="946"/>
                  </a:lnTo>
                  <a:lnTo>
                    <a:pt x="1063" y="943"/>
                  </a:lnTo>
                  <a:lnTo>
                    <a:pt x="1074" y="940"/>
                  </a:lnTo>
                  <a:lnTo>
                    <a:pt x="1080" y="934"/>
                  </a:lnTo>
                  <a:lnTo>
                    <a:pt x="1088" y="927"/>
                  </a:lnTo>
                  <a:lnTo>
                    <a:pt x="1094" y="919"/>
                  </a:lnTo>
                  <a:lnTo>
                    <a:pt x="1100" y="912"/>
                  </a:lnTo>
                  <a:lnTo>
                    <a:pt x="1092" y="868"/>
                  </a:lnTo>
                  <a:lnTo>
                    <a:pt x="1076" y="831"/>
                  </a:lnTo>
                  <a:lnTo>
                    <a:pt x="1053" y="799"/>
                  </a:lnTo>
                  <a:lnTo>
                    <a:pt x="1027" y="772"/>
                  </a:lnTo>
                  <a:lnTo>
                    <a:pt x="995" y="745"/>
                  </a:lnTo>
                  <a:lnTo>
                    <a:pt x="964" y="719"/>
                  </a:lnTo>
                  <a:lnTo>
                    <a:pt x="933" y="693"/>
                  </a:lnTo>
                  <a:lnTo>
                    <a:pt x="905" y="667"/>
                  </a:lnTo>
                  <a:lnTo>
                    <a:pt x="915" y="653"/>
                  </a:lnTo>
                  <a:lnTo>
                    <a:pt x="933" y="640"/>
                  </a:lnTo>
                  <a:lnTo>
                    <a:pt x="951" y="627"/>
                  </a:lnTo>
                  <a:lnTo>
                    <a:pt x="970" y="616"/>
                  </a:lnTo>
                  <a:lnTo>
                    <a:pt x="985" y="600"/>
                  </a:lnTo>
                  <a:lnTo>
                    <a:pt x="996" y="585"/>
                  </a:lnTo>
                  <a:lnTo>
                    <a:pt x="998" y="565"/>
                  </a:lnTo>
                  <a:lnTo>
                    <a:pt x="991" y="543"/>
                  </a:lnTo>
                  <a:lnTo>
                    <a:pt x="945" y="507"/>
                  </a:lnTo>
                  <a:lnTo>
                    <a:pt x="894" y="484"/>
                  </a:lnTo>
                  <a:lnTo>
                    <a:pt x="839" y="466"/>
                  </a:lnTo>
                  <a:lnTo>
                    <a:pt x="783" y="452"/>
                  </a:lnTo>
                  <a:lnTo>
                    <a:pt x="728" y="434"/>
                  </a:lnTo>
                  <a:lnTo>
                    <a:pt x="676" y="410"/>
                  </a:lnTo>
                  <a:lnTo>
                    <a:pt x="631" y="377"/>
                  </a:lnTo>
                  <a:lnTo>
                    <a:pt x="595" y="329"/>
                  </a:lnTo>
                  <a:lnTo>
                    <a:pt x="537" y="277"/>
                  </a:lnTo>
                  <a:lnTo>
                    <a:pt x="482" y="218"/>
                  </a:lnTo>
                  <a:lnTo>
                    <a:pt x="428" y="155"/>
                  </a:lnTo>
                  <a:lnTo>
                    <a:pt x="374" y="96"/>
                  </a:lnTo>
                  <a:lnTo>
                    <a:pt x="314" y="46"/>
                  </a:lnTo>
                  <a:lnTo>
                    <a:pt x="252" y="13"/>
                  </a:lnTo>
                  <a:lnTo>
                    <a:pt x="180" y="0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5" name="Freeform 13">
              <a:extLst>
                <a:ext uri="{FF2B5EF4-FFF2-40B4-BE49-F238E27FC236}">
                  <a16:creationId xmlns:a16="http://schemas.microsoft.com/office/drawing/2014/main" id="{BB8605EB-E600-FBFC-FC6C-B535E2909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1863725"/>
              <a:ext cx="2946400" cy="3468688"/>
            </a:xfrm>
            <a:custGeom>
              <a:avLst/>
              <a:gdLst>
                <a:gd name="T0" fmla="*/ 2147483647 w 3712"/>
                <a:gd name="T1" fmla="*/ 2147483647 h 4371"/>
                <a:gd name="T2" fmla="*/ 2147483647 w 3712"/>
                <a:gd name="T3" fmla="*/ 2147483647 h 4371"/>
                <a:gd name="T4" fmla="*/ 2147483647 w 3712"/>
                <a:gd name="T5" fmla="*/ 2147483647 h 4371"/>
                <a:gd name="T6" fmla="*/ 2147483647 w 3712"/>
                <a:gd name="T7" fmla="*/ 2147483647 h 4371"/>
                <a:gd name="T8" fmla="*/ 2147483647 w 3712"/>
                <a:gd name="T9" fmla="*/ 2147483647 h 4371"/>
                <a:gd name="T10" fmla="*/ 2147483647 w 3712"/>
                <a:gd name="T11" fmla="*/ 2147483647 h 4371"/>
                <a:gd name="T12" fmla="*/ 2147483647 w 3712"/>
                <a:gd name="T13" fmla="*/ 2147483647 h 4371"/>
                <a:gd name="T14" fmla="*/ 2147483647 w 3712"/>
                <a:gd name="T15" fmla="*/ 2147483647 h 4371"/>
                <a:gd name="T16" fmla="*/ 2147483647 w 3712"/>
                <a:gd name="T17" fmla="*/ 2147483647 h 4371"/>
                <a:gd name="T18" fmla="*/ 2147483647 w 3712"/>
                <a:gd name="T19" fmla="*/ 2147483647 h 4371"/>
                <a:gd name="T20" fmla="*/ 2147483647 w 3712"/>
                <a:gd name="T21" fmla="*/ 2147483647 h 4371"/>
                <a:gd name="T22" fmla="*/ 2147483647 w 3712"/>
                <a:gd name="T23" fmla="*/ 2147483647 h 4371"/>
                <a:gd name="T24" fmla="*/ 2147483647 w 3712"/>
                <a:gd name="T25" fmla="*/ 2147483647 h 4371"/>
                <a:gd name="T26" fmla="*/ 2147483647 w 3712"/>
                <a:gd name="T27" fmla="*/ 2147483647 h 4371"/>
                <a:gd name="T28" fmla="*/ 2147483647 w 3712"/>
                <a:gd name="T29" fmla="*/ 2147483647 h 4371"/>
                <a:gd name="T30" fmla="*/ 2147483647 w 3712"/>
                <a:gd name="T31" fmla="*/ 2147483647 h 4371"/>
                <a:gd name="T32" fmla="*/ 2147483647 w 3712"/>
                <a:gd name="T33" fmla="*/ 2147483647 h 4371"/>
                <a:gd name="T34" fmla="*/ 2147483647 w 3712"/>
                <a:gd name="T35" fmla="*/ 2147483647 h 4371"/>
                <a:gd name="T36" fmla="*/ 2147483647 w 3712"/>
                <a:gd name="T37" fmla="*/ 2147483647 h 4371"/>
                <a:gd name="T38" fmla="*/ 2147483647 w 3712"/>
                <a:gd name="T39" fmla="*/ 2147483647 h 4371"/>
                <a:gd name="T40" fmla="*/ 2147483647 w 3712"/>
                <a:gd name="T41" fmla="*/ 2147483647 h 4371"/>
                <a:gd name="T42" fmla="*/ 2147483647 w 3712"/>
                <a:gd name="T43" fmla="*/ 2147483647 h 4371"/>
                <a:gd name="T44" fmla="*/ 2147483647 w 3712"/>
                <a:gd name="T45" fmla="*/ 2147483647 h 4371"/>
                <a:gd name="T46" fmla="*/ 2147483647 w 3712"/>
                <a:gd name="T47" fmla="*/ 2147483647 h 4371"/>
                <a:gd name="T48" fmla="*/ 2147483647 w 3712"/>
                <a:gd name="T49" fmla="*/ 2147483647 h 4371"/>
                <a:gd name="T50" fmla="*/ 2147483647 w 3712"/>
                <a:gd name="T51" fmla="*/ 2147483647 h 4371"/>
                <a:gd name="T52" fmla="*/ 2147483647 w 3712"/>
                <a:gd name="T53" fmla="*/ 2147483647 h 4371"/>
                <a:gd name="T54" fmla="*/ 2147483647 w 3712"/>
                <a:gd name="T55" fmla="*/ 2147483647 h 4371"/>
                <a:gd name="T56" fmla="*/ 2147483647 w 3712"/>
                <a:gd name="T57" fmla="*/ 2147483647 h 4371"/>
                <a:gd name="T58" fmla="*/ 2147483647 w 3712"/>
                <a:gd name="T59" fmla="*/ 2147483647 h 4371"/>
                <a:gd name="T60" fmla="*/ 2147483647 w 3712"/>
                <a:gd name="T61" fmla="*/ 2147483647 h 4371"/>
                <a:gd name="T62" fmla="*/ 2147483647 w 3712"/>
                <a:gd name="T63" fmla="*/ 2147483647 h 4371"/>
                <a:gd name="T64" fmla="*/ 2147483647 w 3712"/>
                <a:gd name="T65" fmla="*/ 2147483647 h 4371"/>
                <a:gd name="T66" fmla="*/ 2147483647 w 3712"/>
                <a:gd name="T67" fmla="*/ 2147483647 h 4371"/>
                <a:gd name="T68" fmla="*/ 2147483647 w 3712"/>
                <a:gd name="T69" fmla="*/ 2147483647 h 4371"/>
                <a:gd name="T70" fmla="*/ 2147483647 w 3712"/>
                <a:gd name="T71" fmla="*/ 2147483647 h 4371"/>
                <a:gd name="T72" fmla="*/ 2147483647 w 3712"/>
                <a:gd name="T73" fmla="*/ 2147483647 h 4371"/>
                <a:gd name="T74" fmla="*/ 2147483647 w 3712"/>
                <a:gd name="T75" fmla="*/ 2147483647 h 4371"/>
                <a:gd name="T76" fmla="*/ 2147483647 w 3712"/>
                <a:gd name="T77" fmla="*/ 2147483647 h 4371"/>
                <a:gd name="T78" fmla="*/ 2147483647 w 3712"/>
                <a:gd name="T79" fmla="*/ 2147483647 h 4371"/>
                <a:gd name="T80" fmla="*/ 2147483647 w 3712"/>
                <a:gd name="T81" fmla="*/ 2147483647 h 4371"/>
                <a:gd name="T82" fmla="*/ 2147483647 w 3712"/>
                <a:gd name="T83" fmla="*/ 2147483647 h 4371"/>
                <a:gd name="T84" fmla="*/ 2147483647 w 3712"/>
                <a:gd name="T85" fmla="*/ 2147483647 h 4371"/>
                <a:gd name="T86" fmla="*/ 2147483647 w 3712"/>
                <a:gd name="T87" fmla="*/ 2147483647 h 4371"/>
                <a:gd name="T88" fmla="*/ 2147483647 w 3712"/>
                <a:gd name="T89" fmla="*/ 2147483647 h 4371"/>
                <a:gd name="T90" fmla="*/ 2147483647 w 3712"/>
                <a:gd name="T91" fmla="*/ 2147483647 h 4371"/>
                <a:gd name="T92" fmla="*/ 2147483647 w 3712"/>
                <a:gd name="T93" fmla="*/ 2147483647 h 4371"/>
                <a:gd name="T94" fmla="*/ 2147483647 w 3712"/>
                <a:gd name="T95" fmla="*/ 2147483647 h 4371"/>
                <a:gd name="T96" fmla="*/ 2147483647 w 3712"/>
                <a:gd name="T97" fmla="*/ 2147483647 h 4371"/>
                <a:gd name="T98" fmla="*/ 2147483647 w 3712"/>
                <a:gd name="T99" fmla="*/ 2147483647 h 4371"/>
                <a:gd name="T100" fmla="*/ 2147483647 w 3712"/>
                <a:gd name="T101" fmla="*/ 2147483647 h 4371"/>
                <a:gd name="T102" fmla="*/ 2147483647 w 3712"/>
                <a:gd name="T103" fmla="*/ 2147483647 h 4371"/>
                <a:gd name="T104" fmla="*/ 2147483647 w 3712"/>
                <a:gd name="T105" fmla="*/ 2147483647 h 4371"/>
                <a:gd name="T106" fmla="*/ 2147483647 w 3712"/>
                <a:gd name="T107" fmla="*/ 2147483647 h 4371"/>
                <a:gd name="T108" fmla="*/ 2147483647 w 3712"/>
                <a:gd name="T109" fmla="*/ 2147483647 h 4371"/>
                <a:gd name="T110" fmla="*/ 2147483647 w 3712"/>
                <a:gd name="T111" fmla="*/ 2147483647 h 4371"/>
                <a:gd name="T112" fmla="*/ 2147483647 w 3712"/>
                <a:gd name="T113" fmla="*/ 2147483647 h 4371"/>
                <a:gd name="T114" fmla="*/ 2147483647 w 3712"/>
                <a:gd name="T115" fmla="*/ 0 h 4371"/>
                <a:gd name="T116" fmla="*/ 2147483647 w 3712"/>
                <a:gd name="T117" fmla="*/ 2147483647 h 43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712"/>
                <a:gd name="T178" fmla="*/ 0 h 4371"/>
                <a:gd name="T179" fmla="*/ 3712 w 3712"/>
                <a:gd name="T180" fmla="*/ 4371 h 43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712" h="4371">
                  <a:moveTo>
                    <a:pt x="2456" y="265"/>
                  </a:moveTo>
                  <a:lnTo>
                    <a:pt x="2458" y="278"/>
                  </a:lnTo>
                  <a:lnTo>
                    <a:pt x="2462" y="291"/>
                  </a:lnTo>
                  <a:lnTo>
                    <a:pt x="2466" y="304"/>
                  </a:lnTo>
                  <a:lnTo>
                    <a:pt x="2470" y="318"/>
                  </a:lnTo>
                  <a:lnTo>
                    <a:pt x="2472" y="331"/>
                  </a:lnTo>
                  <a:lnTo>
                    <a:pt x="2478" y="344"/>
                  </a:lnTo>
                  <a:lnTo>
                    <a:pt x="2482" y="355"/>
                  </a:lnTo>
                  <a:lnTo>
                    <a:pt x="2489" y="368"/>
                  </a:lnTo>
                  <a:lnTo>
                    <a:pt x="2529" y="305"/>
                  </a:lnTo>
                  <a:lnTo>
                    <a:pt x="2580" y="252"/>
                  </a:lnTo>
                  <a:lnTo>
                    <a:pt x="2635" y="208"/>
                  </a:lnTo>
                  <a:lnTo>
                    <a:pt x="2699" y="176"/>
                  </a:lnTo>
                  <a:lnTo>
                    <a:pt x="2766" y="151"/>
                  </a:lnTo>
                  <a:lnTo>
                    <a:pt x="2837" y="138"/>
                  </a:lnTo>
                  <a:lnTo>
                    <a:pt x="2910" y="133"/>
                  </a:lnTo>
                  <a:lnTo>
                    <a:pt x="2987" y="138"/>
                  </a:lnTo>
                  <a:lnTo>
                    <a:pt x="3036" y="140"/>
                  </a:lnTo>
                  <a:lnTo>
                    <a:pt x="3081" y="153"/>
                  </a:lnTo>
                  <a:lnTo>
                    <a:pt x="3122" y="173"/>
                  </a:lnTo>
                  <a:lnTo>
                    <a:pt x="3161" y="202"/>
                  </a:lnTo>
                  <a:lnTo>
                    <a:pt x="3194" y="234"/>
                  </a:lnTo>
                  <a:lnTo>
                    <a:pt x="3225" y="271"/>
                  </a:lnTo>
                  <a:lnTo>
                    <a:pt x="3254" y="310"/>
                  </a:lnTo>
                  <a:lnTo>
                    <a:pt x="3281" y="350"/>
                  </a:lnTo>
                  <a:lnTo>
                    <a:pt x="3309" y="424"/>
                  </a:lnTo>
                  <a:lnTo>
                    <a:pt x="3333" y="503"/>
                  </a:lnTo>
                  <a:lnTo>
                    <a:pt x="3353" y="583"/>
                  </a:lnTo>
                  <a:lnTo>
                    <a:pt x="3377" y="664"/>
                  </a:lnTo>
                  <a:lnTo>
                    <a:pt x="3405" y="739"/>
                  </a:lnTo>
                  <a:lnTo>
                    <a:pt x="3446" y="809"/>
                  </a:lnTo>
                  <a:lnTo>
                    <a:pt x="3503" y="869"/>
                  </a:lnTo>
                  <a:lnTo>
                    <a:pt x="3579" y="920"/>
                  </a:lnTo>
                  <a:lnTo>
                    <a:pt x="3596" y="924"/>
                  </a:lnTo>
                  <a:lnTo>
                    <a:pt x="3613" y="930"/>
                  </a:lnTo>
                  <a:lnTo>
                    <a:pt x="3630" y="938"/>
                  </a:lnTo>
                  <a:lnTo>
                    <a:pt x="3648" y="946"/>
                  </a:lnTo>
                  <a:lnTo>
                    <a:pt x="3663" y="953"/>
                  </a:lnTo>
                  <a:lnTo>
                    <a:pt x="3680" y="962"/>
                  </a:lnTo>
                  <a:lnTo>
                    <a:pt x="3696" y="971"/>
                  </a:lnTo>
                  <a:lnTo>
                    <a:pt x="3712" y="982"/>
                  </a:lnTo>
                  <a:lnTo>
                    <a:pt x="3701" y="996"/>
                  </a:lnTo>
                  <a:lnTo>
                    <a:pt x="3687" y="1009"/>
                  </a:lnTo>
                  <a:lnTo>
                    <a:pt x="3670" y="1019"/>
                  </a:lnTo>
                  <a:lnTo>
                    <a:pt x="3652" y="1030"/>
                  </a:lnTo>
                  <a:lnTo>
                    <a:pt x="3632" y="1037"/>
                  </a:lnTo>
                  <a:lnTo>
                    <a:pt x="3613" y="1046"/>
                  </a:lnTo>
                  <a:lnTo>
                    <a:pt x="3594" y="1055"/>
                  </a:lnTo>
                  <a:lnTo>
                    <a:pt x="3577" y="1067"/>
                  </a:lnTo>
                  <a:lnTo>
                    <a:pt x="3501" y="1107"/>
                  </a:lnTo>
                  <a:lnTo>
                    <a:pt x="3419" y="1133"/>
                  </a:lnTo>
                  <a:lnTo>
                    <a:pt x="3333" y="1143"/>
                  </a:lnTo>
                  <a:lnTo>
                    <a:pt x="3246" y="1143"/>
                  </a:lnTo>
                  <a:lnTo>
                    <a:pt x="3157" y="1129"/>
                  </a:lnTo>
                  <a:lnTo>
                    <a:pt x="3073" y="1107"/>
                  </a:lnTo>
                  <a:lnTo>
                    <a:pt x="2993" y="1075"/>
                  </a:lnTo>
                  <a:lnTo>
                    <a:pt x="2922" y="1037"/>
                  </a:lnTo>
                  <a:lnTo>
                    <a:pt x="2866" y="996"/>
                  </a:lnTo>
                  <a:lnTo>
                    <a:pt x="2824" y="950"/>
                  </a:lnTo>
                  <a:lnTo>
                    <a:pt x="2786" y="897"/>
                  </a:lnTo>
                  <a:lnTo>
                    <a:pt x="2757" y="842"/>
                  </a:lnTo>
                  <a:lnTo>
                    <a:pt x="2727" y="785"/>
                  </a:lnTo>
                  <a:lnTo>
                    <a:pt x="2697" y="730"/>
                  </a:lnTo>
                  <a:lnTo>
                    <a:pt x="2661" y="677"/>
                  </a:lnTo>
                  <a:lnTo>
                    <a:pt x="2618" y="630"/>
                  </a:lnTo>
                  <a:lnTo>
                    <a:pt x="2609" y="628"/>
                  </a:lnTo>
                  <a:lnTo>
                    <a:pt x="2602" y="627"/>
                  </a:lnTo>
                  <a:lnTo>
                    <a:pt x="2594" y="623"/>
                  </a:lnTo>
                  <a:lnTo>
                    <a:pt x="2586" y="621"/>
                  </a:lnTo>
                  <a:lnTo>
                    <a:pt x="2578" y="619"/>
                  </a:lnTo>
                  <a:lnTo>
                    <a:pt x="2571" y="620"/>
                  </a:lnTo>
                  <a:lnTo>
                    <a:pt x="2564" y="623"/>
                  </a:lnTo>
                  <a:lnTo>
                    <a:pt x="2558" y="630"/>
                  </a:lnTo>
                  <a:lnTo>
                    <a:pt x="2567" y="673"/>
                  </a:lnTo>
                  <a:lnTo>
                    <a:pt x="2573" y="718"/>
                  </a:lnTo>
                  <a:lnTo>
                    <a:pt x="2576" y="764"/>
                  </a:lnTo>
                  <a:lnTo>
                    <a:pt x="2575" y="810"/>
                  </a:lnTo>
                  <a:lnTo>
                    <a:pt x="2568" y="854"/>
                  </a:lnTo>
                  <a:lnTo>
                    <a:pt x="2559" y="899"/>
                  </a:lnTo>
                  <a:lnTo>
                    <a:pt x="2547" y="942"/>
                  </a:lnTo>
                  <a:lnTo>
                    <a:pt x="2533" y="986"/>
                  </a:lnTo>
                  <a:lnTo>
                    <a:pt x="2524" y="1045"/>
                  </a:lnTo>
                  <a:lnTo>
                    <a:pt x="2516" y="1106"/>
                  </a:lnTo>
                  <a:lnTo>
                    <a:pt x="2505" y="1164"/>
                  </a:lnTo>
                  <a:lnTo>
                    <a:pt x="2491" y="1222"/>
                  </a:lnTo>
                  <a:lnTo>
                    <a:pt x="2471" y="1278"/>
                  </a:lnTo>
                  <a:lnTo>
                    <a:pt x="2448" y="1332"/>
                  </a:lnTo>
                  <a:lnTo>
                    <a:pt x="2420" y="1382"/>
                  </a:lnTo>
                  <a:lnTo>
                    <a:pt x="2386" y="1431"/>
                  </a:lnTo>
                  <a:lnTo>
                    <a:pt x="2407" y="1431"/>
                  </a:lnTo>
                  <a:lnTo>
                    <a:pt x="2427" y="1435"/>
                  </a:lnTo>
                  <a:lnTo>
                    <a:pt x="2448" y="1438"/>
                  </a:lnTo>
                  <a:lnTo>
                    <a:pt x="2470" y="1443"/>
                  </a:lnTo>
                  <a:lnTo>
                    <a:pt x="2489" y="1447"/>
                  </a:lnTo>
                  <a:lnTo>
                    <a:pt x="2510" y="1455"/>
                  </a:lnTo>
                  <a:lnTo>
                    <a:pt x="2531" y="1461"/>
                  </a:lnTo>
                  <a:lnTo>
                    <a:pt x="2551" y="1470"/>
                  </a:lnTo>
                  <a:lnTo>
                    <a:pt x="2589" y="1573"/>
                  </a:lnTo>
                  <a:lnTo>
                    <a:pt x="2620" y="1681"/>
                  </a:lnTo>
                  <a:lnTo>
                    <a:pt x="2643" y="1790"/>
                  </a:lnTo>
                  <a:lnTo>
                    <a:pt x="2661" y="1904"/>
                  </a:lnTo>
                  <a:lnTo>
                    <a:pt x="2671" y="2019"/>
                  </a:lnTo>
                  <a:lnTo>
                    <a:pt x="2678" y="2138"/>
                  </a:lnTo>
                  <a:lnTo>
                    <a:pt x="2679" y="2257"/>
                  </a:lnTo>
                  <a:lnTo>
                    <a:pt x="2679" y="2378"/>
                  </a:lnTo>
                  <a:lnTo>
                    <a:pt x="2693" y="2473"/>
                  </a:lnTo>
                  <a:lnTo>
                    <a:pt x="2731" y="2560"/>
                  </a:lnTo>
                  <a:lnTo>
                    <a:pt x="2782" y="2640"/>
                  </a:lnTo>
                  <a:lnTo>
                    <a:pt x="2843" y="2718"/>
                  </a:lnTo>
                  <a:lnTo>
                    <a:pt x="2904" y="2793"/>
                  </a:lnTo>
                  <a:lnTo>
                    <a:pt x="2962" y="2873"/>
                  </a:lnTo>
                  <a:lnTo>
                    <a:pt x="3007" y="2956"/>
                  </a:lnTo>
                  <a:lnTo>
                    <a:pt x="3034" y="3047"/>
                  </a:lnTo>
                  <a:lnTo>
                    <a:pt x="3037" y="3082"/>
                  </a:lnTo>
                  <a:lnTo>
                    <a:pt x="3043" y="3117"/>
                  </a:lnTo>
                  <a:lnTo>
                    <a:pt x="3050" y="3153"/>
                  </a:lnTo>
                  <a:lnTo>
                    <a:pt x="3056" y="3191"/>
                  </a:lnTo>
                  <a:lnTo>
                    <a:pt x="3059" y="3226"/>
                  </a:lnTo>
                  <a:lnTo>
                    <a:pt x="3058" y="3262"/>
                  </a:lnTo>
                  <a:lnTo>
                    <a:pt x="3052" y="3297"/>
                  </a:lnTo>
                  <a:lnTo>
                    <a:pt x="3041" y="3333"/>
                  </a:lnTo>
                  <a:lnTo>
                    <a:pt x="2990" y="3377"/>
                  </a:lnTo>
                  <a:lnTo>
                    <a:pt x="2941" y="3421"/>
                  </a:lnTo>
                  <a:lnTo>
                    <a:pt x="2890" y="3463"/>
                  </a:lnTo>
                  <a:lnTo>
                    <a:pt x="2837" y="3502"/>
                  </a:lnTo>
                  <a:lnTo>
                    <a:pt x="2779" y="3534"/>
                  </a:lnTo>
                  <a:lnTo>
                    <a:pt x="2720" y="3560"/>
                  </a:lnTo>
                  <a:lnTo>
                    <a:pt x="2657" y="3578"/>
                  </a:lnTo>
                  <a:lnTo>
                    <a:pt x="2591" y="3587"/>
                  </a:lnTo>
                  <a:lnTo>
                    <a:pt x="2562" y="3583"/>
                  </a:lnTo>
                  <a:lnTo>
                    <a:pt x="2531" y="3581"/>
                  </a:lnTo>
                  <a:lnTo>
                    <a:pt x="2500" y="3581"/>
                  </a:lnTo>
                  <a:lnTo>
                    <a:pt x="2471" y="3585"/>
                  </a:lnTo>
                  <a:lnTo>
                    <a:pt x="2444" y="3591"/>
                  </a:lnTo>
                  <a:lnTo>
                    <a:pt x="2422" y="3607"/>
                  </a:lnTo>
                  <a:lnTo>
                    <a:pt x="2408" y="3629"/>
                  </a:lnTo>
                  <a:lnTo>
                    <a:pt x="2401" y="3662"/>
                  </a:lnTo>
                  <a:lnTo>
                    <a:pt x="2390" y="3707"/>
                  </a:lnTo>
                  <a:lnTo>
                    <a:pt x="2374" y="3751"/>
                  </a:lnTo>
                  <a:lnTo>
                    <a:pt x="2354" y="3793"/>
                  </a:lnTo>
                  <a:lnTo>
                    <a:pt x="2329" y="3834"/>
                  </a:lnTo>
                  <a:lnTo>
                    <a:pt x="2301" y="3871"/>
                  </a:lnTo>
                  <a:lnTo>
                    <a:pt x="2270" y="3908"/>
                  </a:lnTo>
                  <a:lnTo>
                    <a:pt x="2235" y="3941"/>
                  </a:lnTo>
                  <a:lnTo>
                    <a:pt x="2200" y="3972"/>
                  </a:lnTo>
                  <a:lnTo>
                    <a:pt x="2168" y="4017"/>
                  </a:lnTo>
                  <a:lnTo>
                    <a:pt x="2146" y="4069"/>
                  </a:lnTo>
                  <a:lnTo>
                    <a:pt x="2128" y="4123"/>
                  </a:lnTo>
                  <a:lnTo>
                    <a:pt x="2112" y="4179"/>
                  </a:lnTo>
                  <a:lnTo>
                    <a:pt x="2091" y="4229"/>
                  </a:lnTo>
                  <a:lnTo>
                    <a:pt x="2063" y="4277"/>
                  </a:lnTo>
                  <a:lnTo>
                    <a:pt x="2023" y="4317"/>
                  </a:lnTo>
                  <a:lnTo>
                    <a:pt x="1967" y="4349"/>
                  </a:lnTo>
                  <a:lnTo>
                    <a:pt x="1935" y="4358"/>
                  </a:lnTo>
                  <a:lnTo>
                    <a:pt x="1902" y="4366"/>
                  </a:lnTo>
                  <a:lnTo>
                    <a:pt x="1867" y="4370"/>
                  </a:lnTo>
                  <a:lnTo>
                    <a:pt x="1833" y="4371"/>
                  </a:lnTo>
                  <a:lnTo>
                    <a:pt x="1798" y="4366"/>
                  </a:lnTo>
                  <a:lnTo>
                    <a:pt x="1766" y="4358"/>
                  </a:lnTo>
                  <a:lnTo>
                    <a:pt x="1735" y="4346"/>
                  </a:lnTo>
                  <a:lnTo>
                    <a:pt x="1708" y="4327"/>
                  </a:lnTo>
                  <a:lnTo>
                    <a:pt x="1620" y="4265"/>
                  </a:lnTo>
                  <a:lnTo>
                    <a:pt x="1575" y="4188"/>
                  </a:lnTo>
                  <a:lnTo>
                    <a:pt x="1557" y="4098"/>
                  </a:lnTo>
                  <a:lnTo>
                    <a:pt x="1558" y="4001"/>
                  </a:lnTo>
                  <a:lnTo>
                    <a:pt x="1563" y="3899"/>
                  </a:lnTo>
                  <a:lnTo>
                    <a:pt x="1563" y="3800"/>
                  </a:lnTo>
                  <a:lnTo>
                    <a:pt x="1545" y="3709"/>
                  </a:lnTo>
                  <a:lnTo>
                    <a:pt x="1500" y="3629"/>
                  </a:lnTo>
                  <a:lnTo>
                    <a:pt x="1446" y="3631"/>
                  </a:lnTo>
                  <a:lnTo>
                    <a:pt x="1391" y="3639"/>
                  </a:lnTo>
                  <a:lnTo>
                    <a:pt x="1340" y="3652"/>
                  </a:lnTo>
                  <a:lnTo>
                    <a:pt x="1291" y="3670"/>
                  </a:lnTo>
                  <a:lnTo>
                    <a:pt x="1244" y="3692"/>
                  </a:lnTo>
                  <a:lnTo>
                    <a:pt x="1203" y="3723"/>
                  </a:lnTo>
                  <a:lnTo>
                    <a:pt x="1165" y="3759"/>
                  </a:lnTo>
                  <a:lnTo>
                    <a:pt x="1136" y="3804"/>
                  </a:lnTo>
                  <a:lnTo>
                    <a:pt x="1115" y="3835"/>
                  </a:lnTo>
                  <a:lnTo>
                    <a:pt x="1092" y="3866"/>
                  </a:lnTo>
                  <a:lnTo>
                    <a:pt x="1066" y="3896"/>
                  </a:lnTo>
                  <a:lnTo>
                    <a:pt x="1039" y="3926"/>
                  </a:lnTo>
                  <a:lnTo>
                    <a:pt x="1008" y="3950"/>
                  </a:lnTo>
                  <a:lnTo>
                    <a:pt x="978" y="3974"/>
                  </a:lnTo>
                  <a:lnTo>
                    <a:pt x="945" y="3993"/>
                  </a:lnTo>
                  <a:lnTo>
                    <a:pt x="912" y="4008"/>
                  </a:lnTo>
                  <a:lnTo>
                    <a:pt x="895" y="4037"/>
                  </a:lnTo>
                  <a:lnTo>
                    <a:pt x="881" y="4069"/>
                  </a:lnTo>
                  <a:lnTo>
                    <a:pt x="864" y="4101"/>
                  </a:lnTo>
                  <a:lnTo>
                    <a:pt x="849" y="4135"/>
                  </a:lnTo>
                  <a:lnTo>
                    <a:pt x="828" y="4165"/>
                  </a:lnTo>
                  <a:lnTo>
                    <a:pt x="805" y="4193"/>
                  </a:lnTo>
                  <a:lnTo>
                    <a:pt x="777" y="4218"/>
                  </a:lnTo>
                  <a:lnTo>
                    <a:pt x="743" y="4237"/>
                  </a:lnTo>
                  <a:lnTo>
                    <a:pt x="695" y="4253"/>
                  </a:lnTo>
                  <a:lnTo>
                    <a:pt x="649" y="4260"/>
                  </a:lnTo>
                  <a:lnTo>
                    <a:pt x="601" y="4258"/>
                  </a:lnTo>
                  <a:lnTo>
                    <a:pt x="556" y="4250"/>
                  </a:lnTo>
                  <a:lnTo>
                    <a:pt x="509" y="4233"/>
                  </a:lnTo>
                  <a:lnTo>
                    <a:pt x="468" y="4212"/>
                  </a:lnTo>
                  <a:lnTo>
                    <a:pt x="428" y="4187"/>
                  </a:lnTo>
                  <a:lnTo>
                    <a:pt x="392" y="4160"/>
                  </a:lnTo>
                  <a:lnTo>
                    <a:pt x="347" y="4100"/>
                  </a:lnTo>
                  <a:lnTo>
                    <a:pt x="325" y="4038"/>
                  </a:lnTo>
                  <a:lnTo>
                    <a:pt x="321" y="3972"/>
                  </a:lnTo>
                  <a:lnTo>
                    <a:pt x="330" y="3906"/>
                  </a:lnTo>
                  <a:lnTo>
                    <a:pt x="345" y="3838"/>
                  </a:lnTo>
                  <a:lnTo>
                    <a:pt x="366" y="3769"/>
                  </a:lnTo>
                  <a:lnTo>
                    <a:pt x="383" y="3704"/>
                  </a:lnTo>
                  <a:lnTo>
                    <a:pt x="394" y="3640"/>
                  </a:lnTo>
                  <a:lnTo>
                    <a:pt x="387" y="3556"/>
                  </a:lnTo>
                  <a:lnTo>
                    <a:pt x="384" y="3468"/>
                  </a:lnTo>
                  <a:lnTo>
                    <a:pt x="385" y="3381"/>
                  </a:lnTo>
                  <a:lnTo>
                    <a:pt x="398" y="3295"/>
                  </a:lnTo>
                  <a:lnTo>
                    <a:pt x="420" y="3213"/>
                  </a:lnTo>
                  <a:lnTo>
                    <a:pt x="458" y="3139"/>
                  </a:lnTo>
                  <a:lnTo>
                    <a:pt x="511" y="3074"/>
                  </a:lnTo>
                  <a:lnTo>
                    <a:pt x="584" y="3023"/>
                  </a:lnTo>
                  <a:lnTo>
                    <a:pt x="611" y="3006"/>
                  </a:lnTo>
                  <a:lnTo>
                    <a:pt x="641" y="2994"/>
                  </a:lnTo>
                  <a:lnTo>
                    <a:pt x="671" y="2985"/>
                  </a:lnTo>
                  <a:lnTo>
                    <a:pt x="703" y="2980"/>
                  </a:lnTo>
                  <a:lnTo>
                    <a:pt x="734" y="2975"/>
                  </a:lnTo>
                  <a:lnTo>
                    <a:pt x="766" y="2972"/>
                  </a:lnTo>
                  <a:lnTo>
                    <a:pt x="797" y="2969"/>
                  </a:lnTo>
                  <a:lnTo>
                    <a:pt x="831" y="2966"/>
                  </a:lnTo>
                  <a:lnTo>
                    <a:pt x="864" y="2932"/>
                  </a:lnTo>
                  <a:lnTo>
                    <a:pt x="892" y="2896"/>
                  </a:lnTo>
                  <a:lnTo>
                    <a:pt x="912" y="2856"/>
                  </a:lnTo>
                  <a:lnTo>
                    <a:pt x="930" y="2815"/>
                  </a:lnTo>
                  <a:lnTo>
                    <a:pt x="945" y="2770"/>
                  </a:lnTo>
                  <a:lnTo>
                    <a:pt x="959" y="2726"/>
                  </a:lnTo>
                  <a:lnTo>
                    <a:pt x="972" y="2682"/>
                  </a:lnTo>
                  <a:lnTo>
                    <a:pt x="988" y="2640"/>
                  </a:lnTo>
                  <a:lnTo>
                    <a:pt x="1028" y="2505"/>
                  </a:lnTo>
                  <a:lnTo>
                    <a:pt x="1053" y="2361"/>
                  </a:lnTo>
                  <a:lnTo>
                    <a:pt x="1067" y="2214"/>
                  </a:lnTo>
                  <a:lnTo>
                    <a:pt x="1076" y="2064"/>
                  </a:lnTo>
                  <a:lnTo>
                    <a:pt x="1085" y="1913"/>
                  </a:lnTo>
                  <a:lnTo>
                    <a:pt x="1102" y="1767"/>
                  </a:lnTo>
                  <a:lnTo>
                    <a:pt x="1128" y="1624"/>
                  </a:lnTo>
                  <a:lnTo>
                    <a:pt x="1174" y="1489"/>
                  </a:lnTo>
                  <a:lnTo>
                    <a:pt x="1186" y="1474"/>
                  </a:lnTo>
                  <a:lnTo>
                    <a:pt x="1202" y="1465"/>
                  </a:lnTo>
                  <a:lnTo>
                    <a:pt x="1218" y="1458"/>
                  </a:lnTo>
                  <a:lnTo>
                    <a:pt x="1238" y="1457"/>
                  </a:lnTo>
                  <a:lnTo>
                    <a:pt x="1257" y="1455"/>
                  </a:lnTo>
                  <a:lnTo>
                    <a:pt x="1276" y="1453"/>
                  </a:lnTo>
                  <a:lnTo>
                    <a:pt x="1295" y="1448"/>
                  </a:lnTo>
                  <a:lnTo>
                    <a:pt x="1313" y="1443"/>
                  </a:lnTo>
                  <a:lnTo>
                    <a:pt x="1313" y="1426"/>
                  </a:lnTo>
                  <a:lnTo>
                    <a:pt x="1262" y="1359"/>
                  </a:lnTo>
                  <a:lnTo>
                    <a:pt x="1212" y="1293"/>
                  </a:lnTo>
                  <a:lnTo>
                    <a:pt x="1159" y="1227"/>
                  </a:lnTo>
                  <a:lnTo>
                    <a:pt x="1111" y="1161"/>
                  </a:lnTo>
                  <a:lnTo>
                    <a:pt x="1066" y="1092"/>
                  </a:lnTo>
                  <a:lnTo>
                    <a:pt x="1030" y="1021"/>
                  </a:lnTo>
                  <a:lnTo>
                    <a:pt x="1003" y="944"/>
                  </a:lnTo>
                  <a:lnTo>
                    <a:pt x="988" y="866"/>
                  </a:lnTo>
                  <a:lnTo>
                    <a:pt x="948" y="847"/>
                  </a:lnTo>
                  <a:lnTo>
                    <a:pt x="910" y="822"/>
                  </a:lnTo>
                  <a:lnTo>
                    <a:pt x="872" y="792"/>
                  </a:lnTo>
                  <a:lnTo>
                    <a:pt x="836" y="765"/>
                  </a:lnTo>
                  <a:lnTo>
                    <a:pt x="796" y="743"/>
                  </a:lnTo>
                  <a:lnTo>
                    <a:pt x="757" y="733"/>
                  </a:lnTo>
                  <a:lnTo>
                    <a:pt x="716" y="736"/>
                  </a:lnTo>
                  <a:lnTo>
                    <a:pt x="672" y="762"/>
                  </a:lnTo>
                  <a:lnTo>
                    <a:pt x="646" y="811"/>
                  </a:lnTo>
                  <a:lnTo>
                    <a:pt x="635" y="862"/>
                  </a:lnTo>
                  <a:lnTo>
                    <a:pt x="632" y="915"/>
                  </a:lnTo>
                  <a:lnTo>
                    <a:pt x="637" y="969"/>
                  </a:lnTo>
                  <a:lnTo>
                    <a:pt x="646" y="1022"/>
                  </a:lnTo>
                  <a:lnTo>
                    <a:pt x="655" y="1075"/>
                  </a:lnTo>
                  <a:lnTo>
                    <a:pt x="663" y="1128"/>
                  </a:lnTo>
                  <a:lnTo>
                    <a:pt x="666" y="1181"/>
                  </a:lnTo>
                  <a:lnTo>
                    <a:pt x="669" y="1229"/>
                  </a:lnTo>
                  <a:lnTo>
                    <a:pt x="667" y="1276"/>
                  </a:lnTo>
                  <a:lnTo>
                    <a:pt x="656" y="1319"/>
                  </a:lnTo>
                  <a:lnTo>
                    <a:pt x="642" y="1362"/>
                  </a:lnTo>
                  <a:lnTo>
                    <a:pt x="619" y="1398"/>
                  </a:lnTo>
                  <a:lnTo>
                    <a:pt x="592" y="1433"/>
                  </a:lnTo>
                  <a:lnTo>
                    <a:pt x="557" y="1462"/>
                  </a:lnTo>
                  <a:lnTo>
                    <a:pt x="518" y="1489"/>
                  </a:lnTo>
                  <a:lnTo>
                    <a:pt x="478" y="1511"/>
                  </a:lnTo>
                  <a:lnTo>
                    <a:pt x="440" y="1533"/>
                  </a:lnTo>
                  <a:lnTo>
                    <a:pt x="399" y="1553"/>
                  </a:lnTo>
                  <a:lnTo>
                    <a:pt x="359" y="1573"/>
                  </a:lnTo>
                  <a:lnTo>
                    <a:pt x="318" y="1593"/>
                  </a:lnTo>
                  <a:lnTo>
                    <a:pt x="279" y="1615"/>
                  </a:lnTo>
                  <a:lnTo>
                    <a:pt x="241" y="1639"/>
                  </a:lnTo>
                  <a:lnTo>
                    <a:pt x="204" y="1669"/>
                  </a:lnTo>
                  <a:lnTo>
                    <a:pt x="198" y="1660"/>
                  </a:lnTo>
                  <a:lnTo>
                    <a:pt x="232" y="1520"/>
                  </a:lnTo>
                  <a:lnTo>
                    <a:pt x="215" y="1391"/>
                  </a:lnTo>
                  <a:lnTo>
                    <a:pt x="166" y="1270"/>
                  </a:lnTo>
                  <a:lnTo>
                    <a:pt x="104" y="1155"/>
                  </a:lnTo>
                  <a:lnTo>
                    <a:pt x="42" y="1039"/>
                  </a:lnTo>
                  <a:lnTo>
                    <a:pt x="3" y="921"/>
                  </a:lnTo>
                  <a:lnTo>
                    <a:pt x="0" y="797"/>
                  </a:lnTo>
                  <a:lnTo>
                    <a:pt x="56" y="667"/>
                  </a:lnTo>
                  <a:lnTo>
                    <a:pt x="86" y="623"/>
                  </a:lnTo>
                  <a:lnTo>
                    <a:pt x="120" y="583"/>
                  </a:lnTo>
                  <a:lnTo>
                    <a:pt x="158" y="545"/>
                  </a:lnTo>
                  <a:lnTo>
                    <a:pt x="201" y="510"/>
                  </a:lnTo>
                  <a:lnTo>
                    <a:pt x="242" y="475"/>
                  </a:lnTo>
                  <a:lnTo>
                    <a:pt x="286" y="443"/>
                  </a:lnTo>
                  <a:lnTo>
                    <a:pt x="330" y="411"/>
                  </a:lnTo>
                  <a:lnTo>
                    <a:pt x="372" y="380"/>
                  </a:lnTo>
                  <a:lnTo>
                    <a:pt x="436" y="355"/>
                  </a:lnTo>
                  <a:lnTo>
                    <a:pt x="504" y="340"/>
                  </a:lnTo>
                  <a:lnTo>
                    <a:pt x="574" y="333"/>
                  </a:lnTo>
                  <a:lnTo>
                    <a:pt x="645" y="339"/>
                  </a:lnTo>
                  <a:lnTo>
                    <a:pt x="713" y="351"/>
                  </a:lnTo>
                  <a:lnTo>
                    <a:pt x="778" y="375"/>
                  </a:lnTo>
                  <a:lnTo>
                    <a:pt x="839" y="408"/>
                  </a:lnTo>
                  <a:lnTo>
                    <a:pt x="892" y="455"/>
                  </a:lnTo>
                  <a:lnTo>
                    <a:pt x="969" y="549"/>
                  </a:lnTo>
                  <a:lnTo>
                    <a:pt x="982" y="500"/>
                  </a:lnTo>
                  <a:lnTo>
                    <a:pt x="999" y="454"/>
                  </a:lnTo>
                  <a:lnTo>
                    <a:pt x="1017" y="407"/>
                  </a:lnTo>
                  <a:lnTo>
                    <a:pt x="1039" y="362"/>
                  </a:lnTo>
                  <a:lnTo>
                    <a:pt x="1063" y="318"/>
                  </a:lnTo>
                  <a:lnTo>
                    <a:pt x="1094" y="279"/>
                  </a:lnTo>
                  <a:lnTo>
                    <a:pt x="1131" y="242"/>
                  </a:lnTo>
                  <a:lnTo>
                    <a:pt x="1174" y="211"/>
                  </a:lnTo>
                  <a:lnTo>
                    <a:pt x="1226" y="185"/>
                  </a:lnTo>
                  <a:lnTo>
                    <a:pt x="1282" y="167"/>
                  </a:lnTo>
                  <a:lnTo>
                    <a:pt x="1338" y="150"/>
                  </a:lnTo>
                  <a:lnTo>
                    <a:pt x="1397" y="136"/>
                  </a:lnTo>
                  <a:lnTo>
                    <a:pt x="1452" y="119"/>
                  </a:lnTo>
                  <a:lnTo>
                    <a:pt x="1508" y="98"/>
                  </a:lnTo>
                  <a:lnTo>
                    <a:pt x="1561" y="72"/>
                  </a:lnTo>
                  <a:lnTo>
                    <a:pt x="1611" y="39"/>
                  </a:lnTo>
                  <a:lnTo>
                    <a:pt x="1628" y="32"/>
                  </a:lnTo>
                  <a:lnTo>
                    <a:pt x="1646" y="30"/>
                  </a:lnTo>
                  <a:lnTo>
                    <a:pt x="1663" y="27"/>
                  </a:lnTo>
                  <a:lnTo>
                    <a:pt x="1681" y="27"/>
                  </a:lnTo>
                  <a:lnTo>
                    <a:pt x="1698" y="27"/>
                  </a:lnTo>
                  <a:lnTo>
                    <a:pt x="1716" y="30"/>
                  </a:lnTo>
                  <a:lnTo>
                    <a:pt x="1732" y="32"/>
                  </a:lnTo>
                  <a:lnTo>
                    <a:pt x="1750" y="39"/>
                  </a:lnTo>
                  <a:lnTo>
                    <a:pt x="1825" y="105"/>
                  </a:lnTo>
                  <a:lnTo>
                    <a:pt x="1860" y="79"/>
                  </a:lnTo>
                  <a:lnTo>
                    <a:pt x="1899" y="57"/>
                  </a:lnTo>
                  <a:lnTo>
                    <a:pt x="1936" y="36"/>
                  </a:lnTo>
                  <a:lnTo>
                    <a:pt x="1977" y="19"/>
                  </a:lnTo>
                  <a:lnTo>
                    <a:pt x="2017" y="7"/>
                  </a:lnTo>
                  <a:lnTo>
                    <a:pt x="2060" y="0"/>
                  </a:lnTo>
                  <a:lnTo>
                    <a:pt x="2106" y="0"/>
                  </a:lnTo>
                  <a:lnTo>
                    <a:pt x="2155" y="9"/>
                  </a:lnTo>
                  <a:lnTo>
                    <a:pt x="2200" y="22"/>
                  </a:lnTo>
                  <a:lnTo>
                    <a:pt x="2246" y="44"/>
                  </a:lnTo>
                  <a:lnTo>
                    <a:pt x="2289" y="71"/>
                  </a:lnTo>
                  <a:lnTo>
                    <a:pt x="2330" y="103"/>
                  </a:lnTo>
                  <a:lnTo>
                    <a:pt x="2368" y="138"/>
                  </a:lnTo>
                  <a:lnTo>
                    <a:pt x="2401" y="178"/>
                  </a:lnTo>
                  <a:lnTo>
                    <a:pt x="2431" y="220"/>
                  </a:lnTo>
                  <a:lnTo>
                    <a:pt x="2456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6" name="Freeform 14">
              <a:extLst>
                <a:ext uri="{FF2B5EF4-FFF2-40B4-BE49-F238E27FC236}">
                  <a16:creationId xmlns:a16="http://schemas.microsoft.com/office/drawing/2014/main" id="{AF9638F0-B7C0-7CEA-94FC-736B7BE14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600" y="1906588"/>
              <a:ext cx="1430338" cy="830263"/>
            </a:xfrm>
            <a:custGeom>
              <a:avLst/>
              <a:gdLst>
                <a:gd name="T0" fmla="*/ 2147483647 w 1803"/>
                <a:gd name="T1" fmla="*/ 2147483647 h 1048"/>
                <a:gd name="T2" fmla="*/ 2147483647 w 1803"/>
                <a:gd name="T3" fmla="*/ 2147483647 h 1048"/>
                <a:gd name="T4" fmla="*/ 2147483647 w 1803"/>
                <a:gd name="T5" fmla="*/ 2147483647 h 1048"/>
                <a:gd name="T6" fmla="*/ 2147483647 w 1803"/>
                <a:gd name="T7" fmla="*/ 2147483647 h 1048"/>
                <a:gd name="T8" fmla="*/ 2147483647 w 1803"/>
                <a:gd name="T9" fmla="*/ 2147483647 h 1048"/>
                <a:gd name="T10" fmla="*/ 2147483647 w 1803"/>
                <a:gd name="T11" fmla="*/ 2147483647 h 1048"/>
                <a:gd name="T12" fmla="*/ 2147483647 w 1803"/>
                <a:gd name="T13" fmla="*/ 2147483647 h 1048"/>
                <a:gd name="T14" fmla="*/ 2147483647 w 1803"/>
                <a:gd name="T15" fmla="*/ 2147483647 h 1048"/>
                <a:gd name="T16" fmla="*/ 2147483647 w 1803"/>
                <a:gd name="T17" fmla="*/ 2147483647 h 1048"/>
                <a:gd name="T18" fmla="*/ 2147483647 w 1803"/>
                <a:gd name="T19" fmla="*/ 2147483647 h 1048"/>
                <a:gd name="T20" fmla="*/ 2147483647 w 1803"/>
                <a:gd name="T21" fmla="*/ 2147483647 h 1048"/>
                <a:gd name="T22" fmla="*/ 2147483647 w 1803"/>
                <a:gd name="T23" fmla="*/ 2147483647 h 1048"/>
                <a:gd name="T24" fmla="*/ 2147483647 w 1803"/>
                <a:gd name="T25" fmla="*/ 2147483647 h 1048"/>
                <a:gd name="T26" fmla="*/ 2147483647 w 1803"/>
                <a:gd name="T27" fmla="*/ 2147483647 h 1048"/>
                <a:gd name="T28" fmla="*/ 2147483647 w 1803"/>
                <a:gd name="T29" fmla="*/ 2147483647 h 1048"/>
                <a:gd name="T30" fmla="*/ 2147483647 w 1803"/>
                <a:gd name="T31" fmla="*/ 2147483647 h 1048"/>
                <a:gd name="T32" fmla="*/ 2147483647 w 1803"/>
                <a:gd name="T33" fmla="*/ 2147483647 h 1048"/>
                <a:gd name="T34" fmla="*/ 2147483647 w 1803"/>
                <a:gd name="T35" fmla="*/ 2147483647 h 1048"/>
                <a:gd name="T36" fmla="*/ 2147483647 w 1803"/>
                <a:gd name="T37" fmla="*/ 2147483647 h 1048"/>
                <a:gd name="T38" fmla="*/ 2147483647 w 1803"/>
                <a:gd name="T39" fmla="*/ 2147483647 h 1048"/>
                <a:gd name="T40" fmla="*/ 2147483647 w 1803"/>
                <a:gd name="T41" fmla="*/ 2147483647 h 1048"/>
                <a:gd name="T42" fmla="*/ 2147483647 w 1803"/>
                <a:gd name="T43" fmla="*/ 2147483647 h 1048"/>
                <a:gd name="T44" fmla="*/ 2147483647 w 1803"/>
                <a:gd name="T45" fmla="*/ 2147483647 h 1048"/>
                <a:gd name="T46" fmla="*/ 2147483647 w 1803"/>
                <a:gd name="T47" fmla="*/ 2147483647 h 1048"/>
                <a:gd name="T48" fmla="*/ 2147483647 w 1803"/>
                <a:gd name="T49" fmla="*/ 2147483647 h 1048"/>
                <a:gd name="T50" fmla="*/ 2147483647 w 1803"/>
                <a:gd name="T51" fmla="*/ 2147483647 h 1048"/>
                <a:gd name="T52" fmla="*/ 2147483647 w 1803"/>
                <a:gd name="T53" fmla="*/ 2147483647 h 1048"/>
                <a:gd name="T54" fmla="*/ 2147483647 w 1803"/>
                <a:gd name="T55" fmla="*/ 2147483647 h 1048"/>
                <a:gd name="T56" fmla="*/ 2147483647 w 1803"/>
                <a:gd name="T57" fmla="*/ 2147483647 h 1048"/>
                <a:gd name="T58" fmla="*/ 2147483647 w 1803"/>
                <a:gd name="T59" fmla="*/ 2147483647 h 1048"/>
                <a:gd name="T60" fmla="*/ 2147483647 w 1803"/>
                <a:gd name="T61" fmla="*/ 2147483647 h 1048"/>
                <a:gd name="T62" fmla="*/ 2147483647 w 1803"/>
                <a:gd name="T63" fmla="*/ 2147483647 h 1048"/>
                <a:gd name="T64" fmla="*/ 2147483647 w 1803"/>
                <a:gd name="T65" fmla="*/ 2147483647 h 1048"/>
                <a:gd name="T66" fmla="*/ 2147483647 w 1803"/>
                <a:gd name="T67" fmla="*/ 2147483647 h 1048"/>
                <a:gd name="T68" fmla="*/ 2147483647 w 1803"/>
                <a:gd name="T69" fmla="*/ 2147483647 h 1048"/>
                <a:gd name="T70" fmla="*/ 2147483647 w 1803"/>
                <a:gd name="T71" fmla="*/ 2147483647 h 1048"/>
                <a:gd name="T72" fmla="*/ 2147483647 w 1803"/>
                <a:gd name="T73" fmla="*/ 2147483647 h 1048"/>
                <a:gd name="T74" fmla="*/ 2147483647 w 1803"/>
                <a:gd name="T75" fmla="*/ 2147483647 h 1048"/>
                <a:gd name="T76" fmla="*/ 2147483647 w 1803"/>
                <a:gd name="T77" fmla="*/ 2147483647 h 1048"/>
                <a:gd name="T78" fmla="*/ 2147483647 w 1803"/>
                <a:gd name="T79" fmla="*/ 2147483647 h 1048"/>
                <a:gd name="T80" fmla="*/ 2147483647 w 1803"/>
                <a:gd name="T81" fmla="*/ 2147483647 h 1048"/>
                <a:gd name="T82" fmla="*/ 2147483647 w 1803"/>
                <a:gd name="T83" fmla="*/ 2147483647 h 1048"/>
                <a:gd name="T84" fmla="*/ 2147483647 w 1803"/>
                <a:gd name="T85" fmla="*/ 2147483647 h 1048"/>
                <a:gd name="T86" fmla="*/ 2147483647 w 1803"/>
                <a:gd name="T87" fmla="*/ 2147483647 h 1048"/>
                <a:gd name="T88" fmla="*/ 2147483647 w 1803"/>
                <a:gd name="T89" fmla="*/ 2147483647 h 1048"/>
                <a:gd name="T90" fmla="*/ 2147483647 w 1803"/>
                <a:gd name="T91" fmla="*/ 2147483647 h 1048"/>
                <a:gd name="T92" fmla="*/ 2147483647 w 1803"/>
                <a:gd name="T93" fmla="*/ 2147483647 h 1048"/>
                <a:gd name="T94" fmla="*/ 2147483647 w 1803"/>
                <a:gd name="T95" fmla="*/ 2147483647 h 1048"/>
                <a:gd name="T96" fmla="*/ 2147483647 w 1803"/>
                <a:gd name="T97" fmla="*/ 2147483647 h 1048"/>
                <a:gd name="T98" fmla="*/ 2147483647 w 1803"/>
                <a:gd name="T99" fmla="*/ 2147483647 h 1048"/>
                <a:gd name="T100" fmla="*/ 2147483647 w 1803"/>
                <a:gd name="T101" fmla="*/ 2147483647 h 1048"/>
                <a:gd name="T102" fmla="*/ 2147483647 w 1803"/>
                <a:gd name="T103" fmla="*/ 2147483647 h 1048"/>
                <a:gd name="T104" fmla="*/ 2147483647 w 1803"/>
                <a:gd name="T105" fmla="*/ 2147483647 h 1048"/>
                <a:gd name="T106" fmla="*/ 2147483647 w 1803"/>
                <a:gd name="T107" fmla="*/ 2147483647 h 1048"/>
                <a:gd name="T108" fmla="*/ 2147483647 w 1803"/>
                <a:gd name="T109" fmla="*/ 0 h 1048"/>
                <a:gd name="T110" fmla="*/ 2147483647 w 1803"/>
                <a:gd name="T111" fmla="*/ 2147483647 h 1048"/>
                <a:gd name="T112" fmla="*/ 2147483647 w 1803"/>
                <a:gd name="T113" fmla="*/ 2147483647 h 1048"/>
                <a:gd name="T114" fmla="*/ 2147483647 w 1803"/>
                <a:gd name="T115" fmla="*/ 2147483647 h 1048"/>
                <a:gd name="T116" fmla="*/ 2147483647 w 1803"/>
                <a:gd name="T117" fmla="*/ 2147483647 h 1048"/>
                <a:gd name="T118" fmla="*/ 2147483647 w 1803"/>
                <a:gd name="T119" fmla="*/ 2147483647 h 10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03"/>
                <a:gd name="T181" fmla="*/ 0 h 1048"/>
                <a:gd name="T182" fmla="*/ 1803 w 1803"/>
                <a:gd name="T183" fmla="*/ 1048 h 10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03" h="1048">
                  <a:moveTo>
                    <a:pt x="585" y="179"/>
                  </a:moveTo>
                  <a:lnTo>
                    <a:pt x="597" y="204"/>
                  </a:lnTo>
                  <a:lnTo>
                    <a:pt x="607" y="232"/>
                  </a:lnTo>
                  <a:lnTo>
                    <a:pt x="616" y="259"/>
                  </a:lnTo>
                  <a:lnTo>
                    <a:pt x="626" y="287"/>
                  </a:lnTo>
                  <a:lnTo>
                    <a:pt x="634" y="313"/>
                  </a:lnTo>
                  <a:lnTo>
                    <a:pt x="647" y="339"/>
                  </a:lnTo>
                  <a:lnTo>
                    <a:pt x="660" y="363"/>
                  </a:lnTo>
                  <a:lnTo>
                    <a:pt x="679" y="387"/>
                  </a:lnTo>
                  <a:lnTo>
                    <a:pt x="687" y="385"/>
                  </a:lnTo>
                  <a:lnTo>
                    <a:pt x="696" y="383"/>
                  </a:lnTo>
                  <a:lnTo>
                    <a:pt x="703" y="376"/>
                  </a:lnTo>
                  <a:lnTo>
                    <a:pt x="709" y="371"/>
                  </a:lnTo>
                  <a:lnTo>
                    <a:pt x="713" y="362"/>
                  </a:lnTo>
                  <a:lnTo>
                    <a:pt x="718" y="354"/>
                  </a:lnTo>
                  <a:lnTo>
                    <a:pt x="722" y="347"/>
                  </a:lnTo>
                  <a:lnTo>
                    <a:pt x="727" y="340"/>
                  </a:lnTo>
                  <a:lnTo>
                    <a:pt x="745" y="300"/>
                  </a:lnTo>
                  <a:lnTo>
                    <a:pt x="770" y="265"/>
                  </a:lnTo>
                  <a:lnTo>
                    <a:pt x="798" y="234"/>
                  </a:lnTo>
                  <a:lnTo>
                    <a:pt x="832" y="207"/>
                  </a:lnTo>
                  <a:lnTo>
                    <a:pt x="867" y="182"/>
                  </a:lnTo>
                  <a:lnTo>
                    <a:pt x="905" y="163"/>
                  </a:lnTo>
                  <a:lnTo>
                    <a:pt x="943" y="148"/>
                  </a:lnTo>
                  <a:lnTo>
                    <a:pt x="983" y="136"/>
                  </a:lnTo>
                  <a:lnTo>
                    <a:pt x="1029" y="128"/>
                  </a:lnTo>
                  <a:lnTo>
                    <a:pt x="1078" y="126"/>
                  </a:lnTo>
                  <a:lnTo>
                    <a:pt x="1126" y="126"/>
                  </a:lnTo>
                  <a:lnTo>
                    <a:pt x="1175" y="131"/>
                  </a:lnTo>
                  <a:lnTo>
                    <a:pt x="1220" y="140"/>
                  </a:lnTo>
                  <a:lnTo>
                    <a:pt x="1264" y="155"/>
                  </a:lnTo>
                  <a:lnTo>
                    <a:pt x="1306" y="176"/>
                  </a:lnTo>
                  <a:lnTo>
                    <a:pt x="1344" y="204"/>
                  </a:lnTo>
                  <a:lnTo>
                    <a:pt x="1408" y="294"/>
                  </a:lnTo>
                  <a:lnTo>
                    <a:pt x="1453" y="396"/>
                  </a:lnTo>
                  <a:lnTo>
                    <a:pt x="1488" y="502"/>
                  </a:lnTo>
                  <a:lnTo>
                    <a:pt x="1521" y="610"/>
                  </a:lnTo>
                  <a:lnTo>
                    <a:pt x="1560" y="712"/>
                  </a:lnTo>
                  <a:lnTo>
                    <a:pt x="1616" y="804"/>
                  </a:lnTo>
                  <a:lnTo>
                    <a:pt x="1693" y="877"/>
                  </a:lnTo>
                  <a:lnTo>
                    <a:pt x="1803" y="932"/>
                  </a:lnTo>
                  <a:lnTo>
                    <a:pt x="1741" y="967"/>
                  </a:lnTo>
                  <a:lnTo>
                    <a:pt x="1675" y="999"/>
                  </a:lnTo>
                  <a:lnTo>
                    <a:pt x="1603" y="1023"/>
                  </a:lnTo>
                  <a:lnTo>
                    <a:pt x="1530" y="1042"/>
                  </a:lnTo>
                  <a:lnTo>
                    <a:pt x="1454" y="1048"/>
                  </a:lnTo>
                  <a:lnTo>
                    <a:pt x="1379" y="1045"/>
                  </a:lnTo>
                  <a:lnTo>
                    <a:pt x="1306" y="1030"/>
                  </a:lnTo>
                  <a:lnTo>
                    <a:pt x="1236" y="1001"/>
                  </a:lnTo>
                  <a:lnTo>
                    <a:pt x="1205" y="987"/>
                  </a:lnTo>
                  <a:lnTo>
                    <a:pt x="1175" y="973"/>
                  </a:lnTo>
                  <a:lnTo>
                    <a:pt x="1146" y="956"/>
                  </a:lnTo>
                  <a:lnTo>
                    <a:pt x="1118" y="938"/>
                  </a:lnTo>
                  <a:lnTo>
                    <a:pt x="1091" y="916"/>
                  </a:lnTo>
                  <a:lnTo>
                    <a:pt x="1065" y="894"/>
                  </a:lnTo>
                  <a:lnTo>
                    <a:pt x="1042" y="870"/>
                  </a:lnTo>
                  <a:lnTo>
                    <a:pt x="1022" y="844"/>
                  </a:lnTo>
                  <a:lnTo>
                    <a:pt x="1001" y="800"/>
                  </a:lnTo>
                  <a:lnTo>
                    <a:pt x="983" y="756"/>
                  </a:lnTo>
                  <a:lnTo>
                    <a:pt x="963" y="711"/>
                  </a:lnTo>
                  <a:lnTo>
                    <a:pt x="944" y="668"/>
                  </a:lnTo>
                  <a:lnTo>
                    <a:pt x="920" y="627"/>
                  </a:lnTo>
                  <a:lnTo>
                    <a:pt x="891" y="589"/>
                  </a:lnTo>
                  <a:lnTo>
                    <a:pt x="858" y="556"/>
                  </a:lnTo>
                  <a:lnTo>
                    <a:pt x="817" y="530"/>
                  </a:lnTo>
                  <a:lnTo>
                    <a:pt x="801" y="526"/>
                  </a:lnTo>
                  <a:lnTo>
                    <a:pt x="784" y="525"/>
                  </a:lnTo>
                  <a:lnTo>
                    <a:pt x="766" y="522"/>
                  </a:lnTo>
                  <a:lnTo>
                    <a:pt x="749" y="524"/>
                  </a:lnTo>
                  <a:lnTo>
                    <a:pt x="731" y="526"/>
                  </a:lnTo>
                  <a:lnTo>
                    <a:pt x="717" y="531"/>
                  </a:lnTo>
                  <a:lnTo>
                    <a:pt x="703" y="539"/>
                  </a:lnTo>
                  <a:lnTo>
                    <a:pt x="693" y="552"/>
                  </a:lnTo>
                  <a:lnTo>
                    <a:pt x="704" y="582"/>
                  </a:lnTo>
                  <a:lnTo>
                    <a:pt x="713" y="614"/>
                  </a:lnTo>
                  <a:lnTo>
                    <a:pt x="718" y="649"/>
                  </a:lnTo>
                  <a:lnTo>
                    <a:pt x="722" y="685"/>
                  </a:lnTo>
                  <a:lnTo>
                    <a:pt x="722" y="720"/>
                  </a:lnTo>
                  <a:lnTo>
                    <a:pt x="721" y="755"/>
                  </a:lnTo>
                  <a:lnTo>
                    <a:pt x="715" y="788"/>
                  </a:lnTo>
                  <a:lnTo>
                    <a:pt x="709" y="819"/>
                  </a:lnTo>
                  <a:lnTo>
                    <a:pt x="692" y="787"/>
                  </a:lnTo>
                  <a:lnTo>
                    <a:pt x="672" y="755"/>
                  </a:lnTo>
                  <a:lnTo>
                    <a:pt x="646" y="724"/>
                  </a:lnTo>
                  <a:lnTo>
                    <a:pt x="617" y="694"/>
                  </a:lnTo>
                  <a:lnTo>
                    <a:pt x="585" y="667"/>
                  </a:lnTo>
                  <a:lnTo>
                    <a:pt x="550" y="645"/>
                  </a:lnTo>
                  <a:lnTo>
                    <a:pt x="513" y="629"/>
                  </a:lnTo>
                  <a:lnTo>
                    <a:pt x="476" y="620"/>
                  </a:lnTo>
                  <a:lnTo>
                    <a:pt x="411" y="613"/>
                  </a:lnTo>
                  <a:lnTo>
                    <a:pt x="343" y="614"/>
                  </a:lnTo>
                  <a:lnTo>
                    <a:pt x="275" y="617"/>
                  </a:lnTo>
                  <a:lnTo>
                    <a:pt x="209" y="619"/>
                  </a:lnTo>
                  <a:lnTo>
                    <a:pt x="145" y="613"/>
                  </a:lnTo>
                  <a:lnTo>
                    <a:pt x="89" y="593"/>
                  </a:lnTo>
                  <a:lnTo>
                    <a:pt x="39" y="556"/>
                  </a:lnTo>
                  <a:lnTo>
                    <a:pt x="0" y="495"/>
                  </a:lnTo>
                  <a:lnTo>
                    <a:pt x="9" y="446"/>
                  </a:lnTo>
                  <a:lnTo>
                    <a:pt x="19" y="398"/>
                  </a:lnTo>
                  <a:lnTo>
                    <a:pt x="28" y="349"/>
                  </a:lnTo>
                  <a:lnTo>
                    <a:pt x="37" y="300"/>
                  </a:lnTo>
                  <a:lnTo>
                    <a:pt x="43" y="250"/>
                  </a:lnTo>
                  <a:lnTo>
                    <a:pt x="45" y="199"/>
                  </a:lnTo>
                  <a:lnTo>
                    <a:pt x="43" y="148"/>
                  </a:lnTo>
                  <a:lnTo>
                    <a:pt x="36" y="97"/>
                  </a:lnTo>
                  <a:lnTo>
                    <a:pt x="70" y="60"/>
                  </a:lnTo>
                  <a:lnTo>
                    <a:pt x="108" y="34"/>
                  </a:lnTo>
                  <a:lnTo>
                    <a:pt x="150" y="15"/>
                  </a:lnTo>
                  <a:lnTo>
                    <a:pt x="195" y="6"/>
                  </a:lnTo>
                  <a:lnTo>
                    <a:pt x="240" y="0"/>
                  </a:lnTo>
                  <a:lnTo>
                    <a:pt x="288" y="3"/>
                  </a:lnTo>
                  <a:lnTo>
                    <a:pt x="334" y="9"/>
                  </a:lnTo>
                  <a:lnTo>
                    <a:pt x="381" y="21"/>
                  </a:lnTo>
                  <a:lnTo>
                    <a:pt x="407" y="31"/>
                  </a:lnTo>
                  <a:lnTo>
                    <a:pt x="435" y="46"/>
                  </a:lnTo>
                  <a:lnTo>
                    <a:pt x="464" y="61"/>
                  </a:lnTo>
                  <a:lnTo>
                    <a:pt x="493" y="82"/>
                  </a:lnTo>
                  <a:lnTo>
                    <a:pt x="519" y="104"/>
                  </a:lnTo>
                  <a:lnTo>
                    <a:pt x="544" y="127"/>
                  </a:lnTo>
                  <a:lnTo>
                    <a:pt x="566" y="151"/>
                  </a:lnTo>
                  <a:lnTo>
                    <a:pt x="585" y="17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7" name="Freeform 15">
              <a:extLst>
                <a:ext uri="{FF2B5EF4-FFF2-40B4-BE49-F238E27FC236}">
                  <a16:creationId xmlns:a16="http://schemas.microsoft.com/office/drawing/2014/main" id="{29A4A592-2FE2-EFF2-C74D-AA498C2E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600" y="1917700"/>
              <a:ext cx="1389063" cy="1190625"/>
            </a:xfrm>
            <a:custGeom>
              <a:avLst/>
              <a:gdLst>
                <a:gd name="T0" fmla="*/ 2147483647 w 1751"/>
                <a:gd name="T1" fmla="*/ 2147483647 h 1501"/>
                <a:gd name="T2" fmla="*/ 2147483647 w 1751"/>
                <a:gd name="T3" fmla="*/ 2147483647 h 1501"/>
                <a:gd name="T4" fmla="*/ 2147483647 w 1751"/>
                <a:gd name="T5" fmla="*/ 2147483647 h 1501"/>
                <a:gd name="T6" fmla="*/ 2147483647 w 1751"/>
                <a:gd name="T7" fmla="*/ 2147483647 h 1501"/>
                <a:gd name="T8" fmla="*/ 2147483647 w 1751"/>
                <a:gd name="T9" fmla="*/ 2147483647 h 1501"/>
                <a:gd name="T10" fmla="*/ 2147483647 w 1751"/>
                <a:gd name="T11" fmla="*/ 2147483647 h 1501"/>
                <a:gd name="T12" fmla="*/ 2147483647 w 1751"/>
                <a:gd name="T13" fmla="*/ 2147483647 h 1501"/>
                <a:gd name="T14" fmla="*/ 2147483647 w 1751"/>
                <a:gd name="T15" fmla="*/ 2147483647 h 1501"/>
                <a:gd name="T16" fmla="*/ 2147483647 w 1751"/>
                <a:gd name="T17" fmla="*/ 2147483647 h 1501"/>
                <a:gd name="T18" fmla="*/ 2147483647 w 1751"/>
                <a:gd name="T19" fmla="*/ 2147483647 h 1501"/>
                <a:gd name="T20" fmla="*/ 2147483647 w 1751"/>
                <a:gd name="T21" fmla="*/ 2147483647 h 1501"/>
                <a:gd name="T22" fmla="*/ 2147483647 w 1751"/>
                <a:gd name="T23" fmla="*/ 2147483647 h 1501"/>
                <a:gd name="T24" fmla="*/ 2147483647 w 1751"/>
                <a:gd name="T25" fmla="*/ 2147483647 h 1501"/>
                <a:gd name="T26" fmla="*/ 2147483647 w 1751"/>
                <a:gd name="T27" fmla="*/ 2147483647 h 1501"/>
                <a:gd name="T28" fmla="*/ 2147483647 w 1751"/>
                <a:gd name="T29" fmla="*/ 2147483647 h 1501"/>
                <a:gd name="T30" fmla="*/ 2147483647 w 1751"/>
                <a:gd name="T31" fmla="*/ 2147483647 h 1501"/>
                <a:gd name="T32" fmla="*/ 2147483647 w 1751"/>
                <a:gd name="T33" fmla="*/ 2147483647 h 1501"/>
                <a:gd name="T34" fmla="*/ 2147483647 w 1751"/>
                <a:gd name="T35" fmla="*/ 2147483647 h 1501"/>
                <a:gd name="T36" fmla="*/ 2147483647 w 1751"/>
                <a:gd name="T37" fmla="*/ 2147483647 h 1501"/>
                <a:gd name="T38" fmla="*/ 2147483647 w 1751"/>
                <a:gd name="T39" fmla="*/ 2147483647 h 1501"/>
                <a:gd name="T40" fmla="*/ 2147483647 w 1751"/>
                <a:gd name="T41" fmla="*/ 2147483647 h 1501"/>
                <a:gd name="T42" fmla="*/ 2147483647 w 1751"/>
                <a:gd name="T43" fmla="*/ 2147483647 h 1501"/>
                <a:gd name="T44" fmla="*/ 2147483647 w 1751"/>
                <a:gd name="T45" fmla="*/ 2147483647 h 1501"/>
                <a:gd name="T46" fmla="*/ 2147483647 w 1751"/>
                <a:gd name="T47" fmla="*/ 2147483647 h 1501"/>
                <a:gd name="T48" fmla="*/ 2147483647 w 1751"/>
                <a:gd name="T49" fmla="*/ 2147483647 h 1501"/>
                <a:gd name="T50" fmla="*/ 2147483647 w 1751"/>
                <a:gd name="T51" fmla="*/ 2147483647 h 1501"/>
                <a:gd name="T52" fmla="*/ 2147483647 w 1751"/>
                <a:gd name="T53" fmla="*/ 2147483647 h 1501"/>
                <a:gd name="T54" fmla="*/ 2147483647 w 1751"/>
                <a:gd name="T55" fmla="*/ 2147483647 h 1501"/>
                <a:gd name="T56" fmla="*/ 2147483647 w 1751"/>
                <a:gd name="T57" fmla="*/ 2147483647 h 1501"/>
                <a:gd name="T58" fmla="*/ 2147483647 w 1751"/>
                <a:gd name="T59" fmla="*/ 2147483647 h 1501"/>
                <a:gd name="T60" fmla="*/ 2147483647 w 1751"/>
                <a:gd name="T61" fmla="*/ 2147483647 h 1501"/>
                <a:gd name="T62" fmla="*/ 2147483647 w 1751"/>
                <a:gd name="T63" fmla="*/ 2147483647 h 1501"/>
                <a:gd name="T64" fmla="*/ 2147483647 w 1751"/>
                <a:gd name="T65" fmla="*/ 2147483647 h 1501"/>
                <a:gd name="T66" fmla="*/ 2147483647 w 1751"/>
                <a:gd name="T67" fmla="*/ 2147483647 h 1501"/>
                <a:gd name="T68" fmla="*/ 2147483647 w 1751"/>
                <a:gd name="T69" fmla="*/ 2147483647 h 1501"/>
                <a:gd name="T70" fmla="*/ 2147483647 w 1751"/>
                <a:gd name="T71" fmla="*/ 2147483647 h 1501"/>
                <a:gd name="T72" fmla="*/ 2147483647 w 1751"/>
                <a:gd name="T73" fmla="*/ 2147483647 h 1501"/>
                <a:gd name="T74" fmla="*/ 2147483647 w 1751"/>
                <a:gd name="T75" fmla="*/ 2147483647 h 1501"/>
                <a:gd name="T76" fmla="*/ 2147483647 w 1751"/>
                <a:gd name="T77" fmla="*/ 2147483647 h 1501"/>
                <a:gd name="T78" fmla="*/ 2147483647 w 1751"/>
                <a:gd name="T79" fmla="*/ 2147483647 h 1501"/>
                <a:gd name="T80" fmla="*/ 2147483647 w 1751"/>
                <a:gd name="T81" fmla="*/ 2147483647 h 1501"/>
                <a:gd name="T82" fmla="*/ 2147483647 w 1751"/>
                <a:gd name="T83" fmla="*/ 2147483647 h 1501"/>
                <a:gd name="T84" fmla="*/ 2147483647 w 1751"/>
                <a:gd name="T85" fmla="*/ 2147483647 h 1501"/>
                <a:gd name="T86" fmla="*/ 2147483647 w 1751"/>
                <a:gd name="T87" fmla="*/ 2147483647 h 1501"/>
                <a:gd name="T88" fmla="*/ 2147483647 w 1751"/>
                <a:gd name="T89" fmla="*/ 2147483647 h 1501"/>
                <a:gd name="T90" fmla="*/ 2147483647 w 1751"/>
                <a:gd name="T91" fmla="*/ 2147483647 h 1501"/>
                <a:gd name="T92" fmla="*/ 2147483647 w 1751"/>
                <a:gd name="T93" fmla="*/ 2147483647 h 1501"/>
                <a:gd name="T94" fmla="*/ 2147483647 w 1751"/>
                <a:gd name="T95" fmla="*/ 2147483647 h 1501"/>
                <a:gd name="T96" fmla="*/ 2147483647 w 1751"/>
                <a:gd name="T97" fmla="*/ 2147483647 h 1501"/>
                <a:gd name="T98" fmla="*/ 2147483647 w 1751"/>
                <a:gd name="T99" fmla="*/ 2147483647 h 1501"/>
                <a:gd name="T100" fmla="*/ 2147483647 w 1751"/>
                <a:gd name="T101" fmla="*/ 2147483647 h 1501"/>
                <a:gd name="T102" fmla="*/ 2147483647 w 1751"/>
                <a:gd name="T103" fmla="*/ 2147483647 h 1501"/>
                <a:gd name="T104" fmla="*/ 2147483647 w 1751"/>
                <a:gd name="T105" fmla="*/ 2147483647 h 15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51"/>
                <a:gd name="T160" fmla="*/ 0 h 1501"/>
                <a:gd name="T161" fmla="*/ 1751 w 1751"/>
                <a:gd name="T162" fmla="*/ 1501 h 15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51" h="1501">
                  <a:moveTo>
                    <a:pt x="1720" y="40"/>
                  </a:moveTo>
                  <a:lnTo>
                    <a:pt x="1735" y="62"/>
                  </a:lnTo>
                  <a:lnTo>
                    <a:pt x="1744" y="89"/>
                  </a:lnTo>
                  <a:lnTo>
                    <a:pt x="1749" y="117"/>
                  </a:lnTo>
                  <a:lnTo>
                    <a:pt x="1751" y="147"/>
                  </a:lnTo>
                  <a:lnTo>
                    <a:pt x="1749" y="175"/>
                  </a:lnTo>
                  <a:lnTo>
                    <a:pt x="1748" y="205"/>
                  </a:lnTo>
                  <a:lnTo>
                    <a:pt x="1747" y="232"/>
                  </a:lnTo>
                  <a:lnTo>
                    <a:pt x="1749" y="259"/>
                  </a:lnTo>
                  <a:lnTo>
                    <a:pt x="1738" y="337"/>
                  </a:lnTo>
                  <a:lnTo>
                    <a:pt x="1721" y="417"/>
                  </a:lnTo>
                  <a:lnTo>
                    <a:pt x="1696" y="493"/>
                  </a:lnTo>
                  <a:lnTo>
                    <a:pt x="1664" y="567"/>
                  </a:lnTo>
                  <a:lnTo>
                    <a:pt x="1621" y="631"/>
                  </a:lnTo>
                  <a:lnTo>
                    <a:pt x="1568" y="689"/>
                  </a:lnTo>
                  <a:lnTo>
                    <a:pt x="1504" y="736"/>
                  </a:lnTo>
                  <a:lnTo>
                    <a:pt x="1428" y="769"/>
                  </a:lnTo>
                  <a:lnTo>
                    <a:pt x="1403" y="773"/>
                  </a:lnTo>
                  <a:lnTo>
                    <a:pt x="1379" y="778"/>
                  </a:lnTo>
                  <a:lnTo>
                    <a:pt x="1354" y="782"/>
                  </a:lnTo>
                  <a:lnTo>
                    <a:pt x="1331" y="786"/>
                  </a:lnTo>
                  <a:lnTo>
                    <a:pt x="1305" y="788"/>
                  </a:lnTo>
                  <a:lnTo>
                    <a:pt x="1279" y="789"/>
                  </a:lnTo>
                  <a:lnTo>
                    <a:pt x="1253" y="789"/>
                  </a:lnTo>
                  <a:lnTo>
                    <a:pt x="1229" y="788"/>
                  </a:lnTo>
                  <a:lnTo>
                    <a:pt x="1242" y="775"/>
                  </a:lnTo>
                  <a:lnTo>
                    <a:pt x="1256" y="762"/>
                  </a:lnTo>
                  <a:lnTo>
                    <a:pt x="1268" y="745"/>
                  </a:lnTo>
                  <a:lnTo>
                    <a:pt x="1279" y="729"/>
                  </a:lnTo>
                  <a:lnTo>
                    <a:pt x="1287" y="711"/>
                  </a:lnTo>
                  <a:lnTo>
                    <a:pt x="1292" y="695"/>
                  </a:lnTo>
                  <a:lnTo>
                    <a:pt x="1293" y="676"/>
                  </a:lnTo>
                  <a:lnTo>
                    <a:pt x="1291" y="661"/>
                  </a:lnTo>
                  <a:lnTo>
                    <a:pt x="1279" y="647"/>
                  </a:lnTo>
                  <a:lnTo>
                    <a:pt x="1269" y="636"/>
                  </a:lnTo>
                  <a:lnTo>
                    <a:pt x="1256" y="629"/>
                  </a:lnTo>
                  <a:lnTo>
                    <a:pt x="1243" y="625"/>
                  </a:lnTo>
                  <a:lnTo>
                    <a:pt x="1227" y="621"/>
                  </a:lnTo>
                  <a:lnTo>
                    <a:pt x="1213" y="621"/>
                  </a:lnTo>
                  <a:lnTo>
                    <a:pt x="1199" y="622"/>
                  </a:lnTo>
                  <a:lnTo>
                    <a:pt x="1186" y="627"/>
                  </a:lnTo>
                  <a:lnTo>
                    <a:pt x="1168" y="633"/>
                  </a:lnTo>
                  <a:lnTo>
                    <a:pt x="1153" y="640"/>
                  </a:lnTo>
                  <a:lnTo>
                    <a:pt x="1136" y="648"/>
                  </a:lnTo>
                  <a:lnTo>
                    <a:pt x="1122" y="660"/>
                  </a:lnTo>
                  <a:lnTo>
                    <a:pt x="1106" y="671"/>
                  </a:lnTo>
                  <a:lnTo>
                    <a:pt x="1094" y="684"/>
                  </a:lnTo>
                  <a:lnTo>
                    <a:pt x="1085" y="700"/>
                  </a:lnTo>
                  <a:lnTo>
                    <a:pt x="1080" y="718"/>
                  </a:lnTo>
                  <a:lnTo>
                    <a:pt x="1075" y="729"/>
                  </a:lnTo>
                  <a:lnTo>
                    <a:pt x="1072" y="742"/>
                  </a:lnTo>
                  <a:lnTo>
                    <a:pt x="1070" y="757"/>
                  </a:lnTo>
                  <a:lnTo>
                    <a:pt x="1070" y="771"/>
                  </a:lnTo>
                  <a:lnTo>
                    <a:pt x="1067" y="784"/>
                  </a:lnTo>
                  <a:lnTo>
                    <a:pt x="1065" y="797"/>
                  </a:lnTo>
                  <a:lnTo>
                    <a:pt x="1061" y="809"/>
                  </a:lnTo>
                  <a:lnTo>
                    <a:pt x="1057" y="822"/>
                  </a:lnTo>
                  <a:lnTo>
                    <a:pt x="1062" y="844"/>
                  </a:lnTo>
                  <a:lnTo>
                    <a:pt x="1067" y="868"/>
                  </a:lnTo>
                  <a:lnTo>
                    <a:pt x="1071" y="891"/>
                  </a:lnTo>
                  <a:lnTo>
                    <a:pt x="1076" y="915"/>
                  </a:lnTo>
                  <a:lnTo>
                    <a:pt x="1079" y="939"/>
                  </a:lnTo>
                  <a:lnTo>
                    <a:pt x="1083" y="963"/>
                  </a:lnTo>
                  <a:lnTo>
                    <a:pt x="1087" y="988"/>
                  </a:lnTo>
                  <a:lnTo>
                    <a:pt x="1092" y="1012"/>
                  </a:lnTo>
                  <a:lnTo>
                    <a:pt x="1092" y="1019"/>
                  </a:lnTo>
                  <a:lnTo>
                    <a:pt x="1093" y="1025"/>
                  </a:lnTo>
                  <a:lnTo>
                    <a:pt x="1096" y="1033"/>
                  </a:lnTo>
                  <a:lnTo>
                    <a:pt x="1098" y="1041"/>
                  </a:lnTo>
                  <a:lnTo>
                    <a:pt x="1101" y="1054"/>
                  </a:lnTo>
                  <a:lnTo>
                    <a:pt x="1101" y="1067"/>
                  </a:lnTo>
                  <a:lnTo>
                    <a:pt x="1080" y="1032"/>
                  </a:lnTo>
                  <a:lnTo>
                    <a:pt x="1061" y="998"/>
                  </a:lnTo>
                  <a:lnTo>
                    <a:pt x="1043" y="963"/>
                  </a:lnTo>
                  <a:lnTo>
                    <a:pt x="1027" y="928"/>
                  </a:lnTo>
                  <a:lnTo>
                    <a:pt x="1012" y="892"/>
                  </a:lnTo>
                  <a:lnTo>
                    <a:pt x="1000" y="856"/>
                  </a:lnTo>
                  <a:lnTo>
                    <a:pt x="990" y="819"/>
                  </a:lnTo>
                  <a:lnTo>
                    <a:pt x="983" y="781"/>
                  </a:lnTo>
                  <a:lnTo>
                    <a:pt x="942" y="753"/>
                  </a:lnTo>
                  <a:lnTo>
                    <a:pt x="902" y="722"/>
                  </a:lnTo>
                  <a:lnTo>
                    <a:pt x="862" y="689"/>
                  </a:lnTo>
                  <a:lnTo>
                    <a:pt x="821" y="660"/>
                  </a:lnTo>
                  <a:lnTo>
                    <a:pt x="777" y="634"/>
                  </a:lnTo>
                  <a:lnTo>
                    <a:pt x="731" y="617"/>
                  </a:lnTo>
                  <a:lnTo>
                    <a:pt x="682" y="613"/>
                  </a:lnTo>
                  <a:lnTo>
                    <a:pt x="631" y="627"/>
                  </a:lnTo>
                  <a:lnTo>
                    <a:pt x="562" y="705"/>
                  </a:lnTo>
                  <a:lnTo>
                    <a:pt x="536" y="793"/>
                  </a:lnTo>
                  <a:lnTo>
                    <a:pt x="538" y="886"/>
                  </a:lnTo>
                  <a:lnTo>
                    <a:pt x="556" y="984"/>
                  </a:lnTo>
                  <a:lnTo>
                    <a:pt x="571" y="1081"/>
                  </a:lnTo>
                  <a:lnTo>
                    <a:pt x="574" y="1175"/>
                  </a:lnTo>
                  <a:lnTo>
                    <a:pt x="548" y="1265"/>
                  </a:lnTo>
                  <a:lnTo>
                    <a:pt x="481" y="1348"/>
                  </a:lnTo>
                  <a:lnTo>
                    <a:pt x="446" y="1368"/>
                  </a:lnTo>
                  <a:lnTo>
                    <a:pt x="412" y="1386"/>
                  </a:lnTo>
                  <a:lnTo>
                    <a:pt x="379" y="1402"/>
                  </a:lnTo>
                  <a:lnTo>
                    <a:pt x="345" y="1420"/>
                  </a:lnTo>
                  <a:lnTo>
                    <a:pt x="312" y="1437"/>
                  </a:lnTo>
                  <a:lnTo>
                    <a:pt x="279" y="1457"/>
                  </a:lnTo>
                  <a:lnTo>
                    <a:pt x="248" y="1476"/>
                  </a:lnTo>
                  <a:lnTo>
                    <a:pt x="219" y="1501"/>
                  </a:lnTo>
                  <a:lnTo>
                    <a:pt x="225" y="1378"/>
                  </a:lnTo>
                  <a:lnTo>
                    <a:pt x="198" y="1267"/>
                  </a:lnTo>
                  <a:lnTo>
                    <a:pt x="150" y="1163"/>
                  </a:lnTo>
                  <a:lnTo>
                    <a:pt x="95" y="1064"/>
                  </a:lnTo>
                  <a:lnTo>
                    <a:pt x="42" y="964"/>
                  </a:lnTo>
                  <a:lnTo>
                    <a:pt x="7" y="862"/>
                  </a:lnTo>
                  <a:lnTo>
                    <a:pt x="0" y="754"/>
                  </a:lnTo>
                  <a:lnTo>
                    <a:pt x="38" y="639"/>
                  </a:lnTo>
                  <a:lnTo>
                    <a:pt x="95" y="563"/>
                  </a:lnTo>
                  <a:lnTo>
                    <a:pt x="158" y="494"/>
                  </a:lnTo>
                  <a:lnTo>
                    <a:pt x="226" y="432"/>
                  </a:lnTo>
                  <a:lnTo>
                    <a:pt x="301" y="382"/>
                  </a:lnTo>
                  <a:lnTo>
                    <a:pt x="380" y="342"/>
                  </a:lnTo>
                  <a:lnTo>
                    <a:pt x="467" y="320"/>
                  </a:lnTo>
                  <a:lnTo>
                    <a:pt x="557" y="313"/>
                  </a:lnTo>
                  <a:lnTo>
                    <a:pt x="655" y="329"/>
                  </a:lnTo>
                  <a:lnTo>
                    <a:pt x="694" y="341"/>
                  </a:lnTo>
                  <a:lnTo>
                    <a:pt x="731" y="360"/>
                  </a:lnTo>
                  <a:lnTo>
                    <a:pt x="766" y="385"/>
                  </a:lnTo>
                  <a:lnTo>
                    <a:pt x="799" y="414"/>
                  </a:lnTo>
                  <a:lnTo>
                    <a:pt x="828" y="444"/>
                  </a:lnTo>
                  <a:lnTo>
                    <a:pt x="858" y="478"/>
                  </a:lnTo>
                  <a:lnTo>
                    <a:pt x="886" y="510"/>
                  </a:lnTo>
                  <a:lnTo>
                    <a:pt x="915" y="543"/>
                  </a:lnTo>
                  <a:lnTo>
                    <a:pt x="924" y="545"/>
                  </a:lnTo>
                  <a:lnTo>
                    <a:pt x="934" y="543"/>
                  </a:lnTo>
                  <a:lnTo>
                    <a:pt x="943" y="540"/>
                  </a:lnTo>
                  <a:lnTo>
                    <a:pt x="954" y="533"/>
                  </a:lnTo>
                  <a:lnTo>
                    <a:pt x="961" y="524"/>
                  </a:lnTo>
                  <a:lnTo>
                    <a:pt x="969" y="516"/>
                  </a:lnTo>
                  <a:lnTo>
                    <a:pt x="976" y="507"/>
                  </a:lnTo>
                  <a:lnTo>
                    <a:pt x="983" y="501"/>
                  </a:lnTo>
                  <a:lnTo>
                    <a:pt x="982" y="461"/>
                  </a:lnTo>
                  <a:lnTo>
                    <a:pt x="987" y="423"/>
                  </a:lnTo>
                  <a:lnTo>
                    <a:pt x="996" y="386"/>
                  </a:lnTo>
                  <a:lnTo>
                    <a:pt x="1010" y="351"/>
                  </a:lnTo>
                  <a:lnTo>
                    <a:pt x="1026" y="316"/>
                  </a:lnTo>
                  <a:lnTo>
                    <a:pt x="1047" y="284"/>
                  </a:lnTo>
                  <a:lnTo>
                    <a:pt x="1069" y="253"/>
                  </a:lnTo>
                  <a:lnTo>
                    <a:pt x="1096" y="226"/>
                  </a:lnTo>
                  <a:lnTo>
                    <a:pt x="1147" y="183"/>
                  </a:lnTo>
                  <a:lnTo>
                    <a:pt x="1207" y="153"/>
                  </a:lnTo>
                  <a:lnTo>
                    <a:pt x="1269" y="133"/>
                  </a:lnTo>
                  <a:lnTo>
                    <a:pt x="1333" y="117"/>
                  </a:lnTo>
                  <a:lnTo>
                    <a:pt x="1397" y="100"/>
                  </a:lnTo>
                  <a:lnTo>
                    <a:pt x="1460" y="81"/>
                  </a:lnTo>
                  <a:lnTo>
                    <a:pt x="1519" y="53"/>
                  </a:lnTo>
                  <a:lnTo>
                    <a:pt x="1575" y="12"/>
                  </a:lnTo>
                  <a:lnTo>
                    <a:pt x="1592" y="6"/>
                  </a:lnTo>
                  <a:lnTo>
                    <a:pt x="1611" y="2"/>
                  </a:lnTo>
                  <a:lnTo>
                    <a:pt x="1630" y="0"/>
                  </a:lnTo>
                  <a:lnTo>
                    <a:pt x="1652" y="1"/>
                  </a:lnTo>
                  <a:lnTo>
                    <a:pt x="1670" y="3"/>
                  </a:lnTo>
                  <a:lnTo>
                    <a:pt x="1690" y="11"/>
                  </a:lnTo>
                  <a:lnTo>
                    <a:pt x="1705" y="23"/>
                  </a:lnTo>
                  <a:lnTo>
                    <a:pt x="1720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8" name="Freeform 16">
              <a:extLst>
                <a:ext uri="{FF2B5EF4-FFF2-40B4-BE49-F238E27FC236}">
                  <a16:creationId xmlns:a16="http://schemas.microsoft.com/office/drawing/2014/main" id="{00D9C084-54DB-9B7F-79A0-D8F4F4514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2349500"/>
              <a:ext cx="1038225" cy="865188"/>
            </a:xfrm>
            <a:custGeom>
              <a:avLst/>
              <a:gdLst>
                <a:gd name="T0" fmla="*/ 2147483647 w 1309"/>
                <a:gd name="T1" fmla="*/ 2147483647 h 1091"/>
                <a:gd name="T2" fmla="*/ 2147483647 w 1309"/>
                <a:gd name="T3" fmla="*/ 2147483647 h 1091"/>
                <a:gd name="T4" fmla="*/ 2147483647 w 1309"/>
                <a:gd name="T5" fmla="*/ 2147483647 h 1091"/>
                <a:gd name="T6" fmla="*/ 2147483647 w 1309"/>
                <a:gd name="T7" fmla="*/ 2147483647 h 1091"/>
                <a:gd name="T8" fmla="*/ 2147483647 w 1309"/>
                <a:gd name="T9" fmla="*/ 2147483647 h 1091"/>
                <a:gd name="T10" fmla="*/ 2147483647 w 1309"/>
                <a:gd name="T11" fmla="*/ 2147483647 h 1091"/>
                <a:gd name="T12" fmla="*/ 2147483647 w 1309"/>
                <a:gd name="T13" fmla="*/ 2147483647 h 1091"/>
                <a:gd name="T14" fmla="*/ 2147483647 w 1309"/>
                <a:gd name="T15" fmla="*/ 2147483647 h 1091"/>
                <a:gd name="T16" fmla="*/ 2147483647 w 1309"/>
                <a:gd name="T17" fmla="*/ 2147483647 h 1091"/>
                <a:gd name="T18" fmla="*/ 2147483647 w 1309"/>
                <a:gd name="T19" fmla="*/ 2147483647 h 1091"/>
                <a:gd name="T20" fmla="*/ 2147483647 w 1309"/>
                <a:gd name="T21" fmla="*/ 2147483647 h 1091"/>
                <a:gd name="T22" fmla="*/ 2147483647 w 1309"/>
                <a:gd name="T23" fmla="*/ 2147483647 h 1091"/>
                <a:gd name="T24" fmla="*/ 2147483647 w 1309"/>
                <a:gd name="T25" fmla="*/ 2147483647 h 1091"/>
                <a:gd name="T26" fmla="*/ 2147483647 w 1309"/>
                <a:gd name="T27" fmla="*/ 2147483647 h 1091"/>
                <a:gd name="T28" fmla="*/ 2147483647 w 1309"/>
                <a:gd name="T29" fmla="*/ 2147483647 h 1091"/>
                <a:gd name="T30" fmla="*/ 2147483647 w 1309"/>
                <a:gd name="T31" fmla="*/ 2147483647 h 1091"/>
                <a:gd name="T32" fmla="*/ 2147483647 w 1309"/>
                <a:gd name="T33" fmla="*/ 2147483647 h 1091"/>
                <a:gd name="T34" fmla="*/ 2147483647 w 1309"/>
                <a:gd name="T35" fmla="*/ 2147483647 h 1091"/>
                <a:gd name="T36" fmla="*/ 2147483647 w 1309"/>
                <a:gd name="T37" fmla="*/ 2147483647 h 1091"/>
                <a:gd name="T38" fmla="*/ 2147483647 w 1309"/>
                <a:gd name="T39" fmla="*/ 2147483647 h 1091"/>
                <a:gd name="T40" fmla="*/ 2147483647 w 1309"/>
                <a:gd name="T41" fmla="*/ 2147483647 h 1091"/>
                <a:gd name="T42" fmla="*/ 2147483647 w 1309"/>
                <a:gd name="T43" fmla="*/ 2147483647 h 1091"/>
                <a:gd name="T44" fmla="*/ 2147483647 w 1309"/>
                <a:gd name="T45" fmla="*/ 2147483647 h 1091"/>
                <a:gd name="T46" fmla="*/ 2147483647 w 1309"/>
                <a:gd name="T47" fmla="*/ 2147483647 h 1091"/>
                <a:gd name="T48" fmla="*/ 2147483647 w 1309"/>
                <a:gd name="T49" fmla="*/ 2147483647 h 1091"/>
                <a:gd name="T50" fmla="*/ 2147483647 w 1309"/>
                <a:gd name="T51" fmla="*/ 2147483647 h 1091"/>
                <a:gd name="T52" fmla="*/ 2147483647 w 1309"/>
                <a:gd name="T53" fmla="*/ 2147483647 h 1091"/>
                <a:gd name="T54" fmla="*/ 2147483647 w 1309"/>
                <a:gd name="T55" fmla="*/ 2147483647 h 1091"/>
                <a:gd name="T56" fmla="*/ 2147483647 w 1309"/>
                <a:gd name="T57" fmla="*/ 0 h 1091"/>
                <a:gd name="T58" fmla="*/ 2147483647 w 1309"/>
                <a:gd name="T59" fmla="*/ 2147483647 h 1091"/>
                <a:gd name="T60" fmla="*/ 2147483647 w 1309"/>
                <a:gd name="T61" fmla="*/ 2147483647 h 1091"/>
                <a:gd name="T62" fmla="*/ 2147483647 w 1309"/>
                <a:gd name="T63" fmla="*/ 2147483647 h 1091"/>
                <a:gd name="T64" fmla="*/ 2147483647 w 1309"/>
                <a:gd name="T65" fmla="*/ 2147483647 h 10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9"/>
                <a:gd name="T100" fmla="*/ 0 h 1091"/>
                <a:gd name="T101" fmla="*/ 1309 w 1309"/>
                <a:gd name="T102" fmla="*/ 1091 h 10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9" h="1091">
                  <a:moveTo>
                    <a:pt x="939" y="114"/>
                  </a:moveTo>
                  <a:lnTo>
                    <a:pt x="984" y="110"/>
                  </a:lnTo>
                  <a:lnTo>
                    <a:pt x="1031" y="108"/>
                  </a:lnTo>
                  <a:lnTo>
                    <a:pt x="1076" y="109"/>
                  </a:lnTo>
                  <a:lnTo>
                    <a:pt x="1123" y="114"/>
                  </a:lnTo>
                  <a:lnTo>
                    <a:pt x="1165" y="126"/>
                  </a:lnTo>
                  <a:lnTo>
                    <a:pt x="1204" y="146"/>
                  </a:lnTo>
                  <a:lnTo>
                    <a:pt x="1238" y="175"/>
                  </a:lnTo>
                  <a:lnTo>
                    <a:pt x="1265" y="217"/>
                  </a:lnTo>
                  <a:lnTo>
                    <a:pt x="1293" y="286"/>
                  </a:lnTo>
                  <a:lnTo>
                    <a:pt x="1307" y="356"/>
                  </a:lnTo>
                  <a:lnTo>
                    <a:pt x="1309" y="427"/>
                  </a:lnTo>
                  <a:lnTo>
                    <a:pt x="1302" y="499"/>
                  </a:lnTo>
                  <a:lnTo>
                    <a:pt x="1284" y="567"/>
                  </a:lnTo>
                  <a:lnTo>
                    <a:pt x="1261" y="637"/>
                  </a:lnTo>
                  <a:lnTo>
                    <a:pt x="1232" y="703"/>
                  </a:lnTo>
                  <a:lnTo>
                    <a:pt x="1203" y="768"/>
                  </a:lnTo>
                  <a:lnTo>
                    <a:pt x="1163" y="817"/>
                  </a:lnTo>
                  <a:lnTo>
                    <a:pt x="1117" y="854"/>
                  </a:lnTo>
                  <a:lnTo>
                    <a:pt x="1068" y="885"/>
                  </a:lnTo>
                  <a:lnTo>
                    <a:pt x="1017" y="914"/>
                  </a:lnTo>
                  <a:lnTo>
                    <a:pt x="964" y="941"/>
                  </a:lnTo>
                  <a:lnTo>
                    <a:pt x="916" y="973"/>
                  </a:lnTo>
                  <a:lnTo>
                    <a:pt x="870" y="1014"/>
                  </a:lnTo>
                  <a:lnTo>
                    <a:pt x="832" y="1067"/>
                  </a:lnTo>
                  <a:lnTo>
                    <a:pt x="801" y="1084"/>
                  </a:lnTo>
                  <a:lnTo>
                    <a:pt x="770" y="1091"/>
                  </a:lnTo>
                  <a:lnTo>
                    <a:pt x="739" y="1088"/>
                  </a:lnTo>
                  <a:lnTo>
                    <a:pt x="709" y="1080"/>
                  </a:lnTo>
                  <a:lnTo>
                    <a:pt x="680" y="1066"/>
                  </a:lnTo>
                  <a:lnTo>
                    <a:pt x="651" y="1051"/>
                  </a:lnTo>
                  <a:lnTo>
                    <a:pt x="623" y="1034"/>
                  </a:lnTo>
                  <a:lnTo>
                    <a:pt x="596" y="1021"/>
                  </a:lnTo>
                  <a:lnTo>
                    <a:pt x="558" y="1008"/>
                  </a:lnTo>
                  <a:lnTo>
                    <a:pt x="521" y="999"/>
                  </a:lnTo>
                  <a:lnTo>
                    <a:pt x="481" y="992"/>
                  </a:lnTo>
                  <a:lnTo>
                    <a:pt x="442" y="987"/>
                  </a:lnTo>
                  <a:lnTo>
                    <a:pt x="403" y="980"/>
                  </a:lnTo>
                  <a:lnTo>
                    <a:pt x="366" y="968"/>
                  </a:lnTo>
                  <a:lnTo>
                    <a:pt x="331" y="950"/>
                  </a:lnTo>
                  <a:lnTo>
                    <a:pt x="301" y="925"/>
                  </a:lnTo>
                  <a:lnTo>
                    <a:pt x="237" y="857"/>
                  </a:lnTo>
                  <a:lnTo>
                    <a:pt x="179" y="786"/>
                  </a:lnTo>
                  <a:lnTo>
                    <a:pt x="127" y="711"/>
                  </a:lnTo>
                  <a:lnTo>
                    <a:pt x="83" y="635"/>
                  </a:lnTo>
                  <a:lnTo>
                    <a:pt x="45" y="553"/>
                  </a:lnTo>
                  <a:lnTo>
                    <a:pt x="20" y="471"/>
                  </a:lnTo>
                  <a:lnTo>
                    <a:pt x="4" y="385"/>
                  </a:lnTo>
                  <a:lnTo>
                    <a:pt x="0" y="299"/>
                  </a:lnTo>
                  <a:lnTo>
                    <a:pt x="76" y="297"/>
                  </a:lnTo>
                  <a:lnTo>
                    <a:pt x="153" y="294"/>
                  </a:lnTo>
                  <a:lnTo>
                    <a:pt x="226" y="285"/>
                  </a:lnTo>
                  <a:lnTo>
                    <a:pt x="300" y="270"/>
                  </a:lnTo>
                  <a:lnTo>
                    <a:pt x="368" y="246"/>
                  </a:lnTo>
                  <a:lnTo>
                    <a:pt x="434" y="214"/>
                  </a:lnTo>
                  <a:lnTo>
                    <a:pt x="495" y="167"/>
                  </a:lnTo>
                  <a:lnTo>
                    <a:pt x="550" y="109"/>
                  </a:lnTo>
                  <a:lnTo>
                    <a:pt x="615" y="0"/>
                  </a:lnTo>
                  <a:lnTo>
                    <a:pt x="646" y="30"/>
                  </a:lnTo>
                  <a:lnTo>
                    <a:pt x="681" y="59"/>
                  </a:lnTo>
                  <a:lnTo>
                    <a:pt x="717" y="82"/>
                  </a:lnTo>
                  <a:lnTo>
                    <a:pt x="757" y="101"/>
                  </a:lnTo>
                  <a:lnTo>
                    <a:pt x="798" y="113"/>
                  </a:lnTo>
                  <a:lnTo>
                    <a:pt x="842" y="121"/>
                  </a:lnTo>
                  <a:lnTo>
                    <a:pt x="889" y="121"/>
                  </a:lnTo>
                  <a:lnTo>
                    <a:pt x="939" y="114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19" name="Freeform 17">
              <a:extLst>
                <a:ext uri="{FF2B5EF4-FFF2-40B4-BE49-F238E27FC236}">
                  <a16:creationId xmlns:a16="http://schemas.microsoft.com/office/drawing/2014/main" id="{2E5794FB-5BB2-7B4C-8953-8C7D8873E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3" y="2457450"/>
              <a:ext cx="98425" cy="82550"/>
            </a:xfrm>
            <a:custGeom>
              <a:avLst/>
              <a:gdLst>
                <a:gd name="T0" fmla="*/ 2147483647 w 124"/>
                <a:gd name="T1" fmla="*/ 2147483647 h 105"/>
                <a:gd name="T2" fmla="*/ 2147483647 w 124"/>
                <a:gd name="T3" fmla="*/ 2147483647 h 105"/>
                <a:gd name="T4" fmla="*/ 2147483647 w 124"/>
                <a:gd name="T5" fmla="*/ 2147483647 h 105"/>
                <a:gd name="T6" fmla="*/ 2147483647 w 124"/>
                <a:gd name="T7" fmla="*/ 2147483647 h 105"/>
                <a:gd name="T8" fmla="*/ 2147483647 w 124"/>
                <a:gd name="T9" fmla="*/ 2147483647 h 105"/>
                <a:gd name="T10" fmla="*/ 2147483647 w 124"/>
                <a:gd name="T11" fmla="*/ 2147483647 h 105"/>
                <a:gd name="T12" fmla="*/ 2147483647 w 124"/>
                <a:gd name="T13" fmla="*/ 2147483647 h 105"/>
                <a:gd name="T14" fmla="*/ 2147483647 w 124"/>
                <a:gd name="T15" fmla="*/ 2147483647 h 105"/>
                <a:gd name="T16" fmla="*/ 2147483647 w 124"/>
                <a:gd name="T17" fmla="*/ 2147483647 h 105"/>
                <a:gd name="T18" fmla="*/ 0 w 124"/>
                <a:gd name="T19" fmla="*/ 2147483647 h 105"/>
                <a:gd name="T20" fmla="*/ 2147483647 w 124"/>
                <a:gd name="T21" fmla="*/ 2147483647 h 105"/>
                <a:gd name="T22" fmla="*/ 2147483647 w 124"/>
                <a:gd name="T23" fmla="*/ 2147483647 h 105"/>
                <a:gd name="T24" fmla="*/ 2147483647 w 124"/>
                <a:gd name="T25" fmla="*/ 2147483647 h 105"/>
                <a:gd name="T26" fmla="*/ 2147483647 w 124"/>
                <a:gd name="T27" fmla="*/ 2147483647 h 105"/>
                <a:gd name="T28" fmla="*/ 2147483647 w 124"/>
                <a:gd name="T29" fmla="*/ 2147483647 h 105"/>
                <a:gd name="T30" fmla="*/ 2147483647 w 124"/>
                <a:gd name="T31" fmla="*/ 2147483647 h 105"/>
                <a:gd name="T32" fmla="*/ 2147483647 w 124"/>
                <a:gd name="T33" fmla="*/ 0 h 105"/>
                <a:gd name="T34" fmla="*/ 2147483647 w 124"/>
                <a:gd name="T35" fmla="*/ 0 h 105"/>
                <a:gd name="T36" fmla="*/ 2147483647 w 124"/>
                <a:gd name="T37" fmla="*/ 2147483647 h 105"/>
                <a:gd name="T38" fmla="*/ 2147483647 w 124"/>
                <a:gd name="T39" fmla="*/ 2147483647 h 105"/>
                <a:gd name="T40" fmla="*/ 2147483647 w 124"/>
                <a:gd name="T41" fmla="*/ 2147483647 h 1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4"/>
                <a:gd name="T64" fmla="*/ 0 h 105"/>
                <a:gd name="T65" fmla="*/ 124 w 124"/>
                <a:gd name="T66" fmla="*/ 105 h 1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4" h="105">
                  <a:moveTo>
                    <a:pt x="124" y="9"/>
                  </a:moveTo>
                  <a:lnTo>
                    <a:pt x="112" y="26"/>
                  </a:lnTo>
                  <a:lnTo>
                    <a:pt x="99" y="41"/>
                  </a:lnTo>
                  <a:lnTo>
                    <a:pt x="84" y="54"/>
                  </a:lnTo>
                  <a:lnTo>
                    <a:pt x="70" y="67"/>
                  </a:lnTo>
                  <a:lnTo>
                    <a:pt x="52" y="76"/>
                  </a:lnTo>
                  <a:lnTo>
                    <a:pt x="35" y="87"/>
                  </a:lnTo>
                  <a:lnTo>
                    <a:pt x="17" y="96"/>
                  </a:lnTo>
                  <a:lnTo>
                    <a:pt x="1" y="105"/>
                  </a:lnTo>
                  <a:lnTo>
                    <a:pt x="0" y="84"/>
                  </a:lnTo>
                  <a:lnTo>
                    <a:pt x="4" y="67"/>
                  </a:lnTo>
                  <a:lnTo>
                    <a:pt x="12" y="52"/>
                  </a:lnTo>
                  <a:lnTo>
                    <a:pt x="25" y="39"/>
                  </a:lnTo>
                  <a:lnTo>
                    <a:pt x="37" y="26"/>
                  </a:lnTo>
                  <a:lnTo>
                    <a:pt x="53" y="16"/>
                  </a:lnTo>
                  <a:lnTo>
                    <a:pt x="68" y="6"/>
                  </a:lnTo>
                  <a:lnTo>
                    <a:pt x="85" y="0"/>
                  </a:lnTo>
                  <a:lnTo>
                    <a:pt x="96" y="0"/>
                  </a:lnTo>
                  <a:lnTo>
                    <a:pt x="106" y="1"/>
                  </a:lnTo>
                  <a:lnTo>
                    <a:pt x="115" y="4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0" name="Freeform 18">
              <a:extLst>
                <a:ext uri="{FF2B5EF4-FFF2-40B4-BE49-F238E27FC236}">
                  <a16:creationId xmlns:a16="http://schemas.microsoft.com/office/drawing/2014/main" id="{7D4748AB-4DDE-BEB7-A2D8-02CAA388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838" y="2112963"/>
              <a:ext cx="68263" cy="111125"/>
            </a:xfrm>
            <a:custGeom>
              <a:avLst/>
              <a:gdLst>
                <a:gd name="T0" fmla="*/ 2147483647 w 87"/>
                <a:gd name="T1" fmla="*/ 2147483647 h 140"/>
                <a:gd name="T2" fmla="*/ 2147483647 w 87"/>
                <a:gd name="T3" fmla="*/ 2147483647 h 140"/>
                <a:gd name="T4" fmla="*/ 2147483647 w 87"/>
                <a:gd name="T5" fmla="*/ 2147483647 h 140"/>
                <a:gd name="T6" fmla="*/ 2147483647 w 87"/>
                <a:gd name="T7" fmla="*/ 2147483647 h 140"/>
                <a:gd name="T8" fmla="*/ 2147483647 w 87"/>
                <a:gd name="T9" fmla="*/ 2147483647 h 140"/>
                <a:gd name="T10" fmla="*/ 2147483647 w 87"/>
                <a:gd name="T11" fmla="*/ 2147483647 h 140"/>
                <a:gd name="T12" fmla="*/ 2147483647 w 87"/>
                <a:gd name="T13" fmla="*/ 2147483647 h 140"/>
                <a:gd name="T14" fmla="*/ 2147483647 w 87"/>
                <a:gd name="T15" fmla="*/ 2147483647 h 140"/>
                <a:gd name="T16" fmla="*/ 2147483647 w 87"/>
                <a:gd name="T17" fmla="*/ 2147483647 h 140"/>
                <a:gd name="T18" fmla="*/ 2147483647 w 87"/>
                <a:gd name="T19" fmla="*/ 2147483647 h 140"/>
                <a:gd name="T20" fmla="*/ 0 w 87"/>
                <a:gd name="T21" fmla="*/ 2147483647 h 140"/>
                <a:gd name="T22" fmla="*/ 2147483647 w 87"/>
                <a:gd name="T23" fmla="*/ 2147483647 h 140"/>
                <a:gd name="T24" fmla="*/ 2147483647 w 87"/>
                <a:gd name="T25" fmla="*/ 2147483647 h 140"/>
                <a:gd name="T26" fmla="*/ 2147483647 w 87"/>
                <a:gd name="T27" fmla="*/ 2147483647 h 140"/>
                <a:gd name="T28" fmla="*/ 2147483647 w 87"/>
                <a:gd name="T29" fmla="*/ 2147483647 h 140"/>
                <a:gd name="T30" fmla="*/ 2147483647 w 87"/>
                <a:gd name="T31" fmla="*/ 2147483647 h 140"/>
                <a:gd name="T32" fmla="*/ 2147483647 w 87"/>
                <a:gd name="T33" fmla="*/ 2147483647 h 140"/>
                <a:gd name="T34" fmla="*/ 2147483647 w 87"/>
                <a:gd name="T35" fmla="*/ 2147483647 h 140"/>
                <a:gd name="T36" fmla="*/ 2147483647 w 87"/>
                <a:gd name="T37" fmla="*/ 2147483647 h 140"/>
                <a:gd name="T38" fmla="*/ 2147483647 w 87"/>
                <a:gd name="T39" fmla="*/ 0 h 140"/>
                <a:gd name="T40" fmla="*/ 2147483647 w 87"/>
                <a:gd name="T41" fmla="*/ 2147483647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140"/>
                <a:gd name="T65" fmla="*/ 87 w 87"/>
                <a:gd name="T66" fmla="*/ 140 h 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140">
                  <a:moveTo>
                    <a:pt x="87" y="2"/>
                  </a:moveTo>
                  <a:lnTo>
                    <a:pt x="84" y="21"/>
                  </a:lnTo>
                  <a:lnTo>
                    <a:pt x="79" y="40"/>
                  </a:lnTo>
                  <a:lnTo>
                    <a:pt x="70" y="58"/>
                  </a:lnTo>
                  <a:lnTo>
                    <a:pt x="61" y="76"/>
                  </a:lnTo>
                  <a:lnTo>
                    <a:pt x="48" y="92"/>
                  </a:lnTo>
                  <a:lnTo>
                    <a:pt x="36" y="107"/>
                  </a:lnTo>
                  <a:lnTo>
                    <a:pt x="24" y="123"/>
                  </a:lnTo>
                  <a:lnTo>
                    <a:pt x="12" y="140"/>
                  </a:lnTo>
                  <a:lnTo>
                    <a:pt x="3" y="120"/>
                  </a:lnTo>
                  <a:lnTo>
                    <a:pt x="0" y="102"/>
                  </a:lnTo>
                  <a:lnTo>
                    <a:pt x="2" y="84"/>
                  </a:lnTo>
                  <a:lnTo>
                    <a:pt x="8" y="69"/>
                  </a:lnTo>
                  <a:lnTo>
                    <a:pt x="14" y="51"/>
                  </a:lnTo>
                  <a:lnTo>
                    <a:pt x="26" y="35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8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7" y="2"/>
                  </a:lnTo>
                  <a:close/>
                </a:path>
              </a:pathLst>
            </a:custGeom>
            <a:solidFill>
              <a:srgbClr val="FF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1" name="Freeform 19">
              <a:extLst>
                <a:ext uri="{FF2B5EF4-FFF2-40B4-BE49-F238E27FC236}">
                  <a16:creationId xmlns:a16="http://schemas.microsoft.com/office/drawing/2014/main" id="{92D25E51-62F7-F68C-2BE8-0DCB6CB99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5" y="2555875"/>
              <a:ext cx="22225" cy="14288"/>
            </a:xfrm>
            <a:custGeom>
              <a:avLst/>
              <a:gdLst>
                <a:gd name="T0" fmla="*/ 0 w 28"/>
                <a:gd name="T1" fmla="*/ 2147483647 h 18"/>
                <a:gd name="T2" fmla="*/ 2147483647 w 28"/>
                <a:gd name="T3" fmla="*/ 0 h 18"/>
                <a:gd name="T4" fmla="*/ 2147483647 w 28"/>
                <a:gd name="T5" fmla="*/ 2147483647 h 18"/>
                <a:gd name="T6" fmla="*/ 0 w 28"/>
                <a:gd name="T7" fmla="*/ 2147483647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8"/>
                <a:gd name="T14" fmla="*/ 28 w 28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8">
                  <a:moveTo>
                    <a:pt x="0" y="13"/>
                  </a:moveTo>
                  <a:lnTo>
                    <a:pt x="3" y="0"/>
                  </a:lnTo>
                  <a:lnTo>
                    <a:pt x="28" y="1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2" name="Freeform 20">
              <a:extLst>
                <a:ext uri="{FF2B5EF4-FFF2-40B4-BE49-F238E27FC236}">
                  <a16:creationId xmlns:a16="http://schemas.microsoft.com/office/drawing/2014/main" id="{3A4AC8CF-E3F2-6008-8284-76967F204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8475" y="2233613"/>
              <a:ext cx="23813" cy="14288"/>
            </a:xfrm>
            <a:custGeom>
              <a:avLst/>
              <a:gdLst>
                <a:gd name="T0" fmla="*/ 2147483647 w 30"/>
                <a:gd name="T1" fmla="*/ 2147483647 h 17"/>
                <a:gd name="T2" fmla="*/ 0 w 30"/>
                <a:gd name="T3" fmla="*/ 0 h 17"/>
                <a:gd name="T4" fmla="*/ 2147483647 w 30"/>
                <a:gd name="T5" fmla="*/ 2147483647 h 17"/>
                <a:gd name="T6" fmla="*/ 2147483647 w 30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17"/>
                <a:gd name="T14" fmla="*/ 30 w 30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17">
                  <a:moveTo>
                    <a:pt x="3" y="17"/>
                  </a:moveTo>
                  <a:lnTo>
                    <a:pt x="0" y="0"/>
                  </a:lnTo>
                  <a:lnTo>
                    <a:pt x="30" y="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3" name="Freeform 21">
              <a:extLst>
                <a:ext uri="{FF2B5EF4-FFF2-40B4-BE49-F238E27FC236}">
                  <a16:creationId xmlns:a16="http://schemas.microsoft.com/office/drawing/2014/main" id="{B0321FDD-49A9-14F0-AFEF-F5C590F67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3044825"/>
              <a:ext cx="1660525" cy="1416050"/>
            </a:xfrm>
            <a:custGeom>
              <a:avLst/>
              <a:gdLst>
                <a:gd name="T0" fmla="*/ 2147483647 w 2091"/>
                <a:gd name="T1" fmla="*/ 2147483647 h 1784"/>
                <a:gd name="T2" fmla="*/ 2147483647 w 2091"/>
                <a:gd name="T3" fmla="*/ 2147483647 h 1784"/>
                <a:gd name="T4" fmla="*/ 2147483647 w 2091"/>
                <a:gd name="T5" fmla="*/ 2147483647 h 1784"/>
                <a:gd name="T6" fmla="*/ 2147483647 w 2091"/>
                <a:gd name="T7" fmla="*/ 2147483647 h 1784"/>
                <a:gd name="T8" fmla="*/ 2147483647 w 2091"/>
                <a:gd name="T9" fmla="*/ 2147483647 h 1784"/>
                <a:gd name="T10" fmla="*/ 2147483647 w 2091"/>
                <a:gd name="T11" fmla="*/ 2147483647 h 1784"/>
                <a:gd name="T12" fmla="*/ 2147483647 w 2091"/>
                <a:gd name="T13" fmla="*/ 2147483647 h 1784"/>
                <a:gd name="T14" fmla="*/ 2147483647 w 2091"/>
                <a:gd name="T15" fmla="*/ 2147483647 h 1784"/>
                <a:gd name="T16" fmla="*/ 2147483647 w 2091"/>
                <a:gd name="T17" fmla="*/ 2147483647 h 1784"/>
                <a:gd name="T18" fmla="*/ 2147483647 w 2091"/>
                <a:gd name="T19" fmla="*/ 2147483647 h 1784"/>
                <a:gd name="T20" fmla="*/ 2147483647 w 2091"/>
                <a:gd name="T21" fmla="*/ 2147483647 h 1784"/>
                <a:gd name="T22" fmla="*/ 2147483647 w 2091"/>
                <a:gd name="T23" fmla="*/ 2147483647 h 1784"/>
                <a:gd name="T24" fmla="*/ 2147483647 w 2091"/>
                <a:gd name="T25" fmla="*/ 2147483647 h 1784"/>
                <a:gd name="T26" fmla="*/ 2147483647 w 2091"/>
                <a:gd name="T27" fmla="*/ 2147483647 h 1784"/>
                <a:gd name="T28" fmla="*/ 2147483647 w 2091"/>
                <a:gd name="T29" fmla="*/ 2147483647 h 1784"/>
                <a:gd name="T30" fmla="*/ 2147483647 w 2091"/>
                <a:gd name="T31" fmla="*/ 2147483647 h 1784"/>
                <a:gd name="T32" fmla="*/ 2147483647 w 2091"/>
                <a:gd name="T33" fmla="*/ 2147483647 h 1784"/>
                <a:gd name="T34" fmla="*/ 2147483647 w 2091"/>
                <a:gd name="T35" fmla="*/ 2147483647 h 1784"/>
                <a:gd name="T36" fmla="*/ 2147483647 w 2091"/>
                <a:gd name="T37" fmla="*/ 2147483647 h 1784"/>
                <a:gd name="T38" fmla="*/ 2147483647 w 2091"/>
                <a:gd name="T39" fmla="*/ 2147483647 h 1784"/>
                <a:gd name="T40" fmla="*/ 2147483647 w 2091"/>
                <a:gd name="T41" fmla="*/ 2147483647 h 1784"/>
                <a:gd name="T42" fmla="*/ 2147483647 w 2091"/>
                <a:gd name="T43" fmla="*/ 2147483647 h 1784"/>
                <a:gd name="T44" fmla="*/ 2147483647 w 2091"/>
                <a:gd name="T45" fmla="*/ 2147483647 h 1784"/>
                <a:gd name="T46" fmla="*/ 2147483647 w 2091"/>
                <a:gd name="T47" fmla="*/ 2147483647 h 1784"/>
                <a:gd name="T48" fmla="*/ 2147483647 w 2091"/>
                <a:gd name="T49" fmla="*/ 2147483647 h 1784"/>
                <a:gd name="T50" fmla="*/ 2147483647 w 2091"/>
                <a:gd name="T51" fmla="*/ 2147483647 h 1784"/>
                <a:gd name="T52" fmla="*/ 2147483647 w 2091"/>
                <a:gd name="T53" fmla="*/ 2147483647 h 1784"/>
                <a:gd name="T54" fmla="*/ 2147483647 w 2091"/>
                <a:gd name="T55" fmla="*/ 2147483647 h 1784"/>
                <a:gd name="T56" fmla="*/ 2147483647 w 2091"/>
                <a:gd name="T57" fmla="*/ 2147483647 h 1784"/>
                <a:gd name="T58" fmla="*/ 2147483647 w 2091"/>
                <a:gd name="T59" fmla="*/ 2147483647 h 1784"/>
                <a:gd name="T60" fmla="*/ 2147483647 w 2091"/>
                <a:gd name="T61" fmla="*/ 2147483647 h 1784"/>
                <a:gd name="T62" fmla="*/ 2147483647 w 2091"/>
                <a:gd name="T63" fmla="*/ 2147483647 h 1784"/>
                <a:gd name="T64" fmla="*/ 2147483647 w 2091"/>
                <a:gd name="T65" fmla="*/ 2147483647 h 1784"/>
                <a:gd name="T66" fmla="*/ 2147483647 w 2091"/>
                <a:gd name="T67" fmla="*/ 2147483647 h 1784"/>
                <a:gd name="T68" fmla="*/ 2147483647 w 2091"/>
                <a:gd name="T69" fmla="*/ 2147483647 h 1784"/>
                <a:gd name="T70" fmla="*/ 2147483647 w 2091"/>
                <a:gd name="T71" fmla="*/ 2147483647 h 1784"/>
                <a:gd name="T72" fmla="*/ 2147483647 w 2091"/>
                <a:gd name="T73" fmla="*/ 2147483647 h 1784"/>
                <a:gd name="T74" fmla="*/ 2147483647 w 2091"/>
                <a:gd name="T75" fmla="*/ 2147483647 h 1784"/>
                <a:gd name="T76" fmla="*/ 2147483647 w 2091"/>
                <a:gd name="T77" fmla="*/ 2147483647 h 1784"/>
                <a:gd name="T78" fmla="*/ 2147483647 w 2091"/>
                <a:gd name="T79" fmla="*/ 2147483647 h 1784"/>
                <a:gd name="T80" fmla="*/ 2147483647 w 2091"/>
                <a:gd name="T81" fmla="*/ 2147483647 h 1784"/>
                <a:gd name="T82" fmla="*/ 2147483647 w 2091"/>
                <a:gd name="T83" fmla="*/ 2147483647 h 1784"/>
                <a:gd name="T84" fmla="*/ 2147483647 w 2091"/>
                <a:gd name="T85" fmla="*/ 2147483647 h 1784"/>
                <a:gd name="T86" fmla="*/ 2147483647 w 2091"/>
                <a:gd name="T87" fmla="*/ 2147483647 h 1784"/>
                <a:gd name="T88" fmla="*/ 2147483647 w 2091"/>
                <a:gd name="T89" fmla="*/ 2147483647 h 1784"/>
                <a:gd name="T90" fmla="*/ 2147483647 w 2091"/>
                <a:gd name="T91" fmla="*/ 2147483647 h 1784"/>
                <a:gd name="T92" fmla="*/ 2147483647 w 2091"/>
                <a:gd name="T93" fmla="*/ 2147483647 h 1784"/>
                <a:gd name="T94" fmla="*/ 2147483647 w 2091"/>
                <a:gd name="T95" fmla="*/ 2147483647 h 1784"/>
                <a:gd name="T96" fmla="*/ 2147483647 w 2091"/>
                <a:gd name="T97" fmla="*/ 2147483647 h 1784"/>
                <a:gd name="T98" fmla="*/ 2147483647 w 2091"/>
                <a:gd name="T99" fmla="*/ 2147483647 h 1784"/>
                <a:gd name="T100" fmla="*/ 2147483647 w 2091"/>
                <a:gd name="T101" fmla="*/ 2147483647 h 1784"/>
                <a:gd name="T102" fmla="*/ 2147483647 w 2091"/>
                <a:gd name="T103" fmla="*/ 2147483647 h 1784"/>
                <a:gd name="T104" fmla="*/ 2147483647 w 2091"/>
                <a:gd name="T105" fmla="*/ 2147483647 h 1784"/>
                <a:gd name="T106" fmla="*/ 2147483647 w 2091"/>
                <a:gd name="T107" fmla="*/ 2147483647 h 1784"/>
                <a:gd name="T108" fmla="*/ 2147483647 w 2091"/>
                <a:gd name="T109" fmla="*/ 2147483647 h 1784"/>
                <a:gd name="T110" fmla="*/ 2147483647 w 2091"/>
                <a:gd name="T111" fmla="*/ 0 h 17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91"/>
                <a:gd name="T169" fmla="*/ 0 h 1784"/>
                <a:gd name="T170" fmla="*/ 2091 w 2091"/>
                <a:gd name="T171" fmla="*/ 1784 h 17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91" h="1784">
                  <a:moveTo>
                    <a:pt x="437" y="0"/>
                  </a:moveTo>
                  <a:lnTo>
                    <a:pt x="433" y="91"/>
                  </a:lnTo>
                  <a:lnTo>
                    <a:pt x="437" y="181"/>
                  </a:lnTo>
                  <a:lnTo>
                    <a:pt x="448" y="268"/>
                  </a:lnTo>
                  <a:lnTo>
                    <a:pt x="472" y="352"/>
                  </a:lnTo>
                  <a:lnTo>
                    <a:pt x="504" y="429"/>
                  </a:lnTo>
                  <a:lnTo>
                    <a:pt x="549" y="502"/>
                  </a:lnTo>
                  <a:lnTo>
                    <a:pt x="609" y="565"/>
                  </a:lnTo>
                  <a:lnTo>
                    <a:pt x="685" y="621"/>
                  </a:lnTo>
                  <a:lnTo>
                    <a:pt x="738" y="648"/>
                  </a:lnTo>
                  <a:lnTo>
                    <a:pt x="798" y="667"/>
                  </a:lnTo>
                  <a:lnTo>
                    <a:pt x="863" y="680"/>
                  </a:lnTo>
                  <a:lnTo>
                    <a:pt x="929" y="685"/>
                  </a:lnTo>
                  <a:lnTo>
                    <a:pt x="995" y="681"/>
                  </a:lnTo>
                  <a:lnTo>
                    <a:pt x="1061" y="672"/>
                  </a:lnTo>
                  <a:lnTo>
                    <a:pt x="1123" y="657"/>
                  </a:lnTo>
                  <a:lnTo>
                    <a:pt x="1182" y="633"/>
                  </a:lnTo>
                  <a:lnTo>
                    <a:pt x="1260" y="580"/>
                  </a:lnTo>
                  <a:lnTo>
                    <a:pt x="1325" y="517"/>
                  </a:lnTo>
                  <a:lnTo>
                    <a:pt x="1377" y="444"/>
                  </a:lnTo>
                  <a:lnTo>
                    <a:pt x="1418" y="362"/>
                  </a:lnTo>
                  <a:lnTo>
                    <a:pt x="1447" y="274"/>
                  </a:lnTo>
                  <a:lnTo>
                    <a:pt x="1466" y="183"/>
                  </a:lnTo>
                  <a:lnTo>
                    <a:pt x="1474" y="91"/>
                  </a:lnTo>
                  <a:lnTo>
                    <a:pt x="1474" y="0"/>
                  </a:lnTo>
                  <a:lnTo>
                    <a:pt x="1492" y="2"/>
                  </a:lnTo>
                  <a:lnTo>
                    <a:pt x="1511" y="3"/>
                  </a:lnTo>
                  <a:lnTo>
                    <a:pt x="1532" y="3"/>
                  </a:lnTo>
                  <a:lnTo>
                    <a:pt x="1554" y="4"/>
                  </a:lnTo>
                  <a:lnTo>
                    <a:pt x="1572" y="6"/>
                  </a:lnTo>
                  <a:lnTo>
                    <a:pt x="1591" y="12"/>
                  </a:lnTo>
                  <a:lnTo>
                    <a:pt x="1607" y="21"/>
                  </a:lnTo>
                  <a:lnTo>
                    <a:pt x="1621" y="37"/>
                  </a:lnTo>
                  <a:lnTo>
                    <a:pt x="1650" y="141"/>
                  </a:lnTo>
                  <a:lnTo>
                    <a:pt x="1673" y="250"/>
                  </a:lnTo>
                  <a:lnTo>
                    <a:pt x="1690" y="360"/>
                  </a:lnTo>
                  <a:lnTo>
                    <a:pt x="1703" y="473"/>
                  </a:lnTo>
                  <a:lnTo>
                    <a:pt x="1710" y="586"/>
                  </a:lnTo>
                  <a:lnTo>
                    <a:pt x="1718" y="702"/>
                  </a:lnTo>
                  <a:lnTo>
                    <a:pt x="1723" y="817"/>
                  </a:lnTo>
                  <a:lnTo>
                    <a:pt x="1730" y="932"/>
                  </a:lnTo>
                  <a:lnTo>
                    <a:pt x="1744" y="1000"/>
                  </a:lnTo>
                  <a:lnTo>
                    <a:pt x="1767" y="1066"/>
                  </a:lnTo>
                  <a:lnTo>
                    <a:pt x="1798" y="1128"/>
                  </a:lnTo>
                  <a:lnTo>
                    <a:pt x="1836" y="1189"/>
                  </a:lnTo>
                  <a:lnTo>
                    <a:pt x="1876" y="1246"/>
                  </a:lnTo>
                  <a:lnTo>
                    <a:pt x="1920" y="1304"/>
                  </a:lnTo>
                  <a:lnTo>
                    <a:pt x="1965" y="1362"/>
                  </a:lnTo>
                  <a:lnTo>
                    <a:pt x="2010" y="1420"/>
                  </a:lnTo>
                  <a:lnTo>
                    <a:pt x="2031" y="1460"/>
                  </a:lnTo>
                  <a:lnTo>
                    <a:pt x="2050" y="1504"/>
                  </a:lnTo>
                  <a:lnTo>
                    <a:pt x="2065" y="1547"/>
                  </a:lnTo>
                  <a:lnTo>
                    <a:pt x="2078" y="1593"/>
                  </a:lnTo>
                  <a:lnTo>
                    <a:pt x="2086" y="1640"/>
                  </a:lnTo>
                  <a:lnTo>
                    <a:pt x="2091" y="1686"/>
                  </a:lnTo>
                  <a:lnTo>
                    <a:pt x="2091" y="1734"/>
                  </a:lnTo>
                  <a:lnTo>
                    <a:pt x="2089" y="1784"/>
                  </a:lnTo>
                  <a:lnTo>
                    <a:pt x="2063" y="1784"/>
                  </a:lnTo>
                  <a:lnTo>
                    <a:pt x="2040" y="1783"/>
                  </a:lnTo>
                  <a:lnTo>
                    <a:pt x="2016" y="1777"/>
                  </a:lnTo>
                  <a:lnTo>
                    <a:pt x="1993" y="1770"/>
                  </a:lnTo>
                  <a:lnTo>
                    <a:pt x="1970" y="1760"/>
                  </a:lnTo>
                  <a:lnTo>
                    <a:pt x="1948" y="1748"/>
                  </a:lnTo>
                  <a:lnTo>
                    <a:pt x="1926" y="1735"/>
                  </a:lnTo>
                  <a:lnTo>
                    <a:pt x="1905" y="1724"/>
                  </a:lnTo>
                  <a:lnTo>
                    <a:pt x="1824" y="1664"/>
                  </a:lnTo>
                  <a:lnTo>
                    <a:pt x="1739" y="1616"/>
                  </a:lnTo>
                  <a:lnTo>
                    <a:pt x="1650" y="1578"/>
                  </a:lnTo>
                  <a:lnTo>
                    <a:pt x="1559" y="1548"/>
                  </a:lnTo>
                  <a:lnTo>
                    <a:pt x="1464" y="1525"/>
                  </a:lnTo>
                  <a:lnTo>
                    <a:pt x="1367" y="1509"/>
                  </a:lnTo>
                  <a:lnTo>
                    <a:pt x="1266" y="1500"/>
                  </a:lnTo>
                  <a:lnTo>
                    <a:pt x="1164" y="1498"/>
                  </a:lnTo>
                  <a:lnTo>
                    <a:pt x="1074" y="1494"/>
                  </a:lnTo>
                  <a:lnTo>
                    <a:pt x="987" y="1513"/>
                  </a:lnTo>
                  <a:lnTo>
                    <a:pt x="903" y="1544"/>
                  </a:lnTo>
                  <a:lnTo>
                    <a:pt x="822" y="1580"/>
                  </a:lnTo>
                  <a:lnTo>
                    <a:pt x="739" y="1607"/>
                  </a:lnTo>
                  <a:lnTo>
                    <a:pt x="658" y="1618"/>
                  </a:lnTo>
                  <a:lnTo>
                    <a:pt x="574" y="1600"/>
                  </a:lnTo>
                  <a:lnTo>
                    <a:pt x="488" y="1547"/>
                  </a:lnTo>
                  <a:lnTo>
                    <a:pt x="432" y="1518"/>
                  </a:lnTo>
                  <a:lnTo>
                    <a:pt x="374" y="1499"/>
                  </a:lnTo>
                  <a:lnTo>
                    <a:pt x="314" y="1483"/>
                  </a:lnTo>
                  <a:lnTo>
                    <a:pt x="253" y="1473"/>
                  </a:lnTo>
                  <a:lnTo>
                    <a:pt x="190" y="1467"/>
                  </a:lnTo>
                  <a:lnTo>
                    <a:pt x="128" y="1465"/>
                  </a:lnTo>
                  <a:lnTo>
                    <a:pt x="64" y="1467"/>
                  </a:lnTo>
                  <a:lnTo>
                    <a:pt x="0" y="1473"/>
                  </a:lnTo>
                  <a:lnTo>
                    <a:pt x="38" y="1392"/>
                  </a:lnTo>
                  <a:lnTo>
                    <a:pt x="73" y="1310"/>
                  </a:lnTo>
                  <a:lnTo>
                    <a:pt x="104" y="1228"/>
                  </a:lnTo>
                  <a:lnTo>
                    <a:pt x="131" y="1144"/>
                  </a:lnTo>
                  <a:lnTo>
                    <a:pt x="154" y="1057"/>
                  </a:lnTo>
                  <a:lnTo>
                    <a:pt x="175" y="971"/>
                  </a:lnTo>
                  <a:lnTo>
                    <a:pt x="193" y="883"/>
                  </a:lnTo>
                  <a:lnTo>
                    <a:pt x="211" y="795"/>
                  </a:lnTo>
                  <a:lnTo>
                    <a:pt x="211" y="694"/>
                  </a:lnTo>
                  <a:lnTo>
                    <a:pt x="212" y="596"/>
                  </a:lnTo>
                  <a:lnTo>
                    <a:pt x="215" y="498"/>
                  </a:lnTo>
                  <a:lnTo>
                    <a:pt x="222" y="402"/>
                  </a:lnTo>
                  <a:lnTo>
                    <a:pt x="231" y="305"/>
                  </a:lnTo>
                  <a:lnTo>
                    <a:pt x="246" y="214"/>
                  </a:lnTo>
                  <a:lnTo>
                    <a:pt x="265" y="121"/>
                  </a:lnTo>
                  <a:lnTo>
                    <a:pt x="293" y="33"/>
                  </a:lnTo>
                  <a:lnTo>
                    <a:pt x="309" y="24"/>
                  </a:lnTo>
                  <a:lnTo>
                    <a:pt x="327" y="16"/>
                  </a:lnTo>
                  <a:lnTo>
                    <a:pt x="344" y="11"/>
                  </a:lnTo>
                  <a:lnTo>
                    <a:pt x="362" y="8"/>
                  </a:lnTo>
                  <a:lnTo>
                    <a:pt x="380" y="4"/>
                  </a:lnTo>
                  <a:lnTo>
                    <a:pt x="398" y="2"/>
                  </a:lnTo>
                  <a:lnTo>
                    <a:pt x="41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4" name="Freeform 22">
              <a:extLst>
                <a:ext uri="{FF2B5EF4-FFF2-40B4-BE49-F238E27FC236}">
                  <a16:creationId xmlns:a16="http://schemas.microsoft.com/office/drawing/2014/main" id="{A999558D-DD0C-97D5-A8AE-FACF7B01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338" y="3689350"/>
              <a:ext cx="106363" cy="165100"/>
            </a:xfrm>
            <a:custGeom>
              <a:avLst/>
              <a:gdLst>
                <a:gd name="T0" fmla="*/ 2147483647 w 133"/>
                <a:gd name="T1" fmla="*/ 2147483647 h 208"/>
                <a:gd name="T2" fmla="*/ 0 w 133"/>
                <a:gd name="T3" fmla="*/ 2147483647 h 208"/>
                <a:gd name="T4" fmla="*/ 2147483647 w 133"/>
                <a:gd name="T5" fmla="*/ 0 h 208"/>
                <a:gd name="T6" fmla="*/ 2147483647 w 133"/>
                <a:gd name="T7" fmla="*/ 2147483647 h 208"/>
                <a:gd name="T8" fmla="*/ 2147483647 w 133"/>
                <a:gd name="T9" fmla="*/ 2147483647 h 208"/>
                <a:gd name="T10" fmla="*/ 2147483647 w 133"/>
                <a:gd name="T11" fmla="*/ 2147483647 h 208"/>
                <a:gd name="T12" fmla="*/ 2147483647 w 133"/>
                <a:gd name="T13" fmla="*/ 2147483647 h 208"/>
                <a:gd name="T14" fmla="*/ 2147483647 w 133"/>
                <a:gd name="T15" fmla="*/ 2147483647 h 208"/>
                <a:gd name="T16" fmla="*/ 2147483647 w 133"/>
                <a:gd name="T17" fmla="*/ 2147483647 h 208"/>
                <a:gd name="T18" fmla="*/ 2147483647 w 133"/>
                <a:gd name="T19" fmla="*/ 2147483647 h 208"/>
                <a:gd name="T20" fmla="*/ 2147483647 w 133"/>
                <a:gd name="T21" fmla="*/ 2147483647 h 208"/>
                <a:gd name="T22" fmla="*/ 2147483647 w 133"/>
                <a:gd name="T23" fmla="*/ 2147483647 h 208"/>
                <a:gd name="T24" fmla="*/ 2147483647 w 133"/>
                <a:gd name="T25" fmla="*/ 2147483647 h 208"/>
                <a:gd name="T26" fmla="*/ 2147483647 w 133"/>
                <a:gd name="T27" fmla="*/ 2147483647 h 208"/>
                <a:gd name="T28" fmla="*/ 2147483647 w 133"/>
                <a:gd name="T29" fmla="*/ 2147483647 h 208"/>
                <a:gd name="T30" fmla="*/ 2147483647 w 133"/>
                <a:gd name="T31" fmla="*/ 2147483647 h 208"/>
                <a:gd name="T32" fmla="*/ 2147483647 w 133"/>
                <a:gd name="T33" fmla="*/ 2147483647 h 208"/>
                <a:gd name="T34" fmla="*/ 2147483647 w 133"/>
                <a:gd name="T35" fmla="*/ 2147483647 h 208"/>
                <a:gd name="T36" fmla="*/ 2147483647 w 133"/>
                <a:gd name="T37" fmla="*/ 2147483647 h 208"/>
                <a:gd name="T38" fmla="*/ 2147483647 w 133"/>
                <a:gd name="T39" fmla="*/ 2147483647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208"/>
                <a:gd name="T62" fmla="*/ 133 w 133"/>
                <a:gd name="T63" fmla="*/ 208 h 2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208">
                  <a:moveTo>
                    <a:pt x="38" y="208"/>
                  </a:moveTo>
                  <a:lnTo>
                    <a:pt x="0" y="22"/>
                  </a:lnTo>
                  <a:lnTo>
                    <a:pt x="113" y="0"/>
                  </a:lnTo>
                  <a:lnTo>
                    <a:pt x="113" y="13"/>
                  </a:lnTo>
                  <a:lnTo>
                    <a:pt x="114" y="27"/>
                  </a:lnTo>
                  <a:lnTo>
                    <a:pt x="114" y="43"/>
                  </a:lnTo>
                  <a:lnTo>
                    <a:pt x="115" y="58"/>
                  </a:lnTo>
                  <a:lnTo>
                    <a:pt x="115" y="72"/>
                  </a:lnTo>
                  <a:lnTo>
                    <a:pt x="115" y="88"/>
                  </a:lnTo>
                  <a:lnTo>
                    <a:pt x="116" y="103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20" y="136"/>
                  </a:lnTo>
                  <a:lnTo>
                    <a:pt x="122" y="145"/>
                  </a:lnTo>
                  <a:lnTo>
                    <a:pt x="124" y="154"/>
                  </a:lnTo>
                  <a:lnTo>
                    <a:pt x="125" y="161"/>
                  </a:lnTo>
                  <a:lnTo>
                    <a:pt x="128" y="172"/>
                  </a:lnTo>
                  <a:lnTo>
                    <a:pt x="129" y="180"/>
                  </a:lnTo>
                  <a:lnTo>
                    <a:pt x="133" y="190"/>
                  </a:lnTo>
                  <a:lnTo>
                    <a:pt x="38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5" name="Freeform 23">
              <a:extLst>
                <a:ext uri="{FF2B5EF4-FFF2-40B4-BE49-F238E27FC236}">
                  <a16:creationId xmlns:a16="http://schemas.microsoft.com/office/drawing/2014/main" id="{F0A32BCC-73F2-09B6-5E5A-86D4201C1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325" y="3706813"/>
              <a:ext cx="73025" cy="127000"/>
            </a:xfrm>
            <a:custGeom>
              <a:avLst/>
              <a:gdLst>
                <a:gd name="T0" fmla="*/ 2147483647 w 93"/>
                <a:gd name="T1" fmla="*/ 2147483647 h 159"/>
                <a:gd name="T2" fmla="*/ 0 w 93"/>
                <a:gd name="T3" fmla="*/ 2147483647 h 159"/>
                <a:gd name="T4" fmla="*/ 2147483647 w 93"/>
                <a:gd name="T5" fmla="*/ 0 h 159"/>
                <a:gd name="T6" fmla="*/ 2147483647 w 93"/>
                <a:gd name="T7" fmla="*/ 2147483647 h 159"/>
                <a:gd name="T8" fmla="*/ 2147483647 w 93"/>
                <a:gd name="T9" fmla="*/ 2147483647 h 159"/>
                <a:gd name="T10" fmla="*/ 2147483647 w 93"/>
                <a:gd name="T11" fmla="*/ 2147483647 h 159"/>
                <a:gd name="T12" fmla="*/ 2147483647 w 93"/>
                <a:gd name="T13" fmla="*/ 2147483647 h 159"/>
                <a:gd name="T14" fmla="*/ 2147483647 w 93"/>
                <a:gd name="T15" fmla="*/ 2147483647 h 159"/>
                <a:gd name="T16" fmla="*/ 2147483647 w 93"/>
                <a:gd name="T17" fmla="*/ 2147483647 h 159"/>
                <a:gd name="T18" fmla="*/ 2147483647 w 93"/>
                <a:gd name="T19" fmla="*/ 2147483647 h 159"/>
                <a:gd name="T20" fmla="*/ 2147483647 w 93"/>
                <a:gd name="T21" fmla="*/ 2147483647 h 159"/>
                <a:gd name="T22" fmla="*/ 2147483647 w 93"/>
                <a:gd name="T23" fmla="*/ 2147483647 h 159"/>
                <a:gd name="T24" fmla="*/ 2147483647 w 93"/>
                <a:gd name="T25" fmla="*/ 2147483647 h 159"/>
                <a:gd name="T26" fmla="*/ 2147483647 w 93"/>
                <a:gd name="T27" fmla="*/ 2147483647 h 159"/>
                <a:gd name="T28" fmla="*/ 2147483647 w 93"/>
                <a:gd name="T29" fmla="*/ 2147483647 h 159"/>
                <a:gd name="T30" fmla="*/ 2147483647 w 93"/>
                <a:gd name="T31" fmla="*/ 2147483647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3"/>
                <a:gd name="T49" fmla="*/ 0 h 159"/>
                <a:gd name="T50" fmla="*/ 93 w 93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3" h="159">
                  <a:moveTo>
                    <a:pt x="29" y="159"/>
                  </a:moveTo>
                  <a:lnTo>
                    <a:pt x="0" y="18"/>
                  </a:lnTo>
                  <a:lnTo>
                    <a:pt x="79" y="0"/>
                  </a:lnTo>
                  <a:lnTo>
                    <a:pt x="79" y="12"/>
                  </a:lnTo>
                  <a:lnTo>
                    <a:pt x="80" y="23"/>
                  </a:lnTo>
                  <a:lnTo>
                    <a:pt x="80" y="35"/>
                  </a:lnTo>
                  <a:lnTo>
                    <a:pt x="81" y="48"/>
                  </a:lnTo>
                  <a:lnTo>
                    <a:pt x="81" y="59"/>
                  </a:lnTo>
                  <a:lnTo>
                    <a:pt x="81" y="71"/>
                  </a:lnTo>
                  <a:lnTo>
                    <a:pt x="82" y="84"/>
                  </a:lnTo>
                  <a:lnTo>
                    <a:pt x="84" y="97"/>
                  </a:lnTo>
                  <a:lnTo>
                    <a:pt x="84" y="108"/>
                  </a:lnTo>
                  <a:lnTo>
                    <a:pt x="88" y="120"/>
                  </a:lnTo>
                  <a:lnTo>
                    <a:pt x="90" y="132"/>
                  </a:lnTo>
                  <a:lnTo>
                    <a:pt x="93" y="145"/>
                  </a:lnTo>
                  <a:lnTo>
                    <a:pt x="29" y="159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6" name="Freeform 24">
              <a:extLst>
                <a:ext uri="{FF2B5EF4-FFF2-40B4-BE49-F238E27FC236}">
                  <a16:creationId xmlns:a16="http://schemas.microsoft.com/office/drawing/2014/main" id="{251A4C1D-2D6F-9534-F1DA-C480FE7BB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3073400"/>
              <a:ext cx="80963" cy="157163"/>
            </a:xfrm>
            <a:custGeom>
              <a:avLst/>
              <a:gdLst>
                <a:gd name="T0" fmla="*/ 2147483647 w 102"/>
                <a:gd name="T1" fmla="*/ 2147483647 h 197"/>
                <a:gd name="T2" fmla="*/ 0 w 102"/>
                <a:gd name="T3" fmla="*/ 2147483647 h 197"/>
                <a:gd name="T4" fmla="*/ 2147483647 w 102"/>
                <a:gd name="T5" fmla="*/ 0 h 197"/>
                <a:gd name="T6" fmla="*/ 2147483647 w 102"/>
                <a:gd name="T7" fmla="*/ 2147483647 h 197"/>
                <a:gd name="T8" fmla="*/ 2147483647 w 102"/>
                <a:gd name="T9" fmla="*/ 2147483647 h 197"/>
                <a:gd name="T10" fmla="*/ 2147483647 w 102"/>
                <a:gd name="T11" fmla="*/ 2147483647 h 197"/>
                <a:gd name="T12" fmla="*/ 2147483647 w 102"/>
                <a:gd name="T13" fmla="*/ 2147483647 h 197"/>
                <a:gd name="T14" fmla="*/ 2147483647 w 102"/>
                <a:gd name="T15" fmla="*/ 2147483647 h 197"/>
                <a:gd name="T16" fmla="*/ 2147483647 w 102"/>
                <a:gd name="T17" fmla="*/ 2147483647 h 197"/>
                <a:gd name="T18" fmla="*/ 2147483647 w 102"/>
                <a:gd name="T19" fmla="*/ 2147483647 h 197"/>
                <a:gd name="T20" fmla="*/ 2147483647 w 102"/>
                <a:gd name="T21" fmla="*/ 2147483647 h 197"/>
                <a:gd name="T22" fmla="*/ 2147483647 w 102"/>
                <a:gd name="T23" fmla="*/ 2147483647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"/>
                <a:gd name="T37" fmla="*/ 0 h 197"/>
                <a:gd name="T38" fmla="*/ 102 w 102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" h="197">
                  <a:moveTo>
                    <a:pt x="39" y="197"/>
                  </a:moveTo>
                  <a:lnTo>
                    <a:pt x="0" y="11"/>
                  </a:lnTo>
                  <a:lnTo>
                    <a:pt x="53" y="0"/>
                  </a:lnTo>
                  <a:lnTo>
                    <a:pt x="60" y="22"/>
                  </a:lnTo>
                  <a:lnTo>
                    <a:pt x="66" y="44"/>
                  </a:lnTo>
                  <a:lnTo>
                    <a:pt x="73" y="66"/>
                  </a:lnTo>
                  <a:lnTo>
                    <a:pt x="79" y="89"/>
                  </a:lnTo>
                  <a:lnTo>
                    <a:pt x="84" y="112"/>
                  </a:lnTo>
                  <a:lnTo>
                    <a:pt x="91" y="135"/>
                  </a:lnTo>
                  <a:lnTo>
                    <a:pt x="96" y="159"/>
                  </a:lnTo>
                  <a:lnTo>
                    <a:pt x="102" y="183"/>
                  </a:lnTo>
                  <a:lnTo>
                    <a:pt x="39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7" name="Freeform 25">
              <a:extLst>
                <a:ext uri="{FF2B5EF4-FFF2-40B4-BE49-F238E27FC236}">
                  <a16:creationId xmlns:a16="http://schemas.microsoft.com/office/drawing/2014/main" id="{743A12E1-EB1A-55A0-F2E3-58E38A1F8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3988" y="3092450"/>
              <a:ext cx="49213" cy="114300"/>
            </a:xfrm>
            <a:custGeom>
              <a:avLst/>
              <a:gdLst>
                <a:gd name="T0" fmla="*/ 2147483647 w 63"/>
                <a:gd name="T1" fmla="*/ 2147483647 h 145"/>
                <a:gd name="T2" fmla="*/ 0 w 63"/>
                <a:gd name="T3" fmla="*/ 2147483647 h 145"/>
                <a:gd name="T4" fmla="*/ 2147483647 w 63"/>
                <a:gd name="T5" fmla="*/ 0 h 145"/>
                <a:gd name="T6" fmla="*/ 2147483647 w 63"/>
                <a:gd name="T7" fmla="*/ 2147483647 h 145"/>
                <a:gd name="T8" fmla="*/ 2147483647 w 63"/>
                <a:gd name="T9" fmla="*/ 2147483647 h 145"/>
                <a:gd name="T10" fmla="*/ 2147483647 w 63"/>
                <a:gd name="T11" fmla="*/ 2147483647 h 145"/>
                <a:gd name="T12" fmla="*/ 2147483647 w 63"/>
                <a:gd name="T13" fmla="*/ 2147483647 h 145"/>
                <a:gd name="T14" fmla="*/ 2147483647 w 63"/>
                <a:gd name="T15" fmla="*/ 2147483647 h 145"/>
                <a:gd name="T16" fmla="*/ 2147483647 w 63"/>
                <a:gd name="T17" fmla="*/ 2147483647 h 145"/>
                <a:gd name="T18" fmla="*/ 2147483647 w 63"/>
                <a:gd name="T19" fmla="*/ 2147483647 h 145"/>
                <a:gd name="T20" fmla="*/ 2147483647 w 63"/>
                <a:gd name="T21" fmla="*/ 2147483647 h 145"/>
                <a:gd name="T22" fmla="*/ 2147483647 w 63"/>
                <a:gd name="T23" fmla="*/ 2147483647 h 1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145"/>
                <a:gd name="T38" fmla="*/ 63 w 63"/>
                <a:gd name="T39" fmla="*/ 145 h 1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145">
                  <a:moveTo>
                    <a:pt x="29" y="145"/>
                  </a:moveTo>
                  <a:lnTo>
                    <a:pt x="0" y="4"/>
                  </a:lnTo>
                  <a:lnTo>
                    <a:pt x="25" y="0"/>
                  </a:lnTo>
                  <a:lnTo>
                    <a:pt x="30" y="15"/>
                  </a:lnTo>
                  <a:lnTo>
                    <a:pt x="35" y="33"/>
                  </a:lnTo>
                  <a:lnTo>
                    <a:pt x="40" y="49"/>
                  </a:lnTo>
                  <a:lnTo>
                    <a:pt x="45" y="67"/>
                  </a:lnTo>
                  <a:lnTo>
                    <a:pt x="49" y="84"/>
                  </a:lnTo>
                  <a:lnTo>
                    <a:pt x="54" y="102"/>
                  </a:lnTo>
                  <a:lnTo>
                    <a:pt x="58" y="119"/>
                  </a:lnTo>
                  <a:lnTo>
                    <a:pt x="63" y="138"/>
                  </a:lnTo>
                  <a:lnTo>
                    <a:pt x="29" y="145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8" name="Freeform 26">
              <a:extLst>
                <a:ext uri="{FF2B5EF4-FFF2-40B4-BE49-F238E27FC236}">
                  <a16:creationId xmlns:a16="http://schemas.microsoft.com/office/drawing/2014/main" id="{5161612F-5904-28B0-81A8-63EE4B522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1125" y="4154488"/>
              <a:ext cx="231775" cy="177800"/>
            </a:xfrm>
            <a:custGeom>
              <a:avLst/>
              <a:gdLst>
                <a:gd name="T0" fmla="*/ 2147483647 w 292"/>
                <a:gd name="T1" fmla="*/ 0 h 224"/>
                <a:gd name="T2" fmla="*/ 2147483647 w 292"/>
                <a:gd name="T3" fmla="*/ 2147483647 h 224"/>
                <a:gd name="T4" fmla="*/ 2147483647 w 292"/>
                <a:gd name="T5" fmla="*/ 2147483647 h 224"/>
                <a:gd name="T6" fmla="*/ 2147483647 w 292"/>
                <a:gd name="T7" fmla="*/ 2147483647 h 224"/>
                <a:gd name="T8" fmla="*/ 2147483647 w 292"/>
                <a:gd name="T9" fmla="*/ 2147483647 h 224"/>
                <a:gd name="T10" fmla="*/ 2147483647 w 292"/>
                <a:gd name="T11" fmla="*/ 2147483647 h 224"/>
                <a:gd name="T12" fmla="*/ 2147483647 w 292"/>
                <a:gd name="T13" fmla="*/ 2147483647 h 224"/>
                <a:gd name="T14" fmla="*/ 2147483647 w 292"/>
                <a:gd name="T15" fmla="*/ 2147483647 h 224"/>
                <a:gd name="T16" fmla="*/ 2147483647 w 292"/>
                <a:gd name="T17" fmla="*/ 2147483647 h 224"/>
                <a:gd name="T18" fmla="*/ 2147483647 w 292"/>
                <a:gd name="T19" fmla="*/ 2147483647 h 224"/>
                <a:gd name="T20" fmla="*/ 0 w 292"/>
                <a:gd name="T21" fmla="*/ 2147483647 h 224"/>
                <a:gd name="T22" fmla="*/ 2147483647 w 292"/>
                <a:gd name="T23" fmla="*/ 0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2"/>
                <a:gd name="T37" fmla="*/ 0 h 224"/>
                <a:gd name="T38" fmla="*/ 292 w 292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2" h="224">
                  <a:moveTo>
                    <a:pt x="168" y="0"/>
                  </a:moveTo>
                  <a:lnTo>
                    <a:pt x="292" y="142"/>
                  </a:lnTo>
                  <a:lnTo>
                    <a:pt x="199" y="224"/>
                  </a:lnTo>
                  <a:lnTo>
                    <a:pt x="175" y="212"/>
                  </a:lnTo>
                  <a:lnTo>
                    <a:pt x="150" y="200"/>
                  </a:lnTo>
                  <a:lnTo>
                    <a:pt x="125" y="190"/>
                  </a:lnTo>
                  <a:lnTo>
                    <a:pt x="101" y="181"/>
                  </a:lnTo>
                  <a:lnTo>
                    <a:pt x="75" y="171"/>
                  </a:lnTo>
                  <a:lnTo>
                    <a:pt x="51" y="162"/>
                  </a:lnTo>
                  <a:lnTo>
                    <a:pt x="25" y="154"/>
                  </a:lnTo>
                  <a:lnTo>
                    <a:pt x="0" y="14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29" name="Freeform 27">
              <a:extLst>
                <a:ext uri="{FF2B5EF4-FFF2-40B4-BE49-F238E27FC236}">
                  <a16:creationId xmlns:a16="http://schemas.microsoft.com/office/drawing/2014/main" id="{875FE522-BCEC-D6A7-3998-9A8FB47D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183063"/>
              <a:ext cx="182563" cy="139700"/>
            </a:xfrm>
            <a:custGeom>
              <a:avLst/>
              <a:gdLst>
                <a:gd name="T0" fmla="*/ 2147483647 w 230"/>
                <a:gd name="T1" fmla="*/ 0 h 176"/>
                <a:gd name="T2" fmla="*/ 2147483647 w 230"/>
                <a:gd name="T3" fmla="*/ 2147483647 h 176"/>
                <a:gd name="T4" fmla="*/ 2147483647 w 230"/>
                <a:gd name="T5" fmla="*/ 2147483647 h 176"/>
                <a:gd name="T6" fmla="*/ 2147483647 w 230"/>
                <a:gd name="T7" fmla="*/ 2147483647 h 176"/>
                <a:gd name="T8" fmla="*/ 2147483647 w 230"/>
                <a:gd name="T9" fmla="*/ 2147483647 h 176"/>
                <a:gd name="T10" fmla="*/ 2147483647 w 230"/>
                <a:gd name="T11" fmla="*/ 2147483647 h 176"/>
                <a:gd name="T12" fmla="*/ 2147483647 w 230"/>
                <a:gd name="T13" fmla="*/ 2147483647 h 176"/>
                <a:gd name="T14" fmla="*/ 2147483647 w 230"/>
                <a:gd name="T15" fmla="*/ 2147483647 h 176"/>
                <a:gd name="T16" fmla="*/ 2147483647 w 230"/>
                <a:gd name="T17" fmla="*/ 2147483647 h 176"/>
                <a:gd name="T18" fmla="*/ 2147483647 w 230"/>
                <a:gd name="T19" fmla="*/ 2147483647 h 176"/>
                <a:gd name="T20" fmla="*/ 2147483647 w 230"/>
                <a:gd name="T21" fmla="*/ 2147483647 h 176"/>
                <a:gd name="T22" fmla="*/ 0 w 230"/>
                <a:gd name="T23" fmla="*/ 2147483647 h 176"/>
                <a:gd name="T24" fmla="*/ 2147483647 w 230"/>
                <a:gd name="T25" fmla="*/ 0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76"/>
                <a:gd name="T41" fmla="*/ 230 w 230"/>
                <a:gd name="T42" fmla="*/ 176 h 17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76">
                  <a:moveTo>
                    <a:pt x="136" y="0"/>
                  </a:moveTo>
                  <a:lnTo>
                    <a:pt x="230" y="106"/>
                  </a:lnTo>
                  <a:lnTo>
                    <a:pt x="151" y="176"/>
                  </a:lnTo>
                  <a:lnTo>
                    <a:pt x="132" y="167"/>
                  </a:lnTo>
                  <a:lnTo>
                    <a:pt x="114" y="159"/>
                  </a:lnTo>
                  <a:lnTo>
                    <a:pt x="96" y="151"/>
                  </a:lnTo>
                  <a:lnTo>
                    <a:pt x="77" y="145"/>
                  </a:lnTo>
                  <a:lnTo>
                    <a:pt x="58" y="137"/>
                  </a:lnTo>
                  <a:lnTo>
                    <a:pt x="39" y="132"/>
                  </a:lnTo>
                  <a:lnTo>
                    <a:pt x="19" y="126"/>
                  </a:lnTo>
                  <a:lnTo>
                    <a:pt x="1" y="120"/>
                  </a:lnTo>
                  <a:lnTo>
                    <a:pt x="0" y="11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0" name="Freeform 28">
              <a:extLst>
                <a:ext uri="{FF2B5EF4-FFF2-40B4-BE49-F238E27FC236}">
                  <a16:creationId xmlns:a16="http://schemas.microsoft.com/office/drawing/2014/main" id="{0D009789-AAD9-1313-DF96-66C0A2C2D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3295650"/>
              <a:ext cx="158750" cy="214313"/>
            </a:xfrm>
            <a:custGeom>
              <a:avLst/>
              <a:gdLst>
                <a:gd name="T0" fmla="*/ 2147483647 w 199"/>
                <a:gd name="T1" fmla="*/ 2147483647 h 271"/>
                <a:gd name="T2" fmla="*/ 2147483647 w 199"/>
                <a:gd name="T3" fmla="*/ 0 h 271"/>
                <a:gd name="T4" fmla="*/ 2147483647 w 199"/>
                <a:gd name="T5" fmla="*/ 2147483647 h 271"/>
                <a:gd name="T6" fmla="*/ 2147483647 w 199"/>
                <a:gd name="T7" fmla="*/ 2147483647 h 271"/>
                <a:gd name="T8" fmla="*/ 0 w 199"/>
                <a:gd name="T9" fmla="*/ 2147483647 h 271"/>
                <a:gd name="T10" fmla="*/ 2147483647 w 199"/>
                <a:gd name="T11" fmla="*/ 2147483647 h 271"/>
                <a:gd name="T12" fmla="*/ 2147483647 w 199"/>
                <a:gd name="T13" fmla="*/ 2147483647 h 271"/>
                <a:gd name="T14" fmla="*/ 2147483647 w 199"/>
                <a:gd name="T15" fmla="*/ 2147483647 h 271"/>
                <a:gd name="T16" fmla="*/ 2147483647 w 199"/>
                <a:gd name="T17" fmla="*/ 2147483647 h 271"/>
                <a:gd name="T18" fmla="*/ 2147483647 w 199"/>
                <a:gd name="T19" fmla="*/ 2147483647 h 271"/>
                <a:gd name="T20" fmla="*/ 2147483647 w 199"/>
                <a:gd name="T21" fmla="*/ 2147483647 h 271"/>
                <a:gd name="T22" fmla="*/ 2147483647 w 199"/>
                <a:gd name="T23" fmla="*/ 2147483647 h 271"/>
                <a:gd name="T24" fmla="*/ 2147483647 w 199"/>
                <a:gd name="T25" fmla="*/ 2147483647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9"/>
                <a:gd name="T40" fmla="*/ 0 h 271"/>
                <a:gd name="T41" fmla="*/ 199 w 199"/>
                <a:gd name="T42" fmla="*/ 271 h 2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9" h="271">
                  <a:moveTo>
                    <a:pt x="112" y="9"/>
                  </a:moveTo>
                  <a:lnTo>
                    <a:pt x="151" y="0"/>
                  </a:lnTo>
                  <a:lnTo>
                    <a:pt x="199" y="232"/>
                  </a:lnTo>
                  <a:lnTo>
                    <a:pt x="13" y="271"/>
                  </a:lnTo>
                  <a:lnTo>
                    <a:pt x="0" y="208"/>
                  </a:lnTo>
                  <a:lnTo>
                    <a:pt x="17" y="184"/>
                  </a:lnTo>
                  <a:lnTo>
                    <a:pt x="33" y="162"/>
                  </a:lnTo>
                  <a:lnTo>
                    <a:pt x="49" y="138"/>
                  </a:lnTo>
                  <a:lnTo>
                    <a:pt x="64" y="113"/>
                  </a:lnTo>
                  <a:lnTo>
                    <a:pt x="77" y="88"/>
                  </a:lnTo>
                  <a:lnTo>
                    <a:pt x="90" y="62"/>
                  </a:lnTo>
                  <a:lnTo>
                    <a:pt x="101" y="35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1" name="Freeform 29">
              <a:extLst>
                <a:ext uri="{FF2B5EF4-FFF2-40B4-BE49-F238E27FC236}">
                  <a16:creationId xmlns:a16="http://schemas.microsoft.com/office/drawing/2014/main" id="{CD8A0235-921E-2F8D-99B6-27247AC84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4438" y="3322638"/>
              <a:ext cx="120650" cy="160338"/>
            </a:xfrm>
            <a:custGeom>
              <a:avLst/>
              <a:gdLst>
                <a:gd name="T0" fmla="*/ 2147483647 w 151"/>
                <a:gd name="T1" fmla="*/ 2147483647 h 203"/>
                <a:gd name="T2" fmla="*/ 2147483647 w 151"/>
                <a:gd name="T3" fmla="*/ 0 h 203"/>
                <a:gd name="T4" fmla="*/ 2147483647 w 151"/>
                <a:gd name="T5" fmla="*/ 2147483647 h 203"/>
                <a:gd name="T6" fmla="*/ 2147483647 w 151"/>
                <a:gd name="T7" fmla="*/ 2147483647 h 203"/>
                <a:gd name="T8" fmla="*/ 0 w 151"/>
                <a:gd name="T9" fmla="*/ 2147483647 h 203"/>
                <a:gd name="T10" fmla="*/ 2147483647 w 151"/>
                <a:gd name="T11" fmla="*/ 2147483647 h 203"/>
                <a:gd name="T12" fmla="*/ 2147483647 w 151"/>
                <a:gd name="T13" fmla="*/ 2147483647 h 203"/>
                <a:gd name="T14" fmla="*/ 2147483647 w 151"/>
                <a:gd name="T15" fmla="*/ 2147483647 h 203"/>
                <a:gd name="T16" fmla="*/ 2147483647 w 151"/>
                <a:gd name="T17" fmla="*/ 2147483647 h 203"/>
                <a:gd name="T18" fmla="*/ 2147483647 w 151"/>
                <a:gd name="T19" fmla="*/ 2147483647 h 203"/>
                <a:gd name="T20" fmla="*/ 2147483647 w 151"/>
                <a:gd name="T21" fmla="*/ 2147483647 h 203"/>
                <a:gd name="T22" fmla="*/ 2147483647 w 151"/>
                <a:gd name="T23" fmla="*/ 2147483647 h 203"/>
                <a:gd name="T24" fmla="*/ 2147483647 w 151"/>
                <a:gd name="T25" fmla="*/ 2147483647 h 2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203"/>
                <a:gd name="T41" fmla="*/ 151 w 151"/>
                <a:gd name="T42" fmla="*/ 203 h 2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203">
                  <a:moveTo>
                    <a:pt x="81" y="7"/>
                  </a:moveTo>
                  <a:lnTo>
                    <a:pt x="115" y="0"/>
                  </a:lnTo>
                  <a:lnTo>
                    <a:pt x="151" y="175"/>
                  </a:lnTo>
                  <a:lnTo>
                    <a:pt x="10" y="203"/>
                  </a:lnTo>
                  <a:lnTo>
                    <a:pt x="0" y="151"/>
                  </a:lnTo>
                  <a:lnTo>
                    <a:pt x="12" y="133"/>
                  </a:lnTo>
                  <a:lnTo>
                    <a:pt x="23" y="117"/>
                  </a:lnTo>
                  <a:lnTo>
                    <a:pt x="33" y="98"/>
                  </a:lnTo>
                  <a:lnTo>
                    <a:pt x="45" y="82"/>
                  </a:lnTo>
                  <a:lnTo>
                    <a:pt x="54" y="62"/>
                  </a:lnTo>
                  <a:lnTo>
                    <a:pt x="63" y="44"/>
                  </a:lnTo>
                  <a:lnTo>
                    <a:pt x="72" y="25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2" name="Freeform 30">
              <a:extLst>
                <a:ext uri="{FF2B5EF4-FFF2-40B4-BE49-F238E27FC236}">
                  <a16:creationId xmlns:a16="http://schemas.microsoft.com/office/drawing/2014/main" id="{09B8173A-8228-8453-E0F3-485B08B63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2900" y="3094038"/>
              <a:ext cx="136525" cy="187325"/>
            </a:xfrm>
            <a:custGeom>
              <a:avLst/>
              <a:gdLst>
                <a:gd name="T0" fmla="*/ 2147483647 w 172"/>
                <a:gd name="T1" fmla="*/ 0 h 237"/>
                <a:gd name="T2" fmla="*/ 2147483647 w 172"/>
                <a:gd name="T3" fmla="*/ 2147483647 h 237"/>
                <a:gd name="T4" fmla="*/ 2147483647 w 172"/>
                <a:gd name="T5" fmla="*/ 2147483647 h 237"/>
                <a:gd name="T6" fmla="*/ 0 w 172"/>
                <a:gd name="T7" fmla="*/ 2147483647 h 237"/>
                <a:gd name="T8" fmla="*/ 2147483647 w 172"/>
                <a:gd name="T9" fmla="*/ 2147483647 h 237"/>
                <a:gd name="T10" fmla="*/ 2147483647 w 172"/>
                <a:gd name="T11" fmla="*/ 2147483647 h 237"/>
                <a:gd name="T12" fmla="*/ 2147483647 w 172"/>
                <a:gd name="T13" fmla="*/ 2147483647 h 237"/>
                <a:gd name="T14" fmla="*/ 2147483647 w 172"/>
                <a:gd name="T15" fmla="*/ 2147483647 h 237"/>
                <a:gd name="T16" fmla="*/ 2147483647 w 172"/>
                <a:gd name="T17" fmla="*/ 2147483647 h 237"/>
                <a:gd name="T18" fmla="*/ 2147483647 w 172"/>
                <a:gd name="T19" fmla="*/ 2147483647 h 237"/>
                <a:gd name="T20" fmla="*/ 2147483647 w 172"/>
                <a:gd name="T21" fmla="*/ 2147483647 h 237"/>
                <a:gd name="T22" fmla="*/ 2147483647 w 172"/>
                <a:gd name="T23" fmla="*/ 0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237"/>
                <a:gd name="T38" fmla="*/ 172 w 17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237">
                  <a:moveTo>
                    <a:pt x="42" y="0"/>
                  </a:moveTo>
                  <a:lnTo>
                    <a:pt x="172" y="73"/>
                  </a:lnTo>
                  <a:lnTo>
                    <a:pt x="81" y="237"/>
                  </a:lnTo>
                  <a:lnTo>
                    <a:pt x="0" y="192"/>
                  </a:lnTo>
                  <a:lnTo>
                    <a:pt x="2" y="167"/>
                  </a:lnTo>
                  <a:lnTo>
                    <a:pt x="6" y="143"/>
                  </a:lnTo>
                  <a:lnTo>
                    <a:pt x="11" y="118"/>
                  </a:lnTo>
                  <a:lnTo>
                    <a:pt x="17" y="95"/>
                  </a:lnTo>
                  <a:lnTo>
                    <a:pt x="22" y="70"/>
                  </a:lnTo>
                  <a:lnTo>
                    <a:pt x="28" y="47"/>
                  </a:lnTo>
                  <a:lnTo>
                    <a:pt x="35" y="2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3" name="Freeform 31">
              <a:extLst>
                <a:ext uri="{FF2B5EF4-FFF2-40B4-BE49-F238E27FC236}">
                  <a16:creationId xmlns:a16="http://schemas.microsoft.com/office/drawing/2014/main" id="{31587590-6ADD-768B-E56C-77FAA7A6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3111500"/>
              <a:ext cx="106363" cy="144463"/>
            </a:xfrm>
            <a:custGeom>
              <a:avLst/>
              <a:gdLst>
                <a:gd name="T0" fmla="*/ 2147483647 w 133"/>
                <a:gd name="T1" fmla="*/ 0 h 181"/>
                <a:gd name="T2" fmla="*/ 2147483647 w 133"/>
                <a:gd name="T3" fmla="*/ 2147483647 h 181"/>
                <a:gd name="T4" fmla="*/ 2147483647 w 133"/>
                <a:gd name="T5" fmla="*/ 2147483647 h 181"/>
                <a:gd name="T6" fmla="*/ 0 w 133"/>
                <a:gd name="T7" fmla="*/ 2147483647 h 181"/>
                <a:gd name="T8" fmla="*/ 2147483647 w 133"/>
                <a:gd name="T9" fmla="*/ 2147483647 h 181"/>
                <a:gd name="T10" fmla="*/ 2147483647 w 133"/>
                <a:gd name="T11" fmla="*/ 2147483647 h 181"/>
                <a:gd name="T12" fmla="*/ 2147483647 w 133"/>
                <a:gd name="T13" fmla="*/ 2147483647 h 181"/>
                <a:gd name="T14" fmla="*/ 2147483647 w 133"/>
                <a:gd name="T15" fmla="*/ 2147483647 h 181"/>
                <a:gd name="T16" fmla="*/ 2147483647 w 133"/>
                <a:gd name="T17" fmla="*/ 2147483647 h 181"/>
                <a:gd name="T18" fmla="*/ 2147483647 w 133"/>
                <a:gd name="T19" fmla="*/ 2147483647 h 181"/>
                <a:gd name="T20" fmla="*/ 2147483647 w 133"/>
                <a:gd name="T21" fmla="*/ 2147483647 h 181"/>
                <a:gd name="T22" fmla="*/ 2147483647 w 133"/>
                <a:gd name="T23" fmla="*/ 0 h 1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3"/>
                <a:gd name="T37" fmla="*/ 0 h 181"/>
                <a:gd name="T38" fmla="*/ 133 w 133"/>
                <a:gd name="T39" fmla="*/ 181 h 1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3" h="181">
                  <a:moveTo>
                    <a:pt x="34" y="0"/>
                  </a:moveTo>
                  <a:lnTo>
                    <a:pt x="133" y="57"/>
                  </a:lnTo>
                  <a:lnTo>
                    <a:pt x="64" y="181"/>
                  </a:lnTo>
                  <a:lnTo>
                    <a:pt x="0" y="145"/>
                  </a:lnTo>
                  <a:lnTo>
                    <a:pt x="3" y="126"/>
                  </a:lnTo>
                  <a:lnTo>
                    <a:pt x="7" y="108"/>
                  </a:lnTo>
                  <a:lnTo>
                    <a:pt x="11" y="90"/>
                  </a:lnTo>
                  <a:lnTo>
                    <a:pt x="15" y="73"/>
                  </a:lnTo>
                  <a:lnTo>
                    <a:pt x="18" y="53"/>
                  </a:lnTo>
                  <a:lnTo>
                    <a:pt x="24" y="35"/>
                  </a:lnTo>
                  <a:lnTo>
                    <a:pt x="29" y="1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4" name="Freeform 32">
              <a:extLst>
                <a:ext uri="{FF2B5EF4-FFF2-40B4-BE49-F238E27FC236}">
                  <a16:creationId xmlns:a16="http://schemas.microsoft.com/office/drawing/2014/main" id="{D4FA9727-A45C-F2B6-0843-5BB7D3C9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4073525"/>
              <a:ext cx="241300" cy="155575"/>
            </a:xfrm>
            <a:custGeom>
              <a:avLst/>
              <a:gdLst>
                <a:gd name="T0" fmla="*/ 2147483647 w 303"/>
                <a:gd name="T1" fmla="*/ 0 h 195"/>
                <a:gd name="T2" fmla="*/ 2147483647 w 303"/>
                <a:gd name="T3" fmla="*/ 2147483647 h 195"/>
                <a:gd name="T4" fmla="*/ 2147483647 w 303"/>
                <a:gd name="T5" fmla="*/ 2147483647 h 195"/>
                <a:gd name="T6" fmla="*/ 2147483647 w 303"/>
                <a:gd name="T7" fmla="*/ 2147483647 h 195"/>
                <a:gd name="T8" fmla="*/ 2147483647 w 303"/>
                <a:gd name="T9" fmla="*/ 2147483647 h 195"/>
                <a:gd name="T10" fmla="*/ 2147483647 w 303"/>
                <a:gd name="T11" fmla="*/ 2147483647 h 195"/>
                <a:gd name="T12" fmla="*/ 2147483647 w 303"/>
                <a:gd name="T13" fmla="*/ 2147483647 h 195"/>
                <a:gd name="T14" fmla="*/ 2147483647 w 303"/>
                <a:gd name="T15" fmla="*/ 2147483647 h 195"/>
                <a:gd name="T16" fmla="*/ 2147483647 w 303"/>
                <a:gd name="T17" fmla="*/ 2147483647 h 195"/>
                <a:gd name="T18" fmla="*/ 2147483647 w 303"/>
                <a:gd name="T19" fmla="*/ 2147483647 h 195"/>
                <a:gd name="T20" fmla="*/ 2147483647 w 303"/>
                <a:gd name="T21" fmla="*/ 2147483647 h 195"/>
                <a:gd name="T22" fmla="*/ 0 w 303"/>
                <a:gd name="T23" fmla="*/ 2147483647 h 195"/>
                <a:gd name="T24" fmla="*/ 2147483647 w 303"/>
                <a:gd name="T25" fmla="*/ 0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3"/>
                <a:gd name="T40" fmla="*/ 0 h 195"/>
                <a:gd name="T41" fmla="*/ 303 w 303"/>
                <a:gd name="T42" fmla="*/ 195 h 1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3" h="195">
                  <a:moveTo>
                    <a:pt x="204" y="0"/>
                  </a:moveTo>
                  <a:lnTo>
                    <a:pt x="303" y="160"/>
                  </a:lnTo>
                  <a:lnTo>
                    <a:pt x="246" y="195"/>
                  </a:lnTo>
                  <a:lnTo>
                    <a:pt x="219" y="187"/>
                  </a:lnTo>
                  <a:lnTo>
                    <a:pt x="192" y="184"/>
                  </a:lnTo>
                  <a:lnTo>
                    <a:pt x="165" y="178"/>
                  </a:lnTo>
                  <a:lnTo>
                    <a:pt x="139" y="176"/>
                  </a:lnTo>
                  <a:lnTo>
                    <a:pt x="111" y="172"/>
                  </a:lnTo>
                  <a:lnTo>
                    <a:pt x="83" y="171"/>
                  </a:lnTo>
                  <a:lnTo>
                    <a:pt x="56" y="169"/>
                  </a:lnTo>
                  <a:lnTo>
                    <a:pt x="29" y="169"/>
                  </a:lnTo>
                  <a:lnTo>
                    <a:pt x="0" y="124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5" name="Freeform 33">
              <a:extLst>
                <a:ext uri="{FF2B5EF4-FFF2-40B4-BE49-F238E27FC236}">
                  <a16:creationId xmlns:a16="http://schemas.microsoft.com/office/drawing/2014/main" id="{E9BCE393-AE76-396D-0D16-B5D4945F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5" y="4100513"/>
              <a:ext cx="179388" cy="122238"/>
            </a:xfrm>
            <a:custGeom>
              <a:avLst/>
              <a:gdLst>
                <a:gd name="T0" fmla="*/ 2147483647 w 226"/>
                <a:gd name="T1" fmla="*/ 0 h 153"/>
                <a:gd name="T2" fmla="*/ 2147483647 w 226"/>
                <a:gd name="T3" fmla="*/ 2147483647 h 153"/>
                <a:gd name="T4" fmla="*/ 2147483647 w 226"/>
                <a:gd name="T5" fmla="*/ 2147483647 h 153"/>
                <a:gd name="T6" fmla="*/ 2147483647 w 226"/>
                <a:gd name="T7" fmla="*/ 2147483647 h 153"/>
                <a:gd name="T8" fmla="*/ 2147483647 w 226"/>
                <a:gd name="T9" fmla="*/ 2147483647 h 153"/>
                <a:gd name="T10" fmla="*/ 2147483647 w 226"/>
                <a:gd name="T11" fmla="*/ 2147483647 h 153"/>
                <a:gd name="T12" fmla="*/ 2147483647 w 226"/>
                <a:gd name="T13" fmla="*/ 2147483647 h 153"/>
                <a:gd name="T14" fmla="*/ 2147483647 w 226"/>
                <a:gd name="T15" fmla="*/ 2147483647 h 153"/>
                <a:gd name="T16" fmla="*/ 2147483647 w 226"/>
                <a:gd name="T17" fmla="*/ 2147483647 h 153"/>
                <a:gd name="T18" fmla="*/ 2147483647 w 226"/>
                <a:gd name="T19" fmla="*/ 2147483647 h 153"/>
                <a:gd name="T20" fmla="*/ 2147483647 w 226"/>
                <a:gd name="T21" fmla="*/ 2147483647 h 153"/>
                <a:gd name="T22" fmla="*/ 0 w 226"/>
                <a:gd name="T23" fmla="*/ 2147483647 h 153"/>
                <a:gd name="T24" fmla="*/ 2147483647 w 226"/>
                <a:gd name="T25" fmla="*/ 0 h 1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6"/>
                <a:gd name="T40" fmla="*/ 0 h 153"/>
                <a:gd name="T41" fmla="*/ 226 w 226"/>
                <a:gd name="T42" fmla="*/ 153 h 1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153">
                  <a:moveTo>
                    <a:pt x="151" y="0"/>
                  </a:moveTo>
                  <a:lnTo>
                    <a:pt x="226" y="122"/>
                  </a:lnTo>
                  <a:lnTo>
                    <a:pt x="177" y="153"/>
                  </a:lnTo>
                  <a:lnTo>
                    <a:pt x="158" y="150"/>
                  </a:lnTo>
                  <a:lnTo>
                    <a:pt x="138" y="146"/>
                  </a:lnTo>
                  <a:lnTo>
                    <a:pt x="119" y="143"/>
                  </a:lnTo>
                  <a:lnTo>
                    <a:pt x="101" y="142"/>
                  </a:lnTo>
                  <a:lnTo>
                    <a:pt x="82" y="139"/>
                  </a:lnTo>
                  <a:lnTo>
                    <a:pt x="62" y="138"/>
                  </a:lnTo>
                  <a:lnTo>
                    <a:pt x="43" y="138"/>
                  </a:lnTo>
                  <a:lnTo>
                    <a:pt x="25" y="138"/>
                  </a:lnTo>
                  <a:lnTo>
                    <a:pt x="0" y="95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6" name="Freeform 34">
              <a:extLst>
                <a:ext uri="{FF2B5EF4-FFF2-40B4-BE49-F238E27FC236}">
                  <a16:creationId xmlns:a16="http://schemas.microsoft.com/office/drawing/2014/main" id="{F07D61E9-B248-AA21-E5DD-74478BDB8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9750" y="3059113"/>
              <a:ext cx="738188" cy="482600"/>
            </a:xfrm>
            <a:custGeom>
              <a:avLst/>
              <a:gdLst>
                <a:gd name="T0" fmla="*/ 2147483647 w 931"/>
                <a:gd name="T1" fmla="*/ 2147483647 h 608"/>
                <a:gd name="T2" fmla="*/ 2147483647 w 931"/>
                <a:gd name="T3" fmla="*/ 2147483647 h 608"/>
                <a:gd name="T4" fmla="*/ 2147483647 w 931"/>
                <a:gd name="T5" fmla="*/ 2147483647 h 608"/>
                <a:gd name="T6" fmla="*/ 2147483647 w 931"/>
                <a:gd name="T7" fmla="*/ 2147483647 h 608"/>
                <a:gd name="T8" fmla="*/ 2147483647 w 931"/>
                <a:gd name="T9" fmla="*/ 2147483647 h 608"/>
                <a:gd name="T10" fmla="*/ 2147483647 w 931"/>
                <a:gd name="T11" fmla="*/ 2147483647 h 608"/>
                <a:gd name="T12" fmla="*/ 2147483647 w 931"/>
                <a:gd name="T13" fmla="*/ 2147483647 h 608"/>
                <a:gd name="T14" fmla="*/ 2147483647 w 931"/>
                <a:gd name="T15" fmla="*/ 2147483647 h 608"/>
                <a:gd name="T16" fmla="*/ 2147483647 w 931"/>
                <a:gd name="T17" fmla="*/ 2147483647 h 608"/>
                <a:gd name="T18" fmla="*/ 2147483647 w 931"/>
                <a:gd name="T19" fmla="*/ 2147483647 h 608"/>
                <a:gd name="T20" fmla="*/ 2147483647 w 931"/>
                <a:gd name="T21" fmla="*/ 2147483647 h 608"/>
                <a:gd name="T22" fmla="*/ 2147483647 w 931"/>
                <a:gd name="T23" fmla="*/ 2147483647 h 608"/>
                <a:gd name="T24" fmla="*/ 2147483647 w 931"/>
                <a:gd name="T25" fmla="*/ 2147483647 h 608"/>
                <a:gd name="T26" fmla="*/ 2147483647 w 931"/>
                <a:gd name="T27" fmla="*/ 2147483647 h 608"/>
                <a:gd name="T28" fmla="*/ 2147483647 w 931"/>
                <a:gd name="T29" fmla="*/ 2147483647 h 608"/>
                <a:gd name="T30" fmla="*/ 2147483647 w 931"/>
                <a:gd name="T31" fmla="*/ 2147483647 h 608"/>
                <a:gd name="T32" fmla="*/ 2147483647 w 931"/>
                <a:gd name="T33" fmla="*/ 2147483647 h 608"/>
                <a:gd name="T34" fmla="*/ 2147483647 w 931"/>
                <a:gd name="T35" fmla="*/ 2147483647 h 608"/>
                <a:gd name="T36" fmla="*/ 2147483647 w 931"/>
                <a:gd name="T37" fmla="*/ 2147483647 h 608"/>
                <a:gd name="T38" fmla="*/ 2147483647 w 931"/>
                <a:gd name="T39" fmla="*/ 2147483647 h 608"/>
                <a:gd name="T40" fmla="*/ 2147483647 w 931"/>
                <a:gd name="T41" fmla="*/ 2147483647 h 608"/>
                <a:gd name="T42" fmla="*/ 2147483647 w 931"/>
                <a:gd name="T43" fmla="*/ 2147483647 h 608"/>
                <a:gd name="T44" fmla="*/ 2147483647 w 931"/>
                <a:gd name="T45" fmla="*/ 2147483647 h 608"/>
                <a:gd name="T46" fmla="*/ 0 w 931"/>
                <a:gd name="T47" fmla="*/ 2147483647 h 608"/>
                <a:gd name="T48" fmla="*/ 2147483647 w 931"/>
                <a:gd name="T49" fmla="*/ 2147483647 h 608"/>
                <a:gd name="T50" fmla="*/ 2147483647 w 931"/>
                <a:gd name="T51" fmla="*/ 2147483647 h 608"/>
                <a:gd name="T52" fmla="*/ 2147483647 w 931"/>
                <a:gd name="T53" fmla="*/ 2147483647 h 608"/>
                <a:gd name="T54" fmla="*/ 2147483647 w 931"/>
                <a:gd name="T55" fmla="*/ 2147483647 h 608"/>
                <a:gd name="T56" fmla="*/ 2147483647 w 931"/>
                <a:gd name="T57" fmla="*/ 2147483647 h 608"/>
                <a:gd name="T58" fmla="*/ 2147483647 w 931"/>
                <a:gd name="T59" fmla="*/ 2147483647 h 608"/>
                <a:gd name="T60" fmla="*/ 2147483647 w 931"/>
                <a:gd name="T61" fmla="*/ 2147483647 h 608"/>
                <a:gd name="T62" fmla="*/ 2147483647 w 931"/>
                <a:gd name="T63" fmla="*/ 2147483647 h 608"/>
                <a:gd name="T64" fmla="*/ 2147483647 w 931"/>
                <a:gd name="T65" fmla="*/ 2147483647 h 608"/>
                <a:gd name="T66" fmla="*/ 2147483647 w 931"/>
                <a:gd name="T67" fmla="*/ 2147483647 h 608"/>
                <a:gd name="T68" fmla="*/ 2147483647 w 931"/>
                <a:gd name="T69" fmla="*/ 2147483647 h 608"/>
                <a:gd name="T70" fmla="*/ 2147483647 w 931"/>
                <a:gd name="T71" fmla="*/ 2147483647 h 608"/>
                <a:gd name="T72" fmla="*/ 2147483647 w 931"/>
                <a:gd name="T73" fmla="*/ 2147483647 h 608"/>
                <a:gd name="T74" fmla="*/ 2147483647 w 931"/>
                <a:gd name="T75" fmla="*/ 2147483647 h 608"/>
                <a:gd name="T76" fmla="*/ 2147483647 w 931"/>
                <a:gd name="T77" fmla="*/ 2147483647 h 608"/>
                <a:gd name="T78" fmla="*/ 2147483647 w 931"/>
                <a:gd name="T79" fmla="*/ 2147483647 h 608"/>
                <a:gd name="T80" fmla="*/ 2147483647 w 931"/>
                <a:gd name="T81" fmla="*/ 2147483647 h 608"/>
                <a:gd name="T82" fmla="*/ 2147483647 w 931"/>
                <a:gd name="T83" fmla="*/ 2147483647 h 608"/>
                <a:gd name="T84" fmla="*/ 2147483647 w 931"/>
                <a:gd name="T85" fmla="*/ 2147483647 h 608"/>
                <a:gd name="T86" fmla="*/ 2147483647 w 931"/>
                <a:gd name="T87" fmla="*/ 2147483647 h 608"/>
                <a:gd name="T88" fmla="*/ 2147483647 w 931"/>
                <a:gd name="T89" fmla="*/ 2147483647 h 608"/>
                <a:gd name="T90" fmla="*/ 2147483647 w 931"/>
                <a:gd name="T91" fmla="*/ 2147483647 h 608"/>
                <a:gd name="T92" fmla="*/ 2147483647 w 931"/>
                <a:gd name="T93" fmla="*/ 2147483647 h 608"/>
                <a:gd name="T94" fmla="*/ 2147483647 w 931"/>
                <a:gd name="T95" fmla="*/ 2147483647 h 608"/>
                <a:gd name="T96" fmla="*/ 2147483647 w 931"/>
                <a:gd name="T97" fmla="*/ 2147483647 h 608"/>
                <a:gd name="T98" fmla="*/ 2147483647 w 931"/>
                <a:gd name="T99" fmla="*/ 0 h 608"/>
                <a:gd name="T100" fmla="*/ 2147483647 w 931"/>
                <a:gd name="T101" fmla="*/ 2147483647 h 608"/>
                <a:gd name="T102" fmla="*/ 2147483647 w 931"/>
                <a:gd name="T103" fmla="*/ 2147483647 h 608"/>
                <a:gd name="T104" fmla="*/ 2147483647 w 931"/>
                <a:gd name="T105" fmla="*/ 2147483647 h 608"/>
                <a:gd name="T106" fmla="*/ 2147483647 w 931"/>
                <a:gd name="T107" fmla="*/ 2147483647 h 608"/>
                <a:gd name="T108" fmla="*/ 2147483647 w 931"/>
                <a:gd name="T109" fmla="*/ 2147483647 h 608"/>
                <a:gd name="T110" fmla="*/ 2147483647 w 931"/>
                <a:gd name="T111" fmla="*/ 2147483647 h 608"/>
                <a:gd name="T112" fmla="*/ 2147483647 w 931"/>
                <a:gd name="T113" fmla="*/ 2147483647 h 608"/>
                <a:gd name="T114" fmla="*/ 2147483647 w 931"/>
                <a:gd name="T115" fmla="*/ 2147483647 h 6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608"/>
                <a:gd name="T176" fmla="*/ 931 w 931"/>
                <a:gd name="T177" fmla="*/ 608 h 60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608">
                  <a:moveTo>
                    <a:pt x="921" y="188"/>
                  </a:moveTo>
                  <a:lnTo>
                    <a:pt x="912" y="237"/>
                  </a:lnTo>
                  <a:lnTo>
                    <a:pt x="897" y="288"/>
                  </a:lnTo>
                  <a:lnTo>
                    <a:pt x="878" y="334"/>
                  </a:lnTo>
                  <a:lnTo>
                    <a:pt x="855" y="381"/>
                  </a:lnTo>
                  <a:lnTo>
                    <a:pt x="825" y="422"/>
                  </a:lnTo>
                  <a:lnTo>
                    <a:pt x="794" y="462"/>
                  </a:lnTo>
                  <a:lnTo>
                    <a:pt x="758" y="499"/>
                  </a:lnTo>
                  <a:lnTo>
                    <a:pt x="719" y="533"/>
                  </a:lnTo>
                  <a:lnTo>
                    <a:pt x="657" y="567"/>
                  </a:lnTo>
                  <a:lnTo>
                    <a:pt x="590" y="591"/>
                  </a:lnTo>
                  <a:lnTo>
                    <a:pt x="516" y="604"/>
                  </a:lnTo>
                  <a:lnTo>
                    <a:pt x="443" y="608"/>
                  </a:lnTo>
                  <a:lnTo>
                    <a:pt x="368" y="600"/>
                  </a:lnTo>
                  <a:lnTo>
                    <a:pt x="297" y="585"/>
                  </a:lnTo>
                  <a:lnTo>
                    <a:pt x="230" y="559"/>
                  </a:lnTo>
                  <a:lnTo>
                    <a:pt x="170" y="527"/>
                  </a:lnTo>
                  <a:lnTo>
                    <a:pt x="124" y="472"/>
                  </a:lnTo>
                  <a:lnTo>
                    <a:pt x="85" y="417"/>
                  </a:lnTo>
                  <a:lnTo>
                    <a:pt x="53" y="357"/>
                  </a:lnTo>
                  <a:lnTo>
                    <a:pt x="29" y="297"/>
                  </a:lnTo>
                  <a:lnTo>
                    <a:pt x="11" y="231"/>
                  </a:lnTo>
                  <a:lnTo>
                    <a:pt x="2" y="166"/>
                  </a:lnTo>
                  <a:lnTo>
                    <a:pt x="0" y="98"/>
                  </a:lnTo>
                  <a:lnTo>
                    <a:pt x="5" y="29"/>
                  </a:lnTo>
                  <a:lnTo>
                    <a:pt x="35" y="62"/>
                  </a:lnTo>
                  <a:lnTo>
                    <a:pt x="68" y="89"/>
                  </a:lnTo>
                  <a:lnTo>
                    <a:pt x="103" y="111"/>
                  </a:lnTo>
                  <a:lnTo>
                    <a:pt x="143" y="129"/>
                  </a:lnTo>
                  <a:lnTo>
                    <a:pt x="183" y="140"/>
                  </a:lnTo>
                  <a:lnTo>
                    <a:pt x="227" y="149"/>
                  </a:lnTo>
                  <a:lnTo>
                    <a:pt x="271" y="155"/>
                  </a:lnTo>
                  <a:lnTo>
                    <a:pt x="317" y="156"/>
                  </a:lnTo>
                  <a:lnTo>
                    <a:pt x="352" y="173"/>
                  </a:lnTo>
                  <a:lnTo>
                    <a:pt x="391" y="192"/>
                  </a:lnTo>
                  <a:lnTo>
                    <a:pt x="430" y="210"/>
                  </a:lnTo>
                  <a:lnTo>
                    <a:pt x="471" y="228"/>
                  </a:lnTo>
                  <a:lnTo>
                    <a:pt x="511" y="239"/>
                  </a:lnTo>
                  <a:lnTo>
                    <a:pt x="553" y="241"/>
                  </a:lnTo>
                  <a:lnTo>
                    <a:pt x="593" y="232"/>
                  </a:lnTo>
                  <a:lnTo>
                    <a:pt x="634" y="213"/>
                  </a:lnTo>
                  <a:lnTo>
                    <a:pt x="737" y="99"/>
                  </a:lnTo>
                  <a:lnTo>
                    <a:pt x="761" y="90"/>
                  </a:lnTo>
                  <a:lnTo>
                    <a:pt x="784" y="81"/>
                  </a:lnTo>
                  <a:lnTo>
                    <a:pt x="807" y="69"/>
                  </a:lnTo>
                  <a:lnTo>
                    <a:pt x="830" y="59"/>
                  </a:lnTo>
                  <a:lnTo>
                    <a:pt x="852" y="46"/>
                  </a:lnTo>
                  <a:lnTo>
                    <a:pt x="874" y="32"/>
                  </a:lnTo>
                  <a:lnTo>
                    <a:pt x="896" y="15"/>
                  </a:lnTo>
                  <a:lnTo>
                    <a:pt x="918" y="0"/>
                  </a:lnTo>
                  <a:lnTo>
                    <a:pt x="925" y="20"/>
                  </a:lnTo>
                  <a:lnTo>
                    <a:pt x="928" y="43"/>
                  </a:lnTo>
                  <a:lnTo>
                    <a:pt x="930" y="67"/>
                  </a:lnTo>
                  <a:lnTo>
                    <a:pt x="931" y="91"/>
                  </a:lnTo>
                  <a:lnTo>
                    <a:pt x="928" y="116"/>
                  </a:lnTo>
                  <a:lnTo>
                    <a:pt x="926" y="140"/>
                  </a:lnTo>
                  <a:lnTo>
                    <a:pt x="922" y="164"/>
                  </a:lnTo>
                  <a:lnTo>
                    <a:pt x="921" y="188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7" name="Freeform 35">
              <a:extLst>
                <a:ext uri="{FF2B5EF4-FFF2-40B4-BE49-F238E27FC236}">
                  <a16:creationId xmlns:a16="http://schemas.microsoft.com/office/drawing/2014/main" id="{9258651C-C803-2928-5961-4AA83595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0813" y="4251325"/>
              <a:ext cx="523875" cy="755650"/>
            </a:xfrm>
            <a:custGeom>
              <a:avLst/>
              <a:gdLst>
                <a:gd name="T0" fmla="*/ 2147483647 w 660"/>
                <a:gd name="T1" fmla="*/ 2147483647 h 952"/>
                <a:gd name="T2" fmla="*/ 2147483647 w 660"/>
                <a:gd name="T3" fmla="*/ 2147483647 h 952"/>
                <a:gd name="T4" fmla="*/ 2147483647 w 660"/>
                <a:gd name="T5" fmla="*/ 2147483647 h 952"/>
                <a:gd name="T6" fmla="*/ 2147483647 w 660"/>
                <a:gd name="T7" fmla="*/ 2147483647 h 952"/>
                <a:gd name="T8" fmla="*/ 2147483647 w 660"/>
                <a:gd name="T9" fmla="*/ 2147483647 h 952"/>
                <a:gd name="T10" fmla="*/ 2147483647 w 660"/>
                <a:gd name="T11" fmla="*/ 2147483647 h 952"/>
                <a:gd name="T12" fmla="*/ 2147483647 w 660"/>
                <a:gd name="T13" fmla="*/ 2147483647 h 952"/>
                <a:gd name="T14" fmla="*/ 2147483647 w 660"/>
                <a:gd name="T15" fmla="*/ 2147483647 h 952"/>
                <a:gd name="T16" fmla="*/ 2147483647 w 660"/>
                <a:gd name="T17" fmla="*/ 2147483647 h 952"/>
                <a:gd name="T18" fmla="*/ 2147483647 w 660"/>
                <a:gd name="T19" fmla="*/ 2147483647 h 952"/>
                <a:gd name="T20" fmla="*/ 2147483647 w 660"/>
                <a:gd name="T21" fmla="*/ 2147483647 h 952"/>
                <a:gd name="T22" fmla="*/ 2147483647 w 660"/>
                <a:gd name="T23" fmla="*/ 2147483647 h 952"/>
                <a:gd name="T24" fmla="*/ 2147483647 w 660"/>
                <a:gd name="T25" fmla="*/ 2147483647 h 952"/>
                <a:gd name="T26" fmla="*/ 2147483647 w 660"/>
                <a:gd name="T27" fmla="*/ 2147483647 h 952"/>
                <a:gd name="T28" fmla="*/ 2147483647 w 660"/>
                <a:gd name="T29" fmla="*/ 2147483647 h 952"/>
                <a:gd name="T30" fmla="*/ 2147483647 w 660"/>
                <a:gd name="T31" fmla="*/ 2147483647 h 952"/>
                <a:gd name="T32" fmla="*/ 2147483647 w 660"/>
                <a:gd name="T33" fmla="*/ 2147483647 h 952"/>
                <a:gd name="T34" fmla="*/ 2147483647 w 660"/>
                <a:gd name="T35" fmla="*/ 2147483647 h 952"/>
                <a:gd name="T36" fmla="*/ 2147483647 w 660"/>
                <a:gd name="T37" fmla="*/ 2147483647 h 952"/>
                <a:gd name="T38" fmla="*/ 2147483647 w 660"/>
                <a:gd name="T39" fmla="*/ 2147483647 h 952"/>
                <a:gd name="T40" fmla="*/ 2147483647 w 660"/>
                <a:gd name="T41" fmla="*/ 2147483647 h 952"/>
                <a:gd name="T42" fmla="*/ 2147483647 w 660"/>
                <a:gd name="T43" fmla="*/ 2147483647 h 952"/>
                <a:gd name="T44" fmla="*/ 2147483647 w 660"/>
                <a:gd name="T45" fmla="*/ 2147483647 h 952"/>
                <a:gd name="T46" fmla="*/ 2147483647 w 660"/>
                <a:gd name="T47" fmla="*/ 2147483647 h 952"/>
                <a:gd name="T48" fmla="*/ 2147483647 w 660"/>
                <a:gd name="T49" fmla="*/ 2147483647 h 952"/>
                <a:gd name="T50" fmla="*/ 2147483647 w 660"/>
                <a:gd name="T51" fmla="*/ 2147483647 h 952"/>
                <a:gd name="T52" fmla="*/ 2147483647 w 660"/>
                <a:gd name="T53" fmla="*/ 2147483647 h 952"/>
                <a:gd name="T54" fmla="*/ 0 w 660"/>
                <a:gd name="T55" fmla="*/ 2147483647 h 952"/>
                <a:gd name="T56" fmla="*/ 2147483647 w 660"/>
                <a:gd name="T57" fmla="*/ 2147483647 h 952"/>
                <a:gd name="T58" fmla="*/ 2147483647 w 660"/>
                <a:gd name="T59" fmla="*/ 2147483647 h 952"/>
                <a:gd name="T60" fmla="*/ 2147483647 w 660"/>
                <a:gd name="T61" fmla="*/ 2147483647 h 952"/>
                <a:gd name="T62" fmla="*/ 2147483647 w 660"/>
                <a:gd name="T63" fmla="*/ 2147483647 h 952"/>
                <a:gd name="T64" fmla="*/ 2147483647 w 660"/>
                <a:gd name="T65" fmla="*/ 2147483647 h 952"/>
                <a:gd name="T66" fmla="*/ 2147483647 w 660"/>
                <a:gd name="T67" fmla="*/ 2147483647 h 952"/>
                <a:gd name="T68" fmla="*/ 2147483647 w 660"/>
                <a:gd name="T69" fmla="*/ 2147483647 h 952"/>
                <a:gd name="T70" fmla="*/ 2147483647 w 660"/>
                <a:gd name="T71" fmla="*/ 2147483647 h 952"/>
                <a:gd name="T72" fmla="*/ 2147483647 w 660"/>
                <a:gd name="T73" fmla="*/ 2147483647 h 952"/>
                <a:gd name="T74" fmla="*/ 2147483647 w 660"/>
                <a:gd name="T75" fmla="*/ 2147483647 h 952"/>
                <a:gd name="T76" fmla="*/ 2147483647 w 660"/>
                <a:gd name="T77" fmla="*/ 2147483647 h 952"/>
                <a:gd name="T78" fmla="*/ 2147483647 w 660"/>
                <a:gd name="T79" fmla="*/ 2147483647 h 952"/>
                <a:gd name="T80" fmla="*/ 2147483647 w 660"/>
                <a:gd name="T81" fmla="*/ 2147483647 h 952"/>
                <a:gd name="T82" fmla="*/ 2147483647 w 660"/>
                <a:gd name="T83" fmla="*/ 2147483647 h 952"/>
                <a:gd name="T84" fmla="*/ 2147483647 w 660"/>
                <a:gd name="T85" fmla="*/ 2147483647 h 952"/>
                <a:gd name="T86" fmla="*/ 2147483647 w 660"/>
                <a:gd name="T87" fmla="*/ 2147483647 h 952"/>
                <a:gd name="T88" fmla="*/ 2147483647 w 660"/>
                <a:gd name="T89" fmla="*/ 2147483647 h 952"/>
                <a:gd name="T90" fmla="*/ 2147483647 w 660"/>
                <a:gd name="T91" fmla="*/ 2147483647 h 952"/>
                <a:gd name="T92" fmla="*/ 2147483647 w 660"/>
                <a:gd name="T93" fmla="*/ 2147483647 h 952"/>
                <a:gd name="T94" fmla="*/ 2147483647 w 660"/>
                <a:gd name="T95" fmla="*/ 2147483647 h 952"/>
                <a:gd name="T96" fmla="*/ 2147483647 w 660"/>
                <a:gd name="T97" fmla="*/ 2147483647 h 952"/>
                <a:gd name="T98" fmla="*/ 2147483647 w 660"/>
                <a:gd name="T99" fmla="*/ 2147483647 h 952"/>
                <a:gd name="T100" fmla="*/ 2147483647 w 660"/>
                <a:gd name="T101" fmla="*/ 2147483647 h 952"/>
                <a:gd name="T102" fmla="*/ 2147483647 w 660"/>
                <a:gd name="T103" fmla="*/ 0 h 952"/>
                <a:gd name="T104" fmla="*/ 2147483647 w 660"/>
                <a:gd name="T105" fmla="*/ 2147483647 h 952"/>
                <a:gd name="T106" fmla="*/ 2147483647 w 660"/>
                <a:gd name="T107" fmla="*/ 2147483647 h 952"/>
                <a:gd name="T108" fmla="*/ 2147483647 w 660"/>
                <a:gd name="T109" fmla="*/ 2147483647 h 952"/>
                <a:gd name="T110" fmla="*/ 2147483647 w 660"/>
                <a:gd name="T111" fmla="*/ 2147483647 h 952"/>
                <a:gd name="T112" fmla="*/ 2147483647 w 660"/>
                <a:gd name="T113" fmla="*/ 2147483647 h 952"/>
                <a:gd name="T114" fmla="*/ 2147483647 w 660"/>
                <a:gd name="T115" fmla="*/ 2147483647 h 952"/>
                <a:gd name="T116" fmla="*/ 2147483647 w 660"/>
                <a:gd name="T117" fmla="*/ 2147483647 h 9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0"/>
                <a:gd name="T178" fmla="*/ 0 h 952"/>
                <a:gd name="T179" fmla="*/ 660 w 660"/>
                <a:gd name="T180" fmla="*/ 952 h 9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0" h="952">
                  <a:moveTo>
                    <a:pt x="597" y="143"/>
                  </a:moveTo>
                  <a:lnTo>
                    <a:pt x="660" y="152"/>
                  </a:lnTo>
                  <a:lnTo>
                    <a:pt x="623" y="187"/>
                  </a:lnTo>
                  <a:lnTo>
                    <a:pt x="592" y="227"/>
                  </a:lnTo>
                  <a:lnTo>
                    <a:pt x="565" y="268"/>
                  </a:lnTo>
                  <a:lnTo>
                    <a:pt x="545" y="313"/>
                  </a:lnTo>
                  <a:lnTo>
                    <a:pt x="531" y="359"/>
                  </a:lnTo>
                  <a:lnTo>
                    <a:pt x="525" y="408"/>
                  </a:lnTo>
                  <a:lnTo>
                    <a:pt x="525" y="458"/>
                  </a:lnTo>
                  <a:lnTo>
                    <a:pt x="536" y="511"/>
                  </a:lnTo>
                  <a:lnTo>
                    <a:pt x="565" y="569"/>
                  </a:lnTo>
                  <a:lnTo>
                    <a:pt x="530" y="576"/>
                  </a:lnTo>
                  <a:lnTo>
                    <a:pt x="495" y="582"/>
                  </a:lnTo>
                  <a:lnTo>
                    <a:pt x="459" y="589"/>
                  </a:lnTo>
                  <a:lnTo>
                    <a:pt x="424" y="596"/>
                  </a:lnTo>
                  <a:lnTo>
                    <a:pt x="388" y="604"/>
                  </a:lnTo>
                  <a:lnTo>
                    <a:pt x="353" y="617"/>
                  </a:lnTo>
                  <a:lnTo>
                    <a:pt x="319" y="631"/>
                  </a:lnTo>
                  <a:lnTo>
                    <a:pt x="290" y="651"/>
                  </a:lnTo>
                  <a:lnTo>
                    <a:pt x="248" y="687"/>
                  </a:lnTo>
                  <a:lnTo>
                    <a:pt x="216" y="728"/>
                  </a:lnTo>
                  <a:lnTo>
                    <a:pt x="185" y="771"/>
                  </a:lnTo>
                  <a:lnTo>
                    <a:pt x="157" y="815"/>
                  </a:lnTo>
                  <a:lnTo>
                    <a:pt x="126" y="856"/>
                  </a:lnTo>
                  <a:lnTo>
                    <a:pt x="92" y="893"/>
                  </a:lnTo>
                  <a:lnTo>
                    <a:pt x="52" y="926"/>
                  </a:lnTo>
                  <a:lnTo>
                    <a:pt x="4" y="952"/>
                  </a:lnTo>
                  <a:lnTo>
                    <a:pt x="0" y="879"/>
                  </a:lnTo>
                  <a:lnTo>
                    <a:pt x="8" y="812"/>
                  </a:lnTo>
                  <a:lnTo>
                    <a:pt x="23" y="748"/>
                  </a:lnTo>
                  <a:lnTo>
                    <a:pt x="47" y="687"/>
                  </a:lnTo>
                  <a:lnTo>
                    <a:pt x="74" y="627"/>
                  </a:lnTo>
                  <a:lnTo>
                    <a:pt x="106" y="569"/>
                  </a:lnTo>
                  <a:lnTo>
                    <a:pt x="142" y="514"/>
                  </a:lnTo>
                  <a:lnTo>
                    <a:pt x="181" y="461"/>
                  </a:lnTo>
                  <a:lnTo>
                    <a:pt x="197" y="422"/>
                  </a:lnTo>
                  <a:lnTo>
                    <a:pt x="211" y="379"/>
                  </a:lnTo>
                  <a:lnTo>
                    <a:pt x="220" y="334"/>
                  </a:lnTo>
                  <a:lnTo>
                    <a:pt x="225" y="289"/>
                  </a:lnTo>
                  <a:lnTo>
                    <a:pt x="224" y="242"/>
                  </a:lnTo>
                  <a:lnTo>
                    <a:pt x="217" y="199"/>
                  </a:lnTo>
                  <a:lnTo>
                    <a:pt x="204" y="156"/>
                  </a:lnTo>
                  <a:lnTo>
                    <a:pt x="185" y="120"/>
                  </a:lnTo>
                  <a:lnTo>
                    <a:pt x="171" y="103"/>
                  </a:lnTo>
                  <a:lnTo>
                    <a:pt x="158" y="87"/>
                  </a:lnTo>
                  <a:lnTo>
                    <a:pt x="142" y="71"/>
                  </a:lnTo>
                  <a:lnTo>
                    <a:pt x="128" y="55"/>
                  </a:lnTo>
                  <a:lnTo>
                    <a:pt x="111" y="40"/>
                  </a:lnTo>
                  <a:lnTo>
                    <a:pt x="95" y="25"/>
                  </a:lnTo>
                  <a:lnTo>
                    <a:pt x="78" y="12"/>
                  </a:lnTo>
                  <a:lnTo>
                    <a:pt x="61" y="5"/>
                  </a:lnTo>
                  <a:lnTo>
                    <a:pt x="133" y="0"/>
                  </a:lnTo>
                  <a:lnTo>
                    <a:pt x="206" y="2"/>
                  </a:lnTo>
                  <a:lnTo>
                    <a:pt x="274" y="12"/>
                  </a:lnTo>
                  <a:lnTo>
                    <a:pt x="343" y="31"/>
                  </a:lnTo>
                  <a:lnTo>
                    <a:pt x="407" y="53"/>
                  </a:lnTo>
                  <a:lnTo>
                    <a:pt x="473" y="80"/>
                  </a:lnTo>
                  <a:lnTo>
                    <a:pt x="535" y="109"/>
                  </a:lnTo>
                  <a:lnTo>
                    <a:pt x="597" y="143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8" name="Freeform 36">
              <a:extLst>
                <a:ext uri="{FF2B5EF4-FFF2-40B4-BE49-F238E27FC236}">
                  <a16:creationId xmlns:a16="http://schemas.microsoft.com/office/drawing/2014/main" id="{041614E3-8EB5-A222-BF4C-F7DE45A9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260850"/>
              <a:ext cx="520700" cy="577850"/>
            </a:xfrm>
            <a:custGeom>
              <a:avLst/>
              <a:gdLst>
                <a:gd name="T0" fmla="*/ 2147483647 w 656"/>
                <a:gd name="T1" fmla="*/ 2147483647 h 728"/>
                <a:gd name="T2" fmla="*/ 2147483647 w 656"/>
                <a:gd name="T3" fmla="*/ 2147483647 h 728"/>
                <a:gd name="T4" fmla="*/ 2147483647 w 656"/>
                <a:gd name="T5" fmla="*/ 2147483647 h 728"/>
                <a:gd name="T6" fmla="*/ 2147483647 w 656"/>
                <a:gd name="T7" fmla="*/ 2147483647 h 728"/>
                <a:gd name="T8" fmla="*/ 2147483647 w 656"/>
                <a:gd name="T9" fmla="*/ 2147483647 h 728"/>
                <a:gd name="T10" fmla="*/ 2147483647 w 656"/>
                <a:gd name="T11" fmla="*/ 2147483647 h 728"/>
                <a:gd name="T12" fmla="*/ 2147483647 w 656"/>
                <a:gd name="T13" fmla="*/ 2147483647 h 728"/>
                <a:gd name="T14" fmla="*/ 2147483647 w 656"/>
                <a:gd name="T15" fmla="*/ 2147483647 h 728"/>
                <a:gd name="T16" fmla="*/ 2147483647 w 656"/>
                <a:gd name="T17" fmla="*/ 2147483647 h 728"/>
                <a:gd name="T18" fmla="*/ 2147483647 w 656"/>
                <a:gd name="T19" fmla="*/ 2147483647 h 728"/>
                <a:gd name="T20" fmla="*/ 2147483647 w 656"/>
                <a:gd name="T21" fmla="*/ 2147483647 h 728"/>
                <a:gd name="T22" fmla="*/ 2147483647 w 656"/>
                <a:gd name="T23" fmla="*/ 2147483647 h 728"/>
                <a:gd name="T24" fmla="*/ 0 w 656"/>
                <a:gd name="T25" fmla="*/ 2147483647 h 728"/>
                <a:gd name="T26" fmla="*/ 2147483647 w 656"/>
                <a:gd name="T27" fmla="*/ 2147483647 h 728"/>
                <a:gd name="T28" fmla="*/ 2147483647 w 656"/>
                <a:gd name="T29" fmla="*/ 2147483647 h 728"/>
                <a:gd name="T30" fmla="*/ 2147483647 w 656"/>
                <a:gd name="T31" fmla="*/ 2147483647 h 728"/>
                <a:gd name="T32" fmla="*/ 2147483647 w 656"/>
                <a:gd name="T33" fmla="*/ 2147483647 h 728"/>
                <a:gd name="T34" fmla="*/ 2147483647 w 656"/>
                <a:gd name="T35" fmla="*/ 2147483647 h 728"/>
                <a:gd name="T36" fmla="*/ 2147483647 w 656"/>
                <a:gd name="T37" fmla="*/ 2147483647 h 728"/>
                <a:gd name="T38" fmla="*/ 2147483647 w 656"/>
                <a:gd name="T39" fmla="*/ 2147483647 h 728"/>
                <a:gd name="T40" fmla="*/ 2147483647 w 656"/>
                <a:gd name="T41" fmla="*/ 2147483647 h 728"/>
                <a:gd name="T42" fmla="*/ 2147483647 w 656"/>
                <a:gd name="T43" fmla="*/ 0 h 728"/>
                <a:gd name="T44" fmla="*/ 2147483647 w 656"/>
                <a:gd name="T45" fmla="*/ 2147483647 h 728"/>
                <a:gd name="T46" fmla="*/ 2147483647 w 656"/>
                <a:gd name="T47" fmla="*/ 2147483647 h 728"/>
                <a:gd name="T48" fmla="*/ 2147483647 w 656"/>
                <a:gd name="T49" fmla="*/ 2147483647 h 728"/>
                <a:gd name="T50" fmla="*/ 2147483647 w 656"/>
                <a:gd name="T51" fmla="*/ 2147483647 h 728"/>
                <a:gd name="T52" fmla="*/ 2147483647 w 656"/>
                <a:gd name="T53" fmla="*/ 2147483647 h 728"/>
                <a:gd name="T54" fmla="*/ 2147483647 w 656"/>
                <a:gd name="T55" fmla="*/ 2147483647 h 7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56"/>
                <a:gd name="T85" fmla="*/ 0 h 728"/>
                <a:gd name="T86" fmla="*/ 656 w 656"/>
                <a:gd name="T87" fmla="*/ 728 h 72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56" h="728">
                  <a:moveTo>
                    <a:pt x="631" y="150"/>
                  </a:moveTo>
                  <a:lnTo>
                    <a:pt x="651" y="215"/>
                  </a:lnTo>
                  <a:lnTo>
                    <a:pt x="656" y="280"/>
                  </a:lnTo>
                  <a:lnTo>
                    <a:pt x="646" y="342"/>
                  </a:lnTo>
                  <a:lnTo>
                    <a:pt x="625" y="404"/>
                  </a:lnTo>
                  <a:lnTo>
                    <a:pt x="594" y="462"/>
                  </a:lnTo>
                  <a:lnTo>
                    <a:pt x="559" y="520"/>
                  </a:lnTo>
                  <a:lnTo>
                    <a:pt x="522" y="574"/>
                  </a:lnTo>
                  <a:lnTo>
                    <a:pt x="484" y="628"/>
                  </a:lnTo>
                  <a:lnTo>
                    <a:pt x="457" y="728"/>
                  </a:lnTo>
                  <a:lnTo>
                    <a:pt x="14" y="632"/>
                  </a:lnTo>
                  <a:lnTo>
                    <a:pt x="5" y="548"/>
                  </a:lnTo>
                  <a:lnTo>
                    <a:pt x="0" y="462"/>
                  </a:lnTo>
                  <a:lnTo>
                    <a:pt x="1" y="375"/>
                  </a:lnTo>
                  <a:lnTo>
                    <a:pt x="12" y="292"/>
                  </a:lnTo>
                  <a:lnTo>
                    <a:pt x="32" y="214"/>
                  </a:lnTo>
                  <a:lnTo>
                    <a:pt x="70" y="143"/>
                  </a:lnTo>
                  <a:lnTo>
                    <a:pt x="123" y="81"/>
                  </a:lnTo>
                  <a:lnTo>
                    <a:pt x="197" y="31"/>
                  </a:lnTo>
                  <a:lnTo>
                    <a:pt x="241" y="11"/>
                  </a:lnTo>
                  <a:lnTo>
                    <a:pt x="288" y="3"/>
                  </a:lnTo>
                  <a:lnTo>
                    <a:pt x="333" y="0"/>
                  </a:lnTo>
                  <a:lnTo>
                    <a:pt x="380" y="7"/>
                  </a:lnTo>
                  <a:lnTo>
                    <a:pt x="425" y="16"/>
                  </a:lnTo>
                  <a:lnTo>
                    <a:pt x="471" y="29"/>
                  </a:lnTo>
                  <a:lnTo>
                    <a:pt x="515" y="44"/>
                  </a:lnTo>
                  <a:lnTo>
                    <a:pt x="560" y="60"/>
                  </a:lnTo>
                  <a:lnTo>
                    <a:pt x="631" y="150"/>
                  </a:lnTo>
                  <a:close/>
                </a:path>
              </a:pathLst>
            </a:custGeom>
            <a:solidFill>
              <a:srgbClr val="B8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39" name="Freeform 37">
              <a:extLst>
                <a:ext uri="{FF2B5EF4-FFF2-40B4-BE49-F238E27FC236}">
                  <a16:creationId xmlns:a16="http://schemas.microsoft.com/office/drawing/2014/main" id="{AAC6B8A6-5E16-D027-B94E-C3BFF7CBD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5" y="4276725"/>
              <a:ext cx="635000" cy="757238"/>
            </a:xfrm>
            <a:custGeom>
              <a:avLst/>
              <a:gdLst>
                <a:gd name="T0" fmla="*/ 2147483647 w 800"/>
                <a:gd name="T1" fmla="*/ 2147483647 h 953"/>
                <a:gd name="T2" fmla="*/ 2147483647 w 800"/>
                <a:gd name="T3" fmla="*/ 2147483647 h 953"/>
                <a:gd name="T4" fmla="*/ 2147483647 w 800"/>
                <a:gd name="T5" fmla="*/ 2147483647 h 953"/>
                <a:gd name="T6" fmla="*/ 2147483647 w 800"/>
                <a:gd name="T7" fmla="*/ 2147483647 h 953"/>
                <a:gd name="T8" fmla="*/ 2147483647 w 800"/>
                <a:gd name="T9" fmla="*/ 2147483647 h 953"/>
                <a:gd name="T10" fmla="*/ 2147483647 w 800"/>
                <a:gd name="T11" fmla="*/ 2147483647 h 953"/>
                <a:gd name="T12" fmla="*/ 2147483647 w 800"/>
                <a:gd name="T13" fmla="*/ 2147483647 h 953"/>
                <a:gd name="T14" fmla="*/ 2147483647 w 800"/>
                <a:gd name="T15" fmla="*/ 2147483647 h 953"/>
                <a:gd name="T16" fmla="*/ 2147483647 w 800"/>
                <a:gd name="T17" fmla="*/ 2147483647 h 953"/>
                <a:gd name="T18" fmla="*/ 2147483647 w 800"/>
                <a:gd name="T19" fmla="*/ 2147483647 h 953"/>
                <a:gd name="T20" fmla="*/ 2147483647 w 800"/>
                <a:gd name="T21" fmla="*/ 2147483647 h 953"/>
                <a:gd name="T22" fmla="*/ 2147483647 w 800"/>
                <a:gd name="T23" fmla="*/ 2147483647 h 953"/>
                <a:gd name="T24" fmla="*/ 2147483647 w 800"/>
                <a:gd name="T25" fmla="*/ 2147483647 h 953"/>
                <a:gd name="T26" fmla="*/ 2147483647 w 800"/>
                <a:gd name="T27" fmla="*/ 2147483647 h 953"/>
                <a:gd name="T28" fmla="*/ 2147483647 w 800"/>
                <a:gd name="T29" fmla="*/ 2147483647 h 953"/>
                <a:gd name="T30" fmla="*/ 2147483647 w 800"/>
                <a:gd name="T31" fmla="*/ 2147483647 h 953"/>
                <a:gd name="T32" fmla="*/ 2147483647 w 800"/>
                <a:gd name="T33" fmla="*/ 2147483647 h 953"/>
                <a:gd name="T34" fmla="*/ 2147483647 w 800"/>
                <a:gd name="T35" fmla="*/ 2147483647 h 953"/>
                <a:gd name="T36" fmla="*/ 2147483647 w 800"/>
                <a:gd name="T37" fmla="*/ 2147483647 h 953"/>
                <a:gd name="T38" fmla="*/ 2147483647 w 800"/>
                <a:gd name="T39" fmla="*/ 2147483647 h 953"/>
                <a:gd name="T40" fmla="*/ 2147483647 w 800"/>
                <a:gd name="T41" fmla="*/ 2147483647 h 953"/>
                <a:gd name="T42" fmla="*/ 2147483647 w 800"/>
                <a:gd name="T43" fmla="*/ 2147483647 h 953"/>
                <a:gd name="T44" fmla="*/ 2147483647 w 800"/>
                <a:gd name="T45" fmla="*/ 2147483647 h 953"/>
                <a:gd name="T46" fmla="*/ 2147483647 w 800"/>
                <a:gd name="T47" fmla="*/ 2147483647 h 953"/>
                <a:gd name="T48" fmla="*/ 2147483647 w 800"/>
                <a:gd name="T49" fmla="*/ 2147483647 h 953"/>
                <a:gd name="T50" fmla="*/ 2147483647 w 800"/>
                <a:gd name="T51" fmla="*/ 2147483647 h 953"/>
                <a:gd name="T52" fmla="*/ 2147483647 w 800"/>
                <a:gd name="T53" fmla="*/ 2147483647 h 953"/>
                <a:gd name="T54" fmla="*/ 2147483647 w 800"/>
                <a:gd name="T55" fmla="*/ 2147483647 h 953"/>
                <a:gd name="T56" fmla="*/ 2147483647 w 800"/>
                <a:gd name="T57" fmla="*/ 2147483647 h 953"/>
                <a:gd name="T58" fmla="*/ 2147483647 w 800"/>
                <a:gd name="T59" fmla="*/ 2147483647 h 953"/>
                <a:gd name="T60" fmla="*/ 2147483647 w 800"/>
                <a:gd name="T61" fmla="*/ 2147483647 h 953"/>
                <a:gd name="T62" fmla="*/ 2147483647 w 800"/>
                <a:gd name="T63" fmla="*/ 2147483647 h 953"/>
                <a:gd name="T64" fmla="*/ 2147483647 w 800"/>
                <a:gd name="T65" fmla="*/ 2147483647 h 953"/>
                <a:gd name="T66" fmla="*/ 2147483647 w 800"/>
                <a:gd name="T67" fmla="*/ 2147483647 h 953"/>
                <a:gd name="T68" fmla="*/ 2147483647 w 800"/>
                <a:gd name="T69" fmla="*/ 2147483647 h 953"/>
                <a:gd name="T70" fmla="*/ 2147483647 w 800"/>
                <a:gd name="T71" fmla="*/ 2147483647 h 953"/>
                <a:gd name="T72" fmla="*/ 2147483647 w 800"/>
                <a:gd name="T73" fmla="*/ 2147483647 h 953"/>
                <a:gd name="T74" fmla="*/ 2147483647 w 800"/>
                <a:gd name="T75" fmla="*/ 2147483647 h 953"/>
                <a:gd name="T76" fmla="*/ 2147483647 w 800"/>
                <a:gd name="T77" fmla="*/ 2147483647 h 953"/>
                <a:gd name="T78" fmla="*/ 2147483647 w 800"/>
                <a:gd name="T79" fmla="*/ 2147483647 h 953"/>
                <a:gd name="T80" fmla="*/ 0 w 800"/>
                <a:gd name="T81" fmla="*/ 2147483647 h 953"/>
                <a:gd name="T82" fmla="*/ 2147483647 w 800"/>
                <a:gd name="T83" fmla="*/ 2147483647 h 953"/>
                <a:gd name="T84" fmla="*/ 2147483647 w 800"/>
                <a:gd name="T85" fmla="*/ 2147483647 h 953"/>
                <a:gd name="T86" fmla="*/ 2147483647 w 800"/>
                <a:gd name="T87" fmla="*/ 0 h 953"/>
                <a:gd name="T88" fmla="*/ 2147483647 w 800"/>
                <a:gd name="T89" fmla="*/ 2147483647 h 953"/>
                <a:gd name="T90" fmla="*/ 2147483647 w 800"/>
                <a:gd name="T91" fmla="*/ 2147483647 h 953"/>
                <a:gd name="T92" fmla="*/ 2147483647 w 800"/>
                <a:gd name="T93" fmla="*/ 2147483647 h 953"/>
                <a:gd name="T94" fmla="*/ 2147483647 w 800"/>
                <a:gd name="T95" fmla="*/ 2147483647 h 953"/>
                <a:gd name="T96" fmla="*/ 2147483647 w 800"/>
                <a:gd name="T97" fmla="*/ 2147483647 h 953"/>
                <a:gd name="T98" fmla="*/ 2147483647 w 800"/>
                <a:gd name="T99" fmla="*/ 2147483647 h 9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00"/>
                <a:gd name="T151" fmla="*/ 0 h 953"/>
                <a:gd name="T152" fmla="*/ 800 w 800"/>
                <a:gd name="T153" fmla="*/ 953 h 9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00" h="953">
                  <a:moveTo>
                    <a:pt x="800" y="172"/>
                  </a:moveTo>
                  <a:lnTo>
                    <a:pt x="785" y="241"/>
                  </a:lnTo>
                  <a:lnTo>
                    <a:pt x="753" y="300"/>
                  </a:lnTo>
                  <a:lnTo>
                    <a:pt x="706" y="349"/>
                  </a:lnTo>
                  <a:lnTo>
                    <a:pt x="653" y="394"/>
                  </a:lnTo>
                  <a:lnTo>
                    <a:pt x="595" y="436"/>
                  </a:lnTo>
                  <a:lnTo>
                    <a:pt x="541" y="482"/>
                  </a:lnTo>
                  <a:lnTo>
                    <a:pt x="494" y="532"/>
                  </a:lnTo>
                  <a:lnTo>
                    <a:pt x="459" y="594"/>
                  </a:lnTo>
                  <a:lnTo>
                    <a:pt x="445" y="644"/>
                  </a:lnTo>
                  <a:lnTo>
                    <a:pt x="425" y="694"/>
                  </a:lnTo>
                  <a:lnTo>
                    <a:pt x="399" y="740"/>
                  </a:lnTo>
                  <a:lnTo>
                    <a:pt x="369" y="785"/>
                  </a:lnTo>
                  <a:lnTo>
                    <a:pt x="334" y="828"/>
                  </a:lnTo>
                  <a:lnTo>
                    <a:pt x="301" y="871"/>
                  </a:lnTo>
                  <a:lnTo>
                    <a:pt x="263" y="912"/>
                  </a:lnTo>
                  <a:lnTo>
                    <a:pt x="228" y="953"/>
                  </a:lnTo>
                  <a:lnTo>
                    <a:pt x="218" y="882"/>
                  </a:lnTo>
                  <a:lnTo>
                    <a:pt x="220" y="815"/>
                  </a:lnTo>
                  <a:lnTo>
                    <a:pt x="232" y="749"/>
                  </a:lnTo>
                  <a:lnTo>
                    <a:pt x="249" y="685"/>
                  </a:lnTo>
                  <a:lnTo>
                    <a:pt x="264" y="617"/>
                  </a:lnTo>
                  <a:lnTo>
                    <a:pt x="279" y="550"/>
                  </a:lnTo>
                  <a:lnTo>
                    <a:pt x="286" y="480"/>
                  </a:lnTo>
                  <a:lnTo>
                    <a:pt x="285" y="409"/>
                  </a:lnTo>
                  <a:lnTo>
                    <a:pt x="279" y="362"/>
                  </a:lnTo>
                  <a:lnTo>
                    <a:pt x="271" y="315"/>
                  </a:lnTo>
                  <a:lnTo>
                    <a:pt x="261" y="269"/>
                  </a:lnTo>
                  <a:lnTo>
                    <a:pt x="246" y="226"/>
                  </a:lnTo>
                  <a:lnTo>
                    <a:pt x="226" y="185"/>
                  </a:lnTo>
                  <a:lnTo>
                    <a:pt x="200" y="147"/>
                  </a:lnTo>
                  <a:lnTo>
                    <a:pt x="166" y="114"/>
                  </a:lnTo>
                  <a:lnTo>
                    <a:pt x="126" y="88"/>
                  </a:lnTo>
                  <a:lnTo>
                    <a:pt x="111" y="77"/>
                  </a:lnTo>
                  <a:lnTo>
                    <a:pt x="96" y="70"/>
                  </a:lnTo>
                  <a:lnTo>
                    <a:pt x="81" y="62"/>
                  </a:lnTo>
                  <a:lnTo>
                    <a:pt x="65" y="55"/>
                  </a:lnTo>
                  <a:lnTo>
                    <a:pt x="49" y="49"/>
                  </a:lnTo>
                  <a:lnTo>
                    <a:pt x="32" y="45"/>
                  </a:lnTo>
                  <a:lnTo>
                    <a:pt x="15" y="40"/>
                  </a:lnTo>
                  <a:lnTo>
                    <a:pt x="0" y="36"/>
                  </a:lnTo>
                  <a:lnTo>
                    <a:pt x="75" y="17"/>
                  </a:lnTo>
                  <a:lnTo>
                    <a:pt x="155" y="5"/>
                  </a:lnTo>
                  <a:lnTo>
                    <a:pt x="237" y="0"/>
                  </a:lnTo>
                  <a:lnTo>
                    <a:pt x="321" y="2"/>
                  </a:lnTo>
                  <a:lnTo>
                    <a:pt x="403" y="10"/>
                  </a:lnTo>
                  <a:lnTo>
                    <a:pt x="484" y="24"/>
                  </a:lnTo>
                  <a:lnTo>
                    <a:pt x="561" y="44"/>
                  </a:lnTo>
                  <a:lnTo>
                    <a:pt x="635" y="67"/>
                  </a:lnTo>
                  <a:lnTo>
                    <a:pt x="800" y="172"/>
                  </a:lnTo>
                  <a:close/>
                </a:path>
              </a:pathLst>
            </a:custGeom>
            <a:solidFill>
              <a:srgbClr val="FF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0" name="Freeform 38">
              <a:extLst>
                <a:ext uri="{FF2B5EF4-FFF2-40B4-BE49-F238E27FC236}">
                  <a16:creationId xmlns:a16="http://schemas.microsoft.com/office/drawing/2014/main" id="{8D9F4F21-1A1D-58D1-C092-29D46DAB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425" y="4335463"/>
              <a:ext cx="520700" cy="577850"/>
            </a:xfrm>
            <a:custGeom>
              <a:avLst/>
              <a:gdLst>
                <a:gd name="T0" fmla="*/ 2147483647 w 656"/>
                <a:gd name="T1" fmla="*/ 2147483647 h 728"/>
                <a:gd name="T2" fmla="*/ 2147483647 w 656"/>
                <a:gd name="T3" fmla="*/ 2147483647 h 728"/>
                <a:gd name="T4" fmla="*/ 2147483647 w 656"/>
                <a:gd name="T5" fmla="*/ 2147483647 h 728"/>
                <a:gd name="T6" fmla="*/ 2147483647 w 656"/>
                <a:gd name="T7" fmla="*/ 2147483647 h 728"/>
                <a:gd name="T8" fmla="*/ 2147483647 w 656"/>
                <a:gd name="T9" fmla="*/ 2147483647 h 728"/>
                <a:gd name="T10" fmla="*/ 2147483647 w 656"/>
                <a:gd name="T11" fmla="*/ 2147483647 h 728"/>
                <a:gd name="T12" fmla="*/ 2147483647 w 656"/>
                <a:gd name="T13" fmla="*/ 2147483647 h 728"/>
                <a:gd name="T14" fmla="*/ 2147483647 w 656"/>
                <a:gd name="T15" fmla="*/ 2147483647 h 728"/>
                <a:gd name="T16" fmla="*/ 2147483647 w 656"/>
                <a:gd name="T17" fmla="*/ 2147483647 h 728"/>
                <a:gd name="T18" fmla="*/ 2147483647 w 656"/>
                <a:gd name="T19" fmla="*/ 2147483647 h 728"/>
                <a:gd name="T20" fmla="*/ 2147483647 w 656"/>
                <a:gd name="T21" fmla="*/ 2147483647 h 728"/>
                <a:gd name="T22" fmla="*/ 2147483647 w 656"/>
                <a:gd name="T23" fmla="*/ 2147483647 h 728"/>
                <a:gd name="T24" fmla="*/ 2147483647 w 656"/>
                <a:gd name="T25" fmla="*/ 2147483647 h 728"/>
                <a:gd name="T26" fmla="*/ 2147483647 w 656"/>
                <a:gd name="T27" fmla="*/ 2147483647 h 728"/>
                <a:gd name="T28" fmla="*/ 2147483647 w 656"/>
                <a:gd name="T29" fmla="*/ 2147483647 h 728"/>
                <a:gd name="T30" fmla="*/ 0 w 656"/>
                <a:gd name="T31" fmla="*/ 2147483647 h 728"/>
                <a:gd name="T32" fmla="*/ 2147483647 w 656"/>
                <a:gd name="T33" fmla="*/ 2147483647 h 728"/>
                <a:gd name="T34" fmla="*/ 2147483647 w 656"/>
                <a:gd name="T35" fmla="*/ 2147483647 h 728"/>
                <a:gd name="T36" fmla="*/ 2147483647 w 656"/>
                <a:gd name="T37" fmla="*/ 2147483647 h 728"/>
                <a:gd name="T38" fmla="*/ 2147483647 w 656"/>
                <a:gd name="T39" fmla="*/ 2147483647 h 728"/>
                <a:gd name="T40" fmla="*/ 2147483647 w 656"/>
                <a:gd name="T41" fmla="*/ 2147483647 h 728"/>
                <a:gd name="T42" fmla="*/ 2147483647 w 656"/>
                <a:gd name="T43" fmla="*/ 2147483647 h 728"/>
                <a:gd name="T44" fmla="*/ 2147483647 w 656"/>
                <a:gd name="T45" fmla="*/ 2147483647 h 728"/>
                <a:gd name="T46" fmla="*/ 2147483647 w 656"/>
                <a:gd name="T47" fmla="*/ 0 h 728"/>
                <a:gd name="T48" fmla="*/ 2147483647 w 656"/>
                <a:gd name="T49" fmla="*/ 2147483647 h 728"/>
                <a:gd name="T50" fmla="*/ 2147483647 w 656"/>
                <a:gd name="T51" fmla="*/ 2147483647 h 728"/>
                <a:gd name="T52" fmla="*/ 2147483647 w 656"/>
                <a:gd name="T53" fmla="*/ 2147483647 h 728"/>
                <a:gd name="T54" fmla="*/ 2147483647 w 656"/>
                <a:gd name="T55" fmla="*/ 2147483647 h 728"/>
                <a:gd name="T56" fmla="*/ 2147483647 w 656"/>
                <a:gd name="T57" fmla="*/ 2147483647 h 728"/>
                <a:gd name="T58" fmla="*/ 2147483647 w 656"/>
                <a:gd name="T59" fmla="*/ 2147483647 h 728"/>
                <a:gd name="T60" fmla="*/ 2147483647 w 656"/>
                <a:gd name="T61" fmla="*/ 2147483647 h 728"/>
                <a:gd name="T62" fmla="*/ 2147483647 w 656"/>
                <a:gd name="T63" fmla="*/ 2147483647 h 728"/>
                <a:gd name="T64" fmla="*/ 2147483647 w 656"/>
                <a:gd name="T65" fmla="*/ 2147483647 h 728"/>
                <a:gd name="T66" fmla="*/ 2147483647 w 656"/>
                <a:gd name="T67" fmla="*/ 2147483647 h 7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6"/>
                <a:gd name="T103" fmla="*/ 0 h 728"/>
                <a:gd name="T104" fmla="*/ 656 w 656"/>
                <a:gd name="T105" fmla="*/ 728 h 7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6" h="728">
                  <a:moveTo>
                    <a:pt x="615" y="152"/>
                  </a:moveTo>
                  <a:lnTo>
                    <a:pt x="639" y="220"/>
                  </a:lnTo>
                  <a:lnTo>
                    <a:pt x="653" y="293"/>
                  </a:lnTo>
                  <a:lnTo>
                    <a:pt x="656" y="365"/>
                  </a:lnTo>
                  <a:lnTo>
                    <a:pt x="651" y="439"/>
                  </a:lnTo>
                  <a:lnTo>
                    <a:pt x="638" y="511"/>
                  </a:lnTo>
                  <a:lnTo>
                    <a:pt x="622" y="583"/>
                  </a:lnTo>
                  <a:lnTo>
                    <a:pt x="603" y="654"/>
                  </a:lnTo>
                  <a:lnTo>
                    <a:pt x="584" y="724"/>
                  </a:lnTo>
                  <a:lnTo>
                    <a:pt x="138" y="728"/>
                  </a:lnTo>
                  <a:lnTo>
                    <a:pt x="130" y="649"/>
                  </a:lnTo>
                  <a:lnTo>
                    <a:pt x="106" y="576"/>
                  </a:lnTo>
                  <a:lnTo>
                    <a:pt x="71" y="502"/>
                  </a:lnTo>
                  <a:lnTo>
                    <a:pt x="36" y="431"/>
                  </a:lnTo>
                  <a:lnTo>
                    <a:pt x="9" y="357"/>
                  </a:lnTo>
                  <a:lnTo>
                    <a:pt x="0" y="284"/>
                  </a:lnTo>
                  <a:lnTo>
                    <a:pt x="18" y="209"/>
                  </a:lnTo>
                  <a:lnTo>
                    <a:pt x="71" y="131"/>
                  </a:lnTo>
                  <a:lnTo>
                    <a:pt x="106" y="91"/>
                  </a:lnTo>
                  <a:lnTo>
                    <a:pt x="144" y="59"/>
                  </a:lnTo>
                  <a:lnTo>
                    <a:pt x="187" y="33"/>
                  </a:lnTo>
                  <a:lnTo>
                    <a:pt x="233" y="16"/>
                  </a:lnTo>
                  <a:lnTo>
                    <a:pt x="281" y="3"/>
                  </a:lnTo>
                  <a:lnTo>
                    <a:pt x="332" y="0"/>
                  </a:lnTo>
                  <a:lnTo>
                    <a:pt x="383" y="1"/>
                  </a:lnTo>
                  <a:lnTo>
                    <a:pt x="436" y="10"/>
                  </a:lnTo>
                  <a:lnTo>
                    <a:pt x="462" y="18"/>
                  </a:lnTo>
                  <a:lnTo>
                    <a:pt x="487" y="31"/>
                  </a:lnTo>
                  <a:lnTo>
                    <a:pt x="510" y="45"/>
                  </a:lnTo>
                  <a:lnTo>
                    <a:pt x="534" y="63"/>
                  </a:lnTo>
                  <a:lnTo>
                    <a:pt x="556" y="82"/>
                  </a:lnTo>
                  <a:lnTo>
                    <a:pt x="577" y="104"/>
                  </a:lnTo>
                  <a:lnTo>
                    <a:pt x="595" y="127"/>
                  </a:lnTo>
                  <a:lnTo>
                    <a:pt x="615" y="152"/>
                  </a:lnTo>
                  <a:close/>
                </a:path>
              </a:pathLst>
            </a:custGeom>
            <a:solidFill>
              <a:srgbClr val="B8B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1" name="Freeform 39">
              <a:extLst>
                <a:ext uri="{FF2B5EF4-FFF2-40B4-BE49-F238E27FC236}">
                  <a16:creationId xmlns:a16="http://schemas.microsoft.com/office/drawing/2014/main" id="{428B9832-7267-1C06-1B19-19C02938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4437063"/>
              <a:ext cx="361950" cy="236538"/>
            </a:xfrm>
            <a:custGeom>
              <a:avLst/>
              <a:gdLst>
                <a:gd name="T0" fmla="*/ 2147483647 w 456"/>
                <a:gd name="T1" fmla="*/ 2147483647 h 299"/>
                <a:gd name="T2" fmla="*/ 2147483647 w 456"/>
                <a:gd name="T3" fmla="*/ 2147483647 h 299"/>
                <a:gd name="T4" fmla="*/ 2147483647 w 456"/>
                <a:gd name="T5" fmla="*/ 2147483647 h 299"/>
                <a:gd name="T6" fmla="*/ 2147483647 w 456"/>
                <a:gd name="T7" fmla="*/ 2147483647 h 299"/>
                <a:gd name="T8" fmla="*/ 2147483647 w 456"/>
                <a:gd name="T9" fmla="*/ 2147483647 h 299"/>
                <a:gd name="T10" fmla="*/ 2147483647 w 456"/>
                <a:gd name="T11" fmla="*/ 2147483647 h 299"/>
                <a:gd name="T12" fmla="*/ 2147483647 w 456"/>
                <a:gd name="T13" fmla="*/ 2147483647 h 299"/>
                <a:gd name="T14" fmla="*/ 2147483647 w 456"/>
                <a:gd name="T15" fmla="*/ 2147483647 h 299"/>
                <a:gd name="T16" fmla="*/ 0 w 456"/>
                <a:gd name="T17" fmla="*/ 2147483647 h 299"/>
                <a:gd name="T18" fmla="*/ 2147483647 w 456"/>
                <a:gd name="T19" fmla="*/ 2147483647 h 299"/>
                <a:gd name="T20" fmla="*/ 2147483647 w 456"/>
                <a:gd name="T21" fmla="*/ 2147483647 h 299"/>
                <a:gd name="T22" fmla="*/ 2147483647 w 456"/>
                <a:gd name="T23" fmla="*/ 2147483647 h 299"/>
                <a:gd name="T24" fmla="*/ 2147483647 w 456"/>
                <a:gd name="T25" fmla="*/ 2147483647 h 299"/>
                <a:gd name="T26" fmla="*/ 2147483647 w 456"/>
                <a:gd name="T27" fmla="*/ 2147483647 h 299"/>
                <a:gd name="T28" fmla="*/ 2147483647 w 456"/>
                <a:gd name="T29" fmla="*/ 2147483647 h 299"/>
                <a:gd name="T30" fmla="*/ 2147483647 w 456"/>
                <a:gd name="T31" fmla="*/ 2147483647 h 299"/>
                <a:gd name="T32" fmla="*/ 2147483647 w 456"/>
                <a:gd name="T33" fmla="*/ 0 h 299"/>
                <a:gd name="T34" fmla="*/ 2147483647 w 456"/>
                <a:gd name="T35" fmla="*/ 2147483647 h 299"/>
                <a:gd name="T36" fmla="*/ 2147483647 w 456"/>
                <a:gd name="T37" fmla="*/ 2147483647 h 299"/>
                <a:gd name="T38" fmla="*/ 2147483647 w 456"/>
                <a:gd name="T39" fmla="*/ 2147483647 h 299"/>
                <a:gd name="T40" fmla="*/ 2147483647 w 456"/>
                <a:gd name="T41" fmla="*/ 2147483647 h 299"/>
                <a:gd name="T42" fmla="*/ 2147483647 w 456"/>
                <a:gd name="T43" fmla="*/ 2147483647 h 299"/>
                <a:gd name="T44" fmla="*/ 2147483647 w 456"/>
                <a:gd name="T45" fmla="*/ 2147483647 h 299"/>
                <a:gd name="T46" fmla="*/ 2147483647 w 456"/>
                <a:gd name="T47" fmla="*/ 2147483647 h 299"/>
                <a:gd name="T48" fmla="*/ 2147483647 w 456"/>
                <a:gd name="T49" fmla="*/ 2147483647 h 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6"/>
                <a:gd name="T76" fmla="*/ 0 h 299"/>
                <a:gd name="T77" fmla="*/ 456 w 456"/>
                <a:gd name="T78" fmla="*/ 299 h 29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6" h="299">
                  <a:moveTo>
                    <a:pt x="456" y="91"/>
                  </a:moveTo>
                  <a:lnTo>
                    <a:pt x="410" y="139"/>
                  </a:lnTo>
                  <a:lnTo>
                    <a:pt x="360" y="183"/>
                  </a:lnTo>
                  <a:lnTo>
                    <a:pt x="307" y="221"/>
                  </a:lnTo>
                  <a:lnTo>
                    <a:pt x="252" y="252"/>
                  </a:lnTo>
                  <a:lnTo>
                    <a:pt x="193" y="276"/>
                  </a:lnTo>
                  <a:lnTo>
                    <a:pt x="132" y="292"/>
                  </a:lnTo>
                  <a:lnTo>
                    <a:pt x="66" y="299"/>
                  </a:lnTo>
                  <a:lnTo>
                    <a:pt x="0" y="299"/>
                  </a:lnTo>
                  <a:lnTo>
                    <a:pt x="39" y="269"/>
                  </a:lnTo>
                  <a:lnTo>
                    <a:pt x="78" y="238"/>
                  </a:lnTo>
                  <a:lnTo>
                    <a:pt x="115" y="203"/>
                  </a:lnTo>
                  <a:lnTo>
                    <a:pt x="150" y="167"/>
                  </a:lnTo>
                  <a:lnTo>
                    <a:pt x="181" y="127"/>
                  </a:lnTo>
                  <a:lnTo>
                    <a:pt x="208" y="86"/>
                  </a:lnTo>
                  <a:lnTo>
                    <a:pt x="229" y="43"/>
                  </a:lnTo>
                  <a:lnTo>
                    <a:pt x="247" y="0"/>
                  </a:lnTo>
                  <a:lnTo>
                    <a:pt x="272" y="11"/>
                  </a:lnTo>
                  <a:lnTo>
                    <a:pt x="298" y="24"/>
                  </a:lnTo>
                  <a:lnTo>
                    <a:pt x="323" y="35"/>
                  </a:lnTo>
                  <a:lnTo>
                    <a:pt x="349" y="49"/>
                  </a:lnTo>
                  <a:lnTo>
                    <a:pt x="375" y="61"/>
                  </a:lnTo>
                  <a:lnTo>
                    <a:pt x="401" y="73"/>
                  </a:lnTo>
                  <a:lnTo>
                    <a:pt x="428" y="82"/>
                  </a:lnTo>
                  <a:lnTo>
                    <a:pt x="456" y="91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2" name="Freeform 40">
              <a:extLst>
                <a:ext uri="{FF2B5EF4-FFF2-40B4-BE49-F238E27FC236}">
                  <a16:creationId xmlns:a16="http://schemas.microsoft.com/office/drawing/2014/main" id="{CAB6BDDA-CD4B-D2DF-F44C-1C26F902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803775"/>
              <a:ext cx="404813" cy="400050"/>
            </a:xfrm>
            <a:custGeom>
              <a:avLst/>
              <a:gdLst>
                <a:gd name="T0" fmla="*/ 2147483647 w 509"/>
                <a:gd name="T1" fmla="*/ 2147483647 h 505"/>
                <a:gd name="T2" fmla="*/ 2147483647 w 509"/>
                <a:gd name="T3" fmla="*/ 2147483647 h 505"/>
                <a:gd name="T4" fmla="*/ 2147483647 w 509"/>
                <a:gd name="T5" fmla="*/ 2147483647 h 505"/>
                <a:gd name="T6" fmla="*/ 2147483647 w 509"/>
                <a:gd name="T7" fmla="*/ 2147483647 h 505"/>
                <a:gd name="T8" fmla="*/ 2147483647 w 509"/>
                <a:gd name="T9" fmla="*/ 2147483647 h 505"/>
                <a:gd name="T10" fmla="*/ 2147483647 w 509"/>
                <a:gd name="T11" fmla="*/ 2147483647 h 505"/>
                <a:gd name="T12" fmla="*/ 2147483647 w 509"/>
                <a:gd name="T13" fmla="*/ 2147483647 h 505"/>
                <a:gd name="T14" fmla="*/ 2147483647 w 509"/>
                <a:gd name="T15" fmla="*/ 2147483647 h 505"/>
                <a:gd name="T16" fmla="*/ 2147483647 w 509"/>
                <a:gd name="T17" fmla="*/ 2147483647 h 505"/>
                <a:gd name="T18" fmla="*/ 2147483647 w 509"/>
                <a:gd name="T19" fmla="*/ 2147483647 h 505"/>
                <a:gd name="T20" fmla="*/ 2147483647 w 509"/>
                <a:gd name="T21" fmla="*/ 2147483647 h 505"/>
                <a:gd name="T22" fmla="*/ 2147483647 w 509"/>
                <a:gd name="T23" fmla="*/ 2147483647 h 505"/>
                <a:gd name="T24" fmla="*/ 2147483647 w 509"/>
                <a:gd name="T25" fmla="*/ 2147483647 h 505"/>
                <a:gd name="T26" fmla="*/ 2147483647 w 509"/>
                <a:gd name="T27" fmla="*/ 2147483647 h 505"/>
                <a:gd name="T28" fmla="*/ 2147483647 w 509"/>
                <a:gd name="T29" fmla="*/ 2147483647 h 505"/>
                <a:gd name="T30" fmla="*/ 2147483647 w 509"/>
                <a:gd name="T31" fmla="*/ 2147483647 h 505"/>
                <a:gd name="T32" fmla="*/ 2147483647 w 509"/>
                <a:gd name="T33" fmla="*/ 2147483647 h 505"/>
                <a:gd name="T34" fmla="*/ 2147483647 w 509"/>
                <a:gd name="T35" fmla="*/ 2147483647 h 505"/>
                <a:gd name="T36" fmla="*/ 2147483647 w 509"/>
                <a:gd name="T37" fmla="*/ 2147483647 h 505"/>
                <a:gd name="T38" fmla="*/ 2147483647 w 509"/>
                <a:gd name="T39" fmla="*/ 2147483647 h 505"/>
                <a:gd name="T40" fmla="*/ 2147483647 w 509"/>
                <a:gd name="T41" fmla="*/ 2147483647 h 505"/>
                <a:gd name="T42" fmla="*/ 2147483647 w 509"/>
                <a:gd name="T43" fmla="*/ 2147483647 h 505"/>
                <a:gd name="T44" fmla="*/ 2147483647 w 509"/>
                <a:gd name="T45" fmla="*/ 2147483647 h 505"/>
                <a:gd name="T46" fmla="*/ 2147483647 w 509"/>
                <a:gd name="T47" fmla="*/ 2147483647 h 505"/>
                <a:gd name="T48" fmla="*/ 2147483647 w 509"/>
                <a:gd name="T49" fmla="*/ 2147483647 h 505"/>
                <a:gd name="T50" fmla="*/ 2147483647 w 509"/>
                <a:gd name="T51" fmla="*/ 2147483647 h 505"/>
                <a:gd name="T52" fmla="*/ 0 w 509"/>
                <a:gd name="T53" fmla="*/ 2147483647 h 505"/>
                <a:gd name="T54" fmla="*/ 2147483647 w 509"/>
                <a:gd name="T55" fmla="*/ 2147483647 h 505"/>
                <a:gd name="T56" fmla="*/ 2147483647 w 509"/>
                <a:gd name="T57" fmla="*/ 2147483647 h 505"/>
                <a:gd name="T58" fmla="*/ 2147483647 w 509"/>
                <a:gd name="T59" fmla="*/ 2147483647 h 505"/>
                <a:gd name="T60" fmla="*/ 2147483647 w 509"/>
                <a:gd name="T61" fmla="*/ 2147483647 h 505"/>
                <a:gd name="T62" fmla="*/ 2147483647 w 509"/>
                <a:gd name="T63" fmla="*/ 2147483647 h 505"/>
                <a:gd name="T64" fmla="*/ 2147483647 w 509"/>
                <a:gd name="T65" fmla="*/ 0 h 505"/>
                <a:gd name="T66" fmla="*/ 2147483647 w 509"/>
                <a:gd name="T67" fmla="*/ 2147483647 h 505"/>
                <a:gd name="T68" fmla="*/ 2147483647 w 509"/>
                <a:gd name="T69" fmla="*/ 2147483647 h 505"/>
                <a:gd name="T70" fmla="*/ 2147483647 w 509"/>
                <a:gd name="T71" fmla="*/ 2147483647 h 505"/>
                <a:gd name="T72" fmla="*/ 2147483647 w 509"/>
                <a:gd name="T73" fmla="*/ 2147483647 h 505"/>
                <a:gd name="T74" fmla="*/ 2147483647 w 509"/>
                <a:gd name="T75" fmla="*/ 2147483647 h 505"/>
                <a:gd name="T76" fmla="*/ 2147483647 w 509"/>
                <a:gd name="T77" fmla="*/ 2147483647 h 505"/>
                <a:gd name="T78" fmla="*/ 2147483647 w 509"/>
                <a:gd name="T79" fmla="*/ 2147483647 h 505"/>
                <a:gd name="T80" fmla="*/ 2147483647 w 509"/>
                <a:gd name="T81" fmla="*/ 2147483647 h 5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505"/>
                <a:gd name="T125" fmla="*/ 509 w 509"/>
                <a:gd name="T126" fmla="*/ 505 h 50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505">
                  <a:moveTo>
                    <a:pt x="508" y="99"/>
                  </a:moveTo>
                  <a:lnTo>
                    <a:pt x="509" y="148"/>
                  </a:lnTo>
                  <a:lnTo>
                    <a:pt x="509" y="199"/>
                  </a:lnTo>
                  <a:lnTo>
                    <a:pt x="504" y="248"/>
                  </a:lnTo>
                  <a:lnTo>
                    <a:pt x="495" y="296"/>
                  </a:lnTo>
                  <a:lnTo>
                    <a:pt x="480" y="340"/>
                  </a:lnTo>
                  <a:lnTo>
                    <a:pt x="460" y="382"/>
                  </a:lnTo>
                  <a:lnTo>
                    <a:pt x="433" y="422"/>
                  </a:lnTo>
                  <a:lnTo>
                    <a:pt x="402" y="461"/>
                  </a:lnTo>
                  <a:lnTo>
                    <a:pt x="374" y="479"/>
                  </a:lnTo>
                  <a:lnTo>
                    <a:pt x="343" y="492"/>
                  </a:lnTo>
                  <a:lnTo>
                    <a:pt x="308" y="500"/>
                  </a:lnTo>
                  <a:lnTo>
                    <a:pt x="274" y="505"/>
                  </a:lnTo>
                  <a:lnTo>
                    <a:pt x="238" y="504"/>
                  </a:lnTo>
                  <a:lnTo>
                    <a:pt x="203" y="500"/>
                  </a:lnTo>
                  <a:lnTo>
                    <a:pt x="170" y="491"/>
                  </a:lnTo>
                  <a:lnTo>
                    <a:pt x="141" y="479"/>
                  </a:lnTo>
                  <a:lnTo>
                    <a:pt x="122" y="469"/>
                  </a:lnTo>
                  <a:lnTo>
                    <a:pt x="103" y="458"/>
                  </a:lnTo>
                  <a:lnTo>
                    <a:pt x="83" y="445"/>
                  </a:lnTo>
                  <a:lnTo>
                    <a:pt x="65" y="431"/>
                  </a:lnTo>
                  <a:lnTo>
                    <a:pt x="47" y="414"/>
                  </a:lnTo>
                  <a:lnTo>
                    <a:pt x="33" y="399"/>
                  </a:lnTo>
                  <a:lnTo>
                    <a:pt x="21" y="380"/>
                  </a:lnTo>
                  <a:lnTo>
                    <a:pt x="13" y="362"/>
                  </a:lnTo>
                  <a:lnTo>
                    <a:pt x="3" y="314"/>
                  </a:lnTo>
                  <a:lnTo>
                    <a:pt x="0" y="267"/>
                  </a:lnTo>
                  <a:lnTo>
                    <a:pt x="4" y="221"/>
                  </a:lnTo>
                  <a:lnTo>
                    <a:pt x="15" y="177"/>
                  </a:lnTo>
                  <a:lnTo>
                    <a:pt x="26" y="132"/>
                  </a:lnTo>
                  <a:lnTo>
                    <a:pt x="41" y="88"/>
                  </a:lnTo>
                  <a:lnTo>
                    <a:pt x="55" y="42"/>
                  </a:lnTo>
                  <a:lnTo>
                    <a:pt x="68" y="0"/>
                  </a:lnTo>
                  <a:lnTo>
                    <a:pt x="123" y="6"/>
                  </a:lnTo>
                  <a:lnTo>
                    <a:pt x="179" y="15"/>
                  </a:lnTo>
                  <a:lnTo>
                    <a:pt x="234" y="26"/>
                  </a:lnTo>
                  <a:lnTo>
                    <a:pt x="291" y="39"/>
                  </a:lnTo>
                  <a:lnTo>
                    <a:pt x="345" y="50"/>
                  </a:lnTo>
                  <a:lnTo>
                    <a:pt x="400" y="66"/>
                  </a:lnTo>
                  <a:lnTo>
                    <a:pt x="454" y="81"/>
                  </a:lnTo>
                  <a:lnTo>
                    <a:pt x="508" y="99"/>
                  </a:lnTo>
                  <a:close/>
                </a:path>
              </a:pathLst>
            </a:custGeom>
            <a:solidFill>
              <a:srgbClr val="4D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3" name="Freeform 41">
              <a:extLst>
                <a:ext uri="{FF2B5EF4-FFF2-40B4-BE49-F238E27FC236}">
                  <a16:creationId xmlns:a16="http://schemas.microsoft.com/office/drawing/2014/main" id="{B9D0FFD9-97E3-C1E1-05E2-BE16A9D7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25" y="4949825"/>
              <a:ext cx="385763" cy="339725"/>
            </a:xfrm>
            <a:custGeom>
              <a:avLst/>
              <a:gdLst>
                <a:gd name="T0" fmla="*/ 2147483647 w 486"/>
                <a:gd name="T1" fmla="*/ 2147483647 h 427"/>
                <a:gd name="T2" fmla="*/ 2147483647 w 486"/>
                <a:gd name="T3" fmla="*/ 2147483647 h 427"/>
                <a:gd name="T4" fmla="*/ 2147483647 w 486"/>
                <a:gd name="T5" fmla="*/ 2147483647 h 427"/>
                <a:gd name="T6" fmla="*/ 2147483647 w 486"/>
                <a:gd name="T7" fmla="*/ 2147483647 h 427"/>
                <a:gd name="T8" fmla="*/ 2147483647 w 486"/>
                <a:gd name="T9" fmla="*/ 2147483647 h 427"/>
                <a:gd name="T10" fmla="*/ 2147483647 w 486"/>
                <a:gd name="T11" fmla="*/ 2147483647 h 427"/>
                <a:gd name="T12" fmla="*/ 2147483647 w 486"/>
                <a:gd name="T13" fmla="*/ 2147483647 h 427"/>
                <a:gd name="T14" fmla="*/ 2147483647 w 486"/>
                <a:gd name="T15" fmla="*/ 2147483647 h 427"/>
                <a:gd name="T16" fmla="*/ 2147483647 w 486"/>
                <a:gd name="T17" fmla="*/ 2147483647 h 427"/>
                <a:gd name="T18" fmla="*/ 2147483647 w 486"/>
                <a:gd name="T19" fmla="*/ 2147483647 h 427"/>
                <a:gd name="T20" fmla="*/ 2147483647 w 486"/>
                <a:gd name="T21" fmla="*/ 2147483647 h 427"/>
                <a:gd name="T22" fmla="*/ 2147483647 w 486"/>
                <a:gd name="T23" fmla="*/ 2147483647 h 427"/>
                <a:gd name="T24" fmla="*/ 2147483647 w 486"/>
                <a:gd name="T25" fmla="*/ 2147483647 h 427"/>
                <a:gd name="T26" fmla="*/ 2147483647 w 486"/>
                <a:gd name="T27" fmla="*/ 2147483647 h 427"/>
                <a:gd name="T28" fmla="*/ 2147483647 w 486"/>
                <a:gd name="T29" fmla="*/ 2147483647 h 427"/>
                <a:gd name="T30" fmla="*/ 2147483647 w 486"/>
                <a:gd name="T31" fmla="*/ 2147483647 h 427"/>
                <a:gd name="T32" fmla="*/ 2147483647 w 486"/>
                <a:gd name="T33" fmla="*/ 2147483647 h 427"/>
                <a:gd name="T34" fmla="*/ 2147483647 w 486"/>
                <a:gd name="T35" fmla="*/ 2147483647 h 427"/>
                <a:gd name="T36" fmla="*/ 2147483647 w 486"/>
                <a:gd name="T37" fmla="*/ 2147483647 h 427"/>
                <a:gd name="T38" fmla="*/ 2147483647 w 486"/>
                <a:gd name="T39" fmla="*/ 2147483647 h 427"/>
                <a:gd name="T40" fmla="*/ 2147483647 w 486"/>
                <a:gd name="T41" fmla="*/ 2147483647 h 427"/>
                <a:gd name="T42" fmla="*/ 2147483647 w 486"/>
                <a:gd name="T43" fmla="*/ 2147483647 h 427"/>
                <a:gd name="T44" fmla="*/ 2147483647 w 486"/>
                <a:gd name="T45" fmla="*/ 2147483647 h 427"/>
                <a:gd name="T46" fmla="*/ 0 w 486"/>
                <a:gd name="T47" fmla="*/ 2147483647 h 427"/>
                <a:gd name="T48" fmla="*/ 2147483647 w 486"/>
                <a:gd name="T49" fmla="*/ 2147483647 h 427"/>
                <a:gd name="T50" fmla="*/ 2147483647 w 486"/>
                <a:gd name="T51" fmla="*/ 2147483647 h 427"/>
                <a:gd name="T52" fmla="*/ 2147483647 w 486"/>
                <a:gd name="T53" fmla="*/ 2147483647 h 427"/>
                <a:gd name="T54" fmla="*/ 2147483647 w 486"/>
                <a:gd name="T55" fmla="*/ 2147483647 h 427"/>
                <a:gd name="T56" fmla="*/ 2147483647 w 486"/>
                <a:gd name="T57" fmla="*/ 0 h 427"/>
                <a:gd name="T58" fmla="*/ 2147483647 w 486"/>
                <a:gd name="T59" fmla="*/ 0 h 427"/>
                <a:gd name="T60" fmla="*/ 2147483647 w 486"/>
                <a:gd name="T61" fmla="*/ 0 h 427"/>
                <a:gd name="T62" fmla="*/ 2147483647 w 486"/>
                <a:gd name="T63" fmla="*/ 2147483647 h 427"/>
                <a:gd name="T64" fmla="*/ 2147483647 w 486"/>
                <a:gd name="T65" fmla="*/ 2147483647 h 427"/>
                <a:gd name="T66" fmla="*/ 2147483647 w 486"/>
                <a:gd name="T67" fmla="*/ 2147483647 h 4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6"/>
                <a:gd name="T103" fmla="*/ 0 h 427"/>
                <a:gd name="T104" fmla="*/ 486 w 486"/>
                <a:gd name="T105" fmla="*/ 427 h 4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6" h="427">
                  <a:moveTo>
                    <a:pt x="472" y="7"/>
                  </a:moveTo>
                  <a:lnTo>
                    <a:pt x="475" y="50"/>
                  </a:lnTo>
                  <a:lnTo>
                    <a:pt x="481" y="95"/>
                  </a:lnTo>
                  <a:lnTo>
                    <a:pt x="484" y="140"/>
                  </a:lnTo>
                  <a:lnTo>
                    <a:pt x="486" y="187"/>
                  </a:lnTo>
                  <a:lnTo>
                    <a:pt x="481" y="231"/>
                  </a:lnTo>
                  <a:lnTo>
                    <a:pt x="472" y="275"/>
                  </a:lnTo>
                  <a:lnTo>
                    <a:pt x="453" y="313"/>
                  </a:lnTo>
                  <a:lnTo>
                    <a:pt x="429" y="351"/>
                  </a:lnTo>
                  <a:lnTo>
                    <a:pt x="402" y="374"/>
                  </a:lnTo>
                  <a:lnTo>
                    <a:pt x="373" y="395"/>
                  </a:lnTo>
                  <a:lnTo>
                    <a:pt x="342" y="409"/>
                  </a:lnTo>
                  <a:lnTo>
                    <a:pt x="311" y="421"/>
                  </a:lnTo>
                  <a:lnTo>
                    <a:pt x="276" y="426"/>
                  </a:lnTo>
                  <a:lnTo>
                    <a:pt x="243" y="427"/>
                  </a:lnTo>
                  <a:lnTo>
                    <a:pt x="209" y="422"/>
                  </a:lnTo>
                  <a:lnTo>
                    <a:pt x="177" y="414"/>
                  </a:lnTo>
                  <a:lnTo>
                    <a:pt x="136" y="391"/>
                  </a:lnTo>
                  <a:lnTo>
                    <a:pt x="100" y="364"/>
                  </a:lnTo>
                  <a:lnTo>
                    <a:pt x="69" y="333"/>
                  </a:lnTo>
                  <a:lnTo>
                    <a:pt x="43" y="299"/>
                  </a:lnTo>
                  <a:lnTo>
                    <a:pt x="22" y="260"/>
                  </a:lnTo>
                  <a:lnTo>
                    <a:pt x="8" y="220"/>
                  </a:lnTo>
                  <a:lnTo>
                    <a:pt x="0" y="177"/>
                  </a:lnTo>
                  <a:lnTo>
                    <a:pt x="1" y="130"/>
                  </a:lnTo>
                  <a:lnTo>
                    <a:pt x="13" y="7"/>
                  </a:lnTo>
                  <a:lnTo>
                    <a:pt x="67" y="3"/>
                  </a:lnTo>
                  <a:lnTo>
                    <a:pt x="124" y="1"/>
                  </a:lnTo>
                  <a:lnTo>
                    <a:pt x="180" y="0"/>
                  </a:lnTo>
                  <a:lnTo>
                    <a:pt x="238" y="0"/>
                  </a:lnTo>
                  <a:lnTo>
                    <a:pt x="295" y="0"/>
                  </a:lnTo>
                  <a:lnTo>
                    <a:pt x="353" y="1"/>
                  </a:lnTo>
                  <a:lnTo>
                    <a:pt x="411" y="3"/>
                  </a:lnTo>
                  <a:lnTo>
                    <a:pt x="472" y="7"/>
                  </a:lnTo>
                  <a:close/>
                </a:path>
              </a:pathLst>
            </a:custGeom>
            <a:solidFill>
              <a:srgbClr val="4D1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4" name="Freeform 42">
              <a:extLst>
                <a:ext uri="{FF2B5EF4-FFF2-40B4-BE49-F238E27FC236}">
                  <a16:creationId xmlns:a16="http://schemas.microsoft.com/office/drawing/2014/main" id="{7E197D65-E124-501F-9090-27293E892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0" y="2535238"/>
              <a:ext cx="114300" cy="46038"/>
            </a:xfrm>
            <a:custGeom>
              <a:avLst/>
              <a:gdLst>
                <a:gd name="T0" fmla="*/ 2147483647 w 145"/>
                <a:gd name="T1" fmla="*/ 0 h 57"/>
                <a:gd name="T2" fmla="*/ 2147483647 w 145"/>
                <a:gd name="T3" fmla="*/ 2147483647 h 57"/>
                <a:gd name="T4" fmla="*/ 2147483647 w 145"/>
                <a:gd name="T5" fmla="*/ 2147483647 h 57"/>
                <a:gd name="T6" fmla="*/ 0 w 145"/>
                <a:gd name="T7" fmla="*/ 2147483647 h 57"/>
                <a:gd name="T8" fmla="*/ 0 w 145"/>
                <a:gd name="T9" fmla="*/ 2147483647 h 57"/>
                <a:gd name="T10" fmla="*/ 0 w 145"/>
                <a:gd name="T11" fmla="*/ 2147483647 h 57"/>
                <a:gd name="T12" fmla="*/ 0 w 145"/>
                <a:gd name="T13" fmla="*/ 2147483647 h 57"/>
                <a:gd name="T14" fmla="*/ 2147483647 w 145"/>
                <a:gd name="T15" fmla="*/ 2147483647 h 57"/>
                <a:gd name="T16" fmla="*/ 2147483647 w 145"/>
                <a:gd name="T17" fmla="*/ 2147483647 h 57"/>
                <a:gd name="T18" fmla="*/ 2147483647 w 145"/>
                <a:gd name="T19" fmla="*/ 2147483647 h 57"/>
                <a:gd name="T20" fmla="*/ 2147483647 w 145"/>
                <a:gd name="T21" fmla="*/ 2147483647 h 57"/>
                <a:gd name="T22" fmla="*/ 2147483647 w 145"/>
                <a:gd name="T23" fmla="*/ 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5"/>
                <a:gd name="T37" fmla="*/ 0 h 57"/>
                <a:gd name="T38" fmla="*/ 145 w 145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5" h="57">
                  <a:moveTo>
                    <a:pt x="3" y="0"/>
                  </a:moveTo>
                  <a:lnTo>
                    <a:pt x="91" y="12"/>
                  </a:lnTo>
                  <a:lnTo>
                    <a:pt x="145" y="53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2" y="19"/>
                  </a:lnTo>
                  <a:lnTo>
                    <a:pt x="2" y="10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5" name="Freeform 43">
              <a:extLst>
                <a:ext uri="{FF2B5EF4-FFF2-40B4-BE49-F238E27FC236}">
                  <a16:creationId xmlns:a16="http://schemas.microsoft.com/office/drawing/2014/main" id="{0E83B806-F2A4-4BA6-9933-3CA5C1C9B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2208213"/>
              <a:ext cx="119063" cy="61913"/>
            </a:xfrm>
            <a:custGeom>
              <a:avLst/>
              <a:gdLst>
                <a:gd name="T0" fmla="*/ 0 w 150"/>
                <a:gd name="T1" fmla="*/ 2147483647 h 79"/>
                <a:gd name="T2" fmla="*/ 2147483647 w 150"/>
                <a:gd name="T3" fmla="*/ 0 h 79"/>
                <a:gd name="T4" fmla="*/ 2147483647 w 150"/>
                <a:gd name="T5" fmla="*/ 2147483647 h 79"/>
                <a:gd name="T6" fmla="*/ 2147483647 w 150"/>
                <a:gd name="T7" fmla="*/ 2147483647 h 79"/>
                <a:gd name="T8" fmla="*/ 2147483647 w 150"/>
                <a:gd name="T9" fmla="*/ 2147483647 h 79"/>
                <a:gd name="T10" fmla="*/ 2147483647 w 150"/>
                <a:gd name="T11" fmla="*/ 2147483647 h 79"/>
                <a:gd name="T12" fmla="*/ 2147483647 w 150"/>
                <a:gd name="T13" fmla="*/ 2147483647 h 79"/>
                <a:gd name="T14" fmla="*/ 2147483647 w 150"/>
                <a:gd name="T15" fmla="*/ 2147483647 h 79"/>
                <a:gd name="T16" fmla="*/ 2147483647 w 150"/>
                <a:gd name="T17" fmla="*/ 2147483647 h 79"/>
                <a:gd name="T18" fmla="*/ 2147483647 w 150"/>
                <a:gd name="T19" fmla="*/ 2147483647 h 79"/>
                <a:gd name="T20" fmla="*/ 0 w 150"/>
                <a:gd name="T21" fmla="*/ 2147483647 h 79"/>
                <a:gd name="T22" fmla="*/ 0 w 150"/>
                <a:gd name="T23" fmla="*/ 2147483647 h 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79"/>
                <a:gd name="T38" fmla="*/ 150 w 150"/>
                <a:gd name="T39" fmla="*/ 79 h 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79">
                  <a:moveTo>
                    <a:pt x="0" y="25"/>
                  </a:moveTo>
                  <a:lnTo>
                    <a:pt x="86" y="0"/>
                  </a:lnTo>
                  <a:lnTo>
                    <a:pt x="150" y="16"/>
                  </a:lnTo>
                  <a:lnTo>
                    <a:pt x="18" y="79"/>
                  </a:lnTo>
                  <a:lnTo>
                    <a:pt x="17" y="76"/>
                  </a:lnTo>
                  <a:lnTo>
                    <a:pt x="14" y="70"/>
                  </a:lnTo>
                  <a:lnTo>
                    <a:pt x="11" y="61"/>
                  </a:lnTo>
                  <a:lnTo>
                    <a:pt x="9" y="52"/>
                  </a:lnTo>
                  <a:lnTo>
                    <a:pt x="5" y="41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6" name="Freeform 44">
              <a:extLst>
                <a:ext uri="{FF2B5EF4-FFF2-40B4-BE49-F238E27FC236}">
                  <a16:creationId xmlns:a16="http://schemas.microsoft.com/office/drawing/2014/main" id="{9721338C-D0E5-E756-B5BC-0D562A22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700" y="2025650"/>
              <a:ext cx="436563" cy="476250"/>
            </a:xfrm>
            <a:custGeom>
              <a:avLst/>
              <a:gdLst>
                <a:gd name="T0" fmla="*/ 2147483647 w 549"/>
                <a:gd name="T1" fmla="*/ 2147483647 h 600"/>
                <a:gd name="T2" fmla="*/ 2147483647 w 549"/>
                <a:gd name="T3" fmla="*/ 2147483647 h 600"/>
                <a:gd name="T4" fmla="*/ 2147483647 w 549"/>
                <a:gd name="T5" fmla="*/ 2147483647 h 600"/>
                <a:gd name="T6" fmla="*/ 2147483647 w 549"/>
                <a:gd name="T7" fmla="*/ 2147483647 h 600"/>
                <a:gd name="T8" fmla="*/ 2147483647 w 549"/>
                <a:gd name="T9" fmla="*/ 2147483647 h 600"/>
                <a:gd name="T10" fmla="*/ 2147483647 w 549"/>
                <a:gd name="T11" fmla="*/ 2147483647 h 600"/>
                <a:gd name="T12" fmla="*/ 2147483647 w 549"/>
                <a:gd name="T13" fmla="*/ 2147483647 h 600"/>
                <a:gd name="T14" fmla="*/ 2147483647 w 549"/>
                <a:gd name="T15" fmla="*/ 2147483647 h 600"/>
                <a:gd name="T16" fmla="*/ 2147483647 w 549"/>
                <a:gd name="T17" fmla="*/ 2147483647 h 600"/>
                <a:gd name="T18" fmla="*/ 2147483647 w 549"/>
                <a:gd name="T19" fmla="*/ 2147483647 h 600"/>
                <a:gd name="T20" fmla="*/ 2147483647 w 549"/>
                <a:gd name="T21" fmla="*/ 2147483647 h 600"/>
                <a:gd name="T22" fmla="*/ 2147483647 w 549"/>
                <a:gd name="T23" fmla="*/ 2147483647 h 600"/>
                <a:gd name="T24" fmla="*/ 2147483647 w 549"/>
                <a:gd name="T25" fmla="*/ 0 h 600"/>
                <a:gd name="T26" fmla="*/ 2147483647 w 549"/>
                <a:gd name="T27" fmla="*/ 2147483647 h 600"/>
                <a:gd name="T28" fmla="*/ 2147483647 w 549"/>
                <a:gd name="T29" fmla="*/ 2147483647 h 600"/>
                <a:gd name="T30" fmla="*/ 2147483647 w 549"/>
                <a:gd name="T31" fmla="*/ 2147483647 h 600"/>
                <a:gd name="T32" fmla="*/ 2147483647 w 549"/>
                <a:gd name="T33" fmla="*/ 2147483647 h 600"/>
                <a:gd name="T34" fmla="*/ 2147483647 w 549"/>
                <a:gd name="T35" fmla="*/ 2147483647 h 600"/>
                <a:gd name="T36" fmla="*/ 2147483647 w 549"/>
                <a:gd name="T37" fmla="*/ 2147483647 h 600"/>
                <a:gd name="T38" fmla="*/ 2147483647 w 549"/>
                <a:gd name="T39" fmla="*/ 2147483647 h 600"/>
                <a:gd name="T40" fmla="*/ 2147483647 w 549"/>
                <a:gd name="T41" fmla="*/ 2147483647 h 600"/>
                <a:gd name="T42" fmla="*/ 2147483647 w 549"/>
                <a:gd name="T43" fmla="*/ 2147483647 h 600"/>
                <a:gd name="T44" fmla="*/ 2147483647 w 549"/>
                <a:gd name="T45" fmla="*/ 2147483647 h 600"/>
                <a:gd name="T46" fmla="*/ 2147483647 w 549"/>
                <a:gd name="T47" fmla="*/ 2147483647 h 600"/>
                <a:gd name="T48" fmla="*/ 2147483647 w 549"/>
                <a:gd name="T49" fmla="*/ 2147483647 h 600"/>
                <a:gd name="T50" fmla="*/ 2147483647 w 549"/>
                <a:gd name="T51" fmla="*/ 2147483647 h 600"/>
                <a:gd name="T52" fmla="*/ 2147483647 w 549"/>
                <a:gd name="T53" fmla="*/ 2147483647 h 600"/>
                <a:gd name="T54" fmla="*/ 2147483647 w 549"/>
                <a:gd name="T55" fmla="*/ 2147483647 h 600"/>
                <a:gd name="T56" fmla="*/ 2147483647 w 549"/>
                <a:gd name="T57" fmla="*/ 2147483647 h 600"/>
                <a:gd name="T58" fmla="*/ 2147483647 w 549"/>
                <a:gd name="T59" fmla="*/ 2147483647 h 600"/>
                <a:gd name="T60" fmla="*/ 2147483647 w 549"/>
                <a:gd name="T61" fmla="*/ 2147483647 h 600"/>
                <a:gd name="T62" fmla="*/ 2147483647 w 549"/>
                <a:gd name="T63" fmla="*/ 2147483647 h 600"/>
                <a:gd name="T64" fmla="*/ 2147483647 w 549"/>
                <a:gd name="T65" fmla="*/ 2147483647 h 600"/>
                <a:gd name="T66" fmla="*/ 2147483647 w 549"/>
                <a:gd name="T67" fmla="*/ 2147483647 h 600"/>
                <a:gd name="T68" fmla="*/ 2147483647 w 549"/>
                <a:gd name="T69" fmla="*/ 2147483647 h 600"/>
                <a:gd name="T70" fmla="*/ 2147483647 w 549"/>
                <a:gd name="T71" fmla="*/ 2147483647 h 600"/>
                <a:gd name="T72" fmla="*/ 2147483647 w 549"/>
                <a:gd name="T73" fmla="*/ 2147483647 h 600"/>
                <a:gd name="T74" fmla="*/ 2147483647 w 549"/>
                <a:gd name="T75" fmla="*/ 2147483647 h 600"/>
                <a:gd name="T76" fmla="*/ 2147483647 w 549"/>
                <a:gd name="T77" fmla="*/ 2147483647 h 600"/>
                <a:gd name="T78" fmla="*/ 2147483647 w 549"/>
                <a:gd name="T79" fmla="*/ 2147483647 h 600"/>
                <a:gd name="T80" fmla="*/ 2147483647 w 549"/>
                <a:gd name="T81" fmla="*/ 2147483647 h 600"/>
                <a:gd name="T82" fmla="*/ 2147483647 w 549"/>
                <a:gd name="T83" fmla="*/ 2147483647 h 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600"/>
                <a:gd name="T128" fmla="*/ 549 w 549"/>
                <a:gd name="T129" fmla="*/ 600 h 6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600">
                  <a:moveTo>
                    <a:pt x="549" y="322"/>
                  </a:moveTo>
                  <a:lnTo>
                    <a:pt x="534" y="307"/>
                  </a:lnTo>
                  <a:lnTo>
                    <a:pt x="521" y="292"/>
                  </a:lnTo>
                  <a:lnTo>
                    <a:pt x="507" y="278"/>
                  </a:lnTo>
                  <a:lnTo>
                    <a:pt x="496" y="264"/>
                  </a:lnTo>
                  <a:lnTo>
                    <a:pt x="481" y="250"/>
                  </a:lnTo>
                  <a:lnTo>
                    <a:pt x="470" y="236"/>
                  </a:lnTo>
                  <a:lnTo>
                    <a:pt x="458" y="223"/>
                  </a:lnTo>
                  <a:lnTo>
                    <a:pt x="449" y="211"/>
                  </a:lnTo>
                  <a:lnTo>
                    <a:pt x="440" y="198"/>
                  </a:lnTo>
                  <a:lnTo>
                    <a:pt x="434" y="188"/>
                  </a:lnTo>
                  <a:lnTo>
                    <a:pt x="427" y="177"/>
                  </a:lnTo>
                  <a:lnTo>
                    <a:pt x="423" y="168"/>
                  </a:lnTo>
                  <a:lnTo>
                    <a:pt x="417" y="158"/>
                  </a:lnTo>
                  <a:lnTo>
                    <a:pt x="412" y="148"/>
                  </a:lnTo>
                  <a:lnTo>
                    <a:pt x="404" y="136"/>
                  </a:lnTo>
                  <a:lnTo>
                    <a:pt x="397" y="126"/>
                  </a:lnTo>
                  <a:lnTo>
                    <a:pt x="388" y="110"/>
                  </a:lnTo>
                  <a:lnTo>
                    <a:pt x="379" y="92"/>
                  </a:lnTo>
                  <a:lnTo>
                    <a:pt x="369" y="73"/>
                  </a:lnTo>
                  <a:lnTo>
                    <a:pt x="360" y="55"/>
                  </a:lnTo>
                  <a:lnTo>
                    <a:pt x="347" y="35"/>
                  </a:lnTo>
                  <a:lnTo>
                    <a:pt x="336" y="21"/>
                  </a:lnTo>
                  <a:lnTo>
                    <a:pt x="321" y="10"/>
                  </a:lnTo>
                  <a:lnTo>
                    <a:pt x="307" y="3"/>
                  </a:lnTo>
                  <a:lnTo>
                    <a:pt x="289" y="0"/>
                  </a:lnTo>
                  <a:lnTo>
                    <a:pt x="274" y="3"/>
                  </a:lnTo>
                  <a:lnTo>
                    <a:pt x="258" y="10"/>
                  </a:lnTo>
                  <a:lnTo>
                    <a:pt x="244" y="21"/>
                  </a:lnTo>
                  <a:lnTo>
                    <a:pt x="228" y="31"/>
                  </a:lnTo>
                  <a:lnTo>
                    <a:pt x="217" y="46"/>
                  </a:lnTo>
                  <a:lnTo>
                    <a:pt x="205" y="60"/>
                  </a:lnTo>
                  <a:lnTo>
                    <a:pt x="196" y="75"/>
                  </a:lnTo>
                  <a:lnTo>
                    <a:pt x="187" y="90"/>
                  </a:lnTo>
                  <a:lnTo>
                    <a:pt x="183" y="105"/>
                  </a:lnTo>
                  <a:lnTo>
                    <a:pt x="179" y="121"/>
                  </a:lnTo>
                  <a:lnTo>
                    <a:pt x="179" y="137"/>
                  </a:lnTo>
                  <a:lnTo>
                    <a:pt x="177" y="154"/>
                  </a:lnTo>
                  <a:lnTo>
                    <a:pt x="175" y="172"/>
                  </a:lnTo>
                  <a:lnTo>
                    <a:pt x="171" y="192"/>
                  </a:lnTo>
                  <a:lnTo>
                    <a:pt x="168" y="211"/>
                  </a:lnTo>
                  <a:lnTo>
                    <a:pt x="159" y="230"/>
                  </a:lnTo>
                  <a:lnTo>
                    <a:pt x="151" y="254"/>
                  </a:lnTo>
                  <a:lnTo>
                    <a:pt x="140" y="276"/>
                  </a:lnTo>
                  <a:lnTo>
                    <a:pt x="130" y="300"/>
                  </a:lnTo>
                  <a:lnTo>
                    <a:pt x="119" y="322"/>
                  </a:lnTo>
                  <a:lnTo>
                    <a:pt x="107" y="345"/>
                  </a:lnTo>
                  <a:lnTo>
                    <a:pt x="95" y="366"/>
                  </a:lnTo>
                  <a:lnTo>
                    <a:pt x="86" y="385"/>
                  </a:lnTo>
                  <a:lnTo>
                    <a:pt x="71" y="402"/>
                  </a:lnTo>
                  <a:lnTo>
                    <a:pt x="53" y="420"/>
                  </a:lnTo>
                  <a:lnTo>
                    <a:pt x="35" y="436"/>
                  </a:lnTo>
                  <a:lnTo>
                    <a:pt x="18" y="453"/>
                  </a:lnTo>
                  <a:lnTo>
                    <a:pt x="5" y="469"/>
                  </a:lnTo>
                  <a:lnTo>
                    <a:pt x="0" y="490"/>
                  </a:lnTo>
                  <a:lnTo>
                    <a:pt x="2" y="512"/>
                  </a:lnTo>
                  <a:lnTo>
                    <a:pt x="18" y="539"/>
                  </a:lnTo>
                  <a:lnTo>
                    <a:pt x="24" y="547"/>
                  </a:lnTo>
                  <a:lnTo>
                    <a:pt x="32" y="557"/>
                  </a:lnTo>
                  <a:lnTo>
                    <a:pt x="41" y="566"/>
                  </a:lnTo>
                  <a:lnTo>
                    <a:pt x="53" y="577"/>
                  </a:lnTo>
                  <a:lnTo>
                    <a:pt x="63" y="584"/>
                  </a:lnTo>
                  <a:lnTo>
                    <a:pt x="76" y="592"/>
                  </a:lnTo>
                  <a:lnTo>
                    <a:pt x="91" y="596"/>
                  </a:lnTo>
                  <a:lnTo>
                    <a:pt x="108" y="600"/>
                  </a:lnTo>
                  <a:lnTo>
                    <a:pt x="125" y="600"/>
                  </a:lnTo>
                  <a:lnTo>
                    <a:pt x="144" y="597"/>
                  </a:lnTo>
                  <a:lnTo>
                    <a:pt x="164" y="593"/>
                  </a:lnTo>
                  <a:lnTo>
                    <a:pt x="186" y="588"/>
                  </a:lnTo>
                  <a:lnTo>
                    <a:pt x="206" y="579"/>
                  </a:lnTo>
                  <a:lnTo>
                    <a:pt x="228" y="571"/>
                  </a:lnTo>
                  <a:lnTo>
                    <a:pt x="249" y="562"/>
                  </a:lnTo>
                  <a:lnTo>
                    <a:pt x="271" y="555"/>
                  </a:lnTo>
                  <a:lnTo>
                    <a:pt x="290" y="543"/>
                  </a:lnTo>
                  <a:lnTo>
                    <a:pt x="310" y="533"/>
                  </a:lnTo>
                  <a:lnTo>
                    <a:pt x="329" y="520"/>
                  </a:lnTo>
                  <a:lnTo>
                    <a:pt x="350" y="507"/>
                  </a:lnTo>
                  <a:lnTo>
                    <a:pt x="368" y="493"/>
                  </a:lnTo>
                  <a:lnTo>
                    <a:pt x="387" y="478"/>
                  </a:lnTo>
                  <a:lnTo>
                    <a:pt x="405" y="464"/>
                  </a:lnTo>
                  <a:lnTo>
                    <a:pt x="425" y="453"/>
                  </a:lnTo>
                  <a:lnTo>
                    <a:pt x="497" y="455"/>
                  </a:lnTo>
                  <a:lnTo>
                    <a:pt x="524" y="388"/>
                  </a:lnTo>
                  <a:lnTo>
                    <a:pt x="549" y="3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7" name="Freeform 45">
              <a:extLst>
                <a:ext uri="{FF2B5EF4-FFF2-40B4-BE49-F238E27FC236}">
                  <a16:creationId xmlns:a16="http://schemas.microsoft.com/office/drawing/2014/main" id="{42B6EF39-D214-B7BA-DC50-2FC23223B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400" y="1944688"/>
              <a:ext cx="354013" cy="501650"/>
            </a:xfrm>
            <a:custGeom>
              <a:avLst/>
              <a:gdLst>
                <a:gd name="T0" fmla="*/ 2147483647 w 445"/>
                <a:gd name="T1" fmla="*/ 2147483647 h 632"/>
                <a:gd name="T2" fmla="*/ 2147483647 w 445"/>
                <a:gd name="T3" fmla="*/ 2147483647 h 632"/>
                <a:gd name="T4" fmla="*/ 2147483647 w 445"/>
                <a:gd name="T5" fmla="*/ 2147483647 h 632"/>
                <a:gd name="T6" fmla="*/ 2147483647 w 445"/>
                <a:gd name="T7" fmla="*/ 2147483647 h 632"/>
                <a:gd name="T8" fmla="*/ 2147483647 w 445"/>
                <a:gd name="T9" fmla="*/ 2147483647 h 632"/>
                <a:gd name="T10" fmla="*/ 2147483647 w 445"/>
                <a:gd name="T11" fmla="*/ 2147483647 h 632"/>
                <a:gd name="T12" fmla="*/ 2147483647 w 445"/>
                <a:gd name="T13" fmla="*/ 2147483647 h 632"/>
                <a:gd name="T14" fmla="*/ 2147483647 w 445"/>
                <a:gd name="T15" fmla="*/ 2147483647 h 632"/>
                <a:gd name="T16" fmla="*/ 2147483647 w 445"/>
                <a:gd name="T17" fmla="*/ 2147483647 h 632"/>
                <a:gd name="T18" fmla="*/ 2147483647 w 445"/>
                <a:gd name="T19" fmla="*/ 2147483647 h 632"/>
                <a:gd name="T20" fmla="*/ 2147483647 w 445"/>
                <a:gd name="T21" fmla="*/ 2147483647 h 632"/>
                <a:gd name="T22" fmla="*/ 2147483647 w 445"/>
                <a:gd name="T23" fmla="*/ 0 h 632"/>
                <a:gd name="T24" fmla="*/ 2147483647 w 445"/>
                <a:gd name="T25" fmla="*/ 2147483647 h 632"/>
                <a:gd name="T26" fmla="*/ 2147483647 w 445"/>
                <a:gd name="T27" fmla="*/ 2147483647 h 632"/>
                <a:gd name="T28" fmla="*/ 2147483647 w 445"/>
                <a:gd name="T29" fmla="*/ 2147483647 h 632"/>
                <a:gd name="T30" fmla="*/ 2147483647 w 445"/>
                <a:gd name="T31" fmla="*/ 2147483647 h 632"/>
                <a:gd name="T32" fmla="*/ 2147483647 w 445"/>
                <a:gd name="T33" fmla="*/ 2147483647 h 632"/>
                <a:gd name="T34" fmla="*/ 2147483647 w 445"/>
                <a:gd name="T35" fmla="*/ 2147483647 h 632"/>
                <a:gd name="T36" fmla="*/ 2147483647 w 445"/>
                <a:gd name="T37" fmla="*/ 2147483647 h 632"/>
                <a:gd name="T38" fmla="*/ 2147483647 w 445"/>
                <a:gd name="T39" fmla="*/ 2147483647 h 632"/>
                <a:gd name="T40" fmla="*/ 2147483647 w 445"/>
                <a:gd name="T41" fmla="*/ 2147483647 h 632"/>
                <a:gd name="T42" fmla="*/ 2147483647 w 445"/>
                <a:gd name="T43" fmla="*/ 2147483647 h 632"/>
                <a:gd name="T44" fmla="*/ 2147483647 w 445"/>
                <a:gd name="T45" fmla="*/ 2147483647 h 632"/>
                <a:gd name="T46" fmla="*/ 2147483647 w 445"/>
                <a:gd name="T47" fmla="*/ 2147483647 h 632"/>
                <a:gd name="T48" fmla="*/ 2147483647 w 445"/>
                <a:gd name="T49" fmla="*/ 2147483647 h 632"/>
                <a:gd name="T50" fmla="*/ 2147483647 w 445"/>
                <a:gd name="T51" fmla="*/ 2147483647 h 632"/>
                <a:gd name="T52" fmla="*/ 0 w 445"/>
                <a:gd name="T53" fmla="*/ 2147483647 h 632"/>
                <a:gd name="T54" fmla="*/ 2147483647 w 445"/>
                <a:gd name="T55" fmla="*/ 2147483647 h 632"/>
                <a:gd name="T56" fmla="*/ 2147483647 w 445"/>
                <a:gd name="T57" fmla="*/ 2147483647 h 632"/>
                <a:gd name="T58" fmla="*/ 2147483647 w 445"/>
                <a:gd name="T59" fmla="*/ 2147483647 h 632"/>
                <a:gd name="T60" fmla="*/ 2147483647 w 445"/>
                <a:gd name="T61" fmla="*/ 2147483647 h 632"/>
                <a:gd name="T62" fmla="*/ 2147483647 w 445"/>
                <a:gd name="T63" fmla="*/ 2147483647 h 632"/>
                <a:gd name="T64" fmla="*/ 2147483647 w 445"/>
                <a:gd name="T65" fmla="*/ 2147483647 h 632"/>
                <a:gd name="T66" fmla="*/ 2147483647 w 445"/>
                <a:gd name="T67" fmla="*/ 2147483647 h 632"/>
                <a:gd name="T68" fmla="*/ 2147483647 w 445"/>
                <a:gd name="T69" fmla="*/ 2147483647 h 632"/>
                <a:gd name="T70" fmla="*/ 2147483647 w 445"/>
                <a:gd name="T71" fmla="*/ 2147483647 h 632"/>
                <a:gd name="T72" fmla="*/ 2147483647 w 445"/>
                <a:gd name="T73" fmla="*/ 2147483647 h 632"/>
                <a:gd name="T74" fmla="*/ 2147483647 w 445"/>
                <a:gd name="T75" fmla="*/ 2147483647 h 632"/>
                <a:gd name="T76" fmla="*/ 2147483647 w 445"/>
                <a:gd name="T77" fmla="*/ 2147483647 h 632"/>
                <a:gd name="T78" fmla="*/ 2147483647 w 445"/>
                <a:gd name="T79" fmla="*/ 2147483647 h 632"/>
                <a:gd name="T80" fmla="*/ 2147483647 w 445"/>
                <a:gd name="T81" fmla="*/ 2147483647 h 632"/>
                <a:gd name="T82" fmla="*/ 2147483647 w 445"/>
                <a:gd name="T83" fmla="*/ 2147483647 h 6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632"/>
                <a:gd name="T128" fmla="*/ 445 w 445"/>
                <a:gd name="T129" fmla="*/ 632 h 63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632">
                  <a:moveTo>
                    <a:pt x="439" y="195"/>
                  </a:moveTo>
                  <a:lnTo>
                    <a:pt x="421" y="186"/>
                  </a:lnTo>
                  <a:lnTo>
                    <a:pt x="403" y="179"/>
                  </a:lnTo>
                  <a:lnTo>
                    <a:pt x="385" y="171"/>
                  </a:lnTo>
                  <a:lnTo>
                    <a:pt x="366" y="163"/>
                  </a:lnTo>
                  <a:lnTo>
                    <a:pt x="348" y="155"/>
                  </a:lnTo>
                  <a:lnTo>
                    <a:pt x="333" y="148"/>
                  </a:lnTo>
                  <a:lnTo>
                    <a:pt x="316" y="140"/>
                  </a:lnTo>
                  <a:lnTo>
                    <a:pt x="303" y="132"/>
                  </a:lnTo>
                  <a:lnTo>
                    <a:pt x="290" y="124"/>
                  </a:lnTo>
                  <a:lnTo>
                    <a:pt x="280" y="117"/>
                  </a:lnTo>
                  <a:lnTo>
                    <a:pt x="270" y="110"/>
                  </a:lnTo>
                  <a:lnTo>
                    <a:pt x="262" y="104"/>
                  </a:lnTo>
                  <a:lnTo>
                    <a:pt x="253" y="97"/>
                  </a:lnTo>
                  <a:lnTo>
                    <a:pt x="244" y="91"/>
                  </a:lnTo>
                  <a:lnTo>
                    <a:pt x="233" y="83"/>
                  </a:lnTo>
                  <a:lnTo>
                    <a:pt x="222" y="75"/>
                  </a:lnTo>
                  <a:lnTo>
                    <a:pt x="208" y="64"/>
                  </a:lnTo>
                  <a:lnTo>
                    <a:pt x="192" y="52"/>
                  </a:lnTo>
                  <a:lnTo>
                    <a:pt x="175" y="38"/>
                  </a:lnTo>
                  <a:lnTo>
                    <a:pt x="160" y="26"/>
                  </a:lnTo>
                  <a:lnTo>
                    <a:pt x="142" y="13"/>
                  </a:lnTo>
                  <a:lnTo>
                    <a:pt x="125" y="6"/>
                  </a:lnTo>
                  <a:lnTo>
                    <a:pt x="107" y="0"/>
                  </a:lnTo>
                  <a:lnTo>
                    <a:pt x="91" y="2"/>
                  </a:lnTo>
                  <a:lnTo>
                    <a:pt x="75" y="6"/>
                  </a:lnTo>
                  <a:lnTo>
                    <a:pt x="62" y="15"/>
                  </a:lnTo>
                  <a:lnTo>
                    <a:pt x="49" y="26"/>
                  </a:lnTo>
                  <a:lnTo>
                    <a:pt x="41" y="42"/>
                  </a:lnTo>
                  <a:lnTo>
                    <a:pt x="32" y="57"/>
                  </a:lnTo>
                  <a:lnTo>
                    <a:pt x="27" y="75"/>
                  </a:lnTo>
                  <a:lnTo>
                    <a:pt x="22" y="93"/>
                  </a:lnTo>
                  <a:lnTo>
                    <a:pt x="19" y="112"/>
                  </a:lnTo>
                  <a:lnTo>
                    <a:pt x="16" y="127"/>
                  </a:lnTo>
                  <a:lnTo>
                    <a:pt x="19" y="143"/>
                  </a:lnTo>
                  <a:lnTo>
                    <a:pt x="22" y="158"/>
                  </a:lnTo>
                  <a:lnTo>
                    <a:pt x="28" y="175"/>
                  </a:lnTo>
                  <a:lnTo>
                    <a:pt x="33" y="190"/>
                  </a:lnTo>
                  <a:lnTo>
                    <a:pt x="38" y="207"/>
                  </a:lnTo>
                  <a:lnTo>
                    <a:pt x="42" y="225"/>
                  </a:lnTo>
                  <a:lnTo>
                    <a:pt x="46" y="246"/>
                  </a:lnTo>
                  <a:lnTo>
                    <a:pt x="46" y="267"/>
                  </a:lnTo>
                  <a:lnTo>
                    <a:pt x="46" y="291"/>
                  </a:lnTo>
                  <a:lnTo>
                    <a:pt x="46" y="317"/>
                  </a:lnTo>
                  <a:lnTo>
                    <a:pt x="47" y="343"/>
                  </a:lnTo>
                  <a:lnTo>
                    <a:pt x="45" y="367"/>
                  </a:lnTo>
                  <a:lnTo>
                    <a:pt x="44" y="393"/>
                  </a:lnTo>
                  <a:lnTo>
                    <a:pt x="42" y="416"/>
                  </a:lnTo>
                  <a:lnTo>
                    <a:pt x="41" y="437"/>
                  </a:lnTo>
                  <a:lnTo>
                    <a:pt x="35" y="459"/>
                  </a:lnTo>
                  <a:lnTo>
                    <a:pt x="24" y="482"/>
                  </a:lnTo>
                  <a:lnTo>
                    <a:pt x="14" y="506"/>
                  </a:lnTo>
                  <a:lnTo>
                    <a:pt x="5" y="529"/>
                  </a:lnTo>
                  <a:lnTo>
                    <a:pt x="0" y="549"/>
                  </a:lnTo>
                  <a:lnTo>
                    <a:pt x="2" y="570"/>
                  </a:lnTo>
                  <a:lnTo>
                    <a:pt x="14" y="588"/>
                  </a:lnTo>
                  <a:lnTo>
                    <a:pt x="38" y="608"/>
                  </a:lnTo>
                  <a:lnTo>
                    <a:pt x="47" y="613"/>
                  </a:lnTo>
                  <a:lnTo>
                    <a:pt x="60" y="619"/>
                  </a:lnTo>
                  <a:lnTo>
                    <a:pt x="72" y="623"/>
                  </a:lnTo>
                  <a:lnTo>
                    <a:pt x="86" y="628"/>
                  </a:lnTo>
                  <a:lnTo>
                    <a:pt x="99" y="631"/>
                  </a:lnTo>
                  <a:lnTo>
                    <a:pt x="115" y="632"/>
                  </a:lnTo>
                  <a:lnTo>
                    <a:pt x="130" y="631"/>
                  </a:lnTo>
                  <a:lnTo>
                    <a:pt x="147" y="627"/>
                  </a:lnTo>
                  <a:lnTo>
                    <a:pt x="162" y="619"/>
                  </a:lnTo>
                  <a:lnTo>
                    <a:pt x="180" y="609"/>
                  </a:lnTo>
                  <a:lnTo>
                    <a:pt x="196" y="597"/>
                  </a:lnTo>
                  <a:lnTo>
                    <a:pt x="214" y="584"/>
                  </a:lnTo>
                  <a:lnTo>
                    <a:pt x="231" y="569"/>
                  </a:lnTo>
                  <a:lnTo>
                    <a:pt x="248" y="553"/>
                  </a:lnTo>
                  <a:lnTo>
                    <a:pt x="263" y="537"/>
                  </a:lnTo>
                  <a:lnTo>
                    <a:pt x="279" y="521"/>
                  </a:lnTo>
                  <a:lnTo>
                    <a:pt x="292" y="502"/>
                  </a:lnTo>
                  <a:lnTo>
                    <a:pt x="306" y="484"/>
                  </a:lnTo>
                  <a:lnTo>
                    <a:pt x="317" y="464"/>
                  </a:lnTo>
                  <a:lnTo>
                    <a:pt x="330" y="445"/>
                  </a:lnTo>
                  <a:lnTo>
                    <a:pt x="342" y="424"/>
                  </a:lnTo>
                  <a:lnTo>
                    <a:pt x="354" y="405"/>
                  </a:lnTo>
                  <a:lnTo>
                    <a:pt x="365" y="384"/>
                  </a:lnTo>
                  <a:lnTo>
                    <a:pt x="378" y="365"/>
                  </a:lnTo>
                  <a:lnTo>
                    <a:pt x="445" y="338"/>
                  </a:lnTo>
                  <a:lnTo>
                    <a:pt x="444" y="265"/>
                  </a:lnTo>
                  <a:lnTo>
                    <a:pt x="439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8" name="Freeform 46">
              <a:extLst>
                <a:ext uri="{FF2B5EF4-FFF2-40B4-BE49-F238E27FC236}">
                  <a16:creationId xmlns:a16="http://schemas.microsoft.com/office/drawing/2014/main" id="{224B2467-3E26-06CA-2669-788AF0DB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2062163"/>
              <a:ext cx="381000" cy="401638"/>
            </a:xfrm>
            <a:custGeom>
              <a:avLst/>
              <a:gdLst>
                <a:gd name="T0" fmla="*/ 2147483647 w 479"/>
                <a:gd name="T1" fmla="*/ 2147483647 h 505"/>
                <a:gd name="T2" fmla="*/ 2147483647 w 479"/>
                <a:gd name="T3" fmla="*/ 2147483647 h 505"/>
                <a:gd name="T4" fmla="*/ 2147483647 w 479"/>
                <a:gd name="T5" fmla="*/ 2147483647 h 505"/>
                <a:gd name="T6" fmla="*/ 2147483647 w 479"/>
                <a:gd name="T7" fmla="*/ 2147483647 h 505"/>
                <a:gd name="T8" fmla="*/ 2147483647 w 479"/>
                <a:gd name="T9" fmla="*/ 2147483647 h 505"/>
                <a:gd name="T10" fmla="*/ 2147483647 w 479"/>
                <a:gd name="T11" fmla="*/ 2147483647 h 505"/>
                <a:gd name="T12" fmla="*/ 2147483647 w 479"/>
                <a:gd name="T13" fmla="*/ 2147483647 h 505"/>
                <a:gd name="T14" fmla="*/ 2147483647 w 479"/>
                <a:gd name="T15" fmla="*/ 2147483647 h 505"/>
                <a:gd name="T16" fmla="*/ 2147483647 w 479"/>
                <a:gd name="T17" fmla="*/ 2147483647 h 505"/>
                <a:gd name="T18" fmla="*/ 2147483647 w 479"/>
                <a:gd name="T19" fmla="*/ 2147483647 h 505"/>
                <a:gd name="T20" fmla="*/ 2147483647 w 479"/>
                <a:gd name="T21" fmla="*/ 2147483647 h 505"/>
                <a:gd name="T22" fmla="*/ 2147483647 w 479"/>
                <a:gd name="T23" fmla="*/ 2147483647 h 505"/>
                <a:gd name="T24" fmla="*/ 2147483647 w 479"/>
                <a:gd name="T25" fmla="*/ 0 h 505"/>
                <a:gd name="T26" fmla="*/ 2147483647 w 479"/>
                <a:gd name="T27" fmla="*/ 2147483647 h 505"/>
                <a:gd name="T28" fmla="*/ 2147483647 w 479"/>
                <a:gd name="T29" fmla="*/ 2147483647 h 505"/>
                <a:gd name="T30" fmla="*/ 2147483647 w 479"/>
                <a:gd name="T31" fmla="*/ 2147483647 h 505"/>
                <a:gd name="T32" fmla="*/ 2147483647 w 479"/>
                <a:gd name="T33" fmla="*/ 2147483647 h 505"/>
                <a:gd name="T34" fmla="*/ 2147483647 w 479"/>
                <a:gd name="T35" fmla="*/ 2147483647 h 505"/>
                <a:gd name="T36" fmla="*/ 2147483647 w 479"/>
                <a:gd name="T37" fmla="*/ 2147483647 h 505"/>
                <a:gd name="T38" fmla="*/ 2147483647 w 479"/>
                <a:gd name="T39" fmla="*/ 2147483647 h 505"/>
                <a:gd name="T40" fmla="*/ 2147483647 w 479"/>
                <a:gd name="T41" fmla="*/ 2147483647 h 505"/>
                <a:gd name="T42" fmla="*/ 2147483647 w 479"/>
                <a:gd name="T43" fmla="*/ 2147483647 h 505"/>
                <a:gd name="T44" fmla="*/ 2147483647 w 479"/>
                <a:gd name="T45" fmla="*/ 2147483647 h 505"/>
                <a:gd name="T46" fmla="*/ 2147483647 w 479"/>
                <a:gd name="T47" fmla="*/ 2147483647 h 505"/>
                <a:gd name="T48" fmla="*/ 2147483647 w 479"/>
                <a:gd name="T49" fmla="*/ 2147483647 h 505"/>
                <a:gd name="T50" fmla="*/ 2147483647 w 479"/>
                <a:gd name="T51" fmla="*/ 2147483647 h 505"/>
                <a:gd name="T52" fmla="*/ 2147483647 w 479"/>
                <a:gd name="T53" fmla="*/ 2147483647 h 505"/>
                <a:gd name="T54" fmla="*/ 2147483647 w 479"/>
                <a:gd name="T55" fmla="*/ 2147483647 h 505"/>
                <a:gd name="T56" fmla="*/ 2147483647 w 479"/>
                <a:gd name="T57" fmla="*/ 2147483647 h 505"/>
                <a:gd name="T58" fmla="*/ 2147483647 w 479"/>
                <a:gd name="T59" fmla="*/ 2147483647 h 505"/>
                <a:gd name="T60" fmla="*/ 2147483647 w 479"/>
                <a:gd name="T61" fmla="*/ 2147483647 h 505"/>
                <a:gd name="T62" fmla="*/ 2147483647 w 479"/>
                <a:gd name="T63" fmla="*/ 2147483647 h 505"/>
                <a:gd name="T64" fmla="*/ 2147483647 w 479"/>
                <a:gd name="T65" fmla="*/ 2147483647 h 505"/>
                <a:gd name="T66" fmla="*/ 2147483647 w 479"/>
                <a:gd name="T67" fmla="*/ 2147483647 h 505"/>
                <a:gd name="T68" fmla="*/ 2147483647 w 479"/>
                <a:gd name="T69" fmla="*/ 2147483647 h 505"/>
                <a:gd name="T70" fmla="*/ 2147483647 w 479"/>
                <a:gd name="T71" fmla="*/ 2147483647 h 505"/>
                <a:gd name="T72" fmla="*/ 2147483647 w 479"/>
                <a:gd name="T73" fmla="*/ 2147483647 h 505"/>
                <a:gd name="T74" fmla="*/ 2147483647 w 479"/>
                <a:gd name="T75" fmla="*/ 2147483647 h 505"/>
                <a:gd name="T76" fmla="*/ 2147483647 w 479"/>
                <a:gd name="T77" fmla="*/ 2147483647 h 505"/>
                <a:gd name="T78" fmla="*/ 2147483647 w 479"/>
                <a:gd name="T79" fmla="*/ 2147483647 h 505"/>
                <a:gd name="T80" fmla="*/ 2147483647 w 479"/>
                <a:gd name="T81" fmla="*/ 2147483647 h 505"/>
                <a:gd name="T82" fmla="*/ 2147483647 w 479"/>
                <a:gd name="T83" fmla="*/ 2147483647 h 5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9"/>
                <a:gd name="T127" fmla="*/ 0 h 505"/>
                <a:gd name="T128" fmla="*/ 479 w 479"/>
                <a:gd name="T129" fmla="*/ 505 h 5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9" h="505">
                  <a:moveTo>
                    <a:pt x="479" y="284"/>
                  </a:moveTo>
                  <a:lnTo>
                    <a:pt x="465" y="271"/>
                  </a:lnTo>
                  <a:lnTo>
                    <a:pt x="453" y="258"/>
                  </a:lnTo>
                  <a:lnTo>
                    <a:pt x="439" y="247"/>
                  </a:lnTo>
                  <a:lnTo>
                    <a:pt x="428" y="235"/>
                  </a:lnTo>
                  <a:lnTo>
                    <a:pt x="415" y="223"/>
                  </a:lnTo>
                  <a:lnTo>
                    <a:pt x="403" y="212"/>
                  </a:lnTo>
                  <a:lnTo>
                    <a:pt x="391" y="200"/>
                  </a:lnTo>
                  <a:lnTo>
                    <a:pt x="384" y="189"/>
                  </a:lnTo>
                  <a:lnTo>
                    <a:pt x="375" y="177"/>
                  </a:lnTo>
                  <a:lnTo>
                    <a:pt x="368" y="168"/>
                  </a:lnTo>
                  <a:lnTo>
                    <a:pt x="362" y="156"/>
                  </a:lnTo>
                  <a:lnTo>
                    <a:pt x="358" y="147"/>
                  </a:lnTo>
                  <a:lnTo>
                    <a:pt x="351" y="137"/>
                  </a:lnTo>
                  <a:lnTo>
                    <a:pt x="346" y="127"/>
                  </a:lnTo>
                  <a:lnTo>
                    <a:pt x="340" y="116"/>
                  </a:lnTo>
                  <a:lnTo>
                    <a:pt x="335" y="106"/>
                  </a:lnTo>
                  <a:lnTo>
                    <a:pt x="325" y="90"/>
                  </a:lnTo>
                  <a:lnTo>
                    <a:pt x="318" y="76"/>
                  </a:lnTo>
                  <a:lnTo>
                    <a:pt x="310" y="61"/>
                  </a:lnTo>
                  <a:lnTo>
                    <a:pt x="302" y="45"/>
                  </a:lnTo>
                  <a:lnTo>
                    <a:pt x="293" y="30"/>
                  </a:lnTo>
                  <a:lnTo>
                    <a:pt x="284" y="18"/>
                  </a:lnTo>
                  <a:lnTo>
                    <a:pt x="271" y="8"/>
                  </a:lnTo>
                  <a:lnTo>
                    <a:pt x="260" y="4"/>
                  </a:lnTo>
                  <a:lnTo>
                    <a:pt x="244" y="0"/>
                  </a:lnTo>
                  <a:lnTo>
                    <a:pt x="233" y="1"/>
                  </a:lnTo>
                  <a:lnTo>
                    <a:pt x="221" y="4"/>
                  </a:lnTo>
                  <a:lnTo>
                    <a:pt x="212" y="10"/>
                  </a:lnTo>
                  <a:lnTo>
                    <a:pt x="203" y="17"/>
                  </a:lnTo>
                  <a:lnTo>
                    <a:pt x="195" y="27"/>
                  </a:lnTo>
                  <a:lnTo>
                    <a:pt x="187" y="39"/>
                  </a:lnTo>
                  <a:lnTo>
                    <a:pt x="181" y="53"/>
                  </a:lnTo>
                  <a:lnTo>
                    <a:pt x="172" y="65"/>
                  </a:lnTo>
                  <a:lnTo>
                    <a:pt x="168" y="80"/>
                  </a:lnTo>
                  <a:lnTo>
                    <a:pt x="164" y="96"/>
                  </a:lnTo>
                  <a:lnTo>
                    <a:pt x="164" y="112"/>
                  </a:lnTo>
                  <a:lnTo>
                    <a:pt x="163" y="128"/>
                  </a:lnTo>
                  <a:lnTo>
                    <a:pt x="161" y="146"/>
                  </a:lnTo>
                  <a:lnTo>
                    <a:pt x="158" y="163"/>
                  </a:lnTo>
                  <a:lnTo>
                    <a:pt x="154" y="182"/>
                  </a:lnTo>
                  <a:lnTo>
                    <a:pt x="145" y="200"/>
                  </a:lnTo>
                  <a:lnTo>
                    <a:pt x="137" y="221"/>
                  </a:lnTo>
                  <a:lnTo>
                    <a:pt x="127" y="243"/>
                  </a:lnTo>
                  <a:lnTo>
                    <a:pt x="118" y="266"/>
                  </a:lnTo>
                  <a:lnTo>
                    <a:pt x="106" y="287"/>
                  </a:lnTo>
                  <a:lnTo>
                    <a:pt x="96" y="309"/>
                  </a:lnTo>
                  <a:lnTo>
                    <a:pt x="84" y="327"/>
                  </a:lnTo>
                  <a:lnTo>
                    <a:pt x="76" y="345"/>
                  </a:lnTo>
                  <a:lnTo>
                    <a:pt x="62" y="359"/>
                  </a:lnTo>
                  <a:lnTo>
                    <a:pt x="47" y="372"/>
                  </a:lnTo>
                  <a:lnTo>
                    <a:pt x="30" y="382"/>
                  </a:lnTo>
                  <a:lnTo>
                    <a:pt x="16" y="394"/>
                  </a:lnTo>
                  <a:lnTo>
                    <a:pt x="4" y="403"/>
                  </a:lnTo>
                  <a:lnTo>
                    <a:pt x="0" y="417"/>
                  </a:lnTo>
                  <a:lnTo>
                    <a:pt x="3" y="434"/>
                  </a:lnTo>
                  <a:lnTo>
                    <a:pt x="18" y="459"/>
                  </a:lnTo>
                  <a:lnTo>
                    <a:pt x="23" y="466"/>
                  </a:lnTo>
                  <a:lnTo>
                    <a:pt x="30" y="474"/>
                  </a:lnTo>
                  <a:lnTo>
                    <a:pt x="36" y="482"/>
                  </a:lnTo>
                  <a:lnTo>
                    <a:pt x="44" y="490"/>
                  </a:lnTo>
                  <a:lnTo>
                    <a:pt x="52" y="493"/>
                  </a:lnTo>
                  <a:lnTo>
                    <a:pt x="63" y="499"/>
                  </a:lnTo>
                  <a:lnTo>
                    <a:pt x="75" y="502"/>
                  </a:lnTo>
                  <a:lnTo>
                    <a:pt x="90" y="505"/>
                  </a:lnTo>
                  <a:lnTo>
                    <a:pt x="106" y="504"/>
                  </a:lnTo>
                  <a:lnTo>
                    <a:pt x="123" y="501"/>
                  </a:lnTo>
                  <a:lnTo>
                    <a:pt x="140" y="496"/>
                  </a:lnTo>
                  <a:lnTo>
                    <a:pt x="159" y="491"/>
                  </a:lnTo>
                  <a:lnTo>
                    <a:pt x="177" y="482"/>
                  </a:lnTo>
                  <a:lnTo>
                    <a:pt x="196" y="474"/>
                  </a:lnTo>
                  <a:lnTo>
                    <a:pt x="216" y="466"/>
                  </a:lnTo>
                  <a:lnTo>
                    <a:pt x="235" y="459"/>
                  </a:lnTo>
                  <a:lnTo>
                    <a:pt x="252" y="448"/>
                  </a:lnTo>
                  <a:lnTo>
                    <a:pt x="270" y="438"/>
                  </a:lnTo>
                  <a:lnTo>
                    <a:pt x="287" y="426"/>
                  </a:lnTo>
                  <a:lnTo>
                    <a:pt x="305" y="416"/>
                  </a:lnTo>
                  <a:lnTo>
                    <a:pt x="322" y="403"/>
                  </a:lnTo>
                  <a:lnTo>
                    <a:pt x="341" y="391"/>
                  </a:lnTo>
                  <a:lnTo>
                    <a:pt x="358" y="380"/>
                  </a:lnTo>
                  <a:lnTo>
                    <a:pt x="377" y="369"/>
                  </a:lnTo>
                  <a:lnTo>
                    <a:pt x="443" y="378"/>
                  </a:lnTo>
                  <a:lnTo>
                    <a:pt x="461" y="332"/>
                  </a:lnTo>
                  <a:lnTo>
                    <a:pt x="479" y="284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49" name="Freeform 47">
              <a:extLst>
                <a:ext uri="{FF2B5EF4-FFF2-40B4-BE49-F238E27FC236}">
                  <a16:creationId xmlns:a16="http://schemas.microsoft.com/office/drawing/2014/main" id="{0EFD9268-E7E8-0CBB-A6F2-A8E04836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6800" y="1981200"/>
              <a:ext cx="309563" cy="423863"/>
            </a:xfrm>
            <a:custGeom>
              <a:avLst/>
              <a:gdLst>
                <a:gd name="T0" fmla="*/ 2147483647 w 390"/>
                <a:gd name="T1" fmla="*/ 2147483647 h 534"/>
                <a:gd name="T2" fmla="*/ 2147483647 w 390"/>
                <a:gd name="T3" fmla="*/ 2147483647 h 534"/>
                <a:gd name="T4" fmla="*/ 2147483647 w 390"/>
                <a:gd name="T5" fmla="*/ 2147483647 h 534"/>
                <a:gd name="T6" fmla="*/ 2147483647 w 390"/>
                <a:gd name="T7" fmla="*/ 2147483647 h 534"/>
                <a:gd name="T8" fmla="*/ 2147483647 w 390"/>
                <a:gd name="T9" fmla="*/ 2147483647 h 534"/>
                <a:gd name="T10" fmla="*/ 2147483647 w 390"/>
                <a:gd name="T11" fmla="*/ 2147483647 h 534"/>
                <a:gd name="T12" fmla="*/ 2147483647 w 390"/>
                <a:gd name="T13" fmla="*/ 2147483647 h 534"/>
                <a:gd name="T14" fmla="*/ 2147483647 w 390"/>
                <a:gd name="T15" fmla="*/ 2147483647 h 534"/>
                <a:gd name="T16" fmla="*/ 2147483647 w 390"/>
                <a:gd name="T17" fmla="*/ 2147483647 h 534"/>
                <a:gd name="T18" fmla="*/ 2147483647 w 390"/>
                <a:gd name="T19" fmla="*/ 2147483647 h 534"/>
                <a:gd name="T20" fmla="*/ 2147483647 w 390"/>
                <a:gd name="T21" fmla="*/ 2147483647 h 534"/>
                <a:gd name="T22" fmla="*/ 2147483647 w 390"/>
                <a:gd name="T23" fmla="*/ 0 h 534"/>
                <a:gd name="T24" fmla="*/ 2147483647 w 390"/>
                <a:gd name="T25" fmla="*/ 2147483647 h 534"/>
                <a:gd name="T26" fmla="*/ 2147483647 w 390"/>
                <a:gd name="T27" fmla="*/ 2147483647 h 534"/>
                <a:gd name="T28" fmla="*/ 2147483647 w 390"/>
                <a:gd name="T29" fmla="*/ 2147483647 h 534"/>
                <a:gd name="T30" fmla="*/ 2147483647 w 390"/>
                <a:gd name="T31" fmla="*/ 2147483647 h 534"/>
                <a:gd name="T32" fmla="*/ 2147483647 w 390"/>
                <a:gd name="T33" fmla="*/ 2147483647 h 534"/>
                <a:gd name="T34" fmla="*/ 2147483647 w 390"/>
                <a:gd name="T35" fmla="*/ 2147483647 h 534"/>
                <a:gd name="T36" fmla="*/ 2147483647 w 390"/>
                <a:gd name="T37" fmla="*/ 2147483647 h 534"/>
                <a:gd name="T38" fmla="*/ 2147483647 w 390"/>
                <a:gd name="T39" fmla="*/ 2147483647 h 534"/>
                <a:gd name="T40" fmla="*/ 2147483647 w 390"/>
                <a:gd name="T41" fmla="*/ 2147483647 h 534"/>
                <a:gd name="T42" fmla="*/ 2147483647 w 390"/>
                <a:gd name="T43" fmla="*/ 2147483647 h 534"/>
                <a:gd name="T44" fmla="*/ 2147483647 w 390"/>
                <a:gd name="T45" fmla="*/ 2147483647 h 534"/>
                <a:gd name="T46" fmla="*/ 2147483647 w 390"/>
                <a:gd name="T47" fmla="*/ 2147483647 h 534"/>
                <a:gd name="T48" fmla="*/ 2147483647 w 390"/>
                <a:gd name="T49" fmla="*/ 2147483647 h 534"/>
                <a:gd name="T50" fmla="*/ 2147483647 w 390"/>
                <a:gd name="T51" fmla="*/ 2147483647 h 534"/>
                <a:gd name="T52" fmla="*/ 0 w 390"/>
                <a:gd name="T53" fmla="*/ 2147483647 h 534"/>
                <a:gd name="T54" fmla="*/ 2147483647 w 390"/>
                <a:gd name="T55" fmla="*/ 2147483647 h 534"/>
                <a:gd name="T56" fmla="*/ 2147483647 w 390"/>
                <a:gd name="T57" fmla="*/ 2147483647 h 534"/>
                <a:gd name="T58" fmla="*/ 2147483647 w 390"/>
                <a:gd name="T59" fmla="*/ 2147483647 h 534"/>
                <a:gd name="T60" fmla="*/ 2147483647 w 390"/>
                <a:gd name="T61" fmla="*/ 2147483647 h 534"/>
                <a:gd name="T62" fmla="*/ 2147483647 w 390"/>
                <a:gd name="T63" fmla="*/ 2147483647 h 534"/>
                <a:gd name="T64" fmla="*/ 2147483647 w 390"/>
                <a:gd name="T65" fmla="*/ 2147483647 h 534"/>
                <a:gd name="T66" fmla="*/ 2147483647 w 390"/>
                <a:gd name="T67" fmla="*/ 2147483647 h 534"/>
                <a:gd name="T68" fmla="*/ 2147483647 w 390"/>
                <a:gd name="T69" fmla="*/ 2147483647 h 534"/>
                <a:gd name="T70" fmla="*/ 2147483647 w 390"/>
                <a:gd name="T71" fmla="*/ 2147483647 h 534"/>
                <a:gd name="T72" fmla="*/ 2147483647 w 390"/>
                <a:gd name="T73" fmla="*/ 2147483647 h 534"/>
                <a:gd name="T74" fmla="*/ 2147483647 w 390"/>
                <a:gd name="T75" fmla="*/ 2147483647 h 534"/>
                <a:gd name="T76" fmla="*/ 2147483647 w 390"/>
                <a:gd name="T77" fmla="*/ 2147483647 h 534"/>
                <a:gd name="T78" fmla="*/ 2147483647 w 390"/>
                <a:gd name="T79" fmla="*/ 2147483647 h 534"/>
                <a:gd name="T80" fmla="*/ 2147483647 w 390"/>
                <a:gd name="T81" fmla="*/ 2147483647 h 534"/>
                <a:gd name="T82" fmla="*/ 2147483647 w 390"/>
                <a:gd name="T83" fmla="*/ 2147483647 h 5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0"/>
                <a:gd name="T127" fmla="*/ 0 h 534"/>
                <a:gd name="T128" fmla="*/ 390 w 390"/>
                <a:gd name="T129" fmla="*/ 534 h 5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0" h="534">
                  <a:moveTo>
                    <a:pt x="386" y="173"/>
                  </a:moveTo>
                  <a:lnTo>
                    <a:pt x="369" y="165"/>
                  </a:lnTo>
                  <a:lnTo>
                    <a:pt x="352" y="157"/>
                  </a:lnTo>
                  <a:lnTo>
                    <a:pt x="335" y="151"/>
                  </a:lnTo>
                  <a:lnTo>
                    <a:pt x="319" y="146"/>
                  </a:lnTo>
                  <a:lnTo>
                    <a:pt x="302" y="139"/>
                  </a:lnTo>
                  <a:lnTo>
                    <a:pt x="286" y="134"/>
                  </a:lnTo>
                  <a:lnTo>
                    <a:pt x="272" y="128"/>
                  </a:lnTo>
                  <a:lnTo>
                    <a:pt x="261" y="122"/>
                  </a:lnTo>
                  <a:lnTo>
                    <a:pt x="248" y="115"/>
                  </a:lnTo>
                  <a:lnTo>
                    <a:pt x="239" y="108"/>
                  </a:lnTo>
                  <a:lnTo>
                    <a:pt x="228" y="100"/>
                  </a:lnTo>
                  <a:lnTo>
                    <a:pt x="220" y="94"/>
                  </a:lnTo>
                  <a:lnTo>
                    <a:pt x="211" y="86"/>
                  </a:lnTo>
                  <a:lnTo>
                    <a:pt x="202" y="80"/>
                  </a:lnTo>
                  <a:lnTo>
                    <a:pt x="192" y="72"/>
                  </a:lnTo>
                  <a:lnTo>
                    <a:pt x="182" y="66"/>
                  </a:lnTo>
                  <a:lnTo>
                    <a:pt x="168" y="55"/>
                  </a:lnTo>
                  <a:lnTo>
                    <a:pt x="155" y="45"/>
                  </a:lnTo>
                  <a:lnTo>
                    <a:pt x="142" y="33"/>
                  </a:lnTo>
                  <a:lnTo>
                    <a:pt x="129" y="23"/>
                  </a:lnTo>
                  <a:lnTo>
                    <a:pt x="115" y="11"/>
                  </a:lnTo>
                  <a:lnTo>
                    <a:pt x="100" y="4"/>
                  </a:lnTo>
                  <a:lnTo>
                    <a:pt x="85" y="0"/>
                  </a:lnTo>
                  <a:lnTo>
                    <a:pt x="71" y="1"/>
                  </a:lnTo>
                  <a:lnTo>
                    <a:pt x="55" y="4"/>
                  </a:lnTo>
                  <a:lnTo>
                    <a:pt x="45" y="9"/>
                  </a:lnTo>
                  <a:lnTo>
                    <a:pt x="37" y="15"/>
                  </a:lnTo>
                  <a:lnTo>
                    <a:pt x="32" y="25"/>
                  </a:lnTo>
                  <a:lnTo>
                    <a:pt x="27" y="36"/>
                  </a:lnTo>
                  <a:lnTo>
                    <a:pt x="23" y="49"/>
                  </a:lnTo>
                  <a:lnTo>
                    <a:pt x="20" y="62"/>
                  </a:lnTo>
                  <a:lnTo>
                    <a:pt x="19" y="77"/>
                  </a:lnTo>
                  <a:lnTo>
                    <a:pt x="16" y="91"/>
                  </a:lnTo>
                  <a:lnTo>
                    <a:pt x="18" y="107"/>
                  </a:lnTo>
                  <a:lnTo>
                    <a:pt x="22" y="122"/>
                  </a:lnTo>
                  <a:lnTo>
                    <a:pt x="28" y="138"/>
                  </a:lnTo>
                  <a:lnTo>
                    <a:pt x="33" y="153"/>
                  </a:lnTo>
                  <a:lnTo>
                    <a:pt x="38" y="170"/>
                  </a:lnTo>
                  <a:lnTo>
                    <a:pt x="42" y="187"/>
                  </a:lnTo>
                  <a:lnTo>
                    <a:pt x="46" y="206"/>
                  </a:lnTo>
                  <a:lnTo>
                    <a:pt x="46" y="226"/>
                  </a:lnTo>
                  <a:lnTo>
                    <a:pt x="47" y="249"/>
                  </a:lnTo>
                  <a:lnTo>
                    <a:pt x="47" y="272"/>
                  </a:lnTo>
                  <a:lnTo>
                    <a:pt x="47" y="298"/>
                  </a:lnTo>
                  <a:lnTo>
                    <a:pt x="46" y="321"/>
                  </a:lnTo>
                  <a:lnTo>
                    <a:pt x="45" y="345"/>
                  </a:lnTo>
                  <a:lnTo>
                    <a:pt x="44" y="367"/>
                  </a:lnTo>
                  <a:lnTo>
                    <a:pt x="42" y="387"/>
                  </a:lnTo>
                  <a:lnTo>
                    <a:pt x="36" y="405"/>
                  </a:lnTo>
                  <a:lnTo>
                    <a:pt x="25" y="423"/>
                  </a:lnTo>
                  <a:lnTo>
                    <a:pt x="15" y="439"/>
                  </a:lnTo>
                  <a:lnTo>
                    <a:pt x="6" y="456"/>
                  </a:lnTo>
                  <a:lnTo>
                    <a:pt x="0" y="470"/>
                  </a:lnTo>
                  <a:lnTo>
                    <a:pt x="1" y="484"/>
                  </a:lnTo>
                  <a:lnTo>
                    <a:pt x="11" y="500"/>
                  </a:lnTo>
                  <a:lnTo>
                    <a:pt x="33" y="516"/>
                  </a:lnTo>
                  <a:lnTo>
                    <a:pt x="41" y="520"/>
                  </a:lnTo>
                  <a:lnTo>
                    <a:pt x="49" y="525"/>
                  </a:lnTo>
                  <a:lnTo>
                    <a:pt x="58" y="528"/>
                  </a:lnTo>
                  <a:lnTo>
                    <a:pt x="69" y="532"/>
                  </a:lnTo>
                  <a:lnTo>
                    <a:pt x="78" y="533"/>
                  </a:lnTo>
                  <a:lnTo>
                    <a:pt x="91" y="534"/>
                  </a:lnTo>
                  <a:lnTo>
                    <a:pt x="103" y="532"/>
                  </a:lnTo>
                  <a:lnTo>
                    <a:pt x="118" y="529"/>
                  </a:lnTo>
                  <a:lnTo>
                    <a:pt x="133" y="522"/>
                  </a:lnTo>
                  <a:lnTo>
                    <a:pt x="147" y="512"/>
                  </a:lnTo>
                  <a:lnTo>
                    <a:pt x="161" y="500"/>
                  </a:lnTo>
                  <a:lnTo>
                    <a:pt x="175" y="488"/>
                  </a:lnTo>
                  <a:lnTo>
                    <a:pt x="189" y="472"/>
                  </a:lnTo>
                  <a:lnTo>
                    <a:pt x="204" y="457"/>
                  </a:lnTo>
                  <a:lnTo>
                    <a:pt x="218" y="441"/>
                  </a:lnTo>
                  <a:lnTo>
                    <a:pt x="232" y="427"/>
                  </a:lnTo>
                  <a:lnTo>
                    <a:pt x="244" y="410"/>
                  </a:lnTo>
                  <a:lnTo>
                    <a:pt x="257" y="394"/>
                  </a:lnTo>
                  <a:lnTo>
                    <a:pt x="268" y="377"/>
                  </a:lnTo>
                  <a:lnTo>
                    <a:pt x="281" y="360"/>
                  </a:lnTo>
                  <a:lnTo>
                    <a:pt x="292" y="341"/>
                  </a:lnTo>
                  <a:lnTo>
                    <a:pt x="303" y="323"/>
                  </a:lnTo>
                  <a:lnTo>
                    <a:pt x="315" y="305"/>
                  </a:lnTo>
                  <a:lnTo>
                    <a:pt x="326" y="288"/>
                  </a:lnTo>
                  <a:lnTo>
                    <a:pt x="390" y="272"/>
                  </a:lnTo>
                  <a:lnTo>
                    <a:pt x="387" y="222"/>
                  </a:lnTo>
                  <a:lnTo>
                    <a:pt x="386" y="173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0" name="Freeform 48">
              <a:extLst>
                <a:ext uri="{FF2B5EF4-FFF2-40B4-BE49-F238E27FC236}">
                  <a16:creationId xmlns:a16="http://schemas.microsoft.com/office/drawing/2014/main" id="{1278DA53-316A-2A58-8868-18E4FE672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00" y="1898650"/>
              <a:ext cx="457200" cy="450850"/>
            </a:xfrm>
            <a:custGeom>
              <a:avLst/>
              <a:gdLst>
                <a:gd name="T0" fmla="*/ 2147483647 w 576"/>
                <a:gd name="T1" fmla="*/ 2147483647 h 567"/>
                <a:gd name="T2" fmla="*/ 2147483647 w 576"/>
                <a:gd name="T3" fmla="*/ 2147483647 h 567"/>
                <a:gd name="T4" fmla="*/ 2147483647 w 576"/>
                <a:gd name="T5" fmla="*/ 2147483647 h 567"/>
                <a:gd name="T6" fmla="*/ 2147483647 w 576"/>
                <a:gd name="T7" fmla="*/ 2147483647 h 567"/>
                <a:gd name="T8" fmla="*/ 2147483647 w 576"/>
                <a:gd name="T9" fmla="*/ 2147483647 h 567"/>
                <a:gd name="T10" fmla="*/ 2147483647 w 576"/>
                <a:gd name="T11" fmla="*/ 2147483647 h 567"/>
                <a:gd name="T12" fmla="*/ 2147483647 w 576"/>
                <a:gd name="T13" fmla="*/ 2147483647 h 567"/>
                <a:gd name="T14" fmla="*/ 2147483647 w 576"/>
                <a:gd name="T15" fmla="*/ 2147483647 h 567"/>
                <a:gd name="T16" fmla="*/ 2147483647 w 576"/>
                <a:gd name="T17" fmla="*/ 2147483647 h 567"/>
                <a:gd name="T18" fmla="*/ 2147483647 w 576"/>
                <a:gd name="T19" fmla="*/ 2147483647 h 567"/>
                <a:gd name="T20" fmla="*/ 2147483647 w 576"/>
                <a:gd name="T21" fmla="*/ 2147483647 h 567"/>
                <a:gd name="T22" fmla="*/ 2147483647 w 576"/>
                <a:gd name="T23" fmla="*/ 2147483647 h 567"/>
                <a:gd name="T24" fmla="*/ 2147483647 w 576"/>
                <a:gd name="T25" fmla="*/ 2147483647 h 567"/>
                <a:gd name="T26" fmla="*/ 2147483647 w 576"/>
                <a:gd name="T27" fmla="*/ 2147483647 h 567"/>
                <a:gd name="T28" fmla="*/ 2147483647 w 576"/>
                <a:gd name="T29" fmla="*/ 2147483647 h 567"/>
                <a:gd name="T30" fmla="*/ 2147483647 w 576"/>
                <a:gd name="T31" fmla="*/ 2147483647 h 567"/>
                <a:gd name="T32" fmla="*/ 2147483647 w 576"/>
                <a:gd name="T33" fmla="*/ 2147483647 h 567"/>
                <a:gd name="T34" fmla="*/ 2147483647 w 576"/>
                <a:gd name="T35" fmla="*/ 2147483647 h 567"/>
                <a:gd name="T36" fmla="*/ 2147483647 w 576"/>
                <a:gd name="T37" fmla="*/ 2147483647 h 567"/>
                <a:gd name="T38" fmla="*/ 2147483647 w 576"/>
                <a:gd name="T39" fmla="*/ 2147483647 h 567"/>
                <a:gd name="T40" fmla="*/ 2147483647 w 576"/>
                <a:gd name="T41" fmla="*/ 2147483647 h 567"/>
                <a:gd name="T42" fmla="*/ 2147483647 w 576"/>
                <a:gd name="T43" fmla="*/ 2147483647 h 567"/>
                <a:gd name="T44" fmla="*/ 2147483647 w 576"/>
                <a:gd name="T45" fmla="*/ 2147483647 h 567"/>
                <a:gd name="T46" fmla="*/ 2147483647 w 576"/>
                <a:gd name="T47" fmla="*/ 2147483647 h 567"/>
                <a:gd name="T48" fmla="*/ 2147483647 w 576"/>
                <a:gd name="T49" fmla="*/ 2147483647 h 567"/>
                <a:gd name="T50" fmla="*/ 2147483647 w 576"/>
                <a:gd name="T51" fmla="*/ 2147483647 h 567"/>
                <a:gd name="T52" fmla="*/ 2147483647 w 576"/>
                <a:gd name="T53" fmla="*/ 2147483647 h 567"/>
                <a:gd name="T54" fmla="*/ 2147483647 w 576"/>
                <a:gd name="T55" fmla="*/ 0 h 567"/>
                <a:gd name="T56" fmla="*/ 2147483647 w 576"/>
                <a:gd name="T57" fmla="*/ 2147483647 h 567"/>
                <a:gd name="T58" fmla="*/ 2147483647 w 576"/>
                <a:gd name="T59" fmla="*/ 2147483647 h 567"/>
                <a:gd name="T60" fmla="*/ 2147483647 w 576"/>
                <a:gd name="T61" fmla="*/ 2147483647 h 567"/>
                <a:gd name="T62" fmla="*/ 2147483647 w 576"/>
                <a:gd name="T63" fmla="*/ 2147483647 h 567"/>
                <a:gd name="T64" fmla="*/ 0 w 576"/>
                <a:gd name="T65" fmla="*/ 2147483647 h 567"/>
                <a:gd name="T66" fmla="*/ 2147483647 w 576"/>
                <a:gd name="T67" fmla="*/ 2147483647 h 567"/>
                <a:gd name="T68" fmla="*/ 2147483647 w 576"/>
                <a:gd name="T69" fmla="*/ 2147483647 h 567"/>
                <a:gd name="T70" fmla="*/ 2147483647 w 576"/>
                <a:gd name="T71" fmla="*/ 2147483647 h 567"/>
                <a:gd name="T72" fmla="*/ 2147483647 w 576"/>
                <a:gd name="T73" fmla="*/ 2147483647 h 567"/>
                <a:gd name="T74" fmla="*/ 2147483647 w 576"/>
                <a:gd name="T75" fmla="*/ 2147483647 h 567"/>
                <a:gd name="T76" fmla="*/ 2147483647 w 576"/>
                <a:gd name="T77" fmla="*/ 2147483647 h 567"/>
                <a:gd name="T78" fmla="*/ 2147483647 w 576"/>
                <a:gd name="T79" fmla="*/ 2147483647 h 567"/>
                <a:gd name="T80" fmla="*/ 2147483647 w 576"/>
                <a:gd name="T81" fmla="*/ 2147483647 h 567"/>
                <a:gd name="T82" fmla="*/ 2147483647 w 576"/>
                <a:gd name="T83" fmla="*/ 2147483647 h 5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76"/>
                <a:gd name="T127" fmla="*/ 0 h 567"/>
                <a:gd name="T128" fmla="*/ 576 w 576"/>
                <a:gd name="T129" fmla="*/ 567 h 5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76" h="567">
                  <a:moveTo>
                    <a:pt x="226" y="567"/>
                  </a:moveTo>
                  <a:lnTo>
                    <a:pt x="240" y="556"/>
                  </a:lnTo>
                  <a:lnTo>
                    <a:pt x="256" y="544"/>
                  </a:lnTo>
                  <a:lnTo>
                    <a:pt x="272" y="533"/>
                  </a:lnTo>
                  <a:lnTo>
                    <a:pt x="289" y="522"/>
                  </a:lnTo>
                  <a:lnTo>
                    <a:pt x="305" y="511"/>
                  </a:lnTo>
                  <a:lnTo>
                    <a:pt x="320" y="500"/>
                  </a:lnTo>
                  <a:lnTo>
                    <a:pt x="334" y="490"/>
                  </a:lnTo>
                  <a:lnTo>
                    <a:pt x="350" y="482"/>
                  </a:lnTo>
                  <a:lnTo>
                    <a:pt x="362" y="474"/>
                  </a:lnTo>
                  <a:lnTo>
                    <a:pt x="373" y="469"/>
                  </a:lnTo>
                  <a:lnTo>
                    <a:pt x="383" y="465"/>
                  </a:lnTo>
                  <a:lnTo>
                    <a:pt x="395" y="463"/>
                  </a:lnTo>
                  <a:lnTo>
                    <a:pt x="404" y="459"/>
                  </a:lnTo>
                  <a:lnTo>
                    <a:pt x="416" y="455"/>
                  </a:lnTo>
                  <a:lnTo>
                    <a:pt x="426" y="449"/>
                  </a:lnTo>
                  <a:lnTo>
                    <a:pt x="440" y="443"/>
                  </a:lnTo>
                  <a:lnTo>
                    <a:pt x="455" y="436"/>
                  </a:lnTo>
                  <a:lnTo>
                    <a:pt x="474" y="429"/>
                  </a:lnTo>
                  <a:lnTo>
                    <a:pt x="493" y="421"/>
                  </a:lnTo>
                  <a:lnTo>
                    <a:pt x="514" y="414"/>
                  </a:lnTo>
                  <a:lnTo>
                    <a:pt x="532" y="403"/>
                  </a:lnTo>
                  <a:lnTo>
                    <a:pt x="549" y="393"/>
                  </a:lnTo>
                  <a:lnTo>
                    <a:pt x="563" y="380"/>
                  </a:lnTo>
                  <a:lnTo>
                    <a:pt x="573" y="367"/>
                  </a:lnTo>
                  <a:lnTo>
                    <a:pt x="576" y="350"/>
                  </a:lnTo>
                  <a:lnTo>
                    <a:pt x="575" y="335"/>
                  </a:lnTo>
                  <a:lnTo>
                    <a:pt x="569" y="319"/>
                  </a:lnTo>
                  <a:lnTo>
                    <a:pt x="562" y="304"/>
                  </a:lnTo>
                  <a:lnTo>
                    <a:pt x="550" y="288"/>
                  </a:lnTo>
                  <a:lnTo>
                    <a:pt x="540" y="274"/>
                  </a:lnTo>
                  <a:lnTo>
                    <a:pt x="527" y="261"/>
                  </a:lnTo>
                  <a:lnTo>
                    <a:pt x="515" y="250"/>
                  </a:lnTo>
                  <a:lnTo>
                    <a:pt x="500" y="239"/>
                  </a:lnTo>
                  <a:lnTo>
                    <a:pt x="486" y="233"/>
                  </a:lnTo>
                  <a:lnTo>
                    <a:pt x="470" y="228"/>
                  </a:lnTo>
                  <a:lnTo>
                    <a:pt x="455" y="225"/>
                  </a:lnTo>
                  <a:lnTo>
                    <a:pt x="436" y="220"/>
                  </a:lnTo>
                  <a:lnTo>
                    <a:pt x="420" y="216"/>
                  </a:lnTo>
                  <a:lnTo>
                    <a:pt x="402" y="211"/>
                  </a:lnTo>
                  <a:lnTo>
                    <a:pt x="383" y="204"/>
                  </a:lnTo>
                  <a:lnTo>
                    <a:pt x="363" y="193"/>
                  </a:lnTo>
                  <a:lnTo>
                    <a:pt x="343" y="181"/>
                  </a:lnTo>
                  <a:lnTo>
                    <a:pt x="321" y="167"/>
                  </a:lnTo>
                  <a:lnTo>
                    <a:pt x="300" y="154"/>
                  </a:lnTo>
                  <a:lnTo>
                    <a:pt x="276" y="140"/>
                  </a:lnTo>
                  <a:lnTo>
                    <a:pt x="257" y="126"/>
                  </a:lnTo>
                  <a:lnTo>
                    <a:pt x="238" y="111"/>
                  </a:lnTo>
                  <a:lnTo>
                    <a:pt x="223" y="100"/>
                  </a:lnTo>
                  <a:lnTo>
                    <a:pt x="205" y="82"/>
                  </a:lnTo>
                  <a:lnTo>
                    <a:pt x="190" y="62"/>
                  </a:lnTo>
                  <a:lnTo>
                    <a:pt x="176" y="42"/>
                  </a:lnTo>
                  <a:lnTo>
                    <a:pt x="163" y="24"/>
                  </a:lnTo>
                  <a:lnTo>
                    <a:pt x="146" y="8"/>
                  </a:lnTo>
                  <a:lnTo>
                    <a:pt x="128" y="0"/>
                  </a:lnTo>
                  <a:lnTo>
                    <a:pt x="104" y="0"/>
                  </a:lnTo>
                  <a:lnTo>
                    <a:pt x="79" y="12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44" y="31"/>
                  </a:lnTo>
                  <a:lnTo>
                    <a:pt x="33" y="42"/>
                  </a:lnTo>
                  <a:lnTo>
                    <a:pt x="22" y="52"/>
                  </a:lnTo>
                  <a:lnTo>
                    <a:pt x="14" y="65"/>
                  </a:lnTo>
                  <a:lnTo>
                    <a:pt x="6" y="79"/>
                  </a:lnTo>
                  <a:lnTo>
                    <a:pt x="4" y="96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1"/>
                  </a:lnTo>
                  <a:lnTo>
                    <a:pt x="5" y="175"/>
                  </a:lnTo>
                  <a:lnTo>
                    <a:pt x="9" y="195"/>
                  </a:lnTo>
                  <a:lnTo>
                    <a:pt x="14" y="219"/>
                  </a:lnTo>
                  <a:lnTo>
                    <a:pt x="21" y="241"/>
                  </a:lnTo>
                  <a:lnTo>
                    <a:pt x="28" y="263"/>
                  </a:lnTo>
                  <a:lnTo>
                    <a:pt x="35" y="283"/>
                  </a:lnTo>
                  <a:lnTo>
                    <a:pt x="45" y="304"/>
                  </a:lnTo>
                  <a:lnTo>
                    <a:pt x="54" y="325"/>
                  </a:lnTo>
                  <a:lnTo>
                    <a:pt x="66" y="345"/>
                  </a:lnTo>
                  <a:lnTo>
                    <a:pt x="77" y="366"/>
                  </a:lnTo>
                  <a:lnTo>
                    <a:pt x="89" y="387"/>
                  </a:lnTo>
                  <a:lnTo>
                    <a:pt x="101" y="407"/>
                  </a:lnTo>
                  <a:lnTo>
                    <a:pt x="112" y="428"/>
                  </a:lnTo>
                  <a:lnTo>
                    <a:pt x="101" y="500"/>
                  </a:lnTo>
                  <a:lnTo>
                    <a:pt x="164" y="534"/>
                  </a:lnTo>
                  <a:lnTo>
                    <a:pt x="226" y="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1" name="Freeform 49">
              <a:extLst>
                <a:ext uri="{FF2B5EF4-FFF2-40B4-BE49-F238E27FC236}">
                  <a16:creationId xmlns:a16="http://schemas.microsoft.com/office/drawing/2014/main" id="{E61B61F9-57FC-7990-F4F2-114FBBD3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388" y="1741488"/>
              <a:ext cx="501650" cy="382588"/>
            </a:xfrm>
            <a:custGeom>
              <a:avLst/>
              <a:gdLst>
                <a:gd name="T0" fmla="*/ 2147483647 w 632"/>
                <a:gd name="T1" fmla="*/ 2147483647 h 480"/>
                <a:gd name="T2" fmla="*/ 2147483647 w 632"/>
                <a:gd name="T3" fmla="*/ 2147483647 h 480"/>
                <a:gd name="T4" fmla="*/ 2147483647 w 632"/>
                <a:gd name="T5" fmla="*/ 2147483647 h 480"/>
                <a:gd name="T6" fmla="*/ 2147483647 w 632"/>
                <a:gd name="T7" fmla="*/ 2147483647 h 480"/>
                <a:gd name="T8" fmla="*/ 2147483647 w 632"/>
                <a:gd name="T9" fmla="*/ 2147483647 h 480"/>
                <a:gd name="T10" fmla="*/ 2147483647 w 632"/>
                <a:gd name="T11" fmla="*/ 2147483647 h 480"/>
                <a:gd name="T12" fmla="*/ 2147483647 w 632"/>
                <a:gd name="T13" fmla="*/ 2147483647 h 480"/>
                <a:gd name="T14" fmla="*/ 2147483647 w 632"/>
                <a:gd name="T15" fmla="*/ 2147483647 h 480"/>
                <a:gd name="T16" fmla="*/ 2147483647 w 632"/>
                <a:gd name="T17" fmla="*/ 2147483647 h 480"/>
                <a:gd name="T18" fmla="*/ 2147483647 w 632"/>
                <a:gd name="T19" fmla="*/ 2147483647 h 480"/>
                <a:gd name="T20" fmla="*/ 2147483647 w 632"/>
                <a:gd name="T21" fmla="*/ 2147483647 h 480"/>
                <a:gd name="T22" fmla="*/ 2147483647 w 632"/>
                <a:gd name="T23" fmla="*/ 2147483647 h 480"/>
                <a:gd name="T24" fmla="*/ 2147483647 w 632"/>
                <a:gd name="T25" fmla="*/ 2147483647 h 480"/>
                <a:gd name="T26" fmla="*/ 2147483647 w 632"/>
                <a:gd name="T27" fmla="*/ 2147483647 h 480"/>
                <a:gd name="T28" fmla="*/ 2147483647 w 632"/>
                <a:gd name="T29" fmla="*/ 2147483647 h 480"/>
                <a:gd name="T30" fmla="*/ 2147483647 w 632"/>
                <a:gd name="T31" fmla="*/ 2147483647 h 480"/>
                <a:gd name="T32" fmla="*/ 2147483647 w 632"/>
                <a:gd name="T33" fmla="*/ 2147483647 h 480"/>
                <a:gd name="T34" fmla="*/ 2147483647 w 632"/>
                <a:gd name="T35" fmla="*/ 2147483647 h 480"/>
                <a:gd name="T36" fmla="*/ 2147483647 w 632"/>
                <a:gd name="T37" fmla="*/ 2147483647 h 480"/>
                <a:gd name="T38" fmla="*/ 2147483647 w 632"/>
                <a:gd name="T39" fmla="*/ 2147483647 h 480"/>
                <a:gd name="T40" fmla="*/ 2147483647 w 632"/>
                <a:gd name="T41" fmla="*/ 2147483647 h 480"/>
                <a:gd name="T42" fmla="*/ 2147483647 w 632"/>
                <a:gd name="T43" fmla="*/ 2147483647 h 480"/>
                <a:gd name="T44" fmla="*/ 2147483647 w 632"/>
                <a:gd name="T45" fmla="*/ 2147483647 h 480"/>
                <a:gd name="T46" fmla="*/ 2147483647 w 632"/>
                <a:gd name="T47" fmla="*/ 2147483647 h 480"/>
                <a:gd name="T48" fmla="*/ 2147483647 w 632"/>
                <a:gd name="T49" fmla="*/ 2147483647 h 480"/>
                <a:gd name="T50" fmla="*/ 2147483647 w 632"/>
                <a:gd name="T51" fmla="*/ 2147483647 h 480"/>
                <a:gd name="T52" fmla="*/ 2147483647 w 632"/>
                <a:gd name="T53" fmla="*/ 0 h 480"/>
                <a:gd name="T54" fmla="*/ 2147483647 w 632"/>
                <a:gd name="T55" fmla="*/ 2147483647 h 480"/>
                <a:gd name="T56" fmla="*/ 2147483647 w 632"/>
                <a:gd name="T57" fmla="*/ 2147483647 h 480"/>
                <a:gd name="T58" fmla="*/ 2147483647 w 632"/>
                <a:gd name="T59" fmla="*/ 2147483647 h 480"/>
                <a:gd name="T60" fmla="*/ 2147483647 w 632"/>
                <a:gd name="T61" fmla="*/ 2147483647 h 480"/>
                <a:gd name="T62" fmla="*/ 0 w 632"/>
                <a:gd name="T63" fmla="*/ 2147483647 h 480"/>
                <a:gd name="T64" fmla="*/ 2147483647 w 632"/>
                <a:gd name="T65" fmla="*/ 2147483647 h 480"/>
                <a:gd name="T66" fmla="*/ 2147483647 w 632"/>
                <a:gd name="T67" fmla="*/ 2147483647 h 480"/>
                <a:gd name="T68" fmla="*/ 2147483647 w 632"/>
                <a:gd name="T69" fmla="*/ 2147483647 h 480"/>
                <a:gd name="T70" fmla="*/ 2147483647 w 632"/>
                <a:gd name="T71" fmla="*/ 2147483647 h 480"/>
                <a:gd name="T72" fmla="*/ 2147483647 w 632"/>
                <a:gd name="T73" fmla="*/ 2147483647 h 480"/>
                <a:gd name="T74" fmla="*/ 2147483647 w 632"/>
                <a:gd name="T75" fmla="*/ 2147483647 h 480"/>
                <a:gd name="T76" fmla="*/ 2147483647 w 632"/>
                <a:gd name="T77" fmla="*/ 2147483647 h 480"/>
                <a:gd name="T78" fmla="*/ 2147483647 w 632"/>
                <a:gd name="T79" fmla="*/ 2147483647 h 480"/>
                <a:gd name="T80" fmla="*/ 2147483647 w 632"/>
                <a:gd name="T81" fmla="*/ 2147483647 h 480"/>
                <a:gd name="T82" fmla="*/ 2147483647 w 632"/>
                <a:gd name="T83" fmla="*/ 2147483647 h 4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2"/>
                <a:gd name="T127" fmla="*/ 0 h 480"/>
                <a:gd name="T128" fmla="*/ 632 w 632"/>
                <a:gd name="T129" fmla="*/ 480 h 4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2" h="480">
                  <a:moveTo>
                    <a:pt x="396" y="480"/>
                  </a:moveTo>
                  <a:lnTo>
                    <a:pt x="405" y="462"/>
                  </a:lnTo>
                  <a:lnTo>
                    <a:pt x="415" y="447"/>
                  </a:lnTo>
                  <a:lnTo>
                    <a:pt x="425" y="429"/>
                  </a:lnTo>
                  <a:lnTo>
                    <a:pt x="436" y="413"/>
                  </a:lnTo>
                  <a:lnTo>
                    <a:pt x="445" y="396"/>
                  </a:lnTo>
                  <a:lnTo>
                    <a:pt x="455" y="381"/>
                  </a:lnTo>
                  <a:lnTo>
                    <a:pt x="464" y="365"/>
                  </a:lnTo>
                  <a:lnTo>
                    <a:pt x="474" y="354"/>
                  </a:lnTo>
                  <a:lnTo>
                    <a:pt x="482" y="341"/>
                  </a:lnTo>
                  <a:lnTo>
                    <a:pt x="491" y="332"/>
                  </a:lnTo>
                  <a:lnTo>
                    <a:pt x="499" y="324"/>
                  </a:lnTo>
                  <a:lnTo>
                    <a:pt x="508" y="316"/>
                  </a:lnTo>
                  <a:lnTo>
                    <a:pt x="516" y="308"/>
                  </a:lnTo>
                  <a:lnTo>
                    <a:pt x="523" y="301"/>
                  </a:lnTo>
                  <a:lnTo>
                    <a:pt x="531" y="290"/>
                  </a:lnTo>
                  <a:lnTo>
                    <a:pt x="542" y="281"/>
                  </a:lnTo>
                  <a:lnTo>
                    <a:pt x="552" y="267"/>
                  </a:lnTo>
                  <a:lnTo>
                    <a:pt x="566" y="254"/>
                  </a:lnTo>
                  <a:lnTo>
                    <a:pt x="582" y="239"/>
                  </a:lnTo>
                  <a:lnTo>
                    <a:pt x="597" y="223"/>
                  </a:lnTo>
                  <a:lnTo>
                    <a:pt x="610" y="206"/>
                  </a:lnTo>
                  <a:lnTo>
                    <a:pt x="622" y="191"/>
                  </a:lnTo>
                  <a:lnTo>
                    <a:pt x="628" y="174"/>
                  </a:lnTo>
                  <a:lnTo>
                    <a:pt x="632" y="157"/>
                  </a:lnTo>
                  <a:lnTo>
                    <a:pt x="628" y="140"/>
                  </a:lnTo>
                  <a:lnTo>
                    <a:pt x="620" y="126"/>
                  </a:lnTo>
                  <a:lnTo>
                    <a:pt x="610" y="113"/>
                  </a:lnTo>
                  <a:lnTo>
                    <a:pt x="597" y="103"/>
                  </a:lnTo>
                  <a:lnTo>
                    <a:pt x="582" y="93"/>
                  </a:lnTo>
                  <a:lnTo>
                    <a:pt x="566" y="85"/>
                  </a:lnTo>
                  <a:lnTo>
                    <a:pt x="548" y="77"/>
                  </a:lnTo>
                  <a:lnTo>
                    <a:pt x="533" y="73"/>
                  </a:lnTo>
                  <a:lnTo>
                    <a:pt x="514" y="68"/>
                  </a:lnTo>
                  <a:lnTo>
                    <a:pt x="499" y="68"/>
                  </a:lnTo>
                  <a:lnTo>
                    <a:pt x="482" y="69"/>
                  </a:lnTo>
                  <a:lnTo>
                    <a:pt x="467" y="73"/>
                  </a:lnTo>
                  <a:lnTo>
                    <a:pt x="450" y="76"/>
                  </a:lnTo>
                  <a:lnTo>
                    <a:pt x="433" y="80"/>
                  </a:lnTo>
                  <a:lnTo>
                    <a:pt x="414" y="81"/>
                  </a:lnTo>
                  <a:lnTo>
                    <a:pt x="396" y="82"/>
                  </a:lnTo>
                  <a:lnTo>
                    <a:pt x="372" y="80"/>
                  </a:lnTo>
                  <a:lnTo>
                    <a:pt x="349" y="78"/>
                  </a:lnTo>
                  <a:lnTo>
                    <a:pt x="323" y="75"/>
                  </a:lnTo>
                  <a:lnTo>
                    <a:pt x="299" y="71"/>
                  </a:lnTo>
                  <a:lnTo>
                    <a:pt x="272" y="66"/>
                  </a:lnTo>
                  <a:lnTo>
                    <a:pt x="248" y="62"/>
                  </a:lnTo>
                  <a:lnTo>
                    <a:pt x="225" y="57"/>
                  </a:lnTo>
                  <a:lnTo>
                    <a:pt x="206" y="53"/>
                  </a:lnTo>
                  <a:lnTo>
                    <a:pt x="182" y="44"/>
                  </a:lnTo>
                  <a:lnTo>
                    <a:pt x="162" y="32"/>
                  </a:lnTo>
                  <a:lnTo>
                    <a:pt x="140" y="18"/>
                  </a:lnTo>
                  <a:lnTo>
                    <a:pt x="120" y="7"/>
                  </a:lnTo>
                  <a:lnTo>
                    <a:pt x="100" y="0"/>
                  </a:lnTo>
                  <a:lnTo>
                    <a:pt x="79" y="0"/>
                  </a:lnTo>
                  <a:lnTo>
                    <a:pt x="58" y="9"/>
                  </a:lnTo>
                  <a:lnTo>
                    <a:pt x="38" y="31"/>
                  </a:lnTo>
                  <a:lnTo>
                    <a:pt x="30" y="38"/>
                  </a:lnTo>
                  <a:lnTo>
                    <a:pt x="22" y="50"/>
                  </a:lnTo>
                  <a:lnTo>
                    <a:pt x="16" y="62"/>
                  </a:lnTo>
                  <a:lnTo>
                    <a:pt x="11" y="76"/>
                  </a:lnTo>
                  <a:lnTo>
                    <a:pt x="4" y="88"/>
                  </a:lnTo>
                  <a:lnTo>
                    <a:pt x="2" y="103"/>
                  </a:lnTo>
                  <a:lnTo>
                    <a:pt x="0" y="119"/>
                  </a:lnTo>
                  <a:lnTo>
                    <a:pt x="4" y="137"/>
                  </a:lnTo>
                  <a:lnTo>
                    <a:pt x="8" y="152"/>
                  </a:lnTo>
                  <a:lnTo>
                    <a:pt x="16" y="170"/>
                  </a:lnTo>
                  <a:lnTo>
                    <a:pt x="25" y="188"/>
                  </a:lnTo>
                  <a:lnTo>
                    <a:pt x="37" y="208"/>
                  </a:lnTo>
                  <a:lnTo>
                    <a:pt x="48" y="226"/>
                  </a:lnTo>
                  <a:lnTo>
                    <a:pt x="62" y="244"/>
                  </a:lnTo>
                  <a:lnTo>
                    <a:pt x="77" y="261"/>
                  </a:lnTo>
                  <a:lnTo>
                    <a:pt x="92" y="279"/>
                  </a:lnTo>
                  <a:lnTo>
                    <a:pt x="108" y="294"/>
                  </a:lnTo>
                  <a:lnTo>
                    <a:pt x="124" y="310"/>
                  </a:lnTo>
                  <a:lnTo>
                    <a:pt x="141" y="324"/>
                  </a:lnTo>
                  <a:lnTo>
                    <a:pt x="161" y="339"/>
                  </a:lnTo>
                  <a:lnTo>
                    <a:pt x="179" y="354"/>
                  </a:lnTo>
                  <a:lnTo>
                    <a:pt x="197" y="368"/>
                  </a:lnTo>
                  <a:lnTo>
                    <a:pt x="215" y="383"/>
                  </a:lnTo>
                  <a:lnTo>
                    <a:pt x="234" y="399"/>
                  </a:lnTo>
                  <a:lnTo>
                    <a:pt x="252" y="469"/>
                  </a:lnTo>
                  <a:lnTo>
                    <a:pt x="325" y="474"/>
                  </a:lnTo>
                  <a:lnTo>
                    <a:pt x="396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2" name="Freeform 50">
              <a:extLst>
                <a:ext uri="{FF2B5EF4-FFF2-40B4-BE49-F238E27FC236}">
                  <a16:creationId xmlns:a16="http://schemas.microsoft.com/office/drawing/2014/main" id="{0BBE91E9-0832-FF17-E24B-E1F9CBF6C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463" y="1927225"/>
              <a:ext cx="398463" cy="404813"/>
            </a:xfrm>
            <a:custGeom>
              <a:avLst/>
              <a:gdLst>
                <a:gd name="T0" fmla="*/ 2147483647 w 504"/>
                <a:gd name="T1" fmla="*/ 2147483647 h 509"/>
                <a:gd name="T2" fmla="*/ 2147483647 w 504"/>
                <a:gd name="T3" fmla="*/ 2147483647 h 509"/>
                <a:gd name="T4" fmla="*/ 2147483647 w 504"/>
                <a:gd name="T5" fmla="*/ 2147483647 h 509"/>
                <a:gd name="T6" fmla="*/ 2147483647 w 504"/>
                <a:gd name="T7" fmla="*/ 2147483647 h 509"/>
                <a:gd name="T8" fmla="*/ 2147483647 w 504"/>
                <a:gd name="T9" fmla="*/ 2147483647 h 509"/>
                <a:gd name="T10" fmla="*/ 2147483647 w 504"/>
                <a:gd name="T11" fmla="*/ 2147483647 h 509"/>
                <a:gd name="T12" fmla="*/ 2147483647 w 504"/>
                <a:gd name="T13" fmla="*/ 2147483647 h 509"/>
                <a:gd name="T14" fmla="*/ 2147483647 w 504"/>
                <a:gd name="T15" fmla="*/ 2147483647 h 509"/>
                <a:gd name="T16" fmla="*/ 2147483647 w 504"/>
                <a:gd name="T17" fmla="*/ 2147483647 h 509"/>
                <a:gd name="T18" fmla="*/ 2147483647 w 504"/>
                <a:gd name="T19" fmla="*/ 2147483647 h 509"/>
                <a:gd name="T20" fmla="*/ 2147483647 w 504"/>
                <a:gd name="T21" fmla="*/ 2147483647 h 509"/>
                <a:gd name="T22" fmla="*/ 2147483647 w 504"/>
                <a:gd name="T23" fmla="*/ 2147483647 h 509"/>
                <a:gd name="T24" fmla="*/ 2147483647 w 504"/>
                <a:gd name="T25" fmla="*/ 2147483647 h 509"/>
                <a:gd name="T26" fmla="*/ 2147483647 w 504"/>
                <a:gd name="T27" fmla="*/ 2147483647 h 509"/>
                <a:gd name="T28" fmla="*/ 2147483647 w 504"/>
                <a:gd name="T29" fmla="*/ 2147483647 h 509"/>
                <a:gd name="T30" fmla="*/ 2147483647 w 504"/>
                <a:gd name="T31" fmla="*/ 2147483647 h 509"/>
                <a:gd name="T32" fmla="*/ 2147483647 w 504"/>
                <a:gd name="T33" fmla="*/ 2147483647 h 509"/>
                <a:gd name="T34" fmla="*/ 2147483647 w 504"/>
                <a:gd name="T35" fmla="*/ 2147483647 h 509"/>
                <a:gd name="T36" fmla="*/ 2147483647 w 504"/>
                <a:gd name="T37" fmla="*/ 2147483647 h 509"/>
                <a:gd name="T38" fmla="*/ 2147483647 w 504"/>
                <a:gd name="T39" fmla="*/ 2147483647 h 509"/>
                <a:gd name="T40" fmla="*/ 2147483647 w 504"/>
                <a:gd name="T41" fmla="*/ 2147483647 h 509"/>
                <a:gd name="T42" fmla="*/ 2147483647 w 504"/>
                <a:gd name="T43" fmla="*/ 2147483647 h 509"/>
                <a:gd name="T44" fmla="*/ 2147483647 w 504"/>
                <a:gd name="T45" fmla="*/ 2147483647 h 509"/>
                <a:gd name="T46" fmla="*/ 2147483647 w 504"/>
                <a:gd name="T47" fmla="*/ 2147483647 h 509"/>
                <a:gd name="T48" fmla="*/ 2147483647 w 504"/>
                <a:gd name="T49" fmla="*/ 2147483647 h 509"/>
                <a:gd name="T50" fmla="*/ 2147483647 w 504"/>
                <a:gd name="T51" fmla="*/ 2147483647 h 509"/>
                <a:gd name="T52" fmla="*/ 2147483647 w 504"/>
                <a:gd name="T53" fmla="*/ 2147483647 h 509"/>
                <a:gd name="T54" fmla="*/ 2147483647 w 504"/>
                <a:gd name="T55" fmla="*/ 0 h 509"/>
                <a:gd name="T56" fmla="*/ 2147483647 w 504"/>
                <a:gd name="T57" fmla="*/ 2147483647 h 509"/>
                <a:gd name="T58" fmla="*/ 2147483647 w 504"/>
                <a:gd name="T59" fmla="*/ 2147483647 h 509"/>
                <a:gd name="T60" fmla="*/ 2147483647 w 504"/>
                <a:gd name="T61" fmla="*/ 2147483647 h 509"/>
                <a:gd name="T62" fmla="*/ 2147483647 w 504"/>
                <a:gd name="T63" fmla="*/ 2147483647 h 509"/>
                <a:gd name="T64" fmla="*/ 0 w 504"/>
                <a:gd name="T65" fmla="*/ 2147483647 h 509"/>
                <a:gd name="T66" fmla="*/ 2147483647 w 504"/>
                <a:gd name="T67" fmla="*/ 2147483647 h 509"/>
                <a:gd name="T68" fmla="*/ 2147483647 w 504"/>
                <a:gd name="T69" fmla="*/ 2147483647 h 509"/>
                <a:gd name="T70" fmla="*/ 2147483647 w 504"/>
                <a:gd name="T71" fmla="*/ 2147483647 h 509"/>
                <a:gd name="T72" fmla="*/ 2147483647 w 504"/>
                <a:gd name="T73" fmla="*/ 2147483647 h 509"/>
                <a:gd name="T74" fmla="*/ 2147483647 w 504"/>
                <a:gd name="T75" fmla="*/ 2147483647 h 509"/>
                <a:gd name="T76" fmla="*/ 2147483647 w 504"/>
                <a:gd name="T77" fmla="*/ 2147483647 h 509"/>
                <a:gd name="T78" fmla="*/ 2147483647 w 504"/>
                <a:gd name="T79" fmla="*/ 2147483647 h 509"/>
                <a:gd name="T80" fmla="*/ 2147483647 w 504"/>
                <a:gd name="T81" fmla="*/ 2147483647 h 509"/>
                <a:gd name="T82" fmla="*/ 2147483647 w 504"/>
                <a:gd name="T83" fmla="*/ 2147483647 h 5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4"/>
                <a:gd name="T127" fmla="*/ 0 h 509"/>
                <a:gd name="T128" fmla="*/ 504 w 504"/>
                <a:gd name="T129" fmla="*/ 509 h 5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4" h="509">
                  <a:moveTo>
                    <a:pt x="182" y="509"/>
                  </a:moveTo>
                  <a:lnTo>
                    <a:pt x="195" y="498"/>
                  </a:lnTo>
                  <a:lnTo>
                    <a:pt x="209" y="487"/>
                  </a:lnTo>
                  <a:lnTo>
                    <a:pt x="223" y="476"/>
                  </a:lnTo>
                  <a:lnTo>
                    <a:pt x="238" y="464"/>
                  </a:lnTo>
                  <a:lnTo>
                    <a:pt x="251" y="453"/>
                  </a:lnTo>
                  <a:lnTo>
                    <a:pt x="264" y="442"/>
                  </a:lnTo>
                  <a:lnTo>
                    <a:pt x="276" y="432"/>
                  </a:lnTo>
                  <a:lnTo>
                    <a:pt x="291" y="425"/>
                  </a:lnTo>
                  <a:lnTo>
                    <a:pt x="302" y="418"/>
                  </a:lnTo>
                  <a:lnTo>
                    <a:pt x="314" y="413"/>
                  </a:lnTo>
                  <a:lnTo>
                    <a:pt x="326" y="407"/>
                  </a:lnTo>
                  <a:lnTo>
                    <a:pt x="337" y="404"/>
                  </a:lnTo>
                  <a:lnTo>
                    <a:pt x="347" y="398"/>
                  </a:lnTo>
                  <a:lnTo>
                    <a:pt x="359" y="394"/>
                  </a:lnTo>
                  <a:lnTo>
                    <a:pt x="371" y="389"/>
                  </a:lnTo>
                  <a:lnTo>
                    <a:pt x="384" y="383"/>
                  </a:lnTo>
                  <a:lnTo>
                    <a:pt x="398" y="375"/>
                  </a:lnTo>
                  <a:lnTo>
                    <a:pt x="415" y="371"/>
                  </a:lnTo>
                  <a:lnTo>
                    <a:pt x="431" y="365"/>
                  </a:lnTo>
                  <a:lnTo>
                    <a:pt x="450" y="360"/>
                  </a:lnTo>
                  <a:lnTo>
                    <a:pt x="465" y="352"/>
                  </a:lnTo>
                  <a:lnTo>
                    <a:pt x="481" y="344"/>
                  </a:lnTo>
                  <a:lnTo>
                    <a:pt x="492" y="334"/>
                  </a:lnTo>
                  <a:lnTo>
                    <a:pt x="501" y="322"/>
                  </a:lnTo>
                  <a:lnTo>
                    <a:pt x="504" y="307"/>
                  </a:lnTo>
                  <a:lnTo>
                    <a:pt x="504" y="294"/>
                  </a:lnTo>
                  <a:lnTo>
                    <a:pt x="501" y="282"/>
                  </a:lnTo>
                  <a:lnTo>
                    <a:pt x="497" y="272"/>
                  </a:lnTo>
                  <a:lnTo>
                    <a:pt x="490" y="260"/>
                  </a:lnTo>
                  <a:lnTo>
                    <a:pt x="482" y="251"/>
                  </a:lnTo>
                  <a:lnTo>
                    <a:pt x="471" y="242"/>
                  </a:lnTo>
                  <a:lnTo>
                    <a:pt x="461" y="233"/>
                  </a:lnTo>
                  <a:lnTo>
                    <a:pt x="446" y="223"/>
                  </a:lnTo>
                  <a:lnTo>
                    <a:pt x="431" y="216"/>
                  </a:lnTo>
                  <a:lnTo>
                    <a:pt x="415" y="212"/>
                  </a:lnTo>
                  <a:lnTo>
                    <a:pt x="399" y="208"/>
                  </a:lnTo>
                  <a:lnTo>
                    <a:pt x="381" y="205"/>
                  </a:lnTo>
                  <a:lnTo>
                    <a:pt x="363" y="201"/>
                  </a:lnTo>
                  <a:lnTo>
                    <a:pt x="345" y="196"/>
                  </a:lnTo>
                  <a:lnTo>
                    <a:pt x="329" y="188"/>
                  </a:lnTo>
                  <a:lnTo>
                    <a:pt x="309" y="177"/>
                  </a:lnTo>
                  <a:lnTo>
                    <a:pt x="289" y="166"/>
                  </a:lnTo>
                  <a:lnTo>
                    <a:pt x="267" y="153"/>
                  </a:lnTo>
                  <a:lnTo>
                    <a:pt x="247" y="141"/>
                  </a:lnTo>
                  <a:lnTo>
                    <a:pt x="225" y="127"/>
                  </a:lnTo>
                  <a:lnTo>
                    <a:pt x="205" y="113"/>
                  </a:lnTo>
                  <a:lnTo>
                    <a:pt x="187" y="100"/>
                  </a:lnTo>
                  <a:lnTo>
                    <a:pt x="173" y="88"/>
                  </a:lnTo>
                  <a:lnTo>
                    <a:pt x="158" y="72"/>
                  </a:lnTo>
                  <a:lnTo>
                    <a:pt x="147" y="53"/>
                  </a:lnTo>
                  <a:lnTo>
                    <a:pt x="138" y="35"/>
                  </a:lnTo>
                  <a:lnTo>
                    <a:pt x="129" y="20"/>
                  </a:lnTo>
                  <a:lnTo>
                    <a:pt x="119" y="6"/>
                  </a:lnTo>
                  <a:lnTo>
                    <a:pt x="106" y="0"/>
                  </a:lnTo>
                  <a:lnTo>
                    <a:pt x="87" y="0"/>
                  </a:lnTo>
                  <a:lnTo>
                    <a:pt x="63" y="12"/>
                  </a:lnTo>
                  <a:lnTo>
                    <a:pt x="53" y="17"/>
                  </a:lnTo>
                  <a:lnTo>
                    <a:pt x="44" y="22"/>
                  </a:lnTo>
                  <a:lnTo>
                    <a:pt x="35" y="29"/>
                  </a:lnTo>
                  <a:lnTo>
                    <a:pt x="27" y="37"/>
                  </a:lnTo>
                  <a:lnTo>
                    <a:pt x="19" y="44"/>
                  </a:lnTo>
                  <a:lnTo>
                    <a:pt x="13" y="55"/>
                  </a:lnTo>
                  <a:lnTo>
                    <a:pt x="6" y="66"/>
                  </a:lnTo>
                  <a:lnTo>
                    <a:pt x="4" y="82"/>
                  </a:lnTo>
                  <a:lnTo>
                    <a:pt x="0" y="97"/>
                  </a:lnTo>
                  <a:lnTo>
                    <a:pt x="1" y="115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3" y="174"/>
                  </a:lnTo>
                  <a:lnTo>
                    <a:pt x="21" y="194"/>
                  </a:lnTo>
                  <a:lnTo>
                    <a:pt x="27" y="214"/>
                  </a:lnTo>
                  <a:lnTo>
                    <a:pt x="34" y="236"/>
                  </a:lnTo>
                  <a:lnTo>
                    <a:pt x="40" y="255"/>
                  </a:lnTo>
                  <a:lnTo>
                    <a:pt x="48" y="276"/>
                  </a:lnTo>
                  <a:lnTo>
                    <a:pt x="57" y="295"/>
                  </a:lnTo>
                  <a:lnTo>
                    <a:pt x="67" y="316"/>
                  </a:lnTo>
                  <a:lnTo>
                    <a:pt x="78" y="335"/>
                  </a:lnTo>
                  <a:lnTo>
                    <a:pt x="88" y="354"/>
                  </a:lnTo>
                  <a:lnTo>
                    <a:pt x="98" y="375"/>
                  </a:lnTo>
                  <a:lnTo>
                    <a:pt x="109" y="396"/>
                  </a:lnTo>
                  <a:lnTo>
                    <a:pt x="88" y="462"/>
                  </a:lnTo>
                  <a:lnTo>
                    <a:pt x="136" y="485"/>
                  </a:lnTo>
                  <a:lnTo>
                    <a:pt x="182" y="509"/>
                  </a:lnTo>
                  <a:close/>
                </a:path>
              </a:pathLst>
            </a:custGeom>
            <a:solidFill>
              <a:srgbClr val="FF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3" name="Freeform 51">
              <a:extLst>
                <a:ext uri="{FF2B5EF4-FFF2-40B4-BE49-F238E27FC236}">
                  <a16:creationId xmlns:a16="http://schemas.microsoft.com/office/drawing/2014/main" id="{41CC64A4-66EE-FF84-28BB-67189A3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5" y="1762125"/>
              <a:ext cx="439738" cy="347663"/>
            </a:xfrm>
            <a:custGeom>
              <a:avLst/>
              <a:gdLst>
                <a:gd name="T0" fmla="*/ 2147483647 w 554"/>
                <a:gd name="T1" fmla="*/ 2147483647 h 436"/>
                <a:gd name="T2" fmla="*/ 2147483647 w 554"/>
                <a:gd name="T3" fmla="*/ 2147483647 h 436"/>
                <a:gd name="T4" fmla="*/ 2147483647 w 554"/>
                <a:gd name="T5" fmla="*/ 2147483647 h 436"/>
                <a:gd name="T6" fmla="*/ 2147483647 w 554"/>
                <a:gd name="T7" fmla="*/ 2147483647 h 436"/>
                <a:gd name="T8" fmla="*/ 2147483647 w 554"/>
                <a:gd name="T9" fmla="*/ 2147483647 h 436"/>
                <a:gd name="T10" fmla="*/ 2147483647 w 554"/>
                <a:gd name="T11" fmla="*/ 2147483647 h 436"/>
                <a:gd name="T12" fmla="*/ 2147483647 w 554"/>
                <a:gd name="T13" fmla="*/ 2147483647 h 436"/>
                <a:gd name="T14" fmla="*/ 2147483647 w 554"/>
                <a:gd name="T15" fmla="*/ 2147483647 h 436"/>
                <a:gd name="T16" fmla="*/ 2147483647 w 554"/>
                <a:gd name="T17" fmla="*/ 2147483647 h 436"/>
                <a:gd name="T18" fmla="*/ 2147483647 w 554"/>
                <a:gd name="T19" fmla="*/ 2147483647 h 436"/>
                <a:gd name="T20" fmla="*/ 2147483647 w 554"/>
                <a:gd name="T21" fmla="*/ 2147483647 h 436"/>
                <a:gd name="T22" fmla="*/ 2147483647 w 554"/>
                <a:gd name="T23" fmla="*/ 2147483647 h 436"/>
                <a:gd name="T24" fmla="*/ 2147483647 w 554"/>
                <a:gd name="T25" fmla="*/ 2147483647 h 436"/>
                <a:gd name="T26" fmla="*/ 2147483647 w 554"/>
                <a:gd name="T27" fmla="*/ 2147483647 h 436"/>
                <a:gd name="T28" fmla="*/ 2147483647 w 554"/>
                <a:gd name="T29" fmla="*/ 2147483647 h 436"/>
                <a:gd name="T30" fmla="*/ 2147483647 w 554"/>
                <a:gd name="T31" fmla="*/ 2147483647 h 436"/>
                <a:gd name="T32" fmla="*/ 2147483647 w 554"/>
                <a:gd name="T33" fmla="*/ 2147483647 h 436"/>
                <a:gd name="T34" fmla="*/ 2147483647 w 554"/>
                <a:gd name="T35" fmla="*/ 2147483647 h 436"/>
                <a:gd name="T36" fmla="*/ 2147483647 w 554"/>
                <a:gd name="T37" fmla="*/ 2147483647 h 436"/>
                <a:gd name="T38" fmla="*/ 2147483647 w 554"/>
                <a:gd name="T39" fmla="*/ 2147483647 h 436"/>
                <a:gd name="T40" fmla="*/ 2147483647 w 554"/>
                <a:gd name="T41" fmla="*/ 2147483647 h 436"/>
                <a:gd name="T42" fmla="*/ 2147483647 w 554"/>
                <a:gd name="T43" fmla="*/ 2147483647 h 436"/>
                <a:gd name="T44" fmla="*/ 2147483647 w 554"/>
                <a:gd name="T45" fmla="*/ 2147483647 h 436"/>
                <a:gd name="T46" fmla="*/ 2147483647 w 554"/>
                <a:gd name="T47" fmla="*/ 2147483647 h 436"/>
                <a:gd name="T48" fmla="*/ 2147483647 w 554"/>
                <a:gd name="T49" fmla="*/ 2147483647 h 436"/>
                <a:gd name="T50" fmla="*/ 2147483647 w 554"/>
                <a:gd name="T51" fmla="*/ 2147483647 h 436"/>
                <a:gd name="T52" fmla="*/ 2147483647 w 554"/>
                <a:gd name="T53" fmla="*/ 0 h 436"/>
                <a:gd name="T54" fmla="*/ 2147483647 w 554"/>
                <a:gd name="T55" fmla="*/ 2147483647 h 436"/>
                <a:gd name="T56" fmla="*/ 2147483647 w 554"/>
                <a:gd name="T57" fmla="*/ 2147483647 h 436"/>
                <a:gd name="T58" fmla="*/ 2147483647 w 554"/>
                <a:gd name="T59" fmla="*/ 2147483647 h 436"/>
                <a:gd name="T60" fmla="*/ 2147483647 w 554"/>
                <a:gd name="T61" fmla="*/ 2147483647 h 436"/>
                <a:gd name="T62" fmla="*/ 0 w 554"/>
                <a:gd name="T63" fmla="*/ 2147483647 h 436"/>
                <a:gd name="T64" fmla="*/ 2147483647 w 554"/>
                <a:gd name="T65" fmla="*/ 2147483647 h 436"/>
                <a:gd name="T66" fmla="*/ 2147483647 w 554"/>
                <a:gd name="T67" fmla="*/ 2147483647 h 436"/>
                <a:gd name="T68" fmla="*/ 2147483647 w 554"/>
                <a:gd name="T69" fmla="*/ 2147483647 h 436"/>
                <a:gd name="T70" fmla="*/ 2147483647 w 554"/>
                <a:gd name="T71" fmla="*/ 2147483647 h 436"/>
                <a:gd name="T72" fmla="*/ 2147483647 w 554"/>
                <a:gd name="T73" fmla="*/ 2147483647 h 436"/>
                <a:gd name="T74" fmla="*/ 2147483647 w 554"/>
                <a:gd name="T75" fmla="*/ 2147483647 h 436"/>
                <a:gd name="T76" fmla="*/ 2147483647 w 554"/>
                <a:gd name="T77" fmla="*/ 2147483647 h 436"/>
                <a:gd name="T78" fmla="*/ 2147483647 w 554"/>
                <a:gd name="T79" fmla="*/ 2147483647 h 436"/>
                <a:gd name="T80" fmla="*/ 2147483647 w 554"/>
                <a:gd name="T81" fmla="*/ 2147483647 h 436"/>
                <a:gd name="T82" fmla="*/ 2147483647 w 554"/>
                <a:gd name="T83" fmla="*/ 2147483647 h 4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4"/>
                <a:gd name="T127" fmla="*/ 0 h 436"/>
                <a:gd name="T128" fmla="*/ 554 w 554"/>
                <a:gd name="T129" fmla="*/ 436 h 4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4" h="436">
                  <a:moveTo>
                    <a:pt x="337" y="436"/>
                  </a:moveTo>
                  <a:lnTo>
                    <a:pt x="345" y="419"/>
                  </a:lnTo>
                  <a:lnTo>
                    <a:pt x="354" y="404"/>
                  </a:lnTo>
                  <a:lnTo>
                    <a:pt x="361" y="387"/>
                  </a:lnTo>
                  <a:lnTo>
                    <a:pt x="370" y="372"/>
                  </a:lnTo>
                  <a:lnTo>
                    <a:pt x="378" y="355"/>
                  </a:lnTo>
                  <a:lnTo>
                    <a:pt x="386" y="339"/>
                  </a:lnTo>
                  <a:lnTo>
                    <a:pt x="394" y="325"/>
                  </a:lnTo>
                  <a:lnTo>
                    <a:pt x="403" y="313"/>
                  </a:lnTo>
                  <a:lnTo>
                    <a:pt x="410" y="302"/>
                  </a:lnTo>
                  <a:lnTo>
                    <a:pt x="419" y="293"/>
                  </a:lnTo>
                  <a:lnTo>
                    <a:pt x="429" y="285"/>
                  </a:lnTo>
                  <a:lnTo>
                    <a:pt x="438" y="277"/>
                  </a:lnTo>
                  <a:lnTo>
                    <a:pt x="445" y="268"/>
                  </a:lnTo>
                  <a:lnTo>
                    <a:pt x="453" y="260"/>
                  </a:lnTo>
                  <a:lnTo>
                    <a:pt x="462" y="250"/>
                  </a:lnTo>
                  <a:lnTo>
                    <a:pt x="472" y="241"/>
                  </a:lnTo>
                  <a:lnTo>
                    <a:pt x="483" y="228"/>
                  </a:lnTo>
                  <a:lnTo>
                    <a:pt x="496" y="217"/>
                  </a:lnTo>
                  <a:lnTo>
                    <a:pt x="509" y="204"/>
                  </a:lnTo>
                  <a:lnTo>
                    <a:pt x="523" y="192"/>
                  </a:lnTo>
                  <a:lnTo>
                    <a:pt x="534" y="178"/>
                  </a:lnTo>
                  <a:lnTo>
                    <a:pt x="545" y="165"/>
                  </a:lnTo>
                  <a:lnTo>
                    <a:pt x="551" y="149"/>
                  </a:lnTo>
                  <a:lnTo>
                    <a:pt x="554" y="135"/>
                  </a:lnTo>
                  <a:lnTo>
                    <a:pt x="550" y="120"/>
                  </a:lnTo>
                  <a:lnTo>
                    <a:pt x="546" y="108"/>
                  </a:lnTo>
                  <a:lnTo>
                    <a:pt x="540" y="98"/>
                  </a:lnTo>
                  <a:lnTo>
                    <a:pt x="532" y="91"/>
                  </a:lnTo>
                  <a:lnTo>
                    <a:pt x="520" y="83"/>
                  </a:lnTo>
                  <a:lnTo>
                    <a:pt x="509" y="80"/>
                  </a:lnTo>
                  <a:lnTo>
                    <a:pt x="496" y="76"/>
                  </a:lnTo>
                  <a:lnTo>
                    <a:pt x="481" y="72"/>
                  </a:lnTo>
                  <a:lnTo>
                    <a:pt x="465" y="68"/>
                  </a:lnTo>
                  <a:lnTo>
                    <a:pt x="449" y="68"/>
                  </a:lnTo>
                  <a:lnTo>
                    <a:pt x="432" y="69"/>
                  </a:lnTo>
                  <a:lnTo>
                    <a:pt x="417" y="73"/>
                  </a:lnTo>
                  <a:lnTo>
                    <a:pt x="399" y="76"/>
                  </a:lnTo>
                  <a:lnTo>
                    <a:pt x="381" y="80"/>
                  </a:lnTo>
                  <a:lnTo>
                    <a:pt x="363" y="82"/>
                  </a:lnTo>
                  <a:lnTo>
                    <a:pt x="345" y="83"/>
                  </a:lnTo>
                  <a:lnTo>
                    <a:pt x="321" y="81"/>
                  </a:lnTo>
                  <a:lnTo>
                    <a:pt x="298" y="80"/>
                  </a:lnTo>
                  <a:lnTo>
                    <a:pt x="274" y="76"/>
                  </a:lnTo>
                  <a:lnTo>
                    <a:pt x="249" y="72"/>
                  </a:lnTo>
                  <a:lnTo>
                    <a:pt x="223" y="67"/>
                  </a:lnTo>
                  <a:lnTo>
                    <a:pt x="200" y="63"/>
                  </a:lnTo>
                  <a:lnTo>
                    <a:pt x="178" y="58"/>
                  </a:lnTo>
                  <a:lnTo>
                    <a:pt x="161" y="54"/>
                  </a:lnTo>
                  <a:lnTo>
                    <a:pt x="140" y="45"/>
                  </a:lnTo>
                  <a:lnTo>
                    <a:pt x="122" y="33"/>
                  </a:lnTo>
                  <a:lnTo>
                    <a:pt x="107" y="19"/>
                  </a:lnTo>
                  <a:lnTo>
                    <a:pt x="93" y="9"/>
                  </a:lnTo>
                  <a:lnTo>
                    <a:pt x="77" y="0"/>
                  </a:lnTo>
                  <a:lnTo>
                    <a:pt x="63" y="0"/>
                  </a:lnTo>
                  <a:lnTo>
                    <a:pt x="46" y="9"/>
                  </a:lnTo>
                  <a:lnTo>
                    <a:pt x="29" y="29"/>
                  </a:lnTo>
                  <a:lnTo>
                    <a:pt x="22" y="37"/>
                  </a:lnTo>
                  <a:lnTo>
                    <a:pt x="15" y="45"/>
                  </a:lnTo>
                  <a:lnTo>
                    <a:pt x="9" y="52"/>
                  </a:lnTo>
                  <a:lnTo>
                    <a:pt x="5" y="64"/>
                  </a:lnTo>
                  <a:lnTo>
                    <a:pt x="1" y="73"/>
                  </a:lnTo>
                  <a:lnTo>
                    <a:pt x="0" y="85"/>
                  </a:lnTo>
                  <a:lnTo>
                    <a:pt x="0" y="98"/>
                  </a:lnTo>
                  <a:lnTo>
                    <a:pt x="5" y="114"/>
                  </a:lnTo>
                  <a:lnTo>
                    <a:pt x="9" y="130"/>
                  </a:lnTo>
                  <a:lnTo>
                    <a:pt x="16" y="147"/>
                  </a:lnTo>
                  <a:lnTo>
                    <a:pt x="26" y="164"/>
                  </a:lnTo>
                  <a:lnTo>
                    <a:pt x="37" y="180"/>
                  </a:lnTo>
                  <a:lnTo>
                    <a:pt x="49" y="196"/>
                  </a:lnTo>
                  <a:lnTo>
                    <a:pt x="63" y="211"/>
                  </a:lnTo>
                  <a:lnTo>
                    <a:pt x="77" y="227"/>
                  </a:lnTo>
                  <a:lnTo>
                    <a:pt x="93" y="244"/>
                  </a:lnTo>
                  <a:lnTo>
                    <a:pt x="106" y="258"/>
                  </a:lnTo>
                  <a:lnTo>
                    <a:pt x="121" y="273"/>
                  </a:lnTo>
                  <a:lnTo>
                    <a:pt x="137" y="288"/>
                  </a:lnTo>
                  <a:lnTo>
                    <a:pt x="155" y="303"/>
                  </a:lnTo>
                  <a:lnTo>
                    <a:pt x="171" y="317"/>
                  </a:lnTo>
                  <a:lnTo>
                    <a:pt x="190" y="331"/>
                  </a:lnTo>
                  <a:lnTo>
                    <a:pt x="206" y="346"/>
                  </a:lnTo>
                  <a:lnTo>
                    <a:pt x="224" y="361"/>
                  </a:lnTo>
                  <a:lnTo>
                    <a:pt x="231" y="430"/>
                  </a:lnTo>
                  <a:lnTo>
                    <a:pt x="285" y="434"/>
                  </a:lnTo>
                  <a:lnTo>
                    <a:pt x="337" y="436"/>
                  </a:lnTo>
                  <a:close/>
                </a:path>
              </a:pathLst>
            </a:custGeom>
            <a:solidFill>
              <a:srgbClr val="FF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4" name="Freeform 52">
              <a:extLst>
                <a:ext uri="{FF2B5EF4-FFF2-40B4-BE49-F238E27FC236}">
                  <a16:creationId xmlns:a16="http://schemas.microsoft.com/office/drawing/2014/main" id="{1DB72A57-44EA-2FE8-93B3-C096976F3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2373313"/>
              <a:ext cx="508000" cy="471488"/>
            </a:xfrm>
            <a:custGeom>
              <a:avLst/>
              <a:gdLst>
                <a:gd name="T0" fmla="*/ 2147483647 w 641"/>
                <a:gd name="T1" fmla="*/ 2147483647 h 596"/>
                <a:gd name="T2" fmla="*/ 2147483647 w 641"/>
                <a:gd name="T3" fmla="*/ 2147483647 h 596"/>
                <a:gd name="T4" fmla="*/ 2147483647 w 641"/>
                <a:gd name="T5" fmla="*/ 2147483647 h 596"/>
                <a:gd name="T6" fmla="*/ 2147483647 w 641"/>
                <a:gd name="T7" fmla="*/ 2147483647 h 596"/>
                <a:gd name="T8" fmla="*/ 2147483647 w 641"/>
                <a:gd name="T9" fmla="*/ 2147483647 h 596"/>
                <a:gd name="T10" fmla="*/ 2147483647 w 641"/>
                <a:gd name="T11" fmla="*/ 2147483647 h 596"/>
                <a:gd name="T12" fmla="*/ 2147483647 w 641"/>
                <a:gd name="T13" fmla="*/ 2147483647 h 596"/>
                <a:gd name="T14" fmla="*/ 2147483647 w 641"/>
                <a:gd name="T15" fmla="*/ 2147483647 h 596"/>
                <a:gd name="T16" fmla="*/ 2147483647 w 641"/>
                <a:gd name="T17" fmla="*/ 2147483647 h 596"/>
                <a:gd name="T18" fmla="*/ 2147483647 w 641"/>
                <a:gd name="T19" fmla="*/ 2147483647 h 596"/>
                <a:gd name="T20" fmla="*/ 2147483647 w 641"/>
                <a:gd name="T21" fmla="*/ 2147483647 h 596"/>
                <a:gd name="T22" fmla="*/ 2147483647 w 641"/>
                <a:gd name="T23" fmla="*/ 2147483647 h 596"/>
                <a:gd name="T24" fmla="*/ 0 w 641"/>
                <a:gd name="T25" fmla="*/ 2147483647 h 596"/>
                <a:gd name="T26" fmla="*/ 2147483647 w 641"/>
                <a:gd name="T27" fmla="*/ 2147483647 h 596"/>
                <a:gd name="T28" fmla="*/ 2147483647 w 641"/>
                <a:gd name="T29" fmla="*/ 2147483647 h 596"/>
                <a:gd name="T30" fmla="*/ 2147483647 w 641"/>
                <a:gd name="T31" fmla="*/ 2147483647 h 596"/>
                <a:gd name="T32" fmla="*/ 2147483647 w 641"/>
                <a:gd name="T33" fmla="*/ 2147483647 h 596"/>
                <a:gd name="T34" fmla="*/ 2147483647 w 641"/>
                <a:gd name="T35" fmla="*/ 2147483647 h 596"/>
                <a:gd name="T36" fmla="*/ 2147483647 w 641"/>
                <a:gd name="T37" fmla="*/ 2147483647 h 596"/>
                <a:gd name="T38" fmla="*/ 2147483647 w 641"/>
                <a:gd name="T39" fmla="*/ 2147483647 h 596"/>
                <a:gd name="T40" fmla="*/ 2147483647 w 641"/>
                <a:gd name="T41" fmla="*/ 2147483647 h 596"/>
                <a:gd name="T42" fmla="*/ 2147483647 w 641"/>
                <a:gd name="T43" fmla="*/ 2147483647 h 596"/>
                <a:gd name="T44" fmla="*/ 2147483647 w 641"/>
                <a:gd name="T45" fmla="*/ 2147483647 h 596"/>
                <a:gd name="T46" fmla="*/ 2147483647 w 641"/>
                <a:gd name="T47" fmla="*/ 2147483647 h 596"/>
                <a:gd name="T48" fmla="*/ 2147483647 w 641"/>
                <a:gd name="T49" fmla="*/ 2147483647 h 596"/>
                <a:gd name="T50" fmla="*/ 2147483647 w 641"/>
                <a:gd name="T51" fmla="*/ 2147483647 h 596"/>
                <a:gd name="T52" fmla="*/ 2147483647 w 641"/>
                <a:gd name="T53" fmla="*/ 2147483647 h 596"/>
                <a:gd name="T54" fmla="*/ 2147483647 w 641"/>
                <a:gd name="T55" fmla="*/ 2147483647 h 596"/>
                <a:gd name="T56" fmla="*/ 2147483647 w 641"/>
                <a:gd name="T57" fmla="*/ 2147483647 h 596"/>
                <a:gd name="T58" fmla="*/ 2147483647 w 641"/>
                <a:gd name="T59" fmla="*/ 2147483647 h 596"/>
                <a:gd name="T60" fmla="*/ 2147483647 w 641"/>
                <a:gd name="T61" fmla="*/ 2147483647 h 596"/>
                <a:gd name="T62" fmla="*/ 2147483647 w 641"/>
                <a:gd name="T63" fmla="*/ 2147483647 h 596"/>
                <a:gd name="T64" fmla="*/ 2147483647 w 641"/>
                <a:gd name="T65" fmla="*/ 2147483647 h 596"/>
                <a:gd name="T66" fmla="*/ 2147483647 w 641"/>
                <a:gd name="T67" fmla="*/ 2147483647 h 596"/>
                <a:gd name="T68" fmla="*/ 2147483647 w 641"/>
                <a:gd name="T69" fmla="*/ 2147483647 h 596"/>
                <a:gd name="T70" fmla="*/ 2147483647 w 641"/>
                <a:gd name="T71" fmla="*/ 2147483647 h 596"/>
                <a:gd name="T72" fmla="*/ 2147483647 w 641"/>
                <a:gd name="T73" fmla="*/ 2147483647 h 596"/>
                <a:gd name="T74" fmla="*/ 2147483647 w 641"/>
                <a:gd name="T75" fmla="*/ 2147483647 h 596"/>
                <a:gd name="T76" fmla="*/ 2147483647 w 641"/>
                <a:gd name="T77" fmla="*/ 2147483647 h 596"/>
                <a:gd name="T78" fmla="*/ 2147483647 w 641"/>
                <a:gd name="T79" fmla="*/ 2147483647 h 596"/>
                <a:gd name="T80" fmla="*/ 2147483647 w 641"/>
                <a:gd name="T81" fmla="*/ 2147483647 h 596"/>
                <a:gd name="T82" fmla="*/ 2147483647 w 641"/>
                <a:gd name="T83" fmla="*/ 0 h 5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1"/>
                <a:gd name="T127" fmla="*/ 0 h 596"/>
                <a:gd name="T128" fmla="*/ 641 w 641"/>
                <a:gd name="T129" fmla="*/ 596 h 5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1" h="596">
                  <a:moveTo>
                    <a:pt x="351" y="0"/>
                  </a:moveTo>
                  <a:lnTo>
                    <a:pt x="335" y="12"/>
                  </a:lnTo>
                  <a:lnTo>
                    <a:pt x="319" y="26"/>
                  </a:lnTo>
                  <a:lnTo>
                    <a:pt x="304" y="40"/>
                  </a:lnTo>
                  <a:lnTo>
                    <a:pt x="288" y="54"/>
                  </a:lnTo>
                  <a:lnTo>
                    <a:pt x="271" y="67"/>
                  </a:lnTo>
                  <a:lnTo>
                    <a:pt x="256" y="81"/>
                  </a:lnTo>
                  <a:lnTo>
                    <a:pt x="242" y="93"/>
                  </a:lnTo>
                  <a:lnTo>
                    <a:pt x="229" y="105"/>
                  </a:lnTo>
                  <a:lnTo>
                    <a:pt x="214" y="112"/>
                  </a:lnTo>
                  <a:lnTo>
                    <a:pt x="203" y="119"/>
                  </a:lnTo>
                  <a:lnTo>
                    <a:pt x="193" y="124"/>
                  </a:lnTo>
                  <a:lnTo>
                    <a:pt x="182" y="131"/>
                  </a:lnTo>
                  <a:lnTo>
                    <a:pt x="171" y="134"/>
                  </a:lnTo>
                  <a:lnTo>
                    <a:pt x="160" y="141"/>
                  </a:lnTo>
                  <a:lnTo>
                    <a:pt x="149" y="147"/>
                  </a:lnTo>
                  <a:lnTo>
                    <a:pt x="137" y="156"/>
                  </a:lnTo>
                  <a:lnTo>
                    <a:pt x="119" y="164"/>
                  </a:lnTo>
                  <a:lnTo>
                    <a:pt x="101" y="174"/>
                  </a:lnTo>
                  <a:lnTo>
                    <a:pt x="79" y="184"/>
                  </a:lnTo>
                  <a:lnTo>
                    <a:pt x="59" y="195"/>
                  </a:lnTo>
                  <a:lnTo>
                    <a:pt x="39" y="207"/>
                  </a:lnTo>
                  <a:lnTo>
                    <a:pt x="22" y="220"/>
                  </a:lnTo>
                  <a:lnTo>
                    <a:pt x="9" y="235"/>
                  </a:lnTo>
                  <a:lnTo>
                    <a:pt x="3" y="253"/>
                  </a:lnTo>
                  <a:lnTo>
                    <a:pt x="0" y="270"/>
                  </a:lnTo>
                  <a:lnTo>
                    <a:pt x="3" y="287"/>
                  </a:lnTo>
                  <a:lnTo>
                    <a:pt x="9" y="302"/>
                  </a:lnTo>
                  <a:lnTo>
                    <a:pt x="21" y="319"/>
                  </a:lnTo>
                  <a:lnTo>
                    <a:pt x="32" y="333"/>
                  </a:lnTo>
                  <a:lnTo>
                    <a:pt x="48" y="348"/>
                  </a:lnTo>
                  <a:lnTo>
                    <a:pt x="63" y="360"/>
                  </a:lnTo>
                  <a:lnTo>
                    <a:pt x="80" y="373"/>
                  </a:lnTo>
                  <a:lnTo>
                    <a:pt x="94" y="381"/>
                  </a:lnTo>
                  <a:lnTo>
                    <a:pt x="110" y="386"/>
                  </a:lnTo>
                  <a:lnTo>
                    <a:pt x="127" y="389"/>
                  </a:lnTo>
                  <a:lnTo>
                    <a:pt x="145" y="391"/>
                  </a:lnTo>
                  <a:lnTo>
                    <a:pt x="163" y="393"/>
                  </a:lnTo>
                  <a:lnTo>
                    <a:pt x="182" y="395"/>
                  </a:lnTo>
                  <a:lnTo>
                    <a:pt x="202" y="399"/>
                  </a:lnTo>
                  <a:lnTo>
                    <a:pt x="222" y="407"/>
                  </a:lnTo>
                  <a:lnTo>
                    <a:pt x="244" y="415"/>
                  </a:lnTo>
                  <a:lnTo>
                    <a:pt x="269" y="426"/>
                  </a:lnTo>
                  <a:lnTo>
                    <a:pt x="293" y="437"/>
                  </a:lnTo>
                  <a:lnTo>
                    <a:pt x="319" y="450"/>
                  </a:lnTo>
                  <a:lnTo>
                    <a:pt x="342" y="461"/>
                  </a:lnTo>
                  <a:lnTo>
                    <a:pt x="367" y="474"/>
                  </a:lnTo>
                  <a:lnTo>
                    <a:pt x="389" y="487"/>
                  </a:lnTo>
                  <a:lnTo>
                    <a:pt x="408" y="500"/>
                  </a:lnTo>
                  <a:lnTo>
                    <a:pt x="426" y="516"/>
                  </a:lnTo>
                  <a:lnTo>
                    <a:pt x="444" y="535"/>
                  </a:lnTo>
                  <a:lnTo>
                    <a:pt x="461" y="556"/>
                  </a:lnTo>
                  <a:lnTo>
                    <a:pt x="481" y="575"/>
                  </a:lnTo>
                  <a:lnTo>
                    <a:pt x="497" y="588"/>
                  </a:lnTo>
                  <a:lnTo>
                    <a:pt x="519" y="596"/>
                  </a:lnTo>
                  <a:lnTo>
                    <a:pt x="543" y="593"/>
                  </a:lnTo>
                  <a:lnTo>
                    <a:pt x="572" y="579"/>
                  </a:lnTo>
                  <a:lnTo>
                    <a:pt x="581" y="570"/>
                  </a:lnTo>
                  <a:lnTo>
                    <a:pt x="593" y="561"/>
                  </a:lnTo>
                  <a:lnTo>
                    <a:pt x="603" y="550"/>
                  </a:lnTo>
                  <a:lnTo>
                    <a:pt x="614" y="540"/>
                  </a:lnTo>
                  <a:lnTo>
                    <a:pt x="623" y="527"/>
                  </a:lnTo>
                  <a:lnTo>
                    <a:pt x="630" y="513"/>
                  </a:lnTo>
                  <a:lnTo>
                    <a:pt x="637" y="497"/>
                  </a:lnTo>
                  <a:lnTo>
                    <a:pt x="641" y="482"/>
                  </a:lnTo>
                  <a:lnTo>
                    <a:pt x="639" y="461"/>
                  </a:lnTo>
                  <a:lnTo>
                    <a:pt x="638" y="441"/>
                  </a:lnTo>
                  <a:lnTo>
                    <a:pt x="634" y="417"/>
                  </a:lnTo>
                  <a:lnTo>
                    <a:pt x="629" y="395"/>
                  </a:lnTo>
                  <a:lnTo>
                    <a:pt x="621" y="372"/>
                  </a:lnTo>
                  <a:lnTo>
                    <a:pt x="615" y="349"/>
                  </a:lnTo>
                  <a:lnTo>
                    <a:pt x="606" y="326"/>
                  </a:lnTo>
                  <a:lnTo>
                    <a:pt x="598" y="305"/>
                  </a:lnTo>
                  <a:lnTo>
                    <a:pt x="585" y="282"/>
                  </a:lnTo>
                  <a:lnTo>
                    <a:pt x="574" y="261"/>
                  </a:lnTo>
                  <a:lnTo>
                    <a:pt x="559" y="239"/>
                  </a:lnTo>
                  <a:lnTo>
                    <a:pt x="546" y="220"/>
                  </a:lnTo>
                  <a:lnTo>
                    <a:pt x="531" y="198"/>
                  </a:lnTo>
                  <a:lnTo>
                    <a:pt x="517" y="177"/>
                  </a:lnTo>
                  <a:lnTo>
                    <a:pt x="502" y="156"/>
                  </a:lnTo>
                  <a:lnTo>
                    <a:pt x="490" y="136"/>
                  </a:lnTo>
                  <a:lnTo>
                    <a:pt x="493" y="60"/>
                  </a:lnTo>
                  <a:lnTo>
                    <a:pt x="421" y="2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5" name="Freeform 53">
              <a:extLst>
                <a:ext uri="{FF2B5EF4-FFF2-40B4-BE49-F238E27FC236}">
                  <a16:creationId xmlns:a16="http://schemas.microsoft.com/office/drawing/2014/main" id="{E00CE3F3-DCE1-053A-9319-E4E53F280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0625" y="2208213"/>
              <a:ext cx="542925" cy="384175"/>
            </a:xfrm>
            <a:custGeom>
              <a:avLst/>
              <a:gdLst>
                <a:gd name="T0" fmla="*/ 2147483647 w 683"/>
                <a:gd name="T1" fmla="*/ 2147483647 h 485"/>
                <a:gd name="T2" fmla="*/ 2147483647 w 683"/>
                <a:gd name="T3" fmla="*/ 2147483647 h 485"/>
                <a:gd name="T4" fmla="*/ 2147483647 w 683"/>
                <a:gd name="T5" fmla="*/ 2147483647 h 485"/>
                <a:gd name="T6" fmla="*/ 2147483647 w 683"/>
                <a:gd name="T7" fmla="*/ 2147483647 h 485"/>
                <a:gd name="T8" fmla="*/ 2147483647 w 683"/>
                <a:gd name="T9" fmla="*/ 2147483647 h 485"/>
                <a:gd name="T10" fmla="*/ 2147483647 w 683"/>
                <a:gd name="T11" fmla="*/ 2147483647 h 485"/>
                <a:gd name="T12" fmla="*/ 2147483647 w 683"/>
                <a:gd name="T13" fmla="*/ 2147483647 h 485"/>
                <a:gd name="T14" fmla="*/ 2147483647 w 683"/>
                <a:gd name="T15" fmla="*/ 2147483647 h 485"/>
                <a:gd name="T16" fmla="*/ 2147483647 w 683"/>
                <a:gd name="T17" fmla="*/ 2147483647 h 485"/>
                <a:gd name="T18" fmla="*/ 2147483647 w 683"/>
                <a:gd name="T19" fmla="*/ 2147483647 h 485"/>
                <a:gd name="T20" fmla="*/ 2147483647 w 683"/>
                <a:gd name="T21" fmla="*/ 2147483647 h 485"/>
                <a:gd name="T22" fmla="*/ 0 w 683"/>
                <a:gd name="T23" fmla="*/ 2147483647 h 485"/>
                <a:gd name="T24" fmla="*/ 2147483647 w 683"/>
                <a:gd name="T25" fmla="*/ 2147483647 h 485"/>
                <a:gd name="T26" fmla="*/ 2147483647 w 683"/>
                <a:gd name="T27" fmla="*/ 2147483647 h 485"/>
                <a:gd name="T28" fmla="*/ 2147483647 w 683"/>
                <a:gd name="T29" fmla="*/ 2147483647 h 485"/>
                <a:gd name="T30" fmla="*/ 2147483647 w 683"/>
                <a:gd name="T31" fmla="*/ 2147483647 h 485"/>
                <a:gd name="T32" fmla="*/ 2147483647 w 683"/>
                <a:gd name="T33" fmla="*/ 2147483647 h 485"/>
                <a:gd name="T34" fmla="*/ 2147483647 w 683"/>
                <a:gd name="T35" fmla="*/ 2147483647 h 485"/>
                <a:gd name="T36" fmla="*/ 2147483647 w 683"/>
                <a:gd name="T37" fmla="*/ 2147483647 h 485"/>
                <a:gd name="T38" fmla="*/ 2147483647 w 683"/>
                <a:gd name="T39" fmla="*/ 2147483647 h 485"/>
                <a:gd name="T40" fmla="*/ 2147483647 w 683"/>
                <a:gd name="T41" fmla="*/ 2147483647 h 485"/>
                <a:gd name="T42" fmla="*/ 2147483647 w 683"/>
                <a:gd name="T43" fmla="*/ 2147483647 h 485"/>
                <a:gd name="T44" fmla="*/ 2147483647 w 683"/>
                <a:gd name="T45" fmla="*/ 2147483647 h 485"/>
                <a:gd name="T46" fmla="*/ 2147483647 w 683"/>
                <a:gd name="T47" fmla="*/ 2147483647 h 485"/>
                <a:gd name="T48" fmla="*/ 2147483647 w 683"/>
                <a:gd name="T49" fmla="*/ 2147483647 h 485"/>
                <a:gd name="T50" fmla="*/ 2147483647 w 683"/>
                <a:gd name="T51" fmla="*/ 2147483647 h 485"/>
                <a:gd name="T52" fmla="*/ 2147483647 w 683"/>
                <a:gd name="T53" fmla="*/ 2147483647 h 485"/>
                <a:gd name="T54" fmla="*/ 2147483647 w 683"/>
                <a:gd name="T55" fmla="*/ 2147483647 h 485"/>
                <a:gd name="T56" fmla="*/ 2147483647 w 683"/>
                <a:gd name="T57" fmla="*/ 2147483647 h 485"/>
                <a:gd name="T58" fmla="*/ 2147483647 w 683"/>
                <a:gd name="T59" fmla="*/ 2147483647 h 485"/>
                <a:gd name="T60" fmla="*/ 2147483647 w 683"/>
                <a:gd name="T61" fmla="*/ 2147483647 h 485"/>
                <a:gd name="T62" fmla="*/ 2147483647 w 683"/>
                <a:gd name="T63" fmla="*/ 2147483647 h 485"/>
                <a:gd name="T64" fmla="*/ 2147483647 w 683"/>
                <a:gd name="T65" fmla="*/ 2147483647 h 485"/>
                <a:gd name="T66" fmla="*/ 2147483647 w 683"/>
                <a:gd name="T67" fmla="*/ 2147483647 h 485"/>
                <a:gd name="T68" fmla="*/ 2147483647 w 683"/>
                <a:gd name="T69" fmla="*/ 2147483647 h 485"/>
                <a:gd name="T70" fmla="*/ 2147483647 w 683"/>
                <a:gd name="T71" fmla="*/ 2147483647 h 485"/>
                <a:gd name="T72" fmla="*/ 2147483647 w 683"/>
                <a:gd name="T73" fmla="*/ 2147483647 h 485"/>
                <a:gd name="T74" fmla="*/ 2147483647 w 683"/>
                <a:gd name="T75" fmla="*/ 2147483647 h 485"/>
                <a:gd name="T76" fmla="*/ 2147483647 w 683"/>
                <a:gd name="T77" fmla="*/ 2147483647 h 485"/>
                <a:gd name="T78" fmla="*/ 2147483647 w 683"/>
                <a:gd name="T79" fmla="*/ 2147483647 h 485"/>
                <a:gd name="T80" fmla="*/ 2147483647 w 683"/>
                <a:gd name="T81" fmla="*/ 0 h 485"/>
                <a:gd name="T82" fmla="*/ 2147483647 w 683"/>
                <a:gd name="T83" fmla="*/ 2147483647 h 4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3"/>
                <a:gd name="T127" fmla="*/ 0 h 485"/>
                <a:gd name="T128" fmla="*/ 683 w 683"/>
                <a:gd name="T129" fmla="*/ 485 h 4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3" h="485">
                  <a:moveTo>
                    <a:pt x="221" y="5"/>
                  </a:moveTo>
                  <a:lnTo>
                    <a:pt x="210" y="22"/>
                  </a:lnTo>
                  <a:lnTo>
                    <a:pt x="203" y="41"/>
                  </a:lnTo>
                  <a:lnTo>
                    <a:pt x="192" y="61"/>
                  </a:lnTo>
                  <a:lnTo>
                    <a:pt x="185" y="80"/>
                  </a:lnTo>
                  <a:lnTo>
                    <a:pt x="176" y="98"/>
                  </a:lnTo>
                  <a:lnTo>
                    <a:pt x="167" y="116"/>
                  </a:lnTo>
                  <a:lnTo>
                    <a:pt x="157" y="133"/>
                  </a:lnTo>
                  <a:lnTo>
                    <a:pt x="150" y="150"/>
                  </a:lnTo>
                  <a:lnTo>
                    <a:pt x="141" y="162"/>
                  </a:lnTo>
                  <a:lnTo>
                    <a:pt x="133" y="172"/>
                  </a:lnTo>
                  <a:lnTo>
                    <a:pt x="125" y="181"/>
                  </a:lnTo>
                  <a:lnTo>
                    <a:pt x="117" y="191"/>
                  </a:lnTo>
                  <a:lnTo>
                    <a:pt x="108" y="199"/>
                  </a:lnTo>
                  <a:lnTo>
                    <a:pt x="101" y="209"/>
                  </a:lnTo>
                  <a:lnTo>
                    <a:pt x="93" y="221"/>
                  </a:lnTo>
                  <a:lnTo>
                    <a:pt x="85" y="235"/>
                  </a:lnTo>
                  <a:lnTo>
                    <a:pt x="74" y="249"/>
                  </a:lnTo>
                  <a:lnTo>
                    <a:pt x="59" y="265"/>
                  </a:lnTo>
                  <a:lnTo>
                    <a:pt x="45" y="282"/>
                  </a:lnTo>
                  <a:lnTo>
                    <a:pt x="31" y="301"/>
                  </a:lnTo>
                  <a:lnTo>
                    <a:pt x="17" y="319"/>
                  </a:lnTo>
                  <a:lnTo>
                    <a:pt x="6" y="339"/>
                  </a:lnTo>
                  <a:lnTo>
                    <a:pt x="0" y="357"/>
                  </a:lnTo>
                  <a:lnTo>
                    <a:pt x="1" y="376"/>
                  </a:lnTo>
                  <a:lnTo>
                    <a:pt x="5" y="392"/>
                  </a:lnTo>
                  <a:lnTo>
                    <a:pt x="15" y="407"/>
                  </a:lnTo>
                  <a:lnTo>
                    <a:pt x="28" y="419"/>
                  </a:lnTo>
                  <a:lnTo>
                    <a:pt x="45" y="430"/>
                  </a:lnTo>
                  <a:lnTo>
                    <a:pt x="62" y="437"/>
                  </a:lnTo>
                  <a:lnTo>
                    <a:pt x="81" y="444"/>
                  </a:lnTo>
                  <a:lnTo>
                    <a:pt x="101" y="450"/>
                  </a:lnTo>
                  <a:lnTo>
                    <a:pt x="121" y="455"/>
                  </a:lnTo>
                  <a:lnTo>
                    <a:pt x="138" y="456"/>
                  </a:lnTo>
                  <a:lnTo>
                    <a:pt x="155" y="455"/>
                  </a:lnTo>
                  <a:lnTo>
                    <a:pt x="170" y="451"/>
                  </a:lnTo>
                  <a:lnTo>
                    <a:pt x="188" y="447"/>
                  </a:lnTo>
                  <a:lnTo>
                    <a:pt x="205" y="441"/>
                  </a:lnTo>
                  <a:lnTo>
                    <a:pt x="225" y="435"/>
                  </a:lnTo>
                  <a:lnTo>
                    <a:pt x="244" y="430"/>
                  </a:lnTo>
                  <a:lnTo>
                    <a:pt x="266" y="430"/>
                  </a:lnTo>
                  <a:lnTo>
                    <a:pt x="288" y="429"/>
                  </a:lnTo>
                  <a:lnTo>
                    <a:pt x="314" y="429"/>
                  </a:lnTo>
                  <a:lnTo>
                    <a:pt x="341" y="429"/>
                  </a:lnTo>
                  <a:lnTo>
                    <a:pt x="369" y="430"/>
                  </a:lnTo>
                  <a:lnTo>
                    <a:pt x="396" y="430"/>
                  </a:lnTo>
                  <a:lnTo>
                    <a:pt x="424" y="433"/>
                  </a:lnTo>
                  <a:lnTo>
                    <a:pt x="448" y="437"/>
                  </a:lnTo>
                  <a:lnTo>
                    <a:pt x="471" y="441"/>
                  </a:lnTo>
                  <a:lnTo>
                    <a:pt x="495" y="447"/>
                  </a:lnTo>
                  <a:lnTo>
                    <a:pt x="519" y="457"/>
                  </a:lnTo>
                  <a:lnTo>
                    <a:pt x="542" y="469"/>
                  </a:lnTo>
                  <a:lnTo>
                    <a:pt x="567" y="479"/>
                  </a:lnTo>
                  <a:lnTo>
                    <a:pt x="589" y="485"/>
                  </a:lnTo>
                  <a:lnTo>
                    <a:pt x="612" y="483"/>
                  </a:lnTo>
                  <a:lnTo>
                    <a:pt x="633" y="470"/>
                  </a:lnTo>
                  <a:lnTo>
                    <a:pt x="655" y="446"/>
                  </a:lnTo>
                  <a:lnTo>
                    <a:pt x="660" y="433"/>
                  </a:lnTo>
                  <a:lnTo>
                    <a:pt x="666" y="421"/>
                  </a:lnTo>
                  <a:lnTo>
                    <a:pt x="672" y="408"/>
                  </a:lnTo>
                  <a:lnTo>
                    <a:pt x="678" y="394"/>
                  </a:lnTo>
                  <a:lnTo>
                    <a:pt x="681" y="377"/>
                  </a:lnTo>
                  <a:lnTo>
                    <a:pt x="683" y="362"/>
                  </a:lnTo>
                  <a:lnTo>
                    <a:pt x="683" y="345"/>
                  </a:lnTo>
                  <a:lnTo>
                    <a:pt x="679" y="328"/>
                  </a:lnTo>
                  <a:lnTo>
                    <a:pt x="672" y="310"/>
                  </a:lnTo>
                  <a:lnTo>
                    <a:pt x="661" y="292"/>
                  </a:lnTo>
                  <a:lnTo>
                    <a:pt x="648" y="274"/>
                  </a:lnTo>
                  <a:lnTo>
                    <a:pt x="634" y="256"/>
                  </a:lnTo>
                  <a:lnTo>
                    <a:pt x="617" y="237"/>
                  </a:lnTo>
                  <a:lnTo>
                    <a:pt x="601" y="218"/>
                  </a:lnTo>
                  <a:lnTo>
                    <a:pt x="582" y="202"/>
                  </a:lnTo>
                  <a:lnTo>
                    <a:pt x="566" y="186"/>
                  </a:lnTo>
                  <a:lnTo>
                    <a:pt x="546" y="169"/>
                  </a:lnTo>
                  <a:lnTo>
                    <a:pt x="528" y="154"/>
                  </a:lnTo>
                  <a:lnTo>
                    <a:pt x="508" y="140"/>
                  </a:lnTo>
                  <a:lnTo>
                    <a:pt x="487" y="127"/>
                  </a:lnTo>
                  <a:lnTo>
                    <a:pt x="465" y="114"/>
                  </a:lnTo>
                  <a:lnTo>
                    <a:pt x="443" y="101"/>
                  </a:lnTo>
                  <a:lnTo>
                    <a:pt x="421" y="88"/>
                  </a:lnTo>
                  <a:lnTo>
                    <a:pt x="402" y="75"/>
                  </a:lnTo>
                  <a:lnTo>
                    <a:pt x="374" y="0"/>
                  </a:lnTo>
                  <a:lnTo>
                    <a:pt x="294" y="3"/>
                  </a:lnTo>
                  <a:lnTo>
                    <a:pt x="22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6" name="Freeform 54">
              <a:extLst>
                <a:ext uri="{FF2B5EF4-FFF2-40B4-BE49-F238E27FC236}">
                  <a16:creationId xmlns:a16="http://schemas.microsoft.com/office/drawing/2014/main" id="{6467673A-7954-D463-30A7-C01B0E638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2392363"/>
              <a:ext cx="441325" cy="420688"/>
            </a:xfrm>
            <a:custGeom>
              <a:avLst/>
              <a:gdLst>
                <a:gd name="T0" fmla="*/ 2147483647 w 555"/>
                <a:gd name="T1" fmla="*/ 2147483647 h 531"/>
                <a:gd name="T2" fmla="*/ 2147483647 w 555"/>
                <a:gd name="T3" fmla="*/ 2147483647 h 531"/>
                <a:gd name="T4" fmla="*/ 2147483647 w 555"/>
                <a:gd name="T5" fmla="*/ 2147483647 h 531"/>
                <a:gd name="T6" fmla="*/ 2147483647 w 555"/>
                <a:gd name="T7" fmla="*/ 2147483647 h 531"/>
                <a:gd name="T8" fmla="*/ 2147483647 w 555"/>
                <a:gd name="T9" fmla="*/ 2147483647 h 531"/>
                <a:gd name="T10" fmla="*/ 2147483647 w 555"/>
                <a:gd name="T11" fmla="*/ 2147483647 h 531"/>
                <a:gd name="T12" fmla="*/ 2147483647 w 555"/>
                <a:gd name="T13" fmla="*/ 2147483647 h 531"/>
                <a:gd name="T14" fmla="*/ 2147483647 w 555"/>
                <a:gd name="T15" fmla="*/ 2147483647 h 531"/>
                <a:gd name="T16" fmla="*/ 2147483647 w 555"/>
                <a:gd name="T17" fmla="*/ 2147483647 h 531"/>
                <a:gd name="T18" fmla="*/ 2147483647 w 555"/>
                <a:gd name="T19" fmla="*/ 2147483647 h 531"/>
                <a:gd name="T20" fmla="*/ 2147483647 w 555"/>
                <a:gd name="T21" fmla="*/ 2147483647 h 531"/>
                <a:gd name="T22" fmla="*/ 2147483647 w 555"/>
                <a:gd name="T23" fmla="*/ 2147483647 h 531"/>
                <a:gd name="T24" fmla="*/ 0 w 555"/>
                <a:gd name="T25" fmla="*/ 2147483647 h 531"/>
                <a:gd name="T26" fmla="*/ 2147483647 w 555"/>
                <a:gd name="T27" fmla="*/ 2147483647 h 531"/>
                <a:gd name="T28" fmla="*/ 2147483647 w 555"/>
                <a:gd name="T29" fmla="*/ 2147483647 h 531"/>
                <a:gd name="T30" fmla="*/ 2147483647 w 555"/>
                <a:gd name="T31" fmla="*/ 2147483647 h 531"/>
                <a:gd name="T32" fmla="*/ 2147483647 w 555"/>
                <a:gd name="T33" fmla="*/ 2147483647 h 531"/>
                <a:gd name="T34" fmla="*/ 2147483647 w 555"/>
                <a:gd name="T35" fmla="*/ 2147483647 h 531"/>
                <a:gd name="T36" fmla="*/ 2147483647 w 555"/>
                <a:gd name="T37" fmla="*/ 2147483647 h 531"/>
                <a:gd name="T38" fmla="*/ 2147483647 w 555"/>
                <a:gd name="T39" fmla="*/ 2147483647 h 531"/>
                <a:gd name="T40" fmla="*/ 2147483647 w 555"/>
                <a:gd name="T41" fmla="*/ 2147483647 h 531"/>
                <a:gd name="T42" fmla="*/ 2147483647 w 555"/>
                <a:gd name="T43" fmla="*/ 2147483647 h 531"/>
                <a:gd name="T44" fmla="*/ 2147483647 w 555"/>
                <a:gd name="T45" fmla="*/ 2147483647 h 531"/>
                <a:gd name="T46" fmla="*/ 2147483647 w 555"/>
                <a:gd name="T47" fmla="*/ 2147483647 h 531"/>
                <a:gd name="T48" fmla="*/ 2147483647 w 555"/>
                <a:gd name="T49" fmla="*/ 2147483647 h 531"/>
                <a:gd name="T50" fmla="*/ 2147483647 w 555"/>
                <a:gd name="T51" fmla="*/ 2147483647 h 531"/>
                <a:gd name="T52" fmla="*/ 2147483647 w 555"/>
                <a:gd name="T53" fmla="*/ 2147483647 h 531"/>
                <a:gd name="T54" fmla="*/ 2147483647 w 555"/>
                <a:gd name="T55" fmla="*/ 2147483647 h 531"/>
                <a:gd name="T56" fmla="*/ 2147483647 w 555"/>
                <a:gd name="T57" fmla="*/ 2147483647 h 531"/>
                <a:gd name="T58" fmla="*/ 2147483647 w 555"/>
                <a:gd name="T59" fmla="*/ 2147483647 h 531"/>
                <a:gd name="T60" fmla="*/ 2147483647 w 555"/>
                <a:gd name="T61" fmla="*/ 2147483647 h 531"/>
                <a:gd name="T62" fmla="*/ 2147483647 w 555"/>
                <a:gd name="T63" fmla="*/ 2147483647 h 531"/>
                <a:gd name="T64" fmla="*/ 2147483647 w 555"/>
                <a:gd name="T65" fmla="*/ 2147483647 h 531"/>
                <a:gd name="T66" fmla="*/ 2147483647 w 555"/>
                <a:gd name="T67" fmla="*/ 2147483647 h 531"/>
                <a:gd name="T68" fmla="*/ 2147483647 w 555"/>
                <a:gd name="T69" fmla="*/ 2147483647 h 531"/>
                <a:gd name="T70" fmla="*/ 2147483647 w 555"/>
                <a:gd name="T71" fmla="*/ 2147483647 h 531"/>
                <a:gd name="T72" fmla="*/ 2147483647 w 555"/>
                <a:gd name="T73" fmla="*/ 2147483647 h 531"/>
                <a:gd name="T74" fmla="*/ 2147483647 w 555"/>
                <a:gd name="T75" fmla="*/ 2147483647 h 531"/>
                <a:gd name="T76" fmla="*/ 2147483647 w 555"/>
                <a:gd name="T77" fmla="*/ 2147483647 h 531"/>
                <a:gd name="T78" fmla="*/ 2147483647 w 555"/>
                <a:gd name="T79" fmla="*/ 2147483647 h 531"/>
                <a:gd name="T80" fmla="*/ 2147483647 w 555"/>
                <a:gd name="T81" fmla="*/ 2147483647 h 531"/>
                <a:gd name="T82" fmla="*/ 2147483647 w 555"/>
                <a:gd name="T83" fmla="*/ 0 h 53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5"/>
                <a:gd name="T127" fmla="*/ 0 h 531"/>
                <a:gd name="T128" fmla="*/ 555 w 555"/>
                <a:gd name="T129" fmla="*/ 531 h 53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5" h="531">
                  <a:moveTo>
                    <a:pt x="320" y="0"/>
                  </a:moveTo>
                  <a:lnTo>
                    <a:pt x="304" y="11"/>
                  </a:lnTo>
                  <a:lnTo>
                    <a:pt x="292" y="24"/>
                  </a:lnTo>
                  <a:lnTo>
                    <a:pt x="277" y="38"/>
                  </a:lnTo>
                  <a:lnTo>
                    <a:pt x="264" y="53"/>
                  </a:lnTo>
                  <a:lnTo>
                    <a:pt x="250" y="66"/>
                  </a:lnTo>
                  <a:lnTo>
                    <a:pt x="237" y="78"/>
                  </a:lnTo>
                  <a:lnTo>
                    <a:pt x="224" y="90"/>
                  </a:lnTo>
                  <a:lnTo>
                    <a:pt x="213" y="102"/>
                  </a:lnTo>
                  <a:lnTo>
                    <a:pt x="200" y="108"/>
                  </a:lnTo>
                  <a:lnTo>
                    <a:pt x="188" y="116"/>
                  </a:lnTo>
                  <a:lnTo>
                    <a:pt x="177" y="122"/>
                  </a:lnTo>
                  <a:lnTo>
                    <a:pt x="166" y="129"/>
                  </a:lnTo>
                  <a:lnTo>
                    <a:pt x="155" y="134"/>
                  </a:lnTo>
                  <a:lnTo>
                    <a:pt x="143" y="140"/>
                  </a:lnTo>
                  <a:lnTo>
                    <a:pt x="130" y="147"/>
                  </a:lnTo>
                  <a:lnTo>
                    <a:pt x="119" y="156"/>
                  </a:lnTo>
                  <a:lnTo>
                    <a:pt x="103" y="164"/>
                  </a:lnTo>
                  <a:lnTo>
                    <a:pt x="86" y="171"/>
                  </a:lnTo>
                  <a:lnTo>
                    <a:pt x="68" y="178"/>
                  </a:lnTo>
                  <a:lnTo>
                    <a:pt x="51" y="187"/>
                  </a:lnTo>
                  <a:lnTo>
                    <a:pt x="33" y="195"/>
                  </a:lnTo>
                  <a:lnTo>
                    <a:pt x="20" y="205"/>
                  </a:lnTo>
                  <a:lnTo>
                    <a:pt x="9" y="218"/>
                  </a:lnTo>
                  <a:lnTo>
                    <a:pt x="4" y="235"/>
                  </a:lnTo>
                  <a:lnTo>
                    <a:pt x="0" y="249"/>
                  </a:lnTo>
                  <a:lnTo>
                    <a:pt x="1" y="263"/>
                  </a:lnTo>
                  <a:lnTo>
                    <a:pt x="4" y="275"/>
                  </a:lnTo>
                  <a:lnTo>
                    <a:pt x="11" y="286"/>
                  </a:lnTo>
                  <a:lnTo>
                    <a:pt x="18" y="295"/>
                  </a:lnTo>
                  <a:lnTo>
                    <a:pt x="29" y="304"/>
                  </a:lnTo>
                  <a:lnTo>
                    <a:pt x="41" y="314"/>
                  </a:lnTo>
                  <a:lnTo>
                    <a:pt x="55" y="325"/>
                  </a:lnTo>
                  <a:lnTo>
                    <a:pt x="69" y="333"/>
                  </a:lnTo>
                  <a:lnTo>
                    <a:pt x="86" y="338"/>
                  </a:lnTo>
                  <a:lnTo>
                    <a:pt x="103" y="341"/>
                  </a:lnTo>
                  <a:lnTo>
                    <a:pt x="122" y="343"/>
                  </a:lnTo>
                  <a:lnTo>
                    <a:pt x="140" y="343"/>
                  </a:lnTo>
                  <a:lnTo>
                    <a:pt x="160" y="346"/>
                  </a:lnTo>
                  <a:lnTo>
                    <a:pt x="179" y="350"/>
                  </a:lnTo>
                  <a:lnTo>
                    <a:pt x="200" y="357"/>
                  </a:lnTo>
                  <a:lnTo>
                    <a:pt x="219" y="364"/>
                  </a:lnTo>
                  <a:lnTo>
                    <a:pt x="242" y="374"/>
                  </a:lnTo>
                  <a:lnTo>
                    <a:pt x="266" y="385"/>
                  </a:lnTo>
                  <a:lnTo>
                    <a:pt x="290" y="396"/>
                  </a:lnTo>
                  <a:lnTo>
                    <a:pt x="314" y="408"/>
                  </a:lnTo>
                  <a:lnTo>
                    <a:pt x="337" y="421"/>
                  </a:lnTo>
                  <a:lnTo>
                    <a:pt x="356" y="432"/>
                  </a:lnTo>
                  <a:lnTo>
                    <a:pt x="376" y="445"/>
                  </a:lnTo>
                  <a:lnTo>
                    <a:pt x="392" y="460"/>
                  </a:lnTo>
                  <a:lnTo>
                    <a:pt x="405" y="478"/>
                  </a:lnTo>
                  <a:lnTo>
                    <a:pt x="417" y="494"/>
                  </a:lnTo>
                  <a:lnTo>
                    <a:pt x="428" y="512"/>
                  </a:lnTo>
                  <a:lnTo>
                    <a:pt x="440" y="524"/>
                  </a:lnTo>
                  <a:lnTo>
                    <a:pt x="456" y="531"/>
                  </a:lnTo>
                  <a:lnTo>
                    <a:pt x="475" y="527"/>
                  </a:lnTo>
                  <a:lnTo>
                    <a:pt x="501" y="514"/>
                  </a:lnTo>
                  <a:lnTo>
                    <a:pt x="509" y="506"/>
                  </a:lnTo>
                  <a:lnTo>
                    <a:pt x="518" y="500"/>
                  </a:lnTo>
                  <a:lnTo>
                    <a:pt x="525" y="491"/>
                  </a:lnTo>
                  <a:lnTo>
                    <a:pt x="534" y="483"/>
                  </a:lnTo>
                  <a:lnTo>
                    <a:pt x="541" y="472"/>
                  </a:lnTo>
                  <a:lnTo>
                    <a:pt x="547" y="462"/>
                  </a:lnTo>
                  <a:lnTo>
                    <a:pt x="551" y="448"/>
                  </a:lnTo>
                  <a:lnTo>
                    <a:pt x="555" y="434"/>
                  </a:lnTo>
                  <a:lnTo>
                    <a:pt x="554" y="414"/>
                  </a:lnTo>
                  <a:lnTo>
                    <a:pt x="551" y="396"/>
                  </a:lnTo>
                  <a:lnTo>
                    <a:pt x="546" y="376"/>
                  </a:lnTo>
                  <a:lnTo>
                    <a:pt x="541" y="356"/>
                  </a:lnTo>
                  <a:lnTo>
                    <a:pt x="532" y="334"/>
                  </a:lnTo>
                  <a:lnTo>
                    <a:pt x="524" y="315"/>
                  </a:lnTo>
                  <a:lnTo>
                    <a:pt x="515" y="293"/>
                  </a:lnTo>
                  <a:lnTo>
                    <a:pt x="507" y="273"/>
                  </a:lnTo>
                  <a:lnTo>
                    <a:pt x="496" y="253"/>
                  </a:lnTo>
                  <a:lnTo>
                    <a:pt x="485" y="232"/>
                  </a:lnTo>
                  <a:lnTo>
                    <a:pt x="474" y="211"/>
                  </a:lnTo>
                  <a:lnTo>
                    <a:pt x="462" y="192"/>
                  </a:lnTo>
                  <a:lnTo>
                    <a:pt x="448" y="171"/>
                  </a:lnTo>
                  <a:lnTo>
                    <a:pt x="436" y="152"/>
                  </a:lnTo>
                  <a:lnTo>
                    <a:pt x="422" y="133"/>
                  </a:lnTo>
                  <a:lnTo>
                    <a:pt x="410" y="113"/>
                  </a:lnTo>
                  <a:lnTo>
                    <a:pt x="423" y="41"/>
                  </a:lnTo>
                  <a:lnTo>
                    <a:pt x="372" y="2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7" name="Freeform 55">
              <a:extLst>
                <a:ext uri="{FF2B5EF4-FFF2-40B4-BE49-F238E27FC236}">
                  <a16:creationId xmlns:a16="http://schemas.microsoft.com/office/drawing/2014/main" id="{EE3D92EF-E09C-3196-BB1A-E5E41A2E5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63" y="2224088"/>
              <a:ext cx="469900" cy="346075"/>
            </a:xfrm>
            <a:custGeom>
              <a:avLst/>
              <a:gdLst>
                <a:gd name="T0" fmla="*/ 2147483647 w 591"/>
                <a:gd name="T1" fmla="*/ 2147483647 h 435"/>
                <a:gd name="T2" fmla="*/ 2147483647 w 591"/>
                <a:gd name="T3" fmla="*/ 2147483647 h 435"/>
                <a:gd name="T4" fmla="*/ 2147483647 w 591"/>
                <a:gd name="T5" fmla="*/ 2147483647 h 435"/>
                <a:gd name="T6" fmla="*/ 2147483647 w 591"/>
                <a:gd name="T7" fmla="*/ 2147483647 h 435"/>
                <a:gd name="T8" fmla="*/ 2147483647 w 591"/>
                <a:gd name="T9" fmla="*/ 2147483647 h 435"/>
                <a:gd name="T10" fmla="*/ 2147483647 w 591"/>
                <a:gd name="T11" fmla="*/ 2147483647 h 435"/>
                <a:gd name="T12" fmla="*/ 2147483647 w 591"/>
                <a:gd name="T13" fmla="*/ 2147483647 h 435"/>
                <a:gd name="T14" fmla="*/ 2147483647 w 591"/>
                <a:gd name="T15" fmla="*/ 2147483647 h 435"/>
                <a:gd name="T16" fmla="*/ 2147483647 w 591"/>
                <a:gd name="T17" fmla="*/ 2147483647 h 435"/>
                <a:gd name="T18" fmla="*/ 2147483647 w 591"/>
                <a:gd name="T19" fmla="*/ 2147483647 h 435"/>
                <a:gd name="T20" fmla="*/ 2147483647 w 591"/>
                <a:gd name="T21" fmla="*/ 2147483647 h 435"/>
                <a:gd name="T22" fmla="*/ 0 w 591"/>
                <a:gd name="T23" fmla="*/ 2147483647 h 435"/>
                <a:gd name="T24" fmla="*/ 2147483647 w 591"/>
                <a:gd name="T25" fmla="*/ 2147483647 h 435"/>
                <a:gd name="T26" fmla="*/ 2147483647 w 591"/>
                <a:gd name="T27" fmla="*/ 2147483647 h 435"/>
                <a:gd name="T28" fmla="*/ 2147483647 w 591"/>
                <a:gd name="T29" fmla="*/ 2147483647 h 435"/>
                <a:gd name="T30" fmla="*/ 2147483647 w 591"/>
                <a:gd name="T31" fmla="*/ 2147483647 h 435"/>
                <a:gd name="T32" fmla="*/ 2147483647 w 591"/>
                <a:gd name="T33" fmla="*/ 2147483647 h 435"/>
                <a:gd name="T34" fmla="*/ 2147483647 w 591"/>
                <a:gd name="T35" fmla="*/ 2147483647 h 435"/>
                <a:gd name="T36" fmla="*/ 2147483647 w 591"/>
                <a:gd name="T37" fmla="*/ 2147483647 h 435"/>
                <a:gd name="T38" fmla="*/ 2147483647 w 591"/>
                <a:gd name="T39" fmla="*/ 2147483647 h 435"/>
                <a:gd name="T40" fmla="*/ 2147483647 w 591"/>
                <a:gd name="T41" fmla="*/ 2147483647 h 435"/>
                <a:gd name="T42" fmla="*/ 2147483647 w 591"/>
                <a:gd name="T43" fmla="*/ 2147483647 h 435"/>
                <a:gd name="T44" fmla="*/ 2147483647 w 591"/>
                <a:gd name="T45" fmla="*/ 2147483647 h 435"/>
                <a:gd name="T46" fmla="*/ 2147483647 w 591"/>
                <a:gd name="T47" fmla="*/ 2147483647 h 435"/>
                <a:gd name="T48" fmla="*/ 2147483647 w 591"/>
                <a:gd name="T49" fmla="*/ 2147483647 h 435"/>
                <a:gd name="T50" fmla="*/ 2147483647 w 591"/>
                <a:gd name="T51" fmla="*/ 2147483647 h 435"/>
                <a:gd name="T52" fmla="*/ 2147483647 w 591"/>
                <a:gd name="T53" fmla="*/ 2147483647 h 435"/>
                <a:gd name="T54" fmla="*/ 2147483647 w 591"/>
                <a:gd name="T55" fmla="*/ 2147483647 h 435"/>
                <a:gd name="T56" fmla="*/ 2147483647 w 591"/>
                <a:gd name="T57" fmla="*/ 2147483647 h 435"/>
                <a:gd name="T58" fmla="*/ 2147483647 w 591"/>
                <a:gd name="T59" fmla="*/ 2147483647 h 435"/>
                <a:gd name="T60" fmla="*/ 2147483647 w 591"/>
                <a:gd name="T61" fmla="*/ 2147483647 h 435"/>
                <a:gd name="T62" fmla="*/ 2147483647 w 591"/>
                <a:gd name="T63" fmla="*/ 2147483647 h 435"/>
                <a:gd name="T64" fmla="*/ 2147483647 w 591"/>
                <a:gd name="T65" fmla="*/ 2147483647 h 435"/>
                <a:gd name="T66" fmla="*/ 2147483647 w 591"/>
                <a:gd name="T67" fmla="*/ 2147483647 h 435"/>
                <a:gd name="T68" fmla="*/ 2147483647 w 591"/>
                <a:gd name="T69" fmla="*/ 2147483647 h 435"/>
                <a:gd name="T70" fmla="*/ 2147483647 w 591"/>
                <a:gd name="T71" fmla="*/ 2147483647 h 435"/>
                <a:gd name="T72" fmla="*/ 2147483647 w 591"/>
                <a:gd name="T73" fmla="*/ 2147483647 h 435"/>
                <a:gd name="T74" fmla="*/ 2147483647 w 591"/>
                <a:gd name="T75" fmla="*/ 2147483647 h 435"/>
                <a:gd name="T76" fmla="*/ 2147483647 w 591"/>
                <a:gd name="T77" fmla="*/ 2147483647 h 435"/>
                <a:gd name="T78" fmla="*/ 2147483647 w 591"/>
                <a:gd name="T79" fmla="*/ 2147483647 h 435"/>
                <a:gd name="T80" fmla="*/ 2147483647 w 591"/>
                <a:gd name="T81" fmla="*/ 0 h 435"/>
                <a:gd name="T82" fmla="*/ 2147483647 w 591"/>
                <a:gd name="T83" fmla="*/ 2147483647 h 4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1"/>
                <a:gd name="T127" fmla="*/ 0 h 435"/>
                <a:gd name="T128" fmla="*/ 591 w 591"/>
                <a:gd name="T129" fmla="*/ 435 h 4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1" h="435">
                  <a:moveTo>
                    <a:pt x="197" y="2"/>
                  </a:moveTo>
                  <a:lnTo>
                    <a:pt x="188" y="18"/>
                  </a:lnTo>
                  <a:lnTo>
                    <a:pt x="180" y="37"/>
                  </a:lnTo>
                  <a:lnTo>
                    <a:pt x="174" y="55"/>
                  </a:lnTo>
                  <a:lnTo>
                    <a:pt x="167" y="73"/>
                  </a:lnTo>
                  <a:lnTo>
                    <a:pt x="161" y="90"/>
                  </a:lnTo>
                  <a:lnTo>
                    <a:pt x="155" y="107"/>
                  </a:lnTo>
                  <a:lnTo>
                    <a:pt x="148" y="123"/>
                  </a:lnTo>
                  <a:lnTo>
                    <a:pt x="142" y="138"/>
                  </a:lnTo>
                  <a:lnTo>
                    <a:pt x="133" y="150"/>
                  </a:lnTo>
                  <a:lnTo>
                    <a:pt x="124" y="161"/>
                  </a:lnTo>
                  <a:lnTo>
                    <a:pt x="116" y="172"/>
                  </a:lnTo>
                  <a:lnTo>
                    <a:pt x="108" y="182"/>
                  </a:lnTo>
                  <a:lnTo>
                    <a:pt x="99" y="191"/>
                  </a:lnTo>
                  <a:lnTo>
                    <a:pt x="91" y="201"/>
                  </a:lnTo>
                  <a:lnTo>
                    <a:pt x="83" y="213"/>
                  </a:lnTo>
                  <a:lnTo>
                    <a:pt x="76" y="226"/>
                  </a:lnTo>
                  <a:lnTo>
                    <a:pt x="64" y="239"/>
                  </a:lnTo>
                  <a:lnTo>
                    <a:pt x="52" y="253"/>
                  </a:lnTo>
                  <a:lnTo>
                    <a:pt x="38" y="266"/>
                  </a:lnTo>
                  <a:lnTo>
                    <a:pt x="27" y="280"/>
                  </a:lnTo>
                  <a:lnTo>
                    <a:pt x="14" y="294"/>
                  </a:lnTo>
                  <a:lnTo>
                    <a:pt x="6" y="310"/>
                  </a:lnTo>
                  <a:lnTo>
                    <a:pt x="0" y="325"/>
                  </a:lnTo>
                  <a:lnTo>
                    <a:pt x="1" y="343"/>
                  </a:lnTo>
                  <a:lnTo>
                    <a:pt x="3" y="359"/>
                  </a:lnTo>
                  <a:lnTo>
                    <a:pt x="10" y="371"/>
                  </a:lnTo>
                  <a:lnTo>
                    <a:pt x="18" y="380"/>
                  </a:lnTo>
                  <a:lnTo>
                    <a:pt x="29" y="389"/>
                  </a:lnTo>
                  <a:lnTo>
                    <a:pt x="41" y="392"/>
                  </a:lnTo>
                  <a:lnTo>
                    <a:pt x="55" y="398"/>
                  </a:lnTo>
                  <a:lnTo>
                    <a:pt x="69" y="402"/>
                  </a:lnTo>
                  <a:lnTo>
                    <a:pt x="87" y="407"/>
                  </a:lnTo>
                  <a:lnTo>
                    <a:pt x="103" y="407"/>
                  </a:lnTo>
                  <a:lnTo>
                    <a:pt x="118" y="405"/>
                  </a:lnTo>
                  <a:lnTo>
                    <a:pt x="135" y="400"/>
                  </a:lnTo>
                  <a:lnTo>
                    <a:pt x="152" y="395"/>
                  </a:lnTo>
                  <a:lnTo>
                    <a:pt x="169" y="389"/>
                  </a:lnTo>
                  <a:lnTo>
                    <a:pt x="188" y="383"/>
                  </a:lnTo>
                  <a:lnTo>
                    <a:pt x="207" y="378"/>
                  </a:lnTo>
                  <a:lnTo>
                    <a:pt x="229" y="377"/>
                  </a:lnTo>
                  <a:lnTo>
                    <a:pt x="251" y="376"/>
                  </a:lnTo>
                  <a:lnTo>
                    <a:pt x="276" y="376"/>
                  </a:lnTo>
                  <a:lnTo>
                    <a:pt x="303" y="376"/>
                  </a:lnTo>
                  <a:lnTo>
                    <a:pt x="330" y="378"/>
                  </a:lnTo>
                  <a:lnTo>
                    <a:pt x="356" y="378"/>
                  </a:lnTo>
                  <a:lnTo>
                    <a:pt x="382" y="381"/>
                  </a:lnTo>
                  <a:lnTo>
                    <a:pt x="405" y="385"/>
                  </a:lnTo>
                  <a:lnTo>
                    <a:pt x="426" y="389"/>
                  </a:lnTo>
                  <a:lnTo>
                    <a:pt x="446" y="395"/>
                  </a:lnTo>
                  <a:lnTo>
                    <a:pt x="467" y="405"/>
                  </a:lnTo>
                  <a:lnTo>
                    <a:pt x="485" y="417"/>
                  </a:lnTo>
                  <a:lnTo>
                    <a:pt x="502" y="429"/>
                  </a:lnTo>
                  <a:lnTo>
                    <a:pt x="517" y="435"/>
                  </a:lnTo>
                  <a:lnTo>
                    <a:pt x="534" y="434"/>
                  </a:lnTo>
                  <a:lnTo>
                    <a:pt x="550" y="423"/>
                  </a:lnTo>
                  <a:lnTo>
                    <a:pt x="568" y="400"/>
                  </a:lnTo>
                  <a:lnTo>
                    <a:pt x="573" y="390"/>
                  </a:lnTo>
                  <a:lnTo>
                    <a:pt x="578" y="380"/>
                  </a:lnTo>
                  <a:lnTo>
                    <a:pt x="583" y="369"/>
                  </a:lnTo>
                  <a:lnTo>
                    <a:pt x="589" y="359"/>
                  </a:lnTo>
                  <a:lnTo>
                    <a:pt x="590" y="346"/>
                  </a:lnTo>
                  <a:lnTo>
                    <a:pt x="591" y="334"/>
                  </a:lnTo>
                  <a:lnTo>
                    <a:pt x="589" y="319"/>
                  </a:lnTo>
                  <a:lnTo>
                    <a:pt x="586" y="305"/>
                  </a:lnTo>
                  <a:lnTo>
                    <a:pt x="578" y="288"/>
                  </a:lnTo>
                  <a:lnTo>
                    <a:pt x="568" y="272"/>
                  </a:lnTo>
                  <a:lnTo>
                    <a:pt x="555" y="256"/>
                  </a:lnTo>
                  <a:lnTo>
                    <a:pt x="542" y="240"/>
                  </a:lnTo>
                  <a:lnTo>
                    <a:pt x="525" y="225"/>
                  </a:lnTo>
                  <a:lnTo>
                    <a:pt x="510" y="209"/>
                  </a:lnTo>
                  <a:lnTo>
                    <a:pt x="493" y="194"/>
                  </a:lnTo>
                  <a:lnTo>
                    <a:pt x="477" y="178"/>
                  </a:lnTo>
                  <a:lnTo>
                    <a:pt x="459" y="163"/>
                  </a:lnTo>
                  <a:lnTo>
                    <a:pt x="443" y="148"/>
                  </a:lnTo>
                  <a:lnTo>
                    <a:pt x="423" y="134"/>
                  </a:lnTo>
                  <a:lnTo>
                    <a:pt x="405" y="121"/>
                  </a:lnTo>
                  <a:lnTo>
                    <a:pt x="384" y="108"/>
                  </a:lnTo>
                  <a:lnTo>
                    <a:pt x="365" y="95"/>
                  </a:lnTo>
                  <a:lnTo>
                    <a:pt x="346" y="82"/>
                  </a:lnTo>
                  <a:lnTo>
                    <a:pt x="326" y="70"/>
                  </a:lnTo>
                  <a:lnTo>
                    <a:pt x="311" y="0"/>
                  </a:lnTo>
                  <a:lnTo>
                    <a:pt x="254" y="0"/>
                  </a:lnTo>
                  <a:lnTo>
                    <a:pt x="197" y="2"/>
                  </a:lnTo>
                  <a:close/>
                </a:path>
              </a:pathLst>
            </a:custGeom>
            <a:solidFill>
              <a:srgbClr val="FF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8" name="Freeform 56">
              <a:extLst>
                <a:ext uri="{FF2B5EF4-FFF2-40B4-BE49-F238E27FC236}">
                  <a16:creationId xmlns:a16="http://schemas.microsoft.com/office/drawing/2014/main" id="{1D08CEAB-6B38-62E0-DCED-0DA6D63B9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638" y="2260600"/>
              <a:ext cx="357188" cy="493713"/>
            </a:xfrm>
            <a:custGeom>
              <a:avLst/>
              <a:gdLst>
                <a:gd name="T0" fmla="*/ 2147483647 w 451"/>
                <a:gd name="T1" fmla="*/ 2147483647 h 624"/>
                <a:gd name="T2" fmla="*/ 2147483647 w 451"/>
                <a:gd name="T3" fmla="*/ 2147483647 h 624"/>
                <a:gd name="T4" fmla="*/ 2147483647 w 451"/>
                <a:gd name="T5" fmla="*/ 2147483647 h 624"/>
                <a:gd name="T6" fmla="*/ 2147483647 w 451"/>
                <a:gd name="T7" fmla="*/ 2147483647 h 624"/>
                <a:gd name="T8" fmla="*/ 2147483647 w 451"/>
                <a:gd name="T9" fmla="*/ 2147483647 h 624"/>
                <a:gd name="T10" fmla="*/ 2147483647 w 451"/>
                <a:gd name="T11" fmla="*/ 2147483647 h 624"/>
                <a:gd name="T12" fmla="*/ 2147483647 w 451"/>
                <a:gd name="T13" fmla="*/ 2147483647 h 624"/>
                <a:gd name="T14" fmla="*/ 2147483647 w 451"/>
                <a:gd name="T15" fmla="*/ 2147483647 h 624"/>
                <a:gd name="T16" fmla="*/ 2147483647 w 451"/>
                <a:gd name="T17" fmla="*/ 2147483647 h 624"/>
                <a:gd name="T18" fmla="*/ 2147483647 w 451"/>
                <a:gd name="T19" fmla="*/ 2147483647 h 624"/>
                <a:gd name="T20" fmla="*/ 2147483647 w 451"/>
                <a:gd name="T21" fmla="*/ 2147483647 h 624"/>
                <a:gd name="T22" fmla="*/ 2147483647 w 451"/>
                <a:gd name="T23" fmla="*/ 0 h 624"/>
                <a:gd name="T24" fmla="*/ 2147483647 w 451"/>
                <a:gd name="T25" fmla="*/ 2147483647 h 624"/>
                <a:gd name="T26" fmla="*/ 2147483647 w 451"/>
                <a:gd name="T27" fmla="*/ 2147483647 h 624"/>
                <a:gd name="T28" fmla="*/ 2147483647 w 451"/>
                <a:gd name="T29" fmla="*/ 2147483647 h 624"/>
                <a:gd name="T30" fmla="*/ 2147483647 w 451"/>
                <a:gd name="T31" fmla="*/ 2147483647 h 624"/>
                <a:gd name="T32" fmla="*/ 2147483647 w 451"/>
                <a:gd name="T33" fmla="*/ 2147483647 h 624"/>
                <a:gd name="T34" fmla="*/ 2147483647 w 451"/>
                <a:gd name="T35" fmla="*/ 2147483647 h 624"/>
                <a:gd name="T36" fmla="*/ 2147483647 w 451"/>
                <a:gd name="T37" fmla="*/ 2147483647 h 624"/>
                <a:gd name="T38" fmla="*/ 2147483647 w 451"/>
                <a:gd name="T39" fmla="*/ 2147483647 h 624"/>
                <a:gd name="T40" fmla="*/ 2147483647 w 451"/>
                <a:gd name="T41" fmla="*/ 2147483647 h 624"/>
                <a:gd name="T42" fmla="*/ 2147483647 w 451"/>
                <a:gd name="T43" fmla="*/ 2147483647 h 624"/>
                <a:gd name="T44" fmla="*/ 2147483647 w 451"/>
                <a:gd name="T45" fmla="*/ 2147483647 h 624"/>
                <a:gd name="T46" fmla="*/ 2147483647 w 451"/>
                <a:gd name="T47" fmla="*/ 2147483647 h 624"/>
                <a:gd name="T48" fmla="*/ 2147483647 w 451"/>
                <a:gd name="T49" fmla="*/ 2147483647 h 624"/>
                <a:gd name="T50" fmla="*/ 2147483647 w 451"/>
                <a:gd name="T51" fmla="*/ 2147483647 h 624"/>
                <a:gd name="T52" fmla="*/ 2147483647 w 451"/>
                <a:gd name="T53" fmla="*/ 2147483647 h 624"/>
                <a:gd name="T54" fmla="*/ 2147483647 w 451"/>
                <a:gd name="T55" fmla="*/ 2147483647 h 624"/>
                <a:gd name="T56" fmla="*/ 2147483647 w 451"/>
                <a:gd name="T57" fmla="*/ 2147483647 h 624"/>
                <a:gd name="T58" fmla="*/ 2147483647 w 451"/>
                <a:gd name="T59" fmla="*/ 2147483647 h 624"/>
                <a:gd name="T60" fmla="*/ 2147483647 w 451"/>
                <a:gd name="T61" fmla="*/ 2147483647 h 624"/>
                <a:gd name="T62" fmla="*/ 2147483647 w 451"/>
                <a:gd name="T63" fmla="*/ 2147483647 h 624"/>
                <a:gd name="T64" fmla="*/ 2147483647 w 451"/>
                <a:gd name="T65" fmla="*/ 2147483647 h 624"/>
                <a:gd name="T66" fmla="*/ 2147483647 w 451"/>
                <a:gd name="T67" fmla="*/ 2147483647 h 624"/>
                <a:gd name="T68" fmla="*/ 2147483647 w 451"/>
                <a:gd name="T69" fmla="*/ 2147483647 h 624"/>
                <a:gd name="T70" fmla="*/ 2147483647 w 451"/>
                <a:gd name="T71" fmla="*/ 2147483647 h 624"/>
                <a:gd name="T72" fmla="*/ 2147483647 w 451"/>
                <a:gd name="T73" fmla="*/ 2147483647 h 624"/>
                <a:gd name="T74" fmla="*/ 2147483647 w 451"/>
                <a:gd name="T75" fmla="*/ 2147483647 h 624"/>
                <a:gd name="T76" fmla="*/ 2147483647 w 451"/>
                <a:gd name="T77" fmla="*/ 2147483647 h 624"/>
                <a:gd name="T78" fmla="*/ 2147483647 w 451"/>
                <a:gd name="T79" fmla="*/ 2147483647 h 624"/>
                <a:gd name="T80" fmla="*/ 0 w 451"/>
                <a:gd name="T81" fmla="*/ 2147483647 h 624"/>
                <a:gd name="T82" fmla="*/ 2147483647 w 451"/>
                <a:gd name="T83" fmla="*/ 2147483647 h 6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624"/>
                <a:gd name="T128" fmla="*/ 451 w 451"/>
                <a:gd name="T129" fmla="*/ 624 h 6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624">
                  <a:moveTo>
                    <a:pt x="30" y="88"/>
                  </a:moveTo>
                  <a:lnTo>
                    <a:pt x="47" y="84"/>
                  </a:lnTo>
                  <a:lnTo>
                    <a:pt x="66" y="83"/>
                  </a:lnTo>
                  <a:lnTo>
                    <a:pt x="85" y="80"/>
                  </a:lnTo>
                  <a:lnTo>
                    <a:pt x="105" y="79"/>
                  </a:lnTo>
                  <a:lnTo>
                    <a:pt x="121" y="75"/>
                  </a:lnTo>
                  <a:lnTo>
                    <a:pt x="140" y="74"/>
                  </a:lnTo>
                  <a:lnTo>
                    <a:pt x="155" y="71"/>
                  </a:lnTo>
                  <a:lnTo>
                    <a:pt x="172" y="70"/>
                  </a:lnTo>
                  <a:lnTo>
                    <a:pt x="183" y="65"/>
                  </a:lnTo>
                  <a:lnTo>
                    <a:pt x="195" y="61"/>
                  </a:lnTo>
                  <a:lnTo>
                    <a:pt x="205" y="57"/>
                  </a:lnTo>
                  <a:lnTo>
                    <a:pt x="216" y="53"/>
                  </a:lnTo>
                  <a:lnTo>
                    <a:pt x="225" y="48"/>
                  </a:lnTo>
                  <a:lnTo>
                    <a:pt x="235" y="44"/>
                  </a:lnTo>
                  <a:lnTo>
                    <a:pt x="247" y="40"/>
                  </a:lnTo>
                  <a:lnTo>
                    <a:pt x="261" y="36"/>
                  </a:lnTo>
                  <a:lnTo>
                    <a:pt x="275" y="30"/>
                  </a:lnTo>
                  <a:lnTo>
                    <a:pt x="292" y="23"/>
                  </a:lnTo>
                  <a:lnTo>
                    <a:pt x="310" y="16"/>
                  </a:lnTo>
                  <a:lnTo>
                    <a:pt x="329" y="9"/>
                  </a:lnTo>
                  <a:lnTo>
                    <a:pt x="348" y="3"/>
                  </a:lnTo>
                  <a:lnTo>
                    <a:pt x="366" y="0"/>
                  </a:lnTo>
                  <a:lnTo>
                    <a:pt x="384" y="0"/>
                  </a:lnTo>
                  <a:lnTo>
                    <a:pt x="400" y="6"/>
                  </a:lnTo>
                  <a:lnTo>
                    <a:pt x="413" y="16"/>
                  </a:lnTo>
                  <a:lnTo>
                    <a:pt x="425" y="28"/>
                  </a:lnTo>
                  <a:lnTo>
                    <a:pt x="433" y="43"/>
                  </a:lnTo>
                  <a:lnTo>
                    <a:pt x="441" y="61"/>
                  </a:lnTo>
                  <a:lnTo>
                    <a:pt x="444" y="79"/>
                  </a:lnTo>
                  <a:lnTo>
                    <a:pt x="448" y="98"/>
                  </a:lnTo>
                  <a:lnTo>
                    <a:pt x="450" y="116"/>
                  </a:lnTo>
                  <a:lnTo>
                    <a:pt x="451" y="136"/>
                  </a:lnTo>
                  <a:lnTo>
                    <a:pt x="448" y="151"/>
                  </a:lnTo>
                  <a:lnTo>
                    <a:pt x="444" y="167"/>
                  </a:lnTo>
                  <a:lnTo>
                    <a:pt x="437" y="181"/>
                  </a:lnTo>
                  <a:lnTo>
                    <a:pt x="430" y="195"/>
                  </a:lnTo>
                  <a:lnTo>
                    <a:pt x="421" y="209"/>
                  </a:lnTo>
                  <a:lnTo>
                    <a:pt x="413" y="225"/>
                  </a:lnTo>
                  <a:lnTo>
                    <a:pt x="406" y="240"/>
                  </a:lnTo>
                  <a:lnTo>
                    <a:pt x="400" y="260"/>
                  </a:lnTo>
                  <a:lnTo>
                    <a:pt x="394" y="280"/>
                  </a:lnTo>
                  <a:lnTo>
                    <a:pt x="390" y="305"/>
                  </a:lnTo>
                  <a:lnTo>
                    <a:pt x="385" y="329"/>
                  </a:lnTo>
                  <a:lnTo>
                    <a:pt x="381" y="357"/>
                  </a:lnTo>
                  <a:lnTo>
                    <a:pt x="377" y="381"/>
                  </a:lnTo>
                  <a:lnTo>
                    <a:pt x="373" y="407"/>
                  </a:lnTo>
                  <a:lnTo>
                    <a:pt x="371" y="430"/>
                  </a:lnTo>
                  <a:lnTo>
                    <a:pt x="371" y="452"/>
                  </a:lnTo>
                  <a:lnTo>
                    <a:pt x="372" y="475"/>
                  </a:lnTo>
                  <a:lnTo>
                    <a:pt x="377" y="501"/>
                  </a:lnTo>
                  <a:lnTo>
                    <a:pt x="382" y="526"/>
                  </a:lnTo>
                  <a:lnTo>
                    <a:pt x="388" y="552"/>
                  </a:lnTo>
                  <a:lnTo>
                    <a:pt x="388" y="574"/>
                  </a:lnTo>
                  <a:lnTo>
                    <a:pt x="382" y="592"/>
                  </a:lnTo>
                  <a:lnTo>
                    <a:pt x="367" y="606"/>
                  </a:lnTo>
                  <a:lnTo>
                    <a:pt x="342" y="617"/>
                  </a:lnTo>
                  <a:lnTo>
                    <a:pt x="329" y="619"/>
                  </a:lnTo>
                  <a:lnTo>
                    <a:pt x="317" y="621"/>
                  </a:lnTo>
                  <a:lnTo>
                    <a:pt x="304" y="623"/>
                  </a:lnTo>
                  <a:lnTo>
                    <a:pt x="291" y="624"/>
                  </a:lnTo>
                  <a:lnTo>
                    <a:pt x="275" y="621"/>
                  </a:lnTo>
                  <a:lnTo>
                    <a:pt x="261" y="617"/>
                  </a:lnTo>
                  <a:lnTo>
                    <a:pt x="247" y="611"/>
                  </a:lnTo>
                  <a:lnTo>
                    <a:pt x="234" y="603"/>
                  </a:lnTo>
                  <a:lnTo>
                    <a:pt x="218" y="589"/>
                  </a:lnTo>
                  <a:lnTo>
                    <a:pt x="204" y="575"/>
                  </a:lnTo>
                  <a:lnTo>
                    <a:pt x="190" y="557"/>
                  </a:lnTo>
                  <a:lnTo>
                    <a:pt x="176" y="539"/>
                  </a:lnTo>
                  <a:lnTo>
                    <a:pt x="162" y="518"/>
                  </a:lnTo>
                  <a:lnTo>
                    <a:pt x="149" y="497"/>
                  </a:lnTo>
                  <a:lnTo>
                    <a:pt x="137" y="477"/>
                  </a:lnTo>
                  <a:lnTo>
                    <a:pt x="127" y="456"/>
                  </a:lnTo>
                  <a:lnTo>
                    <a:pt x="115" y="434"/>
                  </a:lnTo>
                  <a:lnTo>
                    <a:pt x="106" y="412"/>
                  </a:lnTo>
                  <a:lnTo>
                    <a:pt x="98" y="389"/>
                  </a:lnTo>
                  <a:lnTo>
                    <a:pt x="90" y="367"/>
                  </a:lnTo>
                  <a:lnTo>
                    <a:pt x="83" y="342"/>
                  </a:lnTo>
                  <a:lnTo>
                    <a:pt x="75" y="319"/>
                  </a:lnTo>
                  <a:lnTo>
                    <a:pt x="67" y="296"/>
                  </a:lnTo>
                  <a:lnTo>
                    <a:pt x="59" y="274"/>
                  </a:lnTo>
                  <a:lnTo>
                    <a:pt x="0" y="226"/>
                  </a:lnTo>
                  <a:lnTo>
                    <a:pt x="17" y="156"/>
                  </a:lnTo>
                  <a:lnTo>
                    <a:pt x="30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59" name="Freeform 57">
              <a:extLst>
                <a:ext uri="{FF2B5EF4-FFF2-40B4-BE49-F238E27FC236}">
                  <a16:creationId xmlns:a16="http://schemas.microsoft.com/office/drawing/2014/main" id="{39D263BD-271D-81FB-2735-1B004650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1925638"/>
              <a:ext cx="414338" cy="488950"/>
            </a:xfrm>
            <a:custGeom>
              <a:avLst/>
              <a:gdLst>
                <a:gd name="T0" fmla="*/ 2147483647 w 522"/>
                <a:gd name="T1" fmla="*/ 2147483647 h 616"/>
                <a:gd name="T2" fmla="*/ 2147483647 w 522"/>
                <a:gd name="T3" fmla="*/ 2147483647 h 616"/>
                <a:gd name="T4" fmla="*/ 2147483647 w 522"/>
                <a:gd name="T5" fmla="*/ 2147483647 h 616"/>
                <a:gd name="T6" fmla="*/ 2147483647 w 522"/>
                <a:gd name="T7" fmla="*/ 2147483647 h 616"/>
                <a:gd name="T8" fmla="*/ 2147483647 w 522"/>
                <a:gd name="T9" fmla="*/ 2147483647 h 616"/>
                <a:gd name="T10" fmla="*/ 2147483647 w 522"/>
                <a:gd name="T11" fmla="*/ 2147483647 h 616"/>
                <a:gd name="T12" fmla="*/ 2147483647 w 522"/>
                <a:gd name="T13" fmla="*/ 2147483647 h 616"/>
                <a:gd name="T14" fmla="*/ 2147483647 w 522"/>
                <a:gd name="T15" fmla="*/ 2147483647 h 616"/>
                <a:gd name="T16" fmla="*/ 2147483647 w 522"/>
                <a:gd name="T17" fmla="*/ 2147483647 h 616"/>
                <a:gd name="T18" fmla="*/ 2147483647 w 522"/>
                <a:gd name="T19" fmla="*/ 2147483647 h 616"/>
                <a:gd name="T20" fmla="*/ 2147483647 w 522"/>
                <a:gd name="T21" fmla="*/ 2147483647 h 616"/>
                <a:gd name="T22" fmla="*/ 2147483647 w 522"/>
                <a:gd name="T23" fmla="*/ 0 h 616"/>
                <a:gd name="T24" fmla="*/ 2147483647 w 522"/>
                <a:gd name="T25" fmla="*/ 2147483647 h 616"/>
                <a:gd name="T26" fmla="*/ 2147483647 w 522"/>
                <a:gd name="T27" fmla="*/ 2147483647 h 616"/>
                <a:gd name="T28" fmla="*/ 2147483647 w 522"/>
                <a:gd name="T29" fmla="*/ 2147483647 h 616"/>
                <a:gd name="T30" fmla="*/ 2147483647 w 522"/>
                <a:gd name="T31" fmla="*/ 2147483647 h 616"/>
                <a:gd name="T32" fmla="*/ 2147483647 w 522"/>
                <a:gd name="T33" fmla="*/ 2147483647 h 616"/>
                <a:gd name="T34" fmla="*/ 2147483647 w 522"/>
                <a:gd name="T35" fmla="*/ 2147483647 h 616"/>
                <a:gd name="T36" fmla="*/ 2147483647 w 522"/>
                <a:gd name="T37" fmla="*/ 2147483647 h 616"/>
                <a:gd name="T38" fmla="*/ 2147483647 w 522"/>
                <a:gd name="T39" fmla="*/ 2147483647 h 616"/>
                <a:gd name="T40" fmla="*/ 2147483647 w 522"/>
                <a:gd name="T41" fmla="*/ 2147483647 h 616"/>
                <a:gd name="T42" fmla="*/ 2147483647 w 522"/>
                <a:gd name="T43" fmla="*/ 2147483647 h 616"/>
                <a:gd name="T44" fmla="*/ 2147483647 w 522"/>
                <a:gd name="T45" fmla="*/ 2147483647 h 616"/>
                <a:gd name="T46" fmla="*/ 2147483647 w 522"/>
                <a:gd name="T47" fmla="*/ 2147483647 h 616"/>
                <a:gd name="T48" fmla="*/ 2147483647 w 522"/>
                <a:gd name="T49" fmla="*/ 2147483647 h 616"/>
                <a:gd name="T50" fmla="*/ 2147483647 w 522"/>
                <a:gd name="T51" fmla="*/ 2147483647 h 616"/>
                <a:gd name="T52" fmla="*/ 2147483647 w 522"/>
                <a:gd name="T53" fmla="*/ 2147483647 h 616"/>
                <a:gd name="T54" fmla="*/ 2147483647 w 522"/>
                <a:gd name="T55" fmla="*/ 2147483647 h 616"/>
                <a:gd name="T56" fmla="*/ 2147483647 w 522"/>
                <a:gd name="T57" fmla="*/ 2147483647 h 616"/>
                <a:gd name="T58" fmla="*/ 2147483647 w 522"/>
                <a:gd name="T59" fmla="*/ 2147483647 h 616"/>
                <a:gd name="T60" fmla="*/ 2147483647 w 522"/>
                <a:gd name="T61" fmla="*/ 2147483647 h 616"/>
                <a:gd name="T62" fmla="*/ 2147483647 w 522"/>
                <a:gd name="T63" fmla="*/ 2147483647 h 616"/>
                <a:gd name="T64" fmla="*/ 2147483647 w 522"/>
                <a:gd name="T65" fmla="*/ 2147483647 h 616"/>
                <a:gd name="T66" fmla="*/ 2147483647 w 522"/>
                <a:gd name="T67" fmla="*/ 2147483647 h 616"/>
                <a:gd name="T68" fmla="*/ 2147483647 w 522"/>
                <a:gd name="T69" fmla="*/ 2147483647 h 616"/>
                <a:gd name="T70" fmla="*/ 2147483647 w 522"/>
                <a:gd name="T71" fmla="*/ 2147483647 h 616"/>
                <a:gd name="T72" fmla="*/ 2147483647 w 522"/>
                <a:gd name="T73" fmla="*/ 2147483647 h 616"/>
                <a:gd name="T74" fmla="*/ 2147483647 w 522"/>
                <a:gd name="T75" fmla="*/ 2147483647 h 616"/>
                <a:gd name="T76" fmla="*/ 2147483647 w 522"/>
                <a:gd name="T77" fmla="*/ 2147483647 h 616"/>
                <a:gd name="T78" fmla="*/ 2147483647 w 522"/>
                <a:gd name="T79" fmla="*/ 2147483647 h 616"/>
                <a:gd name="T80" fmla="*/ 2147483647 w 522"/>
                <a:gd name="T81" fmla="*/ 2147483647 h 616"/>
                <a:gd name="T82" fmla="*/ 0 w 522"/>
                <a:gd name="T83" fmla="*/ 2147483647 h 6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2"/>
                <a:gd name="T127" fmla="*/ 0 h 616"/>
                <a:gd name="T128" fmla="*/ 522 w 522"/>
                <a:gd name="T129" fmla="*/ 616 h 6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2" h="616">
                  <a:moveTo>
                    <a:pt x="0" y="225"/>
                  </a:moveTo>
                  <a:lnTo>
                    <a:pt x="16" y="214"/>
                  </a:lnTo>
                  <a:lnTo>
                    <a:pt x="31" y="204"/>
                  </a:lnTo>
                  <a:lnTo>
                    <a:pt x="48" y="194"/>
                  </a:lnTo>
                  <a:lnTo>
                    <a:pt x="65" y="185"/>
                  </a:lnTo>
                  <a:lnTo>
                    <a:pt x="79" y="174"/>
                  </a:lnTo>
                  <a:lnTo>
                    <a:pt x="95" y="167"/>
                  </a:lnTo>
                  <a:lnTo>
                    <a:pt x="109" y="157"/>
                  </a:lnTo>
                  <a:lnTo>
                    <a:pt x="123" y="150"/>
                  </a:lnTo>
                  <a:lnTo>
                    <a:pt x="132" y="141"/>
                  </a:lnTo>
                  <a:lnTo>
                    <a:pt x="141" y="133"/>
                  </a:lnTo>
                  <a:lnTo>
                    <a:pt x="149" y="125"/>
                  </a:lnTo>
                  <a:lnTo>
                    <a:pt x="157" y="117"/>
                  </a:lnTo>
                  <a:lnTo>
                    <a:pt x="163" y="108"/>
                  </a:lnTo>
                  <a:lnTo>
                    <a:pt x="171" y="101"/>
                  </a:lnTo>
                  <a:lnTo>
                    <a:pt x="179" y="92"/>
                  </a:lnTo>
                  <a:lnTo>
                    <a:pt x="190" y="84"/>
                  </a:lnTo>
                  <a:lnTo>
                    <a:pt x="202" y="72"/>
                  </a:lnTo>
                  <a:lnTo>
                    <a:pt x="215" y="59"/>
                  </a:lnTo>
                  <a:lnTo>
                    <a:pt x="228" y="44"/>
                  </a:lnTo>
                  <a:lnTo>
                    <a:pt x="243" y="31"/>
                  </a:lnTo>
                  <a:lnTo>
                    <a:pt x="257" y="17"/>
                  </a:lnTo>
                  <a:lnTo>
                    <a:pt x="273" y="8"/>
                  </a:lnTo>
                  <a:lnTo>
                    <a:pt x="288" y="0"/>
                  </a:lnTo>
                  <a:lnTo>
                    <a:pt x="308" y="0"/>
                  </a:lnTo>
                  <a:lnTo>
                    <a:pt x="323" y="2"/>
                  </a:lnTo>
                  <a:lnTo>
                    <a:pt x="339" y="10"/>
                  </a:lnTo>
                  <a:lnTo>
                    <a:pt x="353" y="21"/>
                  </a:lnTo>
                  <a:lnTo>
                    <a:pt x="366" y="35"/>
                  </a:lnTo>
                  <a:lnTo>
                    <a:pt x="376" y="49"/>
                  </a:lnTo>
                  <a:lnTo>
                    <a:pt x="387" y="66"/>
                  </a:lnTo>
                  <a:lnTo>
                    <a:pt x="396" y="83"/>
                  </a:lnTo>
                  <a:lnTo>
                    <a:pt x="405" y="99"/>
                  </a:lnTo>
                  <a:lnTo>
                    <a:pt x="409" y="115"/>
                  </a:lnTo>
                  <a:lnTo>
                    <a:pt x="410" y="130"/>
                  </a:lnTo>
                  <a:lnTo>
                    <a:pt x="410" y="146"/>
                  </a:lnTo>
                  <a:lnTo>
                    <a:pt x="409" y="163"/>
                  </a:lnTo>
                  <a:lnTo>
                    <a:pt x="406" y="178"/>
                  </a:lnTo>
                  <a:lnTo>
                    <a:pt x="405" y="196"/>
                  </a:lnTo>
                  <a:lnTo>
                    <a:pt x="403" y="214"/>
                  </a:lnTo>
                  <a:lnTo>
                    <a:pt x="407" y="235"/>
                  </a:lnTo>
                  <a:lnTo>
                    <a:pt x="410" y="254"/>
                  </a:lnTo>
                  <a:lnTo>
                    <a:pt x="415" y="279"/>
                  </a:lnTo>
                  <a:lnTo>
                    <a:pt x="420" y="303"/>
                  </a:lnTo>
                  <a:lnTo>
                    <a:pt x="428" y="329"/>
                  </a:lnTo>
                  <a:lnTo>
                    <a:pt x="434" y="354"/>
                  </a:lnTo>
                  <a:lnTo>
                    <a:pt x="442" y="378"/>
                  </a:lnTo>
                  <a:lnTo>
                    <a:pt x="450" y="400"/>
                  </a:lnTo>
                  <a:lnTo>
                    <a:pt x="458" y="421"/>
                  </a:lnTo>
                  <a:lnTo>
                    <a:pt x="468" y="442"/>
                  </a:lnTo>
                  <a:lnTo>
                    <a:pt x="482" y="462"/>
                  </a:lnTo>
                  <a:lnTo>
                    <a:pt x="496" y="483"/>
                  </a:lnTo>
                  <a:lnTo>
                    <a:pt x="511" y="505"/>
                  </a:lnTo>
                  <a:lnTo>
                    <a:pt x="520" y="524"/>
                  </a:lnTo>
                  <a:lnTo>
                    <a:pt x="522" y="545"/>
                  </a:lnTo>
                  <a:lnTo>
                    <a:pt x="514" y="566"/>
                  </a:lnTo>
                  <a:lnTo>
                    <a:pt x="495" y="586"/>
                  </a:lnTo>
                  <a:lnTo>
                    <a:pt x="485" y="592"/>
                  </a:lnTo>
                  <a:lnTo>
                    <a:pt x="476" y="598"/>
                  </a:lnTo>
                  <a:lnTo>
                    <a:pt x="464" y="603"/>
                  </a:lnTo>
                  <a:lnTo>
                    <a:pt x="452" y="610"/>
                  </a:lnTo>
                  <a:lnTo>
                    <a:pt x="438" y="613"/>
                  </a:lnTo>
                  <a:lnTo>
                    <a:pt x="424" y="616"/>
                  </a:lnTo>
                  <a:lnTo>
                    <a:pt x="407" y="616"/>
                  </a:lnTo>
                  <a:lnTo>
                    <a:pt x="392" y="615"/>
                  </a:lnTo>
                  <a:lnTo>
                    <a:pt x="372" y="608"/>
                  </a:lnTo>
                  <a:lnTo>
                    <a:pt x="353" y="601"/>
                  </a:lnTo>
                  <a:lnTo>
                    <a:pt x="334" y="590"/>
                  </a:lnTo>
                  <a:lnTo>
                    <a:pt x="314" y="580"/>
                  </a:lnTo>
                  <a:lnTo>
                    <a:pt x="294" y="566"/>
                  </a:lnTo>
                  <a:lnTo>
                    <a:pt x="273" y="553"/>
                  </a:lnTo>
                  <a:lnTo>
                    <a:pt x="254" y="539"/>
                  </a:lnTo>
                  <a:lnTo>
                    <a:pt x="236" y="524"/>
                  </a:lnTo>
                  <a:lnTo>
                    <a:pt x="216" y="508"/>
                  </a:lnTo>
                  <a:lnTo>
                    <a:pt x="199" y="492"/>
                  </a:lnTo>
                  <a:lnTo>
                    <a:pt x="181" y="474"/>
                  </a:lnTo>
                  <a:lnTo>
                    <a:pt x="166" y="457"/>
                  </a:lnTo>
                  <a:lnTo>
                    <a:pt x="149" y="438"/>
                  </a:lnTo>
                  <a:lnTo>
                    <a:pt x="132" y="418"/>
                  </a:lnTo>
                  <a:lnTo>
                    <a:pt x="115" y="399"/>
                  </a:lnTo>
                  <a:lnTo>
                    <a:pt x="100" y="382"/>
                  </a:lnTo>
                  <a:lnTo>
                    <a:pt x="25" y="362"/>
                  </a:lnTo>
                  <a:lnTo>
                    <a:pt x="12" y="292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0" name="Freeform 58">
              <a:extLst>
                <a:ext uri="{FF2B5EF4-FFF2-40B4-BE49-F238E27FC236}">
                  <a16:creationId xmlns:a16="http://schemas.microsoft.com/office/drawing/2014/main" id="{22A0BD59-66F9-B203-9D26-983D166C5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2286000"/>
              <a:ext cx="322263" cy="436563"/>
            </a:xfrm>
            <a:custGeom>
              <a:avLst/>
              <a:gdLst>
                <a:gd name="T0" fmla="*/ 2147483647 w 407"/>
                <a:gd name="T1" fmla="*/ 2147483647 h 549"/>
                <a:gd name="T2" fmla="*/ 2147483647 w 407"/>
                <a:gd name="T3" fmla="*/ 2147483647 h 549"/>
                <a:gd name="T4" fmla="*/ 2147483647 w 407"/>
                <a:gd name="T5" fmla="*/ 2147483647 h 549"/>
                <a:gd name="T6" fmla="*/ 2147483647 w 407"/>
                <a:gd name="T7" fmla="*/ 2147483647 h 549"/>
                <a:gd name="T8" fmla="*/ 2147483647 w 407"/>
                <a:gd name="T9" fmla="*/ 2147483647 h 549"/>
                <a:gd name="T10" fmla="*/ 2147483647 w 407"/>
                <a:gd name="T11" fmla="*/ 2147483647 h 549"/>
                <a:gd name="T12" fmla="*/ 2147483647 w 407"/>
                <a:gd name="T13" fmla="*/ 2147483647 h 549"/>
                <a:gd name="T14" fmla="*/ 2147483647 w 407"/>
                <a:gd name="T15" fmla="*/ 2147483647 h 549"/>
                <a:gd name="T16" fmla="*/ 2147483647 w 407"/>
                <a:gd name="T17" fmla="*/ 2147483647 h 549"/>
                <a:gd name="T18" fmla="*/ 2147483647 w 407"/>
                <a:gd name="T19" fmla="*/ 2147483647 h 549"/>
                <a:gd name="T20" fmla="*/ 2147483647 w 407"/>
                <a:gd name="T21" fmla="*/ 2147483647 h 549"/>
                <a:gd name="T22" fmla="*/ 2147483647 w 407"/>
                <a:gd name="T23" fmla="*/ 2147483647 h 549"/>
                <a:gd name="T24" fmla="*/ 2147483647 w 407"/>
                <a:gd name="T25" fmla="*/ 2147483647 h 549"/>
                <a:gd name="T26" fmla="*/ 2147483647 w 407"/>
                <a:gd name="T27" fmla="*/ 2147483647 h 549"/>
                <a:gd name="T28" fmla="*/ 2147483647 w 407"/>
                <a:gd name="T29" fmla="*/ 2147483647 h 549"/>
                <a:gd name="T30" fmla="*/ 2147483647 w 407"/>
                <a:gd name="T31" fmla="*/ 2147483647 h 549"/>
                <a:gd name="T32" fmla="*/ 2147483647 w 407"/>
                <a:gd name="T33" fmla="*/ 2147483647 h 549"/>
                <a:gd name="T34" fmla="*/ 2147483647 w 407"/>
                <a:gd name="T35" fmla="*/ 2147483647 h 549"/>
                <a:gd name="T36" fmla="*/ 2147483647 w 407"/>
                <a:gd name="T37" fmla="*/ 2147483647 h 549"/>
                <a:gd name="T38" fmla="*/ 2147483647 w 407"/>
                <a:gd name="T39" fmla="*/ 2147483647 h 549"/>
                <a:gd name="T40" fmla="*/ 2147483647 w 407"/>
                <a:gd name="T41" fmla="*/ 2147483647 h 549"/>
                <a:gd name="T42" fmla="*/ 2147483647 w 407"/>
                <a:gd name="T43" fmla="*/ 2147483647 h 549"/>
                <a:gd name="T44" fmla="*/ 2147483647 w 407"/>
                <a:gd name="T45" fmla="*/ 2147483647 h 549"/>
                <a:gd name="T46" fmla="*/ 2147483647 w 407"/>
                <a:gd name="T47" fmla="*/ 2147483647 h 549"/>
                <a:gd name="T48" fmla="*/ 2147483647 w 407"/>
                <a:gd name="T49" fmla="*/ 2147483647 h 549"/>
                <a:gd name="T50" fmla="*/ 2147483647 w 407"/>
                <a:gd name="T51" fmla="*/ 2147483647 h 549"/>
                <a:gd name="T52" fmla="*/ 2147483647 w 407"/>
                <a:gd name="T53" fmla="*/ 2147483647 h 549"/>
                <a:gd name="T54" fmla="*/ 2147483647 w 407"/>
                <a:gd name="T55" fmla="*/ 2147483647 h 549"/>
                <a:gd name="T56" fmla="*/ 2147483647 w 407"/>
                <a:gd name="T57" fmla="*/ 2147483647 h 549"/>
                <a:gd name="T58" fmla="*/ 2147483647 w 407"/>
                <a:gd name="T59" fmla="*/ 2147483647 h 549"/>
                <a:gd name="T60" fmla="*/ 2147483647 w 407"/>
                <a:gd name="T61" fmla="*/ 2147483647 h 549"/>
                <a:gd name="T62" fmla="*/ 2147483647 w 407"/>
                <a:gd name="T63" fmla="*/ 2147483647 h 549"/>
                <a:gd name="T64" fmla="*/ 2147483647 w 407"/>
                <a:gd name="T65" fmla="*/ 2147483647 h 549"/>
                <a:gd name="T66" fmla="*/ 2147483647 w 407"/>
                <a:gd name="T67" fmla="*/ 2147483647 h 549"/>
                <a:gd name="T68" fmla="*/ 2147483647 w 407"/>
                <a:gd name="T69" fmla="*/ 2147483647 h 549"/>
                <a:gd name="T70" fmla="*/ 2147483647 w 407"/>
                <a:gd name="T71" fmla="*/ 2147483647 h 549"/>
                <a:gd name="T72" fmla="*/ 2147483647 w 407"/>
                <a:gd name="T73" fmla="*/ 2147483647 h 549"/>
                <a:gd name="T74" fmla="*/ 2147483647 w 407"/>
                <a:gd name="T75" fmla="*/ 2147483647 h 549"/>
                <a:gd name="T76" fmla="*/ 2147483647 w 407"/>
                <a:gd name="T77" fmla="*/ 2147483647 h 549"/>
                <a:gd name="T78" fmla="*/ 2147483647 w 407"/>
                <a:gd name="T79" fmla="*/ 2147483647 h 549"/>
                <a:gd name="T80" fmla="*/ 0 w 407"/>
                <a:gd name="T81" fmla="*/ 2147483647 h 549"/>
                <a:gd name="T82" fmla="*/ 2147483647 w 407"/>
                <a:gd name="T83" fmla="*/ 2147483647 h 5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549"/>
                <a:gd name="T128" fmla="*/ 407 w 407"/>
                <a:gd name="T129" fmla="*/ 549 h 5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549">
                  <a:moveTo>
                    <a:pt x="25" y="78"/>
                  </a:moveTo>
                  <a:lnTo>
                    <a:pt x="40" y="75"/>
                  </a:lnTo>
                  <a:lnTo>
                    <a:pt x="58" y="75"/>
                  </a:lnTo>
                  <a:lnTo>
                    <a:pt x="76" y="73"/>
                  </a:lnTo>
                  <a:lnTo>
                    <a:pt x="95" y="73"/>
                  </a:lnTo>
                  <a:lnTo>
                    <a:pt x="111" y="72"/>
                  </a:lnTo>
                  <a:lnTo>
                    <a:pt x="128" y="72"/>
                  </a:lnTo>
                  <a:lnTo>
                    <a:pt x="142" y="71"/>
                  </a:lnTo>
                  <a:lnTo>
                    <a:pt x="158" y="69"/>
                  </a:lnTo>
                  <a:lnTo>
                    <a:pt x="169" y="64"/>
                  </a:lnTo>
                  <a:lnTo>
                    <a:pt x="181" y="60"/>
                  </a:lnTo>
                  <a:lnTo>
                    <a:pt x="191" y="56"/>
                  </a:lnTo>
                  <a:lnTo>
                    <a:pt x="203" y="53"/>
                  </a:lnTo>
                  <a:lnTo>
                    <a:pt x="212" y="47"/>
                  </a:lnTo>
                  <a:lnTo>
                    <a:pt x="224" y="44"/>
                  </a:lnTo>
                  <a:lnTo>
                    <a:pt x="234" y="40"/>
                  </a:lnTo>
                  <a:lnTo>
                    <a:pt x="248" y="36"/>
                  </a:lnTo>
                  <a:lnTo>
                    <a:pt x="261" y="29"/>
                  </a:lnTo>
                  <a:lnTo>
                    <a:pt x="275" y="24"/>
                  </a:lnTo>
                  <a:lnTo>
                    <a:pt x="291" y="16"/>
                  </a:lnTo>
                  <a:lnTo>
                    <a:pt x="306" y="10"/>
                  </a:lnTo>
                  <a:lnTo>
                    <a:pt x="322" y="2"/>
                  </a:lnTo>
                  <a:lnTo>
                    <a:pt x="337" y="0"/>
                  </a:lnTo>
                  <a:lnTo>
                    <a:pt x="353" y="1"/>
                  </a:lnTo>
                  <a:lnTo>
                    <a:pt x="368" y="6"/>
                  </a:lnTo>
                  <a:lnTo>
                    <a:pt x="381" y="14"/>
                  </a:lnTo>
                  <a:lnTo>
                    <a:pt x="392" y="23"/>
                  </a:lnTo>
                  <a:lnTo>
                    <a:pt x="398" y="33"/>
                  </a:lnTo>
                  <a:lnTo>
                    <a:pt x="403" y="45"/>
                  </a:lnTo>
                  <a:lnTo>
                    <a:pt x="405" y="56"/>
                  </a:lnTo>
                  <a:lnTo>
                    <a:pt x="406" y="71"/>
                  </a:lnTo>
                  <a:lnTo>
                    <a:pt x="406" y="85"/>
                  </a:lnTo>
                  <a:lnTo>
                    <a:pt x="407" y="102"/>
                  </a:lnTo>
                  <a:lnTo>
                    <a:pt x="405" y="116"/>
                  </a:lnTo>
                  <a:lnTo>
                    <a:pt x="399" y="131"/>
                  </a:lnTo>
                  <a:lnTo>
                    <a:pt x="392" y="146"/>
                  </a:lnTo>
                  <a:lnTo>
                    <a:pt x="385" y="161"/>
                  </a:lnTo>
                  <a:lnTo>
                    <a:pt x="376" y="174"/>
                  </a:lnTo>
                  <a:lnTo>
                    <a:pt x="368" y="189"/>
                  </a:lnTo>
                  <a:lnTo>
                    <a:pt x="361" y="206"/>
                  </a:lnTo>
                  <a:lnTo>
                    <a:pt x="355" y="226"/>
                  </a:lnTo>
                  <a:lnTo>
                    <a:pt x="349" y="244"/>
                  </a:lnTo>
                  <a:lnTo>
                    <a:pt x="344" y="267"/>
                  </a:lnTo>
                  <a:lnTo>
                    <a:pt x="340" y="292"/>
                  </a:lnTo>
                  <a:lnTo>
                    <a:pt x="336" y="317"/>
                  </a:lnTo>
                  <a:lnTo>
                    <a:pt x="332" y="342"/>
                  </a:lnTo>
                  <a:lnTo>
                    <a:pt x="330" y="366"/>
                  </a:lnTo>
                  <a:lnTo>
                    <a:pt x="328" y="388"/>
                  </a:lnTo>
                  <a:lnTo>
                    <a:pt x="328" y="409"/>
                  </a:lnTo>
                  <a:lnTo>
                    <a:pt x="330" y="430"/>
                  </a:lnTo>
                  <a:lnTo>
                    <a:pt x="335" y="452"/>
                  </a:lnTo>
                  <a:lnTo>
                    <a:pt x="341" y="472"/>
                  </a:lnTo>
                  <a:lnTo>
                    <a:pt x="349" y="492"/>
                  </a:lnTo>
                  <a:lnTo>
                    <a:pt x="350" y="509"/>
                  </a:lnTo>
                  <a:lnTo>
                    <a:pt x="348" y="524"/>
                  </a:lnTo>
                  <a:lnTo>
                    <a:pt x="335" y="536"/>
                  </a:lnTo>
                  <a:lnTo>
                    <a:pt x="312" y="545"/>
                  </a:lnTo>
                  <a:lnTo>
                    <a:pt x="300" y="545"/>
                  </a:lnTo>
                  <a:lnTo>
                    <a:pt x="291" y="547"/>
                  </a:lnTo>
                  <a:lnTo>
                    <a:pt x="279" y="547"/>
                  </a:lnTo>
                  <a:lnTo>
                    <a:pt x="270" y="549"/>
                  </a:lnTo>
                  <a:lnTo>
                    <a:pt x="259" y="546"/>
                  </a:lnTo>
                  <a:lnTo>
                    <a:pt x="247" y="543"/>
                  </a:lnTo>
                  <a:lnTo>
                    <a:pt x="234" y="537"/>
                  </a:lnTo>
                  <a:lnTo>
                    <a:pt x="221" y="529"/>
                  </a:lnTo>
                  <a:lnTo>
                    <a:pt x="207" y="516"/>
                  </a:lnTo>
                  <a:lnTo>
                    <a:pt x="194" y="502"/>
                  </a:lnTo>
                  <a:lnTo>
                    <a:pt x="182" y="485"/>
                  </a:lnTo>
                  <a:lnTo>
                    <a:pt x="172" y="468"/>
                  </a:lnTo>
                  <a:lnTo>
                    <a:pt x="160" y="449"/>
                  </a:lnTo>
                  <a:lnTo>
                    <a:pt x="150" y="430"/>
                  </a:lnTo>
                  <a:lnTo>
                    <a:pt x="138" y="410"/>
                  </a:lnTo>
                  <a:lnTo>
                    <a:pt x="129" y="391"/>
                  </a:lnTo>
                  <a:lnTo>
                    <a:pt x="118" y="369"/>
                  </a:lnTo>
                  <a:lnTo>
                    <a:pt x="109" y="348"/>
                  </a:lnTo>
                  <a:lnTo>
                    <a:pt x="100" y="326"/>
                  </a:lnTo>
                  <a:lnTo>
                    <a:pt x="92" y="306"/>
                  </a:lnTo>
                  <a:lnTo>
                    <a:pt x="84" y="282"/>
                  </a:lnTo>
                  <a:lnTo>
                    <a:pt x="76" y="261"/>
                  </a:lnTo>
                  <a:lnTo>
                    <a:pt x="69" y="239"/>
                  </a:lnTo>
                  <a:lnTo>
                    <a:pt x="61" y="217"/>
                  </a:lnTo>
                  <a:lnTo>
                    <a:pt x="0" y="178"/>
                  </a:lnTo>
                  <a:lnTo>
                    <a:pt x="12" y="129"/>
                  </a:lnTo>
                  <a:lnTo>
                    <a:pt x="25" y="78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1" name="Freeform 59">
              <a:extLst>
                <a:ext uri="{FF2B5EF4-FFF2-40B4-BE49-F238E27FC236}">
                  <a16:creationId xmlns:a16="http://schemas.microsoft.com/office/drawing/2014/main" id="{107DB7C3-E36A-F4D6-337E-1ADB643AC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1955800"/>
              <a:ext cx="377825" cy="430213"/>
            </a:xfrm>
            <a:custGeom>
              <a:avLst/>
              <a:gdLst>
                <a:gd name="T0" fmla="*/ 2147483647 w 475"/>
                <a:gd name="T1" fmla="*/ 2147483647 h 541"/>
                <a:gd name="T2" fmla="*/ 2147483647 w 475"/>
                <a:gd name="T3" fmla="*/ 2147483647 h 541"/>
                <a:gd name="T4" fmla="*/ 2147483647 w 475"/>
                <a:gd name="T5" fmla="*/ 2147483647 h 541"/>
                <a:gd name="T6" fmla="*/ 2147483647 w 475"/>
                <a:gd name="T7" fmla="*/ 2147483647 h 541"/>
                <a:gd name="T8" fmla="*/ 2147483647 w 475"/>
                <a:gd name="T9" fmla="*/ 2147483647 h 541"/>
                <a:gd name="T10" fmla="*/ 2147483647 w 475"/>
                <a:gd name="T11" fmla="*/ 2147483647 h 541"/>
                <a:gd name="T12" fmla="*/ 2147483647 w 475"/>
                <a:gd name="T13" fmla="*/ 2147483647 h 541"/>
                <a:gd name="T14" fmla="*/ 2147483647 w 475"/>
                <a:gd name="T15" fmla="*/ 2147483647 h 541"/>
                <a:gd name="T16" fmla="*/ 2147483647 w 475"/>
                <a:gd name="T17" fmla="*/ 2147483647 h 541"/>
                <a:gd name="T18" fmla="*/ 2147483647 w 475"/>
                <a:gd name="T19" fmla="*/ 2147483647 h 541"/>
                <a:gd name="T20" fmla="*/ 2147483647 w 475"/>
                <a:gd name="T21" fmla="*/ 2147483647 h 541"/>
                <a:gd name="T22" fmla="*/ 2147483647 w 475"/>
                <a:gd name="T23" fmla="*/ 0 h 541"/>
                <a:gd name="T24" fmla="*/ 2147483647 w 475"/>
                <a:gd name="T25" fmla="*/ 2147483647 h 541"/>
                <a:gd name="T26" fmla="*/ 2147483647 w 475"/>
                <a:gd name="T27" fmla="*/ 2147483647 h 541"/>
                <a:gd name="T28" fmla="*/ 2147483647 w 475"/>
                <a:gd name="T29" fmla="*/ 2147483647 h 541"/>
                <a:gd name="T30" fmla="*/ 2147483647 w 475"/>
                <a:gd name="T31" fmla="*/ 2147483647 h 541"/>
                <a:gd name="T32" fmla="*/ 2147483647 w 475"/>
                <a:gd name="T33" fmla="*/ 2147483647 h 541"/>
                <a:gd name="T34" fmla="*/ 2147483647 w 475"/>
                <a:gd name="T35" fmla="*/ 2147483647 h 541"/>
                <a:gd name="T36" fmla="*/ 2147483647 w 475"/>
                <a:gd name="T37" fmla="*/ 2147483647 h 541"/>
                <a:gd name="T38" fmla="*/ 2147483647 w 475"/>
                <a:gd name="T39" fmla="*/ 2147483647 h 541"/>
                <a:gd name="T40" fmla="*/ 2147483647 w 475"/>
                <a:gd name="T41" fmla="*/ 2147483647 h 541"/>
                <a:gd name="T42" fmla="*/ 2147483647 w 475"/>
                <a:gd name="T43" fmla="*/ 2147483647 h 541"/>
                <a:gd name="T44" fmla="*/ 2147483647 w 475"/>
                <a:gd name="T45" fmla="*/ 2147483647 h 541"/>
                <a:gd name="T46" fmla="*/ 2147483647 w 475"/>
                <a:gd name="T47" fmla="*/ 2147483647 h 541"/>
                <a:gd name="T48" fmla="*/ 2147483647 w 475"/>
                <a:gd name="T49" fmla="*/ 2147483647 h 541"/>
                <a:gd name="T50" fmla="*/ 2147483647 w 475"/>
                <a:gd name="T51" fmla="*/ 2147483647 h 541"/>
                <a:gd name="T52" fmla="*/ 2147483647 w 475"/>
                <a:gd name="T53" fmla="*/ 2147483647 h 541"/>
                <a:gd name="T54" fmla="*/ 2147483647 w 475"/>
                <a:gd name="T55" fmla="*/ 2147483647 h 541"/>
                <a:gd name="T56" fmla="*/ 2147483647 w 475"/>
                <a:gd name="T57" fmla="*/ 2147483647 h 541"/>
                <a:gd name="T58" fmla="*/ 2147483647 w 475"/>
                <a:gd name="T59" fmla="*/ 2147483647 h 541"/>
                <a:gd name="T60" fmla="*/ 2147483647 w 475"/>
                <a:gd name="T61" fmla="*/ 2147483647 h 541"/>
                <a:gd name="T62" fmla="*/ 2147483647 w 475"/>
                <a:gd name="T63" fmla="*/ 2147483647 h 541"/>
                <a:gd name="T64" fmla="*/ 2147483647 w 475"/>
                <a:gd name="T65" fmla="*/ 2147483647 h 541"/>
                <a:gd name="T66" fmla="*/ 2147483647 w 475"/>
                <a:gd name="T67" fmla="*/ 2147483647 h 541"/>
                <a:gd name="T68" fmla="*/ 2147483647 w 475"/>
                <a:gd name="T69" fmla="*/ 2147483647 h 541"/>
                <a:gd name="T70" fmla="*/ 2147483647 w 475"/>
                <a:gd name="T71" fmla="*/ 2147483647 h 541"/>
                <a:gd name="T72" fmla="*/ 2147483647 w 475"/>
                <a:gd name="T73" fmla="*/ 2147483647 h 541"/>
                <a:gd name="T74" fmla="*/ 2147483647 w 475"/>
                <a:gd name="T75" fmla="*/ 2147483647 h 541"/>
                <a:gd name="T76" fmla="*/ 2147483647 w 475"/>
                <a:gd name="T77" fmla="*/ 2147483647 h 541"/>
                <a:gd name="T78" fmla="*/ 2147483647 w 475"/>
                <a:gd name="T79" fmla="*/ 2147483647 h 541"/>
                <a:gd name="T80" fmla="*/ 2147483647 w 475"/>
                <a:gd name="T81" fmla="*/ 2147483647 h 541"/>
                <a:gd name="T82" fmla="*/ 0 w 475"/>
                <a:gd name="T83" fmla="*/ 2147483647 h 5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5"/>
                <a:gd name="T127" fmla="*/ 0 h 541"/>
                <a:gd name="T128" fmla="*/ 475 w 475"/>
                <a:gd name="T129" fmla="*/ 541 h 5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5" h="541">
                  <a:moveTo>
                    <a:pt x="0" y="204"/>
                  </a:moveTo>
                  <a:lnTo>
                    <a:pt x="14" y="195"/>
                  </a:lnTo>
                  <a:lnTo>
                    <a:pt x="30" y="187"/>
                  </a:lnTo>
                  <a:lnTo>
                    <a:pt x="45" y="179"/>
                  </a:lnTo>
                  <a:lnTo>
                    <a:pt x="62" y="173"/>
                  </a:lnTo>
                  <a:lnTo>
                    <a:pt x="77" y="165"/>
                  </a:lnTo>
                  <a:lnTo>
                    <a:pt x="93" y="157"/>
                  </a:lnTo>
                  <a:lnTo>
                    <a:pt x="107" y="149"/>
                  </a:lnTo>
                  <a:lnTo>
                    <a:pt x="120" y="142"/>
                  </a:lnTo>
                  <a:lnTo>
                    <a:pt x="129" y="133"/>
                  </a:lnTo>
                  <a:lnTo>
                    <a:pt x="138" y="125"/>
                  </a:lnTo>
                  <a:lnTo>
                    <a:pt x="146" y="117"/>
                  </a:lnTo>
                  <a:lnTo>
                    <a:pt x="154" y="109"/>
                  </a:lnTo>
                  <a:lnTo>
                    <a:pt x="160" y="100"/>
                  </a:lnTo>
                  <a:lnTo>
                    <a:pt x="169" y="93"/>
                  </a:lnTo>
                  <a:lnTo>
                    <a:pt x="177" y="85"/>
                  </a:lnTo>
                  <a:lnTo>
                    <a:pt x="189" y="77"/>
                  </a:lnTo>
                  <a:lnTo>
                    <a:pt x="198" y="66"/>
                  </a:lnTo>
                  <a:lnTo>
                    <a:pt x="209" y="53"/>
                  </a:lnTo>
                  <a:lnTo>
                    <a:pt x="220" y="38"/>
                  </a:lnTo>
                  <a:lnTo>
                    <a:pt x="232" y="27"/>
                  </a:lnTo>
                  <a:lnTo>
                    <a:pt x="244" y="15"/>
                  </a:lnTo>
                  <a:lnTo>
                    <a:pt x="257" y="6"/>
                  </a:lnTo>
                  <a:lnTo>
                    <a:pt x="271" y="0"/>
                  </a:lnTo>
                  <a:lnTo>
                    <a:pt x="288" y="0"/>
                  </a:lnTo>
                  <a:lnTo>
                    <a:pt x="302" y="2"/>
                  </a:lnTo>
                  <a:lnTo>
                    <a:pt x="315" y="6"/>
                  </a:lnTo>
                  <a:lnTo>
                    <a:pt x="325" y="13"/>
                  </a:lnTo>
                  <a:lnTo>
                    <a:pt x="334" y="22"/>
                  </a:lnTo>
                  <a:lnTo>
                    <a:pt x="341" y="31"/>
                  </a:lnTo>
                  <a:lnTo>
                    <a:pt x="347" y="44"/>
                  </a:lnTo>
                  <a:lnTo>
                    <a:pt x="354" y="56"/>
                  </a:lnTo>
                  <a:lnTo>
                    <a:pt x="362" y="72"/>
                  </a:lnTo>
                  <a:lnTo>
                    <a:pt x="365" y="87"/>
                  </a:lnTo>
                  <a:lnTo>
                    <a:pt x="367" y="103"/>
                  </a:lnTo>
                  <a:lnTo>
                    <a:pt x="365" y="118"/>
                  </a:lnTo>
                  <a:lnTo>
                    <a:pt x="364" y="135"/>
                  </a:lnTo>
                  <a:lnTo>
                    <a:pt x="360" y="151"/>
                  </a:lnTo>
                  <a:lnTo>
                    <a:pt x="359" y="169"/>
                  </a:lnTo>
                  <a:lnTo>
                    <a:pt x="358" y="188"/>
                  </a:lnTo>
                  <a:lnTo>
                    <a:pt x="362" y="208"/>
                  </a:lnTo>
                  <a:lnTo>
                    <a:pt x="364" y="226"/>
                  </a:lnTo>
                  <a:lnTo>
                    <a:pt x="369" y="249"/>
                  </a:lnTo>
                  <a:lnTo>
                    <a:pt x="374" y="272"/>
                  </a:lnTo>
                  <a:lnTo>
                    <a:pt x="382" y="298"/>
                  </a:lnTo>
                  <a:lnTo>
                    <a:pt x="389" y="321"/>
                  </a:lnTo>
                  <a:lnTo>
                    <a:pt x="396" y="345"/>
                  </a:lnTo>
                  <a:lnTo>
                    <a:pt x="404" y="367"/>
                  </a:lnTo>
                  <a:lnTo>
                    <a:pt x="412" y="386"/>
                  </a:lnTo>
                  <a:lnTo>
                    <a:pt x="421" y="405"/>
                  </a:lnTo>
                  <a:lnTo>
                    <a:pt x="435" y="422"/>
                  </a:lnTo>
                  <a:lnTo>
                    <a:pt x="449" y="438"/>
                  </a:lnTo>
                  <a:lnTo>
                    <a:pt x="464" y="453"/>
                  </a:lnTo>
                  <a:lnTo>
                    <a:pt x="473" y="467"/>
                  </a:lnTo>
                  <a:lnTo>
                    <a:pt x="475" y="483"/>
                  </a:lnTo>
                  <a:lnTo>
                    <a:pt x="469" y="498"/>
                  </a:lnTo>
                  <a:lnTo>
                    <a:pt x="451" y="518"/>
                  </a:lnTo>
                  <a:lnTo>
                    <a:pt x="442" y="523"/>
                  </a:lnTo>
                  <a:lnTo>
                    <a:pt x="433" y="528"/>
                  </a:lnTo>
                  <a:lnTo>
                    <a:pt x="422" y="532"/>
                  </a:lnTo>
                  <a:lnTo>
                    <a:pt x="413" y="537"/>
                  </a:lnTo>
                  <a:lnTo>
                    <a:pt x="402" y="540"/>
                  </a:lnTo>
                  <a:lnTo>
                    <a:pt x="390" y="541"/>
                  </a:lnTo>
                  <a:lnTo>
                    <a:pt x="376" y="540"/>
                  </a:lnTo>
                  <a:lnTo>
                    <a:pt x="362" y="538"/>
                  </a:lnTo>
                  <a:lnTo>
                    <a:pt x="343" y="532"/>
                  </a:lnTo>
                  <a:lnTo>
                    <a:pt x="327" y="524"/>
                  </a:lnTo>
                  <a:lnTo>
                    <a:pt x="310" y="514"/>
                  </a:lnTo>
                  <a:lnTo>
                    <a:pt x="293" y="503"/>
                  </a:lnTo>
                  <a:lnTo>
                    <a:pt x="275" y="489"/>
                  </a:lnTo>
                  <a:lnTo>
                    <a:pt x="257" y="475"/>
                  </a:lnTo>
                  <a:lnTo>
                    <a:pt x="239" y="461"/>
                  </a:lnTo>
                  <a:lnTo>
                    <a:pt x="222" y="448"/>
                  </a:lnTo>
                  <a:lnTo>
                    <a:pt x="203" y="432"/>
                  </a:lnTo>
                  <a:lnTo>
                    <a:pt x="186" y="418"/>
                  </a:lnTo>
                  <a:lnTo>
                    <a:pt x="169" y="401"/>
                  </a:lnTo>
                  <a:lnTo>
                    <a:pt x="154" y="385"/>
                  </a:lnTo>
                  <a:lnTo>
                    <a:pt x="137" y="367"/>
                  </a:lnTo>
                  <a:lnTo>
                    <a:pt x="120" y="350"/>
                  </a:lnTo>
                  <a:lnTo>
                    <a:pt x="105" y="332"/>
                  </a:lnTo>
                  <a:lnTo>
                    <a:pt x="89" y="316"/>
                  </a:lnTo>
                  <a:lnTo>
                    <a:pt x="18" y="307"/>
                  </a:lnTo>
                  <a:lnTo>
                    <a:pt x="9" y="255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2" name="Freeform 60">
              <a:extLst>
                <a:ext uri="{FF2B5EF4-FFF2-40B4-BE49-F238E27FC236}">
                  <a16:creationId xmlns:a16="http://schemas.microsoft.com/office/drawing/2014/main" id="{5762F8E0-E8E7-6A7B-5E64-5FF8977AB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2251075"/>
              <a:ext cx="303213" cy="203200"/>
            </a:xfrm>
            <a:custGeom>
              <a:avLst/>
              <a:gdLst>
                <a:gd name="T0" fmla="*/ 2147483647 w 382"/>
                <a:gd name="T1" fmla="*/ 2147483647 h 254"/>
                <a:gd name="T2" fmla="*/ 2147483647 w 382"/>
                <a:gd name="T3" fmla="*/ 2147483647 h 254"/>
                <a:gd name="T4" fmla="*/ 2147483647 w 382"/>
                <a:gd name="T5" fmla="*/ 2147483647 h 254"/>
                <a:gd name="T6" fmla="*/ 2147483647 w 382"/>
                <a:gd name="T7" fmla="*/ 2147483647 h 254"/>
                <a:gd name="T8" fmla="*/ 2147483647 w 382"/>
                <a:gd name="T9" fmla="*/ 2147483647 h 254"/>
                <a:gd name="T10" fmla="*/ 2147483647 w 382"/>
                <a:gd name="T11" fmla="*/ 2147483647 h 254"/>
                <a:gd name="T12" fmla="*/ 2147483647 w 382"/>
                <a:gd name="T13" fmla="*/ 2147483647 h 254"/>
                <a:gd name="T14" fmla="*/ 2147483647 w 382"/>
                <a:gd name="T15" fmla="*/ 2147483647 h 254"/>
                <a:gd name="T16" fmla="*/ 2147483647 w 382"/>
                <a:gd name="T17" fmla="*/ 2147483647 h 254"/>
                <a:gd name="T18" fmla="*/ 2147483647 w 382"/>
                <a:gd name="T19" fmla="*/ 2147483647 h 254"/>
                <a:gd name="T20" fmla="*/ 2147483647 w 382"/>
                <a:gd name="T21" fmla="*/ 2147483647 h 254"/>
                <a:gd name="T22" fmla="*/ 2147483647 w 382"/>
                <a:gd name="T23" fmla="*/ 2147483647 h 254"/>
                <a:gd name="T24" fmla="*/ 2147483647 w 382"/>
                <a:gd name="T25" fmla="*/ 2147483647 h 254"/>
                <a:gd name="T26" fmla="*/ 2147483647 w 382"/>
                <a:gd name="T27" fmla="*/ 2147483647 h 254"/>
                <a:gd name="T28" fmla="*/ 0 w 382"/>
                <a:gd name="T29" fmla="*/ 2147483647 h 254"/>
                <a:gd name="T30" fmla="*/ 2147483647 w 382"/>
                <a:gd name="T31" fmla="*/ 2147483647 h 254"/>
                <a:gd name="T32" fmla="*/ 2147483647 w 382"/>
                <a:gd name="T33" fmla="*/ 2147483647 h 254"/>
                <a:gd name="T34" fmla="*/ 2147483647 w 382"/>
                <a:gd name="T35" fmla="*/ 2147483647 h 254"/>
                <a:gd name="T36" fmla="*/ 2147483647 w 382"/>
                <a:gd name="T37" fmla="*/ 2147483647 h 254"/>
                <a:gd name="T38" fmla="*/ 2147483647 w 382"/>
                <a:gd name="T39" fmla="*/ 2147483647 h 254"/>
                <a:gd name="T40" fmla="*/ 2147483647 w 382"/>
                <a:gd name="T41" fmla="*/ 2147483647 h 254"/>
                <a:gd name="T42" fmla="*/ 2147483647 w 382"/>
                <a:gd name="T43" fmla="*/ 2147483647 h 254"/>
                <a:gd name="T44" fmla="*/ 2147483647 w 382"/>
                <a:gd name="T45" fmla="*/ 2147483647 h 254"/>
                <a:gd name="T46" fmla="*/ 2147483647 w 382"/>
                <a:gd name="T47" fmla="*/ 0 h 254"/>
                <a:gd name="T48" fmla="*/ 2147483647 w 382"/>
                <a:gd name="T49" fmla="*/ 2147483647 h 254"/>
                <a:gd name="T50" fmla="*/ 2147483647 w 382"/>
                <a:gd name="T51" fmla="*/ 2147483647 h 254"/>
                <a:gd name="T52" fmla="*/ 2147483647 w 382"/>
                <a:gd name="T53" fmla="*/ 2147483647 h 254"/>
                <a:gd name="T54" fmla="*/ 2147483647 w 382"/>
                <a:gd name="T55" fmla="*/ 2147483647 h 254"/>
                <a:gd name="T56" fmla="*/ 2147483647 w 382"/>
                <a:gd name="T57" fmla="*/ 2147483647 h 254"/>
                <a:gd name="T58" fmla="*/ 2147483647 w 382"/>
                <a:gd name="T59" fmla="*/ 2147483647 h 254"/>
                <a:gd name="T60" fmla="*/ 2147483647 w 382"/>
                <a:gd name="T61" fmla="*/ 2147483647 h 254"/>
                <a:gd name="T62" fmla="*/ 2147483647 w 382"/>
                <a:gd name="T63" fmla="*/ 2147483647 h 254"/>
                <a:gd name="T64" fmla="*/ 2147483647 w 382"/>
                <a:gd name="T65" fmla="*/ 2147483647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2"/>
                <a:gd name="T100" fmla="*/ 0 h 254"/>
                <a:gd name="T101" fmla="*/ 382 w 382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2" h="254">
                  <a:moveTo>
                    <a:pt x="364" y="161"/>
                  </a:moveTo>
                  <a:lnTo>
                    <a:pt x="342" y="183"/>
                  </a:lnTo>
                  <a:lnTo>
                    <a:pt x="318" y="205"/>
                  </a:lnTo>
                  <a:lnTo>
                    <a:pt x="287" y="222"/>
                  </a:lnTo>
                  <a:lnTo>
                    <a:pt x="255" y="237"/>
                  </a:lnTo>
                  <a:lnTo>
                    <a:pt x="217" y="248"/>
                  </a:lnTo>
                  <a:lnTo>
                    <a:pt x="181" y="254"/>
                  </a:lnTo>
                  <a:lnTo>
                    <a:pt x="143" y="254"/>
                  </a:lnTo>
                  <a:lnTo>
                    <a:pt x="109" y="252"/>
                  </a:lnTo>
                  <a:lnTo>
                    <a:pt x="74" y="241"/>
                  </a:lnTo>
                  <a:lnTo>
                    <a:pt x="47" y="228"/>
                  </a:lnTo>
                  <a:lnTo>
                    <a:pt x="25" y="212"/>
                  </a:lnTo>
                  <a:lnTo>
                    <a:pt x="10" y="192"/>
                  </a:lnTo>
                  <a:lnTo>
                    <a:pt x="1" y="169"/>
                  </a:lnTo>
                  <a:lnTo>
                    <a:pt x="0" y="146"/>
                  </a:lnTo>
                  <a:lnTo>
                    <a:pt x="5" y="120"/>
                  </a:lnTo>
                  <a:lnTo>
                    <a:pt x="21" y="95"/>
                  </a:lnTo>
                  <a:lnTo>
                    <a:pt x="39" y="71"/>
                  </a:lnTo>
                  <a:lnTo>
                    <a:pt x="65" y="50"/>
                  </a:lnTo>
                  <a:lnTo>
                    <a:pt x="94" y="32"/>
                  </a:lnTo>
                  <a:lnTo>
                    <a:pt x="129" y="18"/>
                  </a:lnTo>
                  <a:lnTo>
                    <a:pt x="164" y="6"/>
                  </a:lnTo>
                  <a:lnTo>
                    <a:pt x="202" y="1"/>
                  </a:lnTo>
                  <a:lnTo>
                    <a:pt x="238" y="0"/>
                  </a:lnTo>
                  <a:lnTo>
                    <a:pt x="275" y="5"/>
                  </a:lnTo>
                  <a:lnTo>
                    <a:pt x="309" y="13"/>
                  </a:lnTo>
                  <a:lnTo>
                    <a:pt x="336" y="27"/>
                  </a:lnTo>
                  <a:lnTo>
                    <a:pt x="358" y="44"/>
                  </a:lnTo>
                  <a:lnTo>
                    <a:pt x="373" y="64"/>
                  </a:lnTo>
                  <a:lnTo>
                    <a:pt x="381" y="86"/>
                  </a:lnTo>
                  <a:lnTo>
                    <a:pt x="382" y="111"/>
                  </a:lnTo>
                  <a:lnTo>
                    <a:pt x="377" y="135"/>
                  </a:lnTo>
                  <a:lnTo>
                    <a:pt x="364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3" name="Freeform 61">
              <a:extLst>
                <a:ext uri="{FF2B5EF4-FFF2-40B4-BE49-F238E27FC236}">
                  <a16:creationId xmlns:a16="http://schemas.microsoft.com/office/drawing/2014/main" id="{4D57B14E-C200-EEF0-DD5C-343BB1688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363" y="2271713"/>
              <a:ext cx="244475" cy="161925"/>
            </a:xfrm>
            <a:custGeom>
              <a:avLst/>
              <a:gdLst>
                <a:gd name="T0" fmla="*/ 2147483647 w 307"/>
                <a:gd name="T1" fmla="*/ 2147483647 h 202"/>
                <a:gd name="T2" fmla="*/ 2147483647 w 307"/>
                <a:gd name="T3" fmla="*/ 2147483647 h 202"/>
                <a:gd name="T4" fmla="*/ 2147483647 w 307"/>
                <a:gd name="T5" fmla="*/ 2147483647 h 202"/>
                <a:gd name="T6" fmla="*/ 2147483647 w 307"/>
                <a:gd name="T7" fmla="*/ 2147483647 h 202"/>
                <a:gd name="T8" fmla="*/ 2147483647 w 307"/>
                <a:gd name="T9" fmla="*/ 2147483647 h 202"/>
                <a:gd name="T10" fmla="*/ 2147483647 w 307"/>
                <a:gd name="T11" fmla="*/ 2147483647 h 202"/>
                <a:gd name="T12" fmla="*/ 2147483647 w 307"/>
                <a:gd name="T13" fmla="*/ 2147483647 h 202"/>
                <a:gd name="T14" fmla="*/ 2147483647 w 307"/>
                <a:gd name="T15" fmla="*/ 2147483647 h 202"/>
                <a:gd name="T16" fmla="*/ 2147483647 w 307"/>
                <a:gd name="T17" fmla="*/ 2147483647 h 202"/>
                <a:gd name="T18" fmla="*/ 2147483647 w 307"/>
                <a:gd name="T19" fmla="*/ 2147483647 h 202"/>
                <a:gd name="T20" fmla="*/ 2147483647 w 307"/>
                <a:gd name="T21" fmla="*/ 2147483647 h 202"/>
                <a:gd name="T22" fmla="*/ 2147483647 w 307"/>
                <a:gd name="T23" fmla="*/ 2147483647 h 202"/>
                <a:gd name="T24" fmla="*/ 2147483647 w 307"/>
                <a:gd name="T25" fmla="*/ 2147483647 h 202"/>
                <a:gd name="T26" fmla="*/ 0 w 307"/>
                <a:gd name="T27" fmla="*/ 2147483647 h 202"/>
                <a:gd name="T28" fmla="*/ 0 w 307"/>
                <a:gd name="T29" fmla="*/ 2147483647 h 202"/>
                <a:gd name="T30" fmla="*/ 2147483647 w 307"/>
                <a:gd name="T31" fmla="*/ 2147483647 h 202"/>
                <a:gd name="T32" fmla="*/ 2147483647 w 307"/>
                <a:gd name="T33" fmla="*/ 2147483647 h 202"/>
                <a:gd name="T34" fmla="*/ 2147483647 w 307"/>
                <a:gd name="T35" fmla="*/ 2147483647 h 202"/>
                <a:gd name="T36" fmla="*/ 2147483647 w 307"/>
                <a:gd name="T37" fmla="*/ 2147483647 h 202"/>
                <a:gd name="T38" fmla="*/ 2147483647 w 307"/>
                <a:gd name="T39" fmla="*/ 2147483647 h 202"/>
                <a:gd name="T40" fmla="*/ 2147483647 w 307"/>
                <a:gd name="T41" fmla="*/ 2147483647 h 202"/>
                <a:gd name="T42" fmla="*/ 2147483647 w 307"/>
                <a:gd name="T43" fmla="*/ 2147483647 h 202"/>
                <a:gd name="T44" fmla="*/ 2147483647 w 307"/>
                <a:gd name="T45" fmla="*/ 2147483647 h 202"/>
                <a:gd name="T46" fmla="*/ 2147483647 w 307"/>
                <a:gd name="T47" fmla="*/ 0 h 202"/>
                <a:gd name="T48" fmla="*/ 2147483647 w 307"/>
                <a:gd name="T49" fmla="*/ 2147483647 h 202"/>
                <a:gd name="T50" fmla="*/ 2147483647 w 307"/>
                <a:gd name="T51" fmla="*/ 2147483647 h 202"/>
                <a:gd name="T52" fmla="*/ 2147483647 w 307"/>
                <a:gd name="T53" fmla="*/ 2147483647 h 202"/>
                <a:gd name="T54" fmla="*/ 2147483647 w 307"/>
                <a:gd name="T55" fmla="*/ 2147483647 h 202"/>
                <a:gd name="T56" fmla="*/ 2147483647 w 307"/>
                <a:gd name="T57" fmla="*/ 2147483647 h 202"/>
                <a:gd name="T58" fmla="*/ 2147483647 w 307"/>
                <a:gd name="T59" fmla="*/ 2147483647 h 202"/>
                <a:gd name="T60" fmla="*/ 2147483647 w 307"/>
                <a:gd name="T61" fmla="*/ 2147483647 h 202"/>
                <a:gd name="T62" fmla="*/ 2147483647 w 307"/>
                <a:gd name="T63" fmla="*/ 2147483647 h 202"/>
                <a:gd name="T64" fmla="*/ 2147483647 w 307"/>
                <a:gd name="T65" fmla="*/ 2147483647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202"/>
                <a:gd name="T101" fmla="*/ 307 w 307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202">
                  <a:moveTo>
                    <a:pt x="291" y="129"/>
                  </a:moveTo>
                  <a:lnTo>
                    <a:pt x="275" y="147"/>
                  </a:lnTo>
                  <a:lnTo>
                    <a:pt x="254" y="164"/>
                  </a:lnTo>
                  <a:lnTo>
                    <a:pt x="229" y="178"/>
                  </a:lnTo>
                  <a:lnTo>
                    <a:pt x="204" y="189"/>
                  </a:lnTo>
                  <a:lnTo>
                    <a:pt x="174" y="197"/>
                  </a:lnTo>
                  <a:lnTo>
                    <a:pt x="144" y="202"/>
                  </a:lnTo>
                  <a:lnTo>
                    <a:pt x="114" y="202"/>
                  </a:lnTo>
                  <a:lnTo>
                    <a:pt x="86" y="201"/>
                  </a:lnTo>
                  <a:lnTo>
                    <a:pt x="59" y="193"/>
                  </a:lnTo>
                  <a:lnTo>
                    <a:pt x="37" y="183"/>
                  </a:lnTo>
                  <a:lnTo>
                    <a:pt x="19" y="169"/>
                  </a:lnTo>
                  <a:lnTo>
                    <a:pt x="7" y="153"/>
                  </a:lnTo>
                  <a:lnTo>
                    <a:pt x="0" y="135"/>
                  </a:lnTo>
                  <a:lnTo>
                    <a:pt x="0" y="117"/>
                  </a:lnTo>
                  <a:lnTo>
                    <a:pt x="3" y="96"/>
                  </a:lnTo>
                  <a:lnTo>
                    <a:pt x="16" y="77"/>
                  </a:lnTo>
                  <a:lnTo>
                    <a:pt x="32" y="56"/>
                  </a:lnTo>
                  <a:lnTo>
                    <a:pt x="52" y="40"/>
                  </a:lnTo>
                  <a:lnTo>
                    <a:pt x="76" y="24"/>
                  </a:lnTo>
                  <a:lnTo>
                    <a:pt x="103" y="14"/>
                  </a:lnTo>
                  <a:lnTo>
                    <a:pt x="131" y="5"/>
                  </a:lnTo>
                  <a:lnTo>
                    <a:pt x="161" y="1"/>
                  </a:lnTo>
                  <a:lnTo>
                    <a:pt x="191" y="0"/>
                  </a:lnTo>
                  <a:lnTo>
                    <a:pt x="222" y="5"/>
                  </a:lnTo>
                  <a:lnTo>
                    <a:pt x="248" y="11"/>
                  </a:lnTo>
                  <a:lnTo>
                    <a:pt x="269" y="21"/>
                  </a:lnTo>
                  <a:lnTo>
                    <a:pt x="286" y="34"/>
                  </a:lnTo>
                  <a:lnTo>
                    <a:pt x="299" y="51"/>
                  </a:lnTo>
                  <a:lnTo>
                    <a:pt x="306" y="68"/>
                  </a:lnTo>
                  <a:lnTo>
                    <a:pt x="307" y="87"/>
                  </a:lnTo>
                  <a:lnTo>
                    <a:pt x="302" y="107"/>
                  </a:lnTo>
                  <a:lnTo>
                    <a:pt x="291" y="12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4" name="Freeform 62">
              <a:extLst>
                <a:ext uri="{FF2B5EF4-FFF2-40B4-BE49-F238E27FC236}">
                  <a16:creationId xmlns:a16="http://schemas.microsoft.com/office/drawing/2014/main" id="{B96CA77A-4DD0-6C54-9879-FC9F22482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863" y="2032000"/>
              <a:ext cx="276225" cy="239713"/>
            </a:xfrm>
            <a:custGeom>
              <a:avLst/>
              <a:gdLst>
                <a:gd name="T0" fmla="*/ 2147483647 w 348"/>
                <a:gd name="T1" fmla="*/ 2147483647 h 303"/>
                <a:gd name="T2" fmla="*/ 2147483647 w 348"/>
                <a:gd name="T3" fmla="*/ 2147483647 h 303"/>
                <a:gd name="T4" fmla="*/ 2147483647 w 348"/>
                <a:gd name="T5" fmla="*/ 2147483647 h 303"/>
                <a:gd name="T6" fmla="*/ 2147483647 w 348"/>
                <a:gd name="T7" fmla="*/ 2147483647 h 303"/>
                <a:gd name="T8" fmla="*/ 2147483647 w 348"/>
                <a:gd name="T9" fmla="*/ 2147483647 h 303"/>
                <a:gd name="T10" fmla="*/ 2147483647 w 348"/>
                <a:gd name="T11" fmla="*/ 2147483647 h 303"/>
                <a:gd name="T12" fmla="*/ 2147483647 w 348"/>
                <a:gd name="T13" fmla="*/ 2147483647 h 303"/>
                <a:gd name="T14" fmla="*/ 2147483647 w 348"/>
                <a:gd name="T15" fmla="*/ 2147483647 h 303"/>
                <a:gd name="T16" fmla="*/ 2147483647 w 348"/>
                <a:gd name="T17" fmla="*/ 2147483647 h 303"/>
                <a:gd name="T18" fmla="*/ 2147483647 w 348"/>
                <a:gd name="T19" fmla="*/ 2147483647 h 303"/>
                <a:gd name="T20" fmla="*/ 2147483647 w 348"/>
                <a:gd name="T21" fmla="*/ 2147483647 h 303"/>
                <a:gd name="T22" fmla="*/ 2147483647 w 348"/>
                <a:gd name="T23" fmla="*/ 2147483647 h 303"/>
                <a:gd name="T24" fmla="*/ 2147483647 w 348"/>
                <a:gd name="T25" fmla="*/ 2147483647 h 303"/>
                <a:gd name="T26" fmla="*/ 2147483647 w 348"/>
                <a:gd name="T27" fmla="*/ 2147483647 h 303"/>
                <a:gd name="T28" fmla="*/ 2147483647 w 348"/>
                <a:gd name="T29" fmla="*/ 2147483647 h 303"/>
                <a:gd name="T30" fmla="*/ 0 w 348"/>
                <a:gd name="T31" fmla="*/ 2147483647 h 303"/>
                <a:gd name="T32" fmla="*/ 2147483647 w 348"/>
                <a:gd name="T33" fmla="*/ 2147483647 h 303"/>
                <a:gd name="T34" fmla="*/ 2147483647 w 348"/>
                <a:gd name="T35" fmla="*/ 2147483647 h 303"/>
                <a:gd name="T36" fmla="*/ 2147483647 w 348"/>
                <a:gd name="T37" fmla="*/ 2147483647 h 303"/>
                <a:gd name="T38" fmla="*/ 2147483647 w 348"/>
                <a:gd name="T39" fmla="*/ 2147483647 h 303"/>
                <a:gd name="T40" fmla="*/ 2147483647 w 348"/>
                <a:gd name="T41" fmla="*/ 2147483647 h 303"/>
                <a:gd name="T42" fmla="*/ 2147483647 w 348"/>
                <a:gd name="T43" fmla="*/ 2147483647 h 303"/>
                <a:gd name="T44" fmla="*/ 2147483647 w 348"/>
                <a:gd name="T45" fmla="*/ 2147483647 h 303"/>
                <a:gd name="T46" fmla="*/ 2147483647 w 348"/>
                <a:gd name="T47" fmla="*/ 2147483647 h 303"/>
                <a:gd name="T48" fmla="*/ 2147483647 w 348"/>
                <a:gd name="T49" fmla="*/ 2147483647 h 303"/>
                <a:gd name="T50" fmla="*/ 2147483647 w 348"/>
                <a:gd name="T51" fmla="*/ 0 h 303"/>
                <a:gd name="T52" fmla="*/ 2147483647 w 348"/>
                <a:gd name="T53" fmla="*/ 2147483647 h 303"/>
                <a:gd name="T54" fmla="*/ 2147483647 w 348"/>
                <a:gd name="T55" fmla="*/ 2147483647 h 303"/>
                <a:gd name="T56" fmla="*/ 2147483647 w 348"/>
                <a:gd name="T57" fmla="*/ 2147483647 h 303"/>
                <a:gd name="T58" fmla="*/ 2147483647 w 348"/>
                <a:gd name="T59" fmla="*/ 2147483647 h 303"/>
                <a:gd name="T60" fmla="*/ 2147483647 w 348"/>
                <a:gd name="T61" fmla="*/ 2147483647 h 303"/>
                <a:gd name="T62" fmla="*/ 2147483647 w 348"/>
                <a:gd name="T63" fmla="*/ 2147483647 h 303"/>
                <a:gd name="T64" fmla="*/ 2147483647 w 348"/>
                <a:gd name="T65" fmla="*/ 2147483647 h 3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303"/>
                <a:gd name="T101" fmla="*/ 348 w 348"/>
                <a:gd name="T102" fmla="*/ 303 h 3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303">
                  <a:moveTo>
                    <a:pt x="347" y="113"/>
                  </a:moveTo>
                  <a:lnTo>
                    <a:pt x="335" y="142"/>
                  </a:lnTo>
                  <a:lnTo>
                    <a:pt x="320" y="172"/>
                  </a:lnTo>
                  <a:lnTo>
                    <a:pt x="299" y="200"/>
                  </a:lnTo>
                  <a:lnTo>
                    <a:pt x="275" y="228"/>
                  </a:lnTo>
                  <a:lnTo>
                    <a:pt x="245" y="251"/>
                  </a:lnTo>
                  <a:lnTo>
                    <a:pt x="214" y="272"/>
                  </a:lnTo>
                  <a:lnTo>
                    <a:pt x="179" y="287"/>
                  </a:lnTo>
                  <a:lnTo>
                    <a:pt x="146" y="299"/>
                  </a:lnTo>
                  <a:lnTo>
                    <a:pt x="111" y="303"/>
                  </a:lnTo>
                  <a:lnTo>
                    <a:pt x="81" y="301"/>
                  </a:lnTo>
                  <a:lnTo>
                    <a:pt x="54" y="293"/>
                  </a:lnTo>
                  <a:lnTo>
                    <a:pt x="33" y="283"/>
                  </a:lnTo>
                  <a:lnTo>
                    <a:pt x="15" y="265"/>
                  </a:lnTo>
                  <a:lnTo>
                    <a:pt x="5" y="244"/>
                  </a:lnTo>
                  <a:lnTo>
                    <a:pt x="0" y="219"/>
                  </a:lnTo>
                  <a:lnTo>
                    <a:pt x="3" y="191"/>
                  </a:lnTo>
                  <a:lnTo>
                    <a:pt x="11" y="160"/>
                  </a:lnTo>
                  <a:lnTo>
                    <a:pt x="27" y="129"/>
                  </a:lnTo>
                  <a:lnTo>
                    <a:pt x="47" y="101"/>
                  </a:lnTo>
                  <a:lnTo>
                    <a:pt x="73" y="75"/>
                  </a:lnTo>
                  <a:lnTo>
                    <a:pt x="102" y="52"/>
                  </a:lnTo>
                  <a:lnTo>
                    <a:pt x="134" y="33"/>
                  </a:lnTo>
                  <a:lnTo>
                    <a:pt x="168" y="17"/>
                  </a:lnTo>
                  <a:lnTo>
                    <a:pt x="204" y="7"/>
                  </a:lnTo>
                  <a:lnTo>
                    <a:pt x="236" y="0"/>
                  </a:lnTo>
                  <a:lnTo>
                    <a:pt x="267" y="2"/>
                  </a:lnTo>
                  <a:lnTo>
                    <a:pt x="293" y="7"/>
                  </a:lnTo>
                  <a:lnTo>
                    <a:pt x="316" y="20"/>
                  </a:lnTo>
                  <a:lnTo>
                    <a:pt x="332" y="35"/>
                  </a:lnTo>
                  <a:lnTo>
                    <a:pt x="343" y="57"/>
                  </a:lnTo>
                  <a:lnTo>
                    <a:pt x="348" y="83"/>
                  </a:lnTo>
                  <a:lnTo>
                    <a:pt x="347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5" name="Freeform 63">
              <a:extLst>
                <a:ext uri="{FF2B5EF4-FFF2-40B4-BE49-F238E27FC236}">
                  <a16:creationId xmlns:a16="http://schemas.microsoft.com/office/drawing/2014/main" id="{7349B702-1515-DDE2-CBE7-4DA217CD1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850" y="2057400"/>
              <a:ext cx="220663" cy="192088"/>
            </a:xfrm>
            <a:custGeom>
              <a:avLst/>
              <a:gdLst>
                <a:gd name="T0" fmla="*/ 2147483647 w 278"/>
                <a:gd name="T1" fmla="*/ 2147483647 h 243"/>
                <a:gd name="T2" fmla="*/ 2147483647 w 278"/>
                <a:gd name="T3" fmla="*/ 2147483647 h 243"/>
                <a:gd name="T4" fmla="*/ 2147483647 w 278"/>
                <a:gd name="T5" fmla="*/ 2147483647 h 243"/>
                <a:gd name="T6" fmla="*/ 2147483647 w 278"/>
                <a:gd name="T7" fmla="*/ 2147483647 h 243"/>
                <a:gd name="T8" fmla="*/ 2147483647 w 278"/>
                <a:gd name="T9" fmla="*/ 2147483647 h 243"/>
                <a:gd name="T10" fmla="*/ 2147483647 w 278"/>
                <a:gd name="T11" fmla="*/ 2147483647 h 243"/>
                <a:gd name="T12" fmla="*/ 2147483647 w 278"/>
                <a:gd name="T13" fmla="*/ 2147483647 h 243"/>
                <a:gd name="T14" fmla="*/ 2147483647 w 278"/>
                <a:gd name="T15" fmla="*/ 2147483647 h 243"/>
                <a:gd name="T16" fmla="*/ 2147483647 w 278"/>
                <a:gd name="T17" fmla="*/ 2147483647 h 243"/>
                <a:gd name="T18" fmla="*/ 2147483647 w 278"/>
                <a:gd name="T19" fmla="*/ 2147483647 h 243"/>
                <a:gd name="T20" fmla="*/ 2147483647 w 278"/>
                <a:gd name="T21" fmla="*/ 2147483647 h 243"/>
                <a:gd name="T22" fmla="*/ 2147483647 w 278"/>
                <a:gd name="T23" fmla="*/ 2147483647 h 243"/>
                <a:gd name="T24" fmla="*/ 2147483647 w 278"/>
                <a:gd name="T25" fmla="*/ 2147483647 h 243"/>
                <a:gd name="T26" fmla="*/ 2147483647 w 278"/>
                <a:gd name="T27" fmla="*/ 2147483647 h 243"/>
                <a:gd name="T28" fmla="*/ 2147483647 w 278"/>
                <a:gd name="T29" fmla="*/ 2147483647 h 243"/>
                <a:gd name="T30" fmla="*/ 0 w 278"/>
                <a:gd name="T31" fmla="*/ 2147483647 h 243"/>
                <a:gd name="T32" fmla="*/ 2147483647 w 278"/>
                <a:gd name="T33" fmla="*/ 2147483647 h 243"/>
                <a:gd name="T34" fmla="*/ 2147483647 w 278"/>
                <a:gd name="T35" fmla="*/ 2147483647 h 243"/>
                <a:gd name="T36" fmla="*/ 2147483647 w 278"/>
                <a:gd name="T37" fmla="*/ 2147483647 h 243"/>
                <a:gd name="T38" fmla="*/ 2147483647 w 278"/>
                <a:gd name="T39" fmla="*/ 2147483647 h 243"/>
                <a:gd name="T40" fmla="*/ 2147483647 w 278"/>
                <a:gd name="T41" fmla="*/ 2147483647 h 243"/>
                <a:gd name="T42" fmla="*/ 2147483647 w 278"/>
                <a:gd name="T43" fmla="*/ 2147483647 h 243"/>
                <a:gd name="T44" fmla="*/ 2147483647 w 278"/>
                <a:gd name="T45" fmla="*/ 2147483647 h 243"/>
                <a:gd name="T46" fmla="*/ 2147483647 w 278"/>
                <a:gd name="T47" fmla="*/ 2147483647 h 243"/>
                <a:gd name="T48" fmla="*/ 2147483647 w 278"/>
                <a:gd name="T49" fmla="*/ 2147483647 h 243"/>
                <a:gd name="T50" fmla="*/ 2147483647 w 278"/>
                <a:gd name="T51" fmla="*/ 0 h 243"/>
                <a:gd name="T52" fmla="*/ 2147483647 w 278"/>
                <a:gd name="T53" fmla="*/ 0 h 243"/>
                <a:gd name="T54" fmla="*/ 2147483647 w 278"/>
                <a:gd name="T55" fmla="*/ 2147483647 h 243"/>
                <a:gd name="T56" fmla="*/ 2147483647 w 278"/>
                <a:gd name="T57" fmla="*/ 2147483647 h 243"/>
                <a:gd name="T58" fmla="*/ 2147483647 w 278"/>
                <a:gd name="T59" fmla="*/ 2147483647 h 243"/>
                <a:gd name="T60" fmla="*/ 2147483647 w 278"/>
                <a:gd name="T61" fmla="*/ 2147483647 h 243"/>
                <a:gd name="T62" fmla="*/ 2147483647 w 278"/>
                <a:gd name="T63" fmla="*/ 2147483647 h 243"/>
                <a:gd name="T64" fmla="*/ 2147483647 w 278"/>
                <a:gd name="T65" fmla="*/ 2147483647 h 2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8"/>
                <a:gd name="T100" fmla="*/ 0 h 243"/>
                <a:gd name="T101" fmla="*/ 278 w 278"/>
                <a:gd name="T102" fmla="*/ 243 h 2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8" h="243">
                  <a:moveTo>
                    <a:pt x="278" y="91"/>
                  </a:moveTo>
                  <a:lnTo>
                    <a:pt x="269" y="114"/>
                  </a:lnTo>
                  <a:lnTo>
                    <a:pt x="258" y="137"/>
                  </a:lnTo>
                  <a:lnTo>
                    <a:pt x="241" y="159"/>
                  </a:lnTo>
                  <a:lnTo>
                    <a:pt x="221" y="182"/>
                  </a:lnTo>
                  <a:lnTo>
                    <a:pt x="197" y="200"/>
                  </a:lnTo>
                  <a:lnTo>
                    <a:pt x="172" y="217"/>
                  </a:lnTo>
                  <a:lnTo>
                    <a:pt x="145" y="230"/>
                  </a:lnTo>
                  <a:lnTo>
                    <a:pt x="118" y="241"/>
                  </a:lnTo>
                  <a:lnTo>
                    <a:pt x="90" y="243"/>
                  </a:lnTo>
                  <a:lnTo>
                    <a:pt x="66" y="242"/>
                  </a:lnTo>
                  <a:lnTo>
                    <a:pt x="44" y="235"/>
                  </a:lnTo>
                  <a:lnTo>
                    <a:pt x="28" y="226"/>
                  </a:lnTo>
                  <a:lnTo>
                    <a:pt x="13" y="212"/>
                  </a:lnTo>
                  <a:lnTo>
                    <a:pt x="4" y="195"/>
                  </a:lnTo>
                  <a:lnTo>
                    <a:pt x="0" y="176"/>
                  </a:lnTo>
                  <a:lnTo>
                    <a:pt x="3" y="154"/>
                  </a:lnTo>
                  <a:lnTo>
                    <a:pt x="10" y="128"/>
                  </a:lnTo>
                  <a:lnTo>
                    <a:pt x="22" y="104"/>
                  </a:lnTo>
                  <a:lnTo>
                    <a:pt x="38" y="80"/>
                  </a:lnTo>
                  <a:lnTo>
                    <a:pt x="60" y="60"/>
                  </a:lnTo>
                  <a:lnTo>
                    <a:pt x="82" y="40"/>
                  </a:lnTo>
                  <a:lnTo>
                    <a:pt x="108" y="25"/>
                  </a:lnTo>
                  <a:lnTo>
                    <a:pt x="135" y="13"/>
                  </a:lnTo>
                  <a:lnTo>
                    <a:pt x="163" y="5"/>
                  </a:lnTo>
                  <a:lnTo>
                    <a:pt x="189" y="0"/>
                  </a:lnTo>
                  <a:lnTo>
                    <a:pt x="214" y="0"/>
                  </a:lnTo>
                  <a:lnTo>
                    <a:pt x="234" y="5"/>
                  </a:lnTo>
                  <a:lnTo>
                    <a:pt x="252" y="16"/>
                  </a:lnTo>
                  <a:lnTo>
                    <a:pt x="265" y="29"/>
                  </a:lnTo>
                  <a:lnTo>
                    <a:pt x="274" y="45"/>
                  </a:lnTo>
                  <a:lnTo>
                    <a:pt x="278" y="66"/>
                  </a:lnTo>
                  <a:lnTo>
                    <a:pt x="278" y="9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6" name="Freeform 64">
              <a:extLst>
                <a:ext uri="{FF2B5EF4-FFF2-40B4-BE49-F238E27FC236}">
                  <a16:creationId xmlns:a16="http://schemas.microsoft.com/office/drawing/2014/main" id="{E041B238-2F41-DFE0-CC6D-E06918611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175" y="2644775"/>
              <a:ext cx="203200" cy="203200"/>
            </a:xfrm>
            <a:custGeom>
              <a:avLst/>
              <a:gdLst>
                <a:gd name="T0" fmla="*/ 2147483647 w 254"/>
                <a:gd name="T1" fmla="*/ 2147483647 h 255"/>
                <a:gd name="T2" fmla="*/ 2147483647 w 254"/>
                <a:gd name="T3" fmla="*/ 2147483647 h 255"/>
                <a:gd name="T4" fmla="*/ 2147483647 w 254"/>
                <a:gd name="T5" fmla="*/ 2147483647 h 255"/>
                <a:gd name="T6" fmla="*/ 0 w 254"/>
                <a:gd name="T7" fmla="*/ 2147483647 h 255"/>
                <a:gd name="T8" fmla="*/ 2147483647 w 254"/>
                <a:gd name="T9" fmla="*/ 2147483647 h 255"/>
                <a:gd name="T10" fmla="*/ 2147483647 w 254"/>
                <a:gd name="T11" fmla="*/ 2147483647 h 255"/>
                <a:gd name="T12" fmla="*/ 2147483647 w 254"/>
                <a:gd name="T13" fmla="*/ 2147483647 h 255"/>
                <a:gd name="T14" fmla="*/ 2147483647 w 254"/>
                <a:gd name="T15" fmla="*/ 0 h 255"/>
                <a:gd name="T16" fmla="*/ 2147483647 w 254"/>
                <a:gd name="T17" fmla="*/ 2147483647 h 255"/>
                <a:gd name="T18" fmla="*/ 2147483647 w 254"/>
                <a:gd name="T19" fmla="*/ 2147483647 h 255"/>
                <a:gd name="T20" fmla="*/ 2147483647 w 254"/>
                <a:gd name="T21" fmla="*/ 2147483647 h 255"/>
                <a:gd name="T22" fmla="*/ 2147483647 w 254"/>
                <a:gd name="T23" fmla="*/ 2147483647 h 255"/>
                <a:gd name="T24" fmla="*/ 2147483647 w 254"/>
                <a:gd name="T25" fmla="*/ 2147483647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255"/>
                <a:gd name="T41" fmla="*/ 254 w 254"/>
                <a:gd name="T42" fmla="*/ 255 h 2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255">
                  <a:moveTo>
                    <a:pt x="137" y="255"/>
                  </a:moveTo>
                  <a:lnTo>
                    <a:pt x="36" y="219"/>
                  </a:lnTo>
                  <a:lnTo>
                    <a:pt x="9" y="168"/>
                  </a:lnTo>
                  <a:lnTo>
                    <a:pt x="0" y="122"/>
                  </a:lnTo>
                  <a:lnTo>
                    <a:pt x="19" y="72"/>
                  </a:lnTo>
                  <a:lnTo>
                    <a:pt x="52" y="33"/>
                  </a:lnTo>
                  <a:lnTo>
                    <a:pt x="90" y="15"/>
                  </a:lnTo>
                  <a:lnTo>
                    <a:pt x="139" y="0"/>
                  </a:lnTo>
                  <a:lnTo>
                    <a:pt x="244" y="51"/>
                  </a:lnTo>
                  <a:lnTo>
                    <a:pt x="254" y="99"/>
                  </a:lnTo>
                  <a:lnTo>
                    <a:pt x="254" y="160"/>
                  </a:lnTo>
                  <a:lnTo>
                    <a:pt x="218" y="235"/>
                  </a:lnTo>
                  <a:lnTo>
                    <a:pt x="137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7" name="Freeform 65">
              <a:extLst>
                <a:ext uri="{FF2B5EF4-FFF2-40B4-BE49-F238E27FC236}">
                  <a16:creationId xmlns:a16="http://schemas.microsoft.com/office/drawing/2014/main" id="{353D98D3-6D33-000B-9C1C-48B8DB76D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6575" y="2668588"/>
              <a:ext cx="157163" cy="158750"/>
            </a:xfrm>
            <a:custGeom>
              <a:avLst/>
              <a:gdLst>
                <a:gd name="T0" fmla="*/ 2147483647 w 199"/>
                <a:gd name="T1" fmla="*/ 2147483647 h 199"/>
                <a:gd name="T2" fmla="*/ 2147483647 w 199"/>
                <a:gd name="T3" fmla="*/ 2147483647 h 199"/>
                <a:gd name="T4" fmla="*/ 2147483647 w 199"/>
                <a:gd name="T5" fmla="*/ 2147483647 h 199"/>
                <a:gd name="T6" fmla="*/ 0 w 199"/>
                <a:gd name="T7" fmla="*/ 2147483647 h 199"/>
                <a:gd name="T8" fmla="*/ 2147483647 w 199"/>
                <a:gd name="T9" fmla="*/ 2147483647 h 199"/>
                <a:gd name="T10" fmla="*/ 2147483647 w 199"/>
                <a:gd name="T11" fmla="*/ 2147483647 h 199"/>
                <a:gd name="T12" fmla="*/ 2147483647 w 199"/>
                <a:gd name="T13" fmla="*/ 2147483647 h 199"/>
                <a:gd name="T14" fmla="*/ 2147483647 w 199"/>
                <a:gd name="T15" fmla="*/ 0 h 199"/>
                <a:gd name="T16" fmla="*/ 2147483647 w 199"/>
                <a:gd name="T17" fmla="*/ 2147483647 h 199"/>
                <a:gd name="T18" fmla="*/ 2147483647 w 199"/>
                <a:gd name="T19" fmla="*/ 2147483647 h 199"/>
                <a:gd name="T20" fmla="*/ 2147483647 w 199"/>
                <a:gd name="T21" fmla="*/ 2147483647 h 199"/>
                <a:gd name="T22" fmla="*/ 2147483647 w 199"/>
                <a:gd name="T23" fmla="*/ 2147483647 h 199"/>
                <a:gd name="T24" fmla="*/ 2147483647 w 199"/>
                <a:gd name="T25" fmla="*/ 2147483647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9"/>
                <a:gd name="T40" fmla="*/ 0 h 199"/>
                <a:gd name="T41" fmla="*/ 199 w 199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9" h="199">
                  <a:moveTo>
                    <a:pt x="106" y="199"/>
                  </a:moveTo>
                  <a:lnTo>
                    <a:pt x="30" y="170"/>
                  </a:lnTo>
                  <a:lnTo>
                    <a:pt x="9" y="133"/>
                  </a:lnTo>
                  <a:lnTo>
                    <a:pt x="0" y="95"/>
                  </a:lnTo>
                  <a:lnTo>
                    <a:pt x="11" y="59"/>
                  </a:lnTo>
                  <a:lnTo>
                    <a:pt x="39" y="21"/>
                  </a:lnTo>
                  <a:lnTo>
                    <a:pt x="77" y="7"/>
                  </a:lnTo>
                  <a:lnTo>
                    <a:pt x="108" y="0"/>
                  </a:lnTo>
                  <a:lnTo>
                    <a:pt x="177" y="31"/>
                  </a:lnTo>
                  <a:lnTo>
                    <a:pt x="195" y="77"/>
                  </a:lnTo>
                  <a:lnTo>
                    <a:pt x="199" y="124"/>
                  </a:lnTo>
                  <a:lnTo>
                    <a:pt x="169" y="185"/>
                  </a:lnTo>
                  <a:lnTo>
                    <a:pt x="106" y="199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8" name="Freeform 66">
              <a:extLst>
                <a:ext uri="{FF2B5EF4-FFF2-40B4-BE49-F238E27FC236}">
                  <a16:creationId xmlns:a16="http://schemas.microsoft.com/office/drawing/2014/main" id="{CB6808C6-EBDE-2B43-DC13-032D2DF6E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0863" y="2686050"/>
              <a:ext cx="112713" cy="109538"/>
            </a:xfrm>
            <a:custGeom>
              <a:avLst/>
              <a:gdLst>
                <a:gd name="T0" fmla="*/ 0 w 142"/>
                <a:gd name="T1" fmla="*/ 2147483647 h 139"/>
                <a:gd name="T2" fmla="*/ 2147483647 w 142"/>
                <a:gd name="T3" fmla="*/ 2147483647 h 139"/>
                <a:gd name="T4" fmla="*/ 2147483647 w 142"/>
                <a:gd name="T5" fmla="*/ 2147483647 h 139"/>
                <a:gd name="T6" fmla="*/ 2147483647 w 142"/>
                <a:gd name="T7" fmla="*/ 2147483647 h 139"/>
                <a:gd name="T8" fmla="*/ 2147483647 w 142"/>
                <a:gd name="T9" fmla="*/ 2147483647 h 139"/>
                <a:gd name="T10" fmla="*/ 2147483647 w 142"/>
                <a:gd name="T11" fmla="*/ 2147483647 h 139"/>
                <a:gd name="T12" fmla="*/ 2147483647 w 142"/>
                <a:gd name="T13" fmla="*/ 2147483647 h 139"/>
                <a:gd name="T14" fmla="*/ 2147483647 w 142"/>
                <a:gd name="T15" fmla="*/ 2147483647 h 139"/>
                <a:gd name="T16" fmla="*/ 2147483647 w 142"/>
                <a:gd name="T17" fmla="*/ 2147483647 h 139"/>
                <a:gd name="T18" fmla="*/ 2147483647 w 142"/>
                <a:gd name="T19" fmla="*/ 0 h 139"/>
                <a:gd name="T20" fmla="*/ 2147483647 w 142"/>
                <a:gd name="T21" fmla="*/ 2147483647 h 139"/>
                <a:gd name="T22" fmla="*/ 2147483647 w 142"/>
                <a:gd name="T23" fmla="*/ 2147483647 h 139"/>
                <a:gd name="T24" fmla="*/ 2147483647 w 142"/>
                <a:gd name="T25" fmla="*/ 2147483647 h 139"/>
                <a:gd name="T26" fmla="*/ 0 w 142"/>
                <a:gd name="T27" fmla="*/ 2147483647 h 139"/>
                <a:gd name="T28" fmla="*/ 0 w 142"/>
                <a:gd name="T29" fmla="*/ 2147483647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"/>
                <a:gd name="T46" fmla="*/ 0 h 139"/>
                <a:gd name="T47" fmla="*/ 142 w 142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" h="139">
                  <a:moveTo>
                    <a:pt x="0" y="27"/>
                  </a:moveTo>
                  <a:lnTo>
                    <a:pt x="5" y="57"/>
                  </a:lnTo>
                  <a:lnTo>
                    <a:pt x="18" y="87"/>
                  </a:lnTo>
                  <a:lnTo>
                    <a:pt x="54" y="121"/>
                  </a:lnTo>
                  <a:lnTo>
                    <a:pt x="108" y="139"/>
                  </a:lnTo>
                  <a:lnTo>
                    <a:pt x="142" y="109"/>
                  </a:lnTo>
                  <a:lnTo>
                    <a:pt x="136" y="73"/>
                  </a:lnTo>
                  <a:lnTo>
                    <a:pt x="96" y="33"/>
                  </a:lnTo>
                  <a:lnTo>
                    <a:pt x="54" y="6"/>
                  </a:lnTo>
                  <a:lnTo>
                    <a:pt x="12" y="0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69" name="Freeform 67">
              <a:extLst>
                <a:ext uri="{FF2B5EF4-FFF2-40B4-BE49-F238E27FC236}">
                  <a16:creationId xmlns:a16="http://schemas.microsoft.com/office/drawing/2014/main" id="{FE66885E-5AD4-F89C-9161-C50F5936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2732088"/>
              <a:ext cx="28575" cy="28575"/>
            </a:xfrm>
            <a:custGeom>
              <a:avLst/>
              <a:gdLst>
                <a:gd name="T0" fmla="*/ 0 w 36"/>
                <a:gd name="T1" fmla="*/ 2147483647 h 36"/>
                <a:gd name="T2" fmla="*/ 2147483647 w 36"/>
                <a:gd name="T3" fmla="*/ 2147483647 h 36"/>
                <a:gd name="T4" fmla="*/ 2147483647 w 36"/>
                <a:gd name="T5" fmla="*/ 2147483647 h 36"/>
                <a:gd name="T6" fmla="*/ 2147483647 w 36"/>
                <a:gd name="T7" fmla="*/ 2147483647 h 36"/>
                <a:gd name="T8" fmla="*/ 2147483647 w 36"/>
                <a:gd name="T9" fmla="*/ 2147483647 h 36"/>
                <a:gd name="T10" fmla="*/ 2147483647 w 36"/>
                <a:gd name="T11" fmla="*/ 2147483647 h 36"/>
                <a:gd name="T12" fmla="*/ 2147483647 w 36"/>
                <a:gd name="T13" fmla="*/ 2147483647 h 36"/>
                <a:gd name="T14" fmla="*/ 2147483647 w 36"/>
                <a:gd name="T15" fmla="*/ 2147483647 h 36"/>
                <a:gd name="T16" fmla="*/ 2147483647 w 36"/>
                <a:gd name="T17" fmla="*/ 0 h 36"/>
                <a:gd name="T18" fmla="*/ 2147483647 w 36"/>
                <a:gd name="T19" fmla="*/ 0 h 36"/>
                <a:gd name="T20" fmla="*/ 2147483647 w 36"/>
                <a:gd name="T21" fmla="*/ 2147483647 h 36"/>
                <a:gd name="T22" fmla="*/ 2147483647 w 36"/>
                <a:gd name="T23" fmla="*/ 2147483647 h 36"/>
                <a:gd name="T24" fmla="*/ 0 w 36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36"/>
                <a:gd name="T41" fmla="*/ 36 w 36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36">
                  <a:moveTo>
                    <a:pt x="0" y="7"/>
                  </a:moveTo>
                  <a:lnTo>
                    <a:pt x="3" y="14"/>
                  </a:lnTo>
                  <a:lnTo>
                    <a:pt x="5" y="21"/>
                  </a:lnTo>
                  <a:lnTo>
                    <a:pt x="14" y="30"/>
                  </a:lnTo>
                  <a:lnTo>
                    <a:pt x="27" y="36"/>
                  </a:lnTo>
                  <a:lnTo>
                    <a:pt x="36" y="27"/>
                  </a:lnTo>
                  <a:lnTo>
                    <a:pt x="36" y="18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5" y="0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0" name="Freeform 68">
              <a:extLst>
                <a:ext uri="{FF2B5EF4-FFF2-40B4-BE49-F238E27FC236}">
                  <a16:creationId xmlns:a16="http://schemas.microsoft.com/office/drawing/2014/main" id="{F8B769F6-7DD1-3299-227D-0AE04C80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050" y="2665413"/>
              <a:ext cx="117475" cy="106363"/>
            </a:xfrm>
            <a:custGeom>
              <a:avLst/>
              <a:gdLst>
                <a:gd name="T0" fmla="*/ 2147483647 w 147"/>
                <a:gd name="T1" fmla="*/ 2147483647 h 135"/>
                <a:gd name="T2" fmla="*/ 2147483647 w 147"/>
                <a:gd name="T3" fmla="*/ 2147483647 h 135"/>
                <a:gd name="T4" fmla="*/ 2147483647 w 147"/>
                <a:gd name="T5" fmla="*/ 2147483647 h 135"/>
                <a:gd name="T6" fmla="*/ 2147483647 w 147"/>
                <a:gd name="T7" fmla="*/ 2147483647 h 135"/>
                <a:gd name="T8" fmla="*/ 2147483647 w 147"/>
                <a:gd name="T9" fmla="*/ 0 h 135"/>
                <a:gd name="T10" fmla="*/ 2147483647 w 147"/>
                <a:gd name="T11" fmla="*/ 2147483647 h 135"/>
                <a:gd name="T12" fmla="*/ 0 w 147"/>
                <a:gd name="T13" fmla="*/ 2147483647 h 135"/>
                <a:gd name="T14" fmla="*/ 2147483647 w 147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7"/>
                <a:gd name="T25" fmla="*/ 0 h 135"/>
                <a:gd name="T26" fmla="*/ 147 w 147"/>
                <a:gd name="T27" fmla="*/ 135 h 1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7" h="135">
                  <a:moveTo>
                    <a:pt x="9" y="135"/>
                  </a:moveTo>
                  <a:lnTo>
                    <a:pt x="35" y="96"/>
                  </a:lnTo>
                  <a:lnTo>
                    <a:pt x="82" y="53"/>
                  </a:lnTo>
                  <a:lnTo>
                    <a:pt x="147" y="12"/>
                  </a:lnTo>
                  <a:lnTo>
                    <a:pt x="93" y="0"/>
                  </a:lnTo>
                  <a:lnTo>
                    <a:pt x="36" y="30"/>
                  </a:lnTo>
                  <a:lnTo>
                    <a:pt x="0" y="100"/>
                  </a:lnTo>
                  <a:lnTo>
                    <a:pt x="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1" name="Freeform 69">
              <a:extLst>
                <a:ext uri="{FF2B5EF4-FFF2-40B4-BE49-F238E27FC236}">
                  <a16:creationId xmlns:a16="http://schemas.microsoft.com/office/drawing/2014/main" id="{9AF1880B-A499-2A9D-FCF4-63B37E5AC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913" y="2700338"/>
              <a:ext cx="80963" cy="36513"/>
            </a:xfrm>
            <a:custGeom>
              <a:avLst/>
              <a:gdLst>
                <a:gd name="T0" fmla="*/ 2147483647 w 102"/>
                <a:gd name="T1" fmla="*/ 2147483647 h 46"/>
                <a:gd name="T2" fmla="*/ 2147483647 w 102"/>
                <a:gd name="T3" fmla="*/ 2147483647 h 46"/>
                <a:gd name="T4" fmla="*/ 2147483647 w 102"/>
                <a:gd name="T5" fmla="*/ 0 h 46"/>
                <a:gd name="T6" fmla="*/ 0 w 102"/>
                <a:gd name="T7" fmla="*/ 2147483647 h 46"/>
                <a:gd name="T8" fmla="*/ 2147483647 w 102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46"/>
                <a:gd name="T17" fmla="*/ 102 w 102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46">
                  <a:moveTo>
                    <a:pt x="91" y="46"/>
                  </a:moveTo>
                  <a:lnTo>
                    <a:pt x="102" y="26"/>
                  </a:lnTo>
                  <a:lnTo>
                    <a:pt x="12" y="0"/>
                  </a:lnTo>
                  <a:lnTo>
                    <a:pt x="0" y="21"/>
                  </a:lnTo>
                  <a:lnTo>
                    <a:pt x="91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2" name="Freeform 70">
              <a:extLst>
                <a:ext uri="{FF2B5EF4-FFF2-40B4-BE49-F238E27FC236}">
                  <a16:creationId xmlns:a16="http://schemas.microsoft.com/office/drawing/2014/main" id="{FBE0E71F-C7A4-AE99-DC64-6EFBCE3EA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0" y="2636838"/>
              <a:ext cx="66675" cy="57150"/>
            </a:xfrm>
            <a:custGeom>
              <a:avLst/>
              <a:gdLst>
                <a:gd name="T0" fmla="*/ 2147483647 w 85"/>
                <a:gd name="T1" fmla="*/ 2147483647 h 72"/>
                <a:gd name="T2" fmla="*/ 2147483647 w 85"/>
                <a:gd name="T3" fmla="*/ 2147483647 h 72"/>
                <a:gd name="T4" fmla="*/ 2147483647 w 85"/>
                <a:gd name="T5" fmla="*/ 0 h 72"/>
                <a:gd name="T6" fmla="*/ 0 w 85"/>
                <a:gd name="T7" fmla="*/ 2147483647 h 72"/>
                <a:gd name="T8" fmla="*/ 2147483647 w 85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72"/>
                <a:gd name="T17" fmla="*/ 85 w 8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72">
                  <a:moveTo>
                    <a:pt x="67" y="72"/>
                  </a:moveTo>
                  <a:lnTo>
                    <a:pt x="85" y="54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7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3" name="Freeform 71">
              <a:extLst>
                <a:ext uri="{FF2B5EF4-FFF2-40B4-BE49-F238E27FC236}">
                  <a16:creationId xmlns:a16="http://schemas.microsoft.com/office/drawing/2014/main" id="{08E3E434-16C6-9C5D-E3B5-3E7988A54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675" y="2592388"/>
              <a:ext cx="31750" cy="71438"/>
            </a:xfrm>
            <a:custGeom>
              <a:avLst/>
              <a:gdLst>
                <a:gd name="T0" fmla="*/ 2147483647 w 40"/>
                <a:gd name="T1" fmla="*/ 2147483647 h 90"/>
                <a:gd name="T2" fmla="*/ 2147483647 w 40"/>
                <a:gd name="T3" fmla="*/ 2147483647 h 90"/>
                <a:gd name="T4" fmla="*/ 2147483647 w 40"/>
                <a:gd name="T5" fmla="*/ 0 h 90"/>
                <a:gd name="T6" fmla="*/ 0 w 40"/>
                <a:gd name="T7" fmla="*/ 2147483647 h 90"/>
                <a:gd name="T8" fmla="*/ 2147483647 w 40"/>
                <a:gd name="T9" fmla="*/ 2147483647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0"/>
                <a:gd name="T17" fmla="*/ 40 w 4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0">
                  <a:moveTo>
                    <a:pt x="15" y="90"/>
                  </a:moveTo>
                  <a:lnTo>
                    <a:pt x="40" y="85"/>
                  </a:lnTo>
                  <a:lnTo>
                    <a:pt x="24" y="0"/>
                  </a:lnTo>
                  <a:lnTo>
                    <a:pt x="0" y="6"/>
                  </a:lnTo>
                  <a:lnTo>
                    <a:pt x="15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4" name="Freeform 72">
              <a:extLst>
                <a:ext uri="{FF2B5EF4-FFF2-40B4-BE49-F238E27FC236}">
                  <a16:creationId xmlns:a16="http://schemas.microsoft.com/office/drawing/2014/main" id="{A44312A6-8C24-A459-C209-82632173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2595563"/>
              <a:ext cx="204788" cy="203200"/>
            </a:xfrm>
            <a:custGeom>
              <a:avLst/>
              <a:gdLst>
                <a:gd name="T0" fmla="*/ 2147483647 w 258"/>
                <a:gd name="T1" fmla="*/ 2147483647 h 256"/>
                <a:gd name="T2" fmla="*/ 2147483647 w 258"/>
                <a:gd name="T3" fmla="*/ 2147483647 h 256"/>
                <a:gd name="T4" fmla="*/ 2147483647 w 258"/>
                <a:gd name="T5" fmla="*/ 2147483647 h 256"/>
                <a:gd name="T6" fmla="*/ 2147483647 w 258"/>
                <a:gd name="T7" fmla="*/ 2147483647 h 256"/>
                <a:gd name="T8" fmla="*/ 2147483647 w 258"/>
                <a:gd name="T9" fmla="*/ 2147483647 h 256"/>
                <a:gd name="T10" fmla="*/ 2147483647 w 258"/>
                <a:gd name="T11" fmla="*/ 2147483647 h 256"/>
                <a:gd name="T12" fmla="*/ 2147483647 w 258"/>
                <a:gd name="T13" fmla="*/ 2147483647 h 256"/>
                <a:gd name="T14" fmla="*/ 2147483647 w 258"/>
                <a:gd name="T15" fmla="*/ 0 h 256"/>
                <a:gd name="T16" fmla="*/ 2147483647 w 258"/>
                <a:gd name="T17" fmla="*/ 2147483647 h 256"/>
                <a:gd name="T18" fmla="*/ 0 w 258"/>
                <a:gd name="T19" fmla="*/ 2147483647 h 256"/>
                <a:gd name="T20" fmla="*/ 2147483647 w 258"/>
                <a:gd name="T21" fmla="*/ 2147483647 h 256"/>
                <a:gd name="T22" fmla="*/ 2147483647 w 258"/>
                <a:gd name="T23" fmla="*/ 2147483647 h 256"/>
                <a:gd name="T24" fmla="*/ 2147483647 w 258"/>
                <a:gd name="T25" fmla="*/ 2147483647 h 2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8"/>
                <a:gd name="T40" fmla="*/ 0 h 256"/>
                <a:gd name="T41" fmla="*/ 258 w 258"/>
                <a:gd name="T42" fmla="*/ 256 h 2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8" h="256">
                  <a:moveTo>
                    <a:pt x="133" y="256"/>
                  </a:moveTo>
                  <a:lnTo>
                    <a:pt x="231" y="208"/>
                  </a:lnTo>
                  <a:lnTo>
                    <a:pt x="251" y="157"/>
                  </a:lnTo>
                  <a:lnTo>
                    <a:pt x="258" y="109"/>
                  </a:lnTo>
                  <a:lnTo>
                    <a:pt x="231" y="64"/>
                  </a:lnTo>
                  <a:lnTo>
                    <a:pt x="196" y="28"/>
                  </a:lnTo>
                  <a:lnTo>
                    <a:pt x="154" y="12"/>
                  </a:lnTo>
                  <a:lnTo>
                    <a:pt x="105" y="0"/>
                  </a:lnTo>
                  <a:lnTo>
                    <a:pt x="6" y="66"/>
                  </a:lnTo>
                  <a:lnTo>
                    <a:pt x="0" y="115"/>
                  </a:lnTo>
                  <a:lnTo>
                    <a:pt x="5" y="175"/>
                  </a:lnTo>
                  <a:lnTo>
                    <a:pt x="50" y="245"/>
                  </a:lnTo>
                  <a:lnTo>
                    <a:pt x="133" y="2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5" name="Freeform 73">
              <a:extLst>
                <a:ext uri="{FF2B5EF4-FFF2-40B4-BE49-F238E27FC236}">
                  <a16:creationId xmlns:a16="http://schemas.microsoft.com/office/drawing/2014/main" id="{BFEEFA0F-9E14-C9B8-E387-A382BF046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963" y="2620963"/>
              <a:ext cx="157163" cy="155575"/>
            </a:xfrm>
            <a:custGeom>
              <a:avLst/>
              <a:gdLst>
                <a:gd name="T0" fmla="*/ 2147483647 w 199"/>
                <a:gd name="T1" fmla="*/ 2147483647 h 196"/>
                <a:gd name="T2" fmla="*/ 2147483647 w 199"/>
                <a:gd name="T3" fmla="*/ 2147483647 h 196"/>
                <a:gd name="T4" fmla="*/ 2147483647 w 199"/>
                <a:gd name="T5" fmla="*/ 2147483647 h 196"/>
                <a:gd name="T6" fmla="*/ 2147483647 w 199"/>
                <a:gd name="T7" fmla="*/ 2147483647 h 196"/>
                <a:gd name="T8" fmla="*/ 2147483647 w 199"/>
                <a:gd name="T9" fmla="*/ 2147483647 h 196"/>
                <a:gd name="T10" fmla="*/ 2147483647 w 199"/>
                <a:gd name="T11" fmla="*/ 2147483647 h 196"/>
                <a:gd name="T12" fmla="*/ 2147483647 w 199"/>
                <a:gd name="T13" fmla="*/ 2147483647 h 196"/>
                <a:gd name="T14" fmla="*/ 2147483647 w 199"/>
                <a:gd name="T15" fmla="*/ 0 h 196"/>
                <a:gd name="T16" fmla="*/ 2147483647 w 199"/>
                <a:gd name="T17" fmla="*/ 2147483647 h 196"/>
                <a:gd name="T18" fmla="*/ 0 w 199"/>
                <a:gd name="T19" fmla="*/ 2147483647 h 196"/>
                <a:gd name="T20" fmla="*/ 2147483647 w 199"/>
                <a:gd name="T21" fmla="*/ 2147483647 h 196"/>
                <a:gd name="T22" fmla="*/ 2147483647 w 199"/>
                <a:gd name="T23" fmla="*/ 2147483647 h 196"/>
                <a:gd name="T24" fmla="*/ 2147483647 w 199"/>
                <a:gd name="T25" fmla="*/ 2147483647 h 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9"/>
                <a:gd name="T40" fmla="*/ 0 h 196"/>
                <a:gd name="T41" fmla="*/ 199 w 199"/>
                <a:gd name="T42" fmla="*/ 196 h 1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9" h="196">
                  <a:moveTo>
                    <a:pt x="102" y="196"/>
                  </a:moveTo>
                  <a:lnTo>
                    <a:pt x="177" y="157"/>
                  </a:lnTo>
                  <a:lnTo>
                    <a:pt x="193" y="121"/>
                  </a:lnTo>
                  <a:lnTo>
                    <a:pt x="199" y="82"/>
                  </a:lnTo>
                  <a:lnTo>
                    <a:pt x="183" y="46"/>
                  </a:lnTo>
                  <a:lnTo>
                    <a:pt x="151" y="13"/>
                  </a:lnTo>
                  <a:lnTo>
                    <a:pt x="114" y="4"/>
                  </a:lnTo>
                  <a:lnTo>
                    <a:pt x="81" y="0"/>
                  </a:lnTo>
                  <a:lnTo>
                    <a:pt x="16" y="37"/>
                  </a:lnTo>
                  <a:lnTo>
                    <a:pt x="0" y="82"/>
                  </a:lnTo>
                  <a:lnTo>
                    <a:pt x="3" y="130"/>
                  </a:lnTo>
                  <a:lnTo>
                    <a:pt x="39" y="190"/>
                  </a:lnTo>
                  <a:lnTo>
                    <a:pt x="102" y="196"/>
                  </a:lnTo>
                  <a:close/>
                </a:path>
              </a:pathLst>
            </a:custGeom>
            <a:solidFill>
              <a:srgbClr val="F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6" name="Freeform 74">
              <a:extLst>
                <a:ext uri="{FF2B5EF4-FFF2-40B4-BE49-F238E27FC236}">
                  <a16:creationId xmlns:a16="http://schemas.microsoft.com/office/drawing/2014/main" id="{E675FC31-DBF0-D2DF-60EC-F5B6DFA5E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300" y="2630488"/>
              <a:ext cx="104775" cy="119063"/>
            </a:xfrm>
            <a:custGeom>
              <a:avLst/>
              <a:gdLst>
                <a:gd name="T0" fmla="*/ 2147483647 w 131"/>
                <a:gd name="T1" fmla="*/ 2147483647 h 149"/>
                <a:gd name="T2" fmla="*/ 2147483647 w 131"/>
                <a:gd name="T3" fmla="*/ 2147483647 h 149"/>
                <a:gd name="T4" fmla="*/ 2147483647 w 131"/>
                <a:gd name="T5" fmla="*/ 2147483647 h 149"/>
                <a:gd name="T6" fmla="*/ 2147483647 w 131"/>
                <a:gd name="T7" fmla="*/ 2147483647 h 149"/>
                <a:gd name="T8" fmla="*/ 2147483647 w 131"/>
                <a:gd name="T9" fmla="*/ 2147483647 h 149"/>
                <a:gd name="T10" fmla="*/ 0 w 131"/>
                <a:gd name="T11" fmla="*/ 2147483647 h 149"/>
                <a:gd name="T12" fmla="*/ 0 w 131"/>
                <a:gd name="T13" fmla="*/ 2147483647 h 149"/>
                <a:gd name="T14" fmla="*/ 2147483647 w 131"/>
                <a:gd name="T15" fmla="*/ 2147483647 h 149"/>
                <a:gd name="T16" fmla="*/ 2147483647 w 131"/>
                <a:gd name="T17" fmla="*/ 2147483647 h 149"/>
                <a:gd name="T18" fmla="*/ 2147483647 w 131"/>
                <a:gd name="T19" fmla="*/ 0 h 149"/>
                <a:gd name="T20" fmla="*/ 2147483647 w 131"/>
                <a:gd name="T21" fmla="*/ 2147483647 h 149"/>
                <a:gd name="T22" fmla="*/ 2147483647 w 131"/>
                <a:gd name="T23" fmla="*/ 2147483647 h 149"/>
                <a:gd name="T24" fmla="*/ 2147483647 w 131"/>
                <a:gd name="T25" fmla="*/ 2147483647 h 149"/>
                <a:gd name="T26" fmla="*/ 2147483647 w 131"/>
                <a:gd name="T27" fmla="*/ 2147483647 h 149"/>
                <a:gd name="T28" fmla="*/ 2147483647 w 131"/>
                <a:gd name="T29" fmla="*/ 2147483647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1"/>
                <a:gd name="T46" fmla="*/ 0 h 149"/>
                <a:gd name="T47" fmla="*/ 131 w 131"/>
                <a:gd name="T48" fmla="*/ 149 h 1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1" h="149">
                  <a:moveTo>
                    <a:pt x="131" y="27"/>
                  </a:moveTo>
                  <a:lnTo>
                    <a:pt x="131" y="56"/>
                  </a:lnTo>
                  <a:lnTo>
                    <a:pt x="120" y="86"/>
                  </a:lnTo>
                  <a:lnTo>
                    <a:pt x="89" y="124"/>
                  </a:lnTo>
                  <a:lnTo>
                    <a:pt x="36" y="149"/>
                  </a:lnTo>
                  <a:lnTo>
                    <a:pt x="0" y="122"/>
                  </a:lnTo>
                  <a:lnTo>
                    <a:pt x="0" y="86"/>
                  </a:lnTo>
                  <a:lnTo>
                    <a:pt x="38" y="42"/>
                  </a:lnTo>
                  <a:lnTo>
                    <a:pt x="75" y="9"/>
                  </a:lnTo>
                  <a:lnTo>
                    <a:pt x="117" y="0"/>
                  </a:lnTo>
                  <a:lnTo>
                    <a:pt x="129" y="14"/>
                  </a:lnTo>
                  <a:lnTo>
                    <a:pt x="129" y="15"/>
                  </a:lnTo>
                  <a:lnTo>
                    <a:pt x="130" y="20"/>
                  </a:lnTo>
                  <a:lnTo>
                    <a:pt x="130" y="24"/>
                  </a:lnTo>
                  <a:lnTo>
                    <a:pt x="131" y="2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7" name="Freeform 75">
              <a:extLst>
                <a:ext uri="{FF2B5EF4-FFF2-40B4-BE49-F238E27FC236}">
                  <a16:creationId xmlns:a16="http://schemas.microsoft.com/office/drawing/2014/main" id="{EA7E8694-A5A1-D9FA-ED5E-FA2A07D2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2678113"/>
              <a:ext cx="26988" cy="28575"/>
            </a:xfrm>
            <a:custGeom>
              <a:avLst/>
              <a:gdLst>
                <a:gd name="T0" fmla="*/ 2147483647 w 33"/>
                <a:gd name="T1" fmla="*/ 2147483647 h 36"/>
                <a:gd name="T2" fmla="*/ 2147483647 w 33"/>
                <a:gd name="T3" fmla="*/ 2147483647 h 36"/>
                <a:gd name="T4" fmla="*/ 2147483647 w 33"/>
                <a:gd name="T5" fmla="*/ 2147483647 h 36"/>
                <a:gd name="T6" fmla="*/ 2147483647 w 33"/>
                <a:gd name="T7" fmla="*/ 2147483647 h 36"/>
                <a:gd name="T8" fmla="*/ 2147483647 w 33"/>
                <a:gd name="T9" fmla="*/ 2147483647 h 36"/>
                <a:gd name="T10" fmla="*/ 0 w 33"/>
                <a:gd name="T11" fmla="*/ 2147483647 h 36"/>
                <a:gd name="T12" fmla="*/ 0 w 33"/>
                <a:gd name="T13" fmla="*/ 2147483647 h 36"/>
                <a:gd name="T14" fmla="*/ 2147483647 w 33"/>
                <a:gd name="T15" fmla="*/ 2147483647 h 36"/>
                <a:gd name="T16" fmla="*/ 2147483647 w 33"/>
                <a:gd name="T17" fmla="*/ 2147483647 h 36"/>
                <a:gd name="T18" fmla="*/ 2147483647 w 33"/>
                <a:gd name="T19" fmla="*/ 0 h 36"/>
                <a:gd name="T20" fmla="*/ 2147483647 w 33"/>
                <a:gd name="T21" fmla="*/ 2147483647 h 36"/>
                <a:gd name="T22" fmla="*/ 2147483647 w 33"/>
                <a:gd name="T23" fmla="*/ 2147483647 h 36"/>
                <a:gd name="T24" fmla="*/ 2147483647 w 33"/>
                <a:gd name="T25" fmla="*/ 2147483647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6"/>
                <a:gd name="T41" fmla="*/ 33 w 33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6">
                  <a:moveTo>
                    <a:pt x="33" y="6"/>
                  </a:moveTo>
                  <a:lnTo>
                    <a:pt x="33" y="13"/>
                  </a:lnTo>
                  <a:lnTo>
                    <a:pt x="32" y="22"/>
                  </a:lnTo>
                  <a:lnTo>
                    <a:pt x="23" y="31"/>
                  </a:lnTo>
                  <a:lnTo>
                    <a:pt x="9" y="36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9" y="10"/>
                  </a:lnTo>
                  <a:lnTo>
                    <a:pt x="18" y="1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2" y="4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8" name="Freeform 76">
              <a:extLst>
                <a:ext uri="{FF2B5EF4-FFF2-40B4-BE49-F238E27FC236}">
                  <a16:creationId xmlns:a16="http://schemas.microsoft.com/office/drawing/2014/main" id="{8C6BF1F5-FF4B-862A-B9B3-D29A0330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5" y="2613025"/>
              <a:ext cx="122238" cy="101600"/>
            </a:xfrm>
            <a:custGeom>
              <a:avLst/>
              <a:gdLst>
                <a:gd name="T0" fmla="*/ 2147483647 w 154"/>
                <a:gd name="T1" fmla="*/ 2147483647 h 126"/>
                <a:gd name="T2" fmla="*/ 2147483647 w 154"/>
                <a:gd name="T3" fmla="*/ 2147483647 h 126"/>
                <a:gd name="T4" fmla="*/ 2147483647 w 154"/>
                <a:gd name="T5" fmla="*/ 2147483647 h 126"/>
                <a:gd name="T6" fmla="*/ 0 w 154"/>
                <a:gd name="T7" fmla="*/ 2147483647 h 126"/>
                <a:gd name="T8" fmla="*/ 2147483647 w 154"/>
                <a:gd name="T9" fmla="*/ 0 h 126"/>
                <a:gd name="T10" fmla="*/ 2147483647 w 154"/>
                <a:gd name="T11" fmla="*/ 2147483647 h 126"/>
                <a:gd name="T12" fmla="*/ 2147483647 w 154"/>
                <a:gd name="T13" fmla="*/ 2147483647 h 126"/>
                <a:gd name="T14" fmla="*/ 2147483647 w 154"/>
                <a:gd name="T15" fmla="*/ 2147483647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4"/>
                <a:gd name="T25" fmla="*/ 0 h 126"/>
                <a:gd name="T26" fmla="*/ 154 w 154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4" h="126">
                  <a:moveTo>
                    <a:pt x="150" y="126"/>
                  </a:moveTo>
                  <a:lnTo>
                    <a:pt x="120" y="87"/>
                  </a:lnTo>
                  <a:lnTo>
                    <a:pt x="69" y="51"/>
                  </a:lnTo>
                  <a:lnTo>
                    <a:pt x="0" y="18"/>
                  </a:lnTo>
                  <a:lnTo>
                    <a:pt x="52" y="0"/>
                  </a:lnTo>
                  <a:lnTo>
                    <a:pt x="114" y="24"/>
                  </a:lnTo>
                  <a:lnTo>
                    <a:pt x="154" y="90"/>
                  </a:lnTo>
                  <a:lnTo>
                    <a:pt x="15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79" name="Freeform 77">
              <a:extLst>
                <a:ext uri="{FF2B5EF4-FFF2-40B4-BE49-F238E27FC236}">
                  <a16:creationId xmlns:a16="http://schemas.microsoft.com/office/drawing/2014/main" id="{9BEB59EB-01B1-75B5-6C45-51EC201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0" y="2635250"/>
              <a:ext cx="80963" cy="42863"/>
            </a:xfrm>
            <a:custGeom>
              <a:avLst/>
              <a:gdLst>
                <a:gd name="T0" fmla="*/ 2147483647 w 102"/>
                <a:gd name="T1" fmla="*/ 2147483647 h 54"/>
                <a:gd name="T2" fmla="*/ 0 w 102"/>
                <a:gd name="T3" fmla="*/ 2147483647 h 54"/>
                <a:gd name="T4" fmla="*/ 2147483647 w 102"/>
                <a:gd name="T5" fmla="*/ 0 h 54"/>
                <a:gd name="T6" fmla="*/ 2147483647 w 102"/>
                <a:gd name="T7" fmla="*/ 2147483647 h 54"/>
                <a:gd name="T8" fmla="*/ 2147483647 w 102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54"/>
                <a:gd name="T17" fmla="*/ 102 w 10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54">
                  <a:moveTo>
                    <a:pt x="13" y="54"/>
                  </a:moveTo>
                  <a:lnTo>
                    <a:pt x="0" y="33"/>
                  </a:lnTo>
                  <a:lnTo>
                    <a:pt x="87" y="0"/>
                  </a:lnTo>
                  <a:lnTo>
                    <a:pt x="102" y="18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80" name="Freeform 78">
              <a:extLst>
                <a:ext uri="{FF2B5EF4-FFF2-40B4-BE49-F238E27FC236}">
                  <a16:creationId xmlns:a16="http://schemas.microsoft.com/office/drawing/2014/main" id="{90B0E4E5-E0E8-9094-A673-A8D26B2DC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138" y="2574925"/>
              <a:ext cx="65088" cy="61913"/>
            </a:xfrm>
            <a:custGeom>
              <a:avLst/>
              <a:gdLst>
                <a:gd name="T0" fmla="*/ 2147483647 w 82"/>
                <a:gd name="T1" fmla="*/ 2147483647 h 76"/>
                <a:gd name="T2" fmla="*/ 0 w 82"/>
                <a:gd name="T3" fmla="*/ 2147483647 h 76"/>
                <a:gd name="T4" fmla="*/ 2147483647 w 82"/>
                <a:gd name="T5" fmla="*/ 0 h 76"/>
                <a:gd name="T6" fmla="*/ 2147483647 w 82"/>
                <a:gd name="T7" fmla="*/ 2147483647 h 76"/>
                <a:gd name="T8" fmla="*/ 2147483647 w 82"/>
                <a:gd name="T9" fmla="*/ 2147483647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76"/>
                <a:gd name="T17" fmla="*/ 82 w 82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76">
                  <a:moveTo>
                    <a:pt x="21" y="7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82" y="15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81" name="Freeform 79">
              <a:extLst>
                <a:ext uri="{FF2B5EF4-FFF2-40B4-BE49-F238E27FC236}">
                  <a16:creationId xmlns:a16="http://schemas.microsoft.com/office/drawing/2014/main" id="{49022608-C730-AE5C-3DE5-467137E9C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2541588"/>
              <a:ext cx="25400" cy="69850"/>
            </a:xfrm>
            <a:custGeom>
              <a:avLst/>
              <a:gdLst>
                <a:gd name="T0" fmla="*/ 2147483647 w 32"/>
                <a:gd name="T1" fmla="*/ 2147483647 h 88"/>
                <a:gd name="T2" fmla="*/ 0 w 32"/>
                <a:gd name="T3" fmla="*/ 2147483647 h 88"/>
                <a:gd name="T4" fmla="*/ 2147483647 w 32"/>
                <a:gd name="T5" fmla="*/ 0 h 88"/>
                <a:gd name="T6" fmla="*/ 2147483647 w 32"/>
                <a:gd name="T7" fmla="*/ 2147483647 h 88"/>
                <a:gd name="T8" fmla="*/ 2147483647 w 32"/>
                <a:gd name="T9" fmla="*/ 2147483647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8"/>
                <a:gd name="T17" fmla="*/ 32 w 3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8">
                  <a:moveTo>
                    <a:pt x="24" y="88"/>
                  </a:moveTo>
                  <a:lnTo>
                    <a:pt x="0" y="83"/>
                  </a:lnTo>
                  <a:lnTo>
                    <a:pt x="5" y="0"/>
                  </a:lnTo>
                  <a:lnTo>
                    <a:pt x="32" y="2"/>
                  </a:lnTo>
                  <a:lnTo>
                    <a:pt x="24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82" name="Freeform 80">
              <a:extLst>
                <a:ext uri="{FF2B5EF4-FFF2-40B4-BE49-F238E27FC236}">
                  <a16:creationId xmlns:a16="http://schemas.microsoft.com/office/drawing/2014/main" id="{A25EC67D-31DD-BCC6-294C-9FA84BC13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5" y="2800350"/>
              <a:ext cx="244475" cy="107950"/>
            </a:xfrm>
            <a:custGeom>
              <a:avLst/>
              <a:gdLst>
                <a:gd name="T0" fmla="*/ 2147483647 w 307"/>
                <a:gd name="T1" fmla="*/ 2147483647 h 135"/>
                <a:gd name="T2" fmla="*/ 2147483647 w 307"/>
                <a:gd name="T3" fmla="*/ 0 h 135"/>
                <a:gd name="T4" fmla="*/ 2147483647 w 307"/>
                <a:gd name="T5" fmla="*/ 2147483647 h 135"/>
                <a:gd name="T6" fmla="*/ 2147483647 w 307"/>
                <a:gd name="T7" fmla="*/ 2147483647 h 135"/>
                <a:gd name="T8" fmla="*/ 2147483647 w 307"/>
                <a:gd name="T9" fmla="*/ 2147483647 h 135"/>
                <a:gd name="T10" fmla="*/ 2147483647 w 307"/>
                <a:gd name="T11" fmla="*/ 2147483647 h 135"/>
                <a:gd name="T12" fmla="*/ 2147483647 w 307"/>
                <a:gd name="T13" fmla="*/ 2147483647 h 135"/>
                <a:gd name="T14" fmla="*/ 2147483647 w 307"/>
                <a:gd name="T15" fmla="*/ 2147483647 h 135"/>
                <a:gd name="T16" fmla="*/ 2147483647 w 307"/>
                <a:gd name="T17" fmla="*/ 2147483647 h 135"/>
                <a:gd name="T18" fmla="*/ 2147483647 w 307"/>
                <a:gd name="T19" fmla="*/ 2147483647 h 135"/>
                <a:gd name="T20" fmla="*/ 2147483647 w 307"/>
                <a:gd name="T21" fmla="*/ 2147483647 h 135"/>
                <a:gd name="T22" fmla="*/ 2147483647 w 307"/>
                <a:gd name="T23" fmla="*/ 2147483647 h 135"/>
                <a:gd name="T24" fmla="*/ 2147483647 w 307"/>
                <a:gd name="T25" fmla="*/ 2147483647 h 135"/>
                <a:gd name="T26" fmla="*/ 2147483647 w 307"/>
                <a:gd name="T27" fmla="*/ 2147483647 h 135"/>
                <a:gd name="T28" fmla="*/ 2147483647 w 307"/>
                <a:gd name="T29" fmla="*/ 2147483647 h 135"/>
                <a:gd name="T30" fmla="*/ 2147483647 w 307"/>
                <a:gd name="T31" fmla="*/ 2147483647 h 135"/>
                <a:gd name="T32" fmla="*/ 2147483647 w 307"/>
                <a:gd name="T33" fmla="*/ 2147483647 h 135"/>
                <a:gd name="T34" fmla="*/ 2147483647 w 307"/>
                <a:gd name="T35" fmla="*/ 2147483647 h 135"/>
                <a:gd name="T36" fmla="*/ 2147483647 w 307"/>
                <a:gd name="T37" fmla="*/ 2147483647 h 135"/>
                <a:gd name="T38" fmla="*/ 2147483647 w 307"/>
                <a:gd name="T39" fmla="*/ 2147483647 h 135"/>
                <a:gd name="T40" fmla="*/ 2147483647 w 307"/>
                <a:gd name="T41" fmla="*/ 2147483647 h 135"/>
                <a:gd name="T42" fmla="*/ 2147483647 w 307"/>
                <a:gd name="T43" fmla="*/ 2147483647 h 135"/>
                <a:gd name="T44" fmla="*/ 2147483647 w 307"/>
                <a:gd name="T45" fmla="*/ 2147483647 h 135"/>
                <a:gd name="T46" fmla="*/ 2147483647 w 307"/>
                <a:gd name="T47" fmla="*/ 2147483647 h 135"/>
                <a:gd name="T48" fmla="*/ 0 w 307"/>
                <a:gd name="T49" fmla="*/ 2147483647 h 135"/>
                <a:gd name="T50" fmla="*/ 0 w 307"/>
                <a:gd name="T51" fmla="*/ 2147483647 h 135"/>
                <a:gd name="T52" fmla="*/ 2147483647 w 307"/>
                <a:gd name="T53" fmla="*/ 2147483647 h 135"/>
                <a:gd name="T54" fmla="*/ 2147483647 w 307"/>
                <a:gd name="T55" fmla="*/ 2147483647 h 135"/>
                <a:gd name="T56" fmla="*/ 2147483647 w 307"/>
                <a:gd name="T57" fmla="*/ 2147483647 h 135"/>
                <a:gd name="T58" fmla="*/ 2147483647 w 307"/>
                <a:gd name="T59" fmla="*/ 2147483647 h 135"/>
                <a:gd name="T60" fmla="*/ 2147483647 w 307"/>
                <a:gd name="T61" fmla="*/ 2147483647 h 135"/>
                <a:gd name="T62" fmla="*/ 2147483647 w 307"/>
                <a:gd name="T63" fmla="*/ 2147483647 h 135"/>
                <a:gd name="T64" fmla="*/ 2147483647 w 307"/>
                <a:gd name="T65" fmla="*/ 2147483647 h 1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7"/>
                <a:gd name="T100" fmla="*/ 0 h 135"/>
                <a:gd name="T101" fmla="*/ 307 w 307"/>
                <a:gd name="T102" fmla="*/ 135 h 1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7" h="135">
                  <a:moveTo>
                    <a:pt x="147" y="4"/>
                  </a:moveTo>
                  <a:lnTo>
                    <a:pt x="177" y="0"/>
                  </a:lnTo>
                  <a:lnTo>
                    <a:pt x="205" y="1"/>
                  </a:lnTo>
                  <a:lnTo>
                    <a:pt x="232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1" y="28"/>
                  </a:lnTo>
                  <a:lnTo>
                    <a:pt x="301" y="40"/>
                  </a:lnTo>
                  <a:lnTo>
                    <a:pt x="307" y="54"/>
                  </a:lnTo>
                  <a:lnTo>
                    <a:pt x="303" y="67"/>
                  </a:lnTo>
                  <a:lnTo>
                    <a:pt x="296" y="80"/>
                  </a:lnTo>
                  <a:lnTo>
                    <a:pt x="283" y="91"/>
                  </a:lnTo>
                  <a:lnTo>
                    <a:pt x="266" y="104"/>
                  </a:lnTo>
                  <a:lnTo>
                    <a:pt x="243" y="113"/>
                  </a:lnTo>
                  <a:lnTo>
                    <a:pt x="218" y="122"/>
                  </a:lnTo>
                  <a:lnTo>
                    <a:pt x="190" y="129"/>
                  </a:lnTo>
                  <a:lnTo>
                    <a:pt x="160" y="135"/>
                  </a:lnTo>
                  <a:lnTo>
                    <a:pt x="128" y="135"/>
                  </a:lnTo>
                  <a:lnTo>
                    <a:pt x="98" y="135"/>
                  </a:lnTo>
                  <a:lnTo>
                    <a:pt x="71" y="132"/>
                  </a:lnTo>
                  <a:lnTo>
                    <a:pt x="49" y="126"/>
                  </a:lnTo>
                  <a:lnTo>
                    <a:pt x="28" y="117"/>
                  </a:lnTo>
                  <a:lnTo>
                    <a:pt x="13" y="108"/>
                  </a:lnTo>
                  <a:lnTo>
                    <a:pt x="3" y="97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8" y="58"/>
                  </a:lnTo>
                  <a:lnTo>
                    <a:pt x="19" y="45"/>
                  </a:lnTo>
                  <a:lnTo>
                    <a:pt x="39" y="33"/>
                  </a:lnTo>
                  <a:lnTo>
                    <a:pt x="61" y="22"/>
                  </a:lnTo>
                  <a:lnTo>
                    <a:pt x="86" y="14"/>
                  </a:lnTo>
                  <a:lnTo>
                    <a:pt x="115" y="6"/>
                  </a:lnTo>
                  <a:lnTo>
                    <a:pt x="147" y="4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21583" name="Freeform 81">
              <a:extLst>
                <a:ext uri="{FF2B5EF4-FFF2-40B4-BE49-F238E27FC236}">
                  <a16:creationId xmlns:a16="http://schemas.microsoft.com/office/drawing/2014/main" id="{C91F8061-1CCE-C040-5A61-3CE5C3696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2820988"/>
              <a:ext cx="182563" cy="63500"/>
            </a:xfrm>
            <a:custGeom>
              <a:avLst/>
              <a:gdLst>
                <a:gd name="T0" fmla="*/ 2147483647 w 230"/>
                <a:gd name="T1" fmla="*/ 2147483647 h 80"/>
                <a:gd name="T2" fmla="*/ 2147483647 w 230"/>
                <a:gd name="T3" fmla="*/ 0 h 80"/>
                <a:gd name="T4" fmla="*/ 2147483647 w 230"/>
                <a:gd name="T5" fmla="*/ 0 h 80"/>
                <a:gd name="T6" fmla="*/ 2147483647 w 230"/>
                <a:gd name="T7" fmla="*/ 2147483647 h 80"/>
                <a:gd name="T8" fmla="*/ 2147483647 w 230"/>
                <a:gd name="T9" fmla="*/ 2147483647 h 80"/>
                <a:gd name="T10" fmla="*/ 2147483647 w 230"/>
                <a:gd name="T11" fmla="*/ 2147483647 h 80"/>
                <a:gd name="T12" fmla="*/ 2147483647 w 230"/>
                <a:gd name="T13" fmla="*/ 2147483647 h 80"/>
                <a:gd name="T14" fmla="*/ 2147483647 w 230"/>
                <a:gd name="T15" fmla="*/ 2147483647 h 80"/>
                <a:gd name="T16" fmla="*/ 2147483647 w 230"/>
                <a:gd name="T17" fmla="*/ 2147483647 h 80"/>
                <a:gd name="T18" fmla="*/ 2147483647 w 230"/>
                <a:gd name="T19" fmla="*/ 2147483647 h 80"/>
                <a:gd name="T20" fmla="*/ 2147483647 w 230"/>
                <a:gd name="T21" fmla="*/ 2147483647 h 80"/>
                <a:gd name="T22" fmla="*/ 2147483647 w 230"/>
                <a:gd name="T23" fmla="*/ 2147483647 h 80"/>
                <a:gd name="T24" fmla="*/ 2147483647 w 230"/>
                <a:gd name="T25" fmla="*/ 2147483647 h 80"/>
                <a:gd name="T26" fmla="*/ 2147483647 w 230"/>
                <a:gd name="T27" fmla="*/ 2147483647 h 80"/>
                <a:gd name="T28" fmla="*/ 2147483647 w 230"/>
                <a:gd name="T29" fmla="*/ 2147483647 h 80"/>
                <a:gd name="T30" fmla="*/ 2147483647 w 230"/>
                <a:gd name="T31" fmla="*/ 2147483647 h 80"/>
                <a:gd name="T32" fmla="*/ 2147483647 w 230"/>
                <a:gd name="T33" fmla="*/ 2147483647 h 80"/>
                <a:gd name="T34" fmla="*/ 2147483647 w 230"/>
                <a:gd name="T35" fmla="*/ 2147483647 h 80"/>
                <a:gd name="T36" fmla="*/ 2147483647 w 230"/>
                <a:gd name="T37" fmla="*/ 2147483647 h 80"/>
                <a:gd name="T38" fmla="*/ 2147483647 w 230"/>
                <a:gd name="T39" fmla="*/ 2147483647 h 80"/>
                <a:gd name="T40" fmla="*/ 2147483647 w 230"/>
                <a:gd name="T41" fmla="*/ 2147483647 h 80"/>
                <a:gd name="T42" fmla="*/ 2147483647 w 230"/>
                <a:gd name="T43" fmla="*/ 2147483647 h 80"/>
                <a:gd name="T44" fmla="*/ 2147483647 w 230"/>
                <a:gd name="T45" fmla="*/ 2147483647 h 80"/>
                <a:gd name="T46" fmla="*/ 2147483647 w 230"/>
                <a:gd name="T47" fmla="*/ 2147483647 h 80"/>
                <a:gd name="T48" fmla="*/ 0 w 230"/>
                <a:gd name="T49" fmla="*/ 2147483647 h 80"/>
                <a:gd name="T50" fmla="*/ 0 w 230"/>
                <a:gd name="T51" fmla="*/ 2147483647 h 80"/>
                <a:gd name="T52" fmla="*/ 2147483647 w 230"/>
                <a:gd name="T53" fmla="*/ 2147483647 h 80"/>
                <a:gd name="T54" fmla="*/ 2147483647 w 230"/>
                <a:gd name="T55" fmla="*/ 2147483647 h 80"/>
                <a:gd name="T56" fmla="*/ 2147483647 w 230"/>
                <a:gd name="T57" fmla="*/ 2147483647 h 80"/>
                <a:gd name="T58" fmla="*/ 2147483647 w 230"/>
                <a:gd name="T59" fmla="*/ 2147483647 h 80"/>
                <a:gd name="T60" fmla="*/ 2147483647 w 230"/>
                <a:gd name="T61" fmla="*/ 2147483647 h 80"/>
                <a:gd name="T62" fmla="*/ 2147483647 w 230"/>
                <a:gd name="T63" fmla="*/ 2147483647 h 80"/>
                <a:gd name="T64" fmla="*/ 2147483647 w 230"/>
                <a:gd name="T65" fmla="*/ 2147483647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80"/>
                <a:gd name="T101" fmla="*/ 230 w 230"/>
                <a:gd name="T102" fmla="*/ 80 h 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80">
                  <a:moveTo>
                    <a:pt x="109" y="2"/>
                  </a:moveTo>
                  <a:lnTo>
                    <a:pt x="131" y="0"/>
                  </a:lnTo>
                  <a:lnTo>
                    <a:pt x="155" y="0"/>
                  </a:lnTo>
                  <a:lnTo>
                    <a:pt x="174" y="2"/>
                  </a:lnTo>
                  <a:lnTo>
                    <a:pt x="192" y="6"/>
                  </a:lnTo>
                  <a:lnTo>
                    <a:pt x="206" y="10"/>
                  </a:lnTo>
                  <a:lnTo>
                    <a:pt x="218" y="15"/>
                  </a:lnTo>
                  <a:lnTo>
                    <a:pt x="226" y="22"/>
                  </a:lnTo>
                  <a:lnTo>
                    <a:pt x="230" y="29"/>
                  </a:lnTo>
                  <a:lnTo>
                    <a:pt x="227" y="36"/>
                  </a:lnTo>
                  <a:lnTo>
                    <a:pt x="222" y="44"/>
                  </a:lnTo>
                  <a:lnTo>
                    <a:pt x="210" y="51"/>
                  </a:lnTo>
                  <a:lnTo>
                    <a:pt x="199" y="59"/>
                  </a:lnTo>
                  <a:lnTo>
                    <a:pt x="181" y="64"/>
                  </a:lnTo>
                  <a:lnTo>
                    <a:pt x="162" y="71"/>
                  </a:lnTo>
                  <a:lnTo>
                    <a:pt x="140" y="75"/>
                  </a:lnTo>
                  <a:lnTo>
                    <a:pt x="119" y="80"/>
                  </a:lnTo>
                  <a:lnTo>
                    <a:pt x="94" y="80"/>
                  </a:lnTo>
                  <a:lnTo>
                    <a:pt x="72" y="80"/>
                  </a:lnTo>
                  <a:lnTo>
                    <a:pt x="51" y="78"/>
                  </a:lnTo>
                  <a:lnTo>
                    <a:pt x="36" y="76"/>
                  </a:lnTo>
                  <a:lnTo>
                    <a:pt x="20" y="71"/>
                  </a:lnTo>
                  <a:lnTo>
                    <a:pt x="9" y="65"/>
                  </a:lnTo>
                  <a:lnTo>
                    <a:pt x="1" y="59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5" y="28"/>
                  </a:lnTo>
                  <a:lnTo>
                    <a:pt x="29" y="22"/>
                  </a:lnTo>
                  <a:lnTo>
                    <a:pt x="45" y="14"/>
                  </a:lnTo>
                  <a:lnTo>
                    <a:pt x="64" y="10"/>
                  </a:lnTo>
                  <a:lnTo>
                    <a:pt x="85" y="5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FFDEDE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21584" name="Freeform 82">
              <a:extLst>
                <a:ext uri="{FF2B5EF4-FFF2-40B4-BE49-F238E27FC236}">
                  <a16:creationId xmlns:a16="http://schemas.microsoft.com/office/drawing/2014/main" id="{FF315C14-8599-2980-6BDD-2651C0B6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2911475"/>
              <a:ext cx="347663" cy="212725"/>
            </a:xfrm>
            <a:custGeom>
              <a:avLst/>
              <a:gdLst>
                <a:gd name="T0" fmla="*/ 0 w 438"/>
                <a:gd name="T1" fmla="*/ 2147483647 h 269"/>
                <a:gd name="T2" fmla="*/ 2147483647 w 438"/>
                <a:gd name="T3" fmla="*/ 2147483647 h 269"/>
                <a:gd name="T4" fmla="*/ 2147483647 w 438"/>
                <a:gd name="T5" fmla="*/ 2147483647 h 269"/>
                <a:gd name="T6" fmla="*/ 2147483647 w 438"/>
                <a:gd name="T7" fmla="*/ 2147483647 h 269"/>
                <a:gd name="T8" fmla="*/ 2147483647 w 438"/>
                <a:gd name="T9" fmla="*/ 2147483647 h 269"/>
                <a:gd name="T10" fmla="*/ 2147483647 w 438"/>
                <a:gd name="T11" fmla="*/ 0 h 269"/>
                <a:gd name="T12" fmla="*/ 2147483647 w 438"/>
                <a:gd name="T13" fmla="*/ 2147483647 h 269"/>
                <a:gd name="T14" fmla="*/ 2147483647 w 438"/>
                <a:gd name="T15" fmla="*/ 2147483647 h 269"/>
                <a:gd name="T16" fmla="*/ 2147483647 w 438"/>
                <a:gd name="T17" fmla="*/ 2147483647 h 269"/>
                <a:gd name="T18" fmla="*/ 2147483647 w 438"/>
                <a:gd name="T19" fmla="*/ 2147483647 h 269"/>
                <a:gd name="T20" fmla="*/ 2147483647 w 438"/>
                <a:gd name="T21" fmla="*/ 2147483647 h 269"/>
                <a:gd name="T22" fmla="*/ 2147483647 w 438"/>
                <a:gd name="T23" fmla="*/ 2147483647 h 269"/>
                <a:gd name="T24" fmla="*/ 2147483647 w 438"/>
                <a:gd name="T25" fmla="*/ 2147483647 h 269"/>
                <a:gd name="T26" fmla="*/ 0 w 438"/>
                <a:gd name="T27" fmla="*/ 2147483647 h 2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8"/>
                <a:gd name="T43" fmla="*/ 0 h 269"/>
                <a:gd name="T44" fmla="*/ 438 w 438"/>
                <a:gd name="T45" fmla="*/ 269 h 2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8" h="269">
                  <a:moveTo>
                    <a:pt x="0" y="100"/>
                  </a:moveTo>
                  <a:lnTo>
                    <a:pt x="95" y="118"/>
                  </a:lnTo>
                  <a:lnTo>
                    <a:pt x="197" y="151"/>
                  </a:lnTo>
                  <a:lnTo>
                    <a:pt x="287" y="133"/>
                  </a:lnTo>
                  <a:lnTo>
                    <a:pt x="362" y="73"/>
                  </a:lnTo>
                  <a:lnTo>
                    <a:pt x="438" y="0"/>
                  </a:lnTo>
                  <a:lnTo>
                    <a:pt x="372" y="96"/>
                  </a:lnTo>
                  <a:lnTo>
                    <a:pt x="321" y="179"/>
                  </a:lnTo>
                  <a:lnTo>
                    <a:pt x="294" y="251"/>
                  </a:lnTo>
                  <a:lnTo>
                    <a:pt x="201" y="269"/>
                  </a:lnTo>
                  <a:lnTo>
                    <a:pt x="133" y="226"/>
                  </a:lnTo>
                  <a:lnTo>
                    <a:pt x="101" y="163"/>
                  </a:lnTo>
                  <a:lnTo>
                    <a:pt x="56" y="12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21585" name="Freeform 83">
              <a:extLst>
                <a:ext uri="{FF2B5EF4-FFF2-40B4-BE49-F238E27FC236}">
                  <a16:creationId xmlns:a16="http://schemas.microsoft.com/office/drawing/2014/main" id="{F99A19F7-43A1-9ABB-FCEA-444DBDE08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2965450"/>
              <a:ext cx="254000" cy="149225"/>
            </a:xfrm>
            <a:custGeom>
              <a:avLst/>
              <a:gdLst>
                <a:gd name="T0" fmla="*/ 0 w 320"/>
                <a:gd name="T1" fmla="*/ 2147483647 h 187"/>
                <a:gd name="T2" fmla="*/ 2147483647 w 320"/>
                <a:gd name="T3" fmla="*/ 2147483647 h 187"/>
                <a:gd name="T4" fmla="*/ 2147483647 w 320"/>
                <a:gd name="T5" fmla="*/ 2147483647 h 187"/>
                <a:gd name="T6" fmla="*/ 2147483647 w 320"/>
                <a:gd name="T7" fmla="*/ 2147483647 h 187"/>
                <a:gd name="T8" fmla="*/ 2147483647 w 320"/>
                <a:gd name="T9" fmla="*/ 2147483647 h 187"/>
                <a:gd name="T10" fmla="*/ 2147483647 w 320"/>
                <a:gd name="T11" fmla="*/ 0 h 187"/>
                <a:gd name="T12" fmla="*/ 2147483647 w 320"/>
                <a:gd name="T13" fmla="*/ 2147483647 h 187"/>
                <a:gd name="T14" fmla="*/ 2147483647 w 320"/>
                <a:gd name="T15" fmla="*/ 2147483647 h 187"/>
                <a:gd name="T16" fmla="*/ 2147483647 w 320"/>
                <a:gd name="T17" fmla="*/ 2147483647 h 187"/>
                <a:gd name="T18" fmla="*/ 2147483647 w 320"/>
                <a:gd name="T19" fmla="*/ 2147483647 h 187"/>
                <a:gd name="T20" fmla="*/ 2147483647 w 320"/>
                <a:gd name="T21" fmla="*/ 2147483647 h 187"/>
                <a:gd name="T22" fmla="*/ 2147483647 w 320"/>
                <a:gd name="T23" fmla="*/ 2147483647 h 187"/>
                <a:gd name="T24" fmla="*/ 2147483647 w 320"/>
                <a:gd name="T25" fmla="*/ 2147483647 h 187"/>
                <a:gd name="T26" fmla="*/ 0 w 320"/>
                <a:gd name="T27" fmla="*/ 2147483647 h 1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0"/>
                <a:gd name="T43" fmla="*/ 0 h 187"/>
                <a:gd name="T44" fmla="*/ 320 w 320"/>
                <a:gd name="T45" fmla="*/ 187 h 1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0" h="187">
                  <a:moveTo>
                    <a:pt x="0" y="58"/>
                  </a:moveTo>
                  <a:lnTo>
                    <a:pt x="34" y="63"/>
                  </a:lnTo>
                  <a:lnTo>
                    <a:pt x="133" y="100"/>
                  </a:lnTo>
                  <a:lnTo>
                    <a:pt x="230" y="81"/>
                  </a:lnTo>
                  <a:lnTo>
                    <a:pt x="298" y="19"/>
                  </a:lnTo>
                  <a:lnTo>
                    <a:pt x="320" y="0"/>
                  </a:lnTo>
                  <a:lnTo>
                    <a:pt x="296" y="33"/>
                  </a:lnTo>
                  <a:lnTo>
                    <a:pt x="248" y="106"/>
                  </a:lnTo>
                  <a:lnTo>
                    <a:pt x="226" y="166"/>
                  </a:lnTo>
                  <a:lnTo>
                    <a:pt x="145" y="187"/>
                  </a:lnTo>
                  <a:lnTo>
                    <a:pt x="84" y="146"/>
                  </a:lnTo>
                  <a:lnTo>
                    <a:pt x="52" y="88"/>
                  </a:lnTo>
                  <a:lnTo>
                    <a:pt x="25" y="7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1F1F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21586" name="Rectangle 84">
              <a:extLst>
                <a:ext uri="{FF2B5EF4-FFF2-40B4-BE49-F238E27FC236}">
                  <a16:creationId xmlns:a16="http://schemas.microsoft.com/office/drawing/2014/main" id="{FFC9D3B3-1D46-9143-DFE7-531395B8F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500" y="3568700"/>
              <a:ext cx="149225" cy="1857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MT"/>
            </a:p>
          </p:txBody>
        </p:sp>
        <p:sp>
          <p:nvSpPr>
            <p:cNvPr id="21587" name="Rectangle 85">
              <a:extLst>
                <a:ext uri="{FF2B5EF4-FFF2-40B4-BE49-F238E27FC236}">
                  <a16:creationId xmlns:a16="http://schemas.microsoft.com/office/drawing/2014/main" id="{88FD2E94-CE02-6D46-2854-69BD004D6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1963" y="3589338"/>
              <a:ext cx="114300" cy="144463"/>
            </a:xfrm>
            <a:prstGeom prst="rect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MT"/>
            </a:p>
          </p:txBody>
        </p:sp>
        <p:sp>
          <p:nvSpPr>
            <p:cNvPr id="21588" name="Freeform 86">
              <a:extLst>
                <a:ext uri="{FF2B5EF4-FFF2-40B4-BE49-F238E27FC236}">
                  <a16:creationId xmlns:a16="http://schemas.microsoft.com/office/drawing/2014/main" id="{D158F098-D30D-4393-FF01-2C81F627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8063" y="3724275"/>
              <a:ext cx="228600" cy="239713"/>
            </a:xfrm>
            <a:custGeom>
              <a:avLst/>
              <a:gdLst>
                <a:gd name="T0" fmla="*/ 0 w 288"/>
                <a:gd name="T1" fmla="*/ 2147483647 h 302"/>
                <a:gd name="T2" fmla="*/ 2147483647 w 288"/>
                <a:gd name="T3" fmla="*/ 0 h 302"/>
                <a:gd name="T4" fmla="*/ 2147483647 w 288"/>
                <a:gd name="T5" fmla="*/ 2147483647 h 302"/>
                <a:gd name="T6" fmla="*/ 2147483647 w 288"/>
                <a:gd name="T7" fmla="*/ 2147483647 h 302"/>
                <a:gd name="T8" fmla="*/ 0 w 288"/>
                <a:gd name="T9" fmla="*/ 2147483647 h 3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302"/>
                <a:gd name="T17" fmla="*/ 288 w 288"/>
                <a:gd name="T18" fmla="*/ 302 h 3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302">
                  <a:moveTo>
                    <a:pt x="0" y="103"/>
                  </a:moveTo>
                  <a:lnTo>
                    <a:pt x="159" y="0"/>
                  </a:lnTo>
                  <a:lnTo>
                    <a:pt x="288" y="199"/>
                  </a:lnTo>
                  <a:lnTo>
                    <a:pt x="129" y="30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89" name="Freeform 87">
              <a:extLst>
                <a:ext uri="{FF2B5EF4-FFF2-40B4-BE49-F238E27FC236}">
                  <a16:creationId xmlns:a16="http://schemas.microsoft.com/office/drawing/2014/main" id="{7579C1A0-D75D-1F2C-3B48-DECE1D5C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5050" y="3754438"/>
              <a:ext cx="174625" cy="180975"/>
            </a:xfrm>
            <a:custGeom>
              <a:avLst/>
              <a:gdLst>
                <a:gd name="T0" fmla="*/ 0 w 218"/>
                <a:gd name="T1" fmla="*/ 2147483647 h 228"/>
                <a:gd name="T2" fmla="*/ 2147483647 w 218"/>
                <a:gd name="T3" fmla="*/ 0 h 228"/>
                <a:gd name="T4" fmla="*/ 2147483647 w 218"/>
                <a:gd name="T5" fmla="*/ 2147483647 h 228"/>
                <a:gd name="T6" fmla="*/ 2147483647 w 218"/>
                <a:gd name="T7" fmla="*/ 2147483647 h 228"/>
                <a:gd name="T8" fmla="*/ 0 w 218"/>
                <a:gd name="T9" fmla="*/ 2147483647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228"/>
                <a:gd name="T17" fmla="*/ 218 w 218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228">
                  <a:moveTo>
                    <a:pt x="0" y="77"/>
                  </a:moveTo>
                  <a:lnTo>
                    <a:pt x="121" y="0"/>
                  </a:lnTo>
                  <a:lnTo>
                    <a:pt x="218" y="149"/>
                  </a:lnTo>
                  <a:lnTo>
                    <a:pt x="97" y="228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90" name="Freeform 88">
              <a:extLst>
                <a:ext uri="{FF2B5EF4-FFF2-40B4-BE49-F238E27FC236}">
                  <a16:creationId xmlns:a16="http://schemas.microsoft.com/office/drawing/2014/main" id="{FB197B07-F0A2-FC54-6866-F5D0173E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63" y="3930650"/>
              <a:ext cx="182563" cy="214313"/>
            </a:xfrm>
            <a:custGeom>
              <a:avLst/>
              <a:gdLst>
                <a:gd name="T0" fmla="*/ 0 w 232"/>
                <a:gd name="T1" fmla="*/ 2147483647 h 272"/>
                <a:gd name="T2" fmla="*/ 2147483647 w 232"/>
                <a:gd name="T3" fmla="*/ 0 h 272"/>
                <a:gd name="T4" fmla="*/ 2147483647 w 232"/>
                <a:gd name="T5" fmla="*/ 2147483647 h 272"/>
                <a:gd name="T6" fmla="*/ 2147483647 w 232"/>
                <a:gd name="T7" fmla="*/ 2147483647 h 272"/>
                <a:gd name="T8" fmla="*/ 0 w 232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"/>
                <a:gd name="T16" fmla="*/ 0 h 272"/>
                <a:gd name="T17" fmla="*/ 232 w 232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" h="272">
                  <a:moveTo>
                    <a:pt x="0" y="39"/>
                  </a:moveTo>
                  <a:lnTo>
                    <a:pt x="184" y="0"/>
                  </a:lnTo>
                  <a:lnTo>
                    <a:pt x="232" y="233"/>
                  </a:lnTo>
                  <a:lnTo>
                    <a:pt x="48" y="27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1591" name="Freeform 89">
              <a:extLst>
                <a:ext uri="{FF2B5EF4-FFF2-40B4-BE49-F238E27FC236}">
                  <a16:creationId xmlns:a16="http://schemas.microsoft.com/office/drawing/2014/main" id="{7055DCE1-FA79-6362-493D-F99FC7432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300" y="3956050"/>
              <a:ext cx="141288" cy="161925"/>
            </a:xfrm>
            <a:custGeom>
              <a:avLst/>
              <a:gdLst>
                <a:gd name="T0" fmla="*/ 0 w 176"/>
                <a:gd name="T1" fmla="*/ 2147483647 h 204"/>
                <a:gd name="T2" fmla="*/ 2147483647 w 176"/>
                <a:gd name="T3" fmla="*/ 0 h 204"/>
                <a:gd name="T4" fmla="*/ 2147483647 w 176"/>
                <a:gd name="T5" fmla="*/ 2147483647 h 204"/>
                <a:gd name="T6" fmla="*/ 2147483647 w 176"/>
                <a:gd name="T7" fmla="*/ 2147483647 h 204"/>
                <a:gd name="T8" fmla="*/ 0 w 176"/>
                <a:gd name="T9" fmla="*/ 2147483647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04"/>
                <a:gd name="T17" fmla="*/ 176 w 17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04">
                  <a:moveTo>
                    <a:pt x="0" y="30"/>
                  </a:moveTo>
                  <a:lnTo>
                    <a:pt x="140" y="0"/>
                  </a:lnTo>
                  <a:lnTo>
                    <a:pt x="176" y="177"/>
                  </a:lnTo>
                  <a:lnTo>
                    <a:pt x="36" y="20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245E183-DB82-303D-5E3B-63C58DD137FF}"/>
                </a:ext>
              </a:extLst>
            </p:cNvPr>
            <p:cNvSpPr/>
            <p:nvPr/>
          </p:nvSpPr>
          <p:spPr>
            <a:xfrm>
              <a:off x="7498644" y="2788356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28DDE59-26BA-FFA3-F8F9-3E5732813A4D}"/>
                </a:ext>
              </a:extLst>
            </p:cNvPr>
            <p:cNvSpPr/>
            <p:nvPr/>
          </p:nvSpPr>
          <p:spPr>
            <a:xfrm>
              <a:off x="6942666" y="2850444"/>
              <a:ext cx="152400" cy="1524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1599" name="Text Box 95">
            <a:extLst>
              <a:ext uri="{FF2B5EF4-FFF2-40B4-BE49-F238E27FC236}">
                <a16:creationId xmlns:a16="http://schemas.microsoft.com/office/drawing/2014/main" id="{F1D558D6-F9DE-9E7C-8DF1-43F64AAED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246813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mt-MT" altLang="en-MT" sz="1500" b="1">
                <a:latin typeface="Calibri" panose="020F0502020204030204" pitchFamily="34" charset="0"/>
              </a:rPr>
              <a:t>M. Mizzi</a:t>
            </a:r>
            <a:endParaRPr lang="en-GB" altLang="en-MT" sz="15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FA3241B5-BDAC-A3EE-6CC7-F881EA675A1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CCEE576-5771-D118-B5F4-D99AAA234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Sinna Basinna</a:t>
            </a:r>
            <a:endParaRPr lang="mt-MT" sz="1800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7CCEB80-3B25-FEDF-FD50-0212FA33D9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4225" y="2209800"/>
            <a:ext cx="5181600" cy="312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Sinna basinna,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bajda ħalib.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Oqgħod fil-qasrija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meta mmut niġi għalik!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pic>
        <p:nvPicPr>
          <p:cNvPr id="22533" name="Picture 3" descr="C:\Users\User\AppData\Local\Microsoft\Windows\Temporary Internet Files\Content.IE5\FDF4YTQZ\MC900232984[1].wmf">
            <a:extLst>
              <a:ext uri="{FF2B5EF4-FFF2-40B4-BE49-F238E27FC236}">
                <a16:creationId xmlns:a16="http://schemas.microsoft.com/office/drawing/2014/main" id="{EF9655C6-FD62-5505-7AE1-ABDDE31CF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19065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User\AppData\Local\Microsoft\Windows\Temporary Internet Files\Content.IE5\TIEGGS6N\MC900237615[1].wmf">
            <a:extLst>
              <a:ext uri="{FF2B5EF4-FFF2-40B4-BE49-F238E27FC236}">
                <a16:creationId xmlns:a16="http://schemas.microsoft.com/office/drawing/2014/main" id="{B470446A-EAEA-09FF-296F-7819E97D0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6892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14A2F9EF-0FB3-1B27-F065-A0157394F2B5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8797CD0-D15E-3F0E-74C3-E910AADD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Iż-Żunżana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F249576-FC53-63AB-823C-B97E7524E2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8229600" cy="2514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Iż-żunżana ddur iddur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fuq il-bejt tal-kaċċatur.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Meta tasal taħt il-mina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tagħmel żinn żann żunn.</a:t>
            </a:r>
            <a:endParaRPr lang="en-GB" altLang="en-MT"/>
          </a:p>
        </p:txBody>
      </p:sp>
      <p:sp>
        <p:nvSpPr>
          <p:cNvPr id="23557" name="AutoShape 12">
            <a:extLst>
              <a:ext uri="{FF2B5EF4-FFF2-40B4-BE49-F238E27FC236}">
                <a16:creationId xmlns:a16="http://schemas.microsoft.com/office/drawing/2014/main" id="{C90C670B-077A-41E3-5169-50CBCC88927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791200" y="4689475"/>
            <a:ext cx="22494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23558" name="Group 58">
            <a:extLst>
              <a:ext uri="{FF2B5EF4-FFF2-40B4-BE49-F238E27FC236}">
                <a16:creationId xmlns:a16="http://schemas.microsoft.com/office/drawing/2014/main" id="{40D63771-CE08-07E8-1BBC-E7B10990CA69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828800"/>
            <a:ext cx="2501900" cy="2286000"/>
            <a:chOff x="6100763" y="4689475"/>
            <a:chExt cx="1939925" cy="1773238"/>
          </a:xfrm>
        </p:grpSpPr>
        <p:sp>
          <p:nvSpPr>
            <p:cNvPr id="23559" name="Freeform 14">
              <a:extLst>
                <a:ext uri="{FF2B5EF4-FFF2-40B4-BE49-F238E27FC236}">
                  <a16:creationId xmlns:a16="http://schemas.microsoft.com/office/drawing/2014/main" id="{7EF6681D-ED3E-6F4C-3AC7-21189F65D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000" y="4891088"/>
              <a:ext cx="115888" cy="109538"/>
            </a:xfrm>
            <a:custGeom>
              <a:avLst/>
              <a:gdLst>
                <a:gd name="T0" fmla="*/ 2147483647 w 145"/>
                <a:gd name="T1" fmla="*/ 2147483647 h 138"/>
                <a:gd name="T2" fmla="*/ 2147483647 w 145"/>
                <a:gd name="T3" fmla="*/ 2147483647 h 138"/>
                <a:gd name="T4" fmla="*/ 2147483647 w 145"/>
                <a:gd name="T5" fmla="*/ 2147483647 h 138"/>
                <a:gd name="T6" fmla="*/ 2147483647 w 145"/>
                <a:gd name="T7" fmla="*/ 2147483647 h 138"/>
                <a:gd name="T8" fmla="*/ 2147483647 w 145"/>
                <a:gd name="T9" fmla="*/ 2147483647 h 138"/>
                <a:gd name="T10" fmla="*/ 2147483647 w 145"/>
                <a:gd name="T11" fmla="*/ 2147483647 h 138"/>
                <a:gd name="T12" fmla="*/ 2147483647 w 145"/>
                <a:gd name="T13" fmla="*/ 2147483647 h 138"/>
                <a:gd name="T14" fmla="*/ 2147483647 w 145"/>
                <a:gd name="T15" fmla="*/ 2147483647 h 138"/>
                <a:gd name="T16" fmla="*/ 2147483647 w 145"/>
                <a:gd name="T17" fmla="*/ 2147483647 h 138"/>
                <a:gd name="T18" fmla="*/ 2147483647 w 145"/>
                <a:gd name="T19" fmla="*/ 0 h 138"/>
                <a:gd name="T20" fmla="*/ 2147483647 w 145"/>
                <a:gd name="T21" fmla="*/ 2147483647 h 138"/>
                <a:gd name="T22" fmla="*/ 2147483647 w 145"/>
                <a:gd name="T23" fmla="*/ 2147483647 h 138"/>
                <a:gd name="T24" fmla="*/ 2147483647 w 145"/>
                <a:gd name="T25" fmla="*/ 2147483647 h 138"/>
                <a:gd name="T26" fmla="*/ 2147483647 w 145"/>
                <a:gd name="T27" fmla="*/ 2147483647 h 138"/>
                <a:gd name="T28" fmla="*/ 0 w 145"/>
                <a:gd name="T29" fmla="*/ 2147483647 h 138"/>
                <a:gd name="T30" fmla="*/ 2147483647 w 145"/>
                <a:gd name="T31" fmla="*/ 2147483647 h 138"/>
                <a:gd name="T32" fmla="*/ 2147483647 w 145"/>
                <a:gd name="T33" fmla="*/ 2147483647 h 138"/>
                <a:gd name="T34" fmla="*/ 2147483647 w 145"/>
                <a:gd name="T35" fmla="*/ 2147483647 h 138"/>
                <a:gd name="T36" fmla="*/ 2147483647 w 145"/>
                <a:gd name="T37" fmla="*/ 2147483647 h 138"/>
                <a:gd name="T38" fmla="*/ 2147483647 w 145"/>
                <a:gd name="T39" fmla="*/ 2147483647 h 138"/>
                <a:gd name="T40" fmla="*/ 2147483647 w 145"/>
                <a:gd name="T41" fmla="*/ 2147483647 h 138"/>
                <a:gd name="T42" fmla="*/ 2147483647 w 145"/>
                <a:gd name="T43" fmla="*/ 2147483647 h 138"/>
                <a:gd name="T44" fmla="*/ 2147483647 w 145"/>
                <a:gd name="T45" fmla="*/ 2147483647 h 138"/>
                <a:gd name="T46" fmla="*/ 2147483647 w 145"/>
                <a:gd name="T47" fmla="*/ 2147483647 h 138"/>
                <a:gd name="T48" fmla="*/ 2147483647 w 145"/>
                <a:gd name="T49" fmla="*/ 2147483647 h 1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5"/>
                <a:gd name="T76" fmla="*/ 0 h 138"/>
                <a:gd name="T77" fmla="*/ 145 w 145"/>
                <a:gd name="T78" fmla="*/ 138 h 1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5" h="138">
                  <a:moveTo>
                    <a:pt x="145" y="77"/>
                  </a:moveTo>
                  <a:lnTo>
                    <a:pt x="141" y="54"/>
                  </a:lnTo>
                  <a:lnTo>
                    <a:pt x="131" y="35"/>
                  </a:lnTo>
                  <a:lnTo>
                    <a:pt x="119" y="21"/>
                  </a:lnTo>
                  <a:lnTo>
                    <a:pt x="115" y="17"/>
                  </a:lnTo>
                  <a:lnTo>
                    <a:pt x="112" y="15"/>
                  </a:lnTo>
                  <a:lnTo>
                    <a:pt x="106" y="11"/>
                  </a:lnTo>
                  <a:lnTo>
                    <a:pt x="96" y="5"/>
                  </a:lnTo>
                  <a:lnTo>
                    <a:pt x="84" y="1"/>
                  </a:lnTo>
                  <a:lnTo>
                    <a:pt x="69" y="0"/>
                  </a:lnTo>
                  <a:lnTo>
                    <a:pt x="52" y="1"/>
                  </a:lnTo>
                  <a:lnTo>
                    <a:pt x="34" y="7"/>
                  </a:lnTo>
                  <a:lnTo>
                    <a:pt x="15" y="21"/>
                  </a:lnTo>
                  <a:lnTo>
                    <a:pt x="2" y="41"/>
                  </a:lnTo>
                  <a:lnTo>
                    <a:pt x="0" y="64"/>
                  </a:lnTo>
                  <a:lnTo>
                    <a:pt x="4" y="87"/>
                  </a:lnTo>
                  <a:lnTo>
                    <a:pt x="15" y="108"/>
                  </a:lnTo>
                  <a:lnTo>
                    <a:pt x="34" y="125"/>
                  </a:lnTo>
                  <a:lnTo>
                    <a:pt x="57" y="137"/>
                  </a:lnTo>
                  <a:lnTo>
                    <a:pt x="82" y="138"/>
                  </a:lnTo>
                  <a:lnTo>
                    <a:pt x="109" y="128"/>
                  </a:lnTo>
                  <a:lnTo>
                    <a:pt x="126" y="115"/>
                  </a:lnTo>
                  <a:lnTo>
                    <a:pt x="138" y="102"/>
                  </a:lnTo>
                  <a:lnTo>
                    <a:pt x="143" y="90"/>
                  </a:lnTo>
                  <a:lnTo>
                    <a:pt x="145" y="77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0" name="Freeform 15">
              <a:extLst>
                <a:ext uri="{FF2B5EF4-FFF2-40B4-BE49-F238E27FC236}">
                  <a16:creationId xmlns:a16="http://schemas.microsoft.com/office/drawing/2014/main" id="{FAC0520A-EA12-6F52-AFEC-634E4910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3950" y="4727575"/>
              <a:ext cx="65088" cy="69850"/>
            </a:xfrm>
            <a:custGeom>
              <a:avLst/>
              <a:gdLst>
                <a:gd name="T0" fmla="*/ 2147483647 w 83"/>
                <a:gd name="T1" fmla="*/ 2147483647 h 87"/>
                <a:gd name="T2" fmla="*/ 2147483647 w 83"/>
                <a:gd name="T3" fmla="*/ 2147483647 h 87"/>
                <a:gd name="T4" fmla="*/ 2147483647 w 83"/>
                <a:gd name="T5" fmla="*/ 2147483647 h 87"/>
                <a:gd name="T6" fmla="*/ 2147483647 w 83"/>
                <a:gd name="T7" fmla="*/ 2147483647 h 87"/>
                <a:gd name="T8" fmla="*/ 2147483647 w 83"/>
                <a:gd name="T9" fmla="*/ 2147483647 h 87"/>
                <a:gd name="T10" fmla="*/ 2147483647 w 83"/>
                <a:gd name="T11" fmla="*/ 2147483647 h 87"/>
                <a:gd name="T12" fmla="*/ 2147483647 w 83"/>
                <a:gd name="T13" fmla="*/ 2147483647 h 87"/>
                <a:gd name="T14" fmla="*/ 2147483647 w 83"/>
                <a:gd name="T15" fmla="*/ 2147483647 h 87"/>
                <a:gd name="T16" fmla="*/ 2147483647 w 83"/>
                <a:gd name="T17" fmla="*/ 0 h 87"/>
                <a:gd name="T18" fmla="*/ 2147483647 w 83"/>
                <a:gd name="T19" fmla="*/ 2147483647 h 87"/>
                <a:gd name="T20" fmla="*/ 2147483647 w 83"/>
                <a:gd name="T21" fmla="*/ 2147483647 h 87"/>
                <a:gd name="T22" fmla="*/ 0 w 83"/>
                <a:gd name="T23" fmla="*/ 2147483647 h 87"/>
                <a:gd name="T24" fmla="*/ 2147483647 w 83"/>
                <a:gd name="T25" fmla="*/ 2147483647 h 87"/>
                <a:gd name="T26" fmla="*/ 2147483647 w 83"/>
                <a:gd name="T27" fmla="*/ 2147483647 h 87"/>
                <a:gd name="T28" fmla="*/ 2147483647 w 83"/>
                <a:gd name="T29" fmla="*/ 2147483647 h 87"/>
                <a:gd name="T30" fmla="*/ 2147483647 w 83"/>
                <a:gd name="T31" fmla="*/ 2147483647 h 87"/>
                <a:gd name="T32" fmla="*/ 2147483647 w 83"/>
                <a:gd name="T33" fmla="*/ 2147483647 h 87"/>
                <a:gd name="T34" fmla="*/ 2147483647 w 83"/>
                <a:gd name="T35" fmla="*/ 2147483647 h 87"/>
                <a:gd name="T36" fmla="*/ 2147483647 w 83"/>
                <a:gd name="T37" fmla="*/ 2147483647 h 87"/>
                <a:gd name="T38" fmla="*/ 2147483647 w 83"/>
                <a:gd name="T39" fmla="*/ 2147483647 h 87"/>
                <a:gd name="T40" fmla="*/ 2147483647 w 83"/>
                <a:gd name="T41" fmla="*/ 214748364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87"/>
                <a:gd name="T65" fmla="*/ 83 w 83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87">
                  <a:moveTo>
                    <a:pt x="83" y="65"/>
                  </a:moveTo>
                  <a:lnTo>
                    <a:pt x="83" y="62"/>
                  </a:lnTo>
                  <a:lnTo>
                    <a:pt x="83" y="55"/>
                  </a:lnTo>
                  <a:lnTo>
                    <a:pt x="80" y="45"/>
                  </a:lnTo>
                  <a:lnTo>
                    <a:pt x="77" y="33"/>
                  </a:lnTo>
                  <a:lnTo>
                    <a:pt x="70" y="22"/>
                  </a:lnTo>
                  <a:lnTo>
                    <a:pt x="61" y="10"/>
                  </a:lnTo>
                  <a:lnTo>
                    <a:pt x="49" y="3"/>
                  </a:lnTo>
                  <a:lnTo>
                    <a:pt x="30" y="0"/>
                  </a:lnTo>
                  <a:lnTo>
                    <a:pt x="13" y="3"/>
                  </a:lnTo>
                  <a:lnTo>
                    <a:pt x="4" y="13"/>
                  </a:lnTo>
                  <a:lnTo>
                    <a:pt x="0" y="26"/>
                  </a:lnTo>
                  <a:lnTo>
                    <a:pt x="3" y="42"/>
                  </a:lnTo>
                  <a:lnTo>
                    <a:pt x="9" y="59"/>
                  </a:lnTo>
                  <a:lnTo>
                    <a:pt x="19" y="72"/>
                  </a:lnTo>
                  <a:lnTo>
                    <a:pt x="30" y="83"/>
                  </a:lnTo>
                  <a:lnTo>
                    <a:pt x="44" y="87"/>
                  </a:lnTo>
                  <a:lnTo>
                    <a:pt x="67" y="85"/>
                  </a:lnTo>
                  <a:lnTo>
                    <a:pt x="79" y="77"/>
                  </a:lnTo>
                  <a:lnTo>
                    <a:pt x="83" y="69"/>
                  </a:lnTo>
                  <a:lnTo>
                    <a:pt x="83" y="6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1" name="Freeform 16">
              <a:extLst>
                <a:ext uri="{FF2B5EF4-FFF2-40B4-BE49-F238E27FC236}">
                  <a16:creationId xmlns:a16="http://schemas.microsoft.com/office/drawing/2014/main" id="{648D6878-DE28-688B-D3D6-70F113981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450" y="5586413"/>
              <a:ext cx="809625" cy="460375"/>
            </a:xfrm>
            <a:custGeom>
              <a:avLst/>
              <a:gdLst>
                <a:gd name="T0" fmla="*/ 2147483647 w 1019"/>
                <a:gd name="T1" fmla="*/ 2147483647 h 580"/>
                <a:gd name="T2" fmla="*/ 2147483647 w 1019"/>
                <a:gd name="T3" fmla="*/ 2147483647 h 580"/>
                <a:gd name="T4" fmla="*/ 2147483647 w 1019"/>
                <a:gd name="T5" fmla="*/ 2147483647 h 580"/>
                <a:gd name="T6" fmla="*/ 2147483647 w 1019"/>
                <a:gd name="T7" fmla="*/ 2147483647 h 580"/>
                <a:gd name="T8" fmla="*/ 2147483647 w 1019"/>
                <a:gd name="T9" fmla="*/ 2147483647 h 580"/>
                <a:gd name="T10" fmla="*/ 2147483647 w 1019"/>
                <a:gd name="T11" fmla="*/ 2147483647 h 580"/>
                <a:gd name="T12" fmla="*/ 2147483647 w 1019"/>
                <a:gd name="T13" fmla="*/ 0 h 580"/>
                <a:gd name="T14" fmla="*/ 2147483647 w 1019"/>
                <a:gd name="T15" fmla="*/ 2147483647 h 580"/>
                <a:gd name="T16" fmla="*/ 2147483647 w 1019"/>
                <a:gd name="T17" fmla="*/ 2147483647 h 580"/>
                <a:gd name="T18" fmla="*/ 2147483647 w 1019"/>
                <a:gd name="T19" fmla="*/ 2147483647 h 580"/>
                <a:gd name="T20" fmla="*/ 2147483647 w 1019"/>
                <a:gd name="T21" fmla="*/ 2147483647 h 580"/>
                <a:gd name="T22" fmla="*/ 2147483647 w 1019"/>
                <a:gd name="T23" fmla="*/ 2147483647 h 580"/>
                <a:gd name="T24" fmla="*/ 2147483647 w 1019"/>
                <a:gd name="T25" fmla="*/ 2147483647 h 580"/>
                <a:gd name="T26" fmla="*/ 2147483647 w 1019"/>
                <a:gd name="T27" fmla="*/ 2147483647 h 580"/>
                <a:gd name="T28" fmla="*/ 2147483647 w 1019"/>
                <a:gd name="T29" fmla="*/ 2147483647 h 580"/>
                <a:gd name="T30" fmla="*/ 2147483647 w 1019"/>
                <a:gd name="T31" fmla="*/ 2147483647 h 580"/>
                <a:gd name="T32" fmla="*/ 2147483647 w 1019"/>
                <a:gd name="T33" fmla="*/ 2147483647 h 580"/>
                <a:gd name="T34" fmla="*/ 2147483647 w 1019"/>
                <a:gd name="T35" fmla="*/ 2147483647 h 580"/>
                <a:gd name="T36" fmla="*/ 2147483647 w 1019"/>
                <a:gd name="T37" fmla="*/ 2147483647 h 580"/>
                <a:gd name="T38" fmla="*/ 2147483647 w 1019"/>
                <a:gd name="T39" fmla="*/ 2147483647 h 580"/>
                <a:gd name="T40" fmla="*/ 2147483647 w 1019"/>
                <a:gd name="T41" fmla="*/ 2147483647 h 580"/>
                <a:gd name="T42" fmla="*/ 2147483647 w 1019"/>
                <a:gd name="T43" fmla="*/ 2147483647 h 580"/>
                <a:gd name="T44" fmla="*/ 2147483647 w 1019"/>
                <a:gd name="T45" fmla="*/ 2147483647 h 580"/>
                <a:gd name="T46" fmla="*/ 2147483647 w 1019"/>
                <a:gd name="T47" fmla="*/ 2147483647 h 580"/>
                <a:gd name="T48" fmla="*/ 2147483647 w 1019"/>
                <a:gd name="T49" fmla="*/ 2147483647 h 580"/>
                <a:gd name="T50" fmla="*/ 2147483647 w 1019"/>
                <a:gd name="T51" fmla="*/ 2147483647 h 580"/>
                <a:gd name="T52" fmla="*/ 2147483647 w 1019"/>
                <a:gd name="T53" fmla="*/ 2147483647 h 580"/>
                <a:gd name="T54" fmla="*/ 2147483647 w 1019"/>
                <a:gd name="T55" fmla="*/ 2147483647 h 580"/>
                <a:gd name="T56" fmla="*/ 2147483647 w 1019"/>
                <a:gd name="T57" fmla="*/ 2147483647 h 580"/>
                <a:gd name="T58" fmla="*/ 2147483647 w 1019"/>
                <a:gd name="T59" fmla="*/ 2147483647 h 580"/>
                <a:gd name="T60" fmla="*/ 2147483647 w 1019"/>
                <a:gd name="T61" fmla="*/ 2147483647 h 580"/>
                <a:gd name="T62" fmla="*/ 2147483647 w 1019"/>
                <a:gd name="T63" fmla="*/ 2147483647 h 580"/>
                <a:gd name="T64" fmla="*/ 2147483647 w 1019"/>
                <a:gd name="T65" fmla="*/ 2147483647 h 580"/>
                <a:gd name="T66" fmla="*/ 2147483647 w 1019"/>
                <a:gd name="T67" fmla="*/ 2147483647 h 580"/>
                <a:gd name="T68" fmla="*/ 2147483647 w 1019"/>
                <a:gd name="T69" fmla="*/ 2147483647 h 580"/>
                <a:gd name="T70" fmla="*/ 2147483647 w 1019"/>
                <a:gd name="T71" fmla="*/ 2147483647 h 580"/>
                <a:gd name="T72" fmla="*/ 2147483647 w 1019"/>
                <a:gd name="T73" fmla="*/ 2147483647 h 580"/>
                <a:gd name="T74" fmla="*/ 2147483647 w 1019"/>
                <a:gd name="T75" fmla="*/ 2147483647 h 5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19"/>
                <a:gd name="T115" fmla="*/ 0 h 580"/>
                <a:gd name="T116" fmla="*/ 1019 w 1019"/>
                <a:gd name="T117" fmla="*/ 580 h 5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19" h="580">
                  <a:moveTo>
                    <a:pt x="929" y="48"/>
                  </a:moveTo>
                  <a:lnTo>
                    <a:pt x="924" y="49"/>
                  </a:lnTo>
                  <a:lnTo>
                    <a:pt x="919" y="48"/>
                  </a:lnTo>
                  <a:lnTo>
                    <a:pt x="915" y="45"/>
                  </a:lnTo>
                  <a:lnTo>
                    <a:pt x="909" y="42"/>
                  </a:lnTo>
                  <a:lnTo>
                    <a:pt x="904" y="37"/>
                  </a:lnTo>
                  <a:lnTo>
                    <a:pt x="897" y="32"/>
                  </a:lnTo>
                  <a:lnTo>
                    <a:pt x="888" y="27"/>
                  </a:lnTo>
                  <a:lnTo>
                    <a:pt x="877" y="21"/>
                  </a:lnTo>
                  <a:lnTo>
                    <a:pt x="864" y="15"/>
                  </a:lnTo>
                  <a:lnTo>
                    <a:pt x="848" y="10"/>
                  </a:lnTo>
                  <a:lnTo>
                    <a:pt x="830" y="5"/>
                  </a:lnTo>
                  <a:lnTo>
                    <a:pt x="807" y="2"/>
                  </a:lnTo>
                  <a:lnTo>
                    <a:pt x="781" y="0"/>
                  </a:lnTo>
                  <a:lnTo>
                    <a:pt x="750" y="0"/>
                  </a:lnTo>
                  <a:lnTo>
                    <a:pt x="716" y="1"/>
                  </a:lnTo>
                  <a:lnTo>
                    <a:pt x="676" y="4"/>
                  </a:lnTo>
                  <a:lnTo>
                    <a:pt x="592" y="17"/>
                  </a:lnTo>
                  <a:lnTo>
                    <a:pt x="515" y="34"/>
                  </a:lnTo>
                  <a:lnTo>
                    <a:pt x="442" y="58"/>
                  </a:lnTo>
                  <a:lnTo>
                    <a:pt x="375" y="85"/>
                  </a:lnTo>
                  <a:lnTo>
                    <a:pt x="314" y="116"/>
                  </a:lnTo>
                  <a:lnTo>
                    <a:pt x="257" y="151"/>
                  </a:lnTo>
                  <a:lnTo>
                    <a:pt x="207" y="186"/>
                  </a:lnTo>
                  <a:lnTo>
                    <a:pt x="163" y="223"/>
                  </a:lnTo>
                  <a:lnTo>
                    <a:pt x="123" y="262"/>
                  </a:lnTo>
                  <a:lnTo>
                    <a:pt x="89" y="299"/>
                  </a:lnTo>
                  <a:lnTo>
                    <a:pt x="60" y="335"/>
                  </a:lnTo>
                  <a:lnTo>
                    <a:pt x="37" y="370"/>
                  </a:lnTo>
                  <a:lnTo>
                    <a:pt x="20" y="402"/>
                  </a:lnTo>
                  <a:lnTo>
                    <a:pt x="8" y="430"/>
                  </a:lnTo>
                  <a:lnTo>
                    <a:pt x="2" y="454"/>
                  </a:lnTo>
                  <a:lnTo>
                    <a:pt x="0" y="474"/>
                  </a:lnTo>
                  <a:lnTo>
                    <a:pt x="5" y="491"/>
                  </a:lnTo>
                  <a:lnTo>
                    <a:pt x="16" y="506"/>
                  </a:lnTo>
                  <a:lnTo>
                    <a:pt x="32" y="520"/>
                  </a:lnTo>
                  <a:lnTo>
                    <a:pt x="53" y="531"/>
                  </a:lnTo>
                  <a:lnTo>
                    <a:pt x="79" y="543"/>
                  </a:lnTo>
                  <a:lnTo>
                    <a:pt x="109" y="553"/>
                  </a:lnTo>
                  <a:lnTo>
                    <a:pt x="143" y="560"/>
                  </a:lnTo>
                  <a:lnTo>
                    <a:pt x="181" y="567"/>
                  </a:lnTo>
                  <a:lnTo>
                    <a:pt x="223" y="573"/>
                  </a:lnTo>
                  <a:lnTo>
                    <a:pt x="267" y="576"/>
                  </a:lnTo>
                  <a:lnTo>
                    <a:pt x="314" y="578"/>
                  </a:lnTo>
                  <a:lnTo>
                    <a:pt x="364" y="580"/>
                  </a:lnTo>
                  <a:lnTo>
                    <a:pt x="415" y="578"/>
                  </a:lnTo>
                  <a:lnTo>
                    <a:pt x="468" y="577"/>
                  </a:lnTo>
                  <a:lnTo>
                    <a:pt x="522" y="573"/>
                  </a:lnTo>
                  <a:lnTo>
                    <a:pt x="578" y="568"/>
                  </a:lnTo>
                  <a:lnTo>
                    <a:pt x="627" y="563"/>
                  </a:lnTo>
                  <a:lnTo>
                    <a:pt x="673" y="553"/>
                  </a:lnTo>
                  <a:lnTo>
                    <a:pt x="717" y="541"/>
                  </a:lnTo>
                  <a:lnTo>
                    <a:pt x="757" y="526"/>
                  </a:lnTo>
                  <a:lnTo>
                    <a:pt x="794" y="510"/>
                  </a:lnTo>
                  <a:lnTo>
                    <a:pt x="828" y="491"/>
                  </a:lnTo>
                  <a:lnTo>
                    <a:pt x="858" y="471"/>
                  </a:lnTo>
                  <a:lnTo>
                    <a:pt x="887" y="449"/>
                  </a:lnTo>
                  <a:lnTo>
                    <a:pt x="911" y="427"/>
                  </a:lnTo>
                  <a:lnTo>
                    <a:pt x="932" y="403"/>
                  </a:lnTo>
                  <a:lnTo>
                    <a:pt x="952" y="380"/>
                  </a:lnTo>
                  <a:lnTo>
                    <a:pt x="968" y="356"/>
                  </a:lnTo>
                  <a:lnTo>
                    <a:pt x="981" y="332"/>
                  </a:lnTo>
                  <a:lnTo>
                    <a:pt x="991" y="307"/>
                  </a:lnTo>
                  <a:lnTo>
                    <a:pt x="999" y="285"/>
                  </a:lnTo>
                  <a:lnTo>
                    <a:pt x="1004" y="262"/>
                  </a:lnTo>
                  <a:lnTo>
                    <a:pt x="1006" y="250"/>
                  </a:lnTo>
                  <a:lnTo>
                    <a:pt x="1009" y="242"/>
                  </a:lnTo>
                  <a:lnTo>
                    <a:pt x="1014" y="235"/>
                  </a:lnTo>
                  <a:lnTo>
                    <a:pt x="1019" y="229"/>
                  </a:lnTo>
                  <a:lnTo>
                    <a:pt x="1006" y="216"/>
                  </a:lnTo>
                  <a:lnTo>
                    <a:pt x="992" y="201"/>
                  </a:lnTo>
                  <a:lnTo>
                    <a:pt x="978" y="182"/>
                  </a:lnTo>
                  <a:lnTo>
                    <a:pt x="964" y="159"/>
                  </a:lnTo>
                  <a:lnTo>
                    <a:pt x="951" y="135"/>
                  </a:lnTo>
                  <a:lnTo>
                    <a:pt x="941" y="109"/>
                  </a:lnTo>
                  <a:lnTo>
                    <a:pt x="932" y="79"/>
                  </a:lnTo>
                  <a:lnTo>
                    <a:pt x="929" y="4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2" name="Freeform 17">
              <a:extLst>
                <a:ext uri="{FF2B5EF4-FFF2-40B4-BE49-F238E27FC236}">
                  <a16:creationId xmlns:a16="http://schemas.microsoft.com/office/drawing/2014/main" id="{14C8D8E2-4F03-18D5-2684-283F0DCA4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388" y="5429250"/>
              <a:ext cx="358775" cy="334963"/>
            </a:xfrm>
            <a:custGeom>
              <a:avLst/>
              <a:gdLst>
                <a:gd name="T0" fmla="*/ 2147483647 w 450"/>
                <a:gd name="T1" fmla="*/ 2147483647 h 422"/>
                <a:gd name="T2" fmla="*/ 2147483647 w 450"/>
                <a:gd name="T3" fmla="*/ 2147483647 h 422"/>
                <a:gd name="T4" fmla="*/ 2147483647 w 450"/>
                <a:gd name="T5" fmla="*/ 2147483647 h 422"/>
                <a:gd name="T6" fmla="*/ 2147483647 w 450"/>
                <a:gd name="T7" fmla="*/ 2147483647 h 422"/>
                <a:gd name="T8" fmla="*/ 2147483647 w 450"/>
                <a:gd name="T9" fmla="*/ 2147483647 h 422"/>
                <a:gd name="T10" fmla="*/ 2147483647 w 450"/>
                <a:gd name="T11" fmla="*/ 2147483647 h 422"/>
                <a:gd name="T12" fmla="*/ 2147483647 w 450"/>
                <a:gd name="T13" fmla="*/ 2147483647 h 422"/>
                <a:gd name="T14" fmla="*/ 2147483647 w 450"/>
                <a:gd name="T15" fmla="*/ 2147483647 h 422"/>
                <a:gd name="T16" fmla="*/ 2147483647 w 450"/>
                <a:gd name="T17" fmla="*/ 2147483647 h 422"/>
                <a:gd name="T18" fmla="*/ 2147483647 w 450"/>
                <a:gd name="T19" fmla="*/ 2147483647 h 422"/>
                <a:gd name="T20" fmla="*/ 2147483647 w 450"/>
                <a:gd name="T21" fmla="*/ 2147483647 h 422"/>
                <a:gd name="T22" fmla="*/ 2147483647 w 450"/>
                <a:gd name="T23" fmla="*/ 2147483647 h 422"/>
                <a:gd name="T24" fmla="*/ 2147483647 w 450"/>
                <a:gd name="T25" fmla="*/ 2147483647 h 422"/>
                <a:gd name="T26" fmla="*/ 2147483647 w 450"/>
                <a:gd name="T27" fmla="*/ 2147483647 h 422"/>
                <a:gd name="T28" fmla="*/ 2147483647 w 450"/>
                <a:gd name="T29" fmla="*/ 2147483647 h 422"/>
                <a:gd name="T30" fmla="*/ 2147483647 w 450"/>
                <a:gd name="T31" fmla="*/ 2147483647 h 422"/>
                <a:gd name="T32" fmla="*/ 2147483647 w 450"/>
                <a:gd name="T33" fmla="*/ 2147483647 h 422"/>
                <a:gd name="T34" fmla="*/ 2147483647 w 450"/>
                <a:gd name="T35" fmla="*/ 2147483647 h 422"/>
                <a:gd name="T36" fmla="*/ 2147483647 w 450"/>
                <a:gd name="T37" fmla="*/ 2147483647 h 422"/>
                <a:gd name="T38" fmla="*/ 2147483647 w 450"/>
                <a:gd name="T39" fmla="*/ 2147483647 h 422"/>
                <a:gd name="T40" fmla="*/ 2147483647 w 450"/>
                <a:gd name="T41" fmla="*/ 2147483647 h 422"/>
                <a:gd name="T42" fmla="*/ 2147483647 w 450"/>
                <a:gd name="T43" fmla="*/ 2147483647 h 422"/>
                <a:gd name="T44" fmla="*/ 2147483647 w 450"/>
                <a:gd name="T45" fmla="*/ 2147483647 h 422"/>
                <a:gd name="T46" fmla="*/ 2147483647 w 450"/>
                <a:gd name="T47" fmla="*/ 2147483647 h 422"/>
                <a:gd name="T48" fmla="*/ 2147483647 w 450"/>
                <a:gd name="T49" fmla="*/ 2147483647 h 422"/>
                <a:gd name="T50" fmla="*/ 2147483647 w 450"/>
                <a:gd name="T51" fmla="*/ 2147483647 h 422"/>
                <a:gd name="T52" fmla="*/ 2147483647 w 450"/>
                <a:gd name="T53" fmla="*/ 2147483647 h 422"/>
                <a:gd name="T54" fmla="*/ 2147483647 w 450"/>
                <a:gd name="T55" fmla="*/ 2147483647 h 422"/>
                <a:gd name="T56" fmla="*/ 2147483647 w 450"/>
                <a:gd name="T57" fmla="*/ 2147483647 h 422"/>
                <a:gd name="T58" fmla="*/ 2147483647 w 450"/>
                <a:gd name="T59" fmla="*/ 2147483647 h 422"/>
                <a:gd name="T60" fmla="*/ 2147483647 w 450"/>
                <a:gd name="T61" fmla="*/ 2147483647 h 422"/>
                <a:gd name="T62" fmla="*/ 2147483647 w 450"/>
                <a:gd name="T63" fmla="*/ 2147483647 h 4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0"/>
                <a:gd name="T97" fmla="*/ 0 h 422"/>
                <a:gd name="T98" fmla="*/ 450 w 450"/>
                <a:gd name="T99" fmla="*/ 422 h 4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0" h="422">
                  <a:moveTo>
                    <a:pt x="327" y="6"/>
                  </a:moveTo>
                  <a:lnTo>
                    <a:pt x="289" y="2"/>
                  </a:lnTo>
                  <a:lnTo>
                    <a:pt x="253" y="0"/>
                  </a:lnTo>
                  <a:lnTo>
                    <a:pt x="223" y="3"/>
                  </a:lnTo>
                  <a:lnTo>
                    <a:pt x="196" y="9"/>
                  </a:lnTo>
                  <a:lnTo>
                    <a:pt x="174" y="16"/>
                  </a:lnTo>
                  <a:lnTo>
                    <a:pt x="154" y="26"/>
                  </a:lnTo>
                  <a:lnTo>
                    <a:pt x="135" y="37"/>
                  </a:lnTo>
                  <a:lnTo>
                    <a:pt x="121" y="52"/>
                  </a:lnTo>
                  <a:lnTo>
                    <a:pt x="108" y="66"/>
                  </a:lnTo>
                  <a:lnTo>
                    <a:pt x="97" y="83"/>
                  </a:lnTo>
                  <a:lnTo>
                    <a:pt x="87" y="100"/>
                  </a:lnTo>
                  <a:lnTo>
                    <a:pt x="77" y="119"/>
                  </a:lnTo>
                  <a:lnTo>
                    <a:pt x="68" y="137"/>
                  </a:lnTo>
                  <a:lnTo>
                    <a:pt x="61" y="157"/>
                  </a:lnTo>
                  <a:lnTo>
                    <a:pt x="52" y="177"/>
                  </a:lnTo>
                  <a:lnTo>
                    <a:pt x="44" y="196"/>
                  </a:lnTo>
                  <a:lnTo>
                    <a:pt x="38" y="207"/>
                  </a:lnTo>
                  <a:lnTo>
                    <a:pt x="31" y="217"/>
                  </a:lnTo>
                  <a:lnTo>
                    <a:pt x="25" y="224"/>
                  </a:lnTo>
                  <a:lnTo>
                    <a:pt x="20" y="230"/>
                  </a:lnTo>
                  <a:lnTo>
                    <a:pt x="14" y="234"/>
                  </a:lnTo>
                  <a:lnTo>
                    <a:pt x="8" y="237"/>
                  </a:lnTo>
                  <a:lnTo>
                    <a:pt x="4" y="238"/>
                  </a:lnTo>
                  <a:lnTo>
                    <a:pt x="0" y="240"/>
                  </a:lnTo>
                  <a:lnTo>
                    <a:pt x="3" y="270"/>
                  </a:lnTo>
                  <a:lnTo>
                    <a:pt x="10" y="298"/>
                  </a:lnTo>
                  <a:lnTo>
                    <a:pt x="20" y="324"/>
                  </a:lnTo>
                  <a:lnTo>
                    <a:pt x="31" y="347"/>
                  </a:lnTo>
                  <a:lnTo>
                    <a:pt x="44" y="367"/>
                  </a:lnTo>
                  <a:lnTo>
                    <a:pt x="58" y="385"/>
                  </a:lnTo>
                  <a:lnTo>
                    <a:pt x="71" y="400"/>
                  </a:lnTo>
                  <a:lnTo>
                    <a:pt x="84" y="412"/>
                  </a:lnTo>
                  <a:lnTo>
                    <a:pt x="94" y="405"/>
                  </a:lnTo>
                  <a:lnTo>
                    <a:pt x="107" y="402"/>
                  </a:lnTo>
                  <a:lnTo>
                    <a:pt x="121" y="402"/>
                  </a:lnTo>
                  <a:lnTo>
                    <a:pt x="135" y="404"/>
                  </a:lnTo>
                  <a:lnTo>
                    <a:pt x="152" y="407"/>
                  </a:lnTo>
                  <a:lnTo>
                    <a:pt x="171" y="411"/>
                  </a:lnTo>
                  <a:lnTo>
                    <a:pt x="189" y="415"/>
                  </a:lnTo>
                  <a:lnTo>
                    <a:pt x="209" y="418"/>
                  </a:lnTo>
                  <a:lnTo>
                    <a:pt x="229" y="421"/>
                  </a:lnTo>
                  <a:lnTo>
                    <a:pt x="251" y="422"/>
                  </a:lnTo>
                  <a:lnTo>
                    <a:pt x="272" y="422"/>
                  </a:lnTo>
                  <a:lnTo>
                    <a:pt x="293" y="418"/>
                  </a:lnTo>
                  <a:lnTo>
                    <a:pt x="315" y="411"/>
                  </a:lnTo>
                  <a:lnTo>
                    <a:pt x="336" y="401"/>
                  </a:lnTo>
                  <a:lnTo>
                    <a:pt x="357" y="385"/>
                  </a:lnTo>
                  <a:lnTo>
                    <a:pt x="377" y="364"/>
                  </a:lnTo>
                  <a:lnTo>
                    <a:pt x="409" y="323"/>
                  </a:lnTo>
                  <a:lnTo>
                    <a:pt x="430" y="284"/>
                  </a:lnTo>
                  <a:lnTo>
                    <a:pt x="444" y="248"/>
                  </a:lnTo>
                  <a:lnTo>
                    <a:pt x="450" y="214"/>
                  </a:lnTo>
                  <a:lnTo>
                    <a:pt x="450" y="181"/>
                  </a:lnTo>
                  <a:lnTo>
                    <a:pt x="446" y="153"/>
                  </a:lnTo>
                  <a:lnTo>
                    <a:pt x="436" y="126"/>
                  </a:lnTo>
                  <a:lnTo>
                    <a:pt x="424" y="102"/>
                  </a:lnTo>
                  <a:lnTo>
                    <a:pt x="410" y="79"/>
                  </a:lnTo>
                  <a:lnTo>
                    <a:pt x="393" y="60"/>
                  </a:lnTo>
                  <a:lnTo>
                    <a:pt x="377" y="45"/>
                  </a:lnTo>
                  <a:lnTo>
                    <a:pt x="362" y="30"/>
                  </a:lnTo>
                  <a:lnTo>
                    <a:pt x="349" y="20"/>
                  </a:lnTo>
                  <a:lnTo>
                    <a:pt x="337" y="12"/>
                  </a:lnTo>
                  <a:lnTo>
                    <a:pt x="330" y="8"/>
                  </a:lnTo>
                  <a:lnTo>
                    <a:pt x="327" y="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3" name="Freeform 18">
              <a:extLst>
                <a:ext uri="{FF2B5EF4-FFF2-40B4-BE49-F238E27FC236}">
                  <a16:creationId xmlns:a16="http://schemas.microsoft.com/office/drawing/2014/main" id="{CD883606-9060-7FEF-6B9B-CFBD032D0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6113" y="5583238"/>
              <a:ext cx="234950" cy="374650"/>
            </a:xfrm>
            <a:custGeom>
              <a:avLst/>
              <a:gdLst>
                <a:gd name="T0" fmla="*/ 2147483647 w 297"/>
                <a:gd name="T1" fmla="*/ 0 h 472"/>
                <a:gd name="T2" fmla="*/ 2147483647 w 297"/>
                <a:gd name="T3" fmla="*/ 0 h 472"/>
                <a:gd name="T4" fmla="*/ 2147483647 w 297"/>
                <a:gd name="T5" fmla="*/ 2147483647 h 472"/>
                <a:gd name="T6" fmla="*/ 2147483647 w 297"/>
                <a:gd name="T7" fmla="*/ 2147483647 h 472"/>
                <a:gd name="T8" fmla="*/ 2147483647 w 297"/>
                <a:gd name="T9" fmla="*/ 2147483647 h 472"/>
                <a:gd name="T10" fmla="*/ 2147483647 w 297"/>
                <a:gd name="T11" fmla="*/ 2147483647 h 472"/>
                <a:gd name="T12" fmla="*/ 2147483647 w 297"/>
                <a:gd name="T13" fmla="*/ 2147483647 h 472"/>
                <a:gd name="T14" fmla="*/ 2147483647 w 297"/>
                <a:gd name="T15" fmla="*/ 2147483647 h 472"/>
                <a:gd name="T16" fmla="*/ 0 w 297"/>
                <a:gd name="T17" fmla="*/ 2147483647 h 472"/>
                <a:gd name="T18" fmla="*/ 2147483647 w 297"/>
                <a:gd name="T19" fmla="*/ 2147483647 h 472"/>
                <a:gd name="T20" fmla="*/ 2147483647 w 297"/>
                <a:gd name="T21" fmla="*/ 2147483647 h 472"/>
                <a:gd name="T22" fmla="*/ 2147483647 w 297"/>
                <a:gd name="T23" fmla="*/ 2147483647 h 472"/>
                <a:gd name="T24" fmla="*/ 2147483647 w 297"/>
                <a:gd name="T25" fmla="*/ 2147483647 h 472"/>
                <a:gd name="T26" fmla="*/ 2147483647 w 297"/>
                <a:gd name="T27" fmla="*/ 2147483647 h 472"/>
                <a:gd name="T28" fmla="*/ 2147483647 w 297"/>
                <a:gd name="T29" fmla="*/ 2147483647 h 472"/>
                <a:gd name="T30" fmla="*/ 2147483647 w 297"/>
                <a:gd name="T31" fmla="*/ 2147483647 h 472"/>
                <a:gd name="T32" fmla="*/ 2147483647 w 297"/>
                <a:gd name="T33" fmla="*/ 2147483647 h 472"/>
                <a:gd name="T34" fmla="*/ 2147483647 w 297"/>
                <a:gd name="T35" fmla="*/ 2147483647 h 472"/>
                <a:gd name="T36" fmla="*/ 2147483647 w 297"/>
                <a:gd name="T37" fmla="*/ 2147483647 h 472"/>
                <a:gd name="T38" fmla="*/ 2147483647 w 297"/>
                <a:gd name="T39" fmla="*/ 2147483647 h 472"/>
                <a:gd name="T40" fmla="*/ 2147483647 w 297"/>
                <a:gd name="T41" fmla="*/ 2147483647 h 472"/>
                <a:gd name="T42" fmla="*/ 2147483647 w 297"/>
                <a:gd name="T43" fmla="*/ 2147483647 h 472"/>
                <a:gd name="T44" fmla="*/ 2147483647 w 297"/>
                <a:gd name="T45" fmla="*/ 2147483647 h 472"/>
                <a:gd name="T46" fmla="*/ 2147483647 w 297"/>
                <a:gd name="T47" fmla="*/ 2147483647 h 472"/>
                <a:gd name="T48" fmla="*/ 2147483647 w 297"/>
                <a:gd name="T49" fmla="*/ 2147483647 h 472"/>
                <a:gd name="T50" fmla="*/ 2147483647 w 297"/>
                <a:gd name="T51" fmla="*/ 2147483647 h 472"/>
                <a:gd name="T52" fmla="*/ 2147483647 w 297"/>
                <a:gd name="T53" fmla="*/ 2147483647 h 472"/>
                <a:gd name="T54" fmla="*/ 2147483647 w 297"/>
                <a:gd name="T55" fmla="*/ 2147483647 h 472"/>
                <a:gd name="T56" fmla="*/ 2147483647 w 297"/>
                <a:gd name="T57" fmla="*/ 2147483647 h 472"/>
                <a:gd name="T58" fmla="*/ 2147483647 w 297"/>
                <a:gd name="T59" fmla="*/ 2147483647 h 472"/>
                <a:gd name="T60" fmla="*/ 2147483647 w 297"/>
                <a:gd name="T61" fmla="*/ 2147483647 h 472"/>
                <a:gd name="T62" fmla="*/ 2147483647 w 297"/>
                <a:gd name="T63" fmla="*/ 2147483647 h 472"/>
                <a:gd name="T64" fmla="*/ 2147483647 w 297"/>
                <a:gd name="T65" fmla="*/ 2147483647 h 472"/>
                <a:gd name="T66" fmla="*/ 2147483647 w 297"/>
                <a:gd name="T67" fmla="*/ 2147483647 h 472"/>
                <a:gd name="T68" fmla="*/ 2147483647 w 297"/>
                <a:gd name="T69" fmla="*/ 2147483647 h 472"/>
                <a:gd name="T70" fmla="*/ 2147483647 w 297"/>
                <a:gd name="T71" fmla="*/ 2147483647 h 472"/>
                <a:gd name="T72" fmla="*/ 2147483647 w 297"/>
                <a:gd name="T73" fmla="*/ 2147483647 h 472"/>
                <a:gd name="T74" fmla="*/ 2147483647 w 297"/>
                <a:gd name="T75" fmla="*/ 2147483647 h 472"/>
                <a:gd name="T76" fmla="*/ 2147483647 w 297"/>
                <a:gd name="T77" fmla="*/ 2147483647 h 472"/>
                <a:gd name="T78" fmla="*/ 2147483647 w 297"/>
                <a:gd name="T79" fmla="*/ 2147483647 h 472"/>
                <a:gd name="T80" fmla="*/ 2147483647 w 297"/>
                <a:gd name="T81" fmla="*/ 0 h 4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472"/>
                <a:gd name="T125" fmla="*/ 297 w 297"/>
                <a:gd name="T126" fmla="*/ 472 h 47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472">
                  <a:moveTo>
                    <a:pt x="173" y="0"/>
                  </a:moveTo>
                  <a:lnTo>
                    <a:pt x="164" y="0"/>
                  </a:lnTo>
                  <a:lnTo>
                    <a:pt x="144" y="2"/>
                  </a:lnTo>
                  <a:lnTo>
                    <a:pt x="116" y="6"/>
                  </a:lnTo>
                  <a:lnTo>
                    <a:pt x="83" y="13"/>
                  </a:lnTo>
                  <a:lnTo>
                    <a:pt x="50" y="25"/>
                  </a:lnTo>
                  <a:lnTo>
                    <a:pt x="23" y="42"/>
                  </a:lnTo>
                  <a:lnTo>
                    <a:pt x="5" y="64"/>
                  </a:lnTo>
                  <a:lnTo>
                    <a:pt x="0" y="94"/>
                  </a:lnTo>
                  <a:lnTo>
                    <a:pt x="8" y="129"/>
                  </a:lnTo>
                  <a:lnTo>
                    <a:pt x="18" y="163"/>
                  </a:lnTo>
                  <a:lnTo>
                    <a:pt x="32" y="197"/>
                  </a:lnTo>
                  <a:lnTo>
                    <a:pt x="47" y="233"/>
                  </a:lnTo>
                  <a:lnTo>
                    <a:pt x="67" y="265"/>
                  </a:lnTo>
                  <a:lnTo>
                    <a:pt x="87" y="298"/>
                  </a:lnTo>
                  <a:lnTo>
                    <a:pt x="110" y="330"/>
                  </a:lnTo>
                  <a:lnTo>
                    <a:pt x="133" y="360"/>
                  </a:lnTo>
                  <a:lnTo>
                    <a:pt x="156" y="385"/>
                  </a:lnTo>
                  <a:lnTo>
                    <a:pt x="179" y="409"/>
                  </a:lnTo>
                  <a:lnTo>
                    <a:pt x="201" y="431"/>
                  </a:lnTo>
                  <a:lnTo>
                    <a:pt x="223" y="448"/>
                  </a:lnTo>
                  <a:lnTo>
                    <a:pt x="243" y="461"/>
                  </a:lnTo>
                  <a:lnTo>
                    <a:pt x="261" y="469"/>
                  </a:lnTo>
                  <a:lnTo>
                    <a:pt x="275" y="472"/>
                  </a:lnTo>
                  <a:lnTo>
                    <a:pt x="288" y="471"/>
                  </a:lnTo>
                  <a:lnTo>
                    <a:pt x="295" y="464"/>
                  </a:lnTo>
                  <a:lnTo>
                    <a:pt x="297" y="449"/>
                  </a:lnTo>
                  <a:lnTo>
                    <a:pt x="294" y="432"/>
                  </a:lnTo>
                  <a:lnTo>
                    <a:pt x="285" y="409"/>
                  </a:lnTo>
                  <a:lnTo>
                    <a:pt x="274" y="384"/>
                  </a:lnTo>
                  <a:lnTo>
                    <a:pt x="261" y="354"/>
                  </a:lnTo>
                  <a:lnTo>
                    <a:pt x="246" y="321"/>
                  </a:lnTo>
                  <a:lnTo>
                    <a:pt x="228" y="287"/>
                  </a:lnTo>
                  <a:lnTo>
                    <a:pt x="213" y="251"/>
                  </a:lnTo>
                  <a:lnTo>
                    <a:pt x="197" y="214"/>
                  </a:lnTo>
                  <a:lnTo>
                    <a:pt x="184" y="177"/>
                  </a:lnTo>
                  <a:lnTo>
                    <a:pt x="173" y="140"/>
                  </a:lnTo>
                  <a:lnTo>
                    <a:pt x="166" y="103"/>
                  </a:lnTo>
                  <a:lnTo>
                    <a:pt x="163" y="66"/>
                  </a:lnTo>
                  <a:lnTo>
                    <a:pt x="164" y="3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4" name="Freeform 19">
              <a:extLst>
                <a:ext uri="{FF2B5EF4-FFF2-40B4-BE49-F238E27FC236}">
                  <a16:creationId xmlns:a16="http://schemas.microsoft.com/office/drawing/2014/main" id="{98246278-0267-E5F3-8A85-CCE3206B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5743575"/>
              <a:ext cx="258763" cy="319088"/>
            </a:xfrm>
            <a:custGeom>
              <a:avLst/>
              <a:gdLst>
                <a:gd name="T0" fmla="*/ 2147483647 w 326"/>
                <a:gd name="T1" fmla="*/ 0 h 402"/>
                <a:gd name="T2" fmla="*/ 2147483647 w 326"/>
                <a:gd name="T3" fmla="*/ 2147483647 h 402"/>
                <a:gd name="T4" fmla="*/ 2147483647 w 326"/>
                <a:gd name="T5" fmla="*/ 2147483647 h 402"/>
                <a:gd name="T6" fmla="*/ 2147483647 w 326"/>
                <a:gd name="T7" fmla="*/ 2147483647 h 402"/>
                <a:gd name="T8" fmla="*/ 2147483647 w 326"/>
                <a:gd name="T9" fmla="*/ 2147483647 h 402"/>
                <a:gd name="T10" fmla="*/ 2147483647 w 326"/>
                <a:gd name="T11" fmla="*/ 2147483647 h 402"/>
                <a:gd name="T12" fmla="*/ 2147483647 w 326"/>
                <a:gd name="T13" fmla="*/ 2147483647 h 402"/>
                <a:gd name="T14" fmla="*/ 0 w 326"/>
                <a:gd name="T15" fmla="*/ 2147483647 h 402"/>
                <a:gd name="T16" fmla="*/ 2147483647 w 326"/>
                <a:gd name="T17" fmla="*/ 2147483647 h 402"/>
                <a:gd name="T18" fmla="*/ 2147483647 w 326"/>
                <a:gd name="T19" fmla="*/ 2147483647 h 402"/>
                <a:gd name="T20" fmla="*/ 2147483647 w 326"/>
                <a:gd name="T21" fmla="*/ 2147483647 h 402"/>
                <a:gd name="T22" fmla="*/ 2147483647 w 326"/>
                <a:gd name="T23" fmla="*/ 2147483647 h 402"/>
                <a:gd name="T24" fmla="*/ 2147483647 w 326"/>
                <a:gd name="T25" fmla="*/ 2147483647 h 402"/>
                <a:gd name="T26" fmla="*/ 2147483647 w 326"/>
                <a:gd name="T27" fmla="*/ 2147483647 h 402"/>
                <a:gd name="T28" fmla="*/ 2147483647 w 326"/>
                <a:gd name="T29" fmla="*/ 2147483647 h 402"/>
                <a:gd name="T30" fmla="*/ 2147483647 w 326"/>
                <a:gd name="T31" fmla="*/ 2147483647 h 402"/>
                <a:gd name="T32" fmla="*/ 2147483647 w 326"/>
                <a:gd name="T33" fmla="*/ 2147483647 h 402"/>
                <a:gd name="T34" fmla="*/ 2147483647 w 326"/>
                <a:gd name="T35" fmla="*/ 2147483647 h 402"/>
                <a:gd name="T36" fmla="*/ 2147483647 w 326"/>
                <a:gd name="T37" fmla="*/ 2147483647 h 402"/>
                <a:gd name="T38" fmla="*/ 2147483647 w 326"/>
                <a:gd name="T39" fmla="*/ 2147483647 h 402"/>
                <a:gd name="T40" fmla="*/ 2147483647 w 326"/>
                <a:gd name="T41" fmla="*/ 2147483647 h 402"/>
                <a:gd name="T42" fmla="*/ 2147483647 w 326"/>
                <a:gd name="T43" fmla="*/ 2147483647 h 402"/>
                <a:gd name="T44" fmla="*/ 2147483647 w 326"/>
                <a:gd name="T45" fmla="*/ 2147483647 h 402"/>
                <a:gd name="T46" fmla="*/ 2147483647 w 326"/>
                <a:gd name="T47" fmla="*/ 2147483647 h 402"/>
                <a:gd name="T48" fmla="*/ 2147483647 w 326"/>
                <a:gd name="T49" fmla="*/ 2147483647 h 402"/>
                <a:gd name="T50" fmla="*/ 2147483647 w 326"/>
                <a:gd name="T51" fmla="*/ 2147483647 h 402"/>
                <a:gd name="T52" fmla="*/ 2147483647 w 326"/>
                <a:gd name="T53" fmla="*/ 2147483647 h 402"/>
                <a:gd name="T54" fmla="*/ 2147483647 w 326"/>
                <a:gd name="T55" fmla="*/ 2147483647 h 402"/>
                <a:gd name="T56" fmla="*/ 2147483647 w 326"/>
                <a:gd name="T57" fmla="*/ 2147483647 h 402"/>
                <a:gd name="T58" fmla="*/ 2147483647 w 326"/>
                <a:gd name="T59" fmla="*/ 2147483647 h 402"/>
                <a:gd name="T60" fmla="*/ 2147483647 w 326"/>
                <a:gd name="T61" fmla="*/ 2147483647 h 402"/>
                <a:gd name="T62" fmla="*/ 2147483647 w 326"/>
                <a:gd name="T63" fmla="*/ 2147483647 h 402"/>
                <a:gd name="T64" fmla="*/ 2147483647 w 326"/>
                <a:gd name="T65" fmla="*/ 0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6"/>
                <a:gd name="T100" fmla="*/ 0 h 402"/>
                <a:gd name="T101" fmla="*/ 326 w 326"/>
                <a:gd name="T102" fmla="*/ 402 h 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6" h="402">
                  <a:moveTo>
                    <a:pt x="156" y="0"/>
                  </a:moveTo>
                  <a:lnTo>
                    <a:pt x="148" y="3"/>
                  </a:lnTo>
                  <a:lnTo>
                    <a:pt x="126" y="10"/>
                  </a:lnTo>
                  <a:lnTo>
                    <a:pt x="98" y="23"/>
                  </a:lnTo>
                  <a:lnTo>
                    <a:pt x="65" y="38"/>
                  </a:lnTo>
                  <a:lnTo>
                    <a:pt x="35" y="57"/>
                  </a:lnTo>
                  <a:lnTo>
                    <a:pt x="11" y="80"/>
                  </a:lnTo>
                  <a:lnTo>
                    <a:pt x="0" y="104"/>
                  </a:lnTo>
                  <a:lnTo>
                    <a:pt x="4" y="129"/>
                  </a:lnTo>
                  <a:lnTo>
                    <a:pt x="30" y="171"/>
                  </a:lnTo>
                  <a:lnTo>
                    <a:pt x="57" y="211"/>
                  </a:lnTo>
                  <a:lnTo>
                    <a:pt x="85" y="246"/>
                  </a:lnTo>
                  <a:lnTo>
                    <a:pt x="116" y="278"/>
                  </a:lnTo>
                  <a:lnTo>
                    <a:pt x="146" y="308"/>
                  </a:lnTo>
                  <a:lnTo>
                    <a:pt x="178" y="332"/>
                  </a:lnTo>
                  <a:lnTo>
                    <a:pt x="206" y="355"/>
                  </a:lnTo>
                  <a:lnTo>
                    <a:pt x="235" y="372"/>
                  </a:lnTo>
                  <a:lnTo>
                    <a:pt x="259" y="386"/>
                  </a:lnTo>
                  <a:lnTo>
                    <a:pt x="282" y="395"/>
                  </a:lnTo>
                  <a:lnTo>
                    <a:pt x="300" y="400"/>
                  </a:lnTo>
                  <a:lnTo>
                    <a:pt x="315" y="402"/>
                  </a:lnTo>
                  <a:lnTo>
                    <a:pt x="323" y="399"/>
                  </a:lnTo>
                  <a:lnTo>
                    <a:pt x="326" y="392"/>
                  </a:lnTo>
                  <a:lnTo>
                    <a:pt x="323" y="379"/>
                  </a:lnTo>
                  <a:lnTo>
                    <a:pt x="312" y="362"/>
                  </a:lnTo>
                  <a:lnTo>
                    <a:pt x="280" y="322"/>
                  </a:lnTo>
                  <a:lnTo>
                    <a:pt x="253" y="288"/>
                  </a:lnTo>
                  <a:lnTo>
                    <a:pt x="230" y="256"/>
                  </a:lnTo>
                  <a:lnTo>
                    <a:pt x="211" y="222"/>
                  </a:lnTo>
                  <a:lnTo>
                    <a:pt x="193" y="184"/>
                  </a:lnTo>
                  <a:lnTo>
                    <a:pt x="179" y="137"/>
                  </a:lnTo>
                  <a:lnTo>
                    <a:pt x="168" y="77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5" name="Freeform 20">
              <a:extLst>
                <a:ext uri="{FF2B5EF4-FFF2-40B4-BE49-F238E27FC236}">
                  <a16:creationId xmlns:a16="http://schemas.microsoft.com/office/drawing/2014/main" id="{FBA0890E-EF25-8A75-1C51-C8AD5680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5932488"/>
              <a:ext cx="73025" cy="95250"/>
            </a:xfrm>
            <a:custGeom>
              <a:avLst/>
              <a:gdLst>
                <a:gd name="T0" fmla="*/ 2147483647 w 93"/>
                <a:gd name="T1" fmla="*/ 0 h 118"/>
                <a:gd name="T2" fmla="*/ 2147483647 w 93"/>
                <a:gd name="T3" fmla="*/ 2147483647 h 118"/>
                <a:gd name="T4" fmla="*/ 2147483647 w 93"/>
                <a:gd name="T5" fmla="*/ 2147483647 h 118"/>
                <a:gd name="T6" fmla="*/ 2147483647 w 93"/>
                <a:gd name="T7" fmla="*/ 2147483647 h 118"/>
                <a:gd name="T8" fmla="*/ 2147483647 w 93"/>
                <a:gd name="T9" fmla="*/ 2147483647 h 118"/>
                <a:gd name="T10" fmla="*/ 2147483647 w 93"/>
                <a:gd name="T11" fmla="*/ 2147483647 h 118"/>
                <a:gd name="T12" fmla="*/ 2147483647 w 93"/>
                <a:gd name="T13" fmla="*/ 2147483647 h 118"/>
                <a:gd name="T14" fmla="*/ 2147483647 w 93"/>
                <a:gd name="T15" fmla="*/ 2147483647 h 118"/>
                <a:gd name="T16" fmla="*/ 2147483647 w 93"/>
                <a:gd name="T17" fmla="*/ 2147483647 h 118"/>
                <a:gd name="T18" fmla="*/ 2147483647 w 93"/>
                <a:gd name="T19" fmla="*/ 2147483647 h 118"/>
                <a:gd name="T20" fmla="*/ 2147483647 w 93"/>
                <a:gd name="T21" fmla="*/ 2147483647 h 118"/>
                <a:gd name="T22" fmla="*/ 2147483647 w 93"/>
                <a:gd name="T23" fmla="*/ 2147483647 h 118"/>
                <a:gd name="T24" fmla="*/ 0 w 93"/>
                <a:gd name="T25" fmla="*/ 2147483647 h 118"/>
                <a:gd name="T26" fmla="*/ 2147483647 w 93"/>
                <a:gd name="T27" fmla="*/ 2147483647 h 118"/>
                <a:gd name="T28" fmla="*/ 2147483647 w 93"/>
                <a:gd name="T29" fmla="*/ 2147483647 h 118"/>
                <a:gd name="T30" fmla="*/ 2147483647 w 93"/>
                <a:gd name="T31" fmla="*/ 2147483647 h 118"/>
                <a:gd name="T32" fmla="*/ 2147483647 w 93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18"/>
                <a:gd name="T53" fmla="*/ 93 w 93"/>
                <a:gd name="T54" fmla="*/ 118 h 1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18">
                  <a:moveTo>
                    <a:pt x="10" y="0"/>
                  </a:moveTo>
                  <a:lnTo>
                    <a:pt x="16" y="5"/>
                  </a:lnTo>
                  <a:lnTo>
                    <a:pt x="32" y="23"/>
                  </a:lnTo>
                  <a:lnTo>
                    <a:pt x="52" y="45"/>
                  </a:lnTo>
                  <a:lnTo>
                    <a:pt x="72" y="70"/>
                  </a:lnTo>
                  <a:lnTo>
                    <a:pt x="87" y="92"/>
                  </a:lnTo>
                  <a:lnTo>
                    <a:pt x="93" y="110"/>
                  </a:lnTo>
                  <a:lnTo>
                    <a:pt x="86" y="118"/>
                  </a:lnTo>
                  <a:lnTo>
                    <a:pt x="62" y="112"/>
                  </a:lnTo>
                  <a:lnTo>
                    <a:pt x="33" y="97"/>
                  </a:lnTo>
                  <a:lnTo>
                    <a:pt x="15" y="80"/>
                  </a:lnTo>
                  <a:lnTo>
                    <a:pt x="5" y="61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5" y="13"/>
                  </a:lnTo>
                  <a:lnTo>
                    <a:pt x="9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6" name="Freeform 21">
              <a:extLst>
                <a:ext uri="{FF2B5EF4-FFF2-40B4-BE49-F238E27FC236}">
                  <a16:creationId xmlns:a16="http://schemas.microsoft.com/office/drawing/2014/main" id="{E6CFBE30-A79A-222F-AF47-434F3CF2D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5" y="4792663"/>
              <a:ext cx="847725" cy="785813"/>
            </a:xfrm>
            <a:custGeom>
              <a:avLst/>
              <a:gdLst>
                <a:gd name="T0" fmla="*/ 2147483647 w 1067"/>
                <a:gd name="T1" fmla="*/ 2147483647 h 991"/>
                <a:gd name="T2" fmla="*/ 2147483647 w 1067"/>
                <a:gd name="T3" fmla="*/ 2147483647 h 991"/>
                <a:gd name="T4" fmla="*/ 2147483647 w 1067"/>
                <a:gd name="T5" fmla="*/ 2147483647 h 991"/>
                <a:gd name="T6" fmla="*/ 2147483647 w 1067"/>
                <a:gd name="T7" fmla="*/ 2147483647 h 991"/>
                <a:gd name="T8" fmla="*/ 2147483647 w 1067"/>
                <a:gd name="T9" fmla="*/ 2147483647 h 991"/>
                <a:gd name="T10" fmla="*/ 2147483647 w 1067"/>
                <a:gd name="T11" fmla="*/ 2147483647 h 991"/>
                <a:gd name="T12" fmla="*/ 2147483647 w 1067"/>
                <a:gd name="T13" fmla="*/ 2147483647 h 991"/>
                <a:gd name="T14" fmla="*/ 2147483647 w 1067"/>
                <a:gd name="T15" fmla="*/ 2147483647 h 991"/>
                <a:gd name="T16" fmla="*/ 2147483647 w 1067"/>
                <a:gd name="T17" fmla="*/ 2147483647 h 991"/>
                <a:gd name="T18" fmla="*/ 2147483647 w 1067"/>
                <a:gd name="T19" fmla="*/ 2147483647 h 991"/>
                <a:gd name="T20" fmla="*/ 2147483647 w 1067"/>
                <a:gd name="T21" fmla="*/ 2147483647 h 991"/>
                <a:gd name="T22" fmla="*/ 2147483647 w 1067"/>
                <a:gd name="T23" fmla="*/ 2147483647 h 991"/>
                <a:gd name="T24" fmla="*/ 2147483647 w 1067"/>
                <a:gd name="T25" fmla="*/ 2147483647 h 991"/>
                <a:gd name="T26" fmla="*/ 2147483647 w 1067"/>
                <a:gd name="T27" fmla="*/ 2147483647 h 991"/>
                <a:gd name="T28" fmla="*/ 2147483647 w 1067"/>
                <a:gd name="T29" fmla="*/ 2147483647 h 991"/>
                <a:gd name="T30" fmla="*/ 2147483647 w 1067"/>
                <a:gd name="T31" fmla="*/ 0 h 991"/>
                <a:gd name="T32" fmla="*/ 2147483647 w 1067"/>
                <a:gd name="T33" fmla="*/ 2147483647 h 991"/>
                <a:gd name="T34" fmla="*/ 2147483647 w 1067"/>
                <a:gd name="T35" fmla="*/ 2147483647 h 991"/>
                <a:gd name="T36" fmla="*/ 2147483647 w 1067"/>
                <a:gd name="T37" fmla="*/ 2147483647 h 991"/>
                <a:gd name="T38" fmla="*/ 2147483647 w 1067"/>
                <a:gd name="T39" fmla="*/ 2147483647 h 991"/>
                <a:gd name="T40" fmla="*/ 2147483647 w 1067"/>
                <a:gd name="T41" fmla="*/ 2147483647 h 991"/>
                <a:gd name="T42" fmla="*/ 2147483647 w 1067"/>
                <a:gd name="T43" fmla="*/ 2147483647 h 991"/>
                <a:gd name="T44" fmla="*/ 2147483647 w 1067"/>
                <a:gd name="T45" fmla="*/ 2147483647 h 991"/>
                <a:gd name="T46" fmla="*/ 2147483647 w 1067"/>
                <a:gd name="T47" fmla="*/ 2147483647 h 991"/>
                <a:gd name="T48" fmla="*/ 2147483647 w 1067"/>
                <a:gd name="T49" fmla="*/ 2147483647 h 991"/>
                <a:gd name="T50" fmla="*/ 2147483647 w 1067"/>
                <a:gd name="T51" fmla="*/ 2147483647 h 991"/>
                <a:gd name="T52" fmla="*/ 2147483647 w 1067"/>
                <a:gd name="T53" fmla="*/ 2147483647 h 991"/>
                <a:gd name="T54" fmla="*/ 2147483647 w 1067"/>
                <a:gd name="T55" fmla="*/ 2147483647 h 991"/>
                <a:gd name="T56" fmla="*/ 2147483647 w 1067"/>
                <a:gd name="T57" fmla="*/ 2147483647 h 991"/>
                <a:gd name="T58" fmla="*/ 2147483647 w 1067"/>
                <a:gd name="T59" fmla="*/ 2147483647 h 991"/>
                <a:gd name="T60" fmla="*/ 2147483647 w 1067"/>
                <a:gd name="T61" fmla="*/ 2147483647 h 991"/>
                <a:gd name="T62" fmla="*/ 2147483647 w 1067"/>
                <a:gd name="T63" fmla="*/ 2147483647 h 991"/>
                <a:gd name="T64" fmla="*/ 2147483647 w 1067"/>
                <a:gd name="T65" fmla="*/ 2147483647 h 991"/>
                <a:gd name="T66" fmla="*/ 2147483647 w 1067"/>
                <a:gd name="T67" fmla="*/ 2147483647 h 991"/>
                <a:gd name="T68" fmla="*/ 2147483647 w 1067"/>
                <a:gd name="T69" fmla="*/ 2147483647 h 991"/>
                <a:gd name="T70" fmla="*/ 2147483647 w 1067"/>
                <a:gd name="T71" fmla="*/ 2147483647 h 991"/>
                <a:gd name="T72" fmla="*/ 2147483647 w 1067"/>
                <a:gd name="T73" fmla="*/ 2147483647 h 991"/>
                <a:gd name="T74" fmla="*/ 2147483647 w 1067"/>
                <a:gd name="T75" fmla="*/ 2147483647 h 991"/>
                <a:gd name="T76" fmla="*/ 2147483647 w 1067"/>
                <a:gd name="T77" fmla="*/ 2147483647 h 991"/>
                <a:gd name="T78" fmla="*/ 2147483647 w 1067"/>
                <a:gd name="T79" fmla="*/ 2147483647 h 991"/>
                <a:gd name="T80" fmla="*/ 2147483647 w 1067"/>
                <a:gd name="T81" fmla="*/ 2147483647 h 991"/>
                <a:gd name="T82" fmla="*/ 2147483647 w 1067"/>
                <a:gd name="T83" fmla="*/ 2147483647 h 991"/>
                <a:gd name="T84" fmla="*/ 2147483647 w 1067"/>
                <a:gd name="T85" fmla="*/ 2147483647 h 991"/>
                <a:gd name="T86" fmla="*/ 2147483647 w 1067"/>
                <a:gd name="T87" fmla="*/ 2147483647 h 991"/>
                <a:gd name="T88" fmla="*/ 2147483647 w 1067"/>
                <a:gd name="T89" fmla="*/ 2147483647 h 991"/>
                <a:gd name="T90" fmla="*/ 2147483647 w 1067"/>
                <a:gd name="T91" fmla="*/ 2147483647 h 991"/>
                <a:gd name="T92" fmla="*/ 2147483647 w 1067"/>
                <a:gd name="T93" fmla="*/ 2147483647 h 991"/>
                <a:gd name="T94" fmla="*/ 2147483647 w 1067"/>
                <a:gd name="T95" fmla="*/ 2147483647 h 99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67"/>
                <a:gd name="T145" fmla="*/ 0 h 991"/>
                <a:gd name="T146" fmla="*/ 1067 w 1067"/>
                <a:gd name="T147" fmla="*/ 991 h 99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67" h="991">
                  <a:moveTo>
                    <a:pt x="886" y="902"/>
                  </a:moveTo>
                  <a:lnTo>
                    <a:pt x="889" y="895"/>
                  </a:lnTo>
                  <a:lnTo>
                    <a:pt x="899" y="874"/>
                  </a:lnTo>
                  <a:lnTo>
                    <a:pt x="913" y="839"/>
                  </a:lnTo>
                  <a:lnTo>
                    <a:pt x="932" y="797"/>
                  </a:lnTo>
                  <a:lnTo>
                    <a:pt x="953" y="744"/>
                  </a:lnTo>
                  <a:lnTo>
                    <a:pt x="975" y="684"/>
                  </a:lnTo>
                  <a:lnTo>
                    <a:pt x="998" y="618"/>
                  </a:lnTo>
                  <a:lnTo>
                    <a:pt x="1019" y="550"/>
                  </a:lnTo>
                  <a:lnTo>
                    <a:pt x="1037" y="479"/>
                  </a:lnTo>
                  <a:lnTo>
                    <a:pt x="1053" y="409"/>
                  </a:lnTo>
                  <a:lnTo>
                    <a:pt x="1063" y="339"/>
                  </a:lnTo>
                  <a:lnTo>
                    <a:pt x="1067" y="272"/>
                  </a:lnTo>
                  <a:lnTo>
                    <a:pt x="1066" y="211"/>
                  </a:lnTo>
                  <a:lnTo>
                    <a:pt x="1055" y="157"/>
                  </a:lnTo>
                  <a:lnTo>
                    <a:pt x="1035" y="110"/>
                  </a:lnTo>
                  <a:lnTo>
                    <a:pt x="1003" y="72"/>
                  </a:lnTo>
                  <a:lnTo>
                    <a:pt x="992" y="62"/>
                  </a:lnTo>
                  <a:lnTo>
                    <a:pt x="979" y="54"/>
                  </a:lnTo>
                  <a:lnTo>
                    <a:pt x="965" y="47"/>
                  </a:lnTo>
                  <a:lnTo>
                    <a:pt x="951" y="40"/>
                  </a:lnTo>
                  <a:lnTo>
                    <a:pt x="935" y="33"/>
                  </a:lnTo>
                  <a:lnTo>
                    <a:pt x="919" y="27"/>
                  </a:lnTo>
                  <a:lnTo>
                    <a:pt x="902" y="21"/>
                  </a:lnTo>
                  <a:lnTo>
                    <a:pt x="885" y="15"/>
                  </a:lnTo>
                  <a:lnTo>
                    <a:pt x="868" y="11"/>
                  </a:lnTo>
                  <a:lnTo>
                    <a:pt x="849" y="8"/>
                  </a:lnTo>
                  <a:lnTo>
                    <a:pt x="831" y="5"/>
                  </a:lnTo>
                  <a:lnTo>
                    <a:pt x="812" y="3"/>
                  </a:lnTo>
                  <a:lnTo>
                    <a:pt x="792" y="1"/>
                  </a:lnTo>
                  <a:lnTo>
                    <a:pt x="772" y="0"/>
                  </a:lnTo>
                  <a:lnTo>
                    <a:pt x="752" y="0"/>
                  </a:lnTo>
                  <a:lnTo>
                    <a:pt x="733" y="0"/>
                  </a:lnTo>
                  <a:lnTo>
                    <a:pt x="687" y="1"/>
                  </a:lnTo>
                  <a:lnTo>
                    <a:pt x="643" y="7"/>
                  </a:lnTo>
                  <a:lnTo>
                    <a:pt x="597" y="14"/>
                  </a:lnTo>
                  <a:lnTo>
                    <a:pt x="553" y="24"/>
                  </a:lnTo>
                  <a:lnTo>
                    <a:pt x="509" y="38"/>
                  </a:lnTo>
                  <a:lnTo>
                    <a:pt x="467" y="54"/>
                  </a:lnTo>
                  <a:lnTo>
                    <a:pt x="428" y="72"/>
                  </a:lnTo>
                  <a:lnTo>
                    <a:pt x="392" y="92"/>
                  </a:lnTo>
                  <a:lnTo>
                    <a:pt x="358" y="117"/>
                  </a:lnTo>
                  <a:lnTo>
                    <a:pt x="328" y="142"/>
                  </a:lnTo>
                  <a:lnTo>
                    <a:pt x="302" y="171"/>
                  </a:lnTo>
                  <a:lnTo>
                    <a:pt x="282" y="201"/>
                  </a:lnTo>
                  <a:lnTo>
                    <a:pt x="267" y="234"/>
                  </a:lnTo>
                  <a:lnTo>
                    <a:pt x="257" y="269"/>
                  </a:lnTo>
                  <a:lnTo>
                    <a:pt x="254" y="306"/>
                  </a:lnTo>
                  <a:lnTo>
                    <a:pt x="257" y="346"/>
                  </a:lnTo>
                  <a:lnTo>
                    <a:pt x="254" y="346"/>
                  </a:lnTo>
                  <a:lnTo>
                    <a:pt x="247" y="348"/>
                  </a:lnTo>
                  <a:lnTo>
                    <a:pt x="235" y="350"/>
                  </a:lnTo>
                  <a:lnTo>
                    <a:pt x="221" y="353"/>
                  </a:lnTo>
                  <a:lnTo>
                    <a:pt x="202" y="359"/>
                  </a:lnTo>
                  <a:lnTo>
                    <a:pt x="183" y="365"/>
                  </a:lnTo>
                  <a:lnTo>
                    <a:pt x="161" y="373"/>
                  </a:lnTo>
                  <a:lnTo>
                    <a:pt x="138" y="382"/>
                  </a:lnTo>
                  <a:lnTo>
                    <a:pt x="116" y="395"/>
                  </a:lnTo>
                  <a:lnTo>
                    <a:pt x="93" y="407"/>
                  </a:lnTo>
                  <a:lnTo>
                    <a:pt x="71" y="425"/>
                  </a:lnTo>
                  <a:lnTo>
                    <a:pt x="51" y="442"/>
                  </a:lnTo>
                  <a:lnTo>
                    <a:pt x="34" y="463"/>
                  </a:lnTo>
                  <a:lnTo>
                    <a:pt x="19" y="487"/>
                  </a:lnTo>
                  <a:lnTo>
                    <a:pt x="7" y="513"/>
                  </a:lnTo>
                  <a:lnTo>
                    <a:pt x="0" y="543"/>
                  </a:lnTo>
                  <a:lnTo>
                    <a:pt x="3" y="576"/>
                  </a:lnTo>
                  <a:lnTo>
                    <a:pt x="17" y="610"/>
                  </a:lnTo>
                  <a:lnTo>
                    <a:pt x="44" y="646"/>
                  </a:lnTo>
                  <a:lnTo>
                    <a:pt x="80" y="683"/>
                  </a:lnTo>
                  <a:lnTo>
                    <a:pt x="124" y="720"/>
                  </a:lnTo>
                  <a:lnTo>
                    <a:pt x="173" y="757"/>
                  </a:lnTo>
                  <a:lnTo>
                    <a:pt x="225" y="794"/>
                  </a:lnTo>
                  <a:lnTo>
                    <a:pt x="281" y="828"/>
                  </a:lnTo>
                  <a:lnTo>
                    <a:pt x="336" y="862"/>
                  </a:lnTo>
                  <a:lnTo>
                    <a:pt x="391" y="892"/>
                  </a:lnTo>
                  <a:lnTo>
                    <a:pt x="442" y="921"/>
                  </a:lnTo>
                  <a:lnTo>
                    <a:pt x="487" y="944"/>
                  </a:lnTo>
                  <a:lnTo>
                    <a:pt x="526" y="963"/>
                  </a:lnTo>
                  <a:lnTo>
                    <a:pt x="556" y="978"/>
                  </a:lnTo>
                  <a:lnTo>
                    <a:pt x="574" y="988"/>
                  </a:lnTo>
                  <a:lnTo>
                    <a:pt x="581" y="991"/>
                  </a:lnTo>
                  <a:lnTo>
                    <a:pt x="583" y="989"/>
                  </a:lnTo>
                  <a:lnTo>
                    <a:pt x="589" y="986"/>
                  </a:lnTo>
                  <a:lnTo>
                    <a:pt x="599" y="981"/>
                  </a:lnTo>
                  <a:lnTo>
                    <a:pt x="610" y="973"/>
                  </a:lnTo>
                  <a:lnTo>
                    <a:pt x="626" y="966"/>
                  </a:lnTo>
                  <a:lnTo>
                    <a:pt x="643" y="958"/>
                  </a:lnTo>
                  <a:lnTo>
                    <a:pt x="663" y="948"/>
                  </a:lnTo>
                  <a:lnTo>
                    <a:pt x="684" y="939"/>
                  </a:lnTo>
                  <a:lnTo>
                    <a:pt x="707" y="929"/>
                  </a:lnTo>
                  <a:lnTo>
                    <a:pt x="731" y="921"/>
                  </a:lnTo>
                  <a:lnTo>
                    <a:pt x="757" y="914"/>
                  </a:lnTo>
                  <a:lnTo>
                    <a:pt x="782" y="908"/>
                  </a:lnTo>
                  <a:lnTo>
                    <a:pt x="808" y="904"/>
                  </a:lnTo>
                  <a:lnTo>
                    <a:pt x="835" y="901"/>
                  </a:lnTo>
                  <a:lnTo>
                    <a:pt x="861" y="899"/>
                  </a:lnTo>
                  <a:lnTo>
                    <a:pt x="886" y="90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7" name="Freeform 22">
              <a:extLst>
                <a:ext uri="{FF2B5EF4-FFF2-40B4-BE49-F238E27FC236}">
                  <a16:creationId xmlns:a16="http://schemas.microsoft.com/office/drawing/2014/main" id="{5EABE892-F73A-4D46-C6F1-79E872F5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4710113"/>
              <a:ext cx="769938" cy="954088"/>
            </a:xfrm>
            <a:custGeom>
              <a:avLst/>
              <a:gdLst>
                <a:gd name="T0" fmla="*/ 2147483647 w 969"/>
                <a:gd name="T1" fmla="*/ 0 h 1203"/>
                <a:gd name="T2" fmla="*/ 2147483647 w 969"/>
                <a:gd name="T3" fmla="*/ 0 h 1203"/>
                <a:gd name="T4" fmla="*/ 2147483647 w 969"/>
                <a:gd name="T5" fmla="*/ 2147483647 h 1203"/>
                <a:gd name="T6" fmla="*/ 2147483647 w 969"/>
                <a:gd name="T7" fmla="*/ 2147483647 h 1203"/>
                <a:gd name="T8" fmla="*/ 2147483647 w 969"/>
                <a:gd name="T9" fmla="*/ 2147483647 h 1203"/>
                <a:gd name="T10" fmla="*/ 2147483647 w 969"/>
                <a:gd name="T11" fmla="*/ 2147483647 h 1203"/>
                <a:gd name="T12" fmla="*/ 2147483647 w 969"/>
                <a:gd name="T13" fmla="*/ 2147483647 h 1203"/>
                <a:gd name="T14" fmla="*/ 2147483647 w 969"/>
                <a:gd name="T15" fmla="*/ 2147483647 h 1203"/>
                <a:gd name="T16" fmla="*/ 2147483647 w 969"/>
                <a:gd name="T17" fmla="*/ 2147483647 h 1203"/>
                <a:gd name="T18" fmla="*/ 2147483647 w 969"/>
                <a:gd name="T19" fmla="*/ 2147483647 h 1203"/>
                <a:gd name="T20" fmla="*/ 2147483647 w 969"/>
                <a:gd name="T21" fmla="*/ 2147483647 h 1203"/>
                <a:gd name="T22" fmla="*/ 2147483647 w 969"/>
                <a:gd name="T23" fmla="*/ 2147483647 h 1203"/>
                <a:gd name="T24" fmla="*/ 2147483647 w 969"/>
                <a:gd name="T25" fmla="*/ 2147483647 h 1203"/>
                <a:gd name="T26" fmla="*/ 2147483647 w 969"/>
                <a:gd name="T27" fmla="*/ 2147483647 h 1203"/>
                <a:gd name="T28" fmla="*/ 2147483647 w 969"/>
                <a:gd name="T29" fmla="*/ 2147483647 h 1203"/>
                <a:gd name="T30" fmla="*/ 2147483647 w 969"/>
                <a:gd name="T31" fmla="*/ 2147483647 h 1203"/>
                <a:gd name="T32" fmla="*/ 2147483647 w 969"/>
                <a:gd name="T33" fmla="*/ 2147483647 h 1203"/>
                <a:gd name="T34" fmla="*/ 2147483647 w 969"/>
                <a:gd name="T35" fmla="*/ 2147483647 h 1203"/>
                <a:gd name="T36" fmla="*/ 2147483647 w 969"/>
                <a:gd name="T37" fmla="*/ 2147483647 h 1203"/>
                <a:gd name="T38" fmla="*/ 2147483647 w 969"/>
                <a:gd name="T39" fmla="*/ 2147483647 h 1203"/>
                <a:gd name="T40" fmla="*/ 2147483647 w 969"/>
                <a:gd name="T41" fmla="*/ 2147483647 h 1203"/>
                <a:gd name="T42" fmla="*/ 2147483647 w 969"/>
                <a:gd name="T43" fmla="*/ 2147483647 h 1203"/>
                <a:gd name="T44" fmla="*/ 2147483647 w 969"/>
                <a:gd name="T45" fmla="*/ 2147483647 h 1203"/>
                <a:gd name="T46" fmla="*/ 2147483647 w 969"/>
                <a:gd name="T47" fmla="*/ 2147483647 h 1203"/>
                <a:gd name="T48" fmla="*/ 2147483647 w 969"/>
                <a:gd name="T49" fmla="*/ 2147483647 h 1203"/>
                <a:gd name="T50" fmla="*/ 2147483647 w 969"/>
                <a:gd name="T51" fmla="*/ 2147483647 h 1203"/>
                <a:gd name="T52" fmla="*/ 2147483647 w 969"/>
                <a:gd name="T53" fmla="*/ 2147483647 h 1203"/>
                <a:gd name="T54" fmla="*/ 2147483647 w 969"/>
                <a:gd name="T55" fmla="*/ 2147483647 h 1203"/>
                <a:gd name="T56" fmla="*/ 2147483647 w 969"/>
                <a:gd name="T57" fmla="*/ 2147483647 h 1203"/>
                <a:gd name="T58" fmla="*/ 2147483647 w 969"/>
                <a:gd name="T59" fmla="*/ 2147483647 h 1203"/>
                <a:gd name="T60" fmla="*/ 2147483647 w 969"/>
                <a:gd name="T61" fmla="*/ 2147483647 h 1203"/>
                <a:gd name="T62" fmla="*/ 2147483647 w 969"/>
                <a:gd name="T63" fmla="*/ 2147483647 h 1203"/>
                <a:gd name="T64" fmla="*/ 2147483647 w 969"/>
                <a:gd name="T65" fmla="*/ 2147483647 h 1203"/>
                <a:gd name="T66" fmla="*/ 2147483647 w 969"/>
                <a:gd name="T67" fmla="*/ 2147483647 h 1203"/>
                <a:gd name="T68" fmla="*/ 2147483647 w 969"/>
                <a:gd name="T69" fmla="*/ 2147483647 h 1203"/>
                <a:gd name="T70" fmla="*/ 2147483647 w 969"/>
                <a:gd name="T71" fmla="*/ 2147483647 h 1203"/>
                <a:gd name="T72" fmla="*/ 2147483647 w 969"/>
                <a:gd name="T73" fmla="*/ 2147483647 h 1203"/>
                <a:gd name="T74" fmla="*/ 2147483647 w 969"/>
                <a:gd name="T75" fmla="*/ 2147483647 h 1203"/>
                <a:gd name="T76" fmla="*/ 2147483647 w 969"/>
                <a:gd name="T77" fmla="*/ 2147483647 h 1203"/>
                <a:gd name="T78" fmla="*/ 2147483647 w 969"/>
                <a:gd name="T79" fmla="*/ 2147483647 h 1203"/>
                <a:gd name="T80" fmla="*/ 2147483647 w 969"/>
                <a:gd name="T81" fmla="*/ 2147483647 h 1203"/>
                <a:gd name="T82" fmla="*/ 2147483647 w 969"/>
                <a:gd name="T83" fmla="*/ 2147483647 h 1203"/>
                <a:gd name="T84" fmla="*/ 2147483647 w 969"/>
                <a:gd name="T85" fmla="*/ 2147483647 h 1203"/>
                <a:gd name="T86" fmla="*/ 2147483647 w 969"/>
                <a:gd name="T87" fmla="*/ 2147483647 h 1203"/>
                <a:gd name="T88" fmla="*/ 2147483647 w 969"/>
                <a:gd name="T89" fmla="*/ 2147483647 h 1203"/>
                <a:gd name="T90" fmla="*/ 2147483647 w 969"/>
                <a:gd name="T91" fmla="*/ 2147483647 h 1203"/>
                <a:gd name="T92" fmla="*/ 2147483647 w 969"/>
                <a:gd name="T93" fmla="*/ 2147483647 h 1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9"/>
                <a:gd name="T142" fmla="*/ 0 h 1203"/>
                <a:gd name="T143" fmla="*/ 969 w 969"/>
                <a:gd name="T144" fmla="*/ 1203 h 120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9" h="1203">
                  <a:moveTo>
                    <a:pt x="592" y="0"/>
                  </a:moveTo>
                  <a:lnTo>
                    <a:pt x="589" y="0"/>
                  </a:lnTo>
                  <a:lnTo>
                    <a:pt x="586" y="0"/>
                  </a:lnTo>
                  <a:lnTo>
                    <a:pt x="584" y="0"/>
                  </a:lnTo>
                  <a:lnTo>
                    <a:pt x="582" y="0"/>
                  </a:lnTo>
                  <a:lnTo>
                    <a:pt x="562" y="0"/>
                  </a:lnTo>
                  <a:lnTo>
                    <a:pt x="543" y="1"/>
                  </a:lnTo>
                  <a:lnTo>
                    <a:pt x="523" y="4"/>
                  </a:lnTo>
                  <a:lnTo>
                    <a:pt x="502" y="5"/>
                  </a:lnTo>
                  <a:lnTo>
                    <a:pt x="482" y="10"/>
                  </a:lnTo>
                  <a:lnTo>
                    <a:pt x="460" y="12"/>
                  </a:lnTo>
                  <a:lnTo>
                    <a:pt x="439" y="17"/>
                  </a:lnTo>
                  <a:lnTo>
                    <a:pt x="418" y="22"/>
                  </a:lnTo>
                  <a:lnTo>
                    <a:pt x="396" y="28"/>
                  </a:lnTo>
                  <a:lnTo>
                    <a:pt x="375" y="35"/>
                  </a:lnTo>
                  <a:lnTo>
                    <a:pt x="352" y="42"/>
                  </a:lnTo>
                  <a:lnTo>
                    <a:pt x="329" y="50"/>
                  </a:lnTo>
                  <a:lnTo>
                    <a:pt x="307" y="58"/>
                  </a:lnTo>
                  <a:lnTo>
                    <a:pt x="284" y="68"/>
                  </a:lnTo>
                  <a:lnTo>
                    <a:pt x="261" y="78"/>
                  </a:lnTo>
                  <a:lnTo>
                    <a:pt x="237" y="88"/>
                  </a:lnTo>
                  <a:lnTo>
                    <a:pt x="213" y="99"/>
                  </a:lnTo>
                  <a:lnTo>
                    <a:pt x="188" y="112"/>
                  </a:lnTo>
                  <a:lnTo>
                    <a:pt x="167" y="125"/>
                  </a:lnTo>
                  <a:lnTo>
                    <a:pt x="146" y="139"/>
                  </a:lnTo>
                  <a:lnTo>
                    <a:pt x="127" y="154"/>
                  </a:lnTo>
                  <a:lnTo>
                    <a:pt x="109" y="169"/>
                  </a:lnTo>
                  <a:lnTo>
                    <a:pt x="91" y="185"/>
                  </a:lnTo>
                  <a:lnTo>
                    <a:pt x="77" y="202"/>
                  </a:lnTo>
                  <a:lnTo>
                    <a:pt x="63" y="219"/>
                  </a:lnTo>
                  <a:lnTo>
                    <a:pt x="50" y="238"/>
                  </a:lnTo>
                  <a:lnTo>
                    <a:pt x="39" y="255"/>
                  </a:lnTo>
                  <a:lnTo>
                    <a:pt x="30" y="275"/>
                  </a:lnTo>
                  <a:lnTo>
                    <a:pt x="22" y="295"/>
                  </a:lnTo>
                  <a:lnTo>
                    <a:pt x="15" y="315"/>
                  </a:lnTo>
                  <a:lnTo>
                    <a:pt x="9" y="336"/>
                  </a:lnTo>
                  <a:lnTo>
                    <a:pt x="5" y="358"/>
                  </a:lnTo>
                  <a:lnTo>
                    <a:pt x="0" y="426"/>
                  </a:lnTo>
                  <a:lnTo>
                    <a:pt x="6" y="494"/>
                  </a:lnTo>
                  <a:lnTo>
                    <a:pt x="23" y="566"/>
                  </a:lnTo>
                  <a:lnTo>
                    <a:pt x="49" y="637"/>
                  </a:lnTo>
                  <a:lnTo>
                    <a:pt x="80" y="707"/>
                  </a:lnTo>
                  <a:lnTo>
                    <a:pt x="119" y="775"/>
                  </a:lnTo>
                  <a:lnTo>
                    <a:pt x="160" y="842"/>
                  </a:lnTo>
                  <a:lnTo>
                    <a:pt x="204" y="906"/>
                  </a:lnTo>
                  <a:lnTo>
                    <a:pt x="248" y="965"/>
                  </a:lnTo>
                  <a:lnTo>
                    <a:pt x="292" y="1020"/>
                  </a:lnTo>
                  <a:lnTo>
                    <a:pt x="335" y="1069"/>
                  </a:lnTo>
                  <a:lnTo>
                    <a:pt x="374" y="1112"/>
                  </a:lnTo>
                  <a:lnTo>
                    <a:pt x="406" y="1147"/>
                  </a:lnTo>
                  <a:lnTo>
                    <a:pt x="433" y="1176"/>
                  </a:lnTo>
                  <a:lnTo>
                    <a:pt x="452" y="1194"/>
                  </a:lnTo>
                  <a:lnTo>
                    <a:pt x="462" y="1203"/>
                  </a:lnTo>
                  <a:lnTo>
                    <a:pt x="480" y="1182"/>
                  </a:lnTo>
                  <a:lnTo>
                    <a:pt x="475" y="1176"/>
                  </a:lnTo>
                  <a:lnTo>
                    <a:pt x="458" y="1159"/>
                  </a:lnTo>
                  <a:lnTo>
                    <a:pt x="432" y="1133"/>
                  </a:lnTo>
                  <a:lnTo>
                    <a:pt x="401" y="1099"/>
                  </a:lnTo>
                  <a:lnTo>
                    <a:pt x="364" y="1057"/>
                  </a:lnTo>
                  <a:lnTo>
                    <a:pt x="322" y="1010"/>
                  </a:lnTo>
                  <a:lnTo>
                    <a:pt x="278" y="956"/>
                  </a:lnTo>
                  <a:lnTo>
                    <a:pt x="234" y="898"/>
                  </a:lnTo>
                  <a:lnTo>
                    <a:pt x="190" y="835"/>
                  </a:lnTo>
                  <a:lnTo>
                    <a:pt x="148" y="770"/>
                  </a:lnTo>
                  <a:lnTo>
                    <a:pt x="110" y="703"/>
                  </a:lnTo>
                  <a:lnTo>
                    <a:pt x="77" y="633"/>
                  </a:lnTo>
                  <a:lnTo>
                    <a:pt x="52" y="564"/>
                  </a:lnTo>
                  <a:lnTo>
                    <a:pt x="34" y="494"/>
                  </a:lnTo>
                  <a:lnTo>
                    <a:pt x="27" y="427"/>
                  </a:lnTo>
                  <a:lnTo>
                    <a:pt x="32" y="362"/>
                  </a:lnTo>
                  <a:lnTo>
                    <a:pt x="40" y="323"/>
                  </a:lnTo>
                  <a:lnTo>
                    <a:pt x="54" y="286"/>
                  </a:lnTo>
                  <a:lnTo>
                    <a:pt x="74" y="251"/>
                  </a:lnTo>
                  <a:lnTo>
                    <a:pt x="99" y="219"/>
                  </a:lnTo>
                  <a:lnTo>
                    <a:pt x="129" y="189"/>
                  </a:lnTo>
                  <a:lnTo>
                    <a:pt x="163" y="161"/>
                  </a:lnTo>
                  <a:lnTo>
                    <a:pt x="203" y="135"/>
                  </a:lnTo>
                  <a:lnTo>
                    <a:pt x="248" y="112"/>
                  </a:lnTo>
                  <a:lnTo>
                    <a:pt x="272" y="102"/>
                  </a:lnTo>
                  <a:lnTo>
                    <a:pt x="295" y="92"/>
                  </a:lnTo>
                  <a:lnTo>
                    <a:pt x="319" y="82"/>
                  </a:lnTo>
                  <a:lnTo>
                    <a:pt x="342" y="74"/>
                  </a:lnTo>
                  <a:lnTo>
                    <a:pt x="365" y="67"/>
                  </a:lnTo>
                  <a:lnTo>
                    <a:pt x="388" y="60"/>
                  </a:lnTo>
                  <a:lnTo>
                    <a:pt x="409" y="52"/>
                  </a:lnTo>
                  <a:lnTo>
                    <a:pt x="432" y="47"/>
                  </a:lnTo>
                  <a:lnTo>
                    <a:pt x="453" y="42"/>
                  </a:lnTo>
                  <a:lnTo>
                    <a:pt x="475" y="38"/>
                  </a:lnTo>
                  <a:lnTo>
                    <a:pt x="495" y="35"/>
                  </a:lnTo>
                  <a:lnTo>
                    <a:pt x="516" y="32"/>
                  </a:lnTo>
                  <a:lnTo>
                    <a:pt x="536" y="30"/>
                  </a:lnTo>
                  <a:lnTo>
                    <a:pt x="556" y="28"/>
                  </a:lnTo>
                  <a:lnTo>
                    <a:pt x="576" y="28"/>
                  </a:lnTo>
                  <a:lnTo>
                    <a:pt x="594" y="28"/>
                  </a:lnTo>
                  <a:lnTo>
                    <a:pt x="614" y="28"/>
                  </a:lnTo>
                  <a:lnTo>
                    <a:pt x="633" y="30"/>
                  </a:lnTo>
                  <a:lnTo>
                    <a:pt x="651" y="32"/>
                  </a:lnTo>
                  <a:lnTo>
                    <a:pt x="670" y="35"/>
                  </a:lnTo>
                  <a:lnTo>
                    <a:pt x="688" y="40"/>
                  </a:lnTo>
                  <a:lnTo>
                    <a:pt x="706" y="44"/>
                  </a:lnTo>
                  <a:lnTo>
                    <a:pt x="723" y="50"/>
                  </a:lnTo>
                  <a:lnTo>
                    <a:pt x="738" y="55"/>
                  </a:lnTo>
                  <a:lnTo>
                    <a:pt x="754" y="62"/>
                  </a:lnTo>
                  <a:lnTo>
                    <a:pt x="770" y="71"/>
                  </a:lnTo>
                  <a:lnTo>
                    <a:pt x="785" y="79"/>
                  </a:lnTo>
                  <a:lnTo>
                    <a:pt x="800" y="88"/>
                  </a:lnTo>
                  <a:lnTo>
                    <a:pt x="812" y="98"/>
                  </a:lnTo>
                  <a:lnTo>
                    <a:pt x="827" y="109"/>
                  </a:lnTo>
                  <a:lnTo>
                    <a:pt x="840" y="121"/>
                  </a:lnTo>
                  <a:lnTo>
                    <a:pt x="851" y="134"/>
                  </a:lnTo>
                  <a:lnTo>
                    <a:pt x="896" y="199"/>
                  </a:lnTo>
                  <a:lnTo>
                    <a:pt x="928" y="276"/>
                  </a:lnTo>
                  <a:lnTo>
                    <a:pt x="942" y="363"/>
                  </a:lnTo>
                  <a:lnTo>
                    <a:pt x="942" y="459"/>
                  </a:lnTo>
                  <a:lnTo>
                    <a:pt x="926" y="563"/>
                  </a:lnTo>
                  <a:lnTo>
                    <a:pt x="895" y="673"/>
                  </a:lnTo>
                  <a:lnTo>
                    <a:pt x="848" y="787"/>
                  </a:lnTo>
                  <a:lnTo>
                    <a:pt x="787" y="905"/>
                  </a:lnTo>
                  <a:lnTo>
                    <a:pt x="810" y="918"/>
                  </a:lnTo>
                  <a:lnTo>
                    <a:pt x="874" y="797"/>
                  </a:lnTo>
                  <a:lnTo>
                    <a:pt x="921" y="677"/>
                  </a:lnTo>
                  <a:lnTo>
                    <a:pt x="953" y="564"/>
                  </a:lnTo>
                  <a:lnTo>
                    <a:pt x="969" y="456"/>
                  </a:lnTo>
                  <a:lnTo>
                    <a:pt x="969" y="356"/>
                  </a:lnTo>
                  <a:lnTo>
                    <a:pt x="952" y="265"/>
                  </a:lnTo>
                  <a:lnTo>
                    <a:pt x="919" y="184"/>
                  </a:lnTo>
                  <a:lnTo>
                    <a:pt x="871" y="115"/>
                  </a:lnTo>
                  <a:lnTo>
                    <a:pt x="858" y="101"/>
                  </a:lnTo>
                  <a:lnTo>
                    <a:pt x="844" y="88"/>
                  </a:lnTo>
                  <a:lnTo>
                    <a:pt x="830" y="77"/>
                  </a:lnTo>
                  <a:lnTo>
                    <a:pt x="815" y="65"/>
                  </a:lnTo>
                  <a:lnTo>
                    <a:pt x="800" y="55"/>
                  </a:lnTo>
                  <a:lnTo>
                    <a:pt x="783" y="45"/>
                  </a:lnTo>
                  <a:lnTo>
                    <a:pt x="767" y="37"/>
                  </a:lnTo>
                  <a:lnTo>
                    <a:pt x="748" y="30"/>
                  </a:lnTo>
                  <a:lnTo>
                    <a:pt x="731" y="22"/>
                  </a:lnTo>
                  <a:lnTo>
                    <a:pt x="713" y="17"/>
                  </a:lnTo>
                  <a:lnTo>
                    <a:pt x="694" y="12"/>
                  </a:lnTo>
                  <a:lnTo>
                    <a:pt x="674" y="8"/>
                  </a:lnTo>
                  <a:lnTo>
                    <a:pt x="654" y="4"/>
                  </a:lnTo>
                  <a:lnTo>
                    <a:pt x="634" y="3"/>
                  </a:lnTo>
                  <a:lnTo>
                    <a:pt x="613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8" name="Freeform 23">
              <a:extLst>
                <a:ext uri="{FF2B5EF4-FFF2-40B4-BE49-F238E27FC236}">
                  <a16:creationId xmlns:a16="http://schemas.microsoft.com/office/drawing/2014/main" id="{E8E1F8CF-D553-91ED-1F68-CFE4C6001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9038" y="4995863"/>
              <a:ext cx="431800" cy="582613"/>
            </a:xfrm>
            <a:custGeom>
              <a:avLst/>
              <a:gdLst>
                <a:gd name="T0" fmla="*/ 2147483647 w 545"/>
                <a:gd name="T1" fmla="*/ 2147483647 h 735"/>
                <a:gd name="T2" fmla="*/ 2147483647 w 545"/>
                <a:gd name="T3" fmla="*/ 2147483647 h 735"/>
                <a:gd name="T4" fmla="*/ 2147483647 w 545"/>
                <a:gd name="T5" fmla="*/ 2147483647 h 735"/>
                <a:gd name="T6" fmla="*/ 2147483647 w 545"/>
                <a:gd name="T7" fmla="*/ 2147483647 h 735"/>
                <a:gd name="T8" fmla="*/ 2147483647 w 545"/>
                <a:gd name="T9" fmla="*/ 2147483647 h 735"/>
                <a:gd name="T10" fmla="*/ 2147483647 w 545"/>
                <a:gd name="T11" fmla="*/ 2147483647 h 735"/>
                <a:gd name="T12" fmla="*/ 2147483647 w 545"/>
                <a:gd name="T13" fmla="*/ 2147483647 h 735"/>
                <a:gd name="T14" fmla="*/ 2147483647 w 545"/>
                <a:gd name="T15" fmla="*/ 2147483647 h 735"/>
                <a:gd name="T16" fmla="*/ 2147483647 w 545"/>
                <a:gd name="T17" fmla="*/ 2147483647 h 735"/>
                <a:gd name="T18" fmla="*/ 2147483647 w 545"/>
                <a:gd name="T19" fmla="*/ 2147483647 h 735"/>
                <a:gd name="T20" fmla="*/ 2147483647 w 545"/>
                <a:gd name="T21" fmla="*/ 2147483647 h 735"/>
                <a:gd name="T22" fmla="*/ 2147483647 w 545"/>
                <a:gd name="T23" fmla="*/ 2147483647 h 735"/>
                <a:gd name="T24" fmla="*/ 2147483647 w 545"/>
                <a:gd name="T25" fmla="*/ 2147483647 h 735"/>
                <a:gd name="T26" fmla="*/ 2147483647 w 545"/>
                <a:gd name="T27" fmla="*/ 2147483647 h 735"/>
                <a:gd name="T28" fmla="*/ 2147483647 w 545"/>
                <a:gd name="T29" fmla="*/ 2147483647 h 735"/>
                <a:gd name="T30" fmla="*/ 2147483647 w 545"/>
                <a:gd name="T31" fmla="*/ 2147483647 h 735"/>
                <a:gd name="T32" fmla="*/ 2147483647 w 545"/>
                <a:gd name="T33" fmla="*/ 2147483647 h 735"/>
                <a:gd name="T34" fmla="*/ 2147483647 w 545"/>
                <a:gd name="T35" fmla="*/ 2147483647 h 735"/>
                <a:gd name="T36" fmla="*/ 2147483647 w 545"/>
                <a:gd name="T37" fmla="*/ 2147483647 h 735"/>
                <a:gd name="T38" fmla="*/ 2147483647 w 545"/>
                <a:gd name="T39" fmla="*/ 2147483647 h 735"/>
                <a:gd name="T40" fmla="*/ 2147483647 w 545"/>
                <a:gd name="T41" fmla="*/ 2147483647 h 735"/>
                <a:gd name="T42" fmla="*/ 2147483647 w 545"/>
                <a:gd name="T43" fmla="*/ 2147483647 h 735"/>
                <a:gd name="T44" fmla="*/ 2147483647 w 545"/>
                <a:gd name="T45" fmla="*/ 2147483647 h 735"/>
                <a:gd name="T46" fmla="*/ 2147483647 w 545"/>
                <a:gd name="T47" fmla="*/ 2147483647 h 735"/>
                <a:gd name="T48" fmla="*/ 2147483647 w 545"/>
                <a:gd name="T49" fmla="*/ 2147483647 h 735"/>
                <a:gd name="T50" fmla="*/ 2147483647 w 545"/>
                <a:gd name="T51" fmla="*/ 2147483647 h 735"/>
                <a:gd name="T52" fmla="*/ 2147483647 w 545"/>
                <a:gd name="T53" fmla="*/ 2147483647 h 735"/>
                <a:gd name="T54" fmla="*/ 2147483647 w 545"/>
                <a:gd name="T55" fmla="*/ 2147483647 h 735"/>
                <a:gd name="T56" fmla="*/ 2147483647 w 545"/>
                <a:gd name="T57" fmla="*/ 2147483647 h 735"/>
                <a:gd name="T58" fmla="*/ 2147483647 w 545"/>
                <a:gd name="T59" fmla="*/ 2147483647 h 735"/>
                <a:gd name="T60" fmla="*/ 2147483647 w 545"/>
                <a:gd name="T61" fmla="*/ 2147483647 h 735"/>
                <a:gd name="T62" fmla="*/ 2147483647 w 545"/>
                <a:gd name="T63" fmla="*/ 2147483647 h 735"/>
                <a:gd name="T64" fmla="*/ 2147483647 w 545"/>
                <a:gd name="T65" fmla="*/ 2147483647 h 7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5"/>
                <a:gd name="T100" fmla="*/ 0 h 735"/>
                <a:gd name="T101" fmla="*/ 545 w 545"/>
                <a:gd name="T102" fmla="*/ 735 h 7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5" h="735">
                  <a:moveTo>
                    <a:pt x="0" y="318"/>
                  </a:moveTo>
                  <a:lnTo>
                    <a:pt x="3" y="345"/>
                  </a:lnTo>
                  <a:lnTo>
                    <a:pt x="10" y="374"/>
                  </a:lnTo>
                  <a:lnTo>
                    <a:pt x="22" y="401"/>
                  </a:lnTo>
                  <a:lnTo>
                    <a:pt x="37" y="428"/>
                  </a:lnTo>
                  <a:lnTo>
                    <a:pt x="56" y="455"/>
                  </a:lnTo>
                  <a:lnTo>
                    <a:pt x="80" y="481"/>
                  </a:lnTo>
                  <a:lnTo>
                    <a:pt x="107" y="508"/>
                  </a:lnTo>
                  <a:lnTo>
                    <a:pt x="138" y="534"/>
                  </a:lnTo>
                  <a:lnTo>
                    <a:pt x="174" y="559"/>
                  </a:lnTo>
                  <a:lnTo>
                    <a:pt x="214" y="585"/>
                  </a:lnTo>
                  <a:lnTo>
                    <a:pt x="257" y="611"/>
                  </a:lnTo>
                  <a:lnTo>
                    <a:pt x="305" y="636"/>
                  </a:lnTo>
                  <a:lnTo>
                    <a:pt x="356" y="662"/>
                  </a:lnTo>
                  <a:lnTo>
                    <a:pt x="412" y="686"/>
                  </a:lnTo>
                  <a:lnTo>
                    <a:pt x="470" y="710"/>
                  </a:lnTo>
                  <a:lnTo>
                    <a:pt x="535" y="735"/>
                  </a:lnTo>
                  <a:lnTo>
                    <a:pt x="545" y="709"/>
                  </a:lnTo>
                  <a:lnTo>
                    <a:pt x="483" y="686"/>
                  </a:lnTo>
                  <a:lnTo>
                    <a:pt x="426" y="662"/>
                  </a:lnTo>
                  <a:lnTo>
                    <a:pt x="372" y="638"/>
                  </a:lnTo>
                  <a:lnTo>
                    <a:pt x="322" y="615"/>
                  </a:lnTo>
                  <a:lnTo>
                    <a:pt x="277" y="591"/>
                  </a:lnTo>
                  <a:lnTo>
                    <a:pt x="234" y="566"/>
                  </a:lnTo>
                  <a:lnTo>
                    <a:pt x="195" y="542"/>
                  </a:lnTo>
                  <a:lnTo>
                    <a:pt x="161" y="516"/>
                  </a:lnTo>
                  <a:lnTo>
                    <a:pt x="131" y="492"/>
                  </a:lnTo>
                  <a:lnTo>
                    <a:pt x="104" y="468"/>
                  </a:lnTo>
                  <a:lnTo>
                    <a:pt x="81" y="442"/>
                  </a:lnTo>
                  <a:lnTo>
                    <a:pt x="63" y="418"/>
                  </a:lnTo>
                  <a:lnTo>
                    <a:pt x="49" y="392"/>
                  </a:lnTo>
                  <a:lnTo>
                    <a:pt x="37" y="368"/>
                  </a:lnTo>
                  <a:lnTo>
                    <a:pt x="30" y="343"/>
                  </a:lnTo>
                  <a:lnTo>
                    <a:pt x="27" y="317"/>
                  </a:lnTo>
                  <a:lnTo>
                    <a:pt x="29" y="285"/>
                  </a:lnTo>
                  <a:lnTo>
                    <a:pt x="37" y="256"/>
                  </a:lnTo>
                  <a:lnTo>
                    <a:pt x="49" y="227"/>
                  </a:lnTo>
                  <a:lnTo>
                    <a:pt x="66" y="200"/>
                  </a:lnTo>
                  <a:lnTo>
                    <a:pt x="86" y="176"/>
                  </a:lnTo>
                  <a:lnTo>
                    <a:pt x="107" y="151"/>
                  </a:lnTo>
                  <a:lnTo>
                    <a:pt x="131" y="129"/>
                  </a:lnTo>
                  <a:lnTo>
                    <a:pt x="156" y="109"/>
                  </a:lnTo>
                  <a:lnTo>
                    <a:pt x="180" y="90"/>
                  </a:lnTo>
                  <a:lnTo>
                    <a:pt x="204" y="74"/>
                  </a:lnTo>
                  <a:lnTo>
                    <a:pt x="227" y="60"/>
                  </a:lnTo>
                  <a:lnTo>
                    <a:pt x="247" y="49"/>
                  </a:lnTo>
                  <a:lnTo>
                    <a:pt x="264" y="39"/>
                  </a:lnTo>
                  <a:lnTo>
                    <a:pt x="278" y="32"/>
                  </a:lnTo>
                  <a:lnTo>
                    <a:pt x="287" y="27"/>
                  </a:lnTo>
                  <a:lnTo>
                    <a:pt x="290" y="26"/>
                  </a:lnTo>
                  <a:lnTo>
                    <a:pt x="280" y="0"/>
                  </a:lnTo>
                  <a:lnTo>
                    <a:pt x="274" y="3"/>
                  </a:lnTo>
                  <a:lnTo>
                    <a:pt x="264" y="7"/>
                  </a:lnTo>
                  <a:lnTo>
                    <a:pt x="248" y="16"/>
                  </a:lnTo>
                  <a:lnTo>
                    <a:pt x="230" y="26"/>
                  </a:lnTo>
                  <a:lnTo>
                    <a:pt x="208" y="39"/>
                  </a:lnTo>
                  <a:lnTo>
                    <a:pt x="184" y="55"/>
                  </a:lnTo>
                  <a:lnTo>
                    <a:pt x="158" y="72"/>
                  </a:lnTo>
                  <a:lnTo>
                    <a:pt x="133" y="90"/>
                  </a:lnTo>
                  <a:lnTo>
                    <a:pt x="107" y="113"/>
                  </a:lnTo>
                  <a:lnTo>
                    <a:pt x="83" y="136"/>
                  </a:lnTo>
                  <a:lnTo>
                    <a:pt x="60" y="163"/>
                  </a:lnTo>
                  <a:lnTo>
                    <a:pt x="40" y="190"/>
                  </a:lnTo>
                  <a:lnTo>
                    <a:pt x="23" y="220"/>
                  </a:lnTo>
                  <a:lnTo>
                    <a:pt x="10" y="251"/>
                  </a:lnTo>
                  <a:lnTo>
                    <a:pt x="2" y="284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69" name="Freeform 24">
              <a:extLst>
                <a:ext uri="{FF2B5EF4-FFF2-40B4-BE49-F238E27FC236}">
                  <a16:creationId xmlns:a16="http://schemas.microsoft.com/office/drawing/2014/main" id="{40547C9A-BA4B-969C-B3B2-2481C13A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025" y="4956175"/>
              <a:ext cx="49213" cy="547688"/>
            </a:xfrm>
            <a:custGeom>
              <a:avLst/>
              <a:gdLst>
                <a:gd name="T0" fmla="*/ 2147483647 w 63"/>
                <a:gd name="T1" fmla="*/ 2147483647 h 690"/>
                <a:gd name="T2" fmla="*/ 2147483647 w 63"/>
                <a:gd name="T3" fmla="*/ 2147483647 h 690"/>
                <a:gd name="T4" fmla="*/ 2147483647 w 63"/>
                <a:gd name="T5" fmla="*/ 2147483647 h 690"/>
                <a:gd name="T6" fmla="*/ 2147483647 w 63"/>
                <a:gd name="T7" fmla="*/ 2147483647 h 690"/>
                <a:gd name="T8" fmla="*/ 2147483647 w 63"/>
                <a:gd name="T9" fmla="*/ 2147483647 h 690"/>
                <a:gd name="T10" fmla="*/ 2147483647 w 63"/>
                <a:gd name="T11" fmla="*/ 2147483647 h 690"/>
                <a:gd name="T12" fmla="*/ 2147483647 w 63"/>
                <a:gd name="T13" fmla="*/ 2147483647 h 690"/>
                <a:gd name="T14" fmla="*/ 2147483647 w 63"/>
                <a:gd name="T15" fmla="*/ 2147483647 h 690"/>
                <a:gd name="T16" fmla="*/ 0 w 63"/>
                <a:gd name="T17" fmla="*/ 2147483647 h 690"/>
                <a:gd name="T18" fmla="*/ 2147483647 w 63"/>
                <a:gd name="T19" fmla="*/ 2147483647 h 690"/>
                <a:gd name="T20" fmla="*/ 2147483647 w 63"/>
                <a:gd name="T21" fmla="*/ 2147483647 h 690"/>
                <a:gd name="T22" fmla="*/ 2147483647 w 63"/>
                <a:gd name="T23" fmla="*/ 2147483647 h 690"/>
                <a:gd name="T24" fmla="*/ 2147483647 w 63"/>
                <a:gd name="T25" fmla="*/ 2147483647 h 690"/>
                <a:gd name="T26" fmla="*/ 2147483647 w 63"/>
                <a:gd name="T27" fmla="*/ 2147483647 h 690"/>
                <a:gd name="T28" fmla="*/ 2147483647 w 63"/>
                <a:gd name="T29" fmla="*/ 2147483647 h 690"/>
                <a:gd name="T30" fmla="*/ 2147483647 w 63"/>
                <a:gd name="T31" fmla="*/ 2147483647 h 690"/>
                <a:gd name="T32" fmla="*/ 2147483647 w 63"/>
                <a:gd name="T33" fmla="*/ 2147483647 h 690"/>
                <a:gd name="T34" fmla="*/ 2147483647 w 63"/>
                <a:gd name="T35" fmla="*/ 0 h 690"/>
                <a:gd name="T36" fmla="*/ 2147483647 w 63"/>
                <a:gd name="T37" fmla="*/ 2147483647 h 6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690"/>
                <a:gd name="T59" fmla="*/ 63 w 63"/>
                <a:gd name="T60" fmla="*/ 690 h 6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690">
                  <a:moveTo>
                    <a:pt x="3" y="5"/>
                  </a:moveTo>
                  <a:lnTo>
                    <a:pt x="6" y="23"/>
                  </a:lnTo>
                  <a:lnTo>
                    <a:pt x="14" y="73"/>
                  </a:lnTo>
                  <a:lnTo>
                    <a:pt x="23" y="149"/>
                  </a:lnTo>
                  <a:lnTo>
                    <a:pt x="32" y="241"/>
                  </a:lnTo>
                  <a:lnTo>
                    <a:pt x="36" y="347"/>
                  </a:lnTo>
                  <a:lnTo>
                    <a:pt x="34" y="461"/>
                  </a:lnTo>
                  <a:lnTo>
                    <a:pt x="23" y="575"/>
                  </a:lnTo>
                  <a:lnTo>
                    <a:pt x="0" y="683"/>
                  </a:lnTo>
                  <a:lnTo>
                    <a:pt x="26" y="690"/>
                  </a:lnTo>
                  <a:lnTo>
                    <a:pt x="50" y="579"/>
                  </a:lnTo>
                  <a:lnTo>
                    <a:pt x="62" y="462"/>
                  </a:lnTo>
                  <a:lnTo>
                    <a:pt x="63" y="347"/>
                  </a:lnTo>
                  <a:lnTo>
                    <a:pt x="59" y="240"/>
                  </a:lnTo>
                  <a:lnTo>
                    <a:pt x="52" y="144"/>
                  </a:lnTo>
                  <a:lnTo>
                    <a:pt x="42" y="69"/>
                  </a:lnTo>
                  <a:lnTo>
                    <a:pt x="33" y="19"/>
                  </a:lnTo>
                  <a:lnTo>
                    <a:pt x="3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0" name="Freeform 25">
              <a:extLst>
                <a:ext uri="{FF2B5EF4-FFF2-40B4-BE49-F238E27FC236}">
                  <a16:creationId xmlns:a16="http://schemas.microsoft.com/office/drawing/2014/main" id="{17C7752D-6D71-41FF-6C87-D797466A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5775" y="5094288"/>
              <a:ext cx="233363" cy="109538"/>
            </a:xfrm>
            <a:custGeom>
              <a:avLst/>
              <a:gdLst>
                <a:gd name="T0" fmla="*/ 0 w 293"/>
                <a:gd name="T1" fmla="*/ 2147483647 h 137"/>
                <a:gd name="T2" fmla="*/ 2147483647 w 293"/>
                <a:gd name="T3" fmla="*/ 2147483647 h 137"/>
                <a:gd name="T4" fmla="*/ 2147483647 w 293"/>
                <a:gd name="T5" fmla="*/ 2147483647 h 137"/>
                <a:gd name="T6" fmla="*/ 2147483647 w 293"/>
                <a:gd name="T7" fmla="*/ 2147483647 h 137"/>
                <a:gd name="T8" fmla="*/ 2147483647 w 293"/>
                <a:gd name="T9" fmla="*/ 2147483647 h 137"/>
                <a:gd name="T10" fmla="*/ 2147483647 w 293"/>
                <a:gd name="T11" fmla="*/ 2147483647 h 137"/>
                <a:gd name="T12" fmla="*/ 2147483647 w 293"/>
                <a:gd name="T13" fmla="*/ 2147483647 h 137"/>
                <a:gd name="T14" fmla="*/ 2147483647 w 293"/>
                <a:gd name="T15" fmla="*/ 2147483647 h 137"/>
                <a:gd name="T16" fmla="*/ 2147483647 w 293"/>
                <a:gd name="T17" fmla="*/ 2147483647 h 137"/>
                <a:gd name="T18" fmla="*/ 2147483647 w 293"/>
                <a:gd name="T19" fmla="*/ 2147483647 h 137"/>
                <a:gd name="T20" fmla="*/ 2147483647 w 293"/>
                <a:gd name="T21" fmla="*/ 2147483647 h 137"/>
                <a:gd name="T22" fmla="*/ 2147483647 w 293"/>
                <a:gd name="T23" fmla="*/ 2147483647 h 137"/>
                <a:gd name="T24" fmla="*/ 2147483647 w 293"/>
                <a:gd name="T25" fmla="*/ 2147483647 h 137"/>
                <a:gd name="T26" fmla="*/ 2147483647 w 293"/>
                <a:gd name="T27" fmla="*/ 2147483647 h 137"/>
                <a:gd name="T28" fmla="*/ 2147483647 w 293"/>
                <a:gd name="T29" fmla="*/ 2147483647 h 137"/>
                <a:gd name="T30" fmla="*/ 2147483647 w 293"/>
                <a:gd name="T31" fmla="*/ 2147483647 h 137"/>
                <a:gd name="T32" fmla="*/ 2147483647 w 293"/>
                <a:gd name="T33" fmla="*/ 2147483647 h 137"/>
                <a:gd name="T34" fmla="*/ 2147483647 w 293"/>
                <a:gd name="T35" fmla="*/ 2147483647 h 137"/>
                <a:gd name="T36" fmla="*/ 2147483647 w 293"/>
                <a:gd name="T37" fmla="*/ 0 h 137"/>
                <a:gd name="T38" fmla="*/ 2147483647 w 293"/>
                <a:gd name="T39" fmla="*/ 2147483647 h 137"/>
                <a:gd name="T40" fmla="*/ 2147483647 w 293"/>
                <a:gd name="T41" fmla="*/ 2147483647 h 137"/>
                <a:gd name="T42" fmla="*/ 2147483647 w 293"/>
                <a:gd name="T43" fmla="*/ 2147483647 h 137"/>
                <a:gd name="T44" fmla="*/ 2147483647 w 293"/>
                <a:gd name="T45" fmla="*/ 2147483647 h 137"/>
                <a:gd name="T46" fmla="*/ 2147483647 w 293"/>
                <a:gd name="T47" fmla="*/ 2147483647 h 137"/>
                <a:gd name="T48" fmla="*/ 2147483647 w 293"/>
                <a:gd name="T49" fmla="*/ 2147483647 h 137"/>
                <a:gd name="T50" fmla="*/ 2147483647 w 293"/>
                <a:gd name="T51" fmla="*/ 2147483647 h 137"/>
                <a:gd name="T52" fmla="*/ 2147483647 w 293"/>
                <a:gd name="T53" fmla="*/ 2147483647 h 137"/>
                <a:gd name="T54" fmla="*/ 2147483647 w 293"/>
                <a:gd name="T55" fmla="*/ 2147483647 h 137"/>
                <a:gd name="T56" fmla="*/ 2147483647 w 293"/>
                <a:gd name="T57" fmla="*/ 2147483647 h 137"/>
                <a:gd name="T58" fmla="*/ 2147483647 w 293"/>
                <a:gd name="T59" fmla="*/ 2147483647 h 137"/>
                <a:gd name="T60" fmla="*/ 2147483647 w 293"/>
                <a:gd name="T61" fmla="*/ 2147483647 h 137"/>
                <a:gd name="T62" fmla="*/ 2147483647 w 293"/>
                <a:gd name="T63" fmla="*/ 2147483647 h 137"/>
                <a:gd name="T64" fmla="*/ 2147483647 w 293"/>
                <a:gd name="T65" fmla="*/ 2147483647 h 137"/>
                <a:gd name="T66" fmla="*/ 2147483647 w 293"/>
                <a:gd name="T67" fmla="*/ 2147483647 h 137"/>
                <a:gd name="T68" fmla="*/ 0 w 293"/>
                <a:gd name="T69" fmla="*/ 2147483647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3"/>
                <a:gd name="T106" fmla="*/ 0 h 137"/>
                <a:gd name="T107" fmla="*/ 293 w 293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3" h="137">
                  <a:moveTo>
                    <a:pt x="0" y="110"/>
                  </a:moveTo>
                  <a:lnTo>
                    <a:pt x="2" y="137"/>
                  </a:lnTo>
                  <a:lnTo>
                    <a:pt x="38" y="133"/>
                  </a:lnTo>
                  <a:lnTo>
                    <a:pt x="72" y="126"/>
                  </a:lnTo>
                  <a:lnTo>
                    <a:pt x="104" y="119"/>
                  </a:lnTo>
                  <a:lnTo>
                    <a:pt x="132" y="110"/>
                  </a:lnTo>
                  <a:lnTo>
                    <a:pt x="158" y="102"/>
                  </a:lnTo>
                  <a:lnTo>
                    <a:pt x="181" y="92"/>
                  </a:lnTo>
                  <a:lnTo>
                    <a:pt x="202" y="82"/>
                  </a:lnTo>
                  <a:lnTo>
                    <a:pt x="220" y="72"/>
                  </a:lnTo>
                  <a:lnTo>
                    <a:pt x="237" y="62"/>
                  </a:lnTo>
                  <a:lnTo>
                    <a:pt x="252" y="53"/>
                  </a:lnTo>
                  <a:lnTo>
                    <a:pt x="265" y="45"/>
                  </a:lnTo>
                  <a:lnTo>
                    <a:pt x="275" y="37"/>
                  </a:lnTo>
                  <a:lnTo>
                    <a:pt x="282" y="30"/>
                  </a:lnTo>
                  <a:lnTo>
                    <a:pt x="287" y="25"/>
                  </a:lnTo>
                  <a:lnTo>
                    <a:pt x="292" y="22"/>
                  </a:lnTo>
                  <a:lnTo>
                    <a:pt x="293" y="20"/>
                  </a:lnTo>
                  <a:lnTo>
                    <a:pt x="273" y="0"/>
                  </a:lnTo>
                  <a:lnTo>
                    <a:pt x="272" y="2"/>
                  </a:lnTo>
                  <a:lnTo>
                    <a:pt x="269" y="5"/>
                  </a:lnTo>
                  <a:lnTo>
                    <a:pt x="263" y="9"/>
                  </a:lnTo>
                  <a:lnTo>
                    <a:pt x="256" y="15"/>
                  </a:lnTo>
                  <a:lnTo>
                    <a:pt x="247" y="22"/>
                  </a:lnTo>
                  <a:lnTo>
                    <a:pt x="236" y="30"/>
                  </a:lnTo>
                  <a:lnTo>
                    <a:pt x="222" y="39"/>
                  </a:lnTo>
                  <a:lnTo>
                    <a:pt x="206" y="49"/>
                  </a:lnTo>
                  <a:lnTo>
                    <a:pt x="189" y="57"/>
                  </a:lnTo>
                  <a:lnTo>
                    <a:pt x="168" y="67"/>
                  </a:lnTo>
                  <a:lnTo>
                    <a:pt x="146" y="76"/>
                  </a:lnTo>
                  <a:lnTo>
                    <a:pt x="122" y="84"/>
                  </a:lnTo>
                  <a:lnTo>
                    <a:pt x="95" y="93"/>
                  </a:lnTo>
                  <a:lnTo>
                    <a:pt x="65" y="100"/>
                  </a:lnTo>
                  <a:lnTo>
                    <a:pt x="34" y="106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1" name="Freeform 26">
              <a:extLst>
                <a:ext uri="{FF2B5EF4-FFF2-40B4-BE49-F238E27FC236}">
                  <a16:creationId xmlns:a16="http://schemas.microsoft.com/office/drawing/2014/main" id="{83ADBE59-F28E-DED9-A644-15D60C68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513" y="5297488"/>
              <a:ext cx="139700" cy="55563"/>
            </a:xfrm>
            <a:custGeom>
              <a:avLst/>
              <a:gdLst>
                <a:gd name="T0" fmla="*/ 2147483647 w 175"/>
                <a:gd name="T1" fmla="*/ 2147483647 h 71"/>
                <a:gd name="T2" fmla="*/ 0 w 175"/>
                <a:gd name="T3" fmla="*/ 2147483647 h 71"/>
                <a:gd name="T4" fmla="*/ 2147483647 w 175"/>
                <a:gd name="T5" fmla="*/ 2147483647 h 71"/>
                <a:gd name="T6" fmla="*/ 2147483647 w 175"/>
                <a:gd name="T7" fmla="*/ 2147483647 h 71"/>
                <a:gd name="T8" fmla="*/ 2147483647 w 175"/>
                <a:gd name="T9" fmla="*/ 2147483647 h 71"/>
                <a:gd name="T10" fmla="*/ 2147483647 w 175"/>
                <a:gd name="T11" fmla="*/ 2147483647 h 71"/>
                <a:gd name="T12" fmla="*/ 2147483647 w 175"/>
                <a:gd name="T13" fmla="*/ 2147483647 h 71"/>
                <a:gd name="T14" fmla="*/ 2147483647 w 175"/>
                <a:gd name="T15" fmla="*/ 2147483647 h 71"/>
                <a:gd name="T16" fmla="*/ 2147483647 w 175"/>
                <a:gd name="T17" fmla="*/ 2147483647 h 71"/>
                <a:gd name="T18" fmla="*/ 2147483647 w 175"/>
                <a:gd name="T19" fmla="*/ 2147483647 h 71"/>
                <a:gd name="T20" fmla="*/ 2147483647 w 175"/>
                <a:gd name="T21" fmla="*/ 0 h 71"/>
                <a:gd name="T22" fmla="*/ 2147483647 w 175"/>
                <a:gd name="T23" fmla="*/ 2147483647 h 71"/>
                <a:gd name="T24" fmla="*/ 2147483647 w 175"/>
                <a:gd name="T25" fmla="*/ 2147483647 h 71"/>
                <a:gd name="T26" fmla="*/ 2147483647 w 175"/>
                <a:gd name="T27" fmla="*/ 2147483647 h 71"/>
                <a:gd name="T28" fmla="*/ 2147483647 w 175"/>
                <a:gd name="T29" fmla="*/ 2147483647 h 71"/>
                <a:gd name="T30" fmla="*/ 2147483647 w 175"/>
                <a:gd name="T31" fmla="*/ 2147483647 h 71"/>
                <a:gd name="T32" fmla="*/ 2147483647 w 175"/>
                <a:gd name="T33" fmla="*/ 2147483647 h 71"/>
                <a:gd name="T34" fmla="*/ 2147483647 w 175"/>
                <a:gd name="T35" fmla="*/ 2147483647 h 71"/>
                <a:gd name="T36" fmla="*/ 2147483647 w 175"/>
                <a:gd name="T37" fmla="*/ 2147483647 h 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5"/>
                <a:gd name="T58" fmla="*/ 0 h 71"/>
                <a:gd name="T59" fmla="*/ 175 w 175"/>
                <a:gd name="T60" fmla="*/ 71 h 7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5" h="71">
                  <a:moveTo>
                    <a:pt x="4" y="42"/>
                  </a:moveTo>
                  <a:lnTo>
                    <a:pt x="0" y="69"/>
                  </a:lnTo>
                  <a:lnTo>
                    <a:pt x="28" y="71"/>
                  </a:lnTo>
                  <a:lnTo>
                    <a:pt x="57" y="68"/>
                  </a:lnTo>
                  <a:lnTo>
                    <a:pt x="87" y="61"/>
                  </a:lnTo>
                  <a:lnTo>
                    <a:pt x="114" y="52"/>
                  </a:lnTo>
                  <a:lnTo>
                    <a:pt x="136" y="42"/>
                  </a:lnTo>
                  <a:lnTo>
                    <a:pt x="156" y="34"/>
                  </a:lnTo>
                  <a:lnTo>
                    <a:pt x="169" y="27"/>
                  </a:lnTo>
                  <a:lnTo>
                    <a:pt x="175" y="24"/>
                  </a:lnTo>
                  <a:lnTo>
                    <a:pt x="161" y="0"/>
                  </a:lnTo>
                  <a:lnTo>
                    <a:pt x="156" y="2"/>
                  </a:lnTo>
                  <a:lnTo>
                    <a:pt x="145" y="8"/>
                  </a:lnTo>
                  <a:lnTo>
                    <a:pt x="128" y="17"/>
                  </a:lnTo>
                  <a:lnTo>
                    <a:pt x="107" y="25"/>
                  </a:lnTo>
                  <a:lnTo>
                    <a:pt x="81" y="34"/>
                  </a:lnTo>
                  <a:lnTo>
                    <a:pt x="55" y="39"/>
                  </a:lnTo>
                  <a:lnTo>
                    <a:pt x="30" y="44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2" name="Freeform 27">
              <a:extLst>
                <a:ext uri="{FF2B5EF4-FFF2-40B4-BE49-F238E27FC236}">
                  <a16:creationId xmlns:a16="http://schemas.microsoft.com/office/drawing/2014/main" id="{16C74948-0421-CA32-D37C-5BC0BFDD9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3825" y="5537200"/>
              <a:ext cx="904875" cy="566738"/>
            </a:xfrm>
            <a:custGeom>
              <a:avLst/>
              <a:gdLst>
                <a:gd name="T0" fmla="*/ 2147483647 w 1138"/>
                <a:gd name="T1" fmla="*/ 2147483647 h 714"/>
                <a:gd name="T2" fmla="*/ 2147483647 w 1138"/>
                <a:gd name="T3" fmla="*/ 2147483647 h 714"/>
                <a:gd name="T4" fmla="*/ 2147483647 w 1138"/>
                <a:gd name="T5" fmla="*/ 2147483647 h 714"/>
                <a:gd name="T6" fmla="*/ 2147483647 w 1138"/>
                <a:gd name="T7" fmla="*/ 2147483647 h 714"/>
                <a:gd name="T8" fmla="*/ 2147483647 w 1138"/>
                <a:gd name="T9" fmla="*/ 2147483647 h 714"/>
                <a:gd name="T10" fmla="*/ 2147483647 w 1138"/>
                <a:gd name="T11" fmla="*/ 2147483647 h 714"/>
                <a:gd name="T12" fmla="*/ 2147483647 w 1138"/>
                <a:gd name="T13" fmla="*/ 2147483647 h 714"/>
                <a:gd name="T14" fmla="*/ 2147483647 w 1138"/>
                <a:gd name="T15" fmla="*/ 2147483647 h 714"/>
                <a:gd name="T16" fmla="*/ 2147483647 w 1138"/>
                <a:gd name="T17" fmla="*/ 2147483647 h 714"/>
                <a:gd name="T18" fmla="*/ 2147483647 w 1138"/>
                <a:gd name="T19" fmla="*/ 2147483647 h 714"/>
                <a:gd name="T20" fmla="*/ 2147483647 w 1138"/>
                <a:gd name="T21" fmla="*/ 2147483647 h 714"/>
                <a:gd name="T22" fmla="*/ 2147483647 w 1138"/>
                <a:gd name="T23" fmla="*/ 2147483647 h 714"/>
                <a:gd name="T24" fmla="*/ 2147483647 w 1138"/>
                <a:gd name="T25" fmla="*/ 2147483647 h 714"/>
                <a:gd name="T26" fmla="*/ 2147483647 w 1138"/>
                <a:gd name="T27" fmla="*/ 2147483647 h 714"/>
                <a:gd name="T28" fmla="*/ 2147483647 w 1138"/>
                <a:gd name="T29" fmla="*/ 2147483647 h 714"/>
                <a:gd name="T30" fmla="*/ 2147483647 w 1138"/>
                <a:gd name="T31" fmla="*/ 2147483647 h 714"/>
                <a:gd name="T32" fmla="*/ 2147483647 w 1138"/>
                <a:gd name="T33" fmla="*/ 2147483647 h 714"/>
                <a:gd name="T34" fmla="*/ 2147483647 w 1138"/>
                <a:gd name="T35" fmla="*/ 2147483647 h 714"/>
                <a:gd name="T36" fmla="*/ 2147483647 w 1138"/>
                <a:gd name="T37" fmla="*/ 2147483647 h 714"/>
                <a:gd name="T38" fmla="*/ 2147483647 w 1138"/>
                <a:gd name="T39" fmla="*/ 2147483647 h 714"/>
                <a:gd name="T40" fmla="*/ 2147483647 w 1138"/>
                <a:gd name="T41" fmla="*/ 2147483647 h 714"/>
                <a:gd name="T42" fmla="*/ 2147483647 w 1138"/>
                <a:gd name="T43" fmla="*/ 2147483647 h 714"/>
                <a:gd name="T44" fmla="*/ 2147483647 w 1138"/>
                <a:gd name="T45" fmla="*/ 2147483647 h 714"/>
                <a:gd name="T46" fmla="*/ 2147483647 w 1138"/>
                <a:gd name="T47" fmla="*/ 2147483647 h 714"/>
                <a:gd name="T48" fmla="*/ 2147483647 w 1138"/>
                <a:gd name="T49" fmla="*/ 2147483647 h 714"/>
                <a:gd name="T50" fmla="*/ 2147483647 w 1138"/>
                <a:gd name="T51" fmla="*/ 2147483647 h 714"/>
                <a:gd name="T52" fmla="*/ 2147483647 w 1138"/>
                <a:gd name="T53" fmla="*/ 2147483647 h 714"/>
                <a:gd name="T54" fmla="*/ 2147483647 w 1138"/>
                <a:gd name="T55" fmla="*/ 2147483647 h 714"/>
                <a:gd name="T56" fmla="*/ 2147483647 w 1138"/>
                <a:gd name="T57" fmla="*/ 2147483647 h 714"/>
                <a:gd name="T58" fmla="*/ 2147483647 w 1138"/>
                <a:gd name="T59" fmla="*/ 2147483647 h 714"/>
                <a:gd name="T60" fmla="*/ 2147483647 w 1138"/>
                <a:gd name="T61" fmla="*/ 2147483647 h 714"/>
                <a:gd name="T62" fmla="*/ 2147483647 w 1138"/>
                <a:gd name="T63" fmla="*/ 2147483647 h 714"/>
                <a:gd name="T64" fmla="*/ 2147483647 w 1138"/>
                <a:gd name="T65" fmla="*/ 2147483647 h 714"/>
                <a:gd name="T66" fmla="*/ 2147483647 w 1138"/>
                <a:gd name="T67" fmla="*/ 2147483647 h 714"/>
                <a:gd name="T68" fmla="*/ 2147483647 w 1138"/>
                <a:gd name="T69" fmla="*/ 2147483647 h 714"/>
                <a:gd name="T70" fmla="*/ 2147483647 w 1138"/>
                <a:gd name="T71" fmla="*/ 2147483647 h 714"/>
                <a:gd name="T72" fmla="*/ 2147483647 w 1138"/>
                <a:gd name="T73" fmla="*/ 2147483647 h 714"/>
                <a:gd name="T74" fmla="*/ 2147483647 w 1138"/>
                <a:gd name="T75" fmla="*/ 2147483647 h 714"/>
                <a:gd name="T76" fmla="*/ 2147483647 w 1138"/>
                <a:gd name="T77" fmla="*/ 2147483647 h 714"/>
                <a:gd name="T78" fmla="*/ 2147483647 w 1138"/>
                <a:gd name="T79" fmla="*/ 2147483647 h 714"/>
                <a:gd name="T80" fmla="*/ 2147483647 w 1138"/>
                <a:gd name="T81" fmla="*/ 2147483647 h 714"/>
                <a:gd name="T82" fmla="*/ 2147483647 w 1138"/>
                <a:gd name="T83" fmla="*/ 2147483647 h 714"/>
                <a:gd name="T84" fmla="*/ 2147483647 w 1138"/>
                <a:gd name="T85" fmla="*/ 2147483647 h 714"/>
                <a:gd name="T86" fmla="*/ 2147483647 w 1138"/>
                <a:gd name="T87" fmla="*/ 2147483647 h 714"/>
                <a:gd name="T88" fmla="*/ 2147483647 w 1138"/>
                <a:gd name="T89" fmla="*/ 2147483647 h 714"/>
                <a:gd name="T90" fmla="*/ 2147483647 w 1138"/>
                <a:gd name="T91" fmla="*/ 2147483647 h 714"/>
                <a:gd name="T92" fmla="*/ 2147483647 w 1138"/>
                <a:gd name="T93" fmla="*/ 2147483647 h 714"/>
                <a:gd name="T94" fmla="*/ 2147483647 w 1138"/>
                <a:gd name="T95" fmla="*/ 2147483647 h 7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38"/>
                <a:gd name="T145" fmla="*/ 0 h 714"/>
                <a:gd name="T146" fmla="*/ 1138 w 1138"/>
                <a:gd name="T147" fmla="*/ 714 h 7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38" h="714">
                  <a:moveTo>
                    <a:pt x="49" y="383"/>
                  </a:moveTo>
                  <a:lnTo>
                    <a:pt x="27" y="419"/>
                  </a:lnTo>
                  <a:lnTo>
                    <a:pt x="11" y="452"/>
                  </a:lnTo>
                  <a:lnTo>
                    <a:pt x="2" y="483"/>
                  </a:lnTo>
                  <a:lnTo>
                    <a:pt x="0" y="510"/>
                  </a:lnTo>
                  <a:lnTo>
                    <a:pt x="2" y="534"/>
                  </a:lnTo>
                  <a:lnTo>
                    <a:pt x="10" y="557"/>
                  </a:lnTo>
                  <a:lnTo>
                    <a:pt x="18" y="576"/>
                  </a:lnTo>
                  <a:lnTo>
                    <a:pt x="30" y="593"/>
                  </a:lnTo>
                  <a:lnTo>
                    <a:pt x="55" y="619"/>
                  </a:lnTo>
                  <a:lnTo>
                    <a:pt x="89" y="641"/>
                  </a:lnTo>
                  <a:lnTo>
                    <a:pt x="129" y="661"/>
                  </a:lnTo>
                  <a:lnTo>
                    <a:pt x="175" y="678"/>
                  </a:lnTo>
                  <a:lnTo>
                    <a:pt x="226" y="693"/>
                  </a:lnTo>
                  <a:lnTo>
                    <a:pt x="282" y="703"/>
                  </a:lnTo>
                  <a:lnTo>
                    <a:pt x="342" y="710"/>
                  </a:lnTo>
                  <a:lnTo>
                    <a:pt x="403" y="714"/>
                  </a:lnTo>
                  <a:lnTo>
                    <a:pt x="467" y="714"/>
                  </a:lnTo>
                  <a:lnTo>
                    <a:pt x="532" y="711"/>
                  </a:lnTo>
                  <a:lnTo>
                    <a:pt x="598" y="706"/>
                  </a:lnTo>
                  <a:lnTo>
                    <a:pt x="664" y="697"/>
                  </a:lnTo>
                  <a:lnTo>
                    <a:pt x="728" y="684"/>
                  </a:lnTo>
                  <a:lnTo>
                    <a:pt x="790" y="668"/>
                  </a:lnTo>
                  <a:lnTo>
                    <a:pt x="850" y="648"/>
                  </a:lnTo>
                  <a:lnTo>
                    <a:pt x="907" y="626"/>
                  </a:lnTo>
                  <a:lnTo>
                    <a:pt x="937" y="611"/>
                  </a:lnTo>
                  <a:lnTo>
                    <a:pt x="966" y="596"/>
                  </a:lnTo>
                  <a:lnTo>
                    <a:pt x="993" y="580"/>
                  </a:lnTo>
                  <a:lnTo>
                    <a:pt x="1017" y="563"/>
                  </a:lnTo>
                  <a:lnTo>
                    <a:pt x="1038" y="546"/>
                  </a:lnTo>
                  <a:lnTo>
                    <a:pt x="1058" y="527"/>
                  </a:lnTo>
                  <a:lnTo>
                    <a:pt x="1077" y="507"/>
                  </a:lnTo>
                  <a:lnTo>
                    <a:pt x="1092" y="487"/>
                  </a:lnTo>
                  <a:lnTo>
                    <a:pt x="1105" y="467"/>
                  </a:lnTo>
                  <a:lnTo>
                    <a:pt x="1117" y="446"/>
                  </a:lnTo>
                  <a:lnTo>
                    <a:pt x="1125" y="425"/>
                  </a:lnTo>
                  <a:lnTo>
                    <a:pt x="1132" y="402"/>
                  </a:lnTo>
                  <a:lnTo>
                    <a:pt x="1135" y="379"/>
                  </a:lnTo>
                  <a:lnTo>
                    <a:pt x="1138" y="356"/>
                  </a:lnTo>
                  <a:lnTo>
                    <a:pt x="1137" y="332"/>
                  </a:lnTo>
                  <a:lnTo>
                    <a:pt x="1134" y="308"/>
                  </a:lnTo>
                  <a:lnTo>
                    <a:pt x="1132" y="295"/>
                  </a:lnTo>
                  <a:lnTo>
                    <a:pt x="1125" y="265"/>
                  </a:lnTo>
                  <a:lnTo>
                    <a:pt x="1115" y="226"/>
                  </a:lnTo>
                  <a:lnTo>
                    <a:pt x="1098" y="182"/>
                  </a:lnTo>
                  <a:lnTo>
                    <a:pt x="1073" y="140"/>
                  </a:lnTo>
                  <a:lnTo>
                    <a:pt x="1040" y="102"/>
                  </a:lnTo>
                  <a:lnTo>
                    <a:pt x="996" y="78"/>
                  </a:lnTo>
                  <a:lnTo>
                    <a:pt x="941" y="71"/>
                  </a:lnTo>
                  <a:lnTo>
                    <a:pt x="926" y="73"/>
                  </a:lnTo>
                  <a:lnTo>
                    <a:pt x="911" y="75"/>
                  </a:lnTo>
                  <a:lnTo>
                    <a:pt x="897" y="80"/>
                  </a:lnTo>
                  <a:lnTo>
                    <a:pt x="886" y="84"/>
                  </a:lnTo>
                  <a:lnTo>
                    <a:pt x="876" y="91"/>
                  </a:lnTo>
                  <a:lnTo>
                    <a:pt x="867" y="100"/>
                  </a:lnTo>
                  <a:lnTo>
                    <a:pt x="860" y="110"/>
                  </a:lnTo>
                  <a:lnTo>
                    <a:pt x="855" y="120"/>
                  </a:lnTo>
                  <a:lnTo>
                    <a:pt x="846" y="164"/>
                  </a:lnTo>
                  <a:lnTo>
                    <a:pt x="855" y="214"/>
                  </a:lnTo>
                  <a:lnTo>
                    <a:pt x="873" y="269"/>
                  </a:lnTo>
                  <a:lnTo>
                    <a:pt x="900" y="323"/>
                  </a:lnTo>
                  <a:lnTo>
                    <a:pt x="930" y="375"/>
                  </a:lnTo>
                  <a:lnTo>
                    <a:pt x="959" y="419"/>
                  </a:lnTo>
                  <a:lnTo>
                    <a:pt x="981" y="452"/>
                  </a:lnTo>
                  <a:lnTo>
                    <a:pt x="994" y="469"/>
                  </a:lnTo>
                  <a:lnTo>
                    <a:pt x="1016" y="452"/>
                  </a:lnTo>
                  <a:lnTo>
                    <a:pt x="994" y="423"/>
                  </a:lnTo>
                  <a:lnTo>
                    <a:pt x="968" y="385"/>
                  </a:lnTo>
                  <a:lnTo>
                    <a:pt x="941" y="342"/>
                  </a:lnTo>
                  <a:lnTo>
                    <a:pt x="916" y="295"/>
                  </a:lnTo>
                  <a:lnTo>
                    <a:pt x="894" y="248"/>
                  </a:lnTo>
                  <a:lnTo>
                    <a:pt x="879" y="204"/>
                  </a:lnTo>
                  <a:lnTo>
                    <a:pt x="873" y="164"/>
                  </a:lnTo>
                  <a:lnTo>
                    <a:pt x="879" y="131"/>
                  </a:lnTo>
                  <a:lnTo>
                    <a:pt x="883" y="124"/>
                  </a:lnTo>
                  <a:lnTo>
                    <a:pt x="889" y="118"/>
                  </a:lnTo>
                  <a:lnTo>
                    <a:pt x="894" y="112"/>
                  </a:lnTo>
                  <a:lnTo>
                    <a:pt x="902" y="108"/>
                  </a:lnTo>
                  <a:lnTo>
                    <a:pt x="910" y="104"/>
                  </a:lnTo>
                  <a:lnTo>
                    <a:pt x="920" y="101"/>
                  </a:lnTo>
                  <a:lnTo>
                    <a:pt x="930" y="100"/>
                  </a:lnTo>
                  <a:lnTo>
                    <a:pt x="943" y="98"/>
                  </a:lnTo>
                  <a:lnTo>
                    <a:pt x="988" y="105"/>
                  </a:lnTo>
                  <a:lnTo>
                    <a:pt x="1025" y="128"/>
                  </a:lnTo>
                  <a:lnTo>
                    <a:pt x="1054" y="162"/>
                  </a:lnTo>
                  <a:lnTo>
                    <a:pt x="1075" y="201"/>
                  </a:lnTo>
                  <a:lnTo>
                    <a:pt x="1091" y="241"/>
                  </a:lnTo>
                  <a:lnTo>
                    <a:pt x="1100" y="276"/>
                  </a:lnTo>
                  <a:lnTo>
                    <a:pt x="1105" y="302"/>
                  </a:lnTo>
                  <a:lnTo>
                    <a:pt x="1107" y="312"/>
                  </a:lnTo>
                  <a:lnTo>
                    <a:pt x="1110" y="339"/>
                  </a:lnTo>
                  <a:lnTo>
                    <a:pt x="1110" y="365"/>
                  </a:lnTo>
                  <a:lnTo>
                    <a:pt x="1107" y="390"/>
                  </a:lnTo>
                  <a:lnTo>
                    <a:pt x="1100" y="413"/>
                  </a:lnTo>
                  <a:lnTo>
                    <a:pt x="1091" y="436"/>
                  </a:lnTo>
                  <a:lnTo>
                    <a:pt x="1081" y="456"/>
                  </a:lnTo>
                  <a:lnTo>
                    <a:pt x="1067" y="476"/>
                  </a:lnTo>
                  <a:lnTo>
                    <a:pt x="1053" y="495"/>
                  </a:lnTo>
                  <a:lnTo>
                    <a:pt x="1035" y="512"/>
                  </a:lnTo>
                  <a:lnTo>
                    <a:pt x="1018" y="527"/>
                  </a:lnTo>
                  <a:lnTo>
                    <a:pt x="1000" y="543"/>
                  </a:lnTo>
                  <a:lnTo>
                    <a:pt x="980" y="556"/>
                  </a:lnTo>
                  <a:lnTo>
                    <a:pt x="959" y="569"/>
                  </a:lnTo>
                  <a:lnTo>
                    <a:pt x="937" y="581"/>
                  </a:lnTo>
                  <a:lnTo>
                    <a:pt x="917" y="591"/>
                  </a:lnTo>
                  <a:lnTo>
                    <a:pt x="896" y="601"/>
                  </a:lnTo>
                  <a:lnTo>
                    <a:pt x="842" y="623"/>
                  </a:lnTo>
                  <a:lnTo>
                    <a:pt x="785" y="641"/>
                  </a:lnTo>
                  <a:lnTo>
                    <a:pt x="723" y="657"/>
                  </a:lnTo>
                  <a:lnTo>
                    <a:pt x="662" y="668"/>
                  </a:lnTo>
                  <a:lnTo>
                    <a:pt x="599" y="678"/>
                  </a:lnTo>
                  <a:lnTo>
                    <a:pt x="535" y="684"/>
                  </a:lnTo>
                  <a:lnTo>
                    <a:pt x="473" y="686"/>
                  </a:lnTo>
                  <a:lnTo>
                    <a:pt x="410" y="686"/>
                  </a:lnTo>
                  <a:lnTo>
                    <a:pt x="350" y="683"/>
                  </a:lnTo>
                  <a:lnTo>
                    <a:pt x="293" y="676"/>
                  </a:lnTo>
                  <a:lnTo>
                    <a:pt x="240" y="667"/>
                  </a:lnTo>
                  <a:lnTo>
                    <a:pt x="191" y="654"/>
                  </a:lnTo>
                  <a:lnTo>
                    <a:pt x="146" y="639"/>
                  </a:lnTo>
                  <a:lnTo>
                    <a:pt x="108" y="621"/>
                  </a:lnTo>
                  <a:lnTo>
                    <a:pt x="77" y="600"/>
                  </a:lnTo>
                  <a:lnTo>
                    <a:pt x="52" y="576"/>
                  </a:lnTo>
                  <a:lnTo>
                    <a:pt x="39" y="557"/>
                  </a:lnTo>
                  <a:lnTo>
                    <a:pt x="32" y="537"/>
                  </a:lnTo>
                  <a:lnTo>
                    <a:pt x="28" y="517"/>
                  </a:lnTo>
                  <a:lnTo>
                    <a:pt x="28" y="496"/>
                  </a:lnTo>
                  <a:lnTo>
                    <a:pt x="34" y="473"/>
                  </a:lnTo>
                  <a:lnTo>
                    <a:pt x="42" y="450"/>
                  </a:lnTo>
                  <a:lnTo>
                    <a:pt x="55" y="426"/>
                  </a:lnTo>
                  <a:lnTo>
                    <a:pt x="72" y="400"/>
                  </a:lnTo>
                  <a:lnTo>
                    <a:pt x="108" y="356"/>
                  </a:lnTo>
                  <a:lnTo>
                    <a:pt x="144" y="315"/>
                  </a:lnTo>
                  <a:lnTo>
                    <a:pt x="181" y="278"/>
                  </a:lnTo>
                  <a:lnTo>
                    <a:pt x="219" y="244"/>
                  </a:lnTo>
                  <a:lnTo>
                    <a:pt x="257" y="212"/>
                  </a:lnTo>
                  <a:lnTo>
                    <a:pt x="296" y="184"/>
                  </a:lnTo>
                  <a:lnTo>
                    <a:pt x="334" y="158"/>
                  </a:lnTo>
                  <a:lnTo>
                    <a:pt x="374" y="137"/>
                  </a:lnTo>
                  <a:lnTo>
                    <a:pt x="414" y="117"/>
                  </a:lnTo>
                  <a:lnTo>
                    <a:pt x="453" y="98"/>
                  </a:lnTo>
                  <a:lnTo>
                    <a:pt x="493" y="84"/>
                  </a:lnTo>
                  <a:lnTo>
                    <a:pt x="531" y="70"/>
                  </a:lnTo>
                  <a:lnTo>
                    <a:pt x="568" y="60"/>
                  </a:lnTo>
                  <a:lnTo>
                    <a:pt x="607" y="50"/>
                  </a:lnTo>
                  <a:lnTo>
                    <a:pt x="642" y="43"/>
                  </a:lnTo>
                  <a:lnTo>
                    <a:pt x="679" y="37"/>
                  </a:lnTo>
                  <a:lnTo>
                    <a:pt x="713" y="33"/>
                  </a:lnTo>
                  <a:lnTo>
                    <a:pt x="746" y="30"/>
                  </a:lnTo>
                  <a:lnTo>
                    <a:pt x="779" y="27"/>
                  </a:lnTo>
                  <a:lnTo>
                    <a:pt x="809" y="27"/>
                  </a:lnTo>
                  <a:lnTo>
                    <a:pt x="839" y="27"/>
                  </a:lnTo>
                  <a:lnTo>
                    <a:pt x="866" y="27"/>
                  </a:lnTo>
                  <a:lnTo>
                    <a:pt x="892" y="28"/>
                  </a:lnTo>
                  <a:lnTo>
                    <a:pt x="914" y="31"/>
                  </a:lnTo>
                  <a:lnTo>
                    <a:pt x="936" y="33"/>
                  </a:lnTo>
                  <a:lnTo>
                    <a:pt x="954" y="35"/>
                  </a:lnTo>
                  <a:lnTo>
                    <a:pt x="970" y="38"/>
                  </a:lnTo>
                  <a:lnTo>
                    <a:pt x="984" y="40"/>
                  </a:lnTo>
                  <a:lnTo>
                    <a:pt x="996" y="43"/>
                  </a:lnTo>
                  <a:lnTo>
                    <a:pt x="1004" y="44"/>
                  </a:lnTo>
                  <a:lnTo>
                    <a:pt x="1008" y="45"/>
                  </a:lnTo>
                  <a:lnTo>
                    <a:pt x="1011" y="45"/>
                  </a:lnTo>
                  <a:lnTo>
                    <a:pt x="1018" y="20"/>
                  </a:lnTo>
                  <a:lnTo>
                    <a:pt x="1016" y="20"/>
                  </a:lnTo>
                  <a:lnTo>
                    <a:pt x="1011" y="18"/>
                  </a:lnTo>
                  <a:lnTo>
                    <a:pt x="1003" y="17"/>
                  </a:lnTo>
                  <a:lnTo>
                    <a:pt x="991" y="14"/>
                  </a:lnTo>
                  <a:lnTo>
                    <a:pt x="977" y="11"/>
                  </a:lnTo>
                  <a:lnTo>
                    <a:pt x="960" y="10"/>
                  </a:lnTo>
                  <a:lnTo>
                    <a:pt x="940" y="7"/>
                  </a:lnTo>
                  <a:lnTo>
                    <a:pt x="919" y="4"/>
                  </a:lnTo>
                  <a:lnTo>
                    <a:pt x="894" y="3"/>
                  </a:lnTo>
                  <a:lnTo>
                    <a:pt x="867" y="1"/>
                  </a:lnTo>
                  <a:lnTo>
                    <a:pt x="840" y="0"/>
                  </a:lnTo>
                  <a:lnTo>
                    <a:pt x="810" y="0"/>
                  </a:lnTo>
                  <a:lnTo>
                    <a:pt x="779" y="1"/>
                  </a:lnTo>
                  <a:lnTo>
                    <a:pt x="745" y="3"/>
                  </a:lnTo>
                  <a:lnTo>
                    <a:pt x="711" y="6"/>
                  </a:lnTo>
                  <a:lnTo>
                    <a:pt x="675" y="10"/>
                  </a:lnTo>
                  <a:lnTo>
                    <a:pt x="638" y="15"/>
                  </a:lnTo>
                  <a:lnTo>
                    <a:pt x="601" y="24"/>
                  </a:lnTo>
                  <a:lnTo>
                    <a:pt x="561" y="33"/>
                  </a:lnTo>
                  <a:lnTo>
                    <a:pt x="523" y="44"/>
                  </a:lnTo>
                  <a:lnTo>
                    <a:pt x="483" y="58"/>
                  </a:lnTo>
                  <a:lnTo>
                    <a:pt x="443" y="73"/>
                  </a:lnTo>
                  <a:lnTo>
                    <a:pt x="401" y="91"/>
                  </a:lnTo>
                  <a:lnTo>
                    <a:pt x="362" y="111"/>
                  </a:lnTo>
                  <a:lnTo>
                    <a:pt x="320" y="135"/>
                  </a:lnTo>
                  <a:lnTo>
                    <a:pt x="280" y="161"/>
                  </a:lnTo>
                  <a:lnTo>
                    <a:pt x="240" y="189"/>
                  </a:lnTo>
                  <a:lnTo>
                    <a:pt x="201" y="222"/>
                  </a:lnTo>
                  <a:lnTo>
                    <a:pt x="162" y="256"/>
                  </a:lnTo>
                  <a:lnTo>
                    <a:pt x="124" y="295"/>
                  </a:lnTo>
                  <a:lnTo>
                    <a:pt x="87" y="338"/>
                  </a:lnTo>
                  <a:lnTo>
                    <a:pt x="49" y="3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3" name="Freeform 28">
              <a:extLst>
                <a:ext uri="{FF2B5EF4-FFF2-40B4-BE49-F238E27FC236}">
                  <a16:creationId xmlns:a16="http://schemas.microsoft.com/office/drawing/2014/main" id="{38332B11-4279-76F6-B0FD-DD39B5298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5507038"/>
              <a:ext cx="201613" cy="465138"/>
            </a:xfrm>
            <a:custGeom>
              <a:avLst/>
              <a:gdLst>
                <a:gd name="T0" fmla="*/ 2147483647 w 252"/>
                <a:gd name="T1" fmla="*/ 2147483647 h 584"/>
                <a:gd name="T2" fmla="*/ 2147483647 w 252"/>
                <a:gd name="T3" fmla="*/ 2147483647 h 584"/>
                <a:gd name="T4" fmla="*/ 2147483647 w 252"/>
                <a:gd name="T5" fmla="*/ 2147483647 h 584"/>
                <a:gd name="T6" fmla="*/ 2147483647 w 252"/>
                <a:gd name="T7" fmla="*/ 2147483647 h 584"/>
                <a:gd name="T8" fmla="*/ 2147483647 w 252"/>
                <a:gd name="T9" fmla="*/ 2147483647 h 584"/>
                <a:gd name="T10" fmla="*/ 2147483647 w 252"/>
                <a:gd name="T11" fmla="*/ 2147483647 h 584"/>
                <a:gd name="T12" fmla="*/ 2147483647 w 252"/>
                <a:gd name="T13" fmla="*/ 2147483647 h 584"/>
                <a:gd name="T14" fmla="*/ 2147483647 w 252"/>
                <a:gd name="T15" fmla="*/ 2147483647 h 584"/>
                <a:gd name="T16" fmla="*/ 2147483647 w 252"/>
                <a:gd name="T17" fmla="*/ 2147483647 h 584"/>
                <a:gd name="T18" fmla="*/ 2147483647 w 252"/>
                <a:gd name="T19" fmla="*/ 2147483647 h 584"/>
                <a:gd name="T20" fmla="*/ 2147483647 w 252"/>
                <a:gd name="T21" fmla="*/ 2147483647 h 584"/>
                <a:gd name="T22" fmla="*/ 2147483647 w 252"/>
                <a:gd name="T23" fmla="*/ 2147483647 h 584"/>
                <a:gd name="T24" fmla="*/ 2147483647 w 252"/>
                <a:gd name="T25" fmla="*/ 2147483647 h 584"/>
                <a:gd name="T26" fmla="*/ 2147483647 w 252"/>
                <a:gd name="T27" fmla="*/ 2147483647 h 584"/>
                <a:gd name="T28" fmla="*/ 2147483647 w 252"/>
                <a:gd name="T29" fmla="*/ 2147483647 h 584"/>
                <a:gd name="T30" fmla="*/ 2147483647 w 252"/>
                <a:gd name="T31" fmla="*/ 2147483647 h 584"/>
                <a:gd name="T32" fmla="*/ 2147483647 w 252"/>
                <a:gd name="T33" fmla="*/ 2147483647 h 584"/>
                <a:gd name="T34" fmla="*/ 2147483647 w 252"/>
                <a:gd name="T35" fmla="*/ 2147483647 h 584"/>
                <a:gd name="T36" fmla="*/ 2147483647 w 252"/>
                <a:gd name="T37" fmla="*/ 2147483647 h 584"/>
                <a:gd name="T38" fmla="*/ 2147483647 w 252"/>
                <a:gd name="T39" fmla="*/ 2147483647 h 584"/>
                <a:gd name="T40" fmla="*/ 2147483647 w 252"/>
                <a:gd name="T41" fmla="*/ 2147483647 h 584"/>
                <a:gd name="T42" fmla="*/ 2147483647 w 252"/>
                <a:gd name="T43" fmla="*/ 2147483647 h 584"/>
                <a:gd name="T44" fmla="*/ 2147483647 w 252"/>
                <a:gd name="T45" fmla="*/ 2147483647 h 584"/>
                <a:gd name="T46" fmla="*/ 2147483647 w 252"/>
                <a:gd name="T47" fmla="*/ 2147483647 h 584"/>
                <a:gd name="T48" fmla="*/ 2147483647 w 252"/>
                <a:gd name="T49" fmla="*/ 2147483647 h 584"/>
                <a:gd name="T50" fmla="*/ 2147483647 w 252"/>
                <a:gd name="T51" fmla="*/ 2147483647 h 584"/>
                <a:gd name="T52" fmla="*/ 2147483647 w 252"/>
                <a:gd name="T53" fmla="*/ 2147483647 h 584"/>
                <a:gd name="T54" fmla="*/ 2147483647 w 252"/>
                <a:gd name="T55" fmla="*/ 2147483647 h 584"/>
                <a:gd name="T56" fmla="*/ 2147483647 w 252"/>
                <a:gd name="T57" fmla="*/ 2147483647 h 584"/>
                <a:gd name="T58" fmla="*/ 2147483647 w 252"/>
                <a:gd name="T59" fmla="*/ 2147483647 h 584"/>
                <a:gd name="T60" fmla="*/ 2147483647 w 252"/>
                <a:gd name="T61" fmla="*/ 2147483647 h 584"/>
                <a:gd name="T62" fmla="*/ 2147483647 w 252"/>
                <a:gd name="T63" fmla="*/ 2147483647 h 584"/>
                <a:gd name="T64" fmla="*/ 2147483647 w 252"/>
                <a:gd name="T65" fmla="*/ 2147483647 h 584"/>
                <a:gd name="T66" fmla="*/ 2147483647 w 252"/>
                <a:gd name="T67" fmla="*/ 2147483647 h 584"/>
                <a:gd name="T68" fmla="*/ 2147483647 w 252"/>
                <a:gd name="T69" fmla="*/ 0 h 584"/>
                <a:gd name="T70" fmla="*/ 2147483647 w 252"/>
                <a:gd name="T71" fmla="*/ 2147483647 h 584"/>
                <a:gd name="T72" fmla="*/ 2147483647 w 252"/>
                <a:gd name="T73" fmla="*/ 2147483647 h 584"/>
                <a:gd name="T74" fmla="*/ 2147483647 w 252"/>
                <a:gd name="T75" fmla="*/ 2147483647 h 584"/>
                <a:gd name="T76" fmla="*/ 2147483647 w 252"/>
                <a:gd name="T77" fmla="*/ 2147483647 h 584"/>
                <a:gd name="T78" fmla="*/ 2147483647 w 252"/>
                <a:gd name="T79" fmla="*/ 2147483647 h 584"/>
                <a:gd name="T80" fmla="*/ 0 w 252"/>
                <a:gd name="T81" fmla="*/ 2147483647 h 584"/>
                <a:gd name="T82" fmla="*/ 2147483647 w 252"/>
                <a:gd name="T83" fmla="*/ 2147483647 h 584"/>
                <a:gd name="T84" fmla="*/ 2147483647 w 252"/>
                <a:gd name="T85" fmla="*/ 2147483647 h 5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2"/>
                <a:gd name="T130" fmla="*/ 0 h 584"/>
                <a:gd name="T131" fmla="*/ 252 w 252"/>
                <a:gd name="T132" fmla="*/ 584 h 5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2" h="584">
                  <a:moveTo>
                    <a:pt x="6" y="262"/>
                  </a:moveTo>
                  <a:lnTo>
                    <a:pt x="14" y="296"/>
                  </a:lnTo>
                  <a:lnTo>
                    <a:pt x="26" y="329"/>
                  </a:lnTo>
                  <a:lnTo>
                    <a:pt x="38" y="362"/>
                  </a:lnTo>
                  <a:lnTo>
                    <a:pt x="56" y="390"/>
                  </a:lnTo>
                  <a:lnTo>
                    <a:pt x="73" y="419"/>
                  </a:lnTo>
                  <a:lnTo>
                    <a:pt x="93" y="445"/>
                  </a:lnTo>
                  <a:lnTo>
                    <a:pt x="111" y="469"/>
                  </a:lnTo>
                  <a:lnTo>
                    <a:pt x="131" y="492"/>
                  </a:lnTo>
                  <a:lnTo>
                    <a:pt x="151" y="512"/>
                  </a:lnTo>
                  <a:lnTo>
                    <a:pt x="170" y="530"/>
                  </a:lnTo>
                  <a:lnTo>
                    <a:pt x="187" y="544"/>
                  </a:lnTo>
                  <a:lnTo>
                    <a:pt x="202" y="559"/>
                  </a:lnTo>
                  <a:lnTo>
                    <a:pt x="217" y="569"/>
                  </a:lnTo>
                  <a:lnTo>
                    <a:pt x="227" y="577"/>
                  </a:lnTo>
                  <a:lnTo>
                    <a:pt x="234" y="581"/>
                  </a:lnTo>
                  <a:lnTo>
                    <a:pt x="238" y="584"/>
                  </a:lnTo>
                  <a:lnTo>
                    <a:pt x="252" y="561"/>
                  </a:lnTo>
                  <a:lnTo>
                    <a:pt x="244" y="556"/>
                  </a:lnTo>
                  <a:lnTo>
                    <a:pt x="222" y="539"/>
                  </a:lnTo>
                  <a:lnTo>
                    <a:pt x="191" y="512"/>
                  </a:lnTo>
                  <a:lnTo>
                    <a:pt x="154" y="474"/>
                  </a:lnTo>
                  <a:lnTo>
                    <a:pt x="117" y="430"/>
                  </a:lnTo>
                  <a:lnTo>
                    <a:pt x="81" y="379"/>
                  </a:lnTo>
                  <a:lnTo>
                    <a:pt x="51" y="321"/>
                  </a:lnTo>
                  <a:lnTo>
                    <a:pt x="33" y="256"/>
                  </a:lnTo>
                  <a:lnTo>
                    <a:pt x="28" y="225"/>
                  </a:lnTo>
                  <a:lnTo>
                    <a:pt x="27" y="195"/>
                  </a:lnTo>
                  <a:lnTo>
                    <a:pt x="30" y="164"/>
                  </a:lnTo>
                  <a:lnTo>
                    <a:pt x="36" y="134"/>
                  </a:lnTo>
                  <a:lnTo>
                    <a:pt x="46" y="104"/>
                  </a:lnTo>
                  <a:lnTo>
                    <a:pt x="57" y="74"/>
                  </a:lnTo>
                  <a:lnTo>
                    <a:pt x="74" y="44"/>
                  </a:lnTo>
                  <a:lnTo>
                    <a:pt x="93" y="15"/>
                  </a:lnTo>
                  <a:lnTo>
                    <a:pt x="70" y="0"/>
                  </a:lnTo>
                  <a:lnTo>
                    <a:pt x="50" y="31"/>
                  </a:lnTo>
                  <a:lnTo>
                    <a:pt x="33" y="64"/>
                  </a:lnTo>
                  <a:lnTo>
                    <a:pt x="19" y="97"/>
                  </a:lnTo>
                  <a:lnTo>
                    <a:pt x="9" y="128"/>
                  </a:lnTo>
                  <a:lnTo>
                    <a:pt x="3" y="162"/>
                  </a:lnTo>
                  <a:lnTo>
                    <a:pt x="0" y="195"/>
                  </a:lnTo>
                  <a:lnTo>
                    <a:pt x="1" y="228"/>
                  </a:lnTo>
                  <a:lnTo>
                    <a:pt x="6" y="26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4" name="Freeform 29">
              <a:extLst>
                <a:ext uri="{FF2B5EF4-FFF2-40B4-BE49-F238E27FC236}">
                  <a16:creationId xmlns:a16="http://schemas.microsoft.com/office/drawing/2014/main" id="{DF83C026-1083-95CA-4843-BCDC11D7E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5630863"/>
              <a:ext cx="266700" cy="461963"/>
            </a:xfrm>
            <a:custGeom>
              <a:avLst/>
              <a:gdLst>
                <a:gd name="T0" fmla="*/ 2147483647 w 335"/>
                <a:gd name="T1" fmla="*/ 0 h 582"/>
                <a:gd name="T2" fmla="*/ 2147483647 w 335"/>
                <a:gd name="T3" fmla="*/ 2147483647 h 582"/>
                <a:gd name="T4" fmla="*/ 0 w 335"/>
                <a:gd name="T5" fmla="*/ 2147483647 h 582"/>
                <a:gd name="T6" fmla="*/ 0 w 335"/>
                <a:gd name="T7" fmla="*/ 2147483647 h 582"/>
                <a:gd name="T8" fmla="*/ 2147483647 w 335"/>
                <a:gd name="T9" fmla="*/ 2147483647 h 582"/>
                <a:gd name="T10" fmla="*/ 2147483647 w 335"/>
                <a:gd name="T11" fmla="*/ 2147483647 h 582"/>
                <a:gd name="T12" fmla="*/ 2147483647 w 335"/>
                <a:gd name="T13" fmla="*/ 2147483647 h 582"/>
                <a:gd name="T14" fmla="*/ 2147483647 w 335"/>
                <a:gd name="T15" fmla="*/ 2147483647 h 582"/>
                <a:gd name="T16" fmla="*/ 2147483647 w 335"/>
                <a:gd name="T17" fmla="*/ 2147483647 h 582"/>
                <a:gd name="T18" fmla="*/ 2147483647 w 335"/>
                <a:gd name="T19" fmla="*/ 2147483647 h 582"/>
                <a:gd name="T20" fmla="*/ 2147483647 w 335"/>
                <a:gd name="T21" fmla="*/ 2147483647 h 582"/>
                <a:gd name="T22" fmla="*/ 2147483647 w 335"/>
                <a:gd name="T23" fmla="*/ 2147483647 h 582"/>
                <a:gd name="T24" fmla="*/ 2147483647 w 335"/>
                <a:gd name="T25" fmla="*/ 2147483647 h 582"/>
                <a:gd name="T26" fmla="*/ 2147483647 w 335"/>
                <a:gd name="T27" fmla="*/ 2147483647 h 582"/>
                <a:gd name="T28" fmla="*/ 2147483647 w 335"/>
                <a:gd name="T29" fmla="*/ 2147483647 h 582"/>
                <a:gd name="T30" fmla="*/ 2147483647 w 335"/>
                <a:gd name="T31" fmla="*/ 2147483647 h 582"/>
                <a:gd name="T32" fmla="*/ 2147483647 w 335"/>
                <a:gd name="T33" fmla="*/ 2147483647 h 582"/>
                <a:gd name="T34" fmla="*/ 2147483647 w 335"/>
                <a:gd name="T35" fmla="*/ 2147483647 h 582"/>
                <a:gd name="T36" fmla="*/ 2147483647 w 335"/>
                <a:gd name="T37" fmla="*/ 2147483647 h 582"/>
                <a:gd name="T38" fmla="*/ 2147483647 w 335"/>
                <a:gd name="T39" fmla="*/ 2147483647 h 582"/>
                <a:gd name="T40" fmla="*/ 2147483647 w 335"/>
                <a:gd name="T41" fmla="*/ 2147483647 h 582"/>
                <a:gd name="T42" fmla="*/ 2147483647 w 335"/>
                <a:gd name="T43" fmla="*/ 2147483647 h 582"/>
                <a:gd name="T44" fmla="*/ 2147483647 w 335"/>
                <a:gd name="T45" fmla="*/ 2147483647 h 582"/>
                <a:gd name="T46" fmla="*/ 2147483647 w 335"/>
                <a:gd name="T47" fmla="*/ 2147483647 h 582"/>
                <a:gd name="T48" fmla="*/ 2147483647 w 335"/>
                <a:gd name="T49" fmla="*/ 2147483647 h 582"/>
                <a:gd name="T50" fmla="*/ 2147483647 w 335"/>
                <a:gd name="T51" fmla="*/ 2147483647 h 582"/>
                <a:gd name="T52" fmla="*/ 2147483647 w 335"/>
                <a:gd name="T53" fmla="*/ 2147483647 h 582"/>
                <a:gd name="T54" fmla="*/ 2147483647 w 335"/>
                <a:gd name="T55" fmla="*/ 2147483647 h 582"/>
                <a:gd name="T56" fmla="*/ 2147483647 w 335"/>
                <a:gd name="T57" fmla="*/ 2147483647 h 582"/>
                <a:gd name="T58" fmla="*/ 2147483647 w 335"/>
                <a:gd name="T59" fmla="*/ 2147483647 h 582"/>
                <a:gd name="T60" fmla="*/ 2147483647 w 335"/>
                <a:gd name="T61" fmla="*/ 2147483647 h 582"/>
                <a:gd name="T62" fmla="*/ 2147483647 w 335"/>
                <a:gd name="T63" fmla="*/ 2147483647 h 582"/>
                <a:gd name="T64" fmla="*/ 2147483647 w 335"/>
                <a:gd name="T65" fmla="*/ 2147483647 h 582"/>
                <a:gd name="T66" fmla="*/ 2147483647 w 335"/>
                <a:gd name="T67" fmla="*/ 2147483647 h 582"/>
                <a:gd name="T68" fmla="*/ 2147483647 w 335"/>
                <a:gd name="T69" fmla="*/ 0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5"/>
                <a:gd name="T106" fmla="*/ 0 h 582"/>
                <a:gd name="T107" fmla="*/ 335 w 335"/>
                <a:gd name="T108" fmla="*/ 582 h 5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5" h="582">
                  <a:moveTo>
                    <a:pt x="2" y="0"/>
                  </a:moveTo>
                  <a:lnTo>
                    <a:pt x="2" y="4"/>
                  </a:lnTo>
                  <a:lnTo>
                    <a:pt x="0" y="16"/>
                  </a:lnTo>
                  <a:lnTo>
                    <a:pt x="0" y="34"/>
                  </a:lnTo>
                  <a:lnTo>
                    <a:pt x="2" y="60"/>
                  </a:lnTo>
                  <a:lnTo>
                    <a:pt x="3" y="90"/>
                  </a:lnTo>
                  <a:lnTo>
                    <a:pt x="7" y="124"/>
                  </a:lnTo>
                  <a:lnTo>
                    <a:pt x="16" y="163"/>
                  </a:lnTo>
                  <a:lnTo>
                    <a:pt x="27" y="205"/>
                  </a:lnTo>
                  <a:lnTo>
                    <a:pt x="42" y="250"/>
                  </a:lnTo>
                  <a:lnTo>
                    <a:pt x="61" y="297"/>
                  </a:lnTo>
                  <a:lnTo>
                    <a:pt x="87" y="345"/>
                  </a:lnTo>
                  <a:lnTo>
                    <a:pt x="120" y="394"/>
                  </a:lnTo>
                  <a:lnTo>
                    <a:pt x="158" y="442"/>
                  </a:lnTo>
                  <a:lnTo>
                    <a:pt x="204" y="491"/>
                  </a:lnTo>
                  <a:lnTo>
                    <a:pt x="258" y="538"/>
                  </a:lnTo>
                  <a:lnTo>
                    <a:pt x="321" y="582"/>
                  </a:lnTo>
                  <a:lnTo>
                    <a:pt x="335" y="559"/>
                  </a:lnTo>
                  <a:lnTo>
                    <a:pt x="275" y="516"/>
                  </a:lnTo>
                  <a:lnTo>
                    <a:pt x="224" y="472"/>
                  </a:lnTo>
                  <a:lnTo>
                    <a:pt x="180" y="425"/>
                  </a:lnTo>
                  <a:lnTo>
                    <a:pt x="143" y="379"/>
                  </a:lnTo>
                  <a:lnTo>
                    <a:pt x="111" y="332"/>
                  </a:lnTo>
                  <a:lnTo>
                    <a:pt x="87" y="287"/>
                  </a:lnTo>
                  <a:lnTo>
                    <a:pt x="69" y="241"/>
                  </a:lnTo>
                  <a:lnTo>
                    <a:pt x="53" y="198"/>
                  </a:lnTo>
                  <a:lnTo>
                    <a:pt x="43" y="158"/>
                  </a:lnTo>
                  <a:lnTo>
                    <a:pt x="36" y="121"/>
                  </a:lnTo>
                  <a:lnTo>
                    <a:pt x="32" y="89"/>
                  </a:lnTo>
                  <a:lnTo>
                    <a:pt x="29" y="60"/>
                  </a:lnTo>
                  <a:lnTo>
                    <a:pt x="29" y="36"/>
                  </a:lnTo>
                  <a:lnTo>
                    <a:pt x="29" y="19"/>
                  </a:lnTo>
                  <a:lnTo>
                    <a:pt x="30" y="7"/>
                  </a:lnTo>
                  <a:lnTo>
                    <a:pt x="3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5" name="Freeform 30">
              <a:extLst>
                <a:ext uri="{FF2B5EF4-FFF2-40B4-BE49-F238E27FC236}">
                  <a16:creationId xmlns:a16="http://schemas.microsoft.com/office/drawing/2014/main" id="{499ABD75-BC80-A0ED-EA09-539251969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5" y="5802313"/>
              <a:ext cx="301625" cy="323850"/>
            </a:xfrm>
            <a:custGeom>
              <a:avLst/>
              <a:gdLst>
                <a:gd name="T0" fmla="*/ 0 w 380"/>
                <a:gd name="T1" fmla="*/ 0 h 410"/>
                <a:gd name="T2" fmla="*/ 0 w 380"/>
                <a:gd name="T3" fmla="*/ 2147483647 h 410"/>
                <a:gd name="T4" fmla="*/ 2147483647 w 380"/>
                <a:gd name="T5" fmla="*/ 2147483647 h 410"/>
                <a:gd name="T6" fmla="*/ 2147483647 w 380"/>
                <a:gd name="T7" fmla="*/ 2147483647 h 410"/>
                <a:gd name="T8" fmla="*/ 2147483647 w 380"/>
                <a:gd name="T9" fmla="*/ 2147483647 h 410"/>
                <a:gd name="T10" fmla="*/ 2147483647 w 380"/>
                <a:gd name="T11" fmla="*/ 2147483647 h 410"/>
                <a:gd name="T12" fmla="*/ 2147483647 w 380"/>
                <a:gd name="T13" fmla="*/ 2147483647 h 410"/>
                <a:gd name="T14" fmla="*/ 2147483647 w 380"/>
                <a:gd name="T15" fmla="*/ 2147483647 h 410"/>
                <a:gd name="T16" fmla="*/ 2147483647 w 380"/>
                <a:gd name="T17" fmla="*/ 2147483647 h 410"/>
                <a:gd name="T18" fmla="*/ 2147483647 w 380"/>
                <a:gd name="T19" fmla="*/ 2147483647 h 410"/>
                <a:gd name="T20" fmla="*/ 2147483647 w 380"/>
                <a:gd name="T21" fmla="*/ 2147483647 h 410"/>
                <a:gd name="T22" fmla="*/ 2147483647 w 380"/>
                <a:gd name="T23" fmla="*/ 2147483647 h 410"/>
                <a:gd name="T24" fmla="*/ 2147483647 w 380"/>
                <a:gd name="T25" fmla="*/ 2147483647 h 410"/>
                <a:gd name="T26" fmla="*/ 2147483647 w 380"/>
                <a:gd name="T27" fmla="*/ 2147483647 h 410"/>
                <a:gd name="T28" fmla="*/ 2147483647 w 380"/>
                <a:gd name="T29" fmla="*/ 2147483647 h 410"/>
                <a:gd name="T30" fmla="*/ 2147483647 w 380"/>
                <a:gd name="T31" fmla="*/ 2147483647 h 410"/>
                <a:gd name="T32" fmla="*/ 2147483647 w 380"/>
                <a:gd name="T33" fmla="*/ 2147483647 h 410"/>
                <a:gd name="T34" fmla="*/ 2147483647 w 380"/>
                <a:gd name="T35" fmla="*/ 2147483647 h 410"/>
                <a:gd name="T36" fmla="*/ 2147483647 w 380"/>
                <a:gd name="T37" fmla="*/ 2147483647 h 410"/>
                <a:gd name="T38" fmla="*/ 2147483647 w 380"/>
                <a:gd name="T39" fmla="*/ 2147483647 h 410"/>
                <a:gd name="T40" fmla="*/ 2147483647 w 380"/>
                <a:gd name="T41" fmla="*/ 2147483647 h 410"/>
                <a:gd name="T42" fmla="*/ 2147483647 w 380"/>
                <a:gd name="T43" fmla="*/ 2147483647 h 410"/>
                <a:gd name="T44" fmla="*/ 2147483647 w 380"/>
                <a:gd name="T45" fmla="*/ 2147483647 h 410"/>
                <a:gd name="T46" fmla="*/ 2147483647 w 380"/>
                <a:gd name="T47" fmla="*/ 2147483647 h 410"/>
                <a:gd name="T48" fmla="*/ 2147483647 w 380"/>
                <a:gd name="T49" fmla="*/ 2147483647 h 410"/>
                <a:gd name="T50" fmla="*/ 2147483647 w 380"/>
                <a:gd name="T51" fmla="*/ 2147483647 h 410"/>
                <a:gd name="T52" fmla="*/ 2147483647 w 380"/>
                <a:gd name="T53" fmla="*/ 2147483647 h 410"/>
                <a:gd name="T54" fmla="*/ 2147483647 w 380"/>
                <a:gd name="T55" fmla="*/ 2147483647 h 410"/>
                <a:gd name="T56" fmla="*/ 2147483647 w 380"/>
                <a:gd name="T57" fmla="*/ 2147483647 h 410"/>
                <a:gd name="T58" fmla="*/ 2147483647 w 380"/>
                <a:gd name="T59" fmla="*/ 2147483647 h 410"/>
                <a:gd name="T60" fmla="*/ 2147483647 w 380"/>
                <a:gd name="T61" fmla="*/ 2147483647 h 410"/>
                <a:gd name="T62" fmla="*/ 2147483647 w 380"/>
                <a:gd name="T63" fmla="*/ 2147483647 h 410"/>
                <a:gd name="T64" fmla="*/ 2147483647 w 380"/>
                <a:gd name="T65" fmla="*/ 2147483647 h 410"/>
                <a:gd name="T66" fmla="*/ 2147483647 w 380"/>
                <a:gd name="T67" fmla="*/ 0 h 410"/>
                <a:gd name="T68" fmla="*/ 0 w 380"/>
                <a:gd name="T69" fmla="*/ 0 h 4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80"/>
                <a:gd name="T106" fmla="*/ 0 h 410"/>
                <a:gd name="T107" fmla="*/ 380 w 380"/>
                <a:gd name="T108" fmla="*/ 410 h 4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80" h="410">
                  <a:moveTo>
                    <a:pt x="0" y="0"/>
                  </a:moveTo>
                  <a:lnTo>
                    <a:pt x="0" y="5"/>
                  </a:lnTo>
                  <a:lnTo>
                    <a:pt x="1" y="15"/>
                  </a:lnTo>
                  <a:lnTo>
                    <a:pt x="3" y="30"/>
                  </a:lnTo>
                  <a:lnTo>
                    <a:pt x="6" y="50"/>
                  </a:lnTo>
                  <a:lnTo>
                    <a:pt x="11" y="75"/>
                  </a:lnTo>
                  <a:lnTo>
                    <a:pt x="20" y="103"/>
                  </a:lnTo>
                  <a:lnTo>
                    <a:pt x="33" y="133"/>
                  </a:lnTo>
                  <a:lnTo>
                    <a:pt x="48" y="166"/>
                  </a:lnTo>
                  <a:lnTo>
                    <a:pt x="67" y="199"/>
                  </a:lnTo>
                  <a:lnTo>
                    <a:pt x="93" y="233"/>
                  </a:lnTo>
                  <a:lnTo>
                    <a:pt x="122" y="267"/>
                  </a:lnTo>
                  <a:lnTo>
                    <a:pt x="158" y="300"/>
                  </a:lnTo>
                  <a:lnTo>
                    <a:pt x="201" y="331"/>
                  </a:lnTo>
                  <a:lnTo>
                    <a:pt x="251" y="361"/>
                  </a:lnTo>
                  <a:lnTo>
                    <a:pt x="308" y="387"/>
                  </a:lnTo>
                  <a:lnTo>
                    <a:pt x="373" y="410"/>
                  </a:lnTo>
                  <a:lnTo>
                    <a:pt x="380" y="384"/>
                  </a:lnTo>
                  <a:lnTo>
                    <a:pt x="319" y="363"/>
                  </a:lnTo>
                  <a:lnTo>
                    <a:pt x="265" y="338"/>
                  </a:lnTo>
                  <a:lnTo>
                    <a:pt x="218" y="311"/>
                  </a:lnTo>
                  <a:lnTo>
                    <a:pt x="178" y="283"/>
                  </a:lnTo>
                  <a:lnTo>
                    <a:pt x="144" y="251"/>
                  </a:lnTo>
                  <a:lnTo>
                    <a:pt x="115" y="220"/>
                  </a:lnTo>
                  <a:lnTo>
                    <a:pt x="91" y="189"/>
                  </a:lnTo>
                  <a:lnTo>
                    <a:pt x="73" y="157"/>
                  </a:lnTo>
                  <a:lnTo>
                    <a:pt x="58" y="127"/>
                  </a:lnTo>
                  <a:lnTo>
                    <a:pt x="47" y="100"/>
                  </a:lnTo>
                  <a:lnTo>
                    <a:pt x="38" y="73"/>
                  </a:lnTo>
                  <a:lnTo>
                    <a:pt x="33" y="50"/>
                  </a:lnTo>
                  <a:lnTo>
                    <a:pt x="30" y="32"/>
                  </a:lnTo>
                  <a:lnTo>
                    <a:pt x="28" y="16"/>
                  </a:lnTo>
                  <a:lnTo>
                    <a:pt x="27" y="6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6" name="Freeform 31">
              <a:extLst>
                <a:ext uri="{FF2B5EF4-FFF2-40B4-BE49-F238E27FC236}">
                  <a16:creationId xmlns:a16="http://schemas.microsoft.com/office/drawing/2014/main" id="{28922257-4A1D-34BE-E8B3-2680AEA3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5884863"/>
              <a:ext cx="119063" cy="166688"/>
            </a:xfrm>
            <a:custGeom>
              <a:avLst/>
              <a:gdLst>
                <a:gd name="T0" fmla="*/ 2147483647 w 150"/>
                <a:gd name="T1" fmla="*/ 2147483647 h 211"/>
                <a:gd name="T2" fmla="*/ 2147483647 w 150"/>
                <a:gd name="T3" fmla="*/ 2147483647 h 211"/>
                <a:gd name="T4" fmla="*/ 2147483647 w 150"/>
                <a:gd name="T5" fmla="*/ 2147483647 h 211"/>
                <a:gd name="T6" fmla="*/ 2147483647 w 150"/>
                <a:gd name="T7" fmla="*/ 2147483647 h 211"/>
                <a:gd name="T8" fmla="*/ 2147483647 w 150"/>
                <a:gd name="T9" fmla="*/ 2147483647 h 211"/>
                <a:gd name="T10" fmla="*/ 2147483647 w 150"/>
                <a:gd name="T11" fmla="*/ 2147483647 h 211"/>
                <a:gd name="T12" fmla="*/ 2147483647 w 150"/>
                <a:gd name="T13" fmla="*/ 2147483647 h 211"/>
                <a:gd name="T14" fmla="*/ 2147483647 w 150"/>
                <a:gd name="T15" fmla="*/ 2147483647 h 211"/>
                <a:gd name="T16" fmla="*/ 2147483647 w 150"/>
                <a:gd name="T17" fmla="*/ 2147483647 h 211"/>
                <a:gd name="T18" fmla="*/ 2147483647 w 150"/>
                <a:gd name="T19" fmla="*/ 2147483647 h 211"/>
                <a:gd name="T20" fmla="*/ 2147483647 w 150"/>
                <a:gd name="T21" fmla="*/ 2147483647 h 211"/>
                <a:gd name="T22" fmla="*/ 2147483647 w 150"/>
                <a:gd name="T23" fmla="*/ 2147483647 h 211"/>
                <a:gd name="T24" fmla="*/ 2147483647 w 150"/>
                <a:gd name="T25" fmla="*/ 2147483647 h 211"/>
                <a:gd name="T26" fmla="*/ 2147483647 w 150"/>
                <a:gd name="T27" fmla="*/ 2147483647 h 211"/>
                <a:gd name="T28" fmla="*/ 2147483647 w 150"/>
                <a:gd name="T29" fmla="*/ 2147483647 h 211"/>
                <a:gd name="T30" fmla="*/ 2147483647 w 150"/>
                <a:gd name="T31" fmla="*/ 2147483647 h 211"/>
                <a:gd name="T32" fmla="*/ 2147483647 w 150"/>
                <a:gd name="T33" fmla="*/ 2147483647 h 211"/>
                <a:gd name="T34" fmla="*/ 2147483647 w 150"/>
                <a:gd name="T35" fmla="*/ 2147483647 h 211"/>
                <a:gd name="T36" fmla="*/ 2147483647 w 150"/>
                <a:gd name="T37" fmla="*/ 2147483647 h 211"/>
                <a:gd name="T38" fmla="*/ 2147483647 w 150"/>
                <a:gd name="T39" fmla="*/ 2147483647 h 211"/>
                <a:gd name="T40" fmla="*/ 2147483647 w 150"/>
                <a:gd name="T41" fmla="*/ 2147483647 h 211"/>
                <a:gd name="T42" fmla="*/ 2147483647 w 150"/>
                <a:gd name="T43" fmla="*/ 2147483647 h 211"/>
                <a:gd name="T44" fmla="*/ 2147483647 w 150"/>
                <a:gd name="T45" fmla="*/ 2147483647 h 211"/>
                <a:gd name="T46" fmla="*/ 2147483647 w 150"/>
                <a:gd name="T47" fmla="*/ 2147483647 h 211"/>
                <a:gd name="T48" fmla="*/ 2147483647 w 150"/>
                <a:gd name="T49" fmla="*/ 2147483647 h 211"/>
                <a:gd name="T50" fmla="*/ 2147483647 w 150"/>
                <a:gd name="T51" fmla="*/ 2147483647 h 211"/>
                <a:gd name="T52" fmla="*/ 2147483647 w 150"/>
                <a:gd name="T53" fmla="*/ 0 h 211"/>
                <a:gd name="T54" fmla="*/ 2147483647 w 150"/>
                <a:gd name="T55" fmla="*/ 2147483647 h 211"/>
                <a:gd name="T56" fmla="*/ 2147483647 w 150"/>
                <a:gd name="T57" fmla="*/ 2147483647 h 211"/>
                <a:gd name="T58" fmla="*/ 2147483647 w 150"/>
                <a:gd name="T59" fmla="*/ 2147483647 h 211"/>
                <a:gd name="T60" fmla="*/ 2147483647 w 150"/>
                <a:gd name="T61" fmla="*/ 2147483647 h 211"/>
                <a:gd name="T62" fmla="*/ 2147483647 w 150"/>
                <a:gd name="T63" fmla="*/ 2147483647 h 211"/>
                <a:gd name="T64" fmla="*/ 2147483647 w 150"/>
                <a:gd name="T65" fmla="*/ 2147483647 h 211"/>
                <a:gd name="T66" fmla="*/ 0 w 150"/>
                <a:gd name="T67" fmla="*/ 2147483647 h 211"/>
                <a:gd name="T68" fmla="*/ 2147483647 w 150"/>
                <a:gd name="T69" fmla="*/ 2147483647 h 2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211"/>
                <a:gd name="T107" fmla="*/ 150 w 150"/>
                <a:gd name="T108" fmla="*/ 211 h 2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211">
                  <a:moveTo>
                    <a:pt x="3" y="142"/>
                  </a:moveTo>
                  <a:lnTo>
                    <a:pt x="10" y="156"/>
                  </a:lnTo>
                  <a:lnTo>
                    <a:pt x="19" y="167"/>
                  </a:lnTo>
                  <a:lnTo>
                    <a:pt x="32" y="179"/>
                  </a:lnTo>
                  <a:lnTo>
                    <a:pt x="49" y="187"/>
                  </a:lnTo>
                  <a:lnTo>
                    <a:pt x="67" y="196"/>
                  </a:lnTo>
                  <a:lnTo>
                    <a:pt x="92" y="203"/>
                  </a:lnTo>
                  <a:lnTo>
                    <a:pt x="117" y="207"/>
                  </a:lnTo>
                  <a:lnTo>
                    <a:pt x="147" y="211"/>
                  </a:lnTo>
                  <a:lnTo>
                    <a:pt x="150" y="183"/>
                  </a:lnTo>
                  <a:lnTo>
                    <a:pt x="126" y="180"/>
                  </a:lnTo>
                  <a:lnTo>
                    <a:pt x="103" y="177"/>
                  </a:lnTo>
                  <a:lnTo>
                    <a:pt x="83" y="172"/>
                  </a:lnTo>
                  <a:lnTo>
                    <a:pt x="67" y="166"/>
                  </a:lnTo>
                  <a:lnTo>
                    <a:pt x="53" y="159"/>
                  </a:lnTo>
                  <a:lnTo>
                    <a:pt x="42" y="152"/>
                  </a:lnTo>
                  <a:lnTo>
                    <a:pt x="35" y="143"/>
                  </a:lnTo>
                  <a:lnTo>
                    <a:pt x="30" y="133"/>
                  </a:lnTo>
                  <a:lnTo>
                    <a:pt x="29" y="119"/>
                  </a:lnTo>
                  <a:lnTo>
                    <a:pt x="33" y="103"/>
                  </a:lnTo>
                  <a:lnTo>
                    <a:pt x="40" y="86"/>
                  </a:lnTo>
                  <a:lnTo>
                    <a:pt x="50" y="70"/>
                  </a:lnTo>
                  <a:lnTo>
                    <a:pt x="62" y="56"/>
                  </a:lnTo>
                  <a:lnTo>
                    <a:pt x="75" y="42"/>
                  </a:lnTo>
                  <a:lnTo>
                    <a:pt x="85" y="30"/>
                  </a:lnTo>
                  <a:lnTo>
                    <a:pt x="94" y="22"/>
                  </a:lnTo>
                  <a:lnTo>
                    <a:pt x="77" y="0"/>
                  </a:lnTo>
                  <a:lnTo>
                    <a:pt x="70" y="6"/>
                  </a:lnTo>
                  <a:lnTo>
                    <a:pt x="59" y="18"/>
                  </a:lnTo>
                  <a:lnTo>
                    <a:pt x="45" y="32"/>
                  </a:lnTo>
                  <a:lnTo>
                    <a:pt x="30" y="50"/>
                  </a:lnTo>
                  <a:lnTo>
                    <a:pt x="16" y="72"/>
                  </a:lnTo>
                  <a:lnTo>
                    <a:pt x="6" y="95"/>
                  </a:lnTo>
                  <a:lnTo>
                    <a:pt x="0" y="117"/>
                  </a:lnTo>
                  <a:lnTo>
                    <a:pt x="3" y="1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7" name="Freeform 32">
              <a:extLst>
                <a:ext uri="{FF2B5EF4-FFF2-40B4-BE49-F238E27FC236}">
                  <a16:creationId xmlns:a16="http://schemas.microsoft.com/office/drawing/2014/main" id="{8F74CE51-8AC0-94BA-4A7B-1BF117050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5981700"/>
              <a:ext cx="338138" cy="55563"/>
            </a:xfrm>
            <a:custGeom>
              <a:avLst/>
              <a:gdLst>
                <a:gd name="T0" fmla="*/ 0 w 425"/>
                <a:gd name="T1" fmla="*/ 2147483647 h 70"/>
                <a:gd name="T2" fmla="*/ 2147483647 w 425"/>
                <a:gd name="T3" fmla="*/ 2147483647 h 70"/>
                <a:gd name="T4" fmla="*/ 2147483647 w 425"/>
                <a:gd name="T5" fmla="*/ 2147483647 h 70"/>
                <a:gd name="T6" fmla="*/ 2147483647 w 425"/>
                <a:gd name="T7" fmla="*/ 0 h 70"/>
                <a:gd name="T8" fmla="*/ 0 w 42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70"/>
                <a:gd name="T17" fmla="*/ 425 w 42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70">
                  <a:moveTo>
                    <a:pt x="0" y="43"/>
                  </a:moveTo>
                  <a:lnTo>
                    <a:pt x="3" y="70"/>
                  </a:lnTo>
                  <a:lnTo>
                    <a:pt x="425" y="29"/>
                  </a:lnTo>
                  <a:lnTo>
                    <a:pt x="422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8" name="Freeform 33">
              <a:extLst>
                <a:ext uri="{FF2B5EF4-FFF2-40B4-BE49-F238E27FC236}">
                  <a16:creationId xmlns:a16="http://schemas.microsoft.com/office/drawing/2014/main" id="{0ADBBB3C-6C5A-2290-B04E-D0D7209AE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875" y="4818063"/>
              <a:ext cx="460375" cy="554038"/>
            </a:xfrm>
            <a:custGeom>
              <a:avLst/>
              <a:gdLst>
                <a:gd name="T0" fmla="*/ 2147483647 w 580"/>
                <a:gd name="T1" fmla="*/ 2147483647 h 697"/>
                <a:gd name="T2" fmla="*/ 2147483647 w 580"/>
                <a:gd name="T3" fmla="*/ 2147483647 h 697"/>
                <a:gd name="T4" fmla="*/ 2147483647 w 580"/>
                <a:gd name="T5" fmla="*/ 2147483647 h 697"/>
                <a:gd name="T6" fmla="*/ 2147483647 w 580"/>
                <a:gd name="T7" fmla="*/ 2147483647 h 697"/>
                <a:gd name="T8" fmla="*/ 2147483647 w 580"/>
                <a:gd name="T9" fmla="*/ 2147483647 h 697"/>
                <a:gd name="T10" fmla="*/ 2147483647 w 580"/>
                <a:gd name="T11" fmla="*/ 2147483647 h 697"/>
                <a:gd name="T12" fmla="*/ 2147483647 w 580"/>
                <a:gd name="T13" fmla="*/ 2147483647 h 697"/>
                <a:gd name="T14" fmla="*/ 0 w 580"/>
                <a:gd name="T15" fmla="*/ 2147483647 h 697"/>
                <a:gd name="T16" fmla="*/ 2147483647 w 580"/>
                <a:gd name="T17" fmla="*/ 2147483647 h 697"/>
                <a:gd name="T18" fmla="*/ 2147483647 w 580"/>
                <a:gd name="T19" fmla="*/ 2147483647 h 697"/>
                <a:gd name="T20" fmla="*/ 2147483647 w 580"/>
                <a:gd name="T21" fmla="*/ 2147483647 h 697"/>
                <a:gd name="T22" fmla="*/ 2147483647 w 580"/>
                <a:gd name="T23" fmla="*/ 2147483647 h 697"/>
                <a:gd name="T24" fmla="*/ 2147483647 w 580"/>
                <a:gd name="T25" fmla="*/ 2147483647 h 697"/>
                <a:gd name="T26" fmla="*/ 2147483647 w 580"/>
                <a:gd name="T27" fmla="*/ 2147483647 h 697"/>
                <a:gd name="T28" fmla="*/ 2147483647 w 580"/>
                <a:gd name="T29" fmla="*/ 2147483647 h 697"/>
                <a:gd name="T30" fmla="*/ 2147483647 w 580"/>
                <a:gd name="T31" fmla="*/ 2147483647 h 697"/>
                <a:gd name="T32" fmla="*/ 2147483647 w 580"/>
                <a:gd name="T33" fmla="*/ 2147483647 h 697"/>
                <a:gd name="T34" fmla="*/ 2147483647 w 580"/>
                <a:gd name="T35" fmla="*/ 2147483647 h 697"/>
                <a:gd name="T36" fmla="*/ 2147483647 w 580"/>
                <a:gd name="T37" fmla="*/ 2147483647 h 697"/>
                <a:gd name="T38" fmla="*/ 2147483647 w 580"/>
                <a:gd name="T39" fmla="*/ 2147483647 h 697"/>
                <a:gd name="T40" fmla="*/ 2147483647 w 580"/>
                <a:gd name="T41" fmla="*/ 2147483647 h 697"/>
                <a:gd name="T42" fmla="*/ 2147483647 w 580"/>
                <a:gd name="T43" fmla="*/ 2147483647 h 697"/>
                <a:gd name="T44" fmla="*/ 2147483647 w 580"/>
                <a:gd name="T45" fmla="*/ 2147483647 h 697"/>
                <a:gd name="T46" fmla="*/ 2147483647 w 580"/>
                <a:gd name="T47" fmla="*/ 2147483647 h 697"/>
                <a:gd name="T48" fmla="*/ 2147483647 w 580"/>
                <a:gd name="T49" fmla="*/ 2147483647 h 697"/>
                <a:gd name="T50" fmla="*/ 2147483647 w 580"/>
                <a:gd name="T51" fmla="*/ 2147483647 h 697"/>
                <a:gd name="T52" fmla="*/ 2147483647 w 580"/>
                <a:gd name="T53" fmla="*/ 2147483647 h 697"/>
                <a:gd name="T54" fmla="*/ 2147483647 w 580"/>
                <a:gd name="T55" fmla="*/ 2147483647 h 697"/>
                <a:gd name="T56" fmla="*/ 2147483647 w 580"/>
                <a:gd name="T57" fmla="*/ 0 h 697"/>
                <a:gd name="T58" fmla="*/ 2147483647 w 580"/>
                <a:gd name="T59" fmla="*/ 2147483647 h 697"/>
                <a:gd name="T60" fmla="*/ 2147483647 w 580"/>
                <a:gd name="T61" fmla="*/ 2147483647 h 697"/>
                <a:gd name="T62" fmla="*/ 2147483647 w 580"/>
                <a:gd name="T63" fmla="*/ 2147483647 h 697"/>
                <a:gd name="T64" fmla="*/ 2147483647 w 580"/>
                <a:gd name="T65" fmla="*/ 2147483647 h 6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0"/>
                <a:gd name="T100" fmla="*/ 0 h 697"/>
                <a:gd name="T101" fmla="*/ 580 w 580"/>
                <a:gd name="T102" fmla="*/ 697 h 6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0" h="697">
                  <a:moveTo>
                    <a:pt x="275" y="42"/>
                  </a:moveTo>
                  <a:lnTo>
                    <a:pt x="232" y="74"/>
                  </a:lnTo>
                  <a:lnTo>
                    <a:pt x="194" y="112"/>
                  </a:lnTo>
                  <a:lnTo>
                    <a:pt x="161" y="156"/>
                  </a:lnTo>
                  <a:lnTo>
                    <a:pt x="131" y="203"/>
                  </a:lnTo>
                  <a:lnTo>
                    <a:pt x="105" y="255"/>
                  </a:lnTo>
                  <a:lnTo>
                    <a:pt x="82" y="309"/>
                  </a:lnTo>
                  <a:lnTo>
                    <a:pt x="64" y="363"/>
                  </a:lnTo>
                  <a:lnTo>
                    <a:pt x="48" y="417"/>
                  </a:lnTo>
                  <a:lnTo>
                    <a:pt x="34" y="469"/>
                  </a:lnTo>
                  <a:lnTo>
                    <a:pt x="24" y="518"/>
                  </a:lnTo>
                  <a:lnTo>
                    <a:pt x="15" y="566"/>
                  </a:lnTo>
                  <a:lnTo>
                    <a:pt x="10" y="605"/>
                  </a:lnTo>
                  <a:lnTo>
                    <a:pt x="5" y="640"/>
                  </a:lnTo>
                  <a:lnTo>
                    <a:pt x="3" y="668"/>
                  </a:lnTo>
                  <a:lnTo>
                    <a:pt x="0" y="687"/>
                  </a:lnTo>
                  <a:lnTo>
                    <a:pt x="0" y="695"/>
                  </a:lnTo>
                  <a:lnTo>
                    <a:pt x="27" y="697"/>
                  </a:lnTo>
                  <a:lnTo>
                    <a:pt x="27" y="691"/>
                  </a:lnTo>
                  <a:lnTo>
                    <a:pt x="28" y="674"/>
                  </a:lnTo>
                  <a:lnTo>
                    <a:pt x="31" y="648"/>
                  </a:lnTo>
                  <a:lnTo>
                    <a:pt x="35" y="615"/>
                  </a:lnTo>
                  <a:lnTo>
                    <a:pt x="41" y="577"/>
                  </a:lnTo>
                  <a:lnTo>
                    <a:pt x="50" y="533"/>
                  </a:lnTo>
                  <a:lnTo>
                    <a:pt x="60" y="484"/>
                  </a:lnTo>
                  <a:lnTo>
                    <a:pt x="72" y="431"/>
                  </a:lnTo>
                  <a:lnTo>
                    <a:pt x="88" y="379"/>
                  </a:lnTo>
                  <a:lnTo>
                    <a:pt x="105" y="326"/>
                  </a:lnTo>
                  <a:lnTo>
                    <a:pt x="127" y="273"/>
                  </a:lnTo>
                  <a:lnTo>
                    <a:pt x="152" y="223"/>
                  </a:lnTo>
                  <a:lnTo>
                    <a:pt x="181" y="175"/>
                  </a:lnTo>
                  <a:lnTo>
                    <a:pt x="212" y="132"/>
                  </a:lnTo>
                  <a:lnTo>
                    <a:pt x="249" y="95"/>
                  </a:lnTo>
                  <a:lnTo>
                    <a:pt x="289" y="65"/>
                  </a:lnTo>
                  <a:lnTo>
                    <a:pt x="303" y="57"/>
                  </a:lnTo>
                  <a:lnTo>
                    <a:pt x="319" y="49"/>
                  </a:lnTo>
                  <a:lnTo>
                    <a:pt x="335" y="42"/>
                  </a:lnTo>
                  <a:lnTo>
                    <a:pt x="350" y="38"/>
                  </a:lnTo>
                  <a:lnTo>
                    <a:pt x="367" y="34"/>
                  </a:lnTo>
                  <a:lnTo>
                    <a:pt x="383" y="31"/>
                  </a:lnTo>
                  <a:lnTo>
                    <a:pt x="400" y="28"/>
                  </a:lnTo>
                  <a:lnTo>
                    <a:pt x="419" y="28"/>
                  </a:lnTo>
                  <a:lnTo>
                    <a:pt x="436" y="28"/>
                  </a:lnTo>
                  <a:lnTo>
                    <a:pt x="454" y="29"/>
                  </a:lnTo>
                  <a:lnTo>
                    <a:pt x="473" y="32"/>
                  </a:lnTo>
                  <a:lnTo>
                    <a:pt x="491" y="35"/>
                  </a:lnTo>
                  <a:lnTo>
                    <a:pt x="510" y="39"/>
                  </a:lnTo>
                  <a:lnTo>
                    <a:pt x="530" y="47"/>
                  </a:lnTo>
                  <a:lnTo>
                    <a:pt x="550" y="52"/>
                  </a:lnTo>
                  <a:lnTo>
                    <a:pt x="570" y="61"/>
                  </a:lnTo>
                  <a:lnTo>
                    <a:pt x="580" y="35"/>
                  </a:lnTo>
                  <a:lnTo>
                    <a:pt x="558" y="27"/>
                  </a:lnTo>
                  <a:lnTo>
                    <a:pt x="537" y="19"/>
                  </a:lnTo>
                  <a:lnTo>
                    <a:pt x="516" y="12"/>
                  </a:lnTo>
                  <a:lnTo>
                    <a:pt x="496" y="8"/>
                  </a:lnTo>
                  <a:lnTo>
                    <a:pt x="476" y="4"/>
                  </a:lnTo>
                  <a:lnTo>
                    <a:pt x="456" y="1"/>
                  </a:lnTo>
                  <a:lnTo>
                    <a:pt x="436" y="0"/>
                  </a:lnTo>
                  <a:lnTo>
                    <a:pt x="417" y="0"/>
                  </a:lnTo>
                  <a:lnTo>
                    <a:pt x="397" y="1"/>
                  </a:lnTo>
                  <a:lnTo>
                    <a:pt x="379" y="2"/>
                  </a:lnTo>
                  <a:lnTo>
                    <a:pt x="360" y="7"/>
                  </a:lnTo>
                  <a:lnTo>
                    <a:pt x="343" y="11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2" y="32"/>
                  </a:lnTo>
                  <a:lnTo>
                    <a:pt x="275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79" name="Freeform 34">
              <a:extLst>
                <a:ext uri="{FF2B5EF4-FFF2-40B4-BE49-F238E27FC236}">
                  <a16:creationId xmlns:a16="http://schemas.microsoft.com/office/drawing/2014/main" id="{8CA3349A-4999-5C38-22B1-998578DCB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4797425"/>
              <a:ext cx="131763" cy="431800"/>
            </a:xfrm>
            <a:custGeom>
              <a:avLst/>
              <a:gdLst>
                <a:gd name="T0" fmla="*/ 2147483647 w 167"/>
                <a:gd name="T1" fmla="*/ 2147483647 h 543"/>
                <a:gd name="T2" fmla="*/ 2147483647 w 167"/>
                <a:gd name="T3" fmla="*/ 2147483647 h 543"/>
                <a:gd name="T4" fmla="*/ 2147483647 w 167"/>
                <a:gd name="T5" fmla="*/ 2147483647 h 543"/>
                <a:gd name="T6" fmla="*/ 2147483647 w 167"/>
                <a:gd name="T7" fmla="*/ 2147483647 h 543"/>
                <a:gd name="T8" fmla="*/ 2147483647 w 167"/>
                <a:gd name="T9" fmla="*/ 2147483647 h 543"/>
                <a:gd name="T10" fmla="*/ 2147483647 w 167"/>
                <a:gd name="T11" fmla="*/ 2147483647 h 543"/>
                <a:gd name="T12" fmla="*/ 2147483647 w 167"/>
                <a:gd name="T13" fmla="*/ 2147483647 h 543"/>
                <a:gd name="T14" fmla="*/ 2147483647 w 167"/>
                <a:gd name="T15" fmla="*/ 2147483647 h 543"/>
                <a:gd name="T16" fmla="*/ 2147483647 w 167"/>
                <a:gd name="T17" fmla="*/ 2147483647 h 543"/>
                <a:gd name="T18" fmla="*/ 2147483647 w 167"/>
                <a:gd name="T19" fmla="*/ 2147483647 h 543"/>
                <a:gd name="T20" fmla="*/ 2147483647 w 167"/>
                <a:gd name="T21" fmla="*/ 2147483647 h 543"/>
                <a:gd name="T22" fmla="*/ 2147483647 w 167"/>
                <a:gd name="T23" fmla="*/ 2147483647 h 543"/>
                <a:gd name="T24" fmla="*/ 2147483647 w 167"/>
                <a:gd name="T25" fmla="*/ 2147483647 h 543"/>
                <a:gd name="T26" fmla="*/ 2147483647 w 167"/>
                <a:gd name="T27" fmla="*/ 2147483647 h 543"/>
                <a:gd name="T28" fmla="*/ 2147483647 w 167"/>
                <a:gd name="T29" fmla="*/ 2147483647 h 543"/>
                <a:gd name="T30" fmla="*/ 2147483647 w 167"/>
                <a:gd name="T31" fmla="*/ 2147483647 h 543"/>
                <a:gd name="T32" fmla="*/ 2147483647 w 167"/>
                <a:gd name="T33" fmla="*/ 2147483647 h 543"/>
                <a:gd name="T34" fmla="*/ 2147483647 w 167"/>
                <a:gd name="T35" fmla="*/ 2147483647 h 543"/>
                <a:gd name="T36" fmla="*/ 2147483647 w 167"/>
                <a:gd name="T37" fmla="*/ 0 h 543"/>
                <a:gd name="T38" fmla="*/ 2147483647 w 167"/>
                <a:gd name="T39" fmla="*/ 2147483647 h 543"/>
                <a:gd name="T40" fmla="*/ 2147483647 w 167"/>
                <a:gd name="T41" fmla="*/ 2147483647 h 543"/>
                <a:gd name="T42" fmla="*/ 2147483647 w 167"/>
                <a:gd name="T43" fmla="*/ 2147483647 h 543"/>
                <a:gd name="T44" fmla="*/ 2147483647 w 167"/>
                <a:gd name="T45" fmla="*/ 2147483647 h 543"/>
                <a:gd name="T46" fmla="*/ 2147483647 w 167"/>
                <a:gd name="T47" fmla="*/ 2147483647 h 543"/>
                <a:gd name="T48" fmla="*/ 2147483647 w 167"/>
                <a:gd name="T49" fmla="*/ 2147483647 h 543"/>
                <a:gd name="T50" fmla="*/ 0 w 167"/>
                <a:gd name="T51" fmla="*/ 2147483647 h 543"/>
                <a:gd name="T52" fmla="*/ 2147483647 w 167"/>
                <a:gd name="T53" fmla="*/ 2147483647 h 543"/>
                <a:gd name="T54" fmla="*/ 2147483647 w 167"/>
                <a:gd name="T55" fmla="*/ 2147483647 h 543"/>
                <a:gd name="T56" fmla="*/ 2147483647 w 167"/>
                <a:gd name="T57" fmla="*/ 2147483647 h 543"/>
                <a:gd name="T58" fmla="*/ 2147483647 w 167"/>
                <a:gd name="T59" fmla="*/ 2147483647 h 543"/>
                <a:gd name="T60" fmla="*/ 2147483647 w 167"/>
                <a:gd name="T61" fmla="*/ 2147483647 h 543"/>
                <a:gd name="T62" fmla="*/ 2147483647 w 167"/>
                <a:gd name="T63" fmla="*/ 2147483647 h 543"/>
                <a:gd name="T64" fmla="*/ 2147483647 w 167"/>
                <a:gd name="T65" fmla="*/ 2147483647 h 543"/>
                <a:gd name="T66" fmla="*/ 2147483647 w 167"/>
                <a:gd name="T67" fmla="*/ 2147483647 h 543"/>
                <a:gd name="T68" fmla="*/ 2147483647 w 167"/>
                <a:gd name="T69" fmla="*/ 2147483647 h 5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7"/>
                <a:gd name="T106" fmla="*/ 0 h 543"/>
                <a:gd name="T107" fmla="*/ 167 w 167"/>
                <a:gd name="T108" fmla="*/ 543 h 5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7" h="543">
                  <a:moveTo>
                    <a:pt x="47" y="543"/>
                  </a:moveTo>
                  <a:lnTo>
                    <a:pt x="71" y="533"/>
                  </a:lnTo>
                  <a:lnTo>
                    <a:pt x="70" y="529"/>
                  </a:lnTo>
                  <a:lnTo>
                    <a:pt x="66" y="516"/>
                  </a:lnTo>
                  <a:lnTo>
                    <a:pt x="58" y="499"/>
                  </a:lnTo>
                  <a:lnTo>
                    <a:pt x="51" y="475"/>
                  </a:lnTo>
                  <a:lnTo>
                    <a:pt x="44" y="445"/>
                  </a:lnTo>
                  <a:lnTo>
                    <a:pt x="37" y="412"/>
                  </a:lnTo>
                  <a:lnTo>
                    <a:pt x="31" y="376"/>
                  </a:lnTo>
                  <a:lnTo>
                    <a:pt x="29" y="336"/>
                  </a:lnTo>
                  <a:lnTo>
                    <a:pt x="27" y="296"/>
                  </a:lnTo>
                  <a:lnTo>
                    <a:pt x="30" y="254"/>
                  </a:lnTo>
                  <a:lnTo>
                    <a:pt x="37" y="211"/>
                  </a:lnTo>
                  <a:lnTo>
                    <a:pt x="50" y="170"/>
                  </a:lnTo>
                  <a:lnTo>
                    <a:pt x="68" y="130"/>
                  </a:lnTo>
                  <a:lnTo>
                    <a:pt x="94" y="91"/>
                  </a:lnTo>
                  <a:lnTo>
                    <a:pt x="125" y="55"/>
                  </a:lnTo>
                  <a:lnTo>
                    <a:pt x="167" y="23"/>
                  </a:lnTo>
                  <a:lnTo>
                    <a:pt x="151" y="0"/>
                  </a:lnTo>
                  <a:lnTo>
                    <a:pt x="107" y="34"/>
                  </a:lnTo>
                  <a:lnTo>
                    <a:pt x="71" y="73"/>
                  </a:lnTo>
                  <a:lnTo>
                    <a:pt x="44" y="114"/>
                  </a:lnTo>
                  <a:lnTo>
                    <a:pt x="24" y="158"/>
                  </a:lnTo>
                  <a:lnTo>
                    <a:pt x="11" y="202"/>
                  </a:lnTo>
                  <a:lnTo>
                    <a:pt x="3" y="248"/>
                  </a:lnTo>
                  <a:lnTo>
                    <a:pt x="0" y="292"/>
                  </a:lnTo>
                  <a:lnTo>
                    <a:pt x="1" y="335"/>
                  </a:lnTo>
                  <a:lnTo>
                    <a:pt x="4" y="378"/>
                  </a:lnTo>
                  <a:lnTo>
                    <a:pt x="10" y="416"/>
                  </a:lnTo>
                  <a:lnTo>
                    <a:pt x="19" y="450"/>
                  </a:lnTo>
                  <a:lnTo>
                    <a:pt x="26" y="482"/>
                  </a:lnTo>
                  <a:lnTo>
                    <a:pt x="34" y="507"/>
                  </a:lnTo>
                  <a:lnTo>
                    <a:pt x="40" y="526"/>
                  </a:lnTo>
                  <a:lnTo>
                    <a:pt x="46" y="539"/>
                  </a:lnTo>
                  <a:lnTo>
                    <a:pt x="47" y="5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0" name="Freeform 35">
              <a:extLst>
                <a:ext uri="{FF2B5EF4-FFF2-40B4-BE49-F238E27FC236}">
                  <a16:creationId xmlns:a16="http://schemas.microsoft.com/office/drawing/2014/main" id="{7A95BFEC-F513-D5CA-D469-7D1C92E1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4825" y="6062663"/>
              <a:ext cx="360363" cy="368300"/>
            </a:xfrm>
            <a:custGeom>
              <a:avLst/>
              <a:gdLst>
                <a:gd name="T0" fmla="*/ 2147483647 w 453"/>
                <a:gd name="T1" fmla="*/ 2147483647 h 463"/>
                <a:gd name="T2" fmla="*/ 2147483647 w 453"/>
                <a:gd name="T3" fmla="*/ 2147483647 h 463"/>
                <a:gd name="T4" fmla="*/ 2147483647 w 453"/>
                <a:gd name="T5" fmla="*/ 2147483647 h 463"/>
                <a:gd name="T6" fmla="*/ 2147483647 w 453"/>
                <a:gd name="T7" fmla="*/ 2147483647 h 463"/>
                <a:gd name="T8" fmla="*/ 2147483647 w 453"/>
                <a:gd name="T9" fmla="*/ 2147483647 h 463"/>
                <a:gd name="T10" fmla="*/ 2147483647 w 453"/>
                <a:gd name="T11" fmla="*/ 2147483647 h 463"/>
                <a:gd name="T12" fmla="*/ 2147483647 w 453"/>
                <a:gd name="T13" fmla="*/ 2147483647 h 463"/>
                <a:gd name="T14" fmla="*/ 2147483647 w 453"/>
                <a:gd name="T15" fmla="*/ 2147483647 h 463"/>
                <a:gd name="T16" fmla="*/ 2147483647 w 453"/>
                <a:gd name="T17" fmla="*/ 2147483647 h 463"/>
                <a:gd name="T18" fmla="*/ 2147483647 w 453"/>
                <a:gd name="T19" fmla="*/ 2147483647 h 463"/>
                <a:gd name="T20" fmla="*/ 2147483647 w 453"/>
                <a:gd name="T21" fmla="*/ 2147483647 h 463"/>
                <a:gd name="T22" fmla="*/ 2147483647 w 453"/>
                <a:gd name="T23" fmla="*/ 2147483647 h 463"/>
                <a:gd name="T24" fmla="*/ 2147483647 w 453"/>
                <a:gd name="T25" fmla="*/ 2147483647 h 463"/>
                <a:gd name="T26" fmla="*/ 2147483647 w 453"/>
                <a:gd name="T27" fmla="*/ 2147483647 h 463"/>
                <a:gd name="T28" fmla="*/ 2147483647 w 453"/>
                <a:gd name="T29" fmla="*/ 2147483647 h 463"/>
                <a:gd name="T30" fmla="*/ 2147483647 w 453"/>
                <a:gd name="T31" fmla="*/ 2147483647 h 463"/>
                <a:gd name="T32" fmla="*/ 2147483647 w 453"/>
                <a:gd name="T33" fmla="*/ 2147483647 h 463"/>
                <a:gd name="T34" fmla="*/ 2147483647 w 453"/>
                <a:gd name="T35" fmla="*/ 2147483647 h 463"/>
                <a:gd name="T36" fmla="*/ 2147483647 w 453"/>
                <a:gd name="T37" fmla="*/ 2147483647 h 463"/>
                <a:gd name="T38" fmla="*/ 2147483647 w 453"/>
                <a:gd name="T39" fmla="*/ 2147483647 h 463"/>
                <a:gd name="T40" fmla="*/ 2147483647 w 453"/>
                <a:gd name="T41" fmla="*/ 2147483647 h 463"/>
                <a:gd name="T42" fmla="*/ 2147483647 w 453"/>
                <a:gd name="T43" fmla="*/ 2147483647 h 463"/>
                <a:gd name="T44" fmla="*/ 2147483647 w 453"/>
                <a:gd name="T45" fmla="*/ 2147483647 h 463"/>
                <a:gd name="T46" fmla="*/ 2147483647 w 453"/>
                <a:gd name="T47" fmla="*/ 2147483647 h 463"/>
                <a:gd name="T48" fmla="*/ 2147483647 w 453"/>
                <a:gd name="T49" fmla="*/ 2147483647 h 463"/>
                <a:gd name="T50" fmla="*/ 2147483647 w 453"/>
                <a:gd name="T51" fmla="*/ 2147483647 h 463"/>
                <a:gd name="T52" fmla="*/ 2147483647 w 453"/>
                <a:gd name="T53" fmla="*/ 2147483647 h 463"/>
                <a:gd name="T54" fmla="*/ 2147483647 w 453"/>
                <a:gd name="T55" fmla="*/ 2147483647 h 463"/>
                <a:gd name="T56" fmla="*/ 2147483647 w 453"/>
                <a:gd name="T57" fmla="*/ 2147483647 h 463"/>
                <a:gd name="T58" fmla="*/ 2147483647 w 453"/>
                <a:gd name="T59" fmla="*/ 2147483647 h 463"/>
                <a:gd name="T60" fmla="*/ 2147483647 w 453"/>
                <a:gd name="T61" fmla="*/ 2147483647 h 463"/>
                <a:gd name="T62" fmla="*/ 2147483647 w 453"/>
                <a:gd name="T63" fmla="*/ 2147483647 h 463"/>
                <a:gd name="T64" fmla="*/ 2147483647 w 453"/>
                <a:gd name="T65" fmla="*/ 2147483647 h 463"/>
                <a:gd name="T66" fmla="*/ 2147483647 w 453"/>
                <a:gd name="T67" fmla="*/ 2147483647 h 4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3"/>
                <a:gd name="T103" fmla="*/ 0 h 463"/>
                <a:gd name="T104" fmla="*/ 453 w 453"/>
                <a:gd name="T105" fmla="*/ 463 h 4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3" h="463">
                  <a:moveTo>
                    <a:pt x="426" y="0"/>
                  </a:moveTo>
                  <a:lnTo>
                    <a:pt x="426" y="3"/>
                  </a:lnTo>
                  <a:lnTo>
                    <a:pt x="424" y="8"/>
                  </a:lnTo>
                  <a:lnTo>
                    <a:pt x="423" y="17"/>
                  </a:lnTo>
                  <a:lnTo>
                    <a:pt x="419" y="30"/>
                  </a:lnTo>
                  <a:lnTo>
                    <a:pt x="412" y="45"/>
                  </a:lnTo>
                  <a:lnTo>
                    <a:pt x="403" y="64"/>
                  </a:lnTo>
                  <a:lnTo>
                    <a:pt x="392" y="84"/>
                  </a:lnTo>
                  <a:lnTo>
                    <a:pt x="376" y="105"/>
                  </a:lnTo>
                  <a:lnTo>
                    <a:pt x="356" y="129"/>
                  </a:lnTo>
                  <a:lnTo>
                    <a:pt x="330" y="155"/>
                  </a:lnTo>
                  <a:lnTo>
                    <a:pt x="300" y="181"/>
                  </a:lnTo>
                  <a:lnTo>
                    <a:pt x="265" y="209"/>
                  </a:lnTo>
                  <a:lnTo>
                    <a:pt x="223" y="236"/>
                  </a:lnTo>
                  <a:lnTo>
                    <a:pt x="175" y="263"/>
                  </a:lnTo>
                  <a:lnTo>
                    <a:pt x="119" y="292"/>
                  </a:lnTo>
                  <a:lnTo>
                    <a:pt x="57" y="319"/>
                  </a:lnTo>
                  <a:lnTo>
                    <a:pt x="44" y="325"/>
                  </a:lnTo>
                  <a:lnTo>
                    <a:pt x="50" y="338"/>
                  </a:lnTo>
                  <a:lnTo>
                    <a:pt x="51" y="342"/>
                  </a:lnTo>
                  <a:lnTo>
                    <a:pt x="55" y="355"/>
                  </a:lnTo>
                  <a:lnTo>
                    <a:pt x="57" y="373"/>
                  </a:lnTo>
                  <a:lnTo>
                    <a:pt x="52" y="395"/>
                  </a:lnTo>
                  <a:lnTo>
                    <a:pt x="48" y="402"/>
                  </a:lnTo>
                  <a:lnTo>
                    <a:pt x="44" y="407"/>
                  </a:lnTo>
                  <a:lnTo>
                    <a:pt x="40" y="413"/>
                  </a:lnTo>
                  <a:lnTo>
                    <a:pt x="33" y="419"/>
                  </a:lnTo>
                  <a:lnTo>
                    <a:pt x="25" y="425"/>
                  </a:lnTo>
                  <a:lnTo>
                    <a:pt x="18" y="429"/>
                  </a:lnTo>
                  <a:lnTo>
                    <a:pt x="10" y="433"/>
                  </a:lnTo>
                  <a:lnTo>
                    <a:pt x="0" y="437"/>
                  </a:lnTo>
                  <a:lnTo>
                    <a:pt x="10" y="463"/>
                  </a:lnTo>
                  <a:lnTo>
                    <a:pt x="23" y="457"/>
                  </a:lnTo>
                  <a:lnTo>
                    <a:pt x="34" y="452"/>
                  </a:lnTo>
                  <a:lnTo>
                    <a:pt x="44" y="446"/>
                  </a:lnTo>
                  <a:lnTo>
                    <a:pt x="52" y="439"/>
                  </a:lnTo>
                  <a:lnTo>
                    <a:pt x="61" y="432"/>
                  </a:lnTo>
                  <a:lnTo>
                    <a:pt x="68" y="423"/>
                  </a:lnTo>
                  <a:lnTo>
                    <a:pt x="74" y="415"/>
                  </a:lnTo>
                  <a:lnTo>
                    <a:pt x="78" y="405"/>
                  </a:lnTo>
                  <a:lnTo>
                    <a:pt x="80" y="399"/>
                  </a:lnTo>
                  <a:lnTo>
                    <a:pt x="81" y="395"/>
                  </a:lnTo>
                  <a:lnTo>
                    <a:pt x="82" y="389"/>
                  </a:lnTo>
                  <a:lnTo>
                    <a:pt x="82" y="385"/>
                  </a:lnTo>
                  <a:lnTo>
                    <a:pt x="84" y="372"/>
                  </a:lnTo>
                  <a:lnTo>
                    <a:pt x="84" y="359"/>
                  </a:lnTo>
                  <a:lnTo>
                    <a:pt x="81" y="349"/>
                  </a:lnTo>
                  <a:lnTo>
                    <a:pt x="80" y="339"/>
                  </a:lnTo>
                  <a:lnTo>
                    <a:pt x="137" y="313"/>
                  </a:lnTo>
                  <a:lnTo>
                    <a:pt x="186" y="289"/>
                  </a:lnTo>
                  <a:lnTo>
                    <a:pt x="232" y="263"/>
                  </a:lnTo>
                  <a:lnTo>
                    <a:pt x="272" y="238"/>
                  </a:lnTo>
                  <a:lnTo>
                    <a:pt x="306" y="212"/>
                  </a:lnTo>
                  <a:lnTo>
                    <a:pt x="336" y="188"/>
                  </a:lnTo>
                  <a:lnTo>
                    <a:pt x="362" y="164"/>
                  </a:lnTo>
                  <a:lnTo>
                    <a:pt x="383" y="141"/>
                  </a:lnTo>
                  <a:lnTo>
                    <a:pt x="402" y="118"/>
                  </a:lnTo>
                  <a:lnTo>
                    <a:pt x="416" y="98"/>
                  </a:lnTo>
                  <a:lnTo>
                    <a:pt x="427" y="78"/>
                  </a:lnTo>
                  <a:lnTo>
                    <a:pt x="436" y="61"/>
                  </a:lnTo>
                  <a:lnTo>
                    <a:pt x="443" y="45"/>
                  </a:lnTo>
                  <a:lnTo>
                    <a:pt x="447" y="31"/>
                  </a:lnTo>
                  <a:lnTo>
                    <a:pt x="450" y="20"/>
                  </a:lnTo>
                  <a:lnTo>
                    <a:pt x="451" y="11"/>
                  </a:lnTo>
                  <a:lnTo>
                    <a:pt x="453" y="7"/>
                  </a:lnTo>
                  <a:lnTo>
                    <a:pt x="453" y="4"/>
                  </a:lnTo>
                  <a:lnTo>
                    <a:pt x="453" y="3"/>
                  </a:lnTo>
                  <a:lnTo>
                    <a:pt x="453" y="1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1" name="Freeform 36">
              <a:extLst>
                <a:ext uri="{FF2B5EF4-FFF2-40B4-BE49-F238E27FC236}">
                  <a16:creationId xmlns:a16="http://schemas.microsoft.com/office/drawing/2014/main" id="{654456EF-3D05-A0E4-112D-EFE30AE1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5" y="6159500"/>
              <a:ext cx="400050" cy="303213"/>
            </a:xfrm>
            <a:custGeom>
              <a:avLst/>
              <a:gdLst>
                <a:gd name="T0" fmla="*/ 2147483647 w 504"/>
                <a:gd name="T1" fmla="*/ 0 h 382"/>
                <a:gd name="T2" fmla="*/ 2147483647 w 504"/>
                <a:gd name="T3" fmla="*/ 2147483647 h 382"/>
                <a:gd name="T4" fmla="*/ 2147483647 w 504"/>
                <a:gd name="T5" fmla="*/ 2147483647 h 382"/>
                <a:gd name="T6" fmla="*/ 2147483647 w 504"/>
                <a:gd name="T7" fmla="*/ 2147483647 h 382"/>
                <a:gd name="T8" fmla="*/ 2147483647 w 504"/>
                <a:gd name="T9" fmla="*/ 2147483647 h 382"/>
                <a:gd name="T10" fmla="*/ 2147483647 w 504"/>
                <a:gd name="T11" fmla="*/ 2147483647 h 382"/>
                <a:gd name="T12" fmla="*/ 2147483647 w 504"/>
                <a:gd name="T13" fmla="*/ 2147483647 h 382"/>
                <a:gd name="T14" fmla="*/ 2147483647 w 504"/>
                <a:gd name="T15" fmla="*/ 2147483647 h 382"/>
                <a:gd name="T16" fmla="*/ 2147483647 w 504"/>
                <a:gd name="T17" fmla="*/ 2147483647 h 382"/>
                <a:gd name="T18" fmla="*/ 2147483647 w 504"/>
                <a:gd name="T19" fmla="*/ 2147483647 h 382"/>
                <a:gd name="T20" fmla="*/ 2147483647 w 504"/>
                <a:gd name="T21" fmla="*/ 2147483647 h 382"/>
                <a:gd name="T22" fmla="*/ 2147483647 w 504"/>
                <a:gd name="T23" fmla="*/ 2147483647 h 382"/>
                <a:gd name="T24" fmla="*/ 2147483647 w 504"/>
                <a:gd name="T25" fmla="*/ 2147483647 h 382"/>
                <a:gd name="T26" fmla="*/ 2147483647 w 504"/>
                <a:gd name="T27" fmla="*/ 2147483647 h 382"/>
                <a:gd name="T28" fmla="*/ 2147483647 w 504"/>
                <a:gd name="T29" fmla="*/ 2147483647 h 382"/>
                <a:gd name="T30" fmla="*/ 2147483647 w 504"/>
                <a:gd name="T31" fmla="*/ 2147483647 h 382"/>
                <a:gd name="T32" fmla="*/ 2147483647 w 504"/>
                <a:gd name="T33" fmla="*/ 2147483647 h 382"/>
                <a:gd name="T34" fmla="*/ 2147483647 w 504"/>
                <a:gd name="T35" fmla="*/ 2147483647 h 382"/>
                <a:gd name="T36" fmla="*/ 2147483647 w 504"/>
                <a:gd name="T37" fmla="*/ 2147483647 h 382"/>
                <a:gd name="T38" fmla="*/ 2147483647 w 504"/>
                <a:gd name="T39" fmla="*/ 2147483647 h 382"/>
                <a:gd name="T40" fmla="*/ 2147483647 w 504"/>
                <a:gd name="T41" fmla="*/ 2147483647 h 382"/>
                <a:gd name="T42" fmla="*/ 2147483647 w 504"/>
                <a:gd name="T43" fmla="*/ 2147483647 h 382"/>
                <a:gd name="T44" fmla="*/ 0 w 504"/>
                <a:gd name="T45" fmla="*/ 2147483647 h 382"/>
                <a:gd name="T46" fmla="*/ 2147483647 w 504"/>
                <a:gd name="T47" fmla="*/ 2147483647 h 382"/>
                <a:gd name="T48" fmla="*/ 2147483647 w 504"/>
                <a:gd name="T49" fmla="*/ 2147483647 h 382"/>
                <a:gd name="T50" fmla="*/ 2147483647 w 504"/>
                <a:gd name="T51" fmla="*/ 2147483647 h 382"/>
                <a:gd name="T52" fmla="*/ 2147483647 w 504"/>
                <a:gd name="T53" fmla="*/ 2147483647 h 382"/>
                <a:gd name="T54" fmla="*/ 2147483647 w 504"/>
                <a:gd name="T55" fmla="*/ 2147483647 h 382"/>
                <a:gd name="T56" fmla="*/ 2147483647 w 504"/>
                <a:gd name="T57" fmla="*/ 2147483647 h 382"/>
                <a:gd name="T58" fmla="*/ 2147483647 w 504"/>
                <a:gd name="T59" fmla="*/ 2147483647 h 382"/>
                <a:gd name="T60" fmla="*/ 2147483647 w 504"/>
                <a:gd name="T61" fmla="*/ 2147483647 h 382"/>
                <a:gd name="T62" fmla="*/ 2147483647 w 504"/>
                <a:gd name="T63" fmla="*/ 2147483647 h 382"/>
                <a:gd name="T64" fmla="*/ 2147483647 w 504"/>
                <a:gd name="T65" fmla="*/ 2147483647 h 382"/>
                <a:gd name="T66" fmla="*/ 2147483647 w 504"/>
                <a:gd name="T67" fmla="*/ 2147483647 h 382"/>
                <a:gd name="T68" fmla="*/ 2147483647 w 504"/>
                <a:gd name="T69" fmla="*/ 2147483647 h 382"/>
                <a:gd name="T70" fmla="*/ 2147483647 w 504"/>
                <a:gd name="T71" fmla="*/ 2147483647 h 382"/>
                <a:gd name="T72" fmla="*/ 2147483647 w 504"/>
                <a:gd name="T73" fmla="*/ 2147483647 h 382"/>
                <a:gd name="T74" fmla="*/ 2147483647 w 504"/>
                <a:gd name="T75" fmla="*/ 2147483647 h 382"/>
                <a:gd name="T76" fmla="*/ 2147483647 w 504"/>
                <a:gd name="T77" fmla="*/ 2147483647 h 382"/>
                <a:gd name="T78" fmla="*/ 2147483647 w 504"/>
                <a:gd name="T79" fmla="*/ 2147483647 h 382"/>
                <a:gd name="T80" fmla="*/ 2147483647 w 504"/>
                <a:gd name="T81" fmla="*/ 2147483647 h 382"/>
                <a:gd name="T82" fmla="*/ 2147483647 w 504"/>
                <a:gd name="T83" fmla="*/ 2147483647 h 382"/>
                <a:gd name="T84" fmla="*/ 2147483647 w 504"/>
                <a:gd name="T85" fmla="*/ 2147483647 h 382"/>
                <a:gd name="T86" fmla="*/ 2147483647 w 504"/>
                <a:gd name="T87" fmla="*/ 2147483647 h 382"/>
                <a:gd name="T88" fmla="*/ 2147483647 w 504"/>
                <a:gd name="T89" fmla="*/ 2147483647 h 382"/>
                <a:gd name="T90" fmla="*/ 2147483647 w 504"/>
                <a:gd name="T91" fmla="*/ 2147483647 h 382"/>
                <a:gd name="T92" fmla="*/ 2147483647 w 504"/>
                <a:gd name="T93" fmla="*/ 2147483647 h 382"/>
                <a:gd name="T94" fmla="*/ 2147483647 w 504"/>
                <a:gd name="T95" fmla="*/ 2147483647 h 382"/>
                <a:gd name="T96" fmla="*/ 2147483647 w 504"/>
                <a:gd name="T97" fmla="*/ 2147483647 h 382"/>
                <a:gd name="T98" fmla="*/ 2147483647 w 504"/>
                <a:gd name="T99" fmla="*/ 2147483647 h 382"/>
                <a:gd name="T100" fmla="*/ 2147483647 w 504"/>
                <a:gd name="T101" fmla="*/ 2147483647 h 382"/>
                <a:gd name="T102" fmla="*/ 2147483647 w 504"/>
                <a:gd name="T103" fmla="*/ 2147483647 h 382"/>
                <a:gd name="T104" fmla="*/ 2147483647 w 504"/>
                <a:gd name="T105" fmla="*/ 0 h 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4"/>
                <a:gd name="T160" fmla="*/ 0 h 382"/>
                <a:gd name="T161" fmla="*/ 504 w 504"/>
                <a:gd name="T162" fmla="*/ 382 h 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4" h="382">
                  <a:moveTo>
                    <a:pt x="479" y="0"/>
                  </a:moveTo>
                  <a:lnTo>
                    <a:pt x="477" y="4"/>
                  </a:lnTo>
                  <a:lnTo>
                    <a:pt x="476" y="14"/>
                  </a:lnTo>
                  <a:lnTo>
                    <a:pt x="471" y="27"/>
                  </a:lnTo>
                  <a:lnTo>
                    <a:pt x="466" y="44"/>
                  </a:lnTo>
                  <a:lnTo>
                    <a:pt x="457" y="64"/>
                  </a:lnTo>
                  <a:lnTo>
                    <a:pt x="444" y="87"/>
                  </a:lnTo>
                  <a:lnTo>
                    <a:pt x="429" y="110"/>
                  </a:lnTo>
                  <a:lnTo>
                    <a:pt x="409" y="134"/>
                  </a:lnTo>
                  <a:lnTo>
                    <a:pt x="385" y="158"/>
                  </a:lnTo>
                  <a:lnTo>
                    <a:pt x="356" y="182"/>
                  </a:lnTo>
                  <a:lnTo>
                    <a:pt x="320" y="205"/>
                  </a:lnTo>
                  <a:lnTo>
                    <a:pt x="281" y="225"/>
                  </a:lnTo>
                  <a:lnTo>
                    <a:pt x="234" y="244"/>
                  </a:lnTo>
                  <a:lnTo>
                    <a:pt x="181" y="259"/>
                  </a:lnTo>
                  <a:lnTo>
                    <a:pt x="120" y="269"/>
                  </a:lnTo>
                  <a:lnTo>
                    <a:pt x="51" y="277"/>
                  </a:lnTo>
                  <a:lnTo>
                    <a:pt x="40" y="277"/>
                  </a:lnTo>
                  <a:lnTo>
                    <a:pt x="38" y="288"/>
                  </a:lnTo>
                  <a:lnTo>
                    <a:pt x="35" y="305"/>
                  </a:lnTo>
                  <a:lnTo>
                    <a:pt x="28" y="325"/>
                  </a:lnTo>
                  <a:lnTo>
                    <a:pt x="16" y="345"/>
                  </a:lnTo>
                  <a:lnTo>
                    <a:pt x="0" y="355"/>
                  </a:lnTo>
                  <a:lnTo>
                    <a:pt x="4" y="382"/>
                  </a:lnTo>
                  <a:lnTo>
                    <a:pt x="18" y="378"/>
                  </a:lnTo>
                  <a:lnTo>
                    <a:pt x="30" y="371"/>
                  </a:lnTo>
                  <a:lnTo>
                    <a:pt x="40" y="361"/>
                  </a:lnTo>
                  <a:lnTo>
                    <a:pt x="47" y="349"/>
                  </a:lnTo>
                  <a:lnTo>
                    <a:pt x="53" y="336"/>
                  </a:lnTo>
                  <a:lnTo>
                    <a:pt x="58" y="324"/>
                  </a:lnTo>
                  <a:lnTo>
                    <a:pt x="61" y="312"/>
                  </a:lnTo>
                  <a:lnTo>
                    <a:pt x="64" y="302"/>
                  </a:lnTo>
                  <a:lnTo>
                    <a:pt x="134" y="295"/>
                  </a:lnTo>
                  <a:lnTo>
                    <a:pt x="195" y="282"/>
                  </a:lnTo>
                  <a:lnTo>
                    <a:pt x="251" y="265"/>
                  </a:lnTo>
                  <a:lnTo>
                    <a:pt x="299" y="245"/>
                  </a:lnTo>
                  <a:lnTo>
                    <a:pt x="340" y="222"/>
                  </a:lnTo>
                  <a:lnTo>
                    <a:pt x="376" y="198"/>
                  </a:lnTo>
                  <a:lnTo>
                    <a:pt x="406" y="172"/>
                  </a:lnTo>
                  <a:lnTo>
                    <a:pt x="432" y="147"/>
                  </a:lnTo>
                  <a:lnTo>
                    <a:pt x="452" y="120"/>
                  </a:lnTo>
                  <a:lnTo>
                    <a:pt x="469" y="95"/>
                  </a:lnTo>
                  <a:lnTo>
                    <a:pt x="480" y="71"/>
                  </a:lnTo>
                  <a:lnTo>
                    <a:pt x="490" y="51"/>
                  </a:lnTo>
                  <a:lnTo>
                    <a:pt x="497" y="33"/>
                  </a:lnTo>
                  <a:lnTo>
                    <a:pt x="501" y="18"/>
                  </a:lnTo>
                  <a:lnTo>
                    <a:pt x="503" y="8"/>
                  </a:lnTo>
                  <a:lnTo>
                    <a:pt x="504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2" name="Freeform 37">
              <a:extLst>
                <a:ext uri="{FF2B5EF4-FFF2-40B4-BE49-F238E27FC236}">
                  <a16:creationId xmlns:a16="http://schemas.microsoft.com/office/drawing/2014/main" id="{6EC4816B-74ED-6572-00FA-EB3CC063A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6094413"/>
              <a:ext cx="261938" cy="220663"/>
            </a:xfrm>
            <a:custGeom>
              <a:avLst/>
              <a:gdLst>
                <a:gd name="T0" fmla="*/ 2147483647 w 329"/>
                <a:gd name="T1" fmla="*/ 0 h 278"/>
                <a:gd name="T2" fmla="*/ 2147483647 w 329"/>
                <a:gd name="T3" fmla="*/ 2147483647 h 278"/>
                <a:gd name="T4" fmla="*/ 2147483647 w 329"/>
                <a:gd name="T5" fmla="*/ 2147483647 h 278"/>
                <a:gd name="T6" fmla="*/ 2147483647 w 329"/>
                <a:gd name="T7" fmla="*/ 2147483647 h 278"/>
                <a:gd name="T8" fmla="*/ 2147483647 w 329"/>
                <a:gd name="T9" fmla="*/ 2147483647 h 278"/>
                <a:gd name="T10" fmla="*/ 2147483647 w 329"/>
                <a:gd name="T11" fmla="*/ 2147483647 h 278"/>
                <a:gd name="T12" fmla="*/ 2147483647 w 329"/>
                <a:gd name="T13" fmla="*/ 2147483647 h 278"/>
                <a:gd name="T14" fmla="*/ 2147483647 w 329"/>
                <a:gd name="T15" fmla="*/ 2147483647 h 278"/>
                <a:gd name="T16" fmla="*/ 2147483647 w 329"/>
                <a:gd name="T17" fmla="*/ 2147483647 h 278"/>
                <a:gd name="T18" fmla="*/ 2147483647 w 329"/>
                <a:gd name="T19" fmla="*/ 2147483647 h 278"/>
                <a:gd name="T20" fmla="*/ 2147483647 w 329"/>
                <a:gd name="T21" fmla="*/ 2147483647 h 278"/>
                <a:gd name="T22" fmla="*/ 2147483647 w 329"/>
                <a:gd name="T23" fmla="*/ 2147483647 h 278"/>
                <a:gd name="T24" fmla="*/ 2147483647 w 329"/>
                <a:gd name="T25" fmla="*/ 2147483647 h 278"/>
                <a:gd name="T26" fmla="*/ 2147483647 w 329"/>
                <a:gd name="T27" fmla="*/ 2147483647 h 278"/>
                <a:gd name="T28" fmla="*/ 2147483647 w 329"/>
                <a:gd name="T29" fmla="*/ 2147483647 h 278"/>
                <a:gd name="T30" fmla="*/ 2147483647 w 329"/>
                <a:gd name="T31" fmla="*/ 2147483647 h 278"/>
                <a:gd name="T32" fmla="*/ 2147483647 w 329"/>
                <a:gd name="T33" fmla="*/ 2147483647 h 278"/>
                <a:gd name="T34" fmla="*/ 2147483647 w 329"/>
                <a:gd name="T35" fmla="*/ 2147483647 h 278"/>
                <a:gd name="T36" fmla="*/ 2147483647 w 329"/>
                <a:gd name="T37" fmla="*/ 2147483647 h 278"/>
                <a:gd name="T38" fmla="*/ 2147483647 w 329"/>
                <a:gd name="T39" fmla="*/ 2147483647 h 278"/>
                <a:gd name="T40" fmla="*/ 2147483647 w 329"/>
                <a:gd name="T41" fmla="*/ 2147483647 h 278"/>
                <a:gd name="T42" fmla="*/ 2147483647 w 329"/>
                <a:gd name="T43" fmla="*/ 2147483647 h 278"/>
                <a:gd name="T44" fmla="*/ 2147483647 w 329"/>
                <a:gd name="T45" fmla="*/ 2147483647 h 278"/>
                <a:gd name="T46" fmla="*/ 2147483647 w 329"/>
                <a:gd name="T47" fmla="*/ 2147483647 h 278"/>
                <a:gd name="T48" fmla="*/ 2147483647 w 329"/>
                <a:gd name="T49" fmla="*/ 2147483647 h 278"/>
                <a:gd name="T50" fmla="*/ 2147483647 w 329"/>
                <a:gd name="T51" fmla="*/ 2147483647 h 278"/>
                <a:gd name="T52" fmla="*/ 2147483647 w 329"/>
                <a:gd name="T53" fmla="*/ 2147483647 h 278"/>
                <a:gd name="T54" fmla="*/ 0 w 329"/>
                <a:gd name="T55" fmla="*/ 2147483647 h 278"/>
                <a:gd name="T56" fmla="*/ 2147483647 w 329"/>
                <a:gd name="T57" fmla="*/ 2147483647 h 278"/>
                <a:gd name="T58" fmla="*/ 2147483647 w 329"/>
                <a:gd name="T59" fmla="*/ 2147483647 h 278"/>
                <a:gd name="T60" fmla="*/ 2147483647 w 329"/>
                <a:gd name="T61" fmla="*/ 2147483647 h 278"/>
                <a:gd name="T62" fmla="*/ 2147483647 w 329"/>
                <a:gd name="T63" fmla="*/ 2147483647 h 278"/>
                <a:gd name="T64" fmla="*/ 2147483647 w 329"/>
                <a:gd name="T65" fmla="*/ 2147483647 h 278"/>
                <a:gd name="T66" fmla="*/ 2147483647 w 329"/>
                <a:gd name="T67" fmla="*/ 2147483647 h 278"/>
                <a:gd name="T68" fmla="*/ 2147483647 w 329"/>
                <a:gd name="T69" fmla="*/ 2147483647 h 278"/>
                <a:gd name="T70" fmla="*/ 2147483647 w 329"/>
                <a:gd name="T71" fmla="*/ 2147483647 h 278"/>
                <a:gd name="T72" fmla="*/ 2147483647 w 329"/>
                <a:gd name="T73" fmla="*/ 2147483647 h 278"/>
                <a:gd name="T74" fmla="*/ 2147483647 w 329"/>
                <a:gd name="T75" fmla="*/ 2147483647 h 278"/>
                <a:gd name="T76" fmla="*/ 2147483647 w 329"/>
                <a:gd name="T77" fmla="*/ 2147483647 h 278"/>
                <a:gd name="T78" fmla="*/ 2147483647 w 329"/>
                <a:gd name="T79" fmla="*/ 2147483647 h 278"/>
                <a:gd name="T80" fmla="*/ 2147483647 w 329"/>
                <a:gd name="T81" fmla="*/ 2147483647 h 278"/>
                <a:gd name="T82" fmla="*/ 2147483647 w 329"/>
                <a:gd name="T83" fmla="*/ 2147483647 h 278"/>
                <a:gd name="T84" fmla="*/ 2147483647 w 329"/>
                <a:gd name="T85" fmla="*/ 2147483647 h 278"/>
                <a:gd name="T86" fmla="*/ 2147483647 w 329"/>
                <a:gd name="T87" fmla="*/ 2147483647 h 278"/>
                <a:gd name="T88" fmla="*/ 2147483647 w 329"/>
                <a:gd name="T89" fmla="*/ 2147483647 h 278"/>
                <a:gd name="T90" fmla="*/ 2147483647 w 329"/>
                <a:gd name="T91" fmla="*/ 2147483647 h 278"/>
                <a:gd name="T92" fmla="*/ 2147483647 w 329"/>
                <a:gd name="T93" fmla="*/ 2147483647 h 278"/>
                <a:gd name="T94" fmla="*/ 2147483647 w 329"/>
                <a:gd name="T95" fmla="*/ 2147483647 h 278"/>
                <a:gd name="T96" fmla="*/ 2147483647 w 329"/>
                <a:gd name="T97" fmla="*/ 2147483647 h 278"/>
                <a:gd name="T98" fmla="*/ 2147483647 w 329"/>
                <a:gd name="T99" fmla="*/ 2147483647 h 278"/>
                <a:gd name="T100" fmla="*/ 2147483647 w 329"/>
                <a:gd name="T101" fmla="*/ 2147483647 h 278"/>
                <a:gd name="T102" fmla="*/ 2147483647 w 329"/>
                <a:gd name="T103" fmla="*/ 2147483647 h 278"/>
                <a:gd name="T104" fmla="*/ 2147483647 w 329"/>
                <a:gd name="T105" fmla="*/ 2147483647 h 278"/>
                <a:gd name="T106" fmla="*/ 2147483647 w 329"/>
                <a:gd name="T107" fmla="*/ 2147483647 h 278"/>
                <a:gd name="T108" fmla="*/ 2147483647 w 329"/>
                <a:gd name="T109" fmla="*/ 2147483647 h 278"/>
                <a:gd name="T110" fmla="*/ 2147483647 w 329"/>
                <a:gd name="T111" fmla="*/ 2147483647 h 278"/>
                <a:gd name="T112" fmla="*/ 2147483647 w 329"/>
                <a:gd name="T113" fmla="*/ 0 h 2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278"/>
                <a:gd name="T173" fmla="*/ 329 w 329"/>
                <a:gd name="T174" fmla="*/ 278 h 2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278">
                  <a:moveTo>
                    <a:pt x="302" y="0"/>
                  </a:moveTo>
                  <a:lnTo>
                    <a:pt x="302" y="3"/>
                  </a:lnTo>
                  <a:lnTo>
                    <a:pt x="301" y="9"/>
                  </a:lnTo>
                  <a:lnTo>
                    <a:pt x="299" y="19"/>
                  </a:lnTo>
                  <a:lnTo>
                    <a:pt x="296" y="30"/>
                  </a:lnTo>
                  <a:lnTo>
                    <a:pt x="291" y="43"/>
                  </a:lnTo>
                  <a:lnTo>
                    <a:pt x="285" y="57"/>
                  </a:lnTo>
                  <a:lnTo>
                    <a:pt x="277" y="74"/>
                  </a:lnTo>
                  <a:lnTo>
                    <a:pt x="267" y="90"/>
                  </a:lnTo>
                  <a:lnTo>
                    <a:pt x="254" y="109"/>
                  </a:lnTo>
                  <a:lnTo>
                    <a:pt x="238" y="126"/>
                  </a:lnTo>
                  <a:lnTo>
                    <a:pt x="218" y="143"/>
                  </a:lnTo>
                  <a:lnTo>
                    <a:pt x="197" y="158"/>
                  </a:lnTo>
                  <a:lnTo>
                    <a:pt x="170" y="174"/>
                  </a:lnTo>
                  <a:lnTo>
                    <a:pt x="140" y="188"/>
                  </a:lnTo>
                  <a:lnTo>
                    <a:pt x="106" y="200"/>
                  </a:lnTo>
                  <a:lnTo>
                    <a:pt x="66" y="210"/>
                  </a:lnTo>
                  <a:lnTo>
                    <a:pt x="60" y="210"/>
                  </a:lnTo>
                  <a:lnTo>
                    <a:pt x="57" y="216"/>
                  </a:lnTo>
                  <a:lnTo>
                    <a:pt x="56" y="217"/>
                  </a:lnTo>
                  <a:lnTo>
                    <a:pt x="51" y="221"/>
                  </a:lnTo>
                  <a:lnTo>
                    <a:pt x="47" y="228"/>
                  </a:lnTo>
                  <a:lnTo>
                    <a:pt x="40" y="235"/>
                  </a:lnTo>
                  <a:lnTo>
                    <a:pt x="33" y="241"/>
                  </a:lnTo>
                  <a:lnTo>
                    <a:pt x="24" y="247"/>
                  </a:lnTo>
                  <a:lnTo>
                    <a:pt x="14" y="251"/>
                  </a:lnTo>
                  <a:lnTo>
                    <a:pt x="4" y="251"/>
                  </a:lnTo>
                  <a:lnTo>
                    <a:pt x="0" y="278"/>
                  </a:lnTo>
                  <a:lnTo>
                    <a:pt x="14" y="278"/>
                  </a:lnTo>
                  <a:lnTo>
                    <a:pt x="27" y="275"/>
                  </a:lnTo>
                  <a:lnTo>
                    <a:pt x="39" y="271"/>
                  </a:lnTo>
                  <a:lnTo>
                    <a:pt x="50" y="264"/>
                  </a:lnTo>
                  <a:lnTo>
                    <a:pt x="59" y="255"/>
                  </a:lnTo>
                  <a:lnTo>
                    <a:pt x="66" y="248"/>
                  </a:lnTo>
                  <a:lnTo>
                    <a:pt x="73" y="240"/>
                  </a:lnTo>
                  <a:lnTo>
                    <a:pt x="77" y="234"/>
                  </a:lnTo>
                  <a:lnTo>
                    <a:pt x="114" y="224"/>
                  </a:lnTo>
                  <a:lnTo>
                    <a:pt x="148" y="213"/>
                  </a:lnTo>
                  <a:lnTo>
                    <a:pt x="178" y="200"/>
                  </a:lnTo>
                  <a:lnTo>
                    <a:pt x="205" y="186"/>
                  </a:lnTo>
                  <a:lnTo>
                    <a:pt x="228" y="168"/>
                  </a:lnTo>
                  <a:lnTo>
                    <a:pt x="248" y="153"/>
                  </a:lnTo>
                  <a:lnTo>
                    <a:pt x="265" y="136"/>
                  </a:lnTo>
                  <a:lnTo>
                    <a:pt x="279" y="117"/>
                  </a:lnTo>
                  <a:lnTo>
                    <a:pt x="292" y="100"/>
                  </a:lnTo>
                  <a:lnTo>
                    <a:pt x="302" y="83"/>
                  </a:lnTo>
                  <a:lnTo>
                    <a:pt x="311" y="67"/>
                  </a:lnTo>
                  <a:lnTo>
                    <a:pt x="316" y="52"/>
                  </a:lnTo>
                  <a:lnTo>
                    <a:pt x="321" y="39"/>
                  </a:lnTo>
                  <a:lnTo>
                    <a:pt x="325" y="26"/>
                  </a:lnTo>
                  <a:lnTo>
                    <a:pt x="326" y="16"/>
                  </a:lnTo>
                  <a:lnTo>
                    <a:pt x="328" y="9"/>
                  </a:lnTo>
                  <a:lnTo>
                    <a:pt x="329" y="6"/>
                  </a:lnTo>
                  <a:lnTo>
                    <a:pt x="329" y="5"/>
                  </a:lnTo>
                  <a:lnTo>
                    <a:pt x="329" y="3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3" name="Freeform 38">
              <a:extLst>
                <a:ext uri="{FF2B5EF4-FFF2-40B4-BE49-F238E27FC236}">
                  <a16:creationId xmlns:a16="http://schemas.microsoft.com/office/drawing/2014/main" id="{BC1D7384-A887-C773-860E-DD9209A0D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150" y="5915025"/>
              <a:ext cx="176213" cy="390525"/>
            </a:xfrm>
            <a:custGeom>
              <a:avLst/>
              <a:gdLst>
                <a:gd name="T0" fmla="*/ 2147483647 w 221"/>
                <a:gd name="T1" fmla="*/ 2147483647 h 492"/>
                <a:gd name="T2" fmla="*/ 2147483647 w 221"/>
                <a:gd name="T3" fmla="*/ 2147483647 h 492"/>
                <a:gd name="T4" fmla="*/ 2147483647 w 221"/>
                <a:gd name="T5" fmla="*/ 2147483647 h 492"/>
                <a:gd name="T6" fmla="*/ 2147483647 w 221"/>
                <a:gd name="T7" fmla="*/ 2147483647 h 492"/>
                <a:gd name="T8" fmla="*/ 2147483647 w 221"/>
                <a:gd name="T9" fmla="*/ 2147483647 h 492"/>
                <a:gd name="T10" fmla="*/ 2147483647 w 221"/>
                <a:gd name="T11" fmla="*/ 2147483647 h 492"/>
                <a:gd name="T12" fmla="*/ 2147483647 w 221"/>
                <a:gd name="T13" fmla="*/ 2147483647 h 492"/>
                <a:gd name="T14" fmla="*/ 2147483647 w 221"/>
                <a:gd name="T15" fmla="*/ 2147483647 h 492"/>
                <a:gd name="T16" fmla="*/ 2147483647 w 221"/>
                <a:gd name="T17" fmla="*/ 2147483647 h 492"/>
                <a:gd name="T18" fmla="*/ 2147483647 w 221"/>
                <a:gd name="T19" fmla="*/ 2147483647 h 492"/>
                <a:gd name="T20" fmla="*/ 2147483647 w 221"/>
                <a:gd name="T21" fmla="*/ 2147483647 h 492"/>
                <a:gd name="T22" fmla="*/ 2147483647 w 221"/>
                <a:gd name="T23" fmla="*/ 2147483647 h 492"/>
                <a:gd name="T24" fmla="*/ 2147483647 w 221"/>
                <a:gd name="T25" fmla="*/ 2147483647 h 492"/>
                <a:gd name="T26" fmla="*/ 2147483647 w 221"/>
                <a:gd name="T27" fmla="*/ 2147483647 h 492"/>
                <a:gd name="T28" fmla="*/ 2147483647 w 221"/>
                <a:gd name="T29" fmla="*/ 2147483647 h 492"/>
                <a:gd name="T30" fmla="*/ 2147483647 w 221"/>
                <a:gd name="T31" fmla="*/ 2147483647 h 492"/>
                <a:gd name="T32" fmla="*/ 2147483647 w 221"/>
                <a:gd name="T33" fmla="*/ 2147483647 h 492"/>
                <a:gd name="T34" fmla="*/ 2147483647 w 221"/>
                <a:gd name="T35" fmla="*/ 2147483647 h 492"/>
                <a:gd name="T36" fmla="*/ 0 w 221"/>
                <a:gd name="T37" fmla="*/ 2147483647 h 492"/>
                <a:gd name="T38" fmla="*/ 2147483647 w 221"/>
                <a:gd name="T39" fmla="*/ 2147483647 h 492"/>
                <a:gd name="T40" fmla="*/ 2147483647 w 221"/>
                <a:gd name="T41" fmla="*/ 2147483647 h 492"/>
                <a:gd name="T42" fmla="*/ 2147483647 w 221"/>
                <a:gd name="T43" fmla="*/ 2147483647 h 492"/>
                <a:gd name="T44" fmla="*/ 2147483647 w 221"/>
                <a:gd name="T45" fmla="*/ 2147483647 h 492"/>
                <a:gd name="T46" fmla="*/ 2147483647 w 221"/>
                <a:gd name="T47" fmla="*/ 2147483647 h 492"/>
                <a:gd name="T48" fmla="*/ 2147483647 w 221"/>
                <a:gd name="T49" fmla="*/ 2147483647 h 492"/>
                <a:gd name="T50" fmla="*/ 2147483647 w 221"/>
                <a:gd name="T51" fmla="*/ 2147483647 h 492"/>
                <a:gd name="T52" fmla="*/ 2147483647 w 221"/>
                <a:gd name="T53" fmla="*/ 2147483647 h 492"/>
                <a:gd name="T54" fmla="*/ 2147483647 w 221"/>
                <a:gd name="T55" fmla="*/ 2147483647 h 492"/>
                <a:gd name="T56" fmla="*/ 2147483647 w 221"/>
                <a:gd name="T57" fmla="*/ 2147483647 h 492"/>
                <a:gd name="T58" fmla="*/ 2147483647 w 221"/>
                <a:gd name="T59" fmla="*/ 2147483647 h 492"/>
                <a:gd name="T60" fmla="*/ 2147483647 w 221"/>
                <a:gd name="T61" fmla="*/ 2147483647 h 492"/>
                <a:gd name="T62" fmla="*/ 2147483647 w 221"/>
                <a:gd name="T63" fmla="*/ 2147483647 h 492"/>
                <a:gd name="T64" fmla="*/ 2147483647 w 221"/>
                <a:gd name="T65" fmla="*/ 2147483647 h 492"/>
                <a:gd name="T66" fmla="*/ 2147483647 w 221"/>
                <a:gd name="T67" fmla="*/ 2147483647 h 492"/>
                <a:gd name="T68" fmla="*/ 2147483647 w 221"/>
                <a:gd name="T69" fmla="*/ 2147483647 h 492"/>
                <a:gd name="T70" fmla="*/ 2147483647 w 221"/>
                <a:gd name="T71" fmla="*/ 2147483647 h 492"/>
                <a:gd name="T72" fmla="*/ 2147483647 w 221"/>
                <a:gd name="T73" fmla="*/ 2147483647 h 492"/>
                <a:gd name="T74" fmla="*/ 2147483647 w 221"/>
                <a:gd name="T75" fmla="*/ 2147483647 h 492"/>
                <a:gd name="T76" fmla="*/ 2147483647 w 221"/>
                <a:gd name="T77" fmla="*/ 2147483647 h 492"/>
                <a:gd name="T78" fmla="*/ 2147483647 w 221"/>
                <a:gd name="T79" fmla="*/ 2147483647 h 492"/>
                <a:gd name="T80" fmla="*/ 2147483647 w 221"/>
                <a:gd name="T81" fmla="*/ 2147483647 h 492"/>
                <a:gd name="T82" fmla="*/ 2147483647 w 221"/>
                <a:gd name="T83" fmla="*/ 2147483647 h 492"/>
                <a:gd name="T84" fmla="*/ 2147483647 w 221"/>
                <a:gd name="T85" fmla="*/ 2147483647 h 492"/>
                <a:gd name="T86" fmla="*/ 2147483647 w 221"/>
                <a:gd name="T87" fmla="*/ 2147483647 h 492"/>
                <a:gd name="T88" fmla="*/ 2147483647 w 221"/>
                <a:gd name="T89" fmla="*/ 2147483647 h 492"/>
                <a:gd name="T90" fmla="*/ 2147483647 w 221"/>
                <a:gd name="T91" fmla="*/ 2147483647 h 492"/>
                <a:gd name="T92" fmla="*/ 2147483647 w 221"/>
                <a:gd name="T93" fmla="*/ 2147483647 h 492"/>
                <a:gd name="T94" fmla="*/ 2147483647 w 221"/>
                <a:gd name="T95" fmla="*/ 0 h 492"/>
                <a:gd name="T96" fmla="*/ 2147483647 w 221"/>
                <a:gd name="T97" fmla="*/ 2147483647 h 4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492"/>
                <a:gd name="T149" fmla="*/ 221 w 221"/>
                <a:gd name="T150" fmla="*/ 492 h 4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492">
                  <a:moveTo>
                    <a:pt x="187" y="7"/>
                  </a:moveTo>
                  <a:lnTo>
                    <a:pt x="189" y="19"/>
                  </a:lnTo>
                  <a:lnTo>
                    <a:pt x="192" y="44"/>
                  </a:lnTo>
                  <a:lnTo>
                    <a:pt x="192" y="81"/>
                  </a:lnTo>
                  <a:lnTo>
                    <a:pt x="187" y="128"/>
                  </a:lnTo>
                  <a:lnTo>
                    <a:pt x="171" y="182"/>
                  </a:lnTo>
                  <a:lnTo>
                    <a:pt x="141" y="242"/>
                  </a:lnTo>
                  <a:lnTo>
                    <a:pt x="95" y="304"/>
                  </a:lnTo>
                  <a:lnTo>
                    <a:pt x="28" y="366"/>
                  </a:lnTo>
                  <a:lnTo>
                    <a:pt x="18" y="375"/>
                  </a:lnTo>
                  <a:lnTo>
                    <a:pt x="26" y="385"/>
                  </a:lnTo>
                  <a:lnTo>
                    <a:pt x="28" y="389"/>
                  </a:lnTo>
                  <a:lnTo>
                    <a:pt x="33" y="401"/>
                  </a:lnTo>
                  <a:lnTo>
                    <a:pt x="35" y="416"/>
                  </a:lnTo>
                  <a:lnTo>
                    <a:pt x="34" y="433"/>
                  </a:lnTo>
                  <a:lnTo>
                    <a:pt x="30" y="443"/>
                  </a:lnTo>
                  <a:lnTo>
                    <a:pt x="23" y="452"/>
                  </a:lnTo>
                  <a:lnTo>
                    <a:pt x="13" y="460"/>
                  </a:lnTo>
                  <a:lnTo>
                    <a:pt x="0" y="466"/>
                  </a:lnTo>
                  <a:lnTo>
                    <a:pt x="10" y="492"/>
                  </a:lnTo>
                  <a:lnTo>
                    <a:pt x="20" y="488"/>
                  </a:lnTo>
                  <a:lnTo>
                    <a:pt x="28" y="482"/>
                  </a:lnTo>
                  <a:lnTo>
                    <a:pt x="35" y="476"/>
                  </a:lnTo>
                  <a:lnTo>
                    <a:pt x="43" y="470"/>
                  </a:lnTo>
                  <a:lnTo>
                    <a:pt x="48" y="465"/>
                  </a:lnTo>
                  <a:lnTo>
                    <a:pt x="54" y="458"/>
                  </a:lnTo>
                  <a:lnTo>
                    <a:pt x="58" y="449"/>
                  </a:lnTo>
                  <a:lnTo>
                    <a:pt x="61" y="442"/>
                  </a:lnTo>
                  <a:lnTo>
                    <a:pt x="61" y="439"/>
                  </a:lnTo>
                  <a:lnTo>
                    <a:pt x="63" y="438"/>
                  </a:lnTo>
                  <a:lnTo>
                    <a:pt x="63" y="435"/>
                  </a:lnTo>
                  <a:lnTo>
                    <a:pt x="63" y="433"/>
                  </a:lnTo>
                  <a:lnTo>
                    <a:pt x="63" y="418"/>
                  </a:lnTo>
                  <a:lnTo>
                    <a:pt x="61" y="403"/>
                  </a:lnTo>
                  <a:lnTo>
                    <a:pt x="57" y="391"/>
                  </a:lnTo>
                  <a:lnTo>
                    <a:pt x="54" y="381"/>
                  </a:lnTo>
                  <a:lnTo>
                    <a:pt x="92" y="346"/>
                  </a:lnTo>
                  <a:lnTo>
                    <a:pt x="124" y="311"/>
                  </a:lnTo>
                  <a:lnTo>
                    <a:pt x="151" y="277"/>
                  </a:lnTo>
                  <a:lnTo>
                    <a:pt x="172" y="242"/>
                  </a:lnTo>
                  <a:lnTo>
                    <a:pt x="189" y="210"/>
                  </a:lnTo>
                  <a:lnTo>
                    <a:pt x="201" y="177"/>
                  </a:lnTo>
                  <a:lnTo>
                    <a:pt x="211" y="147"/>
                  </a:lnTo>
                  <a:lnTo>
                    <a:pt x="216" y="118"/>
                  </a:lnTo>
                  <a:lnTo>
                    <a:pt x="221" y="73"/>
                  </a:lnTo>
                  <a:lnTo>
                    <a:pt x="219" y="36"/>
                  </a:lnTo>
                  <a:lnTo>
                    <a:pt x="216" y="11"/>
                  </a:lnTo>
                  <a:lnTo>
                    <a:pt x="214" y="0"/>
                  </a:lnTo>
                  <a:lnTo>
                    <a:pt x="187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4" name="Freeform 39">
              <a:extLst>
                <a:ext uri="{FF2B5EF4-FFF2-40B4-BE49-F238E27FC236}">
                  <a16:creationId xmlns:a16="http://schemas.microsoft.com/office/drawing/2014/main" id="{ECB0028B-5771-C423-7E3D-EC49685D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400" y="5715000"/>
              <a:ext cx="95250" cy="115888"/>
            </a:xfrm>
            <a:custGeom>
              <a:avLst/>
              <a:gdLst>
                <a:gd name="T0" fmla="*/ 0 w 121"/>
                <a:gd name="T1" fmla="*/ 2147483647 h 145"/>
                <a:gd name="T2" fmla="*/ 2147483647 w 121"/>
                <a:gd name="T3" fmla="*/ 2147483647 h 145"/>
                <a:gd name="T4" fmla="*/ 2147483647 w 121"/>
                <a:gd name="T5" fmla="*/ 2147483647 h 145"/>
                <a:gd name="T6" fmla="*/ 2147483647 w 121"/>
                <a:gd name="T7" fmla="*/ 2147483647 h 145"/>
                <a:gd name="T8" fmla="*/ 2147483647 w 121"/>
                <a:gd name="T9" fmla="*/ 2147483647 h 145"/>
                <a:gd name="T10" fmla="*/ 2147483647 w 121"/>
                <a:gd name="T11" fmla="*/ 2147483647 h 145"/>
                <a:gd name="T12" fmla="*/ 2147483647 w 121"/>
                <a:gd name="T13" fmla="*/ 2147483647 h 145"/>
                <a:gd name="T14" fmla="*/ 2147483647 w 121"/>
                <a:gd name="T15" fmla="*/ 2147483647 h 145"/>
                <a:gd name="T16" fmla="*/ 2147483647 w 121"/>
                <a:gd name="T17" fmla="*/ 2147483647 h 145"/>
                <a:gd name="T18" fmla="*/ 2147483647 w 121"/>
                <a:gd name="T19" fmla="*/ 2147483647 h 145"/>
                <a:gd name="T20" fmla="*/ 2147483647 w 121"/>
                <a:gd name="T21" fmla="*/ 2147483647 h 145"/>
                <a:gd name="T22" fmla="*/ 2147483647 w 121"/>
                <a:gd name="T23" fmla="*/ 2147483647 h 145"/>
                <a:gd name="T24" fmla="*/ 2147483647 w 121"/>
                <a:gd name="T25" fmla="*/ 2147483647 h 145"/>
                <a:gd name="T26" fmla="*/ 2147483647 w 121"/>
                <a:gd name="T27" fmla="*/ 2147483647 h 145"/>
                <a:gd name="T28" fmla="*/ 2147483647 w 121"/>
                <a:gd name="T29" fmla="*/ 2147483647 h 145"/>
                <a:gd name="T30" fmla="*/ 2147483647 w 121"/>
                <a:gd name="T31" fmla="*/ 2147483647 h 145"/>
                <a:gd name="T32" fmla="*/ 2147483647 w 121"/>
                <a:gd name="T33" fmla="*/ 2147483647 h 145"/>
                <a:gd name="T34" fmla="*/ 2147483647 w 121"/>
                <a:gd name="T35" fmla="*/ 2147483647 h 145"/>
                <a:gd name="T36" fmla="*/ 2147483647 w 121"/>
                <a:gd name="T37" fmla="*/ 2147483647 h 145"/>
                <a:gd name="T38" fmla="*/ 2147483647 w 121"/>
                <a:gd name="T39" fmla="*/ 2147483647 h 145"/>
                <a:gd name="T40" fmla="*/ 2147483647 w 121"/>
                <a:gd name="T41" fmla="*/ 2147483647 h 145"/>
                <a:gd name="T42" fmla="*/ 2147483647 w 121"/>
                <a:gd name="T43" fmla="*/ 2147483647 h 145"/>
                <a:gd name="T44" fmla="*/ 2147483647 w 121"/>
                <a:gd name="T45" fmla="*/ 2147483647 h 145"/>
                <a:gd name="T46" fmla="*/ 2147483647 w 121"/>
                <a:gd name="T47" fmla="*/ 2147483647 h 145"/>
                <a:gd name="T48" fmla="*/ 2147483647 w 121"/>
                <a:gd name="T49" fmla="*/ 2147483647 h 145"/>
                <a:gd name="T50" fmla="*/ 2147483647 w 121"/>
                <a:gd name="T51" fmla="*/ 0 h 145"/>
                <a:gd name="T52" fmla="*/ 0 w 121"/>
                <a:gd name="T53" fmla="*/ 2147483647 h 1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45"/>
                <a:gd name="T83" fmla="*/ 121 w 121"/>
                <a:gd name="T84" fmla="*/ 145 h 1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45">
                  <a:moveTo>
                    <a:pt x="0" y="27"/>
                  </a:moveTo>
                  <a:lnTo>
                    <a:pt x="9" y="28"/>
                  </a:lnTo>
                  <a:lnTo>
                    <a:pt x="22" y="32"/>
                  </a:lnTo>
                  <a:lnTo>
                    <a:pt x="35" y="37"/>
                  </a:lnTo>
                  <a:lnTo>
                    <a:pt x="49" y="42"/>
                  </a:lnTo>
                  <a:lnTo>
                    <a:pt x="62" y="50"/>
                  </a:lnTo>
                  <a:lnTo>
                    <a:pt x="74" y="60"/>
                  </a:lnTo>
                  <a:lnTo>
                    <a:pt x="84" y="69"/>
                  </a:lnTo>
                  <a:lnTo>
                    <a:pt x="91" y="81"/>
                  </a:lnTo>
                  <a:lnTo>
                    <a:pt x="94" y="92"/>
                  </a:lnTo>
                  <a:lnTo>
                    <a:pt x="93" y="104"/>
                  </a:lnTo>
                  <a:lnTo>
                    <a:pt x="89" y="117"/>
                  </a:lnTo>
                  <a:lnTo>
                    <a:pt x="82" y="131"/>
                  </a:lnTo>
                  <a:lnTo>
                    <a:pt x="106" y="145"/>
                  </a:lnTo>
                  <a:lnTo>
                    <a:pt x="116" y="125"/>
                  </a:lnTo>
                  <a:lnTo>
                    <a:pt x="121" y="105"/>
                  </a:lnTo>
                  <a:lnTo>
                    <a:pt x="121" y="87"/>
                  </a:lnTo>
                  <a:lnTo>
                    <a:pt x="117" y="69"/>
                  </a:lnTo>
                  <a:lnTo>
                    <a:pt x="106" y="52"/>
                  </a:lnTo>
                  <a:lnTo>
                    <a:pt x="90" y="37"/>
                  </a:lnTo>
                  <a:lnTo>
                    <a:pt x="73" y="25"/>
                  </a:lnTo>
                  <a:lnTo>
                    <a:pt x="54" y="15"/>
                  </a:lnTo>
                  <a:lnTo>
                    <a:pt x="36" y="8"/>
                  </a:lnTo>
                  <a:lnTo>
                    <a:pt x="22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5" name="Freeform 40">
              <a:extLst>
                <a:ext uri="{FF2B5EF4-FFF2-40B4-BE49-F238E27FC236}">
                  <a16:creationId xmlns:a16="http://schemas.microsoft.com/office/drawing/2014/main" id="{8E65C5BF-5780-C23B-0D00-638A4A848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0" y="4833938"/>
              <a:ext cx="204788" cy="152400"/>
            </a:xfrm>
            <a:custGeom>
              <a:avLst/>
              <a:gdLst>
                <a:gd name="T0" fmla="*/ 2147483647 w 258"/>
                <a:gd name="T1" fmla="*/ 2147483647 h 194"/>
                <a:gd name="T2" fmla="*/ 2147483647 w 258"/>
                <a:gd name="T3" fmla="*/ 2147483647 h 194"/>
                <a:gd name="T4" fmla="*/ 2147483647 w 258"/>
                <a:gd name="T5" fmla="*/ 2147483647 h 194"/>
                <a:gd name="T6" fmla="*/ 2147483647 w 258"/>
                <a:gd name="T7" fmla="*/ 2147483647 h 194"/>
                <a:gd name="T8" fmla="*/ 2147483647 w 258"/>
                <a:gd name="T9" fmla="*/ 2147483647 h 194"/>
                <a:gd name="T10" fmla="*/ 2147483647 w 258"/>
                <a:gd name="T11" fmla="*/ 2147483647 h 194"/>
                <a:gd name="T12" fmla="*/ 2147483647 w 258"/>
                <a:gd name="T13" fmla="*/ 2147483647 h 194"/>
                <a:gd name="T14" fmla="*/ 2147483647 w 258"/>
                <a:gd name="T15" fmla="*/ 2147483647 h 194"/>
                <a:gd name="T16" fmla="*/ 2147483647 w 258"/>
                <a:gd name="T17" fmla="*/ 0 h 194"/>
                <a:gd name="T18" fmla="*/ 2147483647 w 258"/>
                <a:gd name="T19" fmla="*/ 2147483647 h 194"/>
                <a:gd name="T20" fmla="*/ 2147483647 w 258"/>
                <a:gd name="T21" fmla="*/ 2147483647 h 194"/>
                <a:gd name="T22" fmla="*/ 2147483647 w 258"/>
                <a:gd name="T23" fmla="*/ 2147483647 h 194"/>
                <a:gd name="T24" fmla="*/ 2147483647 w 258"/>
                <a:gd name="T25" fmla="*/ 2147483647 h 194"/>
                <a:gd name="T26" fmla="*/ 2147483647 w 258"/>
                <a:gd name="T27" fmla="*/ 2147483647 h 194"/>
                <a:gd name="T28" fmla="*/ 2147483647 w 258"/>
                <a:gd name="T29" fmla="*/ 2147483647 h 194"/>
                <a:gd name="T30" fmla="*/ 2147483647 w 258"/>
                <a:gd name="T31" fmla="*/ 2147483647 h 194"/>
                <a:gd name="T32" fmla="*/ 2147483647 w 258"/>
                <a:gd name="T33" fmla="*/ 2147483647 h 194"/>
                <a:gd name="T34" fmla="*/ 2147483647 w 258"/>
                <a:gd name="T35" fmla="*/ 2147483647 h 194"/>
                <a:gd name="T36" fmla="*/ 2147483647 w 258"/>
                <a:gd name="T37" fmla="*/ 2147483647 h 194"/>
                <a:gd name="T38" fmla="*/ 2147483647 w 258"/>
                <a:gd name="T39" fmla="*/ 2147483647 h 194"/>
                <a:gd name="T40" fmla="*/ 2147483647 w 258"/>
                <a:gd name="T41" fmla="*/ 2147483647 h 194"/>
                <a:gd name="T42" fmla="*/ 2147483647 w 258"/>
                <a:gd name="T43" fmla="*/ 2147483647 h 194"/>
                <a:gd name="T44" fmla="*/ 2147483647 w 258"/>
                <a:gd name="T45" fmla="*/ 2147483647 h 194"/>
                <a:gd name="T46" fmla="*/ 2147483647 w 258"/>
                <a:gd name="T47" fmla="*/ 2147483647 h 194"/>
                <a:gd name="T48" fmla="*/ 2147483647 w 258"/>
                <a:gd name="T49" fmla="*/ 2147483647 h 194"/>
                <a:gd name="T50" fmla="*/ 2147483647 w 258"/>
                <a:gd name="T51" fmla="*/ 2147483647 h 194"/>
                <a:gd name="T52" fmla="*/ 2147483647 w 258"/>
                <a:gd name="T53" fmla="*/ 2147483647 h 194"/>
                <a:gd name="T54" fmla="*/ 2147483647 w 258"/>
                <a:gd name="T55" fmla="*/ 2147483647 h 194"/>
                <a:gd name="T56" fmla="*/ 2147483647 w 258"/>
                <a:gd name="T57" fmla="*/ 2147483647 h 194"/>
                <a:gd name="T58" fmla="*/ 2147483647 w 258"/>
                <a:gd name="T59" fmla="*/ 2147483647 h 194"/>
                <a:gd name="T60" fmla="*/ 2147483647 w 258"/>
                <a:gd name="T61" fmla="*/ 2147483647 h 194"/>
                <a:gd name="T62" fmla="*/ 2147483647 w 258"/>
                <a:gd name="T63" fmla="*/ 2147483647 h 194"/>
                <a:gd name="T64" fmla="*/ 2147483647 w 258"/>
                <a:gd name="T65" fmla="*/ 2147483647 h 194"/>
                <a:gd name="T66" fmla="*/ 2147483647 w 258"/>
                <a:gd name="T67" fmla="*/ 2147483647 h 194"/>
                <a:gd name="T68" fmla="*/ 2147483647 w 258"/>
                <a:gd name="T69" fmla="*/ 2147483647 h 194"/>
                <a:gd name="T70" fmla="*/ 2147483647 w 258"/>
                <a:gd name="T71" fmla="*/ 2147483647 h 194"/>
                <a:gd name="T72" fmla="*/ 2147483647 w 258"/>
                <a:gd name="T73" fmla="*/ 2147483647 h 194"/>
                <a:gd name="T74" fmla="*/ 2147483647 w 258"/>
                <a:gd name="T75" fmla="*/ 2147483647 h 194"/>
                <a:gd name="T76" fmla="*/ 2147483647 w 258"/>
                <a:gd name="T77" fmla="*/ 2147483647 h 19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8"/>
                <a:gd name="T118" fmla="*/ 0 h 194"/>
                <a:gd name="T119" fmla="*/ 258 w 258"/>
                <a:gd name="T120" fmla="*/ 194 h 19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8" h="194">
                  <a:moveTo>
                    <a:pt x="258" y="141"/>
                  </a:moveTo>
                  <a:lnTo>
                    <a:pt x="258" y="127"/>
                  </a:lnTo>
                  <a:lnTo>
                    <a:pt x="257" y="114"/>
                  </a:lnTo>
                  <a:lnTo>
                    <a:pt x="254" y="101"/>
                  </a:lnTo>
                  <a:lnTo>
                    <a:pt x="249" y="87"/>
                  </a:lnTo>
                  <a:lnTo>
                    <a:pt x="244" y="76"/>
                  </a:lnTo>
                  <a:lnTo>
                    <a:pt x="238" y="64"/>
                  </a:lnTo>
                  <a:lnTo>
                    <a:pt x="231" y="53"/>
                  </a:lnTo>
                  <a:lnTo>
                    <a:pt x="222" y="43"/>
                  </a:lnTo>
                  <a:lnTo>
                    <a:pt x="212" y="34"/>
                  </a:lnTo>
                  <a:lnTo>
                    <a:pt x="202" y="26"/>
                  </a:lnTo>
                  <a:lnTo>
                    <a:pt x="191" y="19"/>
                  </a:lnTo>
                  <a:lnTo>
                    <a:pt x="180" y="13"/>
                  </a:lnTo>
                  <a:lnTo>
                    <a:pt x="167" y="7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3" y="1"/>
                  </a:lnTo>
                  <a:lnTo>
                    <a:pt x="90" y="4"/>
                  </a:lnTo>
                  <a:lnTo>
                    <a:pt x="77" y="9"/>
                  </a:lnTo>
                  <a:lnTo>
                    <a:pt x="64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3" y="36"/>
                  </a:lnTo>
                  <a:lnTo>
                    <a:pt x="23" y="46"/>
                  </a:lnTo>
                  <a:lnTo>
                    <a:pt x="16" y="56"/>
                  </a:lnTo>
                  <a:lnTo>
                    <a:pt x="7" y="67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2" y="81"/>
                  </a:lnTo>
                  <a:lnTo>
                    <a:pt x="0" y="83"/>
                  </a:lnTo>
                  <a:lnTo>
                    <a:pt x="26" y="94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7" y="90"/>
                  </a:lnTo>
                  <a:lnTo>
                    <a:pt x="31" y="80"/>
                  </a:lnTo>
                  <a:lnTo>
                    <a:pt x="37" y="71"/>
                  </a:lnTo>
                  <a:lnTo>
                    <a:pt x="44" y="64"/>
                  </a:lnTo>
                  <a:lnTo>
                    <a:pt x="51" y="56"/>
                  </a:lnTo>
                  <a:lnTo>
                    <a:pt x="59" y="50"/>
                  </a:lnTo>
                  <a:lnTo>
                    <a:pt x="68" y="44"/>
                  </a:lnTo>
                  <a:lnTo>
                    <a:pt x="77" y="39"/>
                  </a:lnTo>
                  <a:lnTo>
                    <a:pt x="87" y="34"/>
                  </a:lnTo>
                  <a:lnTo>
                    <a:pt x="97" y="31"/>
                  </a:lnTo>
                  <a:lnTo>
                    <a:pt x="107" y="29"/>
                  </a:lnTo>
                  <a:lnTo>
                    <a:pt x="117" y="27"/>
                  </a:lnTo>
                  <a:lnTo>
                    <a:pt x="128" y="27"/>
                  </a:lnTo>
                  <a:lnTo>
                    <a:pt x="138" y="29"/>
                  </a:lnTo>
                  <a:lnTo>
                    <a:pt x="148" y="30"/>
                  </a:lnTo>
                  <a:lnTo>
                    <a:pt x="158" y="33"/>
                  </a:lnTo>
                  <a:lnTo>
                    <a:pt x="168" y="37"/>
                  </a:lnTo>
                  <a:lnTo>
                    <a:pt x="178" y="43"/>
                  </a:lnTo>
                  <a:lnTo>
                    <a:pt x="187" y="49"/>
                  </a:lnTo>
                  <a:lnTo>
                    <a:pt x="194" y="54"/>
                  </a:lnTo>
                  <a:lnTo>
                    <a:pt x="202" y="63"/>
                  </a:lnTo>
                  <a:lnTo>
                    <a:pt x="208" y="70"/>
                  </a:lnTo>
                  <a:lnTo>
                    <a:pt x="214" y="78"/>
                  </a:lnTo>
                  <a:lnTo>
                    <a:pt x="220" y="87"/>
                  </a:lnTo>
                  <a:lnTo>
                    <a:pt x="224" y="97"/>
                  </a:lnTo>
                  <a:lnTo>
                    <a:pt x="230" y="117"/>
                  </a:lnTo>
                  <a:lnTo>
                    <a:pt x="231" y="138"/>
                  </a:lnTo>
                  <a:lnTo>
                    <a:pt x="228" y="158"/>
                  </a:lnTo>
                  <a:lnTo>
                    <a:pt x="221" y="178"/>
                  </a:lnTo>
                  <a:lnTo>
                    <a:pt x="220" y="180"/>
                  </a:lnTo>
                  <a:lnTo>
                    <a:pt x="218" y="181"/>
                  </a:lnTo>
                  <a:lnTo>
                    <a:pt x="218" y="183"/>
                  </a:lnTo>
                  <a:lnTo>
                    <a:pt x="244" y="194"/>
                  </a:lnTo>
                  <a:lnTo>
                    <a:pt x="244" y="193"/>
                  </a:lnTo>
                  <a:lnTo>
                    <a:pt x="245" y="191"/>
                  </a:lnTo>
                  <a:lnTo>
                    <a:pt x="245" y="190"/>
                  </a:lnTo>
                  <a:lnTo>
                    <a:pt x="249" y="178"/>
                  </a:lnTo>
                  <a:lnTo>
                    <a:pt x="254" y="165"/>
                  </a:lnTo>
                  <a:lnTo>
                    <a:pt x="257" y="154"/>
                  </a:lnTo>
                  <a:lnTo>
                    <a:pt x="258" y="14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6" name="Freeform 41">
              <a:extLst>
                <a:ext uri="{FF2B5EF4-FFF2-40B4-BE49-F238E27FC236}">
                  <a16:creationId xmlns:a16="http://schemas.microsoft.com/office/drawing/2014/main" id="{0AB4A2DC-87B1-D8E1-C5AF-3007394B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7963" y="4899025"/>
              <a:ext cx="201613" cy="147638"/>
            </a:xfrm>
            <a:custGeom>
              <a:avLst/>
              <a:gdLst>
                <a:gd name="T0" fmla="*/ 2147483647 w 254"/>
                <a:gd name="T1" fmla="*/ 2147483647 h 185"/>
                <a:gd name="T2" fmla="*/ 2147483647 w 254"/>
                <a:gd name="T3" fmla="*/ 2147483647 h 185"/>
                <a:gd name="T4" fmla="*/ 2147483647 w 254"/>
                <a:gd name="T5" fmla="*/ 2147483647 h 185"/>
                <a:gd name="T6" fmla="*/ 2147483647 w 254"/>
                <a:gd name="T7" fmla="*/ 2147483647 h 185"/>
                <a:gd name="T8" fmla="*/ 2147483647 w 254"/>
                <a:gd name="T9" fmla="*/ 2147483647 h 185"/>
                <a:gd name="T10" fmla="*/ 2147483647 w 254"/>
                <a:gd name="T11" fmla="*/ 2147483647 h 185"/>
                <a:gd name="T12" fmla="*/ 2147483647 w 254"/>
                <a:gd name="T13" fmla="*/ 2147483647 h 185"/>
                <a:gd name="T14" fmla="*/ 2147483647 w 254"/>
                <a:gd name="T15" fmla="*/ 2147483647 h 185"/>
                <a:gd name="T16" fmla="*/ 2147483647 w 254"/>
                <a:gd name="T17" fmla="*/ 2147483647 h 185"/>
                <a:gd name="T18" fmla="*/ 2147483647 w 254"/>
                <a:gd name="T19" fmla="*/ 2147483647 h 185"/>
                <a:gd name="T20" fmla="*/ 2147483647 w 254"/>
                <a:gd name="T21" fmla="*/ 2147483647 h 185"/>
                <a:gd name="T22" fmla="*/ 2147483647 w 254"/>
                <a:gd name="T23" fmla="*/ 2147483647 h 185"/>
                <a:gd name="T24" fmla="*/ 2147483647 w 254"/>
                <a:gd name="T25" fmla="*/ 2147483647 h 185"/>
                <a:gd name="T26" fmla="*/ 2147483647 w 254"/>
                <a:gd name="T27" fmla="*/ 2147483647 h 185"/>
                <a:gd name="T28" fmla="*/ 2147483647 w 254"/>
                <a:gd name="T29" fmla="*/ 2147483647 h 185"/>
                <a:gd name="T30" fmla="*/ 2147483647 w 254"/>
                <a:gd name="T31" fmla="*/ 2147483647 h 185"/>
                <a:gd name="T32" fmla="*/ 2147483647 w 254"/>
                <a:gd name="T33" fmla="*/ 2147483647 h 185"/>
                <a:gd name="T34" fmla="*/ 2147483647 w 254"/>
                <a:gd name="T35" fmla="*/ 2147483647 h 185"/>
                <a:gd name="T36" fmla="*/ 2147483647 w 254"/>
                <a:gd name="T37" fmla="*/ 2147483647 h 185"/>
                <a:gd name="T38" fmla="*/ 2147483647 w 254"/>
                <a:gd name="T39" fmla="*/ 2147483647 h 185"/>
                <a:gd name="T40" fmla="*/ 2147483647 w 254"/>
                <a:gd name="T41" fmla="*/ 2147483647 h 185"/>
                <a:gd name="T42" fmla="*/ 2147483647 w 254"/>
                <a:gd name="T43" fmla="*/ 0 h 185"/>
                <a:gd name="T44" fmla="*/ 2147483647 w 254"/>
                <a:gd name="T45" fmla="*/ 2147483647 h 185"/>
                <a:gd name="T46" fmla="*/ 0 w 254"/>
                <a:gd name="T47" fmla="*/ 2147483647 h 185"/>
                <a:gd name="T48" fmla="*/ 2147483647 w 254"/>
                <a:gd name="T49" fmla="*/ 2147483647 h 185"/>
                <a:gd name="T50" fmla="*/ 2147483647 w 254"/>
                <a:gd name="T51" fmla="*/ 2147483647 h 185"/>
                <a:gd name="T52" fmla="*/ 2147483647 w 254"/>
                <a:gd name="T53" fmla="*/ 2147483647 h 185"/>
                <a:gd name="T54" fmla="*/ 2147483647 w 254"/>
                <a:gd name="T55" fmla="*/ 2147483647 h 185"/>
                <a:gd name="T56" fmla="*/ 2147483647 w 254"/>
                <a:gd name="T57" fmla="*/ 2147483647 h 185"/>
                <a:gd name="T58" fmla="*/ 2147483647 w 254"/>
                <a:gd name="T59" fmla="*/ 2147483647 h 185"/>
                <a:gd name="T60" fmla="*/ 2147483647 w 254"/>
                <a:gd name="T61" fmla="*/ 2147483647 h 185"/>
                <a:gd name="T62" fmla="*/ 2147483647 w 254"/>
                <a:gd name="T63" fmla="*/ 2147483647 h 185"/>
                <a:gd name="T64" fmla="*/ 2147483647 w 254"/>
                <a:gd name="T65" fmla="*/ 2147483647 h 185"/>
                <a:gd name="T66" fmla="*/ 2147483647 w 254"/>
                <a:gd name="T67" fmla="*/ 2147483647 h 185"/>
                <a:gd name="T68" fmla="*/ 2147483647 w 254"/>
                <a:gd name="T69" fmla="*/ 2147483647 h 185"/>
                <a:gd name="T70" fmla="*/ 2147483647 w 254"/>
                <a:gd name="T71" fmla="*/ 2147483647 h 185"/>
                <a:gd name="T72" fmla="*/ 2147483647 w 254"/>
                <a:gd name="T73" fmla="*/ 2147483647 h 185"/>
                <a:gd name="T74" fmla="*/ 2147483647 w 254"/>
                <a:gd name="T75" fmla="*/ 2147483647 h 185"/>
                <a:gd name="T76" fmla="*/ 2147483647 w 254"/>
                <a:gd name="T77" fmla="*/ 2147483647 h 185"/>
                <a:gd name="T78" fmla="*/ 2147483647 w 254"/>
                <a:gd name="T79" fmla="*/ 2147483647 h 185"/>
                <a:gd name="T80" fmla="*/ 2147483647 w 254"/>
                <a:gd name="T81" fmla="*/ 2147483647 h 185"/>
                <a:gd name="T82" fmla="*/ 2147483647 w 254"/>
                <a:gd name="T83" fmla="*/ 2147483647 h 185"/>
                <a:gd name="T84" fmla="*/ 2147483647 w 254"/>
                <a:gd name="T85" fmla="*/ 2147483647 h 185"/>
                <a:gd name="T86" fmla="*/ 2147483647 w 254"/>
                <a:gd name="T87" fmla="*/ 2147483647 h 185"/>
                <a:gd name="T88" fmla="*/ 2147483647 w 254"/>
                <a:gd name="T89" fmla="*/ 2147483647 h 185"/>
                <a:gd name="T90" fmla="*/ 2147483647 w 254"/>
                <a:gd name="T91" fmla="*/ 2147483647 h 185"/>
                <a:gd name="T92" fmla="*/ 2147483647 w 254"/>
                <a:gd name="T93" fmla="*/ 2147483647 h 185"/>
                <a:gd name="T94" fmla="*/ 2147483647 w 254"/>
                <a:gd name="T95" fmla="*/ 2147483647 h 185"/>
                <a:gd name="T96" fmla="*/ 2147483647 w 254"/>
                <a:gd name="T97" fmla="*/ 2147483647 h 185"/>
                <a:gd name="T98" fmla="*/ 2147483647 w 254"/>
                <a:gd name="T99" fmla="*/ 2147483647 h 185"/>
                <a:gd name="T100" fmla="*/ 2147483647 w 254"/>
                <a:gd name="T101" fmla="*/ 2147483647 h 185"/>
                <a:gd name="T102" fmla="*/ 2147483647 w 254"/>
                <a:gd name="T103" fmla="*/ 2147483647 h 185"/>
                <a:gd name="T104" fmla="*/ 2147483647 w 254"/>
                <a:gd name="T105" fmla="*/ 2147483647 h 185"/>
                <a:gd name="T106" fmla="*/ 2147483647 w 254"/>
                <a:gd name="T107" fmla="*/ 2147483647 h 185"/>
                <a:gd name="T108" fmla="*/ 2147483647 w 254"/>
                <a:gd name="T109" fmla="*/ 2147483647 h 185"/>
                <a:gd name="T110" fmla="*/ 2147483647 w 254"/>
                <a:gd name="T111" fmla="*/ 2147483647 h 185"/>
                <a:gd name="T112" fmla="*/ 2147483647 w 254"/>
                <a:gd name="T113" fmla="*/ 2147483647 h 185"/>
                <a:gd name="T114" fmla="*/ 2147483647 w 254"/>
                <a:gd name="T115" fmla="*/ 2147483647 h 185"/>
                <a:gd name="T116" fmla="*/ 2147483647 w 254"/>
                <a:gd name="T117" fmla="*/ 2147483647 h 1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4"/>
                <a:gd name="T178" fmla="*/ 0 h 185"/>
                <a:gd name="T179" fmla="*/ 254 w 254"/>
                <a:gd name="T180" fmla="*/ 185 h 1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4" h="185">
                  <a:moveTo>
                    <a:pt x="171" y="151"/>
                  </a:moveTo>
                  <a:lnTo>
                    <a:pt x="161" y="154"/>
                  </a:lnTo>
                  <a:lnTo>
                    <a:pt x="151" y="157"/>
                  </a:lnTo>
                  <a:lnTo>
                    <a:pt x="140" y="158"/>
                  </a:lnTo>
                  <a:lnTo>
                    <a:pt x="130" y="158"/>
                  </a:lnTo>
                  <a:lnTo>
                    <a:pt x="120" y="157"/>
                  </a:lnTo>
                  <a:lnTo>
                    <a:pt x="110" y="155"/>
                  </a:lnTo>
                  <a:lnTo>
                    <a:pt x="100" y="152"/>
                  </a:lnTo>
                  <a:lnTo>
                    <a:pt x="90" y="148"/>
                  </a:lnTo>
                  <a:lnTo>
                    <a:pt x="80" y="144"/>
                  </a:lnTo>
                  <a:lnTo>
                    <a:pt x="71" y="138"/>
                  </a:lnTo>
                  <a:lnTo>
                    <a:pt x="64" y="131"/>
                  </a:lnTo>
                  <a:lnTo>
                    <a:pt x="56" y="124"/>
                  </a:lnTo>
                  <a:lnTo>
                    <a:pt x="50" y="117"/>
                  </a:lnTo>
                  <a:lnTo>
                    <a:pt x="44" y="107"/>
                  </a:lnTo>
                  <a:lnTo>
                    <a:pt x="39" y="98"/>
                  </a:lnTo>
                  <a:lnTo>
                    <a:pt x="34" y="88"/>
                  </a:lnTo>
                  <a:lnTo>
                    <a:pt x="29" y="68"/>
                  </a:lnTo>
                  <a:lnTo>
                    <a:pt x="27" y="50"/>
                  </a:lnTo>
                  <a:lnTo>
                    <a:pt x="30" y="30"/>
                  </a:lnTo>
                  <a:lnTo>
                    <a:pt x="36" y="11"/>
                  </a:lnTo>
                  <a:lnTo>
                    <a:pt x="10" y="0"/>
                  </a:lnTo>
                  <a:lnTo>
                    <a:pt x="3" y="24"/>
                  </a:lnTo>
                  <a:lnTo>
                    <a:pt x="0" y="48"/>
                  </a:lnTo>
                  <a:lnTo>
                    <a:pt x="2" y="74"/>
                  </a:lnTo>
                  <a:lnTo>
                    <a:pt x="9" y="98"/>
                  </a:lnTo>
                  <a:lnTo>
                    <a:pt x="13" y="110"/>
                  </a:lnTo>
                  <a:lnTo>
                    <a:pt x="20" y="121"/>
                  </a:lnTo>
                  <a:lnTo>
                    <a:pt x="27" y="132"/>
                  </a:lnTo>
                  <a:lnTo>
                    <a:pt x="36" y="142"/>
                  </a:lnTo>
                  <a:lnTo>
                    <a:pt x="44" y="151"/>
                  </a:lnTo>
                  <a:lnTo>
                    <a:pt x="54" y="159"/>
                  </a:lnTo>
                  <a:lnTo>
                    <a:pt x="66" y="168"/>
                  </a:lnTo>
                  <a:lnTo>
                    <a:pt x="77" y="174"/>
                  </a:lnTo>
                  <a:lnTo>
                    <a:pt x="90" y="178"/>
                  </a:lnTo>
                  <a:lnTo>
                    <a:pt x="103" y="182"/>
                  </a:lnTo>
                  <a:lnTo>
                    <a:pt x="116" y="184"/>
                  </a:lnTo>
                  <a:lnTo>
                    <a:pt x="128" y="185"/>
                  </a:lnTo>
                  <a:lnTo>
                    <a:pt x="141" y="185"/>
                  </a:lnTo>
                  <a:lnTo>
                    <a:pt x="154" y="184"/>
                  </a:lnTo>
                  <a:lnTo>
                    <a:pt x="167" y="181"/>
                  </a:lnTo>
                  <a:lnTo>
                    <a:pt x="180" y="177"/>
                  </a:lnTo>
                  <a:lnTo>
                    <a:pt x="191" y="172"/>
                  </a:lnTo>
                  <a:lnTo>
                    <a:pt x="202" y="167"/>
                  </a:lnTo>
                  <a:lnTo>
                    <a:pt x="214" y="159"/>
                  </a:lnTo>
                  <a:lnTo>
                    <a:pt x="224" y="151"/>
                  </a:lnTo>
                  <a:lnTo>
                    <a:pt x="232" y="142"/>
                  </a:lnTo>
                  <a:lnTo>
                    <a:pt x="240" y="132"/>
                  </a:lnTo>
                  <a:lnTo>
                    <a:pt x="248" y="122"/>
                  </a:lnTo>
                  <a:lnTo>
                    <a:pt x="254" y="111"/>
                  </a:lnTo>
                  <a:lnTo>
                    <a:pt x="228" y="100"/>
                  </a:lnTo>
                  <a:lnTo>
                    <a:pt x="222" y="108"/>
                  </a:lnTo>
                  <a:lnTo>
                    <a:pt x="217" y="117"/>
                  </a:lnTo>
                  <a:lnTo>
                    <a:pt x="211" y="124"/>
                  </a:lnTo>
                  <a:lnTo>
                    <a:pt x="204" y="131"/>
                  </a:lnTo>
                  <a:lnTo>
                    <a:pt x="197" y="137"/>
                  </a:lnTo>
                  <a:lnTo>
                    <a:pt x="188" y="142"/>
                  </a:lnTo>
                  <a:lnTo>
                    <a:pt x="180" y="147"/>
                  </a:lnTo>
                  <a:lnTo>
                    <a:pt x="171" y="1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7" name="Freeform 42">
              <a:extLst>
                <a:ext uri="{FF2B5EF4-FFF2-40B4-BE49-F238E27FC236}">
                  <a16:creationId xmlns:a16="http://schemas.microsoft.com/office/drawing/2014/main" id="{AAF96430-C2FB-653D-3C75-96FFF6051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4719638"/>
              <a:ext cx="141288" cy="114300"/>
            </a:xfrm>
            <a:custGeom>
              <a:avLst/>
              <a:gdLst>
                <a:gd name="T0" fmla="*/ 2147483647 w 178"/>
                <a:gd name="T1" fmla="*/ 2147483647 h 143"/>
                <a:gd name="T2" fmla="*/ 2147483647 w 178"/>
                <a:gd name="T3" fmla="*/ 2147483647 h 143"/>
                <a:gd name="T4" fmla="*/ 2147483647 w 178"/>
                <a:gd name="T5" fmla="*/ 2147483647 h 143"/>
                <a:gd name="T6" fmla="*/ 2147483647 w 178"/>
                <a:gd name="T7" fmla="*/ 2147483647 h 143"/>
                <a:gd name="T8" fmla="*/ 2147483647 w 178"/>
                <a:gd name="T9" fmla="*/ 2147483647 h 143"/>
                <a:gd name="T10" fmla="*/ 2147483647 w 178"/>
                <a:gd name="T11" fmla="*/ 2147483647 h 143"/>
                <a:gd name="T12" fmla="*/ 2147483647 w 178"/>
                <a:gd name="T13" fmla="*/ 2147483647 h 143"/>
                <a:gd name="T14" fmla="*/ 2147483647 w 178"/>
                <a:gd name="T15" fmla="*/ 2147483647 h 143"/>
                <a:gd name="T16" fmla="*/ 2147483647 w 178"/>
                <a:gd name="T17" fmla="*/ 2147483647 h 143"/>
                <a:gd name="T18" fmla="*/ 2147483647 w 178"/>
                <a:gd name="T19" fmla="*/ 2147483647 h 143"/>
                <a:gd name="T20" fmla="*/ 2147483647 w 178"/>
                <a:gd name="T21" fmla="*/ 2147483647 h 143"/>
                <a:gd name="T22" fmla="*/ 2147483647 w 178"/>
                <a:gd name="T23" fmla="*/ 2147483647 h 143"/>
                <a:gd name="T24" fmla="*/ 2147483647 w 178"/>
                <a:gd name="T25" fmla="*/ 2147483647 h 143"/>
                <a:gd name="T26" fmla="*/ 2147483647 w 178"/>
                <a:gd name="T27" fmla="*/ 2147483647 h 143"/>
                <a:gd name="T28" fmla="*/ 2147483647 w 178"/>
                <a:gd name="T29" fmla="*/ 2147483647 h 143"/>
                <a:gd name="T30" fmla="*/ 2147483647 w 178"/>
                <a:gd name="T31" fmla="*/ 2147483647 h 143"/>
                <a:gd name="T32" fmla="*/ 2147483647 w 178"/>
                <a:gd name="T33" fmla="*/ 2147483647 h 143"/>
                <a:gd name="T34" fmla="*/ 2147483647 w 178"/>
                <a:gd name="T35" fmla="*/ 2147483647 h 143"/>
                <a:gd name="T36" fmla="*/ 2147483647 w 178"/>
                <a:gd name="T37" fmla="*/ 2147483647 h 143"/>
                <a:gd name="T38" fmla="*/ 2147483647 w 178"/>
                <a:gd name="T39" fmla="*/ 2147483647 h 143"/>
                <a:gd name="T40" fmla="*/ 2147483647 w 178"/>
                <a:gd name="T41" fmla="*/ 2147483647 h 143"/>
                <a:gd name="T42" fmla="*/ 2147483647 w 178"/>
                <a:gd name="T43" fmla="*/ 0 h 143"/>
                <a:gd name="T44" fmla="*/ 2147483647 w 178"/>
                <a:gd name="T45" fmla="*/ 2147483647 h 143"/>
                <a:gd name="T46" fmla="*/ 2147483647 w 178"/>
                <a:gd name="T47" fmla="*/ 2147483647 h 143"/>
                <a:gd name="T48" fmla="*/ 2147483647 w 178"/>
                <a:gd name="T49" fmla="*/ 2147483647 h 143"/>
                <a:gd name="T50" fmla="*/ 2147483647 w 178"/>
                <a:gd name="T51" fmla="*/ 2147483647 h 143"/>
                <a:gd name="T52" fmla="*/ 0 w 178"/>
                <a:gd name="T53" fmla="*/ 2147483647 h 143"/>
                <a:gd name="T54" fmla="*/ 0 w 178"/>
                <a:gd name="T55" fmla="*/ 2147483647 h 143"/>
                <a:gd name="T56" fmla="*/ 2147483647 w 178"/>
                <a:gd name="T57" fmla="*/ 2147483647 h 143"/>
                <a:gd name="T58" fmla="*/ 2147483647 w 178"/>
                <a:gd name="T59" fmla="*/ 2147483647 h 143"/>
                <a:gd name="T60" fmla="*/ 2147483647 w 178"/>
                <a:gd name="T61" fmla="*/ 2147483647 h 143"/>
                <a:gd name="T62" fmla="*/ 2147483647 w 178"/>
                <a:gd name="T63" fmla="*/ 2147483647 h 143"/>
                <a:gd name="T64" fmla="*/ 2147483647 w 178"/>
                <a:gd name="T65" fmla="*/ 2147483647 h 143"/>
                <a:gd name="T66" fmla="*/ 2147483647 w 178"/>
                <a:gd name="T67" fmla="*/ 2147483647 h 143"/>
                <a:gd name="T68" fmla="*/ 2147483647 w 178"/>
                <a:gd name="T69" fmla="*/ 2147483647 h 143"/>
                <a:gd name="T70" fmla="*/ 2147483647 w 178"/>
                <a:gd name="T71" fmla="*/ 2147483647 h 143"/>
                <a:gd name="T72" fmla="*/ 2147483647 w 178"/>
                <a:gd name="T73" fmla="*/ 2147483647 h 143"/>
                <a:gd name="T74" fmla="*/ 2147483647 w 178"/>
                <a:gd name="T75" fmla="*/ 2147483647 h 143"/>
                <a:gd name="T76" fmla="*/ 2147483647 w 178"/>
                <a:gd name="T77" fmla="*/ 2147483647 h 143"/>
                <a:gd name="T78" fmla="*/ 2147483647 w 178"/>
                <a:gd name="T79" fmla="*/ 2147483647 h 143"/>
                <a:gd name="T80" fmla="*/ 2147483647 w 178"/>
                <a:gd name="T81" fmla="*/ 2147483647 h 143"/>
                <a:gd name="T82" fmla="*/ 2147483647 w 178"/>
                <a:gd name="T83" fmla="*/ 2147483647 h 143"/>
                <a:gd name="T84" fmla="*/ 2147483647 w 178"/>
                <a:gd name="T85" fmla="*/ 2147483647 h 143"/>
                <a:gd name="T86" fmla="*/ 2147483647 w 178"/>
                <a:gd name="T87" fmla="*/ 2147483647 h 143"/>
                <a:gd name="T88" fmla="*/ 2147483647 w 178"/>
                <a:gd name="T89" fmla="*/ 2147483647 h 143"/>
                <a:gd name="T90" fmla="*/ 2147483647 w 178"/>
                <a:gd name="T91" fmla="*/ 2147483647 h 143"/>
                <a:gd name="T92" fmla="*/ 2147483647 w 178"/>
                <a:gd name="T93" fmla="*/ 2147483647 h 143"/>
                <a:gd name="T94" fmla="*/ 2147483647 w 178"/>
                <a:gd name="T95" fmla="*/ 2147483647 h 143"/>
                <a:gd name="T96" fmla="*/ 2147483647 w 178"/>
                <a:gd name="T97" fmla="*/ 2147483647 h 143"/>
                <a:gd name="T98" fmla="*/ 2147483647 w 178"/>
                <a:gd name="T99" fmla="*/ 2147483647 h 143"/>
                <a:gd name="T100" fmla="*/ 2147483647 w 178"/>
                <a:gd name="T101" fmla="*/ 2147483647 h 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8"/>
                <a:gd name="T154" fmla="*/ 0 h 143"/>
                <a:gd name="T155" fmla="*/ 178 w 178"/>
                <a:gd name="T156" fmla="*/ 143 h 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8" h="143">
                  <a:moveTo>
                    <a:pt x="151" y="72"/>
                  </a:moveTo>
                  <a:lnTo>
                    <a:pt x="145" y="83"/>
                  </a:lnTo>
                  <a:lnTo>
                    <a:pt x="138" y="95"/>
                  </a:lnTo>
                  <a:lnTo>
                    <a:pt x="130" y="103"/>
                  </a:lnTo>
                  <a:lnTo>
                    <a:pt x="120" y="109"/>
                  </a:lnTo>
                  <a:lnTo>
                    <a:pt x="108" y="113"/>
                  </a:lnTo>
                  <a:lnTo>
                    <a:pt x="96" y="116"/>
                  </a:lnTo>
                  <a:lnTo>
                    <a:pt x="84" y="116"/>
                  </a:lnTo>
                  <a:lnTo>
                    <a:pt x="71" y="113"/>
                  </a:lnTo>
                  <a:lnTo>
                    <a:pt x="60" y="107"/>
                  </a:lnTo>
                  <a:lnTo>
                    <a:pt x="50" y="100"/>
                  </a:lnTo>
                  <a:lnTo>
                    <a:pt x="41" y="92"/>
                  </a:lnTo>
                  <a:lnTo>
                    <a:pt x="34" y="82"/>
                  </a:lnTo>
                  <a:lnTo>
                    <a:pt x="30" y="70"/>
                  </a:lnTo>
                  <a:lnTo>
                    <a:pt x="27" y="58"/>
                  </a:lnTo>
                  <a:lnTo>
                    <a:pt x="27" y="46"/>
                  </a:lnTo>
                  <a:lnTo>
                    <a:pt x="30" y="33"/>
                  </a:lnTo>
                  <a:lnTo>
                    <a:pt x="33" y="28"/>
                  </a:lnTo>
                  <a:lnTo>
                    <a:pt x="36" y="22"/>
                  </a:lnTo>
                  <a:lnTo>
                    <a:pt x="39" y="18"/>
                  </a:lnTo>
                  <a:lnTo>
                    <a:pt x="41" y="12"/>
                  </a:lnTo>
                  <a:lnTo>
                    <a:pt x="17" y="0"/>
                  </a:lnTo>
                  <a:lnTo>
                    <a:pt x="13" y="6"/>
                  </a:lnTo>
                  <a:lnTo>
                    <a:pt x="10" y="12"/>
                  </a:lnTo>
                  <a:lnTo>
                    <a:pt x="7" y="19"/>
                  </a:lnTo>
                  <a:lnTo>
                    <a:pt x="4" y="25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3" y="77"/>
                  </a:lnTo>
                  <a:lnTo>
                    <a:pt x="10" y="93"/>
                  </a:lnTo>
                  <a:lnTo>
                    <a:pt x="19" y="109"/>
                  </a:lnTo>
                  <a:lnTo>
                    <a:pt x="31" y="120"/>
                  </a:lnTo>
                  <a:lnTo>
                    <a:pt x="46" y="132"/>
                  </a:lnTo>
                  <a:lnTo>
                    <a:pt x="63" y="139"/>
                  </a:lnTo>
                  <a:lnTo>
                    <a:pt x="80" y="143"/>
                  </a:lnTo>
                  <a:lnTo>
                    <a:pt x="98" y="143"/>
                  </a:lnTo>
                  <a:lnTo>
                    <a:pt x="116" y="140"/>
                  </a:lnTo>
                  <a:lnTo>
                    <a:pt x="131" y="133"/>
                  </a:lnTo>
                  <a:lnTo>
                    <a:pt x="147" y="125"/>
                  </a:lnTo>
                  <a:lnTo>
                    <a:pt x="160" y="112"/>
                  </a:lnTo>
                  <a:lnTo>
                    <a:pt x="170" y="97"/>
                  </a:lnTo>
                  <a:lnTo>
                    <a:pt x="177" y="80"/>
                  </a:lnTo>
                  <a:lnTo>
                    <a:pt x="178" y="79"/>
                  </a:lnTo>
                  <a:lnTo>
                    <a:pt x="178" y="77"/>
                  </a:lnTo>
                  <a:lnTo>
                    <a:pt x="178" y="76"/>
                  </a:lnTo>
                  <a:lnTo>
                    <a:pt x="153" y="63"/>
                  </a:lnTo>
                  <a:lnTo>
                    <a:pt x="153" y="65"/>
                  </a:lnTo>
                  <a:lnTo>
                    <a:pt x="153" y="67"/>
                  </a:lnTo>
                  <a:lnTo>
                    <a:pt x="153" y="69"/>
                  </a:lnTo>
                  <a:lnTo>
                    <a:pt x="151" y="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8" name="Freeform 43">
              <a:extLst>
                <a:ext uri="{FF2B5EF4-FFF2-40B4-BE49-F238E27FC236}">
                  <a16:creationId xmlns:a16="http://schemas.microsoft.com/office/drawing/2014/main" id="{42DF1743-E44C-B443-37D5-22903304B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38" y="4689475"/>
              <a:ext cx="130175" cy="90488"/>
            </a:xfrm>
            <a:custGeom>
              <a:avLst/>
              <a:gdLst>
                <a:gd name="T0" fmla="*/ 2147483647 w 164"/>
                <a:gd name="T1" fmla="*/ 2147483647 h 114"/>
                <a:gd name="T2" fmla="*/ 2147483647 w 164"/>
                <a:gd name="T3" fmla="*/ 2147483647 h 114"/>
                <a:gd name="T4" fmla="*/ 2147483647 w 164"/>
                <a:gd name="T5" fmla="*/ 2147483647 h 114"/>
                <a:gd name="T6" fmla="*/ 2147483647 w 164"/>
                <a:gd name="T7" fmla="*/ 2147483647 h 114"/>
                <a:gd name="T8" fmla="*/ 2147483647 w 164"/>
                <a:gd name="T9" fmla="*/ 2147483647 h 114"/>
                <a:gd name="T10" fmla="*/ 2147483647 w 164"/>
                <a:gd name="T11" fmla="*/ 2147483647 h 114"/>
                <a:gd name="T12" fmla="*/ 2147483647 w 164"/>
                <a:gd name="T13" fmla="*/ 2147483647 h 114"/>
                <a:gd name="T14" fmla="*/ 2147483647 w 164"/>
                <a:gd name="T15" fmla="*/ 2147483647 h 114"/>
                <a:gd name="T16" fmla="*/ 2147483647 w 164"/>
                <a:gd name="T17" fmla="*/ 2147483647 h 114"/>
                <a:gd name="T18" fmla="*/ 2147483647 w 164"/>
                <a:gd name="T19" fmla="*/ 2147483647 h 114"/>
                <a:gd name="T20" fmla="*/ 2147483647 w 164"/>
                <a:gd name="T21" fmla="*/ 2147483647 h 114"/>
                <a:gd name="T22" fmla="*/ 2147483647 w 164"/>
                <a:gd name="T23" fmla="*/ 0 h 114"/>
                <a:gd name="T24" fmla="*/ 2147483647 w 164"/>
                <a:gd name="T25" fmla="*/ 0 h 114"/>
                <a:gd name="T26" fmla="*/ 2147483647 w 164"/>
                <a:gd name="T27" fmla="*/ 0 h 114"/>
                <a:gd name="T28" fmla="*/ 2147483647 w 164"/>
                <a:gd name="T29" fmla="*/ 2147483647 h 114"/>
                <a:gd name="T30" fmla="*/ 2147483647 w 164"/>
                <a:gd name="T31" fmla="*/ 2147483647 h 114"/>
                <a:gd name="T32" fmla="*/ 2147483647 w 164"/>
                <a:gd name="T33" fmla="*/ 2147483647 h 114"/>
                <a:gd name="T34" fmla="*/ 2147483647 w 164"/>
                <a:gd name="T35" fmla="*/ 2147483647 h 114"/>
                <a:gd name="T36" fmla="*/ 2147483647 w 164"/>
                <a:gd name="T37" fmla="*/ 2147483647 h 114"/>
                <a:gd name="T38" fmla="*/ 2147483647 w 164"/>
                <a:gd name="T39" fmla="*/ 2147483647 h 114"/>
                <a:gd name="T40" fmla="*/ 0 w 164"/>
                <a:gd name="T41" fmla="*/ 2147483647 h 114"/>
                <a:gd name="T42" fmla="*/ 2147483647 w 164"/>
                <a:gd name="T43" fmla="*/ 2147483647 h 114"/>
                <a:gd name="T44" fmla="*/ 2147483647 w 164"/>
                <a:gd name="T45" fmla="*/ 2147483647 h 114"/>
                <a:gd name="T46" fmla="*/ 2147483647 w 164"/>
                <a:gd name="T47" fmla="*/ 2147483647 h 114"/>
                <a:gd name="T48" fmla="*/ 2147483647 w 164"/>
                <a:gd name="T49" fmla="*/ 2147483647 h 114"/>
                <a:gd name="T50" fmla="*/ 2147483647 w 164"/>
                <a:gd name="T51" fmla="*/ 2147483647 h 114"/>
                <a:gd name="T52" fmla="*/ 2147483647 w 164"/>
                <a:gd name="T53" fmla="*/ 2147483647 h 114"/>
                <a:gd name="T54" fmla="*/ 2147483647 w 164"/>
                <a:gd name="T55" fmla="*/ 2147483647 h 114"/>
                <a:gd name="T56" fmla="*/ 2147483647 w 164"/>
                <a:gd name="T57" fmla="*/ 2147483647 h 114"/>
                <a:gd name="T58" fmla="*/ 2147483647 w 164"/>
                <a:gd name="T59" fmla="*/ 2147483647 h 114"/>
                <a:gd name="T60" fmla="*/ 2147483647 w 164"/>
                <a:gd name="T61" fmla="*/ 2147483647 h 114"/>
                <a:gd name="T62" fmla="*/ 2147483647 w 164"/>
                <a:gd name="T63" fmla="*/ 2147483647 h 114"/>
                <a:gd name="T64" fmla="*/ 2147483647 w 164"/>
                <a:gd name="T65" fmla="*/ 2147483647 h 114"/>
                <a:gd name="T66" fmla="*/ 2147483647 w 164"/>
                <a:gd name="T67" fmla="*/ 2147483647 h 114"/>
                <a:gd name="T68" fmla="*/ 2147483647 w 164"/>
                <a:gd name="T69" fmla="*/ 2147483647 h 114"/>
                <a:gd name="T70" fmla="*/ 2147483647 w 164"/>
                <a:gd name="T71" fmla="*/ 2147483647 h 114"/>
                <a:gd name="T72" fmla="*/ 2147483647 w 164"/>
                <a:gd name="T73" fmla="*/ 2147483647 h 114"/>
                <a:gd name="T74" fmla="*/ 2147483647 w 164"/>
                <a:gd name="T75" fmla="*/ 2147483647 h 114"/>
                <a:gd name="T76" fmla="*/ 2147483647 w 164"/>
                <a:gd name="T77" fmla="*/ 2147483647 h 114"/>
                <a:gd name="T78" fmla="*/ 2147483647 w 164"/>
                <a:gd name="T79" fmla="*/ 2147483647 h 114"/>
                <a:gd name="T80" fmla="*/ 2147483647 w 164"/>
                <a:gd name="T81" fmla="*/ 2147483647 h 114"/>
                <a:gd name="T82" fmla="*/ 2147483647 w 164"/>
                <a:gd name="T83" fmla="*/ 2147483647 h 114"/>
                <a:gd name="T84" fmla="*/ 2147483647 w 164"/>
                <a:gd name="T85" fmla="*/ 2147483647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14"/>
                <a:gd name="T131" fmla="*/ 164 w 164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14">
                  <a:moveTo>
                    <a:pt x="156" y="50"/>
                  </a:moveTo>
                  <a:lnTo>
                    <a:pt x="151" y="41"/>
                  </a:lnTo>
                  <a:lnTo>
                    <a:pt x="146" y="34"/>
                  </a:lnTo>
                  <a:lnTo>
                    <a:pt x="140" y="27"/>
                  </a:lnTo>
                  <a:lnTo>
                    <a:pt x="134" y="21"/>
                  </a:lnTo>
                  <a:lnTo>
                    <a:pt x="127" y="16"/>
                  </a:lnTo>
                  <a:lnTo>
                    <a:pt x="118" y="11"/>
                  </a:lnTo>
                  <a:lnTo>
                    <a:pt x="111" y="7"/>
                  </a:lnTo>
                  <a:lnTo>
                    <a:pt x="103" y="4"/>
                  </a:lnTo>
                  <a:lnTo>
                    <a:pt x="96" y="3"/>
                  </a:lnTo>
                  <a:lnTo>
                    <a:pt x="89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3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3" y="16"/>
                  </a:lnTo>
                  <a:lnTo>
                    <a:pt x="14" y="23"/>
                  </a:lnTo>
                  <a:lnTo>
                    <a:pt x="7" y="30"/>
                  </a:lnTo>
                  <a:lnTo>
                    <a:pt x="0" y="38"/>
                  </a:lnTo>
                  <a:lnTo>
                    <a:pt x="24" y="50"/>
                  </a:lnTo>
                  <a:lnTo>
                    <a:pt x="32" y="43"/>
                  </a:lnTo>
                  <a:lnTo>
                    <a:pt x="39" y="37"/>
                  </a:lnTo>
                  <a:lnTo>
                    <a:pt x="47" y="33"/>
                  </a:lnTo>
                  <a:lnTo>
                    <a:pt x="56" y="30"/>
                  </a:lnTo>
                  <a:lnTo>
                    <a:pt x="66" y="27"/>
                  </a:lnTo>
                  <a:lnTo>
                    <a:pt x="74" y="27"/>
                  </a:lnTo>
                  <a:lnTo>
                    <a:pt x="84" y="27"/>
                  </a:lnTo>
                  <a:lnTo>
                    <a:pt x="94" y="30"/>
                  </a:lnTo>
                  <a:lnTo>
                    <a:pt x="106" y="36"/>
                  </a:lnTo>
                  <a:lnTo>
                    <a:pt x="116" y="43"/>
                  </a:lnTo>
                  <a:lnTo>
                    <a:pt x="124" y="51"/>
                  </a:lnTo>
                  <a:lnTo>
                    <a:pt x="130" y="61"/>
                  </a:lnTo>
                  <a:lnTo>
                    <a:pt x="134" y="71"/>
                  </a:lnTo>
                  <a:lnTo>
                    <a:pt x="137" y="81"/>
                  </a:lnTo>
                  <a:lnTo>
                    <a:pt x="137" y="91"/>
                  </a:lnTo>
                  <a:lnTo>
                    <a:pt x="136" y="101"/>
                  </a:lnTo>
                  <a:lnTo>
                    <a:pt x="161" y="114"/>
                  </a:lnTo>
                  <a:lnTo>
                    <a:pt x="164" y="97"/>
                  </a:lnTo>
                  <a:lnTo>
                    <a:pt x="164" y="81"/>
                  </a:lnTo>
                  <a:lnTo>
                    <a:pt x="161" y="66"/>
                  </a:lnTo>
                  <a:lnTo>
                    <a:pt x="156" y="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89" name="Freeform 44">
              <a:extLst>
                <a:ext uri="{FF2B5EF4-FFF2-40B4-BE49-F238E27FC236}">
                  <a16:creationId xmlns:a16="http://schemas.microsoft.com/office/drawing/2014/main" id="{C40F2CDE-69BE-2036-0A99-F18A37DC1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0" y="5424488"/>
              <a:ext cx="211138" cy="401638"/>
            </a:xfrm>
            <a:custGeom>
              <a:avLst/>
              <a:gdLst>
                <a:gd name="T0" fmla="*/ 2147483647 w 265"/>
                <a:gd name="T1" fmla="*/ 2147483647 h 504"/>
                <a:gd name="T2" fmla="*/ 2147483647 w 265"/>
                <a:gd name="T3" fmla="*/ 2147483647 h 504"/>
                <a:gd name="T4" fmla="*/ 2147483647 w 265"/>
                <a:gd name="T5" fmla="*/ 2147483647 h 504"/>
                <a:gd name="T6" fmla="*/ 2147483647 w 265"/>
                <a:gd name="T7" fmla="*/ 2147483647 h 504"/>
                <a:gd name="T8" fmla="*/ 2147483647 w 265"/>
                <a:gd name="T9" fmla="*/ 2147483647 h 504"/>
                <a:gd name="T10" fmla="*/ 2147483647 w 265"/>
                <a:gd name="T11" fmla="*/ 2147483647 h 504"/>
                <a:gd name="T12" fmla="*/ 2147483647 w 265"/>
                <a:gd name="T13" fmla="*/ 2147483647 h 504"/>
                <a:gd name="T14" fmla="*/ 2147483647 w 265"/>
                <a:gd name="T15" fmla="*/ 2147483647 h 504"/>
                <a:gd name="T16" fmla="*/ 2147483647 w 265"/>
                <a:gd name="T17" fmla="*/ 2147483647 h 504"/>
                <a:gd name="T18" fmla="*/ 2147483647 w 265"/>
                <a:gd name="T19" fmla="*/ 2147483647 h 504"/>
                <a:gd name="T20" fmla="*/ 2147483647 w 265"/>
                <a:gd name="T21" fmla="*/ 2147483647 h 504"/>
                <a:gd name="T22" fmla="*/ 2147483647 w 265"/>
                <a:gd name="T23" fmla="*/ 2147483647 h 504"/>
                <a:gd name="T24" fmla="*/ 2147483647 w 265"/>
                <a:gd name="T25" fmla="*/ 2147483647 h 504"/>
                <a:gd name="T26" fmla="*/ 2147483647 w 265"/>
                <a:gd name="T27" fmla="*/ 2147483647 h 504"/>
                <a:gd name="T28" fmla="*/ 2147483647 w 265"/>
                <a:gd name="T29" fmla="*/ 2147483647 h 504"/>
                <a:gd name="T30" fmla="*/ 2147483647 w 265"/>
                <a:gd name="T31" fmla="*/ 2147483647 h 504"/>
                <a:gd name="T32" fmla="*/ 2147483647 w 265"/>
                <a:gd name="T33" fmla="*/ 2147483647 h 504"/>
                <a:gd name="T34" fmla="*/ 2147483647 w 265"/>
                <a:gd name="T35" fmla="*/ 2147483647 h 504"/>
                <a:gd name="T36" fmla="*/ 2147483647 w 265"/>
                <a:gd name="T37" fmla="*/ 2147483647 h 504"/>
                <a:gd name="T38" fmla="*/ 2147483647 w 265"/>
                <a:gd name="T39" fmla="*/ 2147483647 h 504"/>
                <a:gd name="T40" fmla="*/ 2147483647 w 265"/>
                <a:gd name="T41" fmla="*/ 0 h 504"/>
                <a:gd name="T42" fmla="*/ 2147483647 w 265"/>
                <a:gd name="T43" fmla="*/ 2147483647 h 504"/>
                <a:gd name="T44" fmla="*/ 2147483647 w 265"/>
                <a:gd name="T45" fmla="*/ 2147483647 h 504"/>
                <a:gd name="T46" fmla="*/ 2147483647 w 265"/>
                <a:gd name="T47" fmla="*/ 2147483647 h 504"/>
                <a:gd name="T48" fmla="*/ 2147483647 w 265"/>
                <a:gd name="T49" fmla="*/ 2147483647 h 504"/>
                <a:gd name="T50" fmla="*/ 2147483647 w 265"/>
                <a:gd name="T51" fmla="*/ 2147483647 h 504"/>
                <a:gd name="T52" fmla="*/ 2147483647 w 265"/>
                <a:gd name="T53" fmla="*/ 2147483647 h 504"/>
                <a:gd name="T54" fmla="*/ 2147483647 w 265"/>
                <a:gd name="T55" fmla="*/ 2147483647 h 504"/>
                <a:gd name="T56" fmla="*/ 2147483647 w 265"/>
                <a:gd name="T57" fmla="*/ 2147483647 h 504"/>
                <a:gd name="T58" fmla="*/ 0 w 265"/>
                <a:gd name="T59" fmla="*/ 2147483647 h 504"/>
                <a:gd name="T60" fmla="*/ 0 w 265"/>
                <a:gd name="T61" fmla="*/ 2147483647 h 504"/>
                <a:gd name="T62" fmla="*/ 2147483647 w 265"/>
                <a:gd name="T63" fmla="*/ 2147483647 h 504"/>
                <a:gd name="T64" fmla="*/ 2147483647 w 265"/>
                <a:gd name="T65" fmla="*/ 2147483647 h 504"/>
                <a:gd name="T66" fmla="*/ 2147483647 w 265"/>
                <a:gd name="T67" fmla="*/ 2147483647 h 504"/>
                <a:gd name="T68" fmla="*/ 2147483647 w 265"/>
                <a:gd name="T69" fmla="*/ 2147483647 h 504"/>
                <a:gd name="T70" fmla="*/ 2147483647 w 265"/>
                <a:gd name="T71" fmla="*/ 2147483647 h 504"/>
                <a:gd name="T72" fmla="*/ 2147483647 w 265"/>
                <a:gd name="T73" fmla="*/ 2147483647 h 504"/>
                <a:gd name="T74" fmla="*/ 2147483647 w 265"/>
                <a:gd name="T75" fmla="*/ 2147483647 h 504"/>
                <a:gd name="T76" fmla="*/ 2147483647 w 265"/>
                <a:gd name="T77" fmla="*/ 2147483647 h 504"/>
                <a:gd name="T78" fmla="*/ 2147483647 w 265"/>
                <a:gd name="T79" fmla="*/ 2147483647 h 504"/>
                <a:gd name="T80" fmla="*/ 2147483647 w 265"/>
                <a:gd name="T81" fmla="*/ 2147483647 h 504"/>
                <a:gd name="T82" fmla="*/ 2147483647 w 265"/>
                <a:gd name="T83" fmla="*/ 2147483647 h 504"/>
                <a:gd name="T84" fmla="*/ 2147483647 w 265"/>
                <a:gd name="T85" fmla="*/ 2147483647 h 504"/>
                <a:gd name="T86" fmla="*/ 2147483647 w 265"/>
                <a:gd name="T87" fmla="*/ 2147483647 h 504"/>
                <a:gd name="T88" fmla="*/ 2147483647 w 265"/>
                <a:gd name="T89" fmla="*/ 2147483647 h 504"/>
                <a:gd name="T90" fmla="*/ 2147483647 w 265"/>
                <a:gd name="T91" fmla="*/ 2147483647 h 504"/>
                <a:gd name="T92" fmla="*/ 2147483647 w 265"/>
                <a:gd name="T93" fmla="*/ 2147483647 h 504"/>
                <a:gd name="T94" fmla="*/ 2147483647 w 265"/>
                <a:gd name="T95" fmla="*/ 2147483647 h 504"/>
                <a:gd name="T96" fmla="*/ 2147483647 w 265"/>
                <a:gd name="T97" fmla="*/ 2147483647 h 504"/>
                <a:gd name="T98" fmla="*/ 2147483647 w 265"/>
                <a:gd name="T99" fmla="*/ 2147483647 h 504"/>
                <a:gd name="T100" fmla="*/ 2147483647 w 265"/>
                <a:gd name="T101" fmla="*/ 2147483647 h 504"/>
                <a:gd name="T102" fmla="*/ 2147483647 w 265"/>
                <a:gd name="T103" fmla="*/ 2147483647 h 504"/>
                <a:gd name="T104" fmla="*/ 2147483647 w 265"/>
                <a:gd name="T105" fmla="*/ 2147483647 h 504"/>
                <a:gd name="T106" fmla="*/ 2147483647 w 265"/>
                <a:gd name="T107" fmla="*/ 2147483647 h 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504"/>
                <a:gd name="T164" fmla="*/ 265 w 265"/>
                <a:gd name="T165" fmla="*/ 504 h 5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504">
                  <a:moveTo>
                    <a:pt x="232" y="474"/>
                  </a:moveTo>
                  <a:lnTo>
                    <a:pt x="185" y="462"/>
                  </a:lnTo>
                  <a:lnTo>
                    <a:pt x="141" y="442"/>
                  </a:lnTo>
                  <a:lnTo>
                    <a:pt x="104" y="413"/>
                  </a:lnTo>
                  <a:lnTo>
                    <a:pt x="74" y="379"/>
                  </a:lnTo>
                  <a:lnTo>
                    <a:pt x="49" y="340"/>
                  </a:lnTo>
                  <a:lnTo>
                    <a:pt x="34" y="298"/>
                  </a:lnTo>
                  <a:lnTo>
                    <a:pt x="27" y="252"/>
                  </a:lnTo>
                  <a:lnTo>
                    <a:pt x="29" y="205"/>
                  </a:lnTo>
                  <a:lnTo>
                    <a:pt x="35" y="176"/>
                  </a:lnTo>
                  <a:lnTo>
                    <a:pt x="45" y="151"/>
                  </a:lnTo>
                  <a:lnTo>
                    <a:pt x="58" y="125"/>
                  </a:lnTo>
                  <a:lnTo>
                    <a:pt x="72" y="102"/>
                  </a:lnTo>
                  <a:lnTo>
                    <a:pt x="91" y="82"/>
                  </a:lnTo>
                  <a:lnTo>
                    <a:pt x="111" y="64"/>
                  </a:lnTo>
                  <a:lnTo>
                    <a:pt x="133" y="48"/>
                  </a:lnTo>
                  <a:lnTo>
                    <a:pt x="158" y="34"/>
                  </a:lnTo>
                  <a:lnTo>
                    <a:pt x="159" y="25"/>
                  </a:lnTo>
                  <a:lnTo>
                    <a:pt x="162" y="17"/>
                  </a:lnTo>
                  <a:lnTo>
                    <a:pt x="165" y="8"/>
                  </a:lnTo>
                  <a:lnTo>
                    <a:pt x="169" y="0"/>
                  </a:lnTo>
                  <a:lnTo>
                    <a:pt x="138" y="14"/>
                  </a:lnTo>
                  <a:lnTo>
                    <a:pt x="108" y="31"/>
                  </a:lnTo>
                  <a:lnTo>
                    <a:pt x="82" y="52"/>
                  </a:lnTo>
                  <a:lnTo>
                    <a:pt x="58" y="77"/>
                  </a:lnTo>
                  <a:lnTo>
                    <a:pt x="38" y="104"/>
                  </a:lnTo>
                  <a:lnTo>
                    <a:pt x="22" y="134"/>
                  </a:lnTo>
                  <a:lnTo>
                    <a:pt x="10" y="166"/>
                  </a:lnTo>
                  <a:lnTo>
                    <a:pt x="2" y="201"/>
                  </a:lnTo>
                  <a:lnTo>
                    <a:pt x="0" y="228"/>
                  </a:lnTo>
                  <a:lnTo>
                    <a:pt x="0" y="253"/>
                  </a:lnTo>
                  <a:lnTo>
                    <a:pt x="2" y="279"/>
                  </a:lnTo>
                  <a:lnTo>
                    <a:pt x="7" y="305"/>
                  </a:lnTo>
                  <a:lnTo>
                    <a:pt x="15" y="329"/>
                  </a:lnTo>
                  <a:lnTo>
                    <a:pt x="25" y="352"/>
                  </a:lnTo>
                  <a:lnTo>
                    <a:pt x="37" y="375"/>
                  </a:lnTo>
                  <a:lnTo>
                    <a:pt x="51" y="396"/>
                  </a:lnTo>
                  <a:lnTo>
                    <a:pt x="67" y="416"/>
                  </a:lnTo>
                  <a:lnTo>
                    <a:pt x="85" y="434"/>
                  </a:lnTo>
                  <a:lnTo>
                    <a:pt x="105" y="450"/>
                  </a:lnTo>
                  <a:lnTo>
                    <a:pt x="126" y="464"/>
                  </a:lnTo>
                  <a:lnTo>
                    <a:pt x="149" y="477"/>
                  </a:lnTo>
                  <a:lnTo>
                    <a:pt x="175" y="487"/>
                  </a:lnTo>
                  <a:lnTo>
                    <a:pt x="200" y="496"/>
                  </a:lnTo>
                  <a:lnTo>
                    <a:pt x="228" y="502"/>
                  </a:lnTo>
                  <a:lnTo>
                    <a:pt x="235" y="503"/>
                  </a:lnTo>
                  <a:lnTo>
                    <a:pt x="243" y="503"/>
                  </a:lnTo>
                  <a:lnTo>
                    <a:pt x="252" y="504"/>
                  </a:lnTo>
                  <a:lnTo>
                    <a:pt x="260" y="504"/>
                  </a:lnTo>
                  <a:lnTo>
                    <a:pt x="265" y="477"/>
                  </a:lnTo>
                  <a:lnTo>
                    <a:pt x="256" y="477"/>
                  </a:lnTo>
                  <a:lnTo>
                    <a:pt x="247" y="476"/>
                  </a:lnTo>
                  <a:lnTo>
                    <a:pt x="239" y="476"/>
                  </a:lnTo>
                  <a:lnTo>
                    <a:pt x="232" y="4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0" name="Freeform 45">
              <a:extLst>
                <a:ext uri="{FF2B5EF4-FFF2-40B4-BE49-F238E27FC236}">
                  <a16:creationId xmlns:a16="http://schemas.microsoft.com/office/drawing/2014/main" id="{18BD4E93-1D9B-AC2F-8C51-136649557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363" y="5578475"/>
              <a:ext cx="220663" cy="247650"/>
            </a:xfrm>
            <a:custGeom>
              <a:avLst/>
              <a:gdLst>
                <a:gd name="T0" fmla="*/ 2147483647 w 278"/>
                <a:gd name="T1" fmla="*/ 2147483647 h 312"/>
                <a:gd name="T2" fmla="*/ 2147483647 w 278"/>
                <a:gd name="T3" fmla="*/ 2147483647 h 312"/>
                <a:gd name="T4" fmla="*/ 2147483647 w 278"/>
                <a:gd name="T5" fmla="*/ 2147483647 h 312"/>
                <a:gd name="T6" fmla="*/ 2147483647 w 278"/>
                <a:gd name="T7" fmla="*/ 2147483647 h 312"/>
                <a:gd name="T8" fmla="*/ 2147483647 w 278"/>
                <a:gd name="T9" fmla="*/ 2147483647 h 312"/>
                <a:gd name="T10" fmla="*/ 2147483647 w 278"/>
                <a:gd name="T11" fmla="*/ 2147483647 h 312"/>
                <a:gd name="T12" fmla="*/ 2147483647 w 278"/>
                <a:gd name="T13" fmla="*/ 2147483647 h 312"/>
                <a:gd name="T14" fmla="*/ 2147483647 w 278"/>
                <a:gd name="T15" fmla="*/ 2147483647 h 312"/>
                <a:gd name="T16" fmla="*/ 2147483647 w 278"/>
                <a:gd name="T17" fmla="*/ 2147483647 h 312"/>
                <a:gd name="T18" fmla="*/ 2147483647 w 278"/>
                <a:gd name="T19" fmla="*/ 2147483647 h 312"/>
                <a:gd name="T20" fmla="*/ 2147483647 w 278"/>
                <a:gd name="T21" fmla="*/ 2147483647 h 312"/>
                <a:gd name="T22" fmla="*/ 2147483647 w 278"/>
                <a:gd name="T23" fmla="*/ 2147483647 h 312"/>
                <a:gd name="T24" fmla="*/ 2147483647 w 278"/>
                <a:gd name="T25" fmla="*/ 2147483647 h 312"/>
                <a:gd name="T26" fmla="*/ 2147483647 w 278"/>
                <a:gd name="T27" fmla="*/ 2147483647 h 312"/>
                <a:gd name="T28" fmla="*/ 2147483647 w 278"/>
                <a:gd name="T29" fmla="*/ 2147483647 h 312"/>
                <a:gd name="T30" fmla="*/ 2147483647 w 278"/>
                <a:gd name="T31" fmla="*/ 2147483647 h 312"/>
                <a:gd name="T32" fmla="*/ 2147483647 w 278"/>
                <a:gd name="T33" fmla="*/ 2147483647 h 312"/>
                <a:gd name="T34" fmla="*/ 2147483647 w 278"/>
                <a:gd name="T35" fmla="*/ 2147483647 h 312"/>
                <a:gd name="T36" fmla="*/ 2147483647 w 278"/>
                <a:gd name="T37" fmla="*/ 2147483647 h 312"/>
                <a:gd name="T38" fmla="*/ 2147483647 w 278"/>
                <a:gd name="T39" fmla="*/ 2147483647 h 312"/>
                <a:gd name="T40" fmla="*/ 2147483647 w 278"/>
                <a:gd name="T41" fmla="*/ 2147483647 h 312"/>
                <a:gd name="T42" fmla="*/ 2147483647 w 278"/>
                <a:gd name="T43" fmla="*/ 2147483647 h 312"/>
                <a:gd name="T44" fmla="*/ 2147483647 w 278"/>
                <a:gd name="T45" fmla="*/ 2147483647 h 312"/>
                <a:gd name="T46" fmla="*/ 2147483647 w 278"/>
                <a:gd name="T47" fmla="*/ 2147483647 h 312"/>
                <a:gd name="T48" fmla="*/ 2147483647 w 278"/>
                <a:gd name="T49" fmla="*/ 2147483647 h 312"/>
                <a:gd name="T50" fmla="*/ 2147483647 w 278"/>
                <a:gd name="T51" fmla="*/ 2147483647 h 312"/>
                <a:gd name="T52" fmla="*/ 0 w 278"/>
                <a:gd name="T53" fmla="*/ 2147483647 h 312"/>
                <a:gd name="T54" fmla="*/ 2147483647 w 278"/>
                <a:gd name="T55" fmla="*/ 2147483647 h 312"/>
                <a:gd name="T56" fmla="*/ 2147483647 w 278"/>
                <a:gd name="T57" fmla="*/ 2147483647 h 312"/>
                <a:gd name="T58" fmla="*/ 2147483647 w 278"/>
                <a:gd name="T59" fmla="*/ 2147483647 h 312"/>
                <a:gd name="T60" fmla="*/ 2147483647 w 278"/>
                <a:gd name="T61" fmla="*/ 2147483647 h 312"/>
                <a:gd name="T62" fmla="*/ 2147483647 w 278"/>
                <a:gd name="T63" fmla="*/ 2147483647 h 312"/>
                <a:gd name="T64" fmla="*/ 2147483647 w 278"/>
                <a:gd name="T65" fmla="*/ 2147483647 h 312"/>
                <a:gd name="T66" fmla="*/ 2147483647 w 278"/>
                <a:gd name="T67" fmla="*/ 2147483647 h 312"/>
                <a:gd name="T68" fmla="*/ 2147483647 w 278"/>
                <a:gd name="T69" fmla="*/ 2147483647 h 312"/>
                <a:gd name="T70" fmla="*/ 2147483647 w 278"/>
                <a:gd name="T71" fmla="*/ 2147483647 h 312"/>
                <a:gd name="T72" fmla="*/ 2147483647 w 278"/>
                <a:gd name="T73" fmla="*/ 2147483647 h 312"/>
                <a:gd name="T74" fmla="*/ 2147483647 w 278"/>
                <a:gd name="T75" fmla="*/ 2147483647 h 312"/>
                <a:gd name="T76" fmla="*/ 2147483647 w 278"/>
                <a:gd name="T77" fmla="*/ 2147483647 h 312"/>
                <a:gd name="T78" fmla="*/ 2147483647 w 278"/>
                <a:gd name="T79" fmla="*/ 2147483647 h 312"/>
                <a:gd name="T80" fmla="*/ 2147483647 w 278"/>
                <a:gd name="T81" fmla="*/ 2147483647 h 312"/>
                <a:gd name="T82" fmla="*/ 2147483647 w 278"/>
                <a:gd name="T83" fmla="*/ 2147483647 h 312"/>
                <a:gd name="T84" fmla="*/ 2147483647 w 278"/>
                <a:gd name="T85" fmla="*/ 2147483647 h 312"/>
                <a:gd name="T86" fmla="*/ 2147483647 w 278"/>
                <a:gd name="T87" fmla="*/ 2147483647 h 312"/>
                <a:gd name="T88" fmla="*/ 2147483647 w 278"/>
                <a:gd name="T89" fmla="*/ 2147483647 h 312"/>
                <a:gd name="T90" fmla="*/ 2147483647 w 278"/>
                <a:gd name="T91" fmla="*/ 2147483647 h 312"/>
                <a:gd name="T92" fmla="*/ 2147483647 w 278"/>
                <a:gd name="T93" fmla="*/ 0 h 312"/>
                <a:gd name="T94" fmla="*/ 2147483647 w 278"/>
                <a:gd name="T95" fmla="*/ 2147483647 h 312"/>
                <a:gd name="T96" fmla="*/ 2147483647 w 278"/>
                <a:gd name="T97" fmla="*/ 2147483647 h 312"/>
                <a:gd name="T98" fmla="*/ 2147483647 w 278"/>
                <a:gd name="T99" fmla="*/ 2147483647 h 312"/>
                <a:gd name="T100" fmla="*/ 2147483647 w 278"/>
                <a:gd name="T101" fmla="*/ 2147483647 h 312"/>
                <a:gd name="T102" fmla="*/ 2147483647 w 278"/>
                <a:gd name="T103" fmla="*/ 2147483647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8"/>
                <a:gd name="T157" fmla="*/ 0 h 312"/>
                <a:gd name="T158" fmla="*/ 278 w 27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8" h="312">
                  <a:moveTo>
                    <a:pt x="270" y="7"/>
                  </a:moveTo>
                  <a:lnTo>
                    <a:pt x="270" y="7"/>
                  </a:lnTo>
                  <a:lnTo>
                    <a:pt x="265" y="13"/>
                  </a:lnTo>
                  <a:lnTo>
                    <a:pt x="260" y="20"/>
                  </a:lnTo>
                  <a:lnTo>
                    <a:pt x="255" y="26"/>
                  </a:lnTo>
                  <a:lnTo>
                    <a:pt x="250" y="32"/>
                  </a:lnTo>
                  <a:lnTo>
                    <a:pt x="251" y="46"/>
                  </a:lnTo>
                  <a:lnTo>
                    <a:pt x="251" y="60"/>
                  </a:lnTo>
                  <a:lnTo>
                    <a:pt x="250" y="74"/>
                  </a:lnTo>
                  <a:lnTo>
                    <a:pt x="247" y="89"/>
                  </a:lnTo>
                  <a:lnTo>
                    <a:pt x="243" y="110"/>
                  </a:lnTo>
                  <a:lnTo>
                    <a:pt x="235" y="131"/>
                  </a:lnTo>
                  <a:lnTo>
                    <a:pt x="228" y="150"/>
                  </a:lnTo>
                  <a:lnTo>
                    <a:pt x="218" y="168"/>
                  </a:lnTo>
                  <a:lnTo>
                    <a:pt x="207" y="187"/>
                  </a:lnTo>
                  <a:lnTo>
                    <a:pt x="193" y="203"/>
                  </a:lnTo>
                  <a:lnTo>
                    <a:pt x="178" y="218"/>
                  </a:lnTo>
                  <a:lnTo>
                    <a:pt x="163" y="231"/>
                  </a:lnTo>
                  <a:lnTo>
                    <a:pt x="146" y="244"/>
                  </a:lnTo>
                  <a:lnTo>
                    <a:pt x="129" y="255"/>
                  </a:lnTo>
                  <a:lnTo>
                    <a:pt x="110" y="264"/>
                  </a:lnTo>
                  <a:lnTo>
                    <a:pt x="90" y="272"/>
                  </a:lnTo>
                  <a:lnTo>
                    <a:pt x="69" y="278"/>
                  </a:lnTo>
                  <a:lnTo>
                    <a:pt x="49" y="282"/>
                  </a:lnTo>
                  <a:lnTo>
                    <a:pt x="26" y="285"/>
                  </a:lnTo>
                  <a:lnTo>
                    <a:pt x="5" y="285"/>
                  </a:lnTo>
                  <a:lnTo>
                    <a:pt x="0" y="312"/>
                  </a:lnTo>
                  <a:lnTo>
                    <a:pt x="25" y="312"/>
                  </a:lnTo>
                  <a:lnTo>
                    <a:pt x="50" y="310"/>
                  </a:lnTo>
                  <a:lnTo>
                    <a:pt x="73" y="305"/>
                  </a:lnTo>
                  <a:lnTo>
                    <a:pt x="97" y="300"/>
                  </a:lnTo>
                  <a:lnTo>
                    <a:pt x="119" y="291"/>
                  </a:lnTo>
                  <a:lnTo>
                    <a:pt x="140" y="281"/>
                  </a:lnTo>
                  <a:lnTo>
                    <a:pt x="161" y="268"/>
                  </a:lnTo>
                  <a:lnTo>
                    <a:pt x="180" y="254"/>
                  </a:lnTo>
                  <a:lnTo>
                    <a:pt x="198" y="240"/>
                  </a:lnTo>
                  <a:lnTo>
                    <a:pt x="214" y="223"/>
                  </a:lnTo>
                  <a:lnTo>
                    <a:pt x="230" y="204"/>
                  </a:lnTo>
                  <a:lnTo>
                    <a:pt x="243" y="184"/>
                  </a:lnTo>
                  <a:lnTo>
                    <a:pt x="254" y="163"/>
                  </a:lnTo>
                  <a:lnTo>
                    <a:pt x="262" y="140"/>
                  </a:lnTo>
                  <a:lnTo>
                    <a:pt x="270" y="117"/>
                  </a:lnTo>
                  <a:lnTo>
                    <a:pt x="275" y="93"/>
                  </a:lnTo>
                  <a:lnTo>
                    <a:pt x="278" y="70"/>
                  </a:lnTo>
                  <a:lnTo>
                    <a:pt x="278" y="46"/>
                  </a:lnTo>
                  <a:lnTo>
                    <a:pt x="275" y="23"/>
                  </a:lnTo>
                  <a:lnTo>
                    <a:pt x="272" y="0"/>
                  </a:lnTo>
                  <a:lnTo>
                    <a:pt x="271" y="2"/>
                  </a:lnTo>
                  <a:lnTo>
                    <a:pt x="271" y="3"/>
                  </a:lnTo>
                  <a:lnTo>
                    <a:pt x="271" y="6"/>
                  </a:lnTo>
                  <a:lnTo>
                    <a:pt x="27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1" name="Freeform 46">
              <a:extLst>
                <a:ext uri="{FF2B5EF4-FFF2-40B4-BE49-F238E27FC236}">
                  <a16:creationId xmlns:a16="http://schemas.microsoft.com/office/drawing/2014/main" id="{01501A78-6619-AF9F-1D14-547C3C764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5410200"/>
              <a:ext cx="128588" cy="33338"/>
            </a:xfrm>
            <a:custGeom>
              <a:avLst/>
              <a:gdLst>
                <a:gd name="T0" fmla="*/ 2147483647 w 161"/>
                <a:gd name="T1" fmla="*/ 2147483647 h 41"/>
                <a:gd name="T2" fmla="*/ 2147483647 w 161"/>
                <a:gd name="T3" fmla="*/ 2147483647 h 41"/>
                <a:gd name="T4" fmla="*/ 2147483647 w 161"/>
                <a:gd name="T5" fmla="*/ 2147483647 h 41"/>
                <a:gd name="T6" fmla="*/ 2147483647 w 161"/>
                <a:gd name="T7" fmla="*/ 2147483647 h 41"/>
                <a:gd name="T8" fmla="*/ 2147483647 w 161"/>
                <a:gd name="T9" fmla="*/ 2147483647 h 41"/>
                <a:gd name="T10" fmla="*/ 2147483647 w 161"/>
                <a:gd name="T11" fmla="*/ 2147483647 h 41"/>
                <a:gd name="T12" fmla="*/ 2147483647 w 161"/>
                <a:gd name="T13" fmla="*/ 2147483647 h 41"/>
                <a:gd name="T14" fmla="*/ 2147483647 w 161"/>
                <a:gd name="T15" fmla="*/ 2147483647 h 41"/>
                <a:gd name="T16" fmla="*/ 2147483647 w 161"/>
                <a:gd name="T17" fmla="*/ 2147483647 h 41"/>
                <a:gd name="T18" fmla="*/ 2147483647 w 161"/>
                <a:gd name="T19" fmla="*/ 2147483647 h 41"/>
                <a:gd name="T20" fmla="*/ 2147483647 w 161"/>
                <a:gd name="T21" fmla="*/ 2147483647 h 41"/>
                <a:gd name="T22" fmla="*/ 2147483647 w 161"/>
                <a:gd name="T23" fmla="*/ 2147483647 h 41"/>
                <a:gd name="T24" fmla="*/ 2147483647 w 161"/>
                <a:gd name="T25" fmla="*/ 2147483647 h 41"/>
                <a:gd name="T26" fmla="*/ 2147483647 w 161"/>
                <a:gd name="T27" fmla="*/ 0 h 41"/>
                <a:gd name="T28" fmla="*/ 2147483647 w 161"/>
                <a:gd name="T29" fmla="*/ 2147483647 h 41"/>
                <a:gd name="T30" fmla="*/ 2147483647 w 161"/>
                <a:gd name="T31" fmla="*/ 2147483647 h 41"/>
                <a:gd name="T32" fmla="*/ 2147483647 w 161"/>
                <a:gd name="T33" fmla="*/ 2147483647 h 41"/>
                <a:gd name="T34" fmla="*/ 2147483647 w 161"/>
                <a:gd name="T35" fmla="*/ 2147483647 h 41"/>
                <a:gd name="T36" fmla="*/ 2147483647 w 161"/>
                <a:gd name="T37" fmla="*/ 2147483647 h 41"/>
                <a:gd name="T38" fmla="*/ 2147483647 w 161"/>
                <a:gd name="T39" fmla="*/ 2147483647 h 41"/>
                <a:gd name="T40" fmla="*/ 2147483647 w 161"/>
                <a:gd name="T41" fmla="*/ 2147483647 h 41"/>
                <a:gd name="T42" fmla="*/ 2147483647 w 161"/>
                <a:gd name="T43" fmla="*/ 2147483647 h 41"/>
                <a:gd name="T44" fmla="*/ 2147483647 w 161"/>
                <a:gd name="T45" fmla="*/ 2147483647 h 41"/>
                <a:gd name="T46" fmla="*/ 2147483647 w 161"/>
                <a:gd name="T47" fmla="*/ 2147483647 h 41"/>
                <a:gd name="T48" fmla="*/ 2147483647 w 161"/>
                <a:gd name="T49" fmla="*/ 2147483647 h 41"/>
                <a:gd name="T50" fmla="*/ 0 w 161"/>
                <a:gd name="T51" fmla="*/ 2147483647 h 41"/>
                <a:gd name="T52" fmla="*/ 2147483647 w 161"/>
                <a:gd name="T53" fmla="*/ 2147483647 h 41"/>
                <a:gd name="T54" fmla="*/ 2147483647 w 161"/>
                <a:gd name="T55" fmla="*/ 2147483647 h 41"/>
                <a:gd name="T56" fmla="*/ 2147483647 w 161"/>
                <a:gd name="T57" fmla="*/ 2147483647 h 41"/>
                <a:gd name="T58" fmla="*/ 2147483647 w 161"/>
                <a:gd name="T59" fmla="*/ 2147483647 h 41"/>
                <a:gd name="T60" fmla="*/ 2147483647 w 161"/>
                <a:gd name="T61" fmla="*/ 2147483647 h 41"/>
                <a:gd name="T62" fmla="*/ 2147483647 w 161"/>
                <a:gd name="T63" fmla="*/ 2147483647 h 41"/>
                <a:gd name="T64" fmla="*/ 2147483647 w 161"/>
                <a:gd name="T65" fmla="*/ 2147483647 h 41"/>
                <a:gd name="T66" fmla="*/ 2147483647 w 161"/>
                <a:gd name="T67" fmla="*/ 2147483647 h 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1"/>
                <a:gd name="T103" fmla="*/ 0 h 41"/>
                <a:gd name="T104" fmla="*/ 161 w 161"/>
                <a:gd name="T105" fmla="*/ 41 h 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1" h="41">
                  <a:moveTo>
                    <a:pt x="115" y="32"/>
                  </a:moveTo>
                  <a:lnTo>
                    <a:pt x="125" y="33"/>
                  </a:lnTo>
                  <a:lnTo>
                    <a:pt x="137" y="36"/>
                  </a:lnTo>
                  <a:lnTo>
                    <a:pt x="147" y="39"/>
                  </a:lnTo>
                  <a:lnTo>
                    <a:pt x="157" y="41"/>
                  </a:lnTo>
                  <a:lnTo>
                    <a:pt x="161" y="14"/>
                  </a:lnTo>
                  <a:lnTo>
                    <a:pt x="151" y="12"/>
                  </a:lnTo>
                  <a:lnTo>
                    <a:pt x="141" y="9"/>
                  </a:lnTo>
                  <a:lnTo>
                    <a:pt x="130" y="6"/>
                  </a:lnTo>
                  <a:lnTo>
                    <a:pt x="120" y="4"/>
                  </a:lnTo>
                  <a:lnTo>
                    <a:pt x="108" y="3"/>
                  </a:lnTo>
                  <a:lnTo>
                    <a:pt x="96" y="2"/>
                  </a:lnTo>
                  <a:lnTo>
                    <a:pt x="84" y="2"/>
                  </a:lnTo>
                  <a:lnTo>
                    <a:pt x="73" y="0"/>
                  </a:lnTo>
                  <a:lnTo>
                    <a:pt x="60" y="2"/>
                  </a:lnTo>
                  <a:lnTo>
                    <a:pt x="49" y="3"/>
                  </a:lnTo>
                  <a:lnTo>
                    <a:pt x="37" y="4"/>
                  </a:lnTo>
                  <a:lnTo>
                    <a:pt x="26" y="6"/>
                  </a:lnTo>
                  <a:lnTo>
                    <a:pt x="20" y="10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6" y="27"/>
                  </a:lnTo>
                  <a:lnTo>
                    <a:pt x="4" y="30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14" y="36"/>
                  </a:lnTo>
                  <a:lnTo>
                    <a:pt x="27" y="33"/>
                  </a:lnTo>
                  <a:lnTo>
                    <a:pt x="41" y="30"/>
                  </a:lnTo>
                  <a:lnTo>
                    <a:pt x="56" y="29"/>
                  </a:lnTo>
                  <a:lnTo>
                    <a:pt x="71" y="29"/>
                  </a:lnTo>
                  <a:lnTo>
                    <a:pt x="86" y="29"/>
                  </a:lnTo>
                  <a:lnTo>
                    <a:pt x="101" y="29"/>
                  </a:lnTo>
                  <a:lnTo>
                    <a:pt x="115" y="32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2" name="Freeform 47">
              <a:extLst>
                <a:ext uri="{FF2B5EF4-FFF2-40B4-BE49-F238E27FC236}">
                  <a16:creationId xmlns:a16="http://schemas.microsoft.com/office/drawing/2014/main" id="{D30C8C07-118C-D7FB-461F-0A7373AB7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038" y="5421313"/>
              <a:ext cx="134938" cy="152400"/>
            </a:xfrm>
            <a:custGeom>
              <a:avLst/>
              <a:gdLst>
                <a:gd name="T0" fmla="*/ 2147483647 w 169"/>
                <a:gd name="T1" fmla="*/ 0 h 193"/>
                <a:gd name="T2" fmla="*/ 0 w 169"/>
                <a:gd name="T3" fmla="*/ 2147483647 h 193"/>
                <a:gd name="T4" fmla="*/ 2147483647 w 169"/>
                <a:gd name="T5" fmla="*/ 2147483647 h 193"/>
                <a:gd name="T6" fmla="*/ 2147483647 w 169"/>
                <a:gd name="T7" fmla="*/ 2147483647 h 193"/>
                <a:gd name="T8" fmla="*/ 2147483647 w 169"/>
                <a:gd name="T9" fmla="*/ 2147483647 h 193"/>
                <a:gd name="T10" fmla="*/ 2147483647 w 169"/>
                <a:gd name="T11" fmla="*/ 2147483647 h 193"/>
                <a:gd name="T12" fmla="*/ 2147483647 w 169"/>
                <a:gd name="T13" fmla="*/ 2147483647 h 193"/>
                <a:gd name="T14" fmla="*/ 2147483647 w 169"/>
                <a:gd name="T15" fmla="*/ 2147483647 h 193"/>
                <a:gd name="T16" fmla="*/ 2147483647 w 169"/>
                <a:gd name="T17" fmla="*/ 2147483647 h 193"/>
                <a:gd name="T18" fmla="*/ 2147483647 w 169"/>
                <a:gd name="T19" fmla="*/ 2147483647 h 193"/>
                <a:gd name="T20" fmla="*/ 2147483647 w 169"/>
                <a:gd name="T21" fmla="*/ 2147483647 h 193"/>
                <a:gd name="T22" fmla="*/ 2147483647 w 169"/>
                <a:gd name="T23" fmla="*/ 2147483647 h 193"/>
                <a:gd name="T24" fmla="*/ 2147483647 w 169"/>
                <a:gd name="T25" fmla="*/ 2147483647 h 193"/>
                <a:gd name="T26" fmla="*/ 2147483647 w 169"/>
                <a:gd name="T27" fmla="*/ 2147483647 h 193"/>
                <a:gd name="T28" fmla="*/ 2147483647 w 169"/>
                <a:gd name="T29" fmla="*/ 2147483647 h 193"/>
                <a:gd name="T30" fmla="*/ 2147483647 w 169"/>
                <a:gd name="T31" fmla="*/ 2147483647 h 193"/>
                <a:gd name="T32" fmla="*/ 2147483647 w 169"/>
                <a:gd name="T33" fmla="*/ 2147483647 h 193"/>
                <a:gd name="T34" fmla="*/ 2147483647 w 169"/>
                <a:gd name="T35" fmla="*/ 2147483647 h 193"/>
                <a:gd name="T36" fmla="*/ 2147483647 w 169"/>
                <a:gd name="T37" fmla="*/ 2147483647 h 193"/>
                <a:gd name="T38" fmla="*/ 2147483647 w 169"/>
                <a:gd name="T39" fmla="*/ 2147483647 h 193"/>
                <a:gd name="T40" fmla="*/ 2147483647 w 169"/>
                <a:gd name="T41" fmla="*/ 2147483647 h 193"/>
                <a:gd name="T42" fmla="*/ 2147483647 w 169"/>
                <a:gd name="T43" fmla="*/ 2147483647 h 193"/>
                <a:gd name="T44" fmla="*/ 2147483647 w 169"/>
                <a:gd name="T45" fmla="*/ 2147483647 h 193"/>
                <a:gd name="T46" fmla="*/ 2147483647 w 169"/>
                <a:gd name="T47" fmla="*/ 2147483647 h 193"/>
                <a:gd name="T48" fmla="*/ 2147483647 w 169"/>
                <a:gd name="T49" fmla="*/ 2147483647 h 193"/>
                <a:gd name="T50" fmla="*/ 2147483647 w 169"/>
                <a:gd name="T51" fmla="*/ 2147483647 h 193"/>
                <a:gd name="T52" fmla="*/ 2147483647 w 169"/>
                <a:gd name="T53" fmla="*/ 0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9"/>
                <a:gd name="T82" fmla="*/ 0 h 193"/>
                <a:gd name="T83" fmla="*/ 169 w 169"/>
                <a:gd name="T84" fmla="*/ 193 h 1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9" h="193">
                  <a:moveTo>
                    <a:pt x="4" y="0"/>
                  </a:moveTo>
                  <a:lnTo>
                    <a:pt x="0" y="27"/>
                  </a:lnTo>
                  <a:lnTo>
                    <a:pt x="28" y="39"/>
                  </a:lnTo>
                  <a:lnTo>
                    <a:pt x="55" y="55"/>
                  </a:lnTo>
                  <a:lnTo>
                    <a:pt x="80" y="72"/>
                  </a:lnTo>
                  <a:lnTo>
                    <a:pt x="101" y="92"/>
                  </a:lnTo>
                  <a:lnTo>
                    <a:pt x="119" y="114"/>
                  </a:lnTo>
                  <a:lnTo>
                    <a:pt x="135" y="139"/>
                  </a:lnTo>
                  <a:lnTo>
                    <a:pt x="148" y="166"/>
                  </a:lnTo>
                  <a:lnTo>
                    <a:pt x="157" y="193"/>
                  </a:lnTo>
                  <a:lnTo>
                    <a:pt x="158" y="191"/>
                  </a:lnTo>
                  <a:lnTo>
                    <a:pt x="159" y="191"/>
                  </a:lnTo>
                  <a:lnTo>
                    <a:pt x="159" y="190"/>
                  </a:lnTo>
                  <a:lnTo>
                    <a:pt x="164" y="180"/>
                  </a:lnTo>
                  <a:lnTo>
                    <a:pt x="167" y="169"/>
                  </a:lnTo>
                  <a:lnTo>
                    <a:pt x="169" y="157"/>
                  </a:lnTo>
                  <a:lnTo>
                    <a:pt x="169" y="144"/>
                  </a:lnTo>
                  <a:lnTo>
                    <a:pt x="157" y="120"/>
                  </a:lnTo>
                  <a:lnTo>
                    <a:pt x="141" y="97"/>
                  </a:lnTo>
                  <a:lnTo>
                    <a:pt x="124" y="76"/>
                  </a:lnTo>
                  <a:lnTo>
                    <a:pt x="104" y="57"/>
                  </a:lnTo>
                  <a:lnTo>
                    <a:pt x="81" y="39"/>
                  </a:lnTo>
                  <a:lnTo>
                    <a:pt x="57" y="23"/>
                  </a:lnTo>
                  <a:lnTo>
                    <a:pt x="31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3" name="Freeform 51">
              <a:extLst>
                <a:ext uri="{FF2B5EF4-FFF2-40B4-BE49-F238E27FC236}">
                  <a16:creationId xmlns:a16="http://schemas.microsoft.com/office/drawing/2014/main" id="{319F0628-8823-4CEC-7851-E531E3D7A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4738" y="5400675"/>
              <a:ext cx="244475" cy="195263"/>
            </a:xfrm>
            <a:custGeom>
              <a:avLst/>
              <a:gdLst>
                <a:gd name="T0" fmla="*/ 2147483647 w 310"/>
                <a:gd name="T1" fmla="*/ 2147483647 h 245"/>
                <a:gd name="T2" fmla="*/ 2147483647 w 310"/>
                <a:gd name="T3" fmla="*/ 2147483647 h 245"/>
                <a:gd name="T4" fmla="*/ 2147483647 w 310"/>
                <a:gd name="T5" fmla="*/ 2147483647 h 245"/>
                <a:gd name="T6" fmla="*/ 2147483647 w 310"/>
                <a:gd name="T7" fmla="*/ 2147483647 h 245"/>
                <a:gd name="T8" fmla="*/ 2147483647 w 310"/>
                <a:gd name="T9" fmla="*/ 2147483647 h 245"/>
                <a:gd name="T10" fmla="*/ 2147483647 w 310"/>
                <a:gd name="T11" fmla="*/ 2147483647 h 245"/>
                <a:gd name="T12" fmla="*/ 2147483647 w 310"/>
                <a:gd name="T13" fmla="*/ 2147483647 h 245"/>
                <a:gd name="T14" fmla="*/ 2147483647 w 310"/>
                <a:gd name="T15" fmla="*/ 2147483647 h 245"/>
                <a:gd name="T16" fmla="*/ 2147483647 w 310"/>
                <a:gd name="T17" fmla="*/ 2147483647 h 245"/>
                <a:gd name="T18" fmla="*/ 2147483647 w 310"/>
                <a:gd name="T19" fmla="*/ 2147483647 h 245"/>
                <a:gd name="T20" fmla="*/ 2147483647 w 310"/>
                <a:gd name="T21" fmla="*/ 2147483647 h 245"/>
                <a:gd name="T22" fmla="*/ 2147483647 w 310"/>
                <a:gd name="T23" fmla="*/ 2147483647 h 245"/>
                <a:gd name="T24" fmla="*/ 2147483647 w 310"/>
                <a:gd name="T25" fmla="*/ 2147483647 h 245"/>
                <a:gd name="T26" fmla="*/ 2147483647 w 310"/>
                <a:gd name="T27" fmla="*/ 2147483647 h 245"/>
                <a:gd name="T28" fmla="*/ 2147483647 w 310"/>
                <a:gd name="T29" fmla="*/ 2147483647 h 245"/>
                <a:gd name="T30" fmla="*/ 2147483647 w 310"/>
                <a:gd name="T31" fmla="*/ 2147483647 h 245"/>
                <a:gd name="T32" fmla="*/ 2147483647 w 310"/>
                <a:gd name="T33" fmla="*/ 2147483647 h 245"/>
                <a:gd name="T34" fmla="*/ 2147483647 w 310"/>
                <a:gd name="T35" fmla="*/ 2147483647 h 245"/>
                <a:gd name="T36" fmla="*/ 2147483647 w 310"/>
                <a:gd name="T37" fmla="*/ 2147483647 h 245"/>
                <a:gd name="T38" fmla="*/ 2147483647 w 310"/>
                <a:gd name="T39" fmla="*/ 2147483647 h 245"/>
                <a:gd name="T40" fmla="*/ 2147483647 w 310"/>
                <a:gd name="T41" fmla="*/ 2147483647 h 245"/>
                <a:gd name="T42" fmla="*/ 2147483647 w 310"/>
                <a:gd name="T43" fmla="*/ 2147483647 h 245"/>
                <a:gd name="T44" fmla="*/ 2147483647 w 310"/>
                <a:gd name="T45" fmla="*/ 2147483647 h 245"/>
                <a:gd name="T46" fmla="*/ 2147483647 w 310"/>
                <a:gd name="T47" fmla="*/ 2147483647 h 245"/>
                <a:gd name="T48" fmla="*/ 2147483647 w 310"/>
                <a:gd name="T49" fmla="*/ 2147483647 h 245"/>
                <a:gd name="T50" fmla="*/ 2147483647 w 310"/>
                <a:gd name="T51" fmla="*/ 2147483647 h 245"/>
                <a:gd name="T52" fmla="*/ 2147483647 w 310"/>
                <a:gd name="T53" fmla="*/ 2147483647 h 245"/>
                <a:gd name="T54" fmla="*/ 2147483647 w 310"/>
                <a:gd name="T55" fmla="*/ 2147483647 h 245"/>
                <a:gd name="T56" fmla="*/ 2147483647 w 310"/>
                <a:gd name="T57" fmla="*/ 0 h 245"/>
                <a:gd name="T58" fmla="*/ 2147483647 w 310"/>
                <a:gd name="T59" fmla="*/ 0 h 245"/>
                <a:gd name="T60" fmla="*/ 2147483647 w 310"/>
                <a:gd name="T61" fmla="*/ 2147483647 h 245"/>
                <a:gd name="T62" fmla="*/ 2147483647 w 310"/>
                <a:gd name="T63" fmla="*/ 2147483647 h 245"/>
                <a:gd name="T64" fmla="*/ 2147483647 w 310"/>
                <a:gd name="T65" fmla="*/ 2147483647 h 245"/>
                <a:gd name="T66" fmla="*/ 2147483647 w 310"/>
                <a:gd name="T67" fmla="*/ 2147483647 h 245"/>
                <a:gd name="T68" fmla="*/ 0 w 310"/>
                <a:gd name="T69" fmla="*/ 2147483647 h 245"/>
                <a:gd name="T70" fmla="*/ 2147483647 w 310"/>
                <a:gd name="T71" fmla="*/ 2147483647 h 245"/>
                <a:gd name="T72" fmla="*/ 2147483647 w 310"/>
                <a:gd name="T73" fmla="*/ 2147483647 h 2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0"/>
                <a:gd name="T112" fmla="*/ 0 h 245"/>
                <a:gd name="T113" fmla="*/ 310 w 310"/>
                <a:gd name="T114" fmla="*/ 245 h 2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0" h="245">
                  <a:moveTo>
                    <a:pt x="3" y="85"/>
                  </a:moveTo>
                  <a:lnTo>
                    <a:pt x="8" y="92"/>
                  </a:lnTo>
                  <a:lnTo>
                    <a:pt x="22" y="110"/>
                  </a:lnTo>
                  <a:lnTo>
                    <a:pt x="43" y="134"/>
                  </a:lnTo>
                  <a:lnTo>
                    <a:pt x="70" y="162"/>
                  </a:lnTo>
                  <a:lnTo>
                    <a:pt x="102" y="191"/>
                  </a:lnTo>
                  <a:lnTo>
                    <a:pt x="137" y="216"/>
                  </a:lnTo>
                  <a:lnTo>
                    <a:pt x="174" y="236"/>
                  </a:lnTo>
                  <a:lnTo>
                    <a:pt x="211" y="245"/>
                  </a:lnTo>
                  <a:lnTo>
                    <a:pt x="244" y="244"/>
                  </a:lnTo>
                  <a:lnTo>
                    <a:pt x="271" y="236"/>
                  </a:lnTo>
                  <a:lnTo>
                    <a:pt x="291" y="224"/>
                  </a:lnTo>
                  <a:lnTo>
                    <a:pt x="304" y="205"/>
                  </a:lnTo>
                  <a:lnTo>
                    <a:pt x="310" y="184"/>
                  </a:lnTo>
                  <a:lnTo>
                    <a:pt x="308" y="159"/>
                  </a:lnTo>
                  <a:lnTo>
                    <a:pt x="300" y="132"/>
                  </a:lnTo>
                  <a:lnTo>
                    <a:pt x="285" y="105"/>
                  </a:lnTo>
                  <a:lnTo>
                    <a:pt x="274" y="91"/>
                  </a:lnTo>
                  <a:lnTo>
                    <a:pt x="261" y="78"/>
                  </a:lnTo>
                  <a:lnTo>
                    <a:pt x="246" y="65"/>
                  </a:lnTo>
                  <a:lnTo>
                    <a:pt x="228" y="54"/>
                  </a:lnTo>
                  <a:lnTo>
                    <a:pt x="208" y="43"/>
                  </a:lnTo>
                  <a:lnTo>
                    <a:pt x="189" y="33"/>
                  </a:lnTo>
                  <a:lnTo>
                    <a:pt x="169" y="24"/>
                  </a:lnTo>
                  <a:lnTo>
                    <a:pt x="149" y="15"/>
                  </a:lnTo>
                  <a:lnTo>
                    <a:pt x="127" y="10"/>
                  </a:lnTo>
                  <a:lnTo>
                    <a:pt x="107" y="4"/>
                  </a:lnTo>
                  <a:lnTo>
                    <a:pt x="89" y="1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2" y="3"/>
                  </a:lnTo>
                  <a:lnTo>
                    <a:pt x="30" y="7"/>
                  </a:lnTo>
                  <a:lnTo>
                    <a:pt x="23" y="14"/>
                  </a:lnTo>
                  <a:lnTo>
                    <a:pt x="6" y="44"/>
                  </a:lnTo>
                  <a:lnTo>
                    <a:pt x="0" y="67"/>
                  </a:lnTo>
                  <a:lnTo>
                    <a:pt x="2" y="81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4" name="Freeform 52">
              <a:extLst>
                <a:ext uri="{FF2B5EF4-FFF2-40B4-BE49-F238E27FC236}">
                  <a16:creationId xmlns:a16="http://schemas.microsoft.com/office/drawing/2014/main" id="{9480CF39-A43D-4470-9E56-DFC640F95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75" y="5573713"/>
              <a:ext cx="160338" cy="55563"/>
            </a:xfrm>
            <a:custGeom>
              <a:avLst/>
              <a:gdLst>
                <a:gd name="T0" fmla="*/ 2147483647 w 203"/>
                <a:gd name="T1" fmla="*/ 2147483647 h 68"/>
                <a:gd name="T2" fmla="*/ 2147483647 w 203"/>
                <a:gd name="T3" fmla="*/ 2147483647 h 68"/>
                <a:gd name="T4" fmla="*/ 2147483647 w 203"/>
                <a:gd name="T5" fmla="*/ 2147483647 h 68"/>
                <a:gd name="T6" fmla="*/ 2147483647 w 203"/>
                <a:gd name="T7" fmla="*/ 2147483647 h 68"/>
                <a:gd name="T8" fmla="*/ 2147483647 w 203"/>
                <a:gd name="T9" fmla="*/ 2147483647 h 68"/>
                <a:gd name="T10" fmla="*/ 2147483647 w 203"/>
                <a:gd name="T11" fmla="*/ 2147483647 h 68"/>
                <a:gd name="T12" fmla="*/ 2147483647 w 203"/>
                <a:gd name="T13" fmla="*/ 2147483647 h 68"/>
                <a:gd name="T14" fmla="*/ 2147483647 w 203"/>
                <a:gd name="T15" fmla="*/ 2147483647 h 68"/>
                <a:gd name="T16" fmla="*/ 2147483647 w 203"/>
                <a:gd name="T17" fmla="*/ 2147483647 h 68"/>
                <a:gd name="T18" fmla="*/ 0 w 203"/>
                <a:gd name="T19" fmla="*/ 2147483647 h 68"/>
                <a:gd name="T20" fmla="*/ 2147483647 w 203"/>
                <a:gd name="T21" fmla="*/ 2147483647 h 68"/>
                <a:gd name="T22" fmla="*/ 2147483647 w 203"/>
                <a:gd name="T23" fmla="*/ 2147483647 h 68"/>
                <a:gd name="T24" fmla="*/ 2147483647 w 203"/>
                <a:gd name="T25" fmla="*/ 2147483647 h 68"/>
                <a:gd name="T26" fmla="*/ 2147483647 w 203"/>
                <a:gd name="T27" fmla="*/ 2147483647 h 68"/>
                <a:gd name="T28" fmla="*/ 2147483647 w 203"/>
                <a:gd name="T29" fmla="*/ 2147483647 h 68"/>
                <a:gd name="T30" fmla="*/ 2147483647 w 203"/>
                <a:gd name="T31" fmla="*/ 2147483647 h 68"/>
                <a:gd name="T32" fmla="*/ 2147483647 w 203"/>
                <a:gd name="T33" fmla="*/ 2147483647 h 68"/>
                <a:gd name="T34" fmla="*/ 2147483647 w 203"/>
                <a:gd name="T35" fmla="*/ 2147483647 h 68"/>
                <a:gd name="T36" fmla="*/ 2147483647 w 203"/>
                <a:gd name="T37" fmla="*/ 2147483647 h 68"/>
                <a:gd name="T38" fmla="*/ 2147483647 w 203"/>
                <a:gd name="T39" fmla="*/ 2147483647 h 68"/>
                <a:gd name="T40" fmla="*/ 2147483647 w 203"/>
                <a:gd name="T41" fmla="*/ 2147483647 h 68"/>
                <a:gd name="T42" fmla="*/ 2147483647 w 203"/>
                <a:gd name="T43" fmla="*/ 2147483647 h 68"/>
                <a:gd name="T44" fmla="*/ 2147483647 w 203"/>
                <a:gd name="T45" fmla="*/ 2147483647 h 68"/>
                <a:gd name="T46" fmla="*/ 2147483647 w 203"/>
                <a:gd name="T47" fmla="*/ 2147483647 h 68"/>
                <a:gd name="T48" fmla="*/ 2147483647 w 203"/>
                <a:gd name="T49" fmla="*/ 2147483647 h 68"/>
                <a:gd name="T50" fmla="*/ 2147483647 w 203"/>
                <a:gd name="T51" fmla="*/ 2147483647 h 68"/>
                <a:gd name="T52" fmla="*/ 2147483647 w 203"/>
                <a:gd name="T53" fmla="*/ 2147483647 h 68"/>
                <a:gd name="T54" fmla="*/ 2147483647 w 203"/>
                <a:gd name="T55" fmla="*/ 2147483647 h 68"/>
                <a:gd name="T56" fmla="*/ 2147483647 w 203"/>
                <a:gd name="T57" fmla="*/ 2147483647 h 68"/>
                <a:gd name="T58" fmla="*/ 2147483647 w 203"/>
                <a:gd name="T59" fmla="*/ 0 h 68"/>
                <a:gd name="T60" fmla="*/ 2147483647 w 203"/>
                <a:gd name="T61" fmla="*/ 2147483647 h 68"/>
                <a:gd name="T62" fmla="*/ 2147483647 w 203"/>
                <a:gd name="T63" fmla="*/ 2147483647 h 68"/>
                <a:gd name="T64" fmla="*/ 2147483647 w 203"/>
                <a:gd name="T65" fmla="*/ 2147483647 h 68"/>
                <a:gd name="T66" fmla="*/ 2147483647 w 203"/>
                <a:gd name="T67" fmla="*/ 2147483647 h 68"/>
                <a:gd name="T68" fmla="*/ 2147483647 w 203"/>
                <a:gd name="T69" fmla="*/ 2147483647 h 68"/>
                <a:gd name="T70" fmla="*/ 2147483647 w 203"/>
                <a:gd name="T71" fmla="*/ 2147483647 h 68"/>
                <a:gd name="T72" fmla="*/ 2147483647 w 203"/>
                <a:gd name="T73" fmla="*/ 2147483647 h 68"/>
                <a:gd name="T74" fmla="*/ 2147483647 w 203"/>
                <a:gd name="T75" fmla="*/ 2147483647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3"/>
                <a:gd name="T115" fmla="*/ 0 h 68"/>
                <a:gd name="T116" fmla="*/ 203 w 203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3" h="68">
                  <a:moveTo>
                    <a:pt x="144" y="37"/>
                  </a:moveTo>
                  <a:lnTo>
                    <a:pt x="129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7" y="40"/>
                  </a:lnTo>
                  <a:lnTo>
                    <a:pt x="60" y="37"/>
                  </a:lnTo>
                  <a:lnTo>
                    <a:pt x="42" y="31"/>
                  </a:lnTo>
                  <a:lnTo>
                    <a:pt x="23" y="26"/>
                  </a:lnTo>
                  <a:lnTo>
                    <a:pt x="6" y="18"/>
                  </a:lnTo>
                  <a:lnTo>
                    <a:pt x="0" y="45"/>
                  </a:lnTo>
                  <a:lnTo>
                    <a:pt x="20" y="53"/>
                  </a:lnTo>
                  <a:lnTo>
                    <a:pt x="39" y="60"/>
                  </a:lnTo>
                  <a:lnTo>
                    <a:pt x="59" y="64"/>
                  </a:lnTo>
                  <a:lnTo>
                    <a:pt x="79" y="67"/>
                  </a:lnTo>
                  <a:lnTo>
                    <a:pt x="97" y="68"/>
                  </a:lnTo>
                  <a:lnTo>
                    <a:pt x="116" y="68"/>
                  </a:lnTo>
                  <a:lnTo>
                    <a:pt x="134" y="67"/>
                  </a:lnTo>
                  <a:lnTo>
                    <a:pt x="151" y="63"/>
                  </a:lnTo>
                  <a:lnTo>
                    <a:pt x="158" y="60"/>
                  </a:lnTo>
                  <a:lnTo>
                    <a:pt x="166" y="58"/>
                  </a:lnTo>
                  <a:lnTo>
                    <a:pt x="173" y="55"/>
                  </a:lnTo>
                  <a:lnTo>
                    <a:pt x="180" y="51"/>
                  </a:lnTo>
                  <a:lnTo>
                    <a:pt x="186" y="48"/>
                  </a:lnTo>
                  <a:lnTo>
                    <a:pt x="191" y="44"/>
                  </a:lnTo>
                  <a:lnTo>
                    <a:pt x="197" y="40"/>
                  </a:lnTo>
                  <a:lnTo>
                    <a:pt x="203" y="36"/>
                  </a:lnTo>
                  <a:lnTo>
                    <a:pt x="201" y="26"/>
                  </a:lnTo>
                  <a:lnTo>
                    <a:pt x="200" y="17"/>
                  </a:lnTo>
                  <a:lnTo>
                    <a:pt x="197" y="8"/>
                  </a:lnTo>
                  <a:lnTo>
                    <a:pt x="196" y="0"/>
                  </a:lnTo>
                  <a:lnTo>
                    <a:pt x="191" y="6"/>
                  </a:lnTo>
                  <a:lnTo>
                    <a:pt x="187" y="11"/>
                  </a:lnTo>
                  <a:lnTo>
                    <a:pt x="181" y="17"/>
                  </a:lnTo>
                  <a:lnTo>
                    <a:pt x="174" y="23"/>
                  </a:lnTo>
                  <a:lnTo>
                    <a:pt x="168" y="27"/>
                  </a:lnTo>
                  <a:lnTo>
                    <a:pt x="160" y="31"/>
                  </a:lnTo>
                  <a:lnTo>
                    <a:pt x="153" y="34"/>
                  </a:lnTo>
                  <a:lnTo>
                    <a:pt x="144" y="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5" name="Freeform 53">
              <a:extLst>
                <a:ext uri="{FF2B5EF4-FFF2-40B4-BE49-F238E27FC236}">
                  <a16:creationId xmlns:a16="http://schemas.microsoft.com/office/drawing/2014/main" id="{10088E0D-915B-FCCD-C092-593414891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3" y="5441950"/>
              <a:ext cx="123825" cy="168275"/>
            </a:xfrm>
            <a:custGeom>
              <a:avLst/>
              <a:gdLst>
                <a:gd name="T0" fmla="*/ 2147483647 w 155"/>
                <a:gd name="T1" fmla="*/ 2147483647 h 212"/>
                <a:gd name="T2" fmla="*/ 2147483647 w 155"/>
                <a:gd name="T3" fmla="*/ 2147483647 h 212"/>
                <a:gd name="T4" fmla="*/ 2147483647 w 155"/>
                <a:gd name="T5" fmla="*/ 2147483647 h 212"/>
                <a:gd name="T6" fmla="*/ 2147483647 w 155"/>
                <a:gd name="T7" fmla="*/ 2147483647 h 212"/>
                <a:gd name="T8" fmla="*/ 2147483647 w 155"/>
                <a:gd name="T9" fmla="*/ 2147483647 h 212"/>
                <a:gd name="T10" fmla="*/ 2147483647 w 155"/>
                <a:gd name="T11" fmla="*/ 2147483647 h 212"/>
                <a:gd name="T12" fmla="*/ 2147483647 w 155"/>
                <a:gd name="T13" fmla="*/ 2147483647 h 212"/>
                <a:gd name="T14" fmla="*/ 2147483647 w 155"/>
                <a:gd name="T15" fmla="*/ 2147483647 h 212"/>
                <a:gd name="T16" fmla="*/ 2147483647 w 155"/>
                <a:gd name="T17" fmla="*/ 2147483647 h 212"/>
                <a:gd name="T18" fmla="*/ 2147483647 w 155"/>
                <a:gd name="T19" fmla="*/ 2147483647 h 212"/>
                <a:gd name="T20" fmla="*/ 2147483647 w 155"/>
                <a:gd name="T21" fmla="*/ 2147483647 h 212"/>
                <a:gd name="T22" fmla="*/ 2147483647 w 155"/>
                <a:gd name="T23" fmla="*/ 2147483647 h 212"/>
                <a:gd name="T24" fmla="*/ 2147483647 w 155"/>
                <a:gd name="T25" fmla="*/ 2147483647 h 212"/>
                <a:gd name="T26" fmla="*/ 2147483647 w 155"/>
                <a:gd name="T27" fmla="*/ 2147483647 h 212"/>
                <a:gd name="T28" fmla="*/ 2147483647 w 155"/>
                <a:gd name="T29" fmla="*/ 2147483647 h 212"/>
                <a:gd name="T30" fmla="*/ 2147483647 w 155"/>
                <a:gd name="T31" fmla="*/ 2147483647 h 212"/>
                <a:gd name="T32" fmla="*/ 2147483647 w 155"/>
                <a:gd name="T33" fmla="*/ 2147483647 h 212"/>
                <a:gd name="T34" fmla="*/ 2147483647 w 155"/>
                <a:gd name="T35" fmla="*/ 0 h 212"/>
                <a:gd name="T36" fmla="*/ 2147483647 w 155"/>
                <a:gd name="T37" fmla="*/ 2147483647 h 212"/>
                <a:gd name="T38" fmla="*/ 2147483647 w 155"/>
                <a:gd name="T39" fmla="*/ 2147483647 h 212"/>
                <a:gd name="T40" fmla="*/ 2147483647 w 155"/>
                <a:gd name="T41" fmla="*/ 2147483647 h 212"/>
                <a:gd name="T42" fmla="*/ 0 w 155"/>
                <a:gd name="T43" fmla="*/ 2147483647 h 212"/>
                <a:gd name="T44" fmla="*/ 0 w 155"/>
                <a:gd name="T45" fmla="*/ 2147483647 h 212"/>
                <a:gd name="T46" fmla="*/ 2147483647 w 155"/>
                <a:gd name="T47" fmla="*/ 2147483647 h 212"/>
                <a:gd name="T48" fmla="*/ 2147483647 w 155"/>
                <a:gd name="T49" fmla="*/ 2147483647 h 212"/>
                <a:gd name="T50" fmla="*/ 2147483647 w 155"/>
                <a:gd name="T51" fmla="*/ 2147483647 h 212"/>
                <a:gd name="T52" fmla="*/ 2147483647 w 155"/>
                <a:gd name="T53" fmla="*/ 2147483647 h 212"/>
                <a:gd name="T54" fmla="*/ 2147483647 w 155"/>
                <a:gd name="T55" fmla="*/ 2147483647 h 212"/>
                <a:gd name="T56" fmla="*/ 2147483647 w 155"/>
                <a:gd name="T57" fmla="*/ 2147483647 h 212"/>
                <a:gd name="T58" fmla="*/ 2147483647 w 155"/>
                <a:gd name="T59" fmla="*/ 2147483647 h 2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5"/>
                <a:gd name="T91" fmla="*/ 0 h 212"/>
                <a:gd name="T92" fmla="*/ 155 w 155"/>
                <a:gd name="T93" fmla="*/ 212 h 2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5" h="212">
                  <a:moveTo>
                    <a:pt x="121" y="198"/>
                  </a:moveTo>
                  <a:lnTo>
                    <a:pt x="128" y="203"/>
                  </a:lnTo>
                  <a:lnTo>
                    <a:pt x="135" y="205"/>
                  </a:lnTo>
                  <a:lnTo>
                    <a:pt x="142" y="210"/>
                  </a:lnTo>
                  <a:lnTo>
                    <a:pt x="149" y="212"/>
                  </a:lnTo>
                  <a:lnTo>
                    <a:pt x="155" y="185"/>
                  </a:lnTo>
                  <a:lnTo>
                    <a:pt x="149" y="183"/>
                  </a:lnTo>
                  <a:lnTo>
                    <a:pt x="145" y="180"/>
                  </a:lnTo>
                  <a:lnTo>
                    <a:pt x="141" y="178"/>
                  </a:lnTo>
                  <a:lnTo>
                    <a:pt x="135" y="175"/>
                  </a:lnTo>
                  <a:lnTo>
                    <a:pt x="107" y="157"/>
                  </a:lnTo>
                  <a:lnTo>
                    <a:pt x="82" y="137"/>
                  </a:lnTo>
                  <a:lnTo>
                    <a:pt x="62" y="114"/>
                  </a:lnTo>
                  <a:lnTo>
                    <a:pt x="47" y="91"/>
                  </a:lnTo>
                  <a:lnTo>
                    <a:pt x="35" y="68"/>
                  </a:lnTo>
                  <a:lnTo>
                    <a:pt x="28" y="44"/>
                  </a:lnTo>
                  <a:lnTo>
                    <a:pt x="27" y="21"/>
                  </a:lnTo>
                  <a:lnTo>
                    <a:pt x="31" y="0"/>
                  </a:lnTo>
                  <a:lnTo>
                    <a:pt x="23" y="3"/>
                  </a:lnTo>
                  <a:lnTo>
                    <a:pt x="15" y="6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4" y="61"/>
                  </a:lnTo>
                  <a:lnTo>
                    <a:pt x="14" y="87"/>
                  </a:lnTo>
                  <a:lnTo>
                    <a:pt x="27" y="111"/>
                  </a:lnTo>
                  <a:lnTo>
                    <a:pt x="45" y="135"/>
                  </a:lnTo>
                  <a:lnTo>
                    <a:pt x="67" y="158"/>
                  </a:lnTo>
                  <a:lnTo>
                    <a:pt x="92" y="180"/>
                  </a:lnTo>
                  <a:lnTo>
                    <a:pt x="121" y="19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6" name="Freeform 54">
              <a:extLst>
                <a:ext uri="{FF2B5EF4-FFF2-40B4-BE49-F238E27FC236}">
                  <a16:creationId xmlns:a16="http://schemas.microsoft.com/office/drawing/2014/main" id="{D02B5335-4A29-185E-B8C2-5381AA137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6975" y="5384800"/>
              <a:ext cx="149225" cy="193675"/>
            </a:xfrm>
            <a:custGeom>
              <a:avLst/>
              <a:gdLst>
                <a:gd name="T0" fmla="*/ 2147483647 w 188"/>
                <a:gd name="T1" fmla="*/ 2147483647 h 244"/>
                <a:gd name="T2" fmla="*/ 2147483647 w 188"/>
                <a:gd name="T3" fmla="*/ 2147483647 h 244"/>
                <a:gd name="T4" fmla="*/ 2147483647 w 188"/>
                <a:gd name="T5" fmla="*/ 2147483647 h 244"/>
                <a:gd name="T6" fmla="*/ 2147483647 w 188"/>
                <a:gd name="T7" fmla="*/ 2147483647 h 244"/>
                <a:gd name="T8" fmla="*/ 2147483647 w 188"/>
                <a:gd name="T9" fmla="*/ 2147483647 h 244"/>
                <a:gd name="T10" fmla="*/ 2147483647 w 188"/>
                <a:gd name="T11" fmla="*/ 2147483647 h 244"/>
                <a:gd name="T12" fmla="*/ 2147483647 w 188"/>
                <a:gd name="T13" fmla="*/ 2147483647 h 244"/>
                <a:gd name="T14" fmla="*/ 2147483647 w 188"/>
                <a:gd name="T15" fmla="*/ 2147483647 h 244"/>
                <a:gd name="T16" fmla="*/ 2147483647 w 188"/>
                <a:gd name="T17" fmla="*/ 0 h 244"/>
                <a:gd name="T18" fmla="*/ 0 w 188"/>
                <a:gd name="T19" fmla="*/ 2147483647 h 244"/>
                <a:gd name="T20" fmla="*/ 2147483647 w 188"/>
                <a:gd name="T21" fmla="*/ 2147483647 h 244"/>
                <a:gd name="T22" fmla="*/ 2147483647 w 188"/>
                <a:gd name="T23" fmla="*/ 2147483647 h 244"/>
                <a:gd name="T24" fmla="*/ 2147483647 w 188"/>
                <a:gd name="T25" fmla="*/ 2147483647 h 244"/>
                <a:gd name="T26" fmla="*/ 2147483647 w 188"/>
                <a:gd name="T27" fmla="*/ 2147483647 h 244"/>
                <a:gd name="T28" fmla="*/ 2147483647 w 188"/>
                <a:gd name="T29" fmla="*/ 2147483647 h 244"/>
                <a:gd name="T30" fmla="*/ 2147483647 w 188"/>
                <a:gd name="T31" fmla="*/ 2147483647 h 244"/>
                <a:gd name="T32" fmla="*/ 2147483647 w 188"/>
                <a:gd name="T33" fmla="*/ 2147483647 h 244"/>
                <a:gd name="T34" fmla="*/ 2147483647 w 188"/>
                <a:gd name="T35" fmla="*/ 2147483647 h 244"/>
                <a:gd name="T36" fmla="*/ 2147483647 w 188"/>
                <a:gd name="T37" fmla="*/ 2147483647 h 244"/>
                <a:gd name="T38" fmla="*/ 2147483647 w 188"/>
                <a:gd name="T39" fmla="*/ 2147483647 h 244"/>
                <a:gd name="T40" fmla="*/ 2147483647 w 188"/>
                <a:gd name="T41" fmla="*/ 2147483647 h 244"/>
                <a:gd name="T42" fmla="*/ 2147483647 w 188"/>
                <a:gd name="T43" fmla="*/ 2147483647 h 244"/>
                <a:gd name="T44" fmla="*/ 2147483647 w 188"/>
                <a:gd name="T45" fmla="*/ 2147483647 h 244"/>
                <a:gd name="T46" fmla="*/ 2147483647 w 188"/>
                <a:gd name="T47" fmla="*/ 2147483647 h 244"/>
                <a:gd name="T48" fmla="*/ 2147483647 w 188"/>
                <a:gd name="T49" fmla="*/ 2147483647 h 244"/>
                <a:gd name="T50" fmla="*/ 2147483647 w 188"/>
                <a:gd name="T51" fmla="*/ 2147483647 h 244"/>
                <a:gd name="T52" fmla="*/ 2147483647 w 188"/>
                <a:gd name="T53" fmla="*/ 2147483647 h 244"/>
                <a:gd name="T54" fmla="*/ 2147483647 w 188"/>
                <a:gd name="T55" fmla="*/ 2147483647 h 244"/>
                <a:gd name="T56" fmla="*/ 2147483647 w 188"/>
                <a:gd name="T57" fmla="*/ 2147483647 h 244"/>
                <a:gd name="T58" fmla="*/ 2147483647 w 188"/>
                <a:gd name="T59" fmla="*/ 2147483647 h 244"/>
                <a:gd name="T60" fmla="*/ 2147483647 w 188"/>
                <a:gd name="T61" fmla="*/ 2147483647 h 244"/>
                <a:gd name="T62" fmla="*/ 2147483647 w 188"/>
                <a:gd name="T63" fmla="*/ 2147483647 h 244"/>
                <a:gd name="T64" fmla="*/ 2147483647 w 188"/>
                <a:gd name="T65" fmla="*/ 2147483647 h 244"/>
                <a:gd name="T66" fmla="*/ 2147483647 w 188"/>
                <a:gd name="T67" fmla="*/ 2147483647 h 244"/>
                <a:gd name="T68" fmla="*/ 2147483647 w 188"/>
                <a:gd name="T69" fmla="*/ 2147483647 h 244"/>
                <a:gd name="T70" fmla="*/ 2147483647 w 188"/>
                <a:gd name="T71" fmla="*/ 2147483647 h 244"/>
                <a:gd name="T72" fmla="*/ 2147483647 w 188"/>
                <a:gd name="T73" fmla="*/ 2147483647 h 244"/>
                <a:gd name="T74" fmla="*/ 2147483647 w 188"/>
                <a:gd name="T75" fmla="*/ 2147483647 h 244"/>
                <a:gd name="T76" fmla="*/ 2147483647 w 188"/>
                <a:gd name="T77" fmla="*/ 2147483647 h 244"/>
                <a:gd name="T78" fmla="*/ 2147483647 w 188"/>
                <a:gd name="T79" fmla="*/ 2147483647 h 244"/>
                <a:gd name="T80" fmla="*/ 2147483647 w 188"/>
                <a:gd name="T81" fmla="*/ 2147483647 h 244"/>
                <a:gd name="T82" fmla="*/ 2147483647 w 188"/>
                <a:gd name="T83" fmla="*/ 2147483647 h 244"/>
                <a:gd name="T84" fmla="*/ 2147483647 w 188"/>
                <a:gd name="T85" fmla="*/ 2147483647 h 244"/>
                <a:gd name="T86" fmla="*/ 2147483647 w 188"/>
                <a:gd name="T87" fmla="*/ 2147483647 h 244"/>
                <a:gd name="T88" fmla="*/ 2147483647 w 188"/>
                <a:gd name="T89" fmla="*/ 2147483647 h 244"/>
                <a:gd name="T90" fmla="*/ 2147483647 w 188"/>
                <a:gd name="T91" fmla="*/ 2147483647 h 244"/>
                <a:gd name="T92" fmla="*/ 2147483647 w 188"/>
                <a:gd name="T93" fmla="*/ 2147483647 h 244"/>
                <a:gd name="T94" fmla="*/ 2147483647 w 188"/>
                <a:gd name="T95" fmla="*/ 2147483647 h 244"/>
                <a:gd name="T96" fmla="*/ 2147483647 w 188"/>
                <a:gd name="T97" fmla="*/ 2147483647 h 244"/>
                <a:gd name="T98" fmla="*/ 2147483647 w 188"/>
                <a:gd name="T99" fmla="*/ 2147483647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8"/>
                <a:gd name="T151" fmla="*/ 0 h 244"/>
                <a:gd name="T152" fmla="*/ 188 w 188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8" h="244">
                  <a:moveTo>
                    <a:pt x="66" y="26"/>
                  </a:moveTo>
                  <a:lnTo>
                    <a:pt x="59" y="22"/>
                  </a:lnTo>
                  <a:lnTo>
                    <a:pt x="50" y="17"/>
                  </a:lnTo>
                  <a:lnTo>
                    <a:pt x="43" y="15"/>
                  </a:lnTo>
                  <a:lnTo>
                    <a:pt x="36" y="10"/>
                  </a:lnTo>
                  <a:lnTo>
                    <a:pt x="29" y="7"/>
                  </a:lnTo>
                  <a:lnTo>
                    <a:pt x="20" y="5"/>
                  </a:lnTo>
                  <a:lnTo>
                    <a:pt x="13" y="3"/>
                  </a:lnTo>
                  <a:lnTo>
                    <a:pt x="5" y="0"/>
                  </a:lnTo>
                  <a:lnTo>
                    <a:pt x="0" y="27"/>
                  </a:lnTo>
                  <a:lnTo>
                    <a:pt x="7" y="30"/>
                  </a:lnTo>
                  <a:lnTo>
                    <a:pt x="13" y="32"/>
                  </a:lnTo>
                  <a:lnTo>
                    <a:pt x="20" y="35"/>
                  </a:lnTo>
                  <a:lnTo>
                    <a:pt x="27" y="37"/>
                  </a:lnTo>
                  <a:lnTo>
                    <a:pt x="33" y="40"/>
                  </a:lnTo>
                  <a:lnTo>
                    <a:pt x="40" y="43"/>
                  </a:lnTo>
                  <a:lnTo>
                    <a:pt x="46" y="46"/>
                  </a:lnTo>
                  <a:lnTo>
                    <a:pt x="53" y="50"/>
                  </a:lnTo>
                  <a:lnTo>
                    <a:pt x="72" y="62"/>
                  </a:lnTo>
                  <a:lnTo>
                    <a:pt x="90" y="76"/>
                  </a:lnTo>
                  <a:lnTo>
                    <a:pt x="106" y="90"/>
                  </a:lnTo>
                  <a:lnTo>
                    <a:pt x="120" y="104"/>
                  </a:lnTo>
                  <a:lnTo>
                    <a:pt x="133" y="120"/>
                  </a:lnTo>
                  <a:lnTo>
                    <a:pt x="143" y="137"/>
                  </a:lnTo>
                  <a:lnTo>
                    <a:pt x="151" y="153"/>
                  </a:lnTo>
                  <a:lnTo>
                    <a:pt x="157" y="170"/>
                  </a:lnTo>
                  <a:lnTo>
                    <a:pt x="159" y="176"/>
                  </a:lnTo>
                  <a:lnTo>
                    <a:pt x="160" y="180"/>
                  </a:lnTo>
                  <a:lnTo>
                    <a:pt x="160" y="186"/>
                  </a:lnTo>
                  <a:lnTo>
                    <a:pt x="161" y="191"/>
                  </a:lnTo>
                  <a:lnTo>
                    <a:pt x="167" y="204"/>
                  </a:lnTo>
                  <a:lnTo>
                    <a:pt x="171" y="217"/>
                  </a:lnTo>
                  <a:lnTo>
                    <a:pt x="176" y="231"/>
                  </a:lnTo>
                  <a:lnTo>
                    <a:pt x="178" y="244"/>
                  </a:lnTo>
                  <a:lnTo>
                    <a:pt x="181" y="237"/>
                  </a:lnTo>
                  <a:lnTo>
                    <a:pt x="184" y="230"/>
                  </a:lnTo>
                  <a:lnTo>
                    <a:pt x="186" y="223"/>
                  </a:lnTo>
                  <a:lnTo>
                    <a:pt x="187" y="216"/>
                  </a:lnTo>
                  <a:lnTo>
                    <a:pt x="188" y="203"/>
                  </a:lnTo>
                  <a:lnTo>
                    <a:pt x="188" y="190"/>
                  </a:lnTo>
                  <a:lnTo>
                    <a:pt x="187" y="177"/>
                  </a:lnTo>
                  <a:lnTo>
                    <a:pt x="184" y="163"/>
                  </a:lnTo>
                  <a:lnTo>
                    <a:pt x="177" y="144"/>
                  </a:lnTo>
                  <a:lnTo>
                    <a:pt x="168" y="124"/>
                  </a:lnTo>
                  <a:lnTo>
                    <a:pt x="156" y="106"/>
                  </a:lnTo>
                  <a:lnTo>
                    <a:pt x="143" y="87"/>
                  </a:lnTo>
                  <a:lnTo>
                    <a:pt x="126" y="70"/>
                  </a:lnTo>
                  <a:lnTo>
                    <a:pt x="107" y="55"/>
                  </a:lnTo>
                  <a:lnTo>
                    <a:pt x="87" y="40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7" name="Freeform 55">
              <a:extLst>
                <a:ext uri="{FF2B5EF4-FFF2-40B4-BE49-F238E27FC236}">
                  <a16:creationId xmlns:a16="http://schemas.microsoft.com/office/drawing/2014/main" id="{706E38EF-2A34-A8BA-3460-15D5A05D8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9338" y="5375275"/>
              <a:ext cx="150813" cy="49213"/>
            </a:xfrm>
            <a:custGeom>
              <a:avLst/>
              <a:gdLst>
                <a:gd name="T0" fmla="*/ 2147483647 w 190"/>
                <a:gd name="T1" fmla="*/ 2147483647 h 63"/>
                <a:gd name="T2" fmla="*/ 2147483647 w 190"/>
                <a:gd name="T3" fmla="*/ 2147483647 h 63"/>
                <a:gd name="T4" fmla="*/ 2147483647 w 190"/>
                <a:gd name="T5" fmla="*/ 2147483647 h 63"/>
                <a:gd name="T6" fmla="*/ 2147483647 w 190"/>
                <a:gd name="T7" fmla="*/ 2147483647 h 63"/>
                <a:gd name="T8" fmla="*/ 2147483647 w 190"/>
                <a:gd name="T9" fmla="*/ 2147483647 h 63"/>
                <a:gd name="T10" fmla="*/ 2147483647 w 190"/>
                <a:gd name="T11" fmla="*/ 2147483647 h 63"/>
                <a:gd name="T12" fmla="*/ 2147483647 w 190"/>
                <a:gd name="T13" fmla="*/ 2147483647 h 63"/>
                <a:gd name="T14" fmla="*/ 2147483647 w 190"/>
                <a:gd name="T15" fmla="*/ 2147483647 h 63"/>
                <a:gd name="T16" fmla="*/ 2147483647 w 190"/>
                <a:gd name="T17" fmla="*/ 2147483647 h 63"/>
                <a:gd name="T18" fmla="*/ 2147483647 w 190"/>
                <a:gd name="T19" fmla="*/ 2147483647 h 63"/>
                <a:gd name="T20" fmla="*/ 2147483647 w 190"/>
                <a:gd name="T21" fmla="*/ 2147483647 h 63"/>
                <a:gd name="T22" fmla="*/ 2147483647 w 190"/>
                <a:gd name="T23" fmla="*/ 2147483647 h 63"/>
                <a:gd name="T24" fmla="*/ 2147483647 w 190"/>
                <a:gd name="T25" fmla="*/ 2147483647 h 63"/>
                <a:gd name="T26" fmla="*/ 2147483647 w 190"/>
                <a:gd name="T27" fmla="*/ 0 h 63"/>
                <a:gd name="T28" fmla="*/ 2147483647 w 190"/>
                <a:gd name="T29" fmla="*/ 0 h 63"/>
                <a:gd name="T30" fmla="*/ 2147483647 w 190"/>
                <a:gd name="T31" fmla="*/ 0 h 63"/>
                <a:gd name="T32" fmla="*/ 2147483647 w 190"/>
                <a:gd name="T33" fmla="*/ 2147483647 h 63"/>
                <a:gd name="T34" fmla="*/ 2147483647 w 190"/>
                <a:gd name="T35" fmla="*/ 2147483647 h 63"/>
                <a:gd name="T36" fmla="*/ 2147483647 w 190"/>
                <a:gd name="T37" fmla="*/ 2147483647 h 63"/>
                <a:gd name="T38" fmla="*/ 2147483647 w 190"/>
                <a:gd name="T39" fmla="*/ 2147483647 h 63"/>
                <a:gd name="T40" fmla="*/ 2147483647 w 190"/>
                <a:gd name="T41" fmla="*/ 2147483647 h 63"/>
                <a:gd name="T42" fmla="*/ 2147483647 w 190"/>
                <a:gd name="T43" fmla="*/ 2147483647 h 63"/>
                <a:gd name="T44" fmla="*/ 2147483647 w 190"/>
                <a:gd name="T45" fmla="*/ 2147483647 h 63"/>
                <a:gd name="T46" fmla="*/ 2147483647 w 190"/>
                <a:gd name="T47" fmla="*/ 2147483647 h 63"/>
                <a:gd name="T48" fmla="*/ 2147483647 w 190"/>
                <a:gd name="T49" fmla="*/ 2147483647 h 63"/>
                <a:gd name="T50" fmla="*/ 2147483647 w 190"/>
                <a:gd name="T51" fmla="*/ 2147483647 h 63"/>
                <a:gd name="T52" fmla="*/ 0 w 190"/>
                <a:gd name="T53" fmla="*/ 2147483647 h 63"/>
                <a:gd name="T54" fmla="*/ 0 w 190"/>
                <a:gd name="T55" fmla="*/ 2147483647 h 63"/>
                <a:gd name="T56" fmla="*/ 0 w 190"/>
                <a:gd name="T57" fmla="*/ 2147483647 h 63"/>
                <a:gd name="T58" fmla="*/ 0 w 190"/>
                <a:gd name="T59" fmla="*/ 2147483647 h 63"/>
                <a:gd name="T60" fmla="*/ 2147483647 w 190"/>
                <a:gd name="T61" fmla="*/ 2147483647 h 63"/>
                <a:gd name="T62" fmla="*/ 2147483647 w 190"/>
                <a:gd name="T63" fmla="*/ 2147483647 h 63"/>
                <a:gd name="T64" fmla="*/ 2147483647 w 190"/>
                <a:gd name="T65" fmla="*/ 2147483647 h 63"/>
                <a:gd name="T66" fmla="*/ 2147483647 w 190"/>
                <a:gd name="T67" fmla="*/ 2147483647 h 63"/>
                <a:gd name="T68" fmla="*/ 2147483647 w 190"/>
                <a:gd name="T69" fmla="*/ 2147483647 h 63"/>
                <a:gd name="T70" fmla="*/ 2147483647 w 190"/>
                <a:gd name="T71" fmla="*/ 2147483647 h 63"/>
                <a:gd name="T72" fmla="*/ 2147483647 w 190"/>
                <a:gd name="T73" fmla="*/ 2147483647 h 63"/>
                <a:gd name="T74" fmla="*/ 2147483647 w 190"/>
                <a:gd name="T75" fmla="*/ 2147483647 h 63"/>
                <a:gd name="T76" fmla="*/ 2147483647 w 190"/>
                <a:gd name="T77" fmla="*/ 2147483647 h 63"/>
                <a:gd name="T78" fmla="*/ 2147483647 w 190"/>
                <a:gd name="T79" fmla="*/ 2147483647 h 63"/>
                <a:gd name="T80" fmla="*/ 2147483647 w 190"/>
                <a:gd name="T81" fmla="*/ 2147483647 h 63"/>
                <a:gd name="T82" fmla="*/ 2147483647 w 190"/>
                <a:gd name="T83" fmla="*/ 2147483647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0"/>
                <a:gd name="T127" fmla="*/ 0 h 63"/>
                <a:gd name="T128" fmla="*/ 190 w 190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0" h="63">
                  <a:moveTo>
                    <a:pt x="80" y="33"/>
                  </a:moveTo>
                  <a:lnTo>
                    <a:pt x="91" y="30"/>
                  </a:lnTo>
                  <a:lnTo>
                    <a:pt x="104" y="28"/>
                  </a:lnTo>
                  <a:lnTo>
                    <a:pt x="117" y="28"/>
                  </a:lnTo>
                  <a:lnTo>
                    <a:pt x="131" y="28"/>
                  </a:lnTo>
                  <a:lnTo>
                    <a:pt x="144" y="30"/>
                  </a:lnTo>
                  <a:lnTo>
                    <a:pt x="158" y="31"/>
                  </a:lnTo>
                  <a:lnTo>
                    <a:pt x="171" y="34"/>
                  </a:lnTo>
                  <a:lnTo>
                    <a:pt x="185" y="38"/>
                  </a:lnTo>
                  <a:lnTo>
                    <a:pt x="190" y="11"/>
                  </a:lnTo>
                  <a:lnTo>
                    <a:pt x="174" y="7"/>
                  </a:lnTo>
                  <a:lnTo>
                    <a:pt x="158" y="4"/>
                  </a:lnTo>
                  <a:lnTo>
                    <a:pt x="144" y="1"/>
                  </a:lnTo>
                  <a:lnTo>
                    <a:pt x="130" y="0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7" y="3"/>
                  </a:lnTo>
                  <a:lnTo>
                    <a:pt x="73" y="6"/>
                  </a:lnTo>
                  <a:lnTo>
                    <a:pt x="61" y="10"/>
                  </a:lnTo>
                  <a:lnTo>
                    <a:pt x="50" y="14"/>
                  </a:lnTo>
                  <a:lnTo>
                    <a:pt x="40" y="20"/>
                  </a:lnTo>
                  <a:lnTo>
                    <a:pt x="31" y="26"/>
                  </a:lnTo>
                  <a:lnTo>
                    <a:pt x="21" y="33"/>
                  </a:lnTo>
                  <a:lnTo>
                    <a:pt x="14" y="40"/>
                  </a:lnTo>
                  <a:lnTo>
                    <a:pt x="7" y="4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6" y="61"/>
                  </a:lnTo>
                  <a:lnTo>
                    <a:pt x="12" y="58"/>
                  </a:lnTo>
                  <a:lnTo>
                    <a:pt x="17" y="57"/>
                  </a:lnTo>
                  <a:lnTo>
                    <a:pt x="23" y="56"/>
                  </a:lnTo>
                  <a:lnTo>
                    <a:pt x="29" y="54"/>
                  </a:lnTo>
                  <a:lnTo>
                    <a:pt x="34" y="53"/>
                  </a:lnTo>
                  <a:lnTo>
                    <a:pt x="40" y="51"/>
                  </a:lnTo>
                  <a:lnTo>
                    <a:pt x="46" y="50"/>
                  </a:lnTo>
                  <a:lnTo>
                    <a:pt x="53" y="44"/>
                  </a:lnTo>
                  <a:lnTo>
                    <a:pt x="61" y="40"/>
                  </a:lnTo>
                  <a:lnTo>
                    <a:pt x="70" y="36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8" name="Freeform 56">
              <a:extLst>
                <a:ext uri="{FF2B5EF4-FFF2-40B4-BE49-F238E27FC236}">
                  <a16:creationId xmlns:a16="http://schemas.microsoft.com/office/drawing/2014/main" id="{9E942763-5DC5-70A9-2B9A-8763A1447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4450" y="5535613"/>
              <a:ext cx="23813" cy="66675"/>
            </a:xfrm>
            <a:custGeom>
              <a:avLst/>
              <a:gdLst>
                <a:gd name="T0" fmla="*/ 2147483647 w 29"/>
                <a:gd name="T1" fmla="*/ 2147483647 h 85"/>
                <a:gd name="T2" fmla="*/ 2147483647 w 29"/>
                <a:gd name="T3" fmla="*/ 2147483647 h 85"/>
                <a:gd name="T4" fmla="*/ 2147483647 w 29"/>
                <a:gd name="T5" fmla="*/ 2147483647 h 85"/>
                <a:gd name="T6" fmla="*/ 2147483647 w 29"/>
                <a:gd name="T7" fmla="*/ 2147483647 h 85"/>
                <a:gd name="T8" fmla="*/ 2147483647 w 29"/>
                <a:gd name="T9" fmla="*/ 2147483647 h 85"/>
                <a:gd name="T10" fmla="*/ 0 w 29"/>
                <a:gd name="T11" fmla="*/ 2147483647 h 85"/>
                <a:gd name="T12" fmla="*/ 2147483647 w 29"/>
                <a:gd name="T13" fmla="*/ 2147483647 h 85"/>
                <a:gd name="T14" fmla="*/ 2147483647 w 29"/>
                <a:gd name="T15" fmla="*/ 2147483647 h 85"/>
                <a:gd name="T16" fmla="*/ 2147483647 w 29"/>
                <a:gd name="T17" fmla="*/ 2147483647 h 85"/>
                <a:gd name="T18" fmla="*/ 2147483647 w 29"/>
                <a:gd name="T19" fmla="*/ 2147483647 h 85"/>
                <a:gd name="T20" fmla="*/ 2147483647 w 29"/>
                <a:gd name="T21" fmla="*/ 2147483647 h 85"/>
                <a:gd name="T22" fmla="*/ 2147483647 w 29"/>
                <a:gd name="T23" fmla="*/ 2147483647 h 85"/>
                <a:gd name="T24" fmla="*/ 2147483647 w 29"/>
                <a:gd name="T25" fmla="*/ 2147483647 h 85"/>
                <a:gd name="T26" fmla="*/ 2147483647 w 29"/>
                <a:gd name="T27" fmla="*/ 2147483647 h 85"/>
                <a:gd name="T28" fmla="*/ 2147483647 w 29"/>
                <a:gd name="T29" fmla="*/ 2147483647 h 85"/>
                <a:gd name="T30" fmla="*/ 2147483647 w 29"/>
                <a:gd name="T31" fmla="*/ 2147483647 h 85"/>
                <a:gd name="T32" fmla="*/ 2147483647 w 29"/>
                <a:gd name="T33" fmla="*/ 2147483647 h 85"/>
                <a:gd name="T34" fmla="*/ 2147483647 w 29"/>
                <a:gd name="T35" fmla="*/ 2147483647 h 85"/>
                <a:gd name="T36" fmla="*/ 2147483647 w 29"/>
                <a:gd name="T37" fmla="*/ 2147483647 h 85"/>
                <a:gd name="T38" fmla="*/ 2147483647 w 29"/>
                <a:gd name="T39" fmla="*/ 2147483647 h 85"/>
                <a:gd name="T40" fmla="*/ 2147483647 w 29"/>
                <a:gd name="T41" fmla="*/ 2147483647 h 85"/>
                <a:gd name="T42" fmla="*/ 2147483647 w 29"/>
                <a:gd name="T43" fmla="*/ 0 h 85"/>
                <a:gd name="T44" fmla="*/ 2147483647 w 29"/>
                <a:gd name="T45" fmla="*/ 2147483647 h 85"/>
                <a:gd name="T46" fmla="*/ 2147483647 w 29"/>
                <a:gd name="T47" fmla="*/ 2147483647 h 85"/>
                <a:gd name="T48" fmla="*/ 2147483647 w 29"/>
                <a:gd name="T49" fmla="*/ 2147483647 h 85"/>
                <a:gd name="T50" fmla="*/ 2147483647 w 29"/>
                <a:gd name="T51" fmla="*/ 2147483647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85"/>
                <a:gd name="T80" fmla="*/ 29 w 29"/>
                <a:gd name="T81" fmla="*/ 85 h 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85">
                  <a:moveTo>
                    <a:pt x="2" y="46"/>
                  </a:moveTo>
                  <a:lnTo>
                    <a:pt x="2" y="46"/>
                  </a:lnTo>
                  <a:lnTo>
                    <a:pt x="2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1" y="57"/>
                  </a:lnTo>
                  <a:lnTo>
                    <a:pt x="4" y="66"/>
                  </a:lnTo>
                  <a:lnTo>
                    <a:pt x="5" y="75"/>
                  </a:lnTo>
                  <a:lnTo>
                    <a:pt x="7" y="85"/>
                  </a:lnTo>
                  <a:lnTo>
                    <a:pt x="12" y="79"/>
                  </a:lnTo>
                  <a:lnTo>
                    <a:pt x="17" y="73"/>
                  </a:lnTo>
                  <a:lnTo>
                    <a:pt x="22" y="66"/>
                  </a:lnTo>
                  <a:lnTo>
                    <a:pt x="27" y="60"/>
                  </a:lnTo>
                  <a:lnTo>
                    <a:pt x="28" y="59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9" y="53"/>
                  </a:lnTo>
                  <a:lnTo>
                    <a:pt x="27" y="40"/>
                  </a:lnTo>
                  <a:lnTo>
                    <a:pt x="22" y="26"/>
                  </a:lnTo>
                  <a:lnTo>
                    <a:pt x="18" y="13"/>
                  </a:lnTo>
                  <a:lnTo>
                    <a:pt x="12" y="0"/>
                  </a:lnTo>
                  <a:lnTo>
                    <a:pt x="12" y="13"/>
                  </a:lnTo>
                  <a:lnTo>
                    <a:pt x="10" y="25"/>
                  </a:lnTo>
                  <a:lnTo>
                    <a:pt x="7" y="36"/>
                  </a:lnTo>
                  <a:lnTo>
                    <a:pt x="2" y="4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3599" name="Freeform 57">
              <a:extLst>
                <a:ext uri="{FF2B5EF4-FFF2-40B4-BE49-F238E27FC236}">
                  <a16:creationId xmlns:a16="http://schemas.microsoft.com/office/drawing/2014/main" id="{286A6CFE-49C4-5359-7CFC-23157D9CE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3" y="5414963"/>
              <a:ext cx="46038" cy="36513"/>
            </a:xfrm>
            <a:custGeom>
              <a:avLst/>
              <a:gdLst>
                <a:gd name="T0" fmla="*/ 2147483647 w 57"/>
                <a:gd name="T1" fmla="*/ 2147483647 h 47"/>
                <a:gd name="T2" fmla="*/ 2147483647 w 57"/>
                <a:gd name="T3" fmla="*/ 2147483647 h 47"/>
                <a:gd name="T4" fmla="*/ 2147483647 w 57"/>
                <a:gd name="T5" fmla="*/ 2147483647 h 47"/>
                <a:gd name="T6" fmla="*/ 2147483647 w 57"/>
                <a:gd name="T7" fmla="*/ 2147483647 h 47"/>
                <a:gd name="T8" fmla="*/ 2147483647 w 57"/>
                <a:gd name="T9" fmla="*/ 2147483647 h 47"/>
                <a:gd name="T10" fmla="*/ 2147483647 w 57"/>
                <a:gd name="T11" fmla="*/ 2147483647 h 47"/>
                <a:gd name="T12" fmla="*/ 2147483647 w 57"/>
                <a:gd name="T13" fmla="*/ 2147483647 h 47"/>
                <a:gd name="T14" fmla="*/ 2147483647 w 57"/>
                <a:gd name="T15" fmla="*/ 2147483647 h 47"/>
                <a:gd name="T16" fmla="*/ 2147483647 w 57"/>
                <a:gd name="T17" fmla="*/ 0 h 47"/>
                <a:gd name="T18" fmla="*/ 2147483647 w 57"/>
                <a:gd name="T19" fmla="*/ 2147483647 h 47"/>
                <a:gd name="T20" fmla="*/ 2147483647 w 57"/>
                <a:gd name="T21" fmla="*/ 2147483647 h 47"/>
                <a:gd name="T22" fmla="*/ 2147483647 w 57"/>
                <a:gd name="T23" fmla="*/ 2147483647 h 47"/>
                <a:gd name="T24" fmla="*/ 2147483647 w 57"/>
                <a:gd name="T25" fmla="*/ 2147483647 h 47"/>
                <a:gd name="T26" fmla="*/ 2147483647 w 57"/>
                <a:gd name="T27" fmla="*/ 2147483647 h 47"/>
                <a:gd name="T28" fmla="*/ 2147483647 w 57"/>
                <a:gd name="T29" fmla="*/ 2147483647 h 47"/>
                <a:gd name="T30" fmla="*/ 2147483647 w 57"/>
                <a:gd name="T31" fmla="*/ 2147483647 h 47"/>
                <a:gd name="T32" fmla="*/ 2147483647 w 57"/>
                <a:gd name="T33" fmla="*/ 2147483647 h 47"/>
                <a:gd name="T34" fmla="*/ 2147483647 w 57"/>
                <a:gd name="T35" fmla="*/ 2147483647 h 47"/>
                <a:gd name="T36" fmla="*/ 2147483647 w 57"/>
                <a:gd name="T37" fmla="*/ 2147483647 h 47"/>
                <a:gd name="T38" fmla="*/ 2147483647 w 57"/>
                <a:gd name="T39" fmla="*/ 2147483647 h 47"/>
                <a:gd name="T40" fmla="*/ 0 w 57"/>
                <a:gd name="T41" fmla="*/ 2147483647 h 47"/>
                <a:gd name="T42" fmla="*/ 2147483647 w 57"/>
                <a:gd name="T43" fmla="*/ 2147483647 h 47"/>
                <a:gd name="T44" fmla="*/ 2147483647 w 57"/>
                <a:gd name="T45" fmla="*/ 2147483647 h 47"/>
                <a:gd name="T46" fmla="*/ 2147483647 w 57"/>
                <a:gd name="T47" fmla="*/ 2147483647 h 47"/>
                <a:gd name="T48" fmla="*/ 2147483647 w 57"/>
                <a:gd name="T49" fmla="*/ 2147483647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7"/>
                <a:gd name="T76" fmla="*/ 0 h 47"/>
                <a:gd name="T77" fmla="*/ 57 w 57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7" h="47">
                  <a:moveTo>
                    <a:pt x="31" y="34"/>
                  </a:moveTo>
                  <a:lnTo>
                    <a:pt x="32" y="31"/>
                  </a:lnTo>
                  <a:lnTo>
                    <a:pt x="34" y="27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41" y="16"/>
                  </a:lnTo>
                  <a:lnTo>
                    <a:pt x="45" y="10"/>
                  </a:lnTo>
                  <a:lnTo>
                    <a:pt x="51" y="4"/>
                  </a:lnTo>
                  <a:lnTo>
                    <a:pt x="57" y="0"/>
                  </a:lnTo>
                  <a:lnTo>
                    <a:pt x="51" y="1"/>
                  </a:lnTo>
                  <a:lnTo>
                    <a:pt x="45" y="3"/>
                  </a:lnTo>
                  <a:lnTo>
                    <a:pt x="40" y="4"/>
                  </a:lnTo>
                  <a:lnTo>
                    <a:pt x="34" y="6"/>
                  </a:lnTo>
                  <a:lnTo>
                    <a:pt x="28" y="7"/>
                  </a:lnTo>
                  <a:lnTo>
                    <a:pt x="23" y="8"/>
                  </a:lnTo>
                  <a:lnTo>
                    <a:pt x="17" y="11"/>
                  </a:lnTo>
                  <a:lnTo>
                    <a:pt x="11" y="13"/>
                  </a:lnTo>
                  <a:lnTo>
                    <a:pt x="7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7"/>
                  </a:lnTo>
                  <a:lnTo>
                    <a:pt x="7" y="44"/>
                  </a:lnTo>
                  <a:lnTo>
                    <a:pt x="15" y="40"/>
                  </a:lnTo>
                  <a:lnTo>
                    <a:pt x="23" y="37"/>
                  </a:lnTo>
                  <a:lnTo>
                    <a:pt x="31" y="3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985249C-1053-0B39-0431-6935C034FDAD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CC275D8-59CD-D443-3105-5A7BC7373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Norqod u Nistrieħ</a:t>
            </a:r>
            <a:endParaRPr lang="en-GB" sz="1800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E7F166C-7C12-D3FB-99CC-DC3552BE1B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5888" y="1898650"/>
            <a:ext cx="5181600" cy="33528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Norqod u nistrieħ,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noffri ruħi lill-erwieħ.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Norqod u nirpoża,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noffri ruħi ’l Santa Roża.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Norqod u nimtedd,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noffri ruħi ’l San Ġużepp.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sp>
        <p:nvSpPr>
          <p:cNvPr id="24581" name="AutoShape 12">
            <a:extLst>
              <a:ext uri="{FF2B5EF4-FFF2-40B4-BE49-F238E27FC236}">
                <a16:creationId xmlns:a16="http://schemas.microsoft.com/office/drawing/2014/main" id="{7F3B072A-D7FA-153D-57DD-2D1D14FB011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4800" y="1981200"/>
            <a:ext cx="37338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24582" name="Group 165">
            <a:extLst>
              <a:ext uri="{FF2B5EF4-FFF2-40B4-BE49-F238E27FC236}">
                <a16:creationId xmlns:a16="http://schemas.microsoft.com/office/drawing/2014/main" id="{DB15C235-8F2E-A8B4-7392-98C52D2CE9B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057400"/>
            <a:ext cx="3806825" cy="3581400"/>
            <a:chOff x="574675" y="2355850"/>
            <a:chExt cx="3244850" cy="3052763"/>
          </a:xfrm>
        </p:grpSpPr>
        <p:sp>
          <p:nvSpPr>
            <p:cNvPr id="24583" name="Freeform 15">
              <a:extLst>
                <a:ext uri="{FF2B5EF4-FFF2-40B4-BE49-F238E27FC236}">
                  <a16:creationId xmlns:a16="http://schemas.microsoft.com/office/drawing/2014/main" id="{D9718592-4134-755D-C77E-69791C761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0" y="3582988"/>
              <a:ext cx="63500" cy="53975"/>
            </a:xfrm>
            <a:custGeom>
              <a:avLst/>
              <a:gdLst>
                <a:gd name="T0" fmla="*/ 0 w 40"/>
                <a:gd name="T1" fmla="*/ 0 h 34"/>
                <a:gd name="T2" fmla="*/ 2147483647 w 40"/>
                <a:gd name="T3" fmla="*/ 2147483647 h 34"/>
                <a:gd name="T4" fmla="*/ 2147483647 w 40"/>
                <a:gd name="T5" fmla="*/ 2147483647 h 34"/>
                <a:gd name="T6" fmla="*/ 2147483647 w 40"/>
                <a:gd name="T7" fmla="*/ 2147483647 h 34"/>
                <a:gd name="T8" fmla="*/ 2147483647 w 40"/>
                <a:gd name="T9" fmla="*/ 2147483647 h 34"/>
                <a:gd name="T10" fmla="*/ 2147483647 w 40"/>
                <a:gd name="T11" fmla="*/ 2147483647 h 34"/>
                <a:gd name="T12" fmla="*/ 2147483647 w 40"/>
                <a:gd name="T13" fmla="*/ 2147483647 h 34"/>
                <a:gd name="T14" fmla="*/ 2147483647 w 40"/>
                <a:gd name="T15" fmla="*/ 2147483647 h 34"/>
                <a:gd name="T16" fmla="*/ 2147483647 w 40"/>
                <a:gd name="T17" fmla="*/ 2147483647 h 34"/>
                <a:gd name="T18" fmla="*/ 2147483647 w 40"/>
                <a:gd name="T19" fmla="*/ 2147483647 h 34"/>
                <a:gd name="T20" fmla="*/ 2147483647 w 40"/>
                <a:gd name="T21" fmla="*/ 2147483647 h 34"/>
                <a:gd name="T22" fmla="*/ 0 w 40"/>
                <a:gd name="T23" fmla="*/ 2147483647 h 34"/>
                <a:gd name="T24" fmla="*/ 0 w 40"/>
                <a:gd name="T25" fmla="*/ 0 h 34"/>
                <a:gd name="T26" fmla="*/ 0 w 40"/>
                <a:gd name="T27" fmla="*/ 0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34"/>
                <a:gd name="T44" fmla="*/ 40 w 40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34">
                  <a:moveTo>
                    <a:pt x="0" y="0"/>
                  </a:moveTo>
                  <a:lnTo>
                    <a:pt x="40" y="15"/>
                  </a:lnTo>
                  <a:lnTo>
                    <a:pt x="26" y="34"/>
                  </a:lnTo>
                  <a:lnTo>
                    <a:pt x="25" y="33"/>
                  </a:lnTo>
                  <a:lnTo>
                    <a:pt x="22" y="29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0" y="18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4" name="Freeform 16">
              <a:extLst>
                <a:ext uri="{FF2B5EF4-FFF2-40B4-BE49-F238E27FC236}">
                  <a16:creationId xmlns:a16="http://schemas.microsoft.com/office/drawing/2014/main" id="{FDD491F7-30BD-FA41-39F1-3BFF4263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775" y="2373313"/>
              <a:ext cx="1406525" cy="1597025"/>
            </a:xfrm>
            <a:custGeom>
              <a:avLst/>
              <a:gdLst>
                <a:gd name="T0" fmla="*/ 2147483647 w 886"/>
                <a:gd name="T1" fmla="*/ 2147483647 h 1006"/>
                <a:gd name="T2" fmla="*/ 2147483647 w 886"/>
                <a:gd name="T3" fmla="*/ 2147483647 h 1006"/>
                <a:gd name="T4" fmla="*/ 2147483647 w 886"/>
                <a:gd name="T5" fmla="*/ 2147483647 h 1006"/>
                <a:gd name="T6" fmla="*/ 2147483647 w 886"/>
                <a:gd name="T7" fmla="*/ 2147483647 h 1006"/>
                <a:gd name="T8" fmla="*/ 2147483647 w 886"/>
                <a:gd name="T9" fmla="*/ 2147483647 h 1006"/>
                <a:gd name="T10" fmla="*/ 2147483647 w 886"/>
                <a:gd name="T11" fmla="*/ 2147483647 h 1006"/>
                <a:gd name="T12" fmla="*/ 2147483647 w 886"/>
                <a:gd name="T13" fmla="*/ 0 h 1006"/>
                <a:gd name="T14" fmla="*/ 2147483647 w 886"/>
                <a:gd name="T15" fmla="*/ 2147483647 h 1006"/>
                <a:gd name="T16" fmla="*/ 2147483647 w 886"/>
                <a:gd name="T17" fmla="*/ 2147483647 h 1006"/>
                <a:gd name="T18" fmla="*/ 2147483647 w 886"/>
                <a:gd name="T19" fmla="*/ 2147483647 h 1006"/>
                <a:gd name="T20" fmla="*/ 2147483647 w 886"/>
                <a:gd name="T21" fmla="*/ 2147483647 h 1006"/>
                <a:gd name="T22" fmla="*/ 2147483647 w 886"/>
                <a:gd name="T23" fmla="*/ 2147483647 h 1006"/>
                <a:gd name="T24" fmla="*/ 2147483647 w 886"/>
                <a:gd name="T25" fmla="*/ 2147483647 h 1006"/>
                <a:gd name="T26" fmla="*/ 2147483647 w 886"/>
                <a:gd name="T27" fmla="*/ 2147483647 h 1006"/>
                <a:gd name="T28" fmla="*/ 2147483647 w 886"/>
                <a:gd name="T29" fmla="*/ 2147483647 h 1006"/>
                <a:gd name="T30" fmla="*/ 2147483647 w 886"/>
                <a:gd name="T31" fmla="*/ 2147483647 h 1006"/>
                <a:gd name="T32" fmla="*/ 2147483647 w 886"/>
                <a:gd name="T33" fmla="*/ 2147483647 h 1006"/>
                <a:gd name="T34" fmla="*/ 2147483647 w 886"/>
                <a:gd name="T35" fmla="*/ 2147483647 h 1006"/>
                <a:gd name="T36" fmla="*/ 2147483647 w 886"/>
                <a:gd name="T37" fmla="*/ 2147483647 h 1006"/>
                <a:gd name="T38" fmla="*/ 2147483647 w 886"/>
                <a:gd name="T39" fmla="*/ 2147483647 h 1006"/>
                <a:gd name="T40" fmla="*/ 2147483647 w 886"/>
                <a:gd name="T41" fmla="*/ 2147483647 h 1006"/>
                <a:gd name="T42" fmla="*/ 2147483647 w 886"/>
                <a:gd name="T43" fmla="*/ 2147483647 h 1006"/>
                <a:gd name="T44" fmla="*/ 2147483647 w 886"/>
                <a:gd name="T45" fmla="*/ 2147483647 h 1006"/>
                <a:gd name="T46" fmla="*/ 2147483647 w 886"/>
                <a:gd name="T47" fmla="*/ 2147483647 h 1006"/>
                <a:gd name="T48" fmla="*/ 2147483647 w 886"/>
                <a:gd name="T49" fmla="*/ 2147483647 h 1006"/>
                <a:gd name="T50" fmla="*/ 2147483647 w 886"/>
                <a:gd name="T51" fmla="*/ 2147483647 h 1006"/>
                <a:gd name="T52" fmla="*/ 2147483647 w 886"/>
                <a:gd name="T53" fmla="*/ 2147483647 h 1006"/>
                <a:gd name="T54" fmla="*/ 2147483647 w 886"/>
                <a:gd name="T55" fmla="*/ 2147483647 h 1006"/>
                <a:gd name="T56" fmla="*/ 2147483647 w 886"/>
                <a:gd name="T57" fmla="*/ 2147483647 h 1006"/>
                <a:gd name="T58" fmla="*/ 2147483647 w 886"/>
                <a:gd name="T59" fmla="*/ 2147483647 h 1006"/>
                <a:gd name="T60" fmla="*/ 2147483647 w 886"/>
                <a:gd name="T61" fmla="*/ 2147483647 h 1006"/>
                <a:gd name="T62" fmla="*/ 2147483647 w 886"/>
                <a:gd name="T63" fmla="*/ 2147483647 h 1006"/>
                <a:gd name="T64" fmla="*/ 2147483647 w 886"/>
                <a:gd name="T65" fmla="*/ 2147483647 h 1006"/>
                <a:gd name="T66" fmla="*/ 2147483647 w 886"/>
                <a:gd name="T67" fmla="*/ 2147483647 h 1006"/>
                <a:gd name="T68" fmla="*/ 2147483647 w 886"/>
                <a:gd name="T69" fmla="*/ 2147483647 h 1006"/>
                <a:gd name="T70" fmla="*/ 2147483647 w 886"/>
                <a:gd name="T71" fmla="*/ 2147483647 h 1006"/>
                <a:gd name="T72" fmla="*/ 2147483647 w 886"/>
                <a:gd name="T73" fmla="*/ 2147483647 h 1006"/>
                <a:gd name="T74" fmla="*/ 2147483647 w 886"/>
                <a:gd name="T75" fmla="*/ 2147483647 h 1006"/>
                <a:gd name="T76" fmla="*/ 2147483647 w 886"/>
                <a:gd name="T77" fmla="*/ 2147483647 h 1006"/>
                <a:gd name="T78" fmla="*/ 2147483647 w 886"/>
                <a:gd name="T79" fmla="*/ 2147483647 h 1006"/>
                <a:gd name="T80" fmla="*/ 2147483647 w 886"/>
                <a:gd name="T81" fmla="*/ 2147483647 h 1006"/>
                <a:gd name="T82" fmla="*/ 2147483647 w 886"/>
                <a:gd name="T83" fmla="*/ 2147483647 h 1006"/>
                <a:gd name="T84" fmla="*/ 2147483647 w 886"/>
                <a:gd name="T85" fmla="*/ 2147483647 h 1006"/>
                <a:gd name="T86" fmla="*/ 2147483647 w 886"/>
                <a:gd name="T87" fmla="*/ 2147483647 h 1006"/>
                <a:gd name="T88" fmla="*/ 2147483647 w 886"/>
                <a:gd name="T89" fmla="*/ 2147483647 h 1006"/>
                <a:gd name="T90" fmla="*/ 2147483647 w 886"/>
                <a:gd name="T91" fmla="*/ 2147483647 h 1006"/>
                <a:gd name="T92" fmla="*/ 2147483647 w 886"/>
                <a:gd name="T93" fmla="*/ 2147483647 h 1006"/>
                <a:gd name="T94" fmla="*/ 2147483647 w 886"/>
                <a:gd name="T95" fmla="*/ 2147483647 h 1006"/>
                <a:gd name="T96" fmla="*/ 2147483647 w 886"/>
                <a:gd name="T97" fmla="*/ 2147483647 h 1006"/>
                <a:gd name="T98" fmla="*/ 2147483647 w 886"/>
                <a:gd name="T99" fmla="*/ 2147483647 h 1006"/>
                <a:gd name="T100" fmla="*/ 2147483647 w 886"/>
                <a:gd name="T101" fmla="*/ 2147483647 h 1006"/>
                <a:gd name="T102" fmla="*/ 2147483647 w 886"/>
                <a:gd name="T103" fmla="*/ 2147483647 h 1006"/>
                <a:gd name="T104" fmla="*/ 2147483647 w 886"/>
                <a:gd name="T105" fmla="*/ 2147483647 h 1006"/>
                <a:gd name="T106" fmla="*/ 2147483647 w 886"/>
                <a:gd name="T107" fmla="*/ 2147483647 h 1006"/>
                <a:gd name="T108" fmla="*/ 2147483647 w 886"/>
                <a:gd name="T109" fmla="*/ 2147483647 h 1006"/>
                <a:gd name="T110" fmla="*/ 2147483647 w 886"/>
                <a:gd name="T111" fmla="*/ 2147483647 h 1006"/>
                <a:gd name="T112" fmla="*/ 2147483647 w 886"/>
                <a:gd name="T113" fmla="*/ 2147483647 h 1006"/>
                <a:gd name="T114" fmla="*/ 2147483647 w 886"/>
                <a:gd name="T115" fmla="*/ 2147483647 h 1006"/>
                <a:gd name="T116" fmla="*/ 2147483647 w 886"/>
                <a:gd name="T117" fmla="*/ 2147483647 h 1006"/>
                <a:gd name="T118" fmla="*/ 2147483647 w 886"/>
                <a:gd name="T119" fmla="*/ 2147483647 h 1006"/>
                <a:gd name="T120" fmla="*/ 2147483647 w 886"/>
                <a:gd name="T121" fmla="*/ 2147483647 h 10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86"/>
                <a:gd name="T184" fmla="*/ 0 h 1006"/>
                <a:gd name="T185" fmla="*/ 886 w 886"/>
                <a:gd name="T186" fmla="*/ 1006 h 10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86" h="1006">
                  <a:moveTo>
                    <a:pt x="0" y="439"/>
                  </a:moveTo>
                  <a:lnTo>
                    <a:pt x="0" y="436"/>
                  </a:lnTo>
                  <a:lnTo>
                    <a:pt x="0" y="428"/>
                  </a:lnTo>
                  <a:lnTo>
                    <a:pt x="1" y="415"/>
                  </a:lnTo>
                  <a:lnTo>
                    <a:pt x="4" y="398"/>
                  </a:lnTo>
                  <a:lnTo>
                    <a:pt x="8" y="379"/>
                  </a:lnTo>
                  <a:lnTo>
                    <a:pt x="11" y="356"/>
                  </a:lnTo>
                  <a:lnTo>
                    <a:pt x="16" y="331"/>
                  </a:lnTo>
                  <a:lnTo>
                    <a:pt x="21" y="307"/>
                  </a:lnTo>
                  <a:lnTo>
                    <a:pt x="24" y="280"/>
                  </a:lnTo>
                  <a:lnTo>
                    <a:pt x="29" y="256"/>
                  </a:lnTo>
                  <a:lnTo>
                    <a:pt x="34" y="231"/>
                  </a:lnTo>
                  <a:lnTo>
                    <a:pt x="39" y="210"/>
                  </a:lnTo>
                  <a:lnTo>
                    <a:pt x="41" y="190"/>
                  </a:lnTo>
                  <a:lnTo>
                    <a:pt x="45" y="176"/>
                  </a:lnTo>
                  <a:lnTo>
                    <a:pt x="49" y="164"/>
                  </a:lnTo>
                  <a:lnTo>
                    <a:pt x="52" y="159"/>
                  </a:lnTo>
                  <a:lnTo>
                    <a:pt x="52" y="153"/>
                  </a:lnTo>
                  <a:lnTo>
                    <a:pt x="54" y="146"/>
                  </a:lnTo>
                  <a:lnTo>
                    <a:pt x="55" y="136"/>
                  </a:lnTo>
                  <a:lnTo>
                    <a:pt x="59" y="125"/>
                  </a:lnTo>
                  <a:lnTo>
                    <a:pt x="59" y="113"/>
                  </a:lnTo>
                  <a:lnTo>
                    <a:pt x="60" y="99"/>
                  </a:lnTo>
                  <a:lnTo>
                    <a:pt x="62" y="85"/>
                  </a:lnTo>
                  <a:lnTo>
                    <a:pt x="63" y="72"/>
                  </a:lnTo>
                  <a:lnTo>
                    <a:pt x="65" y="59"/>
                  </a:lnTo>
                  <a:lnTo>
                    <a:pt x="65" y="45"/>
                  </a:lnTo>
                  <a:lnTo>
                    <a:pt x="67" y="33"/>
                  </a:lnTo>
                  <a:lnTo>
                    <a:pt x="68" y="22"/>
                  </a:lnTo>
                  <a:lnTo>
                    <a:pt x="68" y="13"/>
                  </a:lnTo>
                  <a:lnTo>
                    <a:pt x="70" y="7"/>
                  </a:lnTo>
                  <a:lnTo>
                    <a:pt x="70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2"/>
                  </a:lnTo>
                  <a:lnTo>
                    <a:pt x="86" y="2"/>
                  </a:lnTo>
                  <a:lnTo>
                    <a:pt x="95" y="4"/>
                  </a:lnTo>
                  <a:lnTo>
                    <a:pt x="101" y="5"/>
                  </a:lnTo>
                  <a:lnTo>
                    <a:pt x="109" y="7"/>
                  </a:lnTo>
                  <a:lnTo>
                    <a:pt x="116" y="7"/>
                  </a:lnTo>
                  <a:lnTo>
                    <a:pt x="122" y="8"/>
                  </a:lnTo>
                  <a:lnTo>
                    <a:pt x="131" y="8"/>
                  </a:lnTo>
                  <a:lnTo>
                    <a:pt x="137" y="10"/>
                  </a:lnTo>
                  <a:lnTo>
                    <a:pt x="142" y="12"/>
                  </a:lnTo>
                  <a:lnTo>
                    <a:pt x="149" y="12"/>
                  </a:lnTo>
                  <a:lnTo>
                    <a:pt x="152" y="12"/>
                  </a:lnTo>
                  <a:lnTo>
                    <a:pt x="157" y="13"/>
                  </a:lnTo>
                  <a:lnTo>
                    <a:pt x="158" y="13"/>
                  </a:lnTo>
                  <a:lnTo>
                    <a:pt x="167" y="13"/>
                  </a:lnTo>
                  <a:lnTo>
                    <a:pt x="175" y="15"/>
                  </a:lnTo>
                  <a:lnTo>
                    <a:pt x="186" y="17"/>
                  </a:lnTo>
                  <a:lnTo>
                    <a:pt x="196" y="18"/>
                  </a:lnTo>
                  <a:lnTo>
                    <a:pt x="211" y="22"/>
                  </a:lnTo>
                  <a:lnTo>
                    <a:pt x="226" y="23"/>
                  </a:lnTo>
                  <a:lnTo>
                    <a:pt x="240" y="27"/>
                  </a:lnTo>
                  <a:lnTo>
                    <a:pt x="253" y="30"/>
                  </a:lnTo>
                  <a:lnTo>
                    <a:pt x="268" y="31"/>
                  </a:lnTo>
                  <a:lnTo>
                    <a:pt x="280" y="35"/>
                  </a:lnTo>
                  <a:lnTo>
                    <a:pt x="293" y="36"/>
                  </a:lnTo>
                  <a:lnTo>
                    <a:pt x="303" y="38"/>
                  </a:lnTo>
                  <a:lnTo>
                    <a:pt x="311" y="40"/>
                  </a:lnTo>
                  <a:lnTo>
                    <a:pt x="316" y="41"/>
                  </a:lnTo>
                  <a:lnTo>
                    <a:pt x="319" y="41"/>
                  </a:lnTo>
                  <a:lnTo>
                    <a:pt x="324" y="41"/>
                  </a:lnTo>
                  <a:lnTo>
                    <a:pt x="335" y="43"/>
                  </a:lnTo>
                  <a:lnTo>
                    <a:pt x="352" y="45"/>
                  </a:lnTo>
                  <a:lnTo>
                    <a:pt x="375" y="48"/>
                  </a:lnTo>
                  <a:lnTo>
                    <a:pt x="401" y="51"/>
                  </a:lnTo>
                  <a:lnTo>
                    <a:pt x="432" y="54"/>
                  </a:lnTo>
                  <a:lnTo>
                    <a:pt x="463" y="59"/>
                  </a:lnTo>
                  <a:lnTo>
                    <a:pt x="497" y="64"/>
                  </a:lnTo>
                  <a:lnTo>
                    <a:pt x="532" y="69"/>
                  </a:lnTo>
                  <a:lnTo>
                    <a:pt x="565" y="74"/>
                  </a:lnTo>
                  <a:lnTo>
                    <a:pt x="597" y="79"/>
                  </a:lnTo>
                  <a:lnTo>
                    <a:pt x="629" y="85"/>
                  </a:lnTo>
                  <a:lnTo>
                    <a:pt x="655" y="92"/>
                  </a:lnTo>
                  <a:lnTo>
                    <a:pt x="678" y="99"/>
                  </a:lnTo>
                  <a:lnTo>
                    <a:pt x="696" y="103"/>
                  </a:lnTo>
                  <a:lnTo>
                    <a:pt x="709" y="110"/>
                  </a:lnTo>
                  <a:lnTo>
                    <a:pt x="719" y="115"/>
                  </a:lnTo>
                  <a:lnTo>
                    <a:pt x="730" y="120"/>
                  </a:lnTo>
                  <a:lnTo>
                    <a:pt x="742" y="123"/>
                  </a:lnTo>
                  <a:lnTo>
                    <a:pt x="755" y="128"/>
                  </a:lnTo>
                  <a:lnTo>
                    <a:pt x="768" y="130"/>
                  </a:lnTo>
                  <a:lnTo>
                    <a:pt x="782" y="133"/>
                  </a:lnTo>
                  <a:lnTo>
                    <a:pt x="796" y="135"/>
                  </a:lnTo>
                  <a:lnTo>
                    <a:pt x="810" y="136"/>
                  </a:lnTo>
                  <a:lnTo>
                    <a:pt x="823" y="136"/>
                  </a:lnTo>
                  <a:lnTo>
                    <a:pt x="835" y="138"/>
                  </a:lnTo>
                  <a:lnTo>
                    <a:pt x="848" y="138"/>
                  </a:lnTo>
                  <a:lnTo>
                    <a:pt x="858" y="138"/>
                  </a:lnTo>
                  <a:lnTo>
                    <a:pt x="868" y="140"/>
                  </a:lnTo>
                  <a:lnTo>
                    <a:pt x="874" y="141"/>
                  </a:lnTo>
                  <a:lnTo>
                    <a:pt x="881" y="141"/>
                  </a:lnTo>
                  <a:lnTo>
                    <a:pt x="884" y="144"/>
                  </a:lnTo>
                  <a:lnTo>
                    <a:pt x="884" y="148"/>
                  </a:lnTo>
                  <a:lnTo>
                    <a:pt x="886" y="156"/>
                  </a:lnTo>
                  <a:lnTo>
                    <a:pt x="884" y="166"/>
                  </a:lnTo>
                  <a:lnTo>
                    <a:pt x="882" y="180"/>
                  </a:lnTo>
                  <a:lnTo>
                    <a:pt x="879" y="195"/>
                  </a:lnTo>
                  <a:lnTo>
                    <a:pt x="876" y="213"/>
                  </a:lnTo>
                  <a:lnTo>
                    <a:pt x="873" y="231"/>
                  </a:lnTo>
                  <a:lnTo>
                    <a:pt x="869" y="251"/>
                  </a:lnTo>
                  <a:lnTo>
                    <a:pt x="864" y="269"/>
                  </a:lnTo>
                  <a:lnTo>
                    <a:pt x="859" y="287"/>
                  </a:lnTo>
                  <a:lnTo>
                    <a:pt x="855" y="303"/>
                  </a:lnTo>
                  <a:lnTo>
                    <a:pt x="851" y="320"/>
                  </a:lnTo>
                  <a:lnTo>
                    <a:pt x="848" y="333"/>
                  </a:lnTo>
                  <a:lnTo>
                    <a:pt x="845" y="343"/>
                  </a:lnTo>
                  <a:lnTo>
                    <a:pt x="843" y="351"/>
                  </a:lnTo>
                  <a:lnTo>
                    <a:pt x="841" y="354"/>
                  </a:lnTo>
                  <a:lnTo>
                    <a:pt x="840" y="357"/>
                  </a:lnTo>
                  <a:lnTo>
                    <a:pt x="838" y="366"/>
                  </a:lnTo>
                  <a:lnTo>
                    <a:pt x="835" y="377"/>
                  </a:lnTo>
                  <a:lnTo>
                    <a:pt x="835" y="390"/>
                  </a:lnTo>
                  <a:lnTo>
                    <a:pt x="832" y="406"/>
                  </a:lnTo>
                  <a:lnTo>
                    <a:pt x="828" y="424"/>
                  </a:lnTo>
                  <a:lnTo>
                    <a:pt x="827" y="444"/>
                  </a:lnTo>
                  <a:lnTo>
                    <a:pt x="823" y="464"/>
                  </a:lnTo>
                  <a:lnTo>
                    <a:pt x="822" y="483"/>
                  </a:lnTo>
                  <a:lnTo>
                    <a:pt x="819" y="503"/>
                  </a:lnTo>
                  <a:lnTo>
                    <a:pt x="817" y="521"/>
                  </a:lnTo>
                  <a:lnTo>
                    <a:pt x="815" y="538"/>
                  </a:lnTo>
                  <a:lnTo>
                    <a:pt x="814" y="551"/>
                  </a:lnTo>
                  <a:lnTo>
                    <a:pt x="812" y="560"/>
                  </a:lnTo>
                  <a:lnTo>
                    <a:pt x="812" y="567"/>
                  </a:lnTo>
                  <a:lnTo>
                    <a:pt x="812" y="570"/>
                  </a:lnTo>
                  <a:lnTo>
                    <a:pt x="810" y="572"/>
                  </a:lnTo>
                  <a:lnTo>
                    <a:pt x="810" y="577"/>
                  </a:lnTo>
                  <a:lnTo>
                    <a:pt x="807" y="583"/>
                  </a:lnTo>
                  <a:lnTo>
                    <a:pt x="805" y="595"/>
                  </a:lnTo>
                  <a:lnTo>
                    <a:pt x="802" y="605"/>
                  </a:lnTo>
                  <a:lnTo>
                    <a:pt x="799" y="619"/>
                  </a:lnTo>
                  <a:lnTo>
                    <a:pt x="796" y="634"/>
                  </a:lnTo>
                  <a:lnTo>
                    <a:pt x="794" y="649"/>
                  </a:lnTo>
                  <a:lnTo>
                    <a:pt x="789" y="664"/>
                  </a:lnTo>
                  <a:lnTo>
                    <a:pt x="786" y="680"/>
                  </a:lnTo>
                  <a:lnTo>
                    <a:pt x="782" y="693"/>
                  </a:lnTo>
                  <a:lnTo>
                    <a:pt x="779" y="706"/>
                  </a:lnTo>
                  <a:lnTo>
                    <a:pt x="776" y="718"/>
                  </a:lnTo>
                  <a:lnTo>
                    <a:pt x="773" y="726"/>
                  </a:lnTo>
                  <a:lnTo>
                    <a:pt x="771" y="732"/>
                  </a:lnTo>
                  <a:lnTo>
                    <a:pt x="769" y="737"/>
                  </a:lnTo>
                  <a:lnTo>
                    <a:pt x="766" y="739"/>
                  </a:lnTo>
                  <a:lnTo>
                    <a:pt x="764" y="742"/>
                  </a:lnTo>
                  <a:lnTo>
                    <a:pt x="761" y="747"/>
                  </a:lnTo>
                  <a:lnTo>
                    <a:pt x="760" y="754"/>
                  </a:lnTo>
                  <a:lnTo>
                    <a:pt x="758" y="759"/>
                  </a:lnTo>
                  <a:lnTo>
                    <a:pt x="756" y="765"/>
                  </a:lnTo>
                  <a:lnTo>
                    <a:pt x="753" y="773"/>
                  </a:lnTo>
                  <a:lnTo>
                    <a:pt x="751" y="780"/>
                  </a:lnTo>
                  <a:lnTo>
                    <a:pt x="750" y="786"/>
                  </a:lnTo>
                  <a:lnTo>
                    <a:pt x="748" y="795"/>
                  </a:lnTo>
                  <a:lnTo>
                    <a:pt x="746" y="801"/>
                  </a:lnTo>
                  <a:lnTo>
                    <a:pt x="745" y="806"/>
                  </a:lnTo>
                  <a:lnTo>
                    <a:pt x="745" y="811"/>
                  </a:lnTo>
                  <a:lnTo>
                    <a:pt x="743" y="816"/>
                  </a:lnTo>
                  <a:lnTo>
                    <a:pt x="743" y="819"/>
                  </a:lnTo>
                  <a:lnTo>
                    <a:pt x="743" y="822"/>
                  </a:lnTo>
                  <a:lnTo>
                    <a:pt x="743" y="824"/>
                  </a:lnTo>
                  <a:lnTo>
                    <a:pt x="742" y="832"/>
                  </a:lnTo>
                  <a:lnTo>
                    <a:pt x="740" y="840"/>
                  </a:lnTo>
                  <a:lnTo>
                    <a:pt x="738" y="855"/>
                  </a:lnTo>
                  <a:lnTo>
                    <a:pt x="737" y="868"/>
                  </a:lnTo>
                  <a:lnTo>
                    <a:pt x="733" y="883"/>
                  </a:lnTo>
                  <a:lnTo>
                    <a:pt x="730" y="899"/>
                  </a:lnTo>
                  <a:lnTo>
                    <a:pt x="728" y="917"/>
                  </a:lnTo>
                  <a:lnTo>
                    <a:pt x="724" y="934"/>
                  </a:lnTo>
                  <a:lnTo>
                    <a:pt x="720" y="950"/>
                  </a:lnTo>
                  <a:lnTo>
                    <a:pt x="717" y="963"/>
                  </a:lnTo>
                  <a:lnTo>
                    <a:pt x="715" y="978"/>
                  </a:lnTo>
                  <a:lnTo>
                    <a:pt x="712" y="990"/>
                  </a:lnTo>
                  <a:lnTo>
                    <a:pt x="709" y="999"/>
                  </a:lnTo>
                  <a:lnTo>
                    <a:pt x="707" y="1004"/>
                  </a:lnTo>
                  <a:lnTo>
                    <a:pt x="706" y="1006"/>
                  </a:lnTo>
                  <a:lnTo>
                    <a:pt x="701" y="1004"/>
                  </a:lnTo>
                  <a:lnTo>
                    <a:pt x="696" y="1003"/>
                  </a:lnTo>
                  <a:lnTo>
                    <a:pt x="687" y="998"/>
                  </a:lnTo>
                  <a:lnTo>
                    <a:pt x="678" y="994"/>
                  </a:lnTo>
                  <a:lnTo>
                    <a:pt x="666" y="988"/>
                  </a:lnTo>
                  <a:lnTo>
                    <a:pt x="656" y="983"/>
                  </a:lnTo>
                  <a:lnTo>
                    <a:pt x="643" y="976"/>
                  </a:lnTo>
                  <a:lnTo>
                    <a:pt x="632" y="972"/>
                  </a:lnTo>
                  <a:lnTo>
                    <a:pt x="619" y="963"/>
                  </a:lnTo>
                  <a:lnTo>
                    <a:pt x="607" y="958"/>
                  </a:lnTo>
                  <a:lnTo>
                    <a:pt x="596" y="954"/>
                  </a:lnTo>
                  <a:lnTo>
                    <a:pt x="588" y="949"/>
                  </a:lnTo>
                  <a:lnTo>
                    <a:pt x="579" y="944"/>
                  </a:lnTo>
                  <a:lnTo>
                    <a:pt x="573" y="940"/>
                  </a:lnTo>
                  <a:lnTo>
                    <a:pt x="568" y="939"/>
                  </a:lnTo>
                  <a:lnTo>
                    <a:pt x="440" y="798"/>
                  </a:lnTo>
                  <a:lnTo>
                    <a:pt x="442" y="798"/>
                  </a:lnTo>
                  <a:lnTo>
                    <a:pt x="447" y="798"/>
                  </a:lnTo>
                  <a:lnTo>
                    <a:pt x="453" y="800"/>
                  </a:lnTo>
                  <a:lnTo>
                    <a:pt x="465" y="801"/>
                  </a:lnTo>
                  <a:lnTo>
                    <a:pt x="476" y="803"/>
                  </a:lnTo>
                  <a:lnTo>
                    <a:pt x="489" y="804"/>
                  </a:lnTo>
                  <a:lnTo>
                    <a:pt x="504" y="808"/>
                  </a:lnTo>
                  <a:lnTo>
                    <a:pt x="522" y="811"/>
                  </a:lnTo>
                  <a:lnTo>
                    <a:pt x="537" y="813"/>
                  </a:lnTo>
                  <a:lnTo>
                    <a:pt x="552" y="816"/>
                  </a:lnTo>
                  <a:lnTo>
                    <a:pt x="566" y="818"/>
                  </a:lnTo>
                  <a:lnTo>
                    <a:pt x="581" y="821"/>
                  </a:lnTo>
                  <a:lnTo>
                    <a:pt x="592" y="822"/>
                  </a:lnTo>
                  <a:lnTo>
                    <a:pt x="602" y="824"/>
                  </a:lnTo>
                  <a:lnTo>
                    <a:pt x="611" y="826"/>
                  </a:lnTo>
                  <a:lnTo>
                    <a:pt x="615" y="829"/>
                  </a:lnTo>
                  <a:lnTo>
                    <a:pt x="619" y="829"/>
                  </a:lnTo>
                  <a:lnTo>
                    <a:pt x="624" y="831"/>
                  </a:lnTo>
                  <a:lnTo>
                    <a:pt x="629" y="832"/>
                  </a:lnTo>
                  <a:lnTo>
                    <a:pt x="635" y="834"/>
                  </a:lnTo>
                  <a:lnTo>
                    <a:pt x="640" y="836"/>
                  </a:lnTo>
                  <a:lnTo>
                    <a:pt x="647" y="837"/>
                  </a:lnTo>
                  <a:lnTo>
                    <a:pt x="653" y="839"/>
                  </a:lnTo>
                  <a:lnTo>
                    <a:pt x="660" y="840"/>
                  </a:lnTo>
                  <a:lnTo>
                    <a:pt x="665" y="840"/>
                  </a:lnTo>
                  <a:lnTo>
                    <a:pt x="671" y="842"/>
                  </a:lnTo>
                  <a:lnTo>
                    <a:pt x="676" y="844"/>
                  </a:lnTo>
                  <a:lnTo>
                    <a:pt x="681" y="845"/>
                  </a:lnTo>
                  <a:lnTo>
                    <a:pt x="684" y="845"/>
                  </a:lnTo>
                  <a:lnTo>
                    <a:pt x="687" y="847"/>
                  </a:lnTo>
                  <a:lnTo>
                    <a:pt x="689" y="847"/>
                  </a:lnTo>
                  <a:lnTo>
                    <a:pt x="691" y="847"/>
                  </a:lnTo>
                  <a:lnTo>
                    <a:pt x="691" y="844"/>
                  </a:lnTo>
                  <a:lnTo>
                    <a:pt x="694" y="837"/>
                  </a:lnTo>
                  <a:lnTo>
                    <a:pt x="697" y="826"/>
                  </a:lnTo>
                  <a:lnTo>
                    <a:pt x="701" y="813"/>
                  </a:lnTo>
                  <a:lnTo>
                    <a:pt x="706" y="795"/>
                  </a:lnTo>
                  <a:lnTo>
                    <a:pt x="710" y="775"/>
                  </a:lnTo>
                  <a:lnTo>
                    <a:pt x="717" y="754"/>
                  </a:lnTo>
                  <a:lnTo>
                    <a:pt x="724" y="732"/>
                  </a:lnTo>
                  <a:lnTo>
                    <a:pt x="728" y="709"/>
                  </a:lnTo>
                  <a:lnTo>
                    <a:pt x="735" y="687"/>
                  </a:lnTo>
                  <a:lnTo>
                    <a:pt x="738" y="665"/>
                  </a:lnTo>
                  <a:lnTo>
                    <a:pt x="745" y="646"/>
                  </a:lnTo>
                  <a:lnTo>
                    <a:pt x="748" y="626"/>
                  </a:lnTo>
                  <a:lnTo>
                    <a:pt x="750" y="611"/>
                  </a:lnTo>
                  <a:lnTo>
                    <a:pt x="751" y="598"/>
                  </a:lnTo>
                  <a:lnTo>
                    <a:pt x="751" y="590"/>
                  </a:lnTo>
                  <a:lnTo>
                    <a:pt x="750" y="580"/>
                  </a:lnTo>
                  <a:lnTo>
                    <a:pt x="748" y="570"/>
                  </a:lnTo>
                  <a:lnTo>
                    <a:pt x="748" y="559"/>
                  </a:lnTo>
                  <a:lnTo>
                    <a:pt x="748" y="546"/>
                  </a:lnTo>
                  <a:lnTo>
                    <a:pt x="748" y="531"/>
                  </a:lnTo>
                  <a:lnTo>
                    <a:pt x="750" y="518"/>
                  </a:lnTo>
                  <a:lnTo>
                    <a:pt x="750" y="501"/>
                  </a:lnTo>
                  <a:lnTo>
                    <a:pt x="753" y="487"/>
                  </a:lnTo>
                  <a:lnTo>
                    <a:pt x="753" y="470"/>
                  </a:lnTo>
                  <a:lnTo>
                    <a:pt x="756" y="454"/>
                  </a:lnTo>
                  <a:lnTo>
                    <a:pt x="758" y="438"/>
                  </a:lnTo>
                  <a:lnTo>
                    <a:pt x="760" y="423"/>
                  </a:lnTo>
                  <a:lnTo>
                    <a:pt x="763" y="410"/>
                  </a:lnTo>
                  <a:lnTo>
                    <a:pt x="764" y="397"/>
                  </a:lnTo>
                  <a:lnTo>
                    <a:pt x="768" y="384"/>
                  </a:lnTo>
                  <a:lnTo>
                    <a:pt x="773" y="375"/>
                  </a:lnTo>
                  <a:lnTo>
                    <a:pt x="774" y="362"/>
                  </a:lnTo>
                  <a:lnTo>
                    <a:pt x="778" y="352"/>
                  </a:lnTo>
                  <a:lnTo>
                    <a:pt x="782" y="339"/>
                  </a:lnTo>
                  <a:lnTo>
                    <a:pt x="787" y="326"/>
                  </a:lnTo>
                  <a:lnTo>
                    <a:pt x="792" y="311"/>
                  </a:lnTo>
                  <a:lnTo>
                    <a:pt x="796" y="297"/>
                  </a:lnTo>
                  <a:lnTo>
                    <a:pt x="801" y="282"/>
                  </a:lnTo>
                  <a:lnTo>
                    <a:pt x="805" y="269"/>
                  </a:lnTo>
                  <a:lnTo>
                    <a:pt x="810" y="254"/>
                  </a:lnTo>
                  <a:lnTo>
                    <a:pt x="814" y="241"/>
                  </a:lnTo>
                  <a:lnTo>
                    <a:pt x="817" y="228"/>
                  </a:lnTo>
                  <a:lnTo>
                    <a:pt x="820" y="218"/>
                  </a:lnTo>
                  <a:lnTo>
                    <a:pt x="822" y="207"/>
                  </a:lnTo>
                  <a:lnTo>
                    <a:pt x="823" y="200"/>
                  </a:lnTo>
                  <a:lnTo>
                    <a:pt x="823" y="194"/>
                  </a:lnTo>
                  <a:lnTo>
                    <a:pt x="823" y="190"/>
                  </a:lnTo>
                  <a:lnTo>
                    <a:pt x="817" y="187"/>
                  </a:lnTo>
                  <a:lnTo>
                    <a:pt x="804" y="182"/>
                  </a:lnTo>
                  <a:lnTo>
                    <a:pt x="786" y="177"/>
                  </a:lnTo>
                  <a:lnTo>
                    <a:pt x="763" y="171"/>
                  </a:lnTo>
                  <a:lnTo>
                    <a:pt x="735" y="162"/>
                  </a:lnTo>
                  <a:lnTo>
                    <a:pt x="704" y="156"/>
                  </a:lnTo>
                  <a:lnTo>
                    <a:pt x="671" y="148"/>
                  </a:lnTo>
                  <a:lnTo>
                    <a:pt x="637" y="141"/>
                  </a:lnTo>
                  <a:lnTo>
                    <a:pt x="601" y="133"/>
                  </a:lnTo>
                  <a:lnTo>
                    <a:pt x="566" y="125"/>
                  </a:lnTo>
                  <a:lnTo>
                    <a:pt x="535" y="118"/>
                  </a:lnTo>
                  <a:lnTo>
                    <a:pt x="504" y="112"/>
                  </a:lnTo>
                  <a:lnTo>
                    <a:pt x="478" y="105"/>
                  </a:lnTo>
                  <a:lnTo>
                    <a:pt x="457" y="100"/>
                  </a:lnTo>
                  <a:lnTo>
                    <a:pt x="440" y="99"/>
                  </a:lnTo>
                  <a:lnTo>
                    <a:pt x="432" y="97"/>
                  </a:lnTo>
                  <a:lnTo>
                    <a:pt x="422" y="95"/>
                  </a:lnTo>
                  <a:lnTo>
                    <a:pt x="407" y="92"/>
                  </a:lnTo>
                  <a:lnTo>
                    <a:pt x="389" y="89"/>
                  </a:lnTo>
                  <a:lnTo>
                    <a:pt x="368" y="85"/>
                  </a:lnTo>
                  <a:lnTo>
                    <a:pt x="344" y="81"/>
                  </a:lnTo>
                  <a:lnTo>
                    <a:pt x="316" y="77"/>
                  </a:lnTo>
                  <a:lnTo>
                    <a:pt x="289" y="72"/>
                  </a:lnTo>
                  <a:lnTo>
                    <a:pt x="262" y="69"/>
                  </a:lnTo>
                  <a:lnTo>
                    <a:pt x="232" y="63"/>
                  </a:lnTo>
                  <a:lnTo>
                    <a:pt x="206" y="59"/>
                  </a:lnTo>
                  <a:lnTo>
                    <a:pt x="181" y="54"/>
                  </a:lnTo>
                  <a:lnTo>
                    <a:pt x="160" y="51"/>
                  </a:lnTo>
                  <a:lnTo>
                    <a:pt x="142" y="46"/>
                  </a:lnTo>
                  <a:lnTo>
                    <a:pt x="129" y="45"/>
                  </a:lnTo>
                  <a:lnTo>
                    <a:pt x="119" y="43"/>
                  </a:lnTo>
                  <a:lnTo>
                    <a:pt x="118" y="43"/>
                  </a:lnTo>
                  <a:lnTo>
                    <a:pt x="80" y="293"/>
                  </a:lnTo>
                  <a:lnTo>
                    <a:pt x="54" y="461"/>
                  </a:lnTo>
                  <a:lnTo>
                    <a:pt x="0" y="439"/>
                  </a:lnTo>
                  <a:close/>
                </a:path>
              </a:pathLst>
            </a:custGeom>
            <a:solidFill>
              <a:srgbClr val="FCB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5" name="Freeform 17">
              <a:extLst>
                <a:ext uri="{FF2B5EF4-FFF2-40B4-BE49-F238E27FC236}">
                  <a16:creationId xmlns:a16="http://schemas.microsoft.com/office/drawing/2014/main" id="{E41CF857-EC26-FB56-87E3-66AE42FE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813" y="2436813"/>
              <a:ext cx="1133475" cy="1036638"/>
            </a:xfrm>
            <a:custGeom>
              <a:avLst/>
              <a:gdLst>
                <a:gd name="T0" fmla="*/ 2147483647 w 714"/>
                <a:gd name="T1" fmla="*/ 2147483647 h 653"/>
                <a:gd name="T2" fmla="*/ 2147483647 w 714"/>
                <a:gd name="T3" fmla="*/ 2147483647 h 653"/>
                <a:gd name="T4" fmla="*/ 2147483647 w 714"/>
                <a:gd name="T5" fmla="*/ 2147483647 h 653"/>
                <a:gd name="T6" fmla="*/ 2147483647 w 714"/>
                <a:gd name="T7" fmla="*/ 2147483647 h 653"/>
                <a:gd name="T8" fmla="*/ 2147483647 w 714"/>
                <a:gd name="T9" fmla="*/ 2147483647 h 653"/>
                <a:gd name="T10" fmla="*/ 2147483647 w 714"/>
                <a:gd name="T11" fmla="*/ 2147483647 h 653"/>
                <a:gd name="T12" fmla="*/ 2147483647 w 714"/>
                <a:gd name="T13" fmla="*/ 2147483647 h 653"/>
                <a:gd name="T14" fmla="*/ 2147483647 w 714"/>
                <a:gd name="T15" fmla="*/ 2147483647 h 653"/>
                <a:gd name="T16" fmla="*/ 2147483647 w 714"/>
                <a:gd name="T17" fmla="*/ 2147483647 h 653"/>
                <a:gd name="T18" fmla="*/ 2147483647 w 714"/>
                <a:gd name="T19" fmla="*/ 2147483647 h 653"/>
                <a:gd name="T20" fmla="*/ 2147483647 w 714"/>
                <a:gd name="T21" fmla="*/ 2147483647 h 653"/>
                <a:gd name="T22" fmla="*/ 2147483647 w 714"/>
                <a:gd name="T23" fmla="*/ 2147483647 h 653"/>
                <a:gd name="T24" fmla="*/ 2147483647 w 714"/>
                <a:gd name="T25" fmla="*/ 2147483647 h 653"/>
                <a:gd name="T26" fmla="*/ 2147483647 w 714"/>
                <a:gd name="T27" fmla="*/ 2147483647 h 653"/>
                <a:gd name="T28" fmla="*/ 2147483647 w 714"/>
                <a:gd name="T29" fmla="*/ 2147483647 h 653"/>
                <a:gd name="T30" fmla="*/ 2147483647 w 714"/>
                <a:gd name="T31" fmla="*/ 2147483647 h 653"/>
                <a:gd name="T32" fmla="*/ 2147483647 w 714"/>
                <a:gd name="T33" fmla="*/ 2147483647 h 653"/>
                <a:gd name="T34" fmla="*/ 2147483647 w 714"/>
                <a:gd name="T35" fmla="*/ 2147483647 h 653"/>
                <a:gd name="T36" fmla="*/ 2147483647 w 714"/>
                <a:gd name="T37" fmla="*/ 2147483647 h 653"/>
                <a:gd name="T38" fmla="*/ 2147483647 w 714"/>
                <a:gd name="T39" fmla="*/ 2147483647 h 653"/>
                <a:gd name="T40" fmla="*/ 2147483647 w 714"/>
                <a:gd name="T41" fmla="*/ 2147483647 h 653"/>
                <a:gd name="T42" fmla="*/ 2147483647 w 714"/>
                <a:gd name="T43" fmla="*/ 2147483647 h 653"/>
                <a:gd name="T44" fmla="*/ 2147483647 w 714"/>
                <a:gd name="T45" fmla="*/ 2147483647 h 653"/>
                <a:gd name="T46" fmla="*/ 2147483647 w 714"/>
                <a:gd name="T47" fmla="*/ 2147483647 h 653"/>
                <a:gd name="T48" fmla="*/ 2147483647 w 714"/>
                <a:gd name="T49" fmla="*/ 2147483647 h 653"/>
                <a:gd name="T50" fmla="*/ 2147483647 w 714"/>
                <a:gd name="T51" fmla="*/ 2147483647 h 653"/>
                <a:gd name="T52" fmla="*/ 2147483647 w 714"/>
                <a:gd name="T53" fmla="*/ 2147483647 h 653"/>
                <a:gd name="T54" fmla="*/ 2147483647 w 714"/>
                <a:gd name="T55" fmla="*/ 2147483647 h 653"/>
                <a:gd name="T56" fmla="*/ 2147483647 w 714"/>
                <a:gd name="T57" fmla="*/ 2147483647 h 653"/>
                <a:gd name="T58" fmla="*/ 2147483647 w 714"/>
                <a:gd name="T59" fmla="*/ 2147483647 h 653"/>
                <a:gd name="T60" fmla="*/ 2147483647 w 714"/>
                <a:gd name="T61" fmla="*/ 2147483647 h 653"/>
                <a:gd name="T62" fmla="*/ 2147483647 w 714"/>
                <a:gd name="T63" fmla="*/ 2147483647 h 653"/>
                <a:gd name="T64" fmla="*/ 2147483647 w 714"/>
                <a:gd name="T65" fmla="*/ 2147483647 h 653"/>
                <a:gd name="T66" fmla="*/ 2147483647 w 714"/>
                <a:gd name="T67" fmla="*/ 2147483647 h 653"/>
                <a:gd name="T68" fmla="*/ 2147483647 w 714"/>
                <a:gd name="T69" fmla="*/ 2147483647 h 653"/>
                <a:gd name="T70" fmla="*/ 2147483647 w 714"/>
                <a:gd name="T71" fmla="*/ 2147483647 h 653"/>
                <a:gd name="T72" fmla="*/ 2147483647 w 714"/>
                <a:gd name="T73" fmla="*/ 2147483647 h 653"/>
                <a:gd name="T74" fmla="*/ 2147483647 w 714"/>
                <a:gd name="T75" fmla="*/ 2147483647 h 653"/>
                <a:gd name="T76" fmla="*/ 2147483647 w 714"/>
                <a:gd name="T77" fmla="*/ 2147483647 h 653"/>
                <a:gd name="T78" fmla="*/ 2147483647 w 714"/>
                <a:gd name="T79" fmla="*/ 2147483647 h 653"/>
                <a:gd name="T80" fmla="*/ 2147483647 w 714"/>
                <a:gd name="T81" fmla="*/ 2147483647 h 653"/>
                <a:gd name="T82" fmla="*/ 2147483647 w 714"/>
                <a:gd name="T83" fmla="*/ 2147483647 h 653"/>
                <a:gd name="T84" fmla="*/ 2147483647 w 714"/>
                <a:gd name="T85" fmla="*/ 2147483647 h 653"/>
                <a:gd name="T86" fmla="*/ 2147483647 w 714"/>
                <a:gd name="T87" fmla="*/ 2147483647 h 653"/>
                <a:gd name="T88" fmla="*/ 2147483647 w 714"/>
                <a:gd name="T89" fmla="*/ 2147483647 h 653"/>
                <a:gd name="T90" fmla="*/ 2147483647 w 714"/>
                <a:gd name="T91" fmla="*/ 2147483647 h 653"/>
                <a:gd name="T92" fmla="*/ 0 w 714"/>
                <a:gd name="T93" fmla="*/ 2147483647 h 653"/>
                <a:gd name="T94" fmla="*/ 2147483647 w 714"/>
                <a:gd name="T95" fmla="*/ 2147483647 h 653"/>
                <a:gd name="T96" fmla="*/ 2147483647 w 714"/>
                <a:gd name="T97" fmla="*/ 2147483647 h 653"/>
                <a:gd name="T98" fmla="*/ 2147483647 w 714"/>
                <a:gd name="T99" fmla="*/ 2147483647 h 6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4"/>
                <a:gd name="T151" fmla="*/ 0 h 653"/>
                <a:gd name="T152" fmla="*/ 714 w 714"/>
                <a:gd name="T153" fmla="*/ 653 h 6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4" h="653">
                  <a:moveTo>
                    <a:pt x="4" y="0"/>
                  </a:moveTo>
                  <a:lnTo>
                    <a:pt x="7" y="0"/>
                  </a:lnTo>
                  <a:lnTo>
                    <a:pt x="18" y="1"/>
                  </a:lnTo>
                  <a:lnTo>
                    <a:pt x="35" y="3"/>
                  </a:lnTo>
                  <a:lnTo>
                    <a:pt x="58" y="8"/>
                  </a:lnTo>
                  <a:lnTo>
                    <a:pt x="82" y="13"/>
                  </a:lnTo>
                  <a:lnTo>
                    <a:pt x="112" y="18"/>
                  </a:lnTo>
                  <a:lnTo>
                    <a:pt x="144" y="23"/>
                  </a:lnTo>
                  <a:lnTo>
                    <a:pt x="177" y="29"/>
                  </a:lnTo>
                  <a:lnTo>
                    <a:pt x="208" y="34"/>
                  </a:lnTo>
                  <a:lnTo>
                    <a:pt x="241" y="39"/>
                  </a:lnTo>
                  <a:lnTo>
                    <a:pt x="271" y="44"/>
                  </a:lnTo>
                  <a:lnTo>
                    <a:pt x="298" y="49"/>
                  </a:lnTo>
                  <a:lnTo>
                    <a:pt x="321" y="52"/>
                  </a:lnTo>
                  <a:lnTo>
                    <a:pt x="339" y="57"/>
                  </a:lnTo>
                  <a:lnTo>
                    <a:pt x="354" y="59"/>
                  </a:lnTo>
                  <a:lnTo>
                    <a:pt x="359" y="60"/>
                  </a:lnTo>
                  <a:lnTo>
                    <a:pt x="364" y="60"/>
                  </a:lnTo>
                  <a:lnTo>
                    <a:pt x="377" y="63"/>
                  </a:lnTo>
                  <a:lnTo>
                    <a:pt x="393" y="67"/>
                  </a:lnTo>
                  <a:lnTo>
                    <a:pt x="416" y="72"/>
                  </a:lnTo>
                  <a:lnTo>
                    <a:pt x="439" y="77"/>
                  </a:lnTo>
                  <a:lnTo>
                    <a:pt x="467" y="83"/>
                  </a:lnTo>
                  <a:lnTo>
                    <a:pt x="497" y="91"/>
                  </a:lnTo>
                  <a:lnTo>
                    <a:pt x="528" y="98"/>
                  </a:lnTo>
                  <a:lnTo>
                    <a:pt x="556" y="104"/>
                  </a:lnTo>
                  <a:lnTo>
                    <a:pt x="587" y="111"/>
                  </a:lnTo>
                  <a:lnTo>
                    <a:pt x="613" y="118"/>
                  </a:lnTo>
                  <a:lnTo>
                    <a:pt x="637" y="124"/>
                  </a:lnTo>
                  <a:lnTo>
                    <a:pt x="659" y="129"/>
                  </a:lnTo>
                  <a:lnTo>
                    <a:pt x="675" y="134"/>
                  </a:lnTo>
                  <a:lnTo>
                    <a:pt x="687" y="137"/>
                  </a:lnTo>
                  <a:lnTo>
                    <a:pt x="693" y="139"/>
                  </a:lnTo>
                  <a:lnTo>
                    <a:pt x="698" y="140"/>
                  </a:lnTo>
                  <a:lnTo>
                    <a:pt x="703" y="142"/>
                  </a:lnTo>
                  <a:lnTo>
                    <a:pt x="706" y="144"/>
                  </a:lnTo>
                  <a:lnTo>
                    <a:pt x="711" y="147"/>
                  </a:lnTo>
                  <a:lnTo>
                    <a:pt x="713" y="150"/>
                  </a:lnTo>
                  <a:lnTo>
                    <a:pt x="714" y="154"/>
                  </a:lnTo>
                  <a:lnTo>
                    <a:pt x="714" y="158"/>
                  </a:lnTo>
                  <a:lnTo>
                    <a:pt x="714" y="162"/>
                  </a:lnTo>
                  <a:lnTo>
                    <a:pt x="711" y="167"/>
                  </a:lnTo>
                  <a:lnTo>
                    <a:pt x="708" y="176"/>
                  </a:lnTo>
                  <a:lnTo>
                    <a:pt x="705" y="190"/>
                  </a:lnTo>
                  <a:lnTo>
                    <a:pt x="701" y="208"/>
                  </a:lnTo>
                  <a:lnTo>
                    <a:pt x="695" y="226"/>
                  </a:lnTo>
                  <a:lnTo>
                    <a:pt x="688" y="249"/>
                  </a:lnTo>
                  <a:lnTo>
                    <a:pt x="683" y="271"/>
                  </a:lnTo>
                  <a:lnTo>
                    <a:pt x="678" y="298"/>
                  </a:lnTo>
                  <a:lnTo>
                    <a:pt x="672" y="321"/>
                  </a:lnTo>
                  <a:lnTo>
                    <a:pt x="667" y="345"/>
                  </a:lnTo>
                  <a:lnTo>
                    <a:pt x="660" y="366"/>
                  </a:lnTo>
                  <a:lnTo>
                    <a:pt x="655" y="388"/>
                  </a:lnTo>
                  <a:lnTo>
                    <a:pt x="651" y="406"/>
                  </a:lnTo>
                  <a:lnTo>
                    <a:pt x="647" y="421"/>
                  </a:lnTo>
                  <a:lnTo>
                    <a:pt x="646" y="432"/>
                  </a:lnTo>
                  <a:lnTo>
                    <a:pt x="646" y="439"/>
                  </a:lnTo>
                  <a:lnTo>
                    <a:pt x="644" y="443"/>
                  </a:lnTo>
                  <a:lnTo>
                    <a:pt x="642" y="452"/>
                  </a:lnTo>
                  <a:lnTo>
                    <a:pt x="642" y="460"/>
                  </a:lnTo>
                  <a:lnTo>
                    <a:pt x="642" y="471"/>
                  </a:lnTo>
                  <a:lnTo>
                    <a:pt x="642" y="481"/>
                  </a:lnTo>
                  <a:lnTo>
                    <a:pt x="642" y="494"/>
                  </a:lnTo>
                  <a:lnTo>
                    <a:pt x="642" y="506"/>
                  </a:lnTo>
                  <a:lnTo>
                    <a:pt x="642" y="520"/>
                  </a:lnTo>
                  <a:lnTo>
                    <a:pt x="642" y="532"/>
                  </a:lnTo>
                  <a:lnTo>
                    <a:pt x="642" y="543"/>
                  </a:lnTo>
                  <a:lnTo>
                    <a:pt x="642" y="555"/>
                  </a:lnTo>
                  <a:lnTo>
                    <a:pt x="642" y="566"/>
                  </a:lnTo>
                  <a:lnTo>
                    <a:pt x="642" y="574"/>
                  </a:lnTo>
                  <a:lnTo>
                    <a:pt x="642" y="581"/>
                  </a:lnTo>
                  <a:lnTo>
                    <a:pt x="642" y="588"/>
                  </a:lnTo>
                  <a:lnTo>
                    <a:pt x="642" y="591"/>
                  </a:lnTo>
                  <a:lnTo>
                    <a:pt x="641" y="592"/>
                  </a:lnTo>
                  <a:lnTo>
                    <a:pt x="641" y="594"/>
                  </a:lnTo>
                  <a:lnTo>
                    <a:pt x="639" y="599"/>
                  </a:lnTo>
                  <a:lnTo>
                    <a:pt x="637" y="602"/>
                  </a:lnTo>
                  <a:lnTo>
                    <a:pt x="636" y="607"/>
                  </a:lnTo>
                  <a:lnTo>
                    <a:pt x="634" y="614"/>
                  </a:lnTo>
                  <a:lnTo>
                    <a:pt x="633" y="619"/>
                  </a:lnTo>
                  <a:lnTo>
                    <a:pt x="633" y="624"/>
                  </a:lnTo>
                  <a:lnTo>
                    <a:pt x="629" y="629"/>
                  </a:lnTo>
                  <a:lnTo>
                    <a:pt x="629" y="635"/>
                  </a:lnTo>
                  <a:lnTo>
                    <a:pt x="628" y="640"/>
                  </a:lnTo>
                  <a:lnTo>
                    <a:pt x="628" y="643"/>
                  </a:lnTo>
                  <a:lnTo>
                    <a:pt x="626" y="650"/>
                  </a:lnTo>
                  <a:lnTo>
                    <a:pt x="626" y="653"/>
                  </a:lnTo>
                  <a:lnTo>
                    <a:pt x="623" y="653"/>
                  </a:lnTo>
                  <a:lnTo>
                    <a:pt x="616" y="651"/>
                  </a:lnTo>
                  <a:lnTo>
                    <a:pt x="606" y="650"/>
                  </a:lnTo>
                  <a:lnTo>
                    <a:pt x="595" y="648"/>
                  </a:lnTo>
                  <a:lnTo>
                    <a:pt x="578" y="645"/>
                  </a:lnTo>
                  <a:lnTo>
                    <a:pt x="562" y="643"/>
                  </a:lnTo>
                  <a:lnTo>
                    <a:pt x="544" y="640"/>
                  </a:lnTo>
                  <a:lnTo>
                    <a:pt x="526" y="638"/>
                  </a:lnTo>
                  <a:lnTo>
                    <a:pt x="505" y="633"/>
                  </a:lnTo>
                  <a:lnTo>
                    <a:pt x="485" y="632"/>
                  </a:lnTo>
                  <a:lnTo>
                    <a:pt x="467" y="627"/>
                  </a:lnTo>
                  <a:lnTo>
                    <a:pt x="449" y="625"/>
                  </a:lnTo>
                  <a:lnTo>
                    <a:pt x="433" y="622"/>
                  </a:lnTo>
                  <a:lnTo>
                    <a:pt x="418" y="619"/>
                  </a:lnTo>
                  <a:lnTo>
                    <a:pt x="408" y="617"/>
                  </a:lnTo>
                  <a:lnTo>
                    <a:pt x="400" y="615"/>
                  </a:lnTo>
                  <a:lnTo>
                    <a:pt x="392" y="614"/>
                  </a:lnTo>
                  <a:lnTo>
                    <a:pt x="380" y="612"/>
                  </a:lnTo>
                  <a:lnTo>
                    <a:pt x="367" y="612"/>
                  </a:lnTo>
                  <a:lnTo>
                    <a:pt x="352" y="612"/>
                  </a:lnTo>
                  <a:lnTo>
                    <a:pt x="334" y="612"/>
                  </a:lnTo>
                  <a:lnTo>
                    <a:pt x="316" y="612"/>
                  </a:lnTo>
                  <a:lnTo>
                    <a:pt x="298" y="614"/>
                  </a:lnTo>
                  <a:lnTo>
                    <a:pt x="280" y="615"/>
                  </a:lnTo>
                  <a:lnTo>
                    <a:pt x="262" y="615"/>
                  </a:lnTo>
                  <a:lnTo>
                    <a:pt x="246" y="617"/>
                  </a:lnTo>
                  <a:lnTo>
                    <a:pt x="230" y="617"/>
                  </a:lnTo>
                  <a:lnTo>
                    <a:pt x="217" y="619"/>
                  </a:lnTo>
                  <a:lnTo>
                    <a:pt x="203" y="619"/>
                  </a:lnTo>
                  <a:lnTo>
                    <a:pt x="195" y="619"/>
                  </a:lnTo>
                  <a:lnTo>
                    <a:pt x="189" y="620"/>
                  </a:lnTo>
                  <a:lnTo>
                    <a:pt x="187" y="620"/>
                  </a:lnTo>
                  <a:lnTo>
                    <a:pt x="185" y="619"/>
                  </a:lnTo>
                  <a:lnTo>
                    <a:pt x="180" y="617"/>
                  </a:lnTo>
                  <a:lnTo>
                    <a:pt x="171" y="612"/>
                  </a:lnTo>
                  <a:lnTo>
                    <a:pt x="161" y="606"/>
                  </a:lnTo>
                  <a:lnTo>
                    <a:pt x="148" y="597"/>
                  </a:lnTo>
                  <a:lnTo>
                    <a:pt x="133" y="588"/>
                  </a:lnTo>
                  <a:lnTo>
                    <a:pt x="118" y="578"/>
                  </a:lnTo>
                  <a:lnTo>
                    <a:pt x="104" y="568"/>
                  </a:lnTo>
                  <a:lnTo>
                    <a:pt x="87" y="556"/>
                  </a:lnTo>
                  <a:lnTo>
                    <a:pt x="69" y="543"/>
                  </a:lnTo>
                  <a:lnTo>
                    <a:pt x="54" y="532"/>
                  </a:lnTo>
                  <a:lnTo>
                    <a:pt x="41" y="520"/>
                  </a:lnTo>
                  <a:lnTo>
                    <a:pt x="30" y="507"/>
                  </a:lnTo>
                  <a:lnTo>
                    <a:pt x="20" y="498"/>
                  </a:lnTo>
                  <a:lnTo>
                    <a:pt x="13" y="486"/>
                  </a:lnTo>
                  <a:lnTo>
                    <a:pt x="9" y="476"/>
                  </a:lnTo>
                  <a:lnTo>
                    <a:pt x="7" y="461"/>
                  </a:lnTo>
                  <a:lnTo>
                    <a:pt x="5" y="440"/>
                  </a:lnTo>
                  <a:lnTo>
                    <a:pt x="2" y="412"/>
                  </a:lnTo>
                  <a:lnTo>
                    <a:pt x="2" y="380"/>
                  </a:lnTo>
                  <a:lnTo>
                    <a:pt x="0" y="342"/>
                  </a:lnTo>
                  <a:lnTo>
                    <a:pt x="0" y="303"/>
                  </a:lnTo>
                  <a:lnTo>
                    <a:pt x="0" y="260"/>
                  </a:lnTo>
                  <a:lnTo>
                    <a:pt x="2" y="219"/>
                  </a:lnTo>
                  <a:lnTo>
                    <a:pt x="2" y="176"/>
                  </a:lnTo>
                  <a:lnTo>
                    <a:pt x="2" y="137"/>
                  </a:lnTo>
                  <a:lnTo>
                    <a:pt x="2" y="98"/>
                  </a:lnTo>
                  <a:lnTo>
                    <a:pt x="2" y="67"/>
                  </a:lnTo>
                  <a:lnTo>
                    <a:pt x="2" y="39"/>
                  </a:lnTo>
                  <a:lnTo>
                    <a:pt x="4" y="18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21F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6" name="Freeform 18">
              <a:extLst>
                <a:ext uri="{FF2B5EF4-FFF2-40B4-BE49-F238E27FC236}">
                  <a16:creationId xmlns:a16="http://schemas.microsoft.com/office/drawing/2014/main" id="{F720A554-E5FD-C07F-0DAB-1275E5DD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3403600"/>
              <a:ext cx="700088" cy="330200"/>
            </a:xfrm>
            <a:custGeom>
              <a:avLst/>
              <a:gdLst>
                <a:gd name="T0" fmla="*/ 2147483647 w 441"/>
                <a:gd name="T1" fmla="*/ 0 h 208"/>
                <a:gd name="T2" fmla="*/ 2147483647 w 441"/>
                <a:gd name="T3" fmla="*/ 0 h 208"/>
                <a:gd name="T4" fmla="*/ 2147483647 w 441"/>
                <a:gd name="T5" fmla="*/ 2147483647 h 208"/>
                <a:gd name="T6" fmla="*/ 2147483647 w 441"/>
                <a:gd name="T7" fmla="*/ 2147483647 h 208"/>
                <a:gd name="T8" fmla="*/ 2147483647 w 441"/>
                <a:gd name="T9" fmla="*/ 2147483647 h 208"/>
                <a:gd name="T10" fmla="*/ 2147483647 w 441"/>
                <a:gd name="T11" fmla="*/ 2147483647 h 208"/>
                <a:gd name="T12" fmla="*/ 2147483647 w 441"/>
                <a:gd name="T13" fmla="*/ 2147483647 h 208"/>
                <a:gd name="T14" fmla="*/ 2147483647 w 441"/>
                <a:gd name="T15" fmla="*/ 2147483647 h 208"/>
                <a:gd name="T16" fmla="*/ 2147483647 w 441"/>
                <a:gd name="T17" fmla="*/ 2147483647 h 208"/>
                <a:gd name="T18" fmla="*/ 2147483647 w 441"/>
                <a:gd name="T19" fmla="*/ 2147483647 h 208"/>
                <a:gd name="T20" fmla="*/ 2147483647 w 441"/>
                <a:gd name="T21" fmla="*/ 2147483647 h 208"/>
                <a:gd name="T22" fmla="*/ 2147483647 w 441"/>
                <a:gd name="T23" fmla="*/ 2147483647 h 208"/>
                <a:gd name="T24" fmla="*/ 2147483647 w 441"/>
                <a:gd name="T25" fmla="*/ 2147483647 h 208"/>
                <a:gd name="T26" fmla="*/ 2147483647 w 441"/>
                <a:gd name="T27" fmla="*/ 2147483647 h 208"/>
                <a:gd name="T28" fmla="*/ 2147483647 w 441"/>
                <a:gd name="T29" fmla="*/ 2147483647 h 208"/>
                <a:gd name="T30" fmla="*/ 2147483647 w 441"/>
                <a:gd name="T31" fmla="*/ 2147483647 h 208"/>
                <a:gd name="T32" fmla="*/ 2147483647 w 441"/>
                <a:gd name="T33" fmla="*/ 2147483647 h 208"/>
                <a:gd name="T34" fmla="*/ 2147483647 w 441"/>
                <a:gd name="T35" fmla="*/ 2147483647 h 208"/>
                <a:gd name="T36" fmla="*/ 2147483647 w 441"/>
                <a:gd name="T37" fmla="*/ 2147483647 h 208"/>
                <a:gd name="T38" fmla="*/ 2147483647 w 441"/>
                <a:gd name="T39" fmla="*/ 2147483647 h 208"/>
                <a:gd name="T40" fmla="*/ 2147483647 w 441"/>
                <a:gd name="T41" fmla="*/ 2147483647 h 208"/>
                <a:gd name="T42" fmla="*/ 2147483647 w 441"/>
                <a:gd name="T43" fmla="*/ 2147483647 h 208"/>
                <a:gd name="T44" fmla="*/ 2147483647 w 441"/>
                <a:gd name="T45" fmla="*/ 2147483647 h 208"/>
                <a:gd name="T46" fmla="*/ 2147483647 w 441"/>
                <a:gd name="T47" fmla="*/ 2147483647 h 208"/>
                <a:gd name="T48" fmla="*/ 2147483647 w 441"/>
                <a:gd name="T49" fmla="*/ 2147483647 h 208"/>
                <a:gd name="T50" fmla="*/ 2147483647 w 441"/>
                <a:gd name="T51" fmla="*/ 2147483647 h 208"/>
                <a:gd name="T52" fmla="*/ 2147483647 w 441"/>
                <a:gd name="T53" fmla="*/ 2147483647 h 208"/>
                <a:gd name="T54" fmla="*/ 2147483647 w 441"/>
                <a:gd name="T55" fmla="*/ 2147483647 h 208"/>
                <a:gd name="T56" fmla="*/ 2147483647 w 441"/>
                <a:gd name="T57" fmla="*/ 2147483647 h 208"/>
                <a:gd name="T58" fmla="*/ 2147483647 w 441"/>
                <a:gd name="T59" fmla="*/ 2147483647 h 208"/>
                <a:gd name="T60" fmla="*/ 2147483647 w 441"/>
                <a:gd name="T61" fmla="*/ 2147483647 h 208"/>
                <a:gd name="T62" fmla="*/ 2147483647 w 441"/>
                <a:gd name="T63" fmla="*/ 2147483647 h 208"/>
                <a:gd name="T64" fmla="*/ 2147483647 w 441"/>
                <a:gd name="T65" fmla="*/ 2147483647 h 208"/>
                <a:gd name="T66" fmla="*/ 2147483647 w 441"/>
                <a:gd name="T67" fmla="*/ 2147483647 h 208"/>
                <a:gd name="T68" fmla="*/ 2147483647 w 441"/>
                <a:gd name="T69" fmla="*/ 2147483647 h 208"/>
                <a:gd name="T70" fmla="*/ 2147483647 w 441"/>
                <a:gd name="T71" fmla="*/ 2147483647 h 208"/>
                <a:gd name="T72" fmla="*/ 2147483647 w 441"/>
                <a:gd name="T73" fmla="*/ 2147483647 h 208"/>
                <a:gd name="T74" fmla="*/ 2147483647 w 441"/>
                <a:gd name="T75" fmla="*/ 2147483647 h 208"/>
                <a:gd name="T76" fmla="*/ 2147483647 w 441"/>
                <a:gd name="T77" fmla="*/ 2147483647 h 208"/>
                <a:gd name="T78" fmla="*/ 2147483647 w 441"/>
                <a:gd name="T79" fmla="*/ 2147483647 h 208"/>
                <a:gd name="T80" fmla="*/ 0 w 441"/>
                <a:gd name="T81" fmla="*/ 0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1"/>
                <a:gd name="T124" fmla="*/ 0 h 208"/>
                <a:gd name="T125" fmla="*/ 441 w 441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1" h="208">
                  <a:moveTo>
                    <a:pt x="0" y="0"/>
                  </a:moveTo>
                  <a:lnTo>
                    <a:pt x="166" y="0"/>
                  </a:lnTo>
                  <a:lnTo>
                    <a:pt x="169" y="0"/>
                  </a:lnTo>
                  <a:lnTo>
                    <a:pt x="177" y="0"/>
                  </a:lnTo>
                  <a:lnTo>
                    <a:pt x="190" y="2"/>
                  </a:lnTo>
                  <a:lnTo>
                    <a:pt x="208" y="3"/>
                  </a:lnTo>
                  <a:lnTo>
                    <a:pt x="230" y="5"/>
                  </a:lnTo>
                  <a:lnTo>
                    <a:pt x="253" y="8"/>
                  </a:lnTo>
                  <a:lnTo>
                    <a:pt x="277" y="10"/>
                  </a:lnTo>
                  <a:lnTo>
                    <a:pt x="303" y="13"/>
                  </a:lnTo>
                  <a:lnTo>
                    <a:pt x="328" y="16"/>
                  </a:lnTo>
                  <a:lnTo>
                    <a:pt x="353" y="20"/>
                  </a:lnTo>
                  <a:lnTo>
                    <a:pt x="376" y="23"/>
                  </a:lnTo>
                  <a:lnTo>
                    <a:pt x="397" y="28"/>
                  </a:lnTo>
                  <a:lnTo>
                    <a:pt x="415" y="31"/>
                  </a:lnTo>
                  <a:lnTo>
                    <a:pt x="428" y="34"/>
                  </a:lnTo>
                  <a:lnTo>
                    <a:pt x="436" y="38"/>
                  </a:lnTo>
                  <a:lnTo>
                    <a:pt x="441" y="41"/>
                  </a:lnTo>
                  <a:lnTo>
                    <a:pt x="439" y="46"/>
                  </a:lnTo>
                  <a:lnTo>
                    <a:pt x="438" y="52"/>
                  </a:lnTo>
                  <a:lnTo>
                    <a:pt x="436" y="62"/>
                  </a:lnTo>
                  <a:lnTo>
                    <a:pt x="435" y="74"/>
                  </a:lnTo>
                  <a:lnTo>
                    <a:pt x="430" y="85"/>
                  </a:lnTo>
                  <a:lnTo>
                    <a:pt x="428" y="100"/>
                  </a:lnTo>
                  <a:lnTo>
                    <a:pt x="425" y="113"/>
                  </a:lnTo>
                  <a:lnTo>
                    <a:pt x="421" y="129"/>
                  </a:lnTo>
                  <a:lnTo>
                    <a:pt x="417" y="142"/>
                  </a:lnTo>
                  <a:lnTo>
                    <a:pt x="413" y="157"/>
                  </a:lnTo>
                  <a:lnTo>
                    <a:pt x="410" y="170"/>
                  </a:lnTo>
                  <a:lnTo>
                    <a:pt x="407" y="182"/>
                  </a:lnTo>
                  <a:lnTo>
                    <a:pt x="403" y="191"/>
                  </a:lnTo>
                  <a:lnTo>
                    <a:pt x="400" y="200"/>
                  </a:lnTo>
                  <a:lnTo>
                    <a:pt x="398" y="205"/>
                  </a:lnTo>
                  <a:lnTo>
                    <a:pt x="397" y="208"/>
                  </a:lnTo>
                  <a:lnTo>
                    <a:pt x="394" y="208"/>
                  </a:lnTo>
                  <a:lnTo>
                    <a:pt x="390" y="208"/>
                  </a:lnTo>
                  <a:lnTo>
                    <a:pt x="384" y="205"/>
                  </a:lnTo>
                  <a:lnTo>
                    <a:pt x="377" y="203"/>
                  </a:lnTo>
                  <a:lnTo>
                    <a:pt x="369" y="200"/>
                  </a:lnTo>
                  <a:lnTo>
                    <a:pt x="359" y="196"/>
                  </a:lnTo>
                  <a:lnTo>
                    <a:pt x="349" y="191"/>
                  </a:lnTo>
                  <a:lnTo>
                    <a:pt x="340" y="190"/>
                  </a:lnTo>
                  <a:lnTo>
                    <a:pt x="330" y="185"/>
                  </a:lnTo>
                  <a:lnTo>
                    <a:pt x="318" y="180"/>
                  </a:lnTo>
                  <a:lnTo>
                    <a:pt x="308" y="177"/>
                  </a:lnTo>
                  <a:lnTo>
                    <a:pt x="300" y="173"/>
                  </a:lnTo>
                  <a:lnTo>
                    <a:pt x="290" y="170"/>
                  </a:lnTo>
                  <a:lnTo>
                    <a:pt x="282" y="167"/>
                  </a:lnTo>
                  <a:lnTo>
                    <a:pt x="276" y="165"/>
                  </a:lnTo>
                  <a:lnTo>
                    <a:pt x="272" y="164"/>
                  </a:lnTo>
                  <a:lnTo>
                    <a:pt x="266" y="162"/>
                  </a:lnTo>
                  <a:lnTo>
                    <a:pt x="259" y="162"/>
                  </a:lnTo>
                  <a:lnTo>
                    <a:pt x="251" y="160"/>
                  </a:lnTo>
                  <a:lnTo>
                    <a:pt x="243" y="160"/>
                  </a:lnTo>
                  <a:lnTo>
                    <a:pt x="233" y="160"/>
                  </a:lnTo>
                  <a:lnTo>
                    <a:pt x="222" y="159"/>
                  </a:lnTo>
                  <a:lnTo>
                    <a:pt x="212" y="159"/>
                  </a:lnTo>
                  <a:lnTo>
                    <a:pt x="202" y="159"/>
                  </a:lnTo>
                  <a:lnTo>
                    <a:pt x="192" y="157"/>
                  </a:lnTo>
                  <a:lnTo>
                    <a:pt x="182" y="157"/>
                  </a:lnTo>
                  <a:lnTo>
                    <a:pt x="172" y="157"/>
                  </a:lnTo>
                  <a:lnTo>
                    <a:pt x="164" y="157"/>
                  </a:lnTo>
                  <a:lnTo>
                    <a:pt x="156" y="157"/>
                  </a:lnTo>
                  <a:lnTo>
                    <a:pt x="150" y="157"/>
                  </a:lnTo>
                  <a:lnTo>
                    <a:pt x="145" y="157"/>
                  </a:lnTo>
                  <a:lnTo>
                    <a:pt x="143" y="157"/>
                  </a:lnTo>
                  <a:lnTo>
                    <a:pt x="140" y="155"/>
                  </a:lnTo>
                  <a:lnTo>
                    <a:pt x="133" y="151"/>
                  </a:lnTo>
                  <a:lnTo>
                    <a:pt x="123" y="142"/>
                  </a:lnTo>
                  <a:lnTo>
                    <a:pt x="115" y="133"/>
                  </a:lnTo>
                  <a:lnTo>
                    <a:pt x="102" y="121"/>
                  </a:lnTo>
                  <a:lnTo>
                    <a:pt x="91" y="108"/>
                  </a:lnTo>
                  <a:lnTo>
                    <a:pt x="79" y="93"/>
                  </a:lnTo>
                  <a:lnTo>
                    <a:pt x="66" y="80"/>
                  </a:lnTo>
                  <a:lnTo>
                    <a:pt x="53" y="64"/>
                  </a:lnTo>
                  <a:lnTo>
                    <a:pt x="40" y="49"/>
                  </a:lnTo>
                  <a:lnTo>
                    <a:pt x="28" y="36"/>
                  </a:lnTo>
                  <a:lnTo>
                    <a:pt x="20" y="24"/>
                  </a:lnTo>
                  <a:lnTo>
                    <a:pt x="12" y="13"/>
                  </a:lnTo>
                  <a:lnTo>
                    <a:pt x="5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7" name="Freeform 21">
              <a:extLst>
                <a:ext uri="{FF2B5EF4-FFF2-40B4-BE49-F238E27FC236}">
                  <a16:creationId xmlns:a16="http://schemas.microsoft.com/office/drawing/2014/main" id="{BB71E077-FFC4-5CD6-5209-BFB84A5D3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2465388"/>
              <a:ext cx="388938" cy="727075"/>
            </a:xfrm>
            <a:custGeom>
              <a:avLst/>
              <a:gdLst>
                <a:gd name="T0" fmla="*/ 2147483647 w 245"/>
                <a:gd name="T1" fmla="*/ 2147483647 h 458"/>
                <a:gd name="T2" fmla="*/ 2147483647 w 245"/>
                <a:gd name="T3" fmla="*/ 2147483647 h 458"/>
                <a:gd name="T4" fmla="*/ 2147483647 w 245"/>
                <a:gd name="T5" fmla="*/ 2147483647 h 458"/>
                <a:gd name="T6" fmla="*/ 2147483647 w 245"/>
                <a:gd name="T7" fmla="*/ 2147483647 h 458"/>
                <a:gd name="T8" fmla="*/ 2147483647 w 245"/>
                <a:gd name="T9" fmla="*/ 2147483647 h 458"/>
                <a:gd name="T10" fmla="*/ 2147483647 w 245"/>
                <a:gd name="T11" fmla="*/ 2147483647 h 458"/>
                <a:gd name="T12" fmla="*/ 2147483647 w 245"/>
                <a:gd name="T13" fmla="*/ 2147483647 h 458"/>
                <a:gd name="T14" fmla="*/ 2147483647 w 245"/>
                <a:gd name="T15" fmla="*/ 2147483647 h 458"/>
                <a:gd name="T16" fmla="*/ 2147483647 w 245"/>
                <a:gd name="T17" fmla="*/ 2147483647 h 458"/>
                <a:gd name="T18" fmla="*/ 2147483647 w 245"/>
                <a:gd name="T19" fmla="*/ 2147483647 h 458"/>
                <a:gd name="T20" fmla="*/ 2147483647 w 245"/>
                <a:gd name="T21" fmla="*/ 2147483647 h 458"/>
                <a:gd name="T22" fmla="*/ 2147483647 w 245"/>
                <a:gd name="T23" fmla="*/ 2147483647 h 458"/>
                <a:gd name="T24" fmla="*/ 2147483647 w 245"/>
                <a:gd name="T25" fmla="*/ 2147483647 h 458"/>
                <a:gd name="T26" fmla="*/ 2147483647 w 245"/>
                <a:gd name="T27" fmla="*/ 2147483647 h 458"/>
                <a:gd name="T28" fmla="*/ 2147483647 w 245"/>
                <a:gd name="T29" fmla="*/ 2147483647 h 458"/>
                <a:gd name="T30" fmla="*/ 2147483647 w 245"/>
                <a:gd name="T31" fmla="*/ 2147483647 h 458"/>
                <a:gd name="T32" fmla="*/ 2147483647 w 245"/>
                <a:gd name="T33" fmla="*/ 2147483647 h 458"/>
                <a:gd name="T34" fmla="*/ 2147483647 w 245"/>
                <a:gd name="T35" fmla="*/ 2147483647 h 458"/>
                <a:gd name="T36" fmla="*/ 2147483647 w 245"/>
                <a:gd name="T37" fmla="*/ 2147483647 h 458"/>
                <a:gd name="T38" fmla="*/ 2147483647 w 245"/>
                <a:gd name="T39" fmla="*/ 2147483647 h 458"/>
                <a:gd name="T40" fmla="*/ 2147483647 w 245"/>
                <a:gd name="T41" fmla="*/ 2147483647 h 458"/>
                <a:gd name="T42" fmla="*/ 2147483647 w 245"/>
                <a:gd name="T43" fmla="*/ 2147483647 h 458"/>
                <a:gd name="T44" fmla="*/ 2147483647 w 245"/>
                <a:gd name="T45" fmla="*/ 2147483647 h 458"/>
                <a:gd name="T46" fmla="*/ 2147483647 w 245"/>
                <a:gd name="T47" fmla="*/ 2147483647 h 458"/>
                <a:gd name="T48" fmla="*/ 2147483647 w 245"/>
                <a:gd name="T49" fmla="*/ 2147483647 h 458"/>
                <a:gd name="T50" fmla="*/ 2147483647 w 245"/>
                <a:gd name="T51" fmla="*/ 2147483647 h 458"/>
                <a:gd name="T52" fmla="*/ 2147483647 w 245"/>
                <a:gd name="T53" fmla="*/ 2147483647 h 458"/>
                <a:gd name="T54" fmla="*/ 2147483647 w 245"/>
                <a:gd name="T55" fmla="*/ 2147483647 h 458"/>
                <a:gd name="T56" fmla="*/ 2147483647 w 245"/>
                <a:gd name="T57" fmla="*/ 2147483647 h 458"/>
                <a:gd name="T58" fmla="*/ 2147483647 w 245"/>
                <a:gd name="T59" fmla="*/ 2147483647 h 458"/>
                <a:gd name="T60" fmla="*/ 2147483647 w 245"/>
                <a:gd name="T61" fmla="*/ 2147483647 h 458"/>
                <a:gd name="T62" fmla="*/ 2147483647 w 245"/>
                <a:gd name="T63" fmla="*/ 2147483647 h 458"/>
                <a:gd name="T64" fmla="*/ 2147483647 w 245"/>
                <a:gd name="T65" fmla="*/ 2147483647 h 458"/>
                <a:gd name="T66" fmla="*/ 2147483647 w 245"/>
                <a:gd name="T67" fmla="*/ 2147483647 h 458"/>
                <a:gd name="T68" fmla="*/ 2147483647 w 245"/>
                <a:gd name="T69" fmla="*/ 2147483647 h 458"/>
                <a:gd name="T70" fmla="*/ 2147483647 w 245"/>
                <a:gd name="T71" fmla="*/ 2147483647 h 458"/>
                <a:gd name="T72" fmla="*/ 2147483647 w 245"/>
                <a:gd name="T73" fmla="*/ 2147483647 h 458"/>
                <a:gd name="T74" fmla="*/ 2147483647 w 245"/>
                <a:gd name="T75" fmla="*/ 2147483647 h 458"/>
                <a:gd name="T76" fmla="*/ 2147483647 w 245"/>
                <a:gd name="T77" fmla="*/ 2147483647 h 458"/>
                <a:gd name="T78" fmla="*/ 2147483647 w 245"/>
                <a:gd name="T79" fmla="*/ 2147483647 h 458"/>
                <a:gd name="T80" fmla="*/ 2147483647 w 245"/>
                <a:gd name="T81" fmla="*/ 2147483647 h 458"/>
                <a:gd name="T82" fmla="*/ 2147483647 w 245"/>
                <a:gd name="T83" fmla="*/ 2147483647 h 458"/>
                <a:gd name="T84" fmla="*/ 2147483647 w 245"/>
                <a:gd name="T85" fmla="*/ 2147483647 h 458"/>
                <a:gd name="T86" fmla="*/ 2147483647 w 245"/>
                <a:gd name="T87" fmla="*/ 2147483647 h 458"/>
                <a:gd name="T88" fmla="*/ 2147483647 w 245"/>
                <a:gd name="T89" fmla="*/ 2147483647 h 458"/>
                <a:gd name="T90" fmla="*/ 2147483647 w 245"/>
                <a:gd name="T91" fmla="*/ 2147483647 h 458"/>
                <a:gd name="T92" fmla="*/ 2147483647 w 245"/>
                <a:gd name="T93" fmla="*/ 2147483647 h 458"/>
                <a:gd name="T94" fmla="*/ 2147483647 w 245"/>
                <a:gd name="T95" fmla="*/ 2147483647 h 458"/>
                <a:gd name="T96" fmla="*/ 2147483647 w 245"/>
                <a:gd name="T97" fmla="*/ 2147483647 h 458"/>
                <a:gd name="T98" fmla="*/ 2147483647 w 245"/>
                <a:gd name="T99" fmla="*/ 2147483647 h 458"/>
                <a:gd name="T100" fmla="*/ 2147483647 w 245"/>
                <a:gd name="T101" fmla="*/ 2147483647 h 458"/>
                <a:gd name="T102" fmla="*/ 2147483647 w 245"/>
                <a:gd name="T103" fmla="*/ 2147483647 h 458"/>
                <a:gd name="T104" fmla="*/ 2147483647 w 245"/>
                <a:gd name="T105" fmla="*/ 2147483647 h 458"/>
                <a:gd name="T106" fmla="*/ 2147483647 w 245"/>
                <a:gd name="T107" fmla="*/ 0 h 45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5"/>
                <a:gd name="T163" fmla="*/ 0 h 458"/>
                <a:gd name="T164" fmla="*/ 245 w 245"/>
                <a:gd name="T165" fmla="*/ 458 h 45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5" h="458">
                  <a:moveTo>
                    <a:pt x="67" y="0"/>
                  </a:moveTo>
                  <a:lnTo>
                    <a:pt x="65" y="1"/>
                  </a:lnTo>
                  <a:lnTo>
                    <a:pt x="65" y="3"/>
                  </a:lnTo>
                  <a:lnTo>
                    <a:pt x="64" y="8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4"/>
                  </a:lnTo>
                  <a:lnTo>
                    <a:pt x="59" y="44"/>
                  </a:lnTo>
                  <a:lnTo>
                    <a:pt x="59" y="57"/>
                  </a:lnTo>
                  <a:lnTo>
                    <a:pt x="55" y="67"/>
                  </a:lnTo>
                  <a:lnTo>
                    <a:pt x="54" y="78"/>
                  </a:lnTo>
                  <a:lnTo>
                    <a:pt x="52" y="90"/>
                  </a:lnTo>
                  <a:lnTo>
                    <a:pt x="52" y="101"/>
                  </a:lnTo>
                  <a:lnTo>
                    <a:pt x="49" y="109"/>
                  </a:lnTo>
                  <a:lnTo>
                    <a:pt x="49" y="118"/>
                  </a:lnTo>
                  <a:lnTo>
                    <a:pt x="47" y="124"/>
                  </a:lnTo>
                  <a:lnTo>
                    <a:pt x="46" y="131"/>
                  </a:lnTo>
                  <a:lnTo>
                    <a:pt x="44" y="136"/>
                  </a:lnTo>
                  <a:lnTo>
                    <a:pt x="44" y="142"/>
                  </a:lnTo>
                  <a:lnTo>
                    <a:pt x="42" y="149"/>
                  </a:lnTo>
                  <a:lnTo>
                    <a:pt x="41" y="158"/>
                  </a:lnTo>
                  <a:lnTo>
                    <a:pt x="39" y="165"/>
                  </a:lnTo>
                  <a:lnTo>
                    <a:pt x="39" y="175"/>
                  </a:lnTo>
                  <a:lnTo>
                    <a:pt x="37" y="185"/>
                  </a:lnTo>
                  <a:lnTo>
                    <a:pt x="37" y="195"/>
                  </a:lnTo>
                  <a:lnTo>
                    <a:pt x="36" y="203"/>
                  </a:lnTo>
                  <a:lnTo>
                    <a:pt x="36" y="211"/>
                  </a:lnTo>
                  <a:lnTo>
                    <a:pt x="34" y="219"/>
                  </a:lnTo>
                  <a:lnTo>
                    <a:pt x="34" y="226"/>
                  </a:lnTo>
                  <a:lnTo>
                    <a:pt x="33" y="232"/>
                  </a:lnTo>
                  <a:lnTo>
                    <a:pt x="33" y="239"/>
                  </a:lnTo>
                  <a:lnTo>
                    <a:pt x="31" y="242"/>
                  </a:lnTo>
                  <a:lnTo>
                    <a:pt x="31" y="245"/>
                  </a:lnTo>
                  <a:lnTo>
                    <a:pt x="29" y="247"/>
                  </a:lnTo>
                  <a:lnTo>
                    <a:pt x="28" y="250"/>
                  </a:lnTo>
                  <a:lnTo>
                    <a:pt x="26" y="253"/>
                  </a:lnTo>
                  <a:lnTo>
                    <a:pt x="24" y="260"/>
                  </a:lnTo>
                  <a:lnTo>
                    <a:pt x="21" y="265"/>
                  </a:lnTo>
                  <a:lnTo>
                    <a:pt x="19" y="272"/>
                  </a:lnTo>
                  <a:lnTo>
                    <a:pt x="18" y="280"/>
                  </a:lnTo>
                  <a:lnTo>
                    <a:pt x="18" y="286"/>
                  </a:lnTo>
                  <a:lnTo>
                    <a:pt x="15" y="293"/>
                  </a:lnTo>
                  <a:lnTo>
                    <a:pt x="15" y="299"/>
                  </a:lnTo>
                  <a:lnTo>
                    <a:pt x="13" y="304"/>
                  </a:lnTo>
                  <a:lnTo>
                    <a:pt x="11" y="311"/>
                  </a:lnTo>
                  <a:lnTo>
                    <a:pt x="11" y="314"/>
                  </a:lnTo>
                  <a:lnTo>
                    <a:pt x="10" y="319"/>
                  </a:lnTo>
                  <a:lnTo>
                    <a:pt x="10" y="321"/>
                  </a:lnTo>
                  <a:lnTo>
                    <a:pt x="0" y="403"/>
                  </a:lnTo>
                  <a:lnTo>
                    <a:pt x="70" y="458"/>
                  </a:lnTo>
                  <a:lnTo>
                    <a:pt x="70" y="457"/>
                  </a:lnTo>
                  <a:lnTo>
                    <a:pt x="72" y="453"/>
                  </a:lnTo>
                  <a:lnTo>
                    <a:pt x="74" y="445"/>
                  </a:lnTo>
                  <a:lnTo>
                    <a:pt x="75" y="439"/>
                  </a:lnTo>
                  <a:lnTo>
                    <a:pt x="78" y="429"/>
                  </a:lnTo>
                  <a:lnTo>
                    <a:pt x="82" y="419"/>
                  </a:lnTo>
                  <a:lnTo>
                    <a:pt x="87" y="407"/>
                  </a:lnTo>
                  <a:lnTo>
                    <a:pt x="92" y="396"/>
                  </a:lnTo>
                  <a:lnTo>
                    <a:pt x="95" y="383"/>
                  </a:lnTo>
                  <a:lnTo>
                    <a:pt x="100" y="370"/>
                  </a:lnTo>
                  <a:lnTo>
                    <a:pt x="105" y="358"/>
                  </a:lnTo>
                  <a:lnTo>
                    <a:pt x="110" y="348"/>
                  </a:lnTo>
                  <a:lnTo>
                    <a:pt x="113" y="339"/>
                  </a:lnTo>
                  <a:lnTo>
                    <a:pt x="116" y="330"/>
                  </a:lnTo>
                  <a:lnTo>
                    <a:pt x="119" y="322"/>
                  </a:lnTo>
                  <a:lnTo>
                    <a:pt x="124" y="319"/>
                  </a:lnTo>
                  <a:lnTo>
                    <a:pt x="126" y="314"/>
                  </a:lnTo>
                  <a:lnTo>
                    <a:pt x="129" y="311"/>
                  </a:lnTo>
                  <a:lnTo>
                    <a:pt x="132" y="306"/>
                  </a:lnTo>
                  <a:lnTo>
                    <a:pt x="137" y="301"/>
                  </a:lnTo>
                  <a:lnTo>
                    <a:pt x="141" y="296"/>
                  </a:lnTo>
                  <a:lnTo>
                    <a:pt x="146" y="290"/>
                  </a:lnTo>
                  <a:lnTo>
                    <a:pt x="149" y="285"/>
                  </a:lnTo>
                  <a:lnTo>
                    <a:pt x="154" y="280"/>
                  </a:lnTo>
                  <a:lnTo>
                    <a:pt x="159" y="273"/>
                  </a:lnTo>
                  <a:lnTo>
                    <a:pt x="162" y="268"/>
                  </a:lnTo>
                  <a:lnTo>
                    <a:pt x="167" y="263"/>
                  </a:lnTo>
                  <a:lnTo>
                    <a:pt x="170" y="258"/>
                  </a:lnTo>
                  <a:lnTo>
                    <a:pt x="173" y="253"/>
                  </a:lnTo>
                  <a:lnTo>
                    <a:pt x="177" y="249"/>
                  </a:lnTo>
                  <a:lnTo>
                    <a:pt x="180" y="245"/>
                  </a:lnTo>
                  <a:lnTo>
                    <a:pt x="183" y="242"/>
                  </a:lnTo>
                  <a:lnTo>
                    <a:pt x="185" y="239"/>
                  </a:lnTo>
                  <a:lnTo>
                    <a:pt x="187" y="232"/>
                  </a:lnTo>
                  <a:lnTo>
                    <a:pt x="188" y="224"/>
                  </a:lnTo>
                  <a:lnTo>
                    <a:pt x="188" y="216"/>
                  </a:lnTo>
                  <a:lnTo>
                    <a:pt x="190" y="206"/>
                  </a:lnTo>
                  <a:lnTo>
                    <a:pt x="191" y="196"/>
                  </a:lnTo>
                  <a:lnTo>
                    <a:pt x="191" y="186"/>
                  </a:lnTo>
                  <a:lnTo>
                    <a:pt x="193" y="177"/>
                  </a:lnTo>
                  <a:lnTo>
                    <a:pt x="193" y="165"/>
                  </a:lnTo>
                  <a:lnTo>
                    <a:pt x="195" y="155"/>
                  </a:lnTo>
                  <a:lnTo>
                    <a:pt x="195" y="145"/>
                  </a:lnTo>
                  <a:lnTo>
                    <a:pt x="196" y="137"/>
                  </a:lnTo>
                  <a:lnTo>
                    <a:pt x="196" y="127"/>
                  </a:lnTo>
                  <a:lnTo>
                    <a:pt x="198" y="122"/>
                  </a:lnTo>
                  <a:lnTo>
                    <a:pt x="198" y="116"/>
                  </a:lnTo>
                  <a:lnTo>
                    <a:pt x="200" y="114"/>
                  </a:lnTo>
                  <a:lnTo>
                    <a:pt x="200" y="109"/>
                  </a:lnTo>
                  <a:lnTo>
                    <a:pt x="201" y="104"/>
                  </a:lnTo>
                  <a:lnTo>
                    <a:pt x="205" y="100"/>
                  </a:lnTo>
                  <a:lnTo>
                    <a:pt x="208" y="93"/>
                  </a:lnTo>
                  <a:lnTo>
                    <a:pt x="209" y="83"/>
                  </a:lnTo>
                  <a:lnTo>
                    <a:pt x="214" y="77"/>
                  </a:lnTo>
                  <a:lnTo>
                    <a:pt x="219" y="67"/>
                  </a:lnTo>
                  <a:lnTo>
                    <a:pt x="224" y="60"/>
                  </a:lnTo>
                  <a:lnTo>
                    <a:pt x="227" y="50"/>
                  </a:lnTo>
                  <a:lnTo>
                    <a:pt x="231" y="42"/>
                  </a:lnTo>
                  <a:lnTo>
                    <a:pt x="236" y="36"/>
                  </a:lnTo>
                  <a:lnTo>
                    <a:pt x="239" y="29"/>
                  </a:lnTo>
                  <a:lnTo>
                    <a:pt x="242" y="23"/>
                  </a:lnTo>
                  <a:lnTo>
                    <a:pt x="244" y="19"/>
                  </a:lnTo>
                  <a:lnTo>
                    <a:pt x="245" y="16"/>
                  </a:lnTo>
                  <a:lnTo>
                    <a:pt x="244" y="19"/>
                  </a:lnTo>
                  <a:lnTo>
                    <a:pt x="239" y="23"/>
                  </a:lnTo>
                  <a:lnTo>
                    <a:pt x="236" y="26"/>
                  </a:lnTo>
                  <a:lnTo>
                    <a:pt x="231" y="29"/>
                  </a:lnTo>
                  <a:lnTo>
                    <a:pt x="226" y="32"/>
                  </a:lnTo>
                  <a:lnTo>
                    <a:pt x="221" y="32"/>
                  </a:lnTo>
                  <a:lnTo>
                    <a:pt x="218" y="32"/>
                  </a:lnTo>
                  <a:lnTo>
                    <a:pt x="214" y="29"/>
                  </a:lnTo>
                  <a:lnTo>
                    <a:pt x="209" y="26"/>
                  </a:lnTo>
                  <a:lnTo>
                    <a:pt x="206" y="21"/>
                  </a:lnTo>
                  <a:lnTo>
                    <a:pt x="203" y="18"/>
                  </a:lnTo>
                  <a:lnTo>
                    <a:pt x="196" y="11"/>
                  </a:lnTo>
                  <a:lnTo>
                    <a:pt x="193" y="8"/>
                  </a:lnTo>
                  <a:lnTo>
                    <a:pt x="191" y="9"/>
                  </a:lnTo>
                  <a:lnTo>
                    <a:pt x="190" y="13"/>
                  </a:lnTo>
                  <a:lnTo>
                    <a:pt x="185" y="16"/>
                  </a:lnTo>
                  <a:lnTo>
                    <a:pt x="182" y="21"/>
                  </a:lnTo>
                  <a:lnTo>
                    <a:pt x="175" y="26"/>
                  </a:lnTo>
                  <a:lnTo>
                    <a:pt x="170" y="31"/>
                  </a:lnTo>
                  <a:lnTo>
                    <a:pt x="167" y="34"/>
                  </a:lnTo>
                  <a:lnTo>
                    <a:pt x="162" y="36"/>
                  </a:lnTo>
                  <a:lnTo>
                    <a:pt x="159" y="32"/>
                  </a:lnTo>
                  <a:lnTo>
                    <a:pt x="154" y="29"/>
                  </a:lnTo>
                  <a:lnTo>
                    <a:pt x="149" y="24"/>
                  </a:lnTo>
                  <a:lnTo>
                    <a:pt x="147" y="21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6"/>
                  </a:lnTo>
                  <a:lnTo>
                    <a:pt x="136" y="6"/>
                  </a:lnTo>
                  <a:lnTo>
                    <a:pt x="134" y="8"/>
                  </a:lnTo>
                  <a:lnTo>
                    <a:pt x="131" y="11"/>
                  </a:lnTo>
                  <a:lnTo>
                    <a:pt x="126" y="14"/>
                  </a:lnTo>
                  <a:lnTo>
                    <a:pt x="121" y="18"/>
                  </a:lnTo>
                  <a:lnTo>
                    <a:pt x="114" y="21"/>
                  </a:lnTo>
                  <a:lnTo>
                    <a:pt x="108" y="21"/>
                  </a:lnTo>
                  <a:lnTo>
                    <a:pt x="101" y="24"/>
                  </a:lnTo>
                  <a:lnTo>
                    <a:pt x="95" y="23"/>
                  </a:lnTo>
                  <a:lnTo>
                    <a:pt x="88" y="21"/>
                  </a:lnTo>
                  <a:lnTo>
                    <a:pt x="82" y="16"/>
                  </a:lnTo>
                  <a:lnTo>
                    <a:pt x="77" y="13"/>
                  </a:lnTo>
                  <a:lnTo>
                    <a:pt x="72" y="8"/>
                  </a:lnTo>
                  <a:lnTo>
                    <a:pt x="69" y="3"/>
                  </a:lnTo>
                  <a:lnTo>
                    <a:pt x="67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B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8" name="Freeform 23">
              <a:extLst>
                <a:ext uri="{FF2B5EF4-FFF2-40B4-BE49-F238E27FC236}">
                  <a16:creationId xmlns:a16="http://schemas.microsoft.com/office/drawing/2014/main" id="{24E03C8E-88AB-C4FC-2C4E-57A8824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3852863"/>
              <a:ext cx="2986088" cy="1547813"/>
            </a:xfrm>
            <a:custGeom>
              <a:avLst/>
              <a:gdLst>
                <a:gd name="T0" fmla="*/ 2147483647 w 1881"/>
                <a:gd name="T1" fmla="*/ 2147483647 h 975"/>
                <a:gd name="T2" fmla="*/ 2147483647 w 1881"/>
                <a:gd name="T3" fmla="*/ 2147483647 h 975"/>
                <a:gd name="T4" fmla="*/ 2147483647 w 1881"/>
                <a:gd name="T5" fmla="*/ 2147483647 h 975"/>
                <a:gd name="T6" fmla="*/ 2147483647 w 1881"/>
                <a:gd name="T7" fmla="*/ 2147483647 h 975"/>
                <a:gd name="T8" fmla="*/ 2147483647 w 1881"/>
                <a:gd name="T9" fmla="*/ 2147483647 h 975"/>
                <a:gd name="T10" fmla="*/ 2147483647 w 1881"/>
                <a:gd name="T11" fmla="*/ 2147483647 h 975"/>
                <a:gd name="T12" fmla="*/ 2147483647 w 1881"/>
                <a:gd name="T13" fmla="*/ 2147483647 h 975"/>
                <a:gd name="T14" fmla="*/ 2147483647 w 1881"/>
                <a:gd name="T15" fmla="*/ 2147483647 h 975"/>
                <a:gd name="T16" fmla="*/ 2147483647 w 1881"/>
                <a:gd name="T17" fmla="*/ 2147483647 h 975"/>
                <a:gd name="T18" fmla="*/ 2147483647 w 1881"/>
                <a:gd name="T19" fmla="*/ 2147483647 h 975"/>
                <a:gd name="T20" fmla="*/ 2147483647 w 1881"/>
                <a:gd name="T21" fmla="*/ 2147483647 h 975"/>
                <a:gd name="T22" fmla="*/ 2147483647 w 1881"/>
                <a:gd name="T23" fmla="*/ 2147483647 h 975"/>
                <a:gd name="T24" fmla="*/ 2147483647 w 1881"/>
                <a:gd name="T25" fmla="*/ 2147483647 h 975"/>
                <a:gd name="T26" fmla="*/ 2147483647 w 1881"/>
                <a:gd name="T27" fmla="*/ 2147483647 h 975"/>
                <a:gd name="T28" fmla="*/ 2147483647 w 1881"/>
                <a:gd name="T29" fmla="*/ 2147483647 h 975"/>
                <a:gd name="T30" fmla="*/ 2147483647 w 1881"/>
                <a:gd name="T31" fmla="*/ 2147483647 h 975"/>
                <a:gd name="T32" fmla="*/ 2147483647 w 1881"/>
                <a:gd name="T33" fmla="*/ 2147483647 h 975"/>
                <a:gd name="T34" fmla="*/ 2147483647 w 1881"/>
                <a:gd name="T35" fmla="*/ 2147483647 h 975"/>
                <a:gd name="T36" fmla="*/ 2147483647 w 1881"/>
                <a:gd name="T37" fmla="*/ 2147483647 h 975"/>
                <a:gd name="T38" fmla="*/ 2147483647 w 1881"/>
                <a:gd name="T39" fmla="*/ 2147483647 h 975"/>
                <a:gd name="T40" fmla="*/ 2147483647 w 1881"/>
                <a:gd name="T41" fmla="*/ 2147483647 h 975"/>
                <a:gd name="T42" fmla="*/ 2147483647 w 1881"/>
                <a:gd name="T43" fmla="*/ 2147483647 h 975"/>
                <a:gd name="T44" fmla="*/ 2147483647 w 1881"/>
                <a:gd name="T45" fmla="*/ 2147483647 h 975"/>
                <a:gd name="T46" fmla="*/ 2147483647 w 1881"/>
                <a:gd name="T47" fmla="*/ 2147483647 h 975"/>
                <a:gd name="T48" fmla="*/ 2147483647 w 1881"/>
                <a:gd name="T49" fmla="*/ 2147483647 h 975"/>
                <a:gd name="T50" fmla="*/ 2147483647 w 1881"/>
                <a:gd name="T51" fmla="*/ 2147483647 h 975"/>
                <a:gd name="T52" fmla="*/ 2147483647 w 1881"/>
                <a:gd name="T53" fmla="*/ 2147483647 h 975"/>
                <a:gd name="T54" fmla="*/ 2147483647 w 1881"/>
                <a:gd name="T55" fmla="*/ 2147483647 h 975"/>
                <a:gd name="T56" fmla="*/ 2147483647 w 1881"/>
                <a:gd name="T57" fmla="*/ 2147483647 h 975"/>
                <a:gd name="T58" fmla="*/ 2147483647 w 1881"/>
                <a:gd name="T59" fmla="*/ 2147483647 h 975"/>
                <a:gd name="T60" fmla="*/ 2147483647 w 1881"/>
                <a:gd name="T61" fmla="*/ 2147483647 h 975"/>
                <a:gd name="T62" fmla="*/ 2147483647 w 1881"/>
                <a:gd name="T63" fmla="*/ 2147483647 h 975"/>
                <a:gd name="T64" fmla="*/ 2147483647 w 1881"/>
                <a:gd name="T65" fmla="*/ 2147483647 h 975"/>
                <a:gd name="T66" fmla="*/ 2147483647 w 1881"/>
                <a:gd name="T67" fmla="*/ 2147483647 h 975"/>
                <a:gd name="T68" fmla="*/ 2147483647 w 1881"/>
                <a:gd name="T69" fmla="*/ 2147483647 h 975"/>
                <a:gd name="T70" fmla="*/ 2147483647 w 1881"/>
                <a:gd name="T71" fmla="*/ 2147483647 h 975"/>
                <a:gd name="T72" fmla="*/ 2147483647 w 1881"/>
                <a:gd name="T73" fmla="*/ 2147483647 h 975"/>
                <a:gd name="T74" fmla="*/ 2147483647 w 1881"/>
                <a:gd name="T75" fmla="*/ 2147483647 h 975"/>
                <a:gd name="T76" fmla="*/ 2147483647 w 1881"/>
                <a:gd name="T77" fmla="*/ 2147483647 h 975"/>
                <a:gd name="T78" fmla="*/ 2147483647 w 1881"/>
                <a:gd name="T79" fmla="*/ 2147483647 h 975"/>
                <a:gd name="T80" fmla="*/ 2147483647 w 1881"/>
                <a:gd name="T81" fmla="*/ 2147483647 h 975"/>
                <a:gd name="T82" fmla="*/ 2147483647 w 1881"/>
                <a:gd name="T83" fmla="*/ 2147483647 h 975"/>
                <a:gd name="T84" fmla="*/ 2147483647 w 1881"/>
                <a:gd name="T85" fmla="*/ 2147483647 h 975"/>
                <a:gd name="T86" fmla="*/ 2147483647 w 1881"/>
                <a:gd name="T87" fmla="*/ 2147483647 h 975"/>
                <a:gd name="T88" fmla="*/ 2147483647 w 1881"/>
                <a:gd name="T89" fmla="*/ 2147483647 h 975"/>
                <a:gd name="T90" fmla="*/ 2147483647 w 1881"/>
                <a:gd name="T91" fmla="*/ 2147483647 h 975"/>
                <a:gd name="T92" fmla="*/ 2147483647 w 1881"/>
                <a:gd name="T93" fmla="*/ 2147483647 h 975"/>
                <a:gd name="T94" fmla="*/ 2147483647 w 1881"/>
                <a:gd name="T95" fmla="*/ 2147483647 h 975"/>
                <a:gd name="T96" fmla="*/ 2147483647 w 1881"/>
                <a:gd name="T97" fmla="*/ 2147483647 h 975"/>
                <a:gd name="T98" fmla="*/ 2147483647 w 1881"/>
                <a:gd name="T99" fmla="*/ 2147483647 h 975"/>
                <a:gd name="T100" fmla="*/ 2147483647 w 1881"/>
                <a:gd name="T101" fmla="*/ 2147483647 h 975"/>
                <a:gd name="T102" fmla="*/ 2147483647 w 1881"/>
                <a:gd name="T103" fmla="*/ 2147483647 h 975"/>
                <a:gd name="T104" fmla="*/ 2147483647 w 1881"/>
                <a:gd name="T105" fmla="*/ 2147483647 h 975"/>
                <a:gd name="T106" fmla="*/ 2147483647 w 1881"/>
                <a:gd name="T107" fmla="*/ 0 h 975"/>
                <a:gd name="T108" fmla="*/ 2147483647 w 1881"/>
                <a:gd name="T109" fmla="*/ 2147483647 h 975"/>
                <a:gd name="T110" fmla="*/ 2147483647 w 1881"/>
                <a:gd name="T111" fmla="*/ 2147483647 h 975"/>
                <a:gd name="T112" fmla="*/ 2147483647 w 1881"/>
                <a:gd name="T113" fmla="*/ 2147483647 h 975"/>
                <a:gd name="T114" fmla="*/ 2147483647 w 1881"/>
                <a:gd name="T115" fmla="*/ 2147483647 h 975"/>
                <a:gd name="T116" fmla="*/ 2147483647 w 1881"/>
                <a:gd name="T117" fmla="*/ 2147483647 h 9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81"/>
                <a:gd name="T178" fmla="*/ 0 h 975"/>
                <a:gd name="T179" fmla="*/ 1881 w 1881"/>
                <a:gd name="T180" fmla="*/ 975 h 9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81" h="975">
                  <a:moveTo>
                    <a:pt x="80" y="18"/>
                  </a:moveTo>
                  <a:lnTo>
                    <a:pt x="78" y="18"/>
                  </a:lnTo>
                  <a:lnTo>
                    <a:pt x="75" y="23"/>
                  </a:lnTo>
                  <a:lnTo>
                    <a:pt x="70" y="28"/>
                  </a:lnTo>
                  <a:lnTo>
                    <a:pt x="67" y="36"/>
                  </a:lnTo>
                  <a:lnTo>
                    <a:pt x="60" y="44"/>
                  </a:lnTo>
                  <a:lnTo>
                    <a:pt x="55" y="54"/>
                  </a:lnTo>
                  <a:lnTo>
                    <a:pt x="49" y="66"/>
                  </a:lnTo>
                  <a:lnTo>
                    <a:pt x="44" y="77"/>
                  </a:lnTo>
                  <a:lnTo>
                    <a:pt x="36" y="89"/>
                  </a:lnTo>
                  <a:lnTo>
                    <a:pt x="31" y="98"/>
                  </a:lnTo>
                  <a:lnTo>
                    <a:pt x="24" y="110"/>
                  </a:lnTo>
                  <a:lnTo>
                    <a:pt x="19" y="121"/>
                  </a:lnTo>
                  <a:lnTo>
                    <a:pt x="13" y="130"/>
                  </a:lnTo>
                  <a:lnTo>
                    <a:pt x="9" y="139"/>
                  </a:lnTo>
                  <a:lnTo>
                    <a:pt x="6" y="146"/>
                  </a:lnTo>
                  <a:lnTo>
                    <a:pt x="4" y="153"/>
                  </a:lnTo>
                  <a:lnTo>
                    <a:pt x="3" y="156"/>
                  </a:lnTo>
                  <a:lnTo>
                    <a:pt x="1" y="161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1" y="192"/>
                  </a:lnTo>
                  <a:lnTo>
                    <a:pt x="4" y="202"/>
                  </a:lnTo>
                  <a:lnTo>
                    <a:pt x="6" y="205"/>
                  </a:lnTo>
                  <a:lnTo>
                    <a:pt x="9" y="210"/>
                  </a:lnTo>
                  <a:lnTo>
                    <a:pt x="11" y="215"/>
                  </a:lnTo>
                  <a:lnTo>
                    <a:pt x="14" y="220"/>
                  </a:lnTo>
                  <a:lnTo>
                    <a:pt x="19" y="225"/>
                  </a:lnTo>
                  <a:lnTo>
                    <a:pt x="26" y="231"/>
                  </a:lnTo>
                  <a:lnTo>
                    <a:pt x="34" y="238"/>
                  </a:lnTo>
                  <a:lnTo>
                    <a:pt x="45" y="246"/>
                  </a:lnTo>
                  <a:lnTo>
                    <a:pt x="57" y="254"/>
                  </a:lnTo>
                  <a:lnTo>
                    <a:pt x="70" y="264"/>
                  </a:lnTo>
                  <a:lnTo>
                    <a:pt x="85" y="272"/>
                  </a:lnTo>
                  <a:lnTo>
                    <a:pt x="99" y="282"/>
                  </a:lnTo>
                  <a:lnTo>
                    <a:pt x="113" y="290"/>
                  </a:lnTo>
                  <a:lnTo>
                    <a:pt x="129" y="300"/>
                  </a:lnTo>
                  <a:lnTo>
                    <a:pt x="142" y="310"/>
                  </a:lnTo>
                  <a:lnTo>
                    <a:pt x="155" y="320"/>
                  </a:lnTo>
                  <a:lnTo>
                    <a:pt x="168" y="326"/>
                  </a:lnTo>
                  <a:lnTo>
                    <a:pt x="180" y="334"/>
                  </a:lnTo>
                  <a:lnTo>
                    <a:pt x="188" y="341"/>
                  </a:lnTo>
                  <a:lnTo>
                    <a:pt x="198" y="347"/>
                  </a:lnTo>
                  <a:lnTo>
                    <a:pt x="203" y="352"/>
                  </a:lnTo>
                  <a:lnTo>
                    <a:pt x="209" y="357"/>
                  </a:lnTo>
                  <a:lnTo>
                    <a:pt x="214" y="362"/>
                  </a:lnTo>
                  <a:lnTo>
                    <a:pt x="221" y="369"/>
                  </a:lnTo>
                  <a:lnTo>
                    <a:pt x="226" y="374"/>
                  </a:lnTo>
                  <a:lnTo>
                    <a:pt x="229" y="379"/>
                  </a:lnTo>
                  <a:lnTo>
                    <a:pt x="234" y="383"/>
                  </a:lnTo>
                  <a:lnTo>
                    <a:pt x="239" y="390"/>
                  </a:lnTo>
                  <a:lnTo>
                    <a:pt x="240" y="393"/>
                  </a:lnTo>
                  <a:lnTo>
                    <a:pt x="244" y="398"/>
                  </a:lnTo>
                  <a:lnTo>
                    <a:pt x="245" y="401"/>
                  </a:lnTo>
                  <a:lnTo>
                    <a:pt x="249" y="406"/>
                  </a:lnTo>
                  <a:lnTo>
                    <a:pt x="252" y="413"/>
                  </a:lnTo>
                  <a:lnTo>
                    <a:pt x="255" y="419"/>
                  </a:lnTo>
                  <a:lnTo>
                    <a:pt x="255" y="421"/>
                  </a:lnTo>
                  <a:lnTo>
                    <a:pt x="257" y="424"/>
                  </a:lnTo>
                  <a:lnTo>
                    <a:pt x="260" y="428"/>
                  </a:lnTo>
                  <a:lnTo>
                    <a:pt x="265" y="433"/>
                  </a:lnTo>
                  <a:lnTo>
                    <a:pt x="268" y="438"/>
                  </a:lnTo>
                  <a:lnTo>
                    <a:pt x="273" y="444"/>
                  </a:lnTo>
                  <a:lnTo>
                    <a:pt x="278" y="451"/>
                  </a:lnTo>
                  <a:lnTo>
                    <a:pt x="285" y="459"/>
                  </a:lnTo>
                  <a:lnTo>
                    <a:pt x="289" y="465"/>
                  </a:lnTo>
                  <a:lnTo>
                    <a:pt x="296" y="470"/>
                  </a:lnTo>
                  <a:lnTo>
                    <a:pt x="303" y="477"/>
                  </a:lnTo>
                  <a:lnTo>
                    <a:pt x="309" y="485"/>
                  </a:lnTo>
                  <a:lnTo>
                    <a:pt x="316" y="490"/>
                  </a:lnTo>
                  <a:lnTo>
                    <a:pt x="322" y="495"/>
                  </a:lnTo>
                  <a:lnTo>
                    <a:pt x="329" y="500"/>
                  </a:lnTo>
                  <a:lnTo>
                    <a:pt x="335" y="505"/>
                  </a:lnTo>
                  <a:lnTo>
                    <a:pt x="342" y="506"/>
                  </a:lnTo>
                  <a:lnTo>
                    <a:pt x="348" y="513"/>
                  </a:lnTo>
                  <a:lnTo>
                    <a:pt x="355" y="518"/>
                  </a:lnTo>
                  <a:lnTo>
                    <a:pt x="365" y="526"/>
                  </a:lnTo>
                  <a:lnTo>
                    <a:pt x="375" y="532"/>
                  </a:lnTo>
                  <a:lnTo>
                    <a:pt x="384" y="542"/>
                  </a:lnTo>
                  <a:lnTo>
                    <a:pt x="396" y="552"/>
                  </a:lnTo>
                  <a:lnTo>
                    <a:pt x="409" y="564"/>
                  </a:lnTo>
                  <a:lnTo>
                    <a:pt x="422" y="573"/>
                  </a:lnTo>
                  <a:lnTo>
                    <a:pt x="437" y="585"/>
                  </a:lnTo>
                  <a:lnTo>
                    <a:pt x="452" y="596"/>
                  </a:lnTo>
                  <a:lnTo>
                    <a:pt x="468" y="609"/>
                  </a:lnTo>
                  <a:lnTo>
                    <a:pt x="484" y="621"/>
                  </a:lnTo>
                  <a:lnTo>
                    <a:pt x="504" y="632"/>
                  </a:lnTo>
                  <a:lnTo>
                    <a:pt x="524" y="646"/>
                  </a:lnTo>
                  <a:lnTo>
                    <a:pt x="545" y="659"/>
                  </a:lnTo>
                  <a:lnTo>
                    <a:pt x="565" y="670"/>
                  </a:lnTo>
                  <a:lnTo>
                    <a:pt x="584" y="680"/>
                  </a:lnTo>
                  <a:lnTo>
                    <a:pt x="601" y="690"/>
                  </a:lnTo>
                  <a:lnTo>
                    <a:pt x="619" y="700"/>
                  </a:lnTo>
                  <a:lnTo>
                    <a:pt x="633" y="708"/>
                  </a:lnTo>
                  <a:lnTo>
                    <a:pt x="650" y="716"/>
                  </a:lnTo>
                  <a:lnTo>
                    <a:pt x="663" y="724"/>
                  </a:lnTo>
                  <a:lnTo>
                    <a:pt x="676" y="731"/>
                  </a:lnTo>
                  <a:lnTo>
                    <a:pt x="687" y="737"/>
                  </a:lnTo>
                  <a:lnTo>
                    <a:pt x="699" y="744"/>
                  </a:lnTo>
                  <a:lnTo>
                    <a:pt x="709" y="749"/>
                  </a:lnTo>
                  <a:lnTo>
                    <a:pt x="717" y="754"/>
                  </a:lnTo>
                  <a:lnTo>
                    <a:pt x="725" y="759"/>
                  </a:lnTo>
                  <a:lnTo>
                    <a:pt x="732" y="762"/>
                  </a:lnTo>
                  <a:lnTo>
                    <a:pt x="738" y="767"/>
                  </a:lnTo>
                  <a:lnTo>
                    <a:pt x="745" y="770"/>
                  </a:lnTo>
                  <a:lnTo>
                    <a:pt x="750" y="772"/>
                  </a:lnTo>
                  <a:lnTo>
                    <a:pt x="756" y="777"/>
                  </a:lnTo>
                  <a:lnTo>
                    <a:pt x="764" y="781"/>
                  </a:lnTo>
                  <a:lnTo>
                    <a:pt x="774" y="786"/>
                  </a:lnTo>
                  <a:lnTo>
                    <a:pt x="784" y="791"/>
                  </a:lnTo>
                  <a:lnTo>
                    <a:pt x="794" y="798"/>
                  </a:lnTo>
                  <a:lnTo>
                    <a:pt x="804" y="803"/>
                  </a:lnTo>
                  <a:lnTo>
                    <a:pt x="815" y="808"/>
                  </a:lnTo>
                  <a:lnTo>
                    <a:pt x="825" y="813"/>
                  </a:lnTo>
                  <a:lnTo>
                    <a:pt x="835" y="817"/>
                  </a:lnTo>
                  <a:lnTo>
                    <a:pt x="846" y="822"/>
                  </a:lnTo>
                  <a:lnTo>
                    <a:pt x="856" y="827"/>
                  </a:lnTo>
                  <a:lnTo>
                    <a:pt x="864" y="829"/>
                  </a:lnTo>
                  <a:lnTo>
                    <a:pt x="873" y="832"/>
                  </a:lnTo>
                  <a:lnTo>
                    <a:pt x="881" y="834"/>
                  </a:lnTo>
                  <a:lnTo>
                    <a:pt x="887" y="835"/>
                  </a:lnTo>
                  <a:lnTo>
                    <a:pt x="892" y="835"/>
                  </a:lnTo>
                  <a:lnTo>
                    <a:pt x="900" y="837"/>
                  </a:lnTo>
                  <a:lnTo>
                    <a:pt x="907" y="839"/>
                  </a:lnTo>
                  <a:lnTo>
                    <a:pt x="917" y="840"/>
                  </a:lnTo>
                  <a:lnTo>
                    <a:pt x="925" y="842"/>
                  </a:lnTo>
                  <a:lnTo>
                    <a:pt x="935" y="845"/>
                  </a:lnTo>
                  <a:lnTo>
                    <a:pt x="945" y="847"/>
                  </a:lnTo>
                  <a:lnTo>
                    <a:pt x="956" y="850"/>
                  </a:lnTo>
                  <a:lnTo>
                    <a:pt x="966" y="852"/>
                  </a:lnTo>
                  <a:lnTo>
                    <a:pt x="976" y="855"/>
                  </a:lnTo>
                  <a:lnTo>
                    <a:pt x="986" y="858"/>
                  </a:lnTo>
                  <a:lnTo>
                    <a:pt x="995" y="862"/>
                  </a:lnTo>
                  <a:lnTo>
                    <a:pt x="1004" y="865"/>
                  </a:lnTo>
                  <a:lnTo>
                    <a:pt x="1013" y="867"/>
                  </a:lnTo>
                  <a:lnTo>
                    <a:pt x="1022" y="868"/>
                  </a:lnTo>
                  <a:lnTo>
                    <a:pt x="1028" y="872"/>
                  </a:lnTo>
                  <a:lnTo>
                    <a:pt x="1035" y="873"/>
                  </a:lnTo>
                  <a:lnTo>
                    <a:pt x="1043" y="878"/>
                  </a:lnTo>
                  <a:lnTo>
                    <a:pt x="1053" y="883"/>
                  </a:lnTo>
                  <a:lnTo>
                    <a:pt x="1064" y="890"/>
                  </a:lnTo>
                  <a:lnTo>
                    <a:pt x="1076" y="898"/>
                  </a:lnTo>
                  <a:lnTo>
                    <a:pt x="1089" y="906"/>
                  </a:lnTo>
                  <a:lnTo>
                    <a:pt x="1100" y="914"/>
                  </a:lnTo>
                  <a:lnTo>
                    <a:pt x="1115" y="924"/>
                  </a:lnTo>
                  <a:lnTo>
                    <a:pt x="1128" y="932"/>
                  </a:lnTo>
                  <a:lnTo>
                    <a:pt x="1141" y="942"/>
                  </a:lnTo>
                  <a:lnTo>
                    <a:pt x="1154" y="948"/>
                  </a:lnTo>
                  <a:lnTo>
                    <a:pt x="1167" y="957"/>
                  </a:lnTo>
                  <a:lnTo>
                    <a:pt x="1179" y="963"/>
                  </a:lnTo>
                  <a:lnTo>
                    <a:pt x="1189" y="968"/>
                  </a:lnTo>
                  <a:lnTo>
                    <a:pt x="1198" y="973"/>
                  </a:lnTo>
                  <a:lnTo>
                    <a:pt x="1208" y="975"/>
                  </a:lnTo>
                  <a:lnTo>
                    <a:pt x="1215" y="975"/>
                  </a:lnTo>
                  <a:lnTo>
                    <a:pt x="1223" y="975"/>
                  </a:lnTo>
                  <a:lnTo>
                    <a:pt x="1231" y="973"/>
                  </a:lnTo>
                  <a:lnTo>
                    <a:pt x="1241" y="971"/>
                  </a:lnTo>
                  <a:lnTo>
                    <a:pt x="1249" y="968"/>
                  </a:lnTo>
                  <a:lnTo>
                    <a:pt x="1259" y="967"/>
                  </a:lnTo>
                  <a:lnTo>
                    <a:pt x="1269" y="963"/>
                  </a:lnTo>
                  <a:lnTo>
                    <a:pt x="1277" y="960"/>
                  </a:lnTo>
                  <a:lnTo>
                    <a:pt x="1285" y="955"/>
                  </a:lnTo>
                  <a:lnTo>
                    <a:pt x="1293" y="950"/>
                  </a:lnTo>
                  <a:lnTo>
                    <a:pt x="1302" y="947"/>
                  </a:lnTo>
                  <a:lnTo>
                    <a:pt x="1310" y="944"/>
                  </a:lnTo>
                  <a:lnTo>
                    <a:pt x="1315" y="940"/>
                  </a:lnTo>
                  <a:lnTo>
                    <a:pt x="1320" y="937"/>
                  </a:lnTo>
                  <a:lnTo>
                    <a:pt x="1323" y="935"/>
                  </a:lnTo>
                  <a:lnTo>
                    <a:pt x="1326" y="934"/>
                  </a:lnTo>
                  <a:lnTo>
                    <a:pt x="1328" y="932"/>
                  </a:lnTo>
                  <a:lnTo>
                    <a:pt x="1333" y="929"/>
                  </a:lnTo>
                  <a:lnTo>
                    <a:pt x="1338" y="924"/>
                  </a:lnTo>
                  <a:lnTo>
                    <a:pt x="1346" y="917"/>
                  </a:lnTo>
                  <a:lnTo>
                    <a:pt x="1352" y="909"/>
                  </a:lnTo>
                  <a:lnTo>
                    <a:pt x="1361" y="901"/>
                  </a:lnTo>
                  <a:lnTo>
                    <a:pt x="1370" y="891"/>
                  </a:lnTo>
                  <a:lnTo>
                    <a:pt x="1380" y="883"/>
                  </a:lnTo>
                  <a:lnTo>
                    <a:pt x="1390" y="872"/>
                  </a:lnTo>
                  <a:lnTo>
                    <a:pt x="1398" y="862"/>
                  </a:lnTo>
                  <a:lnTo>
                    <a:pt x="1408" y="852"/>
                  </a:lnTo>
                  <a:lnTo>
                    <a:pt x="1416" y="842"/>
                  </a:lnTo>
                  <a:lnTo>
                    <a:pt x="1423" y="832"/>
                  </a:lnTo>
                  <a:lnTo>
                    <a:pt x="1429" y="824"/>
                  </a:lnTo>
                  <a:lnTo>
                    <a:pt x="1434" y="817"/>
                  </a:lnTo>
                  <a:lnTo>
                    <a:pt x="1439" y="811"/>
                  </a:lnTo>
                  <a:lnTo>
                    <a:pt x="1443" y="804"/>
                  </a:lnTo>
                  <a:lnTo>
                    <a:pt x="1446" y="798"/>
                  </a:lnTo>
                  <a:lnTo>
                    <a:pt x="1451" y="791"/>
                  </a:lnTo>
                  <a:lnTo>
                    <a:pt x="1456" y="785"/>
                  </a:lnTo>
                  <a:lnTo>
                    <a:pt x="1461" y="777"/>
                  </a:lnTo>
                  <a:lnTo>
                    <a:pt x="1465" y="768"/>
                  </a:lnTo>
                  <a:lnTo>
                    <a:pt x="1470" y="762"/>
                  </a:lnTo>
                  <a:lnTo>
                    <a:pt x="1475" y="754"/>
                  </a:lnTo>
                  <a:lnTo>
                    <a:pt x="1480" y="747"/>
                  </a:lnTo>
                  <a:lnTo>
                    <a:pt x="1485" y="740"/>
                  </a:lnTo>
                  <a:lnTo>
                    <a:pt x="1488" y="734"/>
                  </a:lnTo>
                  <a:lnTo>
                    <a:pt x="1492" y="729"/>
                  </a:lnTo>
                  <a:lnTo>
                    <a:pt x="1495" y="724"/>
                  </a:lnTo>
                  <a:lnTo>
                    <a:pt x="1498" y="721"/>
                  </a:lnTo>
                  <a:lnTo>
                    <a:pt x="1500" y="719"/>
                  </a:lnTo>
                  <a:lnTo>
                    <a:pt x="1501" y="718"/>
                  </a:lnTo>
                  <a:lnTo>
                    <a:pt x="1506" y="716"/>
                  </a:lnTo>
                  <a:lnTo>
                    <a:pt x="1511" y="711"/>
                  </a:lnTo>
                  <a:lnTo>
                    <a:pt x="1521" y="708"/>
                  </a:lnTo>
                  <a:lnTo>
                    <a:pt x="1529" y="703"/>
                  </a:lnTo>
                  <a:lnTo>
                    <a:pt x="1542" y="696"/>
                  </a:lnTo>
                  <a:lnTo>
                    <a:pt x="1554" y="690"/>
                  </a:lnTo>
                  <a:lnTo>
                    <a:pt x="1567" y="685"/>
                  </a:lnTo>
                  <a:lnTo>
                    <a:pt x="1580" y="678"/>
                  </a:lnTo>
                  <a:lnTo>
                    <a:pt x="1593" y="672"/>
                  </a:lnTo>
                  <a:lnTo>
                    <a:pt x="1605" y="665"/>
                  </a:lnTo>
                  <a:lnTo>
                    <a:pt x="1618" y="660"/>
                  </a:lnTo>
                  <a:lnTo>
                    <a:pt x="1628" y="654"/>
                  </a:lnTo>
                  <a:lnTo>
                    <a:pt x="1637" y="650"/>
                  </a:lnTo>
                  <a:lnTo>
                    <a:pt x="1644" y="647"/>
                  </a:lnTo>
                  <a:lnTo>
                    <a:pt x="1649" y="646"/>
                  </a:lnTo>
                  <a:lnTo>
                    <a:pt x="1652" y="642"/>
                  </a:lnTo>
                  <a:lnTo>
                    <a:pt x="1657" y="636"/>
                  </a:lnTo>
                  <a:lnTo>
                    <a:pt x="1660" y="627"/>
                  </a:lnTo>
                  <a:lnTo>
                    <a:pt x="1665" y="619"/>
                  </a:lnTo>
                  <a:lnTo>
                    <a:pt x="1670" y="609"/>
                  </a:lnTo>
                  <a:lnTo>
                    <a:pt x="1675" y="596"/>
                  </a:lnTo>
                  <a:lnTo>
                    <a:pt x="1680" y="585"/>
                  </a:lnTo>
                  <a:lnTo>
                    <a:pt x="1683" y="572"/>
                  </a:lnTo>
                  <a:lnTo>
                    <a:pt x="1688" y="559"/>
                  </a:lnTo>
                  <a:lnTo>
                    <a:pt x="1693" y="547"/>
                  </a:lnTo>
                  <a:lnTo>
                    <a:pt x="1696" y="534"/>
                  </a:lnTo>
                  <a:lnTo>
                    <a:pt x="1701" y="523"/>
                  </a:lnTo>
                  <a:lnTo>
                    <a:pt x="1705" y="513"/>
                  </a:lnTo>
                  <a:lnTo>
                    <a:pt x="1708" y="505"/>
                  </a:lnTo>
                  <a:lnTo>
                    <a:pt x="1711" y="498"/>
                  </a:lnTo>
                  <a:lnTo>
                    <a:pt x="1714" y="495"/>
                  </a:lnTo>
                  <a:lnTo>
                    <a:pt x="1716" y="490"/>
                  </a:lnTo>
                  <a:lnTo>
                    <a:pt x="1721" y="487"/>
                  </a:lnTo>
                  <a:lnTo>
                    <a:pt x="1724" y="480"/>
                  </a:lnTo>
                  <a:lnTo>
                    <a:pt x="1729" y="475"/>
                  </a:lnTo>
                  <a:lnTo>
                    <a:pt x="1734" y="469"/>
                  </a:lnTo>
                  <a:lnTo>
                    <a:pt x="1741" y="462"/>
                  </a:lnTo>
                  <a:lnTo>
                    <a:pt x="1746" y="454"/>
                  </a:lnTo>
                  <a:lnTo>
                    <a:pt x="1752" y="447"/>
                  </a:lnTo>
                  <a:lnTo>
                    <a:pt x="1759" y="441"/>
                  </a:lnTo>
                  <a:lnTo>
                    <a:pt x="1764" y="433"/>
                  </a:lnTo>
                  <a:lnTo>
                    <a:pt x="1768" y="426"/>
                  </a:lnTo>
                  <a:lnTo>
                    <a:pt x="1773" y="421"/>
                  </a:lnTo>
                  <a:lnTo>
                    <a:pt x="1777" y="416"/>
                  </a:lnTo>
                  <a:lnTo>
                    <a:pt x="1780" y="411"/>
                  </a:lnTo>
                  <a:lnTo>
                    <a:pt x="1782" y="410"/>
                  </a:lnTo>
                  <a:lnTo>
                    <a:pt x="1785" y="408"/>
                  </a:lnTo>
                  <a:lnTo>
                    <a:pt x="1786" y="403"/>
                  </a:lnTo>
                  <a:lnTo>
                    <a:pt x="1790" y="397"/>
                  </a:lnTo>
                  <a:lnTo>
                    <a:pt x="1790" y="392"/>
                  </a:lnTo>
                  <a:lnTo>
                    <a:pt x="1793" y="388"/>
                  </a:lnTo>
                  <a:lnTo>
                    <a:pt x="1795" y="385"/>
                  </a:lnTo>
                  <a:lnTo>
                    <a:pt x="1796" y="380"/>
                  </a:lnTo>
                  <a:lnTo>
                    <a:pt x="1798" y="375"/>
                  </a:lnTo>
                  <a:lnTo>
                    <a:pt x="1800" y="370"/>
                  </a:lnTo>
                  <a:lnTo>
                    <a:pt x="1801" y="367"/>
                  </a:lnTo>
                  <a:lnTo>
                    <a:pt x="1803" y="364"/>
                  </a:lnTo>
                  <a:lnTo>
                    <a:pt x="1804" y="359"/>
                  </a:lnTo>
                  <a:lnTo>
                    <a:pt x="1806" y="357"/>
                  </a:lnTo>
                  <a:lnTo>
                    <a:pt x="1806" y="356"/>
                  </a:lnTo>
                  <a:lnTo>
                    <a:pt x="1809" y="354"/>
                  </a:lnTo>
                  <a:lnTo>
                    <a:pt x="1811" y="351"/>
                  </a:lnTo>
                  <a:lnTo>
                    <a:pt x="1816" y="347"/>
                  </a:lnTo>
                  <a:lnTo>
                    <a:pt x="1819" y="341"/>
                  </a:lnTo>
                  <a:lnTo>
                    <a:pt x="1826" y="334"/>
                  </a:lnTo>
                  <a:lnTo>
                    <a:pt x="1832" y="328"/>
                  </a:lnTo>
                  <a:lnTo>
                    <a:pt x="1839" y="321"/>
                  </a:lnTo>
                  <a:lnTo>
                    <a:pt x="1844" y="313"/>
                  </a:lnTo>
                  <a:lnTo>
                    <a:pt x="1850" y="306"/>
                  </a:lnTo>
                  <a:lnTo>
                    <a:pt x="1857" y="297"/>
                  </a:lnTo>
                  <a:lnTo>
                    <a:pt x="1862" y="290"/>
                  </a:lnTo>
                  <a:lnTo>
                    <a:pt x="1867" y="282"/>
                  </a:lnTo>
                  <a:lnTo>
                    <a:pt x="1872" y="275"/>
                  </a:lnTo>
                  <a:lnTo>
                    <a:pt x="1877" y="269"/>
                  </a:lnTo>
                  <a:lnTo>
                    <a:pt x="1878" y="264"/>
                  </a:lnTo>
                  <a:lnTo>
                    <a:pt x="1880" y="256"/>
                  </a:lnTo>
                  <a:lnTo>
                    <a:pt x="1881" y="249"/>
                  </a:lnTo>
                  <a:lnTo>
                    <a:pt x="1881" y="243"/>
                  </a:lnTo>
                  <a:lnTo>
                    <a:pt x="1881" y="236"/>
                  </a:lnTo>
                  <a:lnTo>
                    <a:pt x="1881" y="228"/>
                  </a:lnTo>
                  <a:lnTo>
                    <a:pt x="1880" y="218"/>
                  </a:lnTo>
                  <a:lnTo>
                    <a:pt x="1877" y="210"/>
                  </a:lnTo>
                  <a:lnTo>
                    <a:pt x="1873" y="202"/>
                  </a:lnTo>
                  <a:lnTo>
                    <a:pt x="1868" y="190"/>
                  </a:lnTo>
                  <a:lnTo>
                    <a:pt x="1862" y="182"/>
                  </a:lnTo>
                  <a:lnTo>
                    <a:pt x="1854" y="171"/>
                  </a:lnTo>
                  <a:lnTo>
                    <a:pt x="1845" y="162"/>
                  </a:lnTo>
                  <a:lnTo>
                    <a:pt x="1834" y="151"/>
                  </a:lnTo>
                  <a:lnTo>
                    <a:pt x="1821" y="141"/>
                  </a:lnTo>
                  <a:lnTo>
                    <a:pt x="1808" y="130"/>
                  </a:lnTo>
                  <a:lnTo>
                    <a:pt x="1793" y="120"/>
                  </a:lnTo>
                  <a:lnTo>
                    <a:pt x="1775" y="110"/>
                  </a:lnTo>
                  <a:lnTo>
                    <a:pt x="1760" y="100"/>
                  </a:lnTo>
                  <a:lnTo>
                    <a:pt x="1747" y="90"/>
                  </a:lnTo>
                  <a:lnTo>
                    <a:pt x="1736" y="84"/>
                  </a:lnTo>
                  <a:lnTo>
                    <a:pt x="1724" y="76"/>
                  </a:lnTo>
                  <a:lnTo>
                    <a:pt x="1714" y="69"/>
                  </a:lnTo>
                  <a:lnTo>
                    <a:pt x="1705" y="62"/>
                  </a:lnTo>
                  <a:lnTo>
                    <a:pt x="1698" y="58"/>
                  </a:lnTo>
                  <a:lnTo>
                    <a:pt x="1690" y="53"/>
                  </a:lnTo>
                  <a:lnTo>
                    <a:pt x="1683" y="49"/>
                  </a:lnTo>
                  <a:lnTo>
                    <a:pt x="1677" y="44"/>
                  </a:lnTo>
                  <a:lnTo>
                    <a:pt x="1672" y="41"/>
                  </a:lnTo>
                  <a:lnTo>
                    <a:pt x="1667" y="38"/>
                  </a:lnTo>
                  <a:lnTo>
                    <a:pt x="1662" y="36"/>
                  </a:lnTo>
                  <a:lnTo>
                    <a:pt x="1657" y="35"/>
                  </a:lnTo>
                  <a:lnTo>
                    <a:pt x="1654" y="33"/>
                  </a:lnTo>
                  <a:lnTo>
                    <a:pt x="1647" y="31"/>
                  </a:lnTo>
                  <a:lnTo>
                    <a:pt x="1642" y="28"/>
                  </a:lnTo>
                  <a:lnTo>
                    <a:pt x="1636" y="26"/>
                  </a:lnTo>
                  <a:lnTo>
                    <a:pt x="1629" y="25"/>
                  </a:lnTo>
                  <a:lnTo>
                    <a:pt x="1623" y="22"/>
                  </a:lnTo>
                  <a:lnTo>
                    <a:pt x="1616" y="18"/>
                  </a:lnTo>
                  <a:lnTo>
                    <a:pt x="1610" y="15"/>
                  </a:lnTo>
                  <a:lnTo>
                    <a:pt x="1605" y="13"/>
                  </a:lnTo>
                  <a:lnTo>
                    <a:pt x="1598" y="10"/>
                  </a:lnTo>
                  <a:lnTo>
                    <a:pt x="1592" y="7"/>
                  </a:lnTo>
                  <a:lnTo>
                    <a:pt x="1587" y="5"/>
                  </a:lnTo>
                  <a:lnTo>
                    <a:pt x="1583" y="3"/>
                  </a:lnTo>
                  <a:lnTo>
                    <a:pt x="1577" y="0"/>
                  </a:lnTo>
                  <a:lnTo>
                    <a:pt x="1575" y="0"/>
                  </a:lnTo>
                  <a:lnTo>
                    <a:pt x="1118" y="744"/>
                  </a:lnTo>
                  <a:lnTo>
                    <a:pt x="1108" y="734"/>
                  </a:lnTo>
                  <a:lnTo>
                    <a:pt x="1081" y="713"/>
                  </a:lnTo>
                  <a:lnTo>
                    <a:pt x="1040" y="678"/>
                  </a:lnTo>
                  <a:lnTo>
                    <a:pt x="986" y="634"/>
                  </a:lnTo>
                  <a:lnTo>
                    <a:pt x="922" y="580"/>
                  </a:lnTo>
                  <a:lnTo>
                    <a:pt x="851" y="521"/>
                  </a:lnTo>
                  <a:lnTo>
                    <a:pt x="774" y="457"/>
                  </a:lnTo>
                  <a:lnTo>
                    <a:pt x="696" y="393"/>
                  </a:lnTo>
                  <a:lnTo>
                    <a:pt x="615" y="326"/>
                  </a:lnTo>
                  <a:lnTo>
                    <a:pt x="538" y="264"/>
                  </a:lnTo>
                  <a:lnTo>
                    <a:pt x="466" y="203"/>
                  </a:lnTo>
                  <a:lnTo>
                    <a:pt x="401" y="149"/>
                  </a:lnTo>
                  <a:lnTo>
                    <a:pt x="343" y="103"/>
                  </a:lnTo>
                  <a:lnTo>
                    <a:pt x="301" y="67"/>
                  </a:lnTo>
                  <a:lnTo>
                    <a:pt x="270" y="44"/>
                  </a:lnTo>
                  <a:lnTo>
                    <a:pt x="258" y="36"/>
                  </a:lnTo>
                  <a:lnTo>
                    <a:pt x="252" y="33"/>
                  </a:lnTo>
                  <a:lnTo>
                    <a:pt x="244" y="31"/>
                  </a:lnTo>
                  <a:lnTo>
                    <a:pt x="232" y="30"/>
                  </a:lnTo>
                  <a:lnTo>
                    <a:pt x="221" y="28"/>
                  </a:lnTo>
                  <a:lnTo>
                    <a:pt x="206" y="26"/>
                  </a:lnTo>
                  <a:lnTo>
                    <a:pt x="191" y="26"/>
                  </a:lnTo>
                  <a:lnTo>
                    <a:pt x="175" y="25"/>
                  </a:lnTo>
                  <a:lnTo>
                    <a:pt x="160" y="23"/>
                  </a:lnTo>
                  <a:lnTo>
                    <a:pt x="144" y="22"/>
                  </a:lnTo>
                  <a:lnTo>
                    <a:pt x="129" y="22"/>
                  </a:lnTo>
                  <a:lnTo>
                    <a:pt x="116" y="20"/>
                  </a:lnTo>
                  <a:lnTo>
                    <a:pt x="104" y="20"/>
                  </a:lnTo>
                  <a:lnTo>
                    <a:pt x="93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80" y="18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89" name="Freeform 24">
              <a:extLst>
                <a:ext uri="{FF2B5EF4-FFF2-40B4-BE49-F238E27FC236}">
                  <a16:creationId xmlns:a16="http://schemas.microsoft.com/office/drawing/2014/main" id="{BCF0FAA8-F733-3BDE-5FD9-7835D39E9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25" y="4497388"/>
              <a:ext cx="163513" cy="203200"/>
            </a:xfrm>
            <a:custGeom>
              <a:avLst/>
              <a:gdLst>
                <a:gd name="T0" fmla="*/ 2147483647 w 103"/>
                <a:gd name="T1" fmla="*/ 0 h 128"/>
                <a:gd name="T2" fmla="*/ 2147483647 w 103"/>
                <a:gd name="T3" fmla="*/ 2147483647 h 128"/>
                <a:gd name="T4" fmla="*/ 2147483647 w 103"/>
                <a:gd name="T5" fmla="*/ 2147483647 h 128"/>
                <a:gd name="T6" fmla="*/ 2147483647 w 103"/>
                <a:gd name="T7" fmla="*/ 2147483647 h 128"/>
                <a:gd name="T8" fmla="*/ 2147483647 w 103"/>
                <a:gd name="T9" fmla="*/ 2147483647 h 128"/>
                <a:gd name="T10" fmla="*/ 2147483647 w 103"/>
                <a:gd name="T11" fmla="*/ 2147483647 h 128"/>
                <a:gd name="T12" fmla="*/ 2147483647 w 103"/>
                <a:gd name="T13" fmla="*/ 2147483647 h 128"/>
                <a:gd name="T14" fmla="*/ 2147483647 w 103"/>
                <a:gd name="T15" fmla="*/ 2147483647 h 128"/>
                <a:gd name="T16" fmla="*/ 2147483647 w 103"/>
                <a:gd name="T17" fmla="*/ 2147483647 h 128"/>
                <a:gd name="T18" fmla="*/ 2147483647 w 103"/>
                <a:gd name="T19" fmla="*/ 2147483647 h 128"/>
                <a:gd name="T20" fmla="*/ 2147483647 w 103"/>
                <a:gd name="T21" fmla="*/ 2147483647 h 128"/>
                <a:gd name="T22" fmla="*/ 2147483647 w 103"/>
                <a:gd name="T23" fmla="*/ 2147483647 h 128"/>
                <a:gd name="T24" fmla="*/ 2147483647 w 103"/>
                <a:gd name="T25" fmla="*/ 2147483647 h 128"/>
                <a:gd name="T26" fmla="*/ 2147483647 w 103"/>
                <a:gd name="T27" fmla="*/ 2147483647 h 128"/>
                <a:gd name="T28" fmla="*/ 2147483647 w 103"/>
                <a:gd name="T29" fmla="*/ 2147483647 h 128"/>
                <a:gd name="T30" fmla="*/ 2147483647 w 103"/>
                <a:gd name="T31" fmla="*/ 2147483647 h 128"/>
                <a:gd name="T32" fmla="*/ 2147483647 w 103"/>
                <a:gd name="T33" fmla="*/ 2147483647 h 128"/>
                <a:gd name="T34" fmla="*/ 2147483647 w 103"/>
                <a:gd name="T35" fmla="*/ 2147483647 h 128"/>
                <a:gd name="T36" fmla="*/ 2147483647 w 103"/>
                <a:gd name="T37" fmla="*/ 2147483647 h 128"/>
                <a:gd name="T38" fmla="*/ 2147483647 w 103"/>
                <a:gd name="T39" fmla="*/ 2147483647 h 128"/>
                <a:gd name="T40" fmla="*/ 2147483647 w 103"/>
                <a:gd name="T41" fmla="*/ 2147483647 h 128"/>
                <a:gd name="T42" fmla="*/ 2147483647 w 103"/>
                <a:gd name="T43" fmla="*/ 2147483647 h 128"/>
                <a:gd name="T44" fmla="*/ 2147483647 w 103"/>
                <a:gd name="T45" fmla="*/ 2147483647 h 128"/>
                <a:gd name="T46" fmla="*/ 2147483647 w 103"/>
                <a:gd name="T47" fmla="*/ 2147483647 h 128"/>
                <a:gd name="T48" fmla="*/ 2147483647 w 103"/>
                <a:gd name="T49" fmla="*/ 2147483647 h 128"/>
                <a:gd name="T50" fmla="*/ 2147483647 w 103"/>
                <a:gd name="T51" fmla="*/ 2147483647 h 128"/>
                <a:gd name="T52" fmla="*/ 2147483647 w 103"/>
                <a:gd name="T53" fmla="*/ 2147483647 h 128"/>
                <a:gd name="T54" fmla="*/ 2147483647 w 103"/>
                <a:gd name="T55" fmla="*/ 2147483647 h 128"/>
                <a:gd name="T56" fmla="*/ 2147483647 w 103"/>
                <a:gd name="T57" fmla="*/ 2147483647 h 128"/>
                <a:gd name="T58" fmla="*/ 2147483647 w 103"/>
                <a:gd name="T59" fmla="*/ 2147483647 h 128"/>
                <a:gd name="T60" fmla="*/ 2147483647 w 103"/>
                <a:gd name="T61" fmla="*/ 2147483647 h 128"/>
                <a:gd name="T62" fmla="*/ 2147483647 w 103"/>
                <a:gd name="T63" fmla="*/ 2147483647 h 128"/>
                <a:gd name="T64" fmla="*/ 0 w 103"/>
                <a:gd name="T65" fmla="*/ 2147483647 h 128"/>
                <a:gd name="T66" fmla="*/ 2147483647 w 103"/>
                <a:gd name="T67" fmla="*/ 2147483647 h 128"/>
                <a:gd name="T68" fmla="*/ 2147483647 w 103"/>
                <a:gd name="T69" fmla="*/ 2147483647 h 128"/>
                <a:gd name="T70" fmla="*/ 2147483647 w 103"/>
                <a:gd name="T71" fmla="*/ 2147483647 h 128"/>
                <a:gd name="T72" fmla="*/ 2147483647 w 103"/>
                <a:gd name="T73" fmla="*/ 2147483647 h 128"/>
                <a:gd name="T74" fmla="*/ 2147483647 w 103"/>
                <a:gd name="T75" fmla="*/ 2147483647 h 128"/>
                <a:gd name="T76" fmla="*/ 2147483647 w 103"/>
                <a:gd name="T77" fmla="*/ 2147483647 h 128"/>
                <a:gd name="T78" fmla="*/ 2147483647 w 103"/>
                <a:gd name="T79" fmla="*/ 0 h 1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3"/>
                <a:gd name="T121" fmla="*/ 0 h 128"/>
                <a:gd name="T122" fmla="*/ 103 w 103"/>
                <a:gd name="T123" fmla="*/ 128 h 1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3" h="128">
                  <a:moveTo>
                    <a:pt x="28" y="0"/>
                  </a:moveTo>
                  <a:lnTo>
                    <a:pt x="29" y="0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42" y="7"/>
                  </a:lnTo>
                  <a:lnTo>
                    <a:pt x="47" y="10"/>
                  </a:lnTo>
                  <a:lnTo>
                    <a:pt x="52" y="13"/>
                  </a:lnTo>
                  <a:lnTo>
                    <a:pt x="55" y="17"/>
                  </a:lnTo>
                  <a:lnTo>
                    <a:pt x="60" y="20"/>
                  </a:lnTo>
                  <a:lnTo>
                    <a:pt x="64" y="23"/>
                  </a:lnTo>
                  <a:lnTo>
                    <a:pt x="68" y="25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85" y="38"/>
                  </a:lnTo>
                  <a:lnTo>
                    <a:pt x="88" y="43"/>
                  </a:lnTo>
                  <a:lnTo>
                    <a:pt x="91" y="48"/>
                  </a:lnTo>
                  <a:lnTo>
                    <a:pt x="96" y="54"/>
                  </a:lnTo>
                  <a:lnTo>
                    <a:pt x="98" y="59"/>
                  </a:lnTo>
                  <a:lnTo>
                    <a:pt x="101" y="64"/>
                  </a:lnTo>
                  <a:lnTo>
                    <a:pt x="103" y="69"/>
                  </a:lnTo>
                  <a:lnTo>
                    <a:pt x="103" y="72"/>
                  </a:lnTo>
                  <a:lnTo>
                    <a:pt x="101" y="76"/>
                  </a:lnTo>
                  <a:lnTo>
                    <a:pt x="100" y="77"/>
                  </a:lnTo>
                  <a:lnTo>
                    <a:pt x="96" y="76"/>
                  </a:lnTo>
                  <a:lnTo>
                    <a:pt x="93" y="74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72"/>
                  </a:lnTo>
                  <a:lnTo>
                    <a:pt x="95" y="81"/>
                  </a:lnTo>
                  <a:lnTo>
                    <a:pt x="96" y="87"/>
                  </a:lnTo>
                  <a:lnTo>
                    <a:pt x="98" y="92"/>
                  </a:lnTo>
                  <a:lnTo>
                    <a:pt x="93" y="92"/>
                  </a:lnTo>
                  <a:lnTo>
                    <a:pt x="85" y="90"/>
                  </a:lnTo>
                  <a:lnTo>
                    <a:pt x="78" y="87"/>
                  </a:lnTo>
                  <a:lnTo>
                    <a:pt x="77" y="86"/>
                  </a:lnTo>
                  <a:lnTo>
                    <a:pt x="77" y="89"/>
                  </a:lnTo>
                  <a:lnTo>
                    <a:pt x="82" y="94"/>
                  </a:lnTo>
                  <a:lnTo>
                    <a:pt x="83" y="100"/>
                  </a:lnTo>
                  <a:lnTo>
                    <a:pt x="85" y="107"/>
                  </a:lnTo>
                  <a:lnTo>
                    <a:pt x="78" y="107"/>
                  </a:lnTo>
                  <a:lnTo>
                    <a:pt x="73" y="104"/>
                  </a:lnTo>
                  <a:lnTo>
                    <a:pt x="67" y="100"/>
                  </a:lnTo>
                  <a:lnTo>
                    <a:pt x="64" y="99"/>
                  </a:lnTo>
                  <a:lnTo>
                    <a:pt x="65" y="100"/>
                  </a:lnTo>
                  <a:lnTo>
                    <a:pt x="68" y="107"/>
                  </a:lnTo>
                  <a:lnTo>
                    <a:pt x="70" y="110"/>
                  </a:lnTo>
                  <a:lnTo>
                    <a:pt x="72" y="115"/>
                  </a:lnTo>
                  <a:lnTo>
                    <a:pt x="72" y="118"/>
                  </a:lnTo>
                  <a:lnTo>
                    <a:pt x="73" y="122"/>
                  </a:lnTo>
                  <a:lnTo>
                    <a:pt x="70" y="125"/>
                  </a:lnTo>
                  <a:lnTo>
                    <a:pt x="67" y="128"/>
                  </a:lnTo>
                  <a:lnTo>
                    <a:pt x="62" y="128"/>
                  </a:lnTo>
                  <a:lnTo>
                    <a:pt x="57" y="128"/>
                  </a:lnTo>
                  <a:lnTo>
                    <a:pt x="50" y="125"/>
                  </a:lnTo>
                  <a:lnTo>
                    <a:pt x="46" y="120"/>
                  </a:lnTo>
                  <a:lnTo>
                    <a:pt x="39" y="113"/>
                  </a:lnTo>
                  <a:lnTo>
                    <a:pt x="37" y="108"/>
                  </a:lnTo>
                  <a:lnTo>
                    <a:pt x="34" y="104"/>
                  </a:lnTo>
                  <a:lnTo>
                    <a:pt x="31" y="99"/>
                  </a:lnTo>
                  <a:lnTo>
                    <a:pt x="24" y="92"/>
                  </a:lnTo>
                  <a:lnTo>
                    <a:pt x="19" y="86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3" y="66"/>
                  </a:lnTo>
                  <a:lnTo>
                    <a:pt x="1" y="64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3" y="46"/>
                  </a:lnTo>
                  <a:lnTo>
                    <a:pt x="6" y="41"/>
                  </a:lnTo>
                  <a:lnTo>
                    <a:pt x="10" y="35"/>
                  </a:lnTo>
                  <a:lnTo>
                    <a:pt x="13" y="30"/>
                  </a:lnTo>
                  <a:lnTo>
                    <a:pt x="14" y="23"/>
                  </a:lnTo>
                  <a:lnTo>
                    <a:pt x="18" y="18"/>
                  </a:lnTo>
                  <a:lnTo>
                    <a:pt x="19" y="13"/>
                  </a:lnTo>
                  <a:lnTo>
                    <a:pt x="23" y="9"/>
                  </a:lnTo>
                  <a:lnTo>
                    <a:pt x="26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0" name="Freeform 25">
              <a:extLst>
                <a:ext uri="{FF2B5EF4-FFF2-40B4-BE49-F238E27FC236}">
                  <a16:creationId xmlns:a16="http://schemas.microsoft.com/office/drawing/2014/main" id="{23918F2B-B735-E694-6D81-B13BB8CA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4708525"/>
              <a:ext cx="223838" cy="134938"/>
            </a:xfrm>
            <a:custGeom>
              <a:avLst/>
              <a:gdLst>
                <a:gd name="T0" fmla="*/ 2147483647 w 141"/>
                <a:gd name="T1" fmla="*/ 0 h 85"/>
                <a:gd name="T2" fmla="*/ 2147483647 w 141"/>
                <a:gd name="T3" fmla="*/ 2147483647 h 85"/>
                <a:gd name="T4" fmla="*/ 2147483647 w 141"/>
                <a:gd name="T5" fmla="*/ 2147483647 h 85"/>
                <a:gd name="T6" fmla="*/ 2147483647 w 141"/>
                <a:gd name="T7" fmla="*/ 2147483647 h 85"/>
                <a:gd name="T8" fmla="*/ 2147483647 w 141"/>
                <a:gd name="T9" fmla="*/ 2147483647 h 85"/>
                <a:gd name="T10" fmla="*/ 2147483647 w 141"/>
                <a:gd name="T11" fmla="*/ 2147483647 h 85"/>
                <a:gd name="T12" fmla="*/ 2147483647 w 141"/>
                <a:gd name="T13" fmla="*/ 2147483647 h 85"/>
                <a:gd name="T14" fmla="*/ 2147483647 w 141"/>
                <a:gd name="T15" fmla="*/ 2147483647 h 85"/>
                <a:gd name="T16" fmla="*/ 2147483647 w 141"/>
                <a:gd name="T17" fmla="*/ 2147483647 h 85"/>
                <a:gd name="T18" fmla="*/ 2147483647 w 141"/>
                <a:gd name="T19" fmla="*/ 2147483647 h 85"/>
                <a:gd name="T20" fmla="*/ 2147483647 w 141"/>
                <a:gd name="T21" fmla="*/ 2147483647 h 85"/>
                <a:gd name="T22" fmla="*/ 2147483647 w 141"/>
                <a:gd name="T23" fmla="*/ 2147483647 h 85"/>
                <a:gd name="T24" fmla="*/ 2147483647 w 141"/>
                <a:gd name="T25" fmla="*/ 2147483647 h 85"/>
                <a:gd name="T26" fmla="*/ 2147483647 w 141"/>
                <a:gd name="T27" fmla="*/ 2147483647 h 85"/>
                <a:gd name="T28" fmla="*/ 2147483647 w 141"/>
                <a:gd name="T29" fmla="*/ 2147483647 h 85"/>
                <a:gd name="T30" fmla="*/ 2147483647 w 141"/>
                <a:gd name="T31" fmla="*/ 2147483647 h 85"/>
                <a:gd name="T32" fmla="*/ 2147483647 w 141"/>
                <a:gd name="T33" fmla="*/ 2147483647 h 85"/>
                <a:gd name="T34" fmla="*/ 2147483647 w 141"/>
                <a:gd name="T35" fmla="*/ 2147483647 h 85"/>
                <a:gd name="T36" fmla="*/ 2147483647 w 141"/>
                <a:gd name="T37" fmla="*/ 2147483647 h 85"/>
                <a:gd name="T38" fmla="*/ 2147483647 w 141"/>
                <a:gd name="T39" fmla="*/ 2147483647 h 85"/>
                <a:gd name="T40" fmla="*/ 2147483647 w 141"/>
                <a:gd name="T41" fmla="*/ 2147483647 h 85"/>
                <a:gd name="T42" fmla="*/ 2147483647 w 141"/>
                <a:gd name="T43" fmla="*/ 2147483647 h 85"/>
                <a:gd name="T44" fmla="*/ 2147483647 w 141"/>
                <a:gd name="T45" fmla="*/ 2147483647 h 85"/>
                <a:gd name="T46" fmla="*/ 2147483647 w 141"/>
                <a:gd name="T47" fmla="*/ 2147483647 h 85"/>
                <a:gd name="T48" fmla="*/ 2147483647 w 141"/>
                <a:gd name="T49" fmla="*/ 2147483647 h 85"/>
                <a:gd name="T50" fmla="*/ 2147483647 w 141"/>
                <a:gd name="T51" fmla="*/ 2147483647 h 85"/>
                <a:gd name="T52" fmla="*/ 2147483647 w 141"/>
                <a:gd name="T53" fmla="*/ 2147483647 h 85"/>
                <a:gd name="T54" fmla="*/ 2147483647 w 141"/>
                <a:gd name="T55" fmla="*/ 2147483647 h 85"/>
                <a:gd name="T56" fmla="*/ 2147483647 w 141"/>
                <a:gd name="T57" fmla="*/ 2147483647 h 85"/>
                <a:gd name="T58" fmla="*/ 2147483647 w 141"/>
                <a:gd name="T59" fmla="*/ 2147483647 h 85"/>
                <a:gd name="T60" fmla="*/ 2147483647 w 141"/>
                <a:gd name="T61" fmla="*/ 2147483647 h 85"/>
                <a:gd name="T62" fmla="*/ 2147483647 w 141"/>
                <a:gd name="T63" fmla="*/ 2147483647 h 85"/>
                <a:gd name="T64" fmla="*/ 2147483647 w 141"/>
                <a:gd name="T65" fmla="*/ 2147483647 h 85"/>
                <a:gd name="T66" fmla="*/ 2147483647 w 141"/>
                <a:gd name="T67" fmla="*/ 2147483647 h 85"/>
                <a:gd name="T68" fmla="*/ 2147483647 w 141"/>
                <a:gd name="T69" fmla="*/ 2147483647 h 85"/>
                <a:gd name="T70" fmla="*/ 2147483647 w 141"/>
                <a:gd name="T71" fmla="*/ 2147483647 h 85"/>
                <a:gd name="T72" fmla="*/ 2147483647 w 141"/>
                <a:gd name="T73" fmla="*/ 2147483647 h 85"/>
                <a:gd name="T74" fmla="*/ 2147483647 w 141"/>
                <a:gd name="T75" fmla="*/ 2147483647 h 85"/>
                <a:gd name="T76" fmla="*/ 2147483647 w 141"/>
                <a:gd name="T77" fmla="*/ 2147483647 h 85"/>
                <a:gd name="T78" fmla="*/ 2147483647 w 141"/>
                <a:gd name="T79" fmla="*/ 2147483647 h 85"/>
                <a:gd name="T80" fmla="*/ 0 w 141"/>
                <a:gd name="T81" fmla="*/ 2147483647 h 85"/>
                <a:gd name="T82" fmla="*/ 2147483647 w 141"/>
                <a:gd name="T83" fmla="*/ 2147483647 h 85"/>
                <a:gd name="T84" fmla="*/ 2147483647 w 141"/>
                <a:gd name="T85" fmla="*/ 2147483647 h 85"/>
                <a:gd name="T86" fmla="*/ 2147483647 w 141"/>
                <a:gd name="T87" fmla="*/ 2147483647 h 85"/>
                <a:gd name="T88" fmla="*/ 2147483647 w 141"/>
                <a:gd name="T89" fmla="*/ 2147483647 h 85"/>
                <a:gd name="T90" fmla="*/ 2147483647 w 141"/>
                <a:gd name="T91" fmla="*/ 2147483647 h 85"/>
                <a:gd name="T92" fmla="*/ 2147483647 w 141"/>
                <a:gd name="T93" fmla="*/ 2147483647 h 85"/>
                <a:gd name="T94" fmla="*/ 2147483647 w 141"/>
                <a:gd name="T95" fmla="*/ 2147483647 h 85"/>
                <a:gd name="T96" fmla="*/ 2147483647 w 141"/>
                <a:gd name="T97" fmla="*/ 0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1"/>
                <a:gd name="T148" fmla="*/ 0 h 85"/>
                <a:gd name="T149" fmla="*/ 141 w 141"/>
                <a:gd name="T150" fmla="*/ 85 h 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1" h="85">
                  <a:moveTo>
                    <a:pt x="34" y="0"/>
                  </a:moveTo>
                  <a:lnTo>
                    <a:pt x="36" y="0"/>
                  </a:lnTo>
                  <a:lnTo>
                    <a:pt x="41" y="2"/>
                  </a:lnTo>
                  <a:lnTo>
                    <a:pt x="48" y="3"/>
                  </a:lnTo>
                  <a:lnTo>
                    <a:pt x="56" y="7"/>
                  </a:lnTo>
                  <a:lnTo>
                    <a:pt x="62" y="8"/>
                  </a:lnTo>
                  <a:lnTo>
                    <a:pt x="71" y="10"/>
                  </a:lnTo>
                  <a:lnTo>
                    <a:pt x="77" y="10"/>
                  </a:lnTo>
                  <a:lnTo>
                    <a:pt x="84" y="10"/>
                  </a:lnTo>
                  <a:lnTo>
                    <a:pt x="90" y="10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7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23" y="8"/>
                  </a:lnTo>
                  <a:lnTo>
                    <a:pt x="131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1" y="16"/>
                  </a:lnTo>
                  <a:lnTo>
                    <a:pt x="141" y="25"/>
                  </a:lnTo>
                  <a:lnTo>
                    <a:pt x="138" y="31"/>
                  </a:lnTo>
                  <a:lnTo>
                    <a:pt x="134" y="31"/>
                  </a:lnTo>
                  <a:lnTo>
                    <a:pt x="129" y="31"/>
                  </a:lnTo>
                  <a:lnTo>
                    <a:pt x="125" y="31"/>
                  </a:lnTo>
                  <a:lnTo>
                    <a:pt x="120" y="33"/>
                  </a:lnTo>
                  <a:lnTo>
                    <a:pt x="115" y="31"/>
                  </a:lnTo>
                  <a:lnTo>
                    <a:pt x="110" y="31"/>
                  </a:lnTo>
                  <a:lnTo>
                    <a:pt x="107" y="31"/>
                  </a:lnTo>
                  <a:lnTo>
                    <a:pt x="107" y="33"/>
                  </a:lnTo>
                  <a:lnTo>
                    <a:pt x="110" y="34"/>
                  </a:lnTo>
                  <a:lnTo>
                    <a:pt x="118" y="38"/>
                  </a:lnTo>
                  <a:lnTo>
                    <a:pt x="125" y="39"/>
                  </a:lnTo>
                  <a:lnTo>
                    <a:pt x="128" y="41"/>
                  </a:lnTo>
                  <a:lnTo>
                    <a:pt x="128" y="43"/>
                  </a:lnTo>
                  <a:lnTo>
                    <a:pt x="126" y="48"/>
                  </a:lnTo>
                  <a:lnTo>
                    <a:pt x="125" y="51"/>
                  </a:lnTo>
                  <a:lnTo>
                    <a:pt x="123" y="52"/>
                  </a:lnTo>
                  <a:lnTo>
                    <a:pt x="118" y="52"/>
                  </a:lnTo>
                  <a:lnTo>
                    <a:pt x="111" y="52"/>
                  </a:lnTo>
                  <a:lnTo>
                    <a:pt x="105" y="52"/>
                  </a:lnTo>
                  <a:lnTo>
                    <a:pt x="103" y="52"/>
                  </a:lnTo>
                  <a:lnTo>
                    <a:pt x="105" y="54"/>
                  </a:lnTo>
                  <a:lnTo>
                    <a:pt x="110" y="56"/>
                  </a:lnTo>
                  <a:lnTo>
                    <a:pt x="115" y="56"/>
                  </a:lnTo>
                  <a:lnTo>
                    <a:pt x="118" y="59"/>
                  </a:lnTo>
                  <a:lnTo>
                    <a:pt x="115" y="62"/>
                  </a:lnTo>
                  <a:lnTo>
                    <a:pt x="111" y="64"/>
                  </a:lnTo>
                  <a:lnTo>
                    <a:pt x="107" y="66"/>
                  </a:lnTo>
                  <a:lnTo>
                    <a:pt x="105" y="67"/>
                  </a:lnTo>
                  <a:lnTo>
                    <a:pt x="103" y="67"/>
                  </a:lnTo>
                  <a:lnTo>
                    <a:pt x="100" y="69"/>
                  </a:lnTo>
                  <a:lnTo>
                    <a:pt x="97" y="69"/>
                  </a:lnTo>
                  <a:lnTo>
                    <a:pt x="95" y="70"/>
                  </a:lnTo>
                  <a:lnTo>
                    <a:pt x="97" y="70"/>
                  </a:lnTo>
                  <a:lnTo>
                    <a:pt x="100" y="70"/>
                  </a:lnTo>
                  <a:lnTo>
                    <a:pt x="105" y="74"/>
                  </a:lnTo>
                  <a:lnTo>
                    <a:pt x="107" y="77"/>
                  </a:lnTo>
                  <a:lnTo>
                    <a:pt x="102" y="80"/>
                  </a:lnTo>
                  <a:lnTo>
                    <a:pt x="95" y="82"/>
                  </a:lnTo>
                  <a:lnTo>
                    <a:pt x="90" y="82"/>
                  </a:lnTo>
                  <a:lnTo>
                    <a:pt x="85" y="84"/>
                  </a:lnTo>
                  <a:lnTo>
                    <a:pt x="80" y="84"/>
                  </a:lnTo>
                  <a:lnTo>
                    <a:pt x="77" y="85"/>
                  </a:lnTo>
                  <a:lnTo>
                    <a:pt x="74" y="84"/>
                  </a:lnTo>
                  <a:lnTo>
                    <a:pt x="69" y="84"/>
                  </a:lnTo>
                  <a:lnTo>
                    <a:pt x="64" y="84"/>
                  </a:lnTo>
                  <a:lnTo>
                    <a:pt x="59" y="84"/>
                  </a:lnTo>
                  <a:lnTo>
                    <a:pt x="53" y="82"/>
                  </a:lnTo>
                  <a:lnTo>
                    <a:pt x="48" y="82"/>
                  </a:lnTo>
                  <a:lnTo>
                    <a:pt x="41" y="80"/>
                  </a:lnTo>
                  <a:lnTo>
                    <a:pt x="36" y="80"/>
                  </a:lnTo>
                  <a:lnTo>
                    <a:pt x="28" y="79"/>
                  </a:lnTo>
                  <a:lnTo>
                    <a:pt x="23" y="77"/>
                  </a:lnTo>
                  <a:lnTo>
                    <a:pt x="18" y="75"/>
                  </a:lnTo>
                  <a:lnTo>
                    <a:pt x="13" y="75"/>
                  </a:lnTo>
                  <a:lnTo>
                    <a:pt x="8" y="74"/>
                  </a:lnTo>
                  <a:lnTo>
                    <a:pt x="3" y="72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3" y="59"/>
                  </a:lnTo>
                  <a:lnTo>
                    <a:pt x="5" y="54"/>
                  </a:lnTo>
                  <a:lnTo>
                    <a:pt x="7" y="49"/>
                  </a:lnTo>
                  <a:lnTo>
                    <a:pt x="10" y="46"/>
                  </a:lnTo>
                  <a:lnTo>
                    <a:pt x="13" y="41"/>
                  </a:lnTo>
                  <a:lnTo>
                    <a:pt x="15" y="36"/>
                  </a:lnTo>
                  <a:lnTo>
                    <a:pt x="18" y="31"/>
                  </a:lnTo>
                  <a:lnTo>
                    <a:pt x="20" y="28"/>
                  </a:lnTo>
                  <a:lnTo>
                    <a:pt x="23" y="25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31" y="7"/>
                  </a:lnTo>
                  <a:lnTo>
                    <a:pt x="33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1" name="Freeform 26">
              <a:extLst>
                <a:ext uri="{FF2B5EF4-FFF2-40B4-BE49-F238E27FC236}">
                  <a16:creationId xmlns:a16="http://schemas.microsoft.com/office/drawing/2014/main" id="{0B0648F3-FA56-4761-78B5-5C417F536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75" y="2989263"/>
              <a:ext cx="2465388" cy="2147888"/>
            </a:xfrm>
            <a:custGeom>
              <a:avLst/>
              <a:gdLst>
                <a:gd name="T0" fmla="*/ 2147483647 w 1553"/>
                <a:gd name="T1" fmla="*/ 2147483647 h 1353"/>
                <a:gd name="T2" fmla="*/ 2147483647 w 1553"/>
                <a:gd name="T3" fmla="*/ 2147483647 h 1353"/>
                <a:gd name="T4" fmla="*/ 2147483647 w 1553"/>
                <a:gd name="T5" fmla="*/ 2147483647 h 1353"/>
                <a:gd name="T6" fmla="*/ 2147483647 w 1553"/>
                <a:gd name="T7" fmla="*/ 2147483647 h 1353"/>
                <a:gd name="T8" fmla="*/ 2147483647 w 1553"/>
                <a:gd name="T9" fmla="*/ 2147483647 h 1353"/>
                <a:gd name="T10" fmla="*/ 2147483647 w 1553"/>
                <a:gd name="T11" fmla="*/ 2147483647 h 1353"/>
                <a:gd name="T12" fmla="*/ 2147483647 w 1553"/>
                <a:gd name="T13" fmla="*/ 2147483647 h 1353"/>
                <a:gd name="T14" fmla="*/ 2147483647 w 1553"/>
                <a:gd name="T15" fmla="*/ 2147483647 h 1353"/>
                <a:gd name="T16" fmla="*/ 2147483647 w 1553"/>
                <a:gd name="T17" fmla="*/ 2147483647 h 1353"/>
                <a:gd name="T18" fmla="*/ 2147483647 w 1553"/>
                <a:gd name="T19" fmla="*/ 2147483647 h 1353"/>
                <a:gd name="T20" fmla="*/ 2147483647 w 1553"/>
                <a:gd name="T21" fmla="*/ 2147483647 h 1353"/>
                <a:gd name="T22" fmla="*/ 2147483647 w 1553"/>
                <a:gd name="T23" fmla="*/ 2147483647 h 1353"/>
                <a:gd name="T24" fmla="*/ 0 w 1553"/>
                <a:gd name="T25" fmla="*/ 2147483647 h 1353"/>
                <a:gd name="T26" fmla="*/ 2147483647 w 1553"/>
                <a:gd name="T27" fmla="*/ 2147483647 h 1353"/>
                <a:gd name="T28" fmla="*/ 2147483647 w 1553"/>
                <a:gd name="T29" fmla="*/ 2147483647 h 1353"/>
                <a:gd name="T30" fmla="*/ 2147483647 w 1553"/>
                <a:gd name="T31" fmla="*/ 2147483647 h 1353"/>
                <a:gd name="T32" fmla="*/ 2147483647 w 1553"/>
                <a:gd name="T33" fmla="*/ 2147483647 h 1353"/>
                <a:gd name="T34" fmla="*/ 2147483647 w 1553"/>
                <a:gd name="T35" fmla="*/ 2147483647 h 1353"/>
                <a:gd name="T36" fmla="*/ 2147483647 w 1553"/>
                <a:gd name="T37" fmla="*/ 2147483647 h 1353"/>
                <a:gd name="T38" fmla="*/ 2147483647 w 1553"/>
                <a:gd name="T39" fmla="*/ 2147483647 h 1353"/>
                <a:gd name="T40" fmla="*/ 2147483647 w 1553"/>
                <a:gd name="T41" fmla="*/ 2147483647 h 1353"/>
                <a:gd name="T42" fmla="*/ 2147483647 w 1553"/>
                <a:gd name="T43" fmla="*/ 2147483647 h 1353"/>
                <a:gd name="T44" fmla="*/ 2147483647 w 1553"/>
                <a:gd name="T45" fmla="*/ 2147483647 h 1353"/>
                <a:gd name="T46" fmla="*/ 2147483647 w 1553"/>
                <a:gd name="T47" fmla="*/ 2147483647 h 1353"/>
                <a:gd name="T48" fmla="*/ 2147483647 w 1553"/>
                <a:gd name="T49" fmla="*/ 2147483647 h 1353"/>
                <a:gd name="T50" fmla="*/ 2147483647 w 1553"/>
                <a:gd name="T51" fmla="*/ 2147483647 h 1353"/>
                <a:gd name="T52" fmla="*/ 2147483647 w 1553"/>
                <a:gd name="T53" fmla="*/ 2147483647 h 1353"/>
                <a:gd name="T54" fmla="*/ 2147483647 w 1553"/>
                <a:gd name="T55" fmla="*/ 2147483647 h 1353"/>
                <a:gd name="T56" fmla="*/ 2147483647 w 1553"/>
                <a:gd name="T57" fmla="*/ 2147483647 h 1353"/>
                <a:gd name="T58" fmla="*/ 2147483647 w 1553"/>
                <a:gd name="T59" fmla="*/ 2147483647 h 1353"/>
                <a:gd name="T60" fmla="*/ 2147483647 w 1553"/>
                <a:gd name="T61" fmla="*/ 2147483647 h 1353"/>
                <a:gd name="T62" fmla="*/ 2147483647 w 1553"/>
                <a:gd name="T63" fmla="*/ 2147483647 h 1353"/>
                <a:gd name="T64" fmla="*/ 2147483647 w 1553"/>
                <a:gd name="T65" fmla="*/ 2147483647 h 1353"/>
                <a:gd name="T66" fmla="*/ 2147483647 w 1553"/>
                <a:gd name="T67" fmla="*/ 2147483647 h 1353"/>
                <a:gd name="T68" fmla="*/ 2147483647 w 1553"/>
                <a:gd name="T69" fmla="*/ 2147483647 h 1353"/>
                <a:gd name="T70" fmla="*/ 2147483647 w 1553"/>
                <a:gd name="T71" fmla="*/ 2147483647 h 1353"/>
                <a:gd name="T72" fmla="*/ 2147483647 w 1553"/>
                <a:gd name="T73" fmla="*/ 2147483647 h 1353"/>
                <a:gd name="T74" fmla="*/ 2147483647 w 1553"/>
                <a:gd name="T75" fmla="*/ 2147483647 h 1353"/>
                <a:gd name="T76" fmla="*/ 2147483647 w 1553"/>
                <a:gd name="T77" fmla="*/ 2147483647 h 1353"/>
                <a:gd name="T78" fmla="*/ 2147483647 w 1553"/>
                <a:gd name="T79" fmla="*/ 2147483647 h 1353"/>
                <a:gd name="T80" fmla="*/ 2147483647 w 1553"/>
                <a:gd name="T81" fmla="*/ 2147483647 h 1353"/>
                <a:gd name="T82" fmla="*/ 2147483647 w 1553"/>
                <a:gd name="T83" fmla="*/ 2147483647 h 1353"/>
                <a:gd name="T84" fmla="*/ 2147483647 w 1553"/>
                <a:gd name="T85" fmla="*/ 2147483647 h 1353"/>
                <a:gd name="T86" fmla="*/ 2147483647 w 1553"/>
                <a:gd name="T87" fmla="*/ 2147483647 h 1353"/>
                <a:gd name="T88" fmla="*/ 2147483647 w 1553"/>
                <a:gd name="T89" fmla="*/ 2147483647 h 1353"/>
                <a:gd name="T90" fmla="*/ 2147483647 w 1553"/>
                <a:gd name="T91" fmla="*/ 2147483647 h 1353"/>
                <a:gd name="T92" fmla="*/ 2147483647 w 1553"/>
                <a:gd name="T93" fmla="*/ 2147483647 h 1353"/>
                <a:gd name="T94" fmla="*/ 2147483647 w 1553"/>
                <a:gd name="T95" fmla="*/ 2147483647 h 1353"/>
                <a:gd name="T96" fmla="*/ 2147483647 w 1553"/>
                <a:gd name="T97" fmla="*/ 2147483647 h 1353"/>
                <a:gd name="T98" fmla="*/ 2147483647 w 1553"/>
                <a:gd name="T99" fmla="*/ 2147483647 h 1353"/>
                <a:gd name="T100" fmla="*/ 2147483647 w 1553"/>
                <a:gd name="T101" fmla="*/ 2147483647 h 1353"/>
                <a:gd name="T102" fmla="*/ 2147483647 w 1553"/>
                <a:gd name="T103" fmla="*/ 2147483647 h 1353"/>
                <a:gd name="T104" fmla="*/ 2147483647 w 1553"/>
                <a:gd name="T105" fmla="*/ 2147483647 h 1353"/>
                <a:gd name="T106" fmla="*/ 2147483647 w 1553"/>
                <a:gd name="T107" fmla="*/ 2147483647 h 1353"/>
                <a:gd name="T108" fmla="*/ 2147483647 w 1553"/>
                <a:gd name="T109" fmla="*/ 2147483647 h 1353"/>
                <a:gd name="T110" fmla="*/ 2147483647 w 1553"/>
                <a:gd name="T111" fmla="*/ 2147483647 h 1353"/>
                <a:gd name="T112" fmla="*/ 2147483647 w 1553"/>
                <a:gd name="T113" fmla="*/ 2147483647 h 1353"/>
                <a:gd name="T114" fmla="*/ 2147483647 w 1553"/>
                <a:gd name="T115" fmla="*/ 2147483647 h 1353"/>
                <a:gd name="T116" fmla="*/ 2147483647 w 1553"/>
                <a:gd name="T117" fmla="*/ 2147483647 h 1353"/>
                <a:gd name="T118" fmla="*/ 2147483647 w 1553"/>
                <a:gd name="T119" fmla="*/ 2147483647 h 1353"/>
                <a:gd name="T120" fmla="*/ 2147483647 w 1553"/>
                <a:gd name="T121" fmla="*/ 2147483647 h 1353"/>
                <a:gd name="T122" fmla="*/ 2147483647 w 1553"/>
                <a:gd name="T123" fmla="*/ 2147483647 h 13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53"/>
                <a:gd name="T187" fmla="*/ 0 h 1353"/>
                <a:gd name="T188" fmla="*/ 1553 w 1553"/>
                <a:gd name="T189" fmla="*/ 1353 h 13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53" h="1353">
                  <a:moveTo>
                    <a:pt x="631" y="12"/>
                  </a:moveTo>
                  <a:lnTo>
                    <a:pt x="627" y="14"/>
                  </a:lnTo>
                  <a:lnTo>
                    <a:pt x="624" y="17"/>
                  </a:lnTo>
                  <a:lnTo>
                    <a:pt x="619" y="20"/>
                  </a:lnTo>
                  <a:lnTo>
                    <a:pt x="616" y="25"/>
                  </a:lnTo>
                  <a:lnTo>
                    <a:pt x="609" y="30"/>
                  </a:lnTo>
                  <a:lnTo>
                    <a:pt x="606" y="35"/>
                  </a:lnTo>
                  <a:lnTo>
                    <a:pt x="601" y="41"/>
                  </a:lnTo>
                  <a:lnTo>
                    <a:pt x="596" y="48"/>
                  </a:lnTo>
                  <a:lnTo>
                    <a:pt x="590" y="53"/>
                  </a:lnTo>
                  <a:lnTo>
                    <a:pt x="585" y="59"/>
                  </a:lnTo>
                  <a:lnTo>
                    <a:pt x="577" y="64"/>
                  </a:lnTo>
                  <a:lnTo>
                    <a:pt x="570" y="71"/>
                  </a:lnTo>
                  <a:lnTo>
                    <a:pt x="563" y="76"/>
                  </a:lnTo>
                  <a:lnTo>
                    <a:pt x="555" y="81"/>
                  </a:lnTo>
                  <a:lnTo>
                    <a:pt x="547" y="86"/>
                  </a:lnTo>
                  <a:lnTo>
                    <a:pt x="539" y="91"/>
                  </a:lnTo>
                  <a:lnTo>
                    <a:pt x="527" y="95"/>
                  </a:lnTo>
                  <a:lnTo>
                    <a:pt x="514" y="104"/>
                  </a:lnTo>
                  <a:lnTo>
                    <a:pt x="500" y="115"/>
                  </a:lnTo>
                  <a:lnTo>
                    <a:pt x="485" y="130"/>
                  </a:lnTo>
                  <a:lnTo>
                    <a:pt x="467" y="143"/>
                  </a:lnTo>
                  <a:lnTo>
                    <a:pt x="449" y="161"/>
                  </a:lnTo>
                  <a:lnTo>
                    <a:pt x="431" y="179"/>
                  </a:lnTo>
                  <a:lnTo>
                    <a:pt x="413" y="197"/>
                  </a:lnTo>
                  <a:lnTo>
                    <a:pt x="395" y="215"/>
                  </a:lnTo>
                  <a:lnTo>
                    <a:pt x="377" y="233"/>
                  </a:lnTo>
                  <a:lnTo>
                    <a:pt x="359" y="251"/>
                  </a:lnTo>
                  <a:lnTo>
                    <a:pt x="344" y="267"/>
                  </a:lnTo>
                  <a:lnTo>
                    <a:pt x="331" y="282"/>
                  </a:lnTo>
                  <a:lnTo>
                    <a:pt x="319" y="295"/>
                  </a:lnTo>
                  <a:lnTo>
                    <a:pt x="308" y="305"/>
                  </a:lnTo>
                  <a:lnTo>
                    <a:pt x="301" y="313"/>
                  </a:lnTo>
                  <a:lnTo>
                    <a:pt x="296" y="320"/>
                  </a:lnTo>
                  <a:lnTo>
                    <a:pt x="290" y="326"/>
                  </a:lnTo>
                  <a:lnTo>
                    <a:pt x="285" y="331"/>
                  </a:lnTo>
                  <a:lnTo>
                    <a:pt x="280" y="335"/>
                  </a:lnTo>
                  <a:lnTo>
                    <a:pt x="275" y="339"/>
                  </a:lnTo>
                  <a:lnTo>
                    <a:pt x="269" y="344"/>
                  </a:lnTo>
                  <a:lnTo>
                    <a:pt x="264" y="348"/>
                  </a:lnTo>
                  <a:lnTo>
                    <a:pt x="260" y="353"/>
                  </a:lnTo>
                  <a:lnTo>
                    <a:pt x="256" y="354"/>
                  </a:lnTo>
                  <a:lnTo>
                    <a:pt x="251" y="359"/>
                  </a:lnTo>
                  <a:lnTo>
                    <a:pt x="247" y="362"/>
                  </a:lnTo>
                  <a:lnTo>
                    <a:pt x="244" y="366"/>
                  </a:lnTo>
                  <a:lnTo>
                    <a:pt x="238" y="372"/>
                  </a:lnTo>
                  <a:lnTo>
                    <a:pt x="234" y="380"/>
                  </a:lnTo>
                  <a:lnTo>
                    <a:pt x="231" y="385"/>
                  </a:lnTo>
                  <a:lnTo>
                    <a:pt x="226" y="392"/>
                  </a:lnTo>
                  <a:lnTo>
                    <a:pt x="221" y="400"/>
                  </a:lnTo>
                  <a:lnTo>
                    <a:pt x="215" y="412"/>
                  </a:lnTo>
                  <a:lnTo>
                    <a:pt x="206" y="421"/>
                  </a:lnTo>
                  <a:lnTo>
                    <a:pt x="198" y="433"/>
                  </a:lnTo>
                  <a:lnTo>
                    <a:pt x="188" y="446"/>
                  </a:lnTo>
                  <a:lnTo>
                    <a:pt x="180" y="461"/>
                  </a:lnTo>
                  <a:lnTo>
                    <a:pt x="169" y="474"/>
                  </a:lnTo>
                  <a:lnTo>
                    <a:pt x="161" y="487"/>
                  </a:lnTo>
                  <a:lnTo>
                    <a:pt x="151" y="500"/>
                  </a:lnTo>
                  <a:lnTo>
                    <a:pt x="143" y="511"/>
                  </a:lnTo>
                  <a:lnTo>
                    <a:pt x="134" y="523"/>
                  </a:lnTo>
                  <a:lnTo>
                    <a:pt x="128" y="533"/>
                  </a:lnTo>
                  <a:lnTo>
                    <a:pt x="123" y="543"/>
                  </a:lnTo>
                  <a:lnTo>
                    <a:pt x="118" y="551"/>
                  </a:lnTo>
                  <a:lnTo>
                    <a:pt x="115" y="556"/>
                  </a:lnTo>
                  <a:lnTo>
                    <a:pt x="111" y="562"/>
                  </a:lnTo>
                  <a:lnTo>
                    <a:pt x="108" y="567"/>
                  </a:lnTo>
                  <a:lnTo>
                    <a:pt x="105" y="574"/>
                  </a:lnTo>
                  <a:lnTo>
                    <a:pt x="103" y="579"/>
                  </a:lnTo>
                  <a:lnTo>
                    <a:pt x="100" y="585"/>
                  </a:lnTo>
                  <a:lnTo>
                    <a:pt x="98" y="590"/>
                  </a:lnTo>
                  <a:lnTo>
                    <a:pt x="95" y="597"/>
                  </a:lnTo>
                  <a:lnTo>
                    <a:pt x="92" y="602"/>
                  </a:lnTo>
                  <a:lnTo>
                    <a:pt x="88" y="606"/>
                  </a:lnTo>
                  <a:lnTo>
                    <a:pt x="85" y="611"/>
                  </a:lnTo>
                  <a:lnTo>
                    <a:pt x="84" y="616"/>
                  </a:lnTo>
                  <a:lnTo>
                    <a:pt x="75" y="624"/>
                  </a:lnTo>
                  <a:lnTo>
                    <a:pt x="69" y="631"/>
                  </a:lnTo>
                  <a:lnTo>
                    <a:pt x="64" y="633"/>
                  </a:lnTo>
                  <a:lnTo>
                    <a:pt x="59" y="636"/>
                  </a:lnTo>
                  <a:lnTo>
                    <a:pt x="52" y="638"/>
                  </a:lnTo>
                  <a:lnTo>
                    <a:pt x="48" y="641"/>
                  </a:lnTo>
                  <a:lnTo>
                    <a:pt x="41" y="642"/>
                  </a:lnTo>
                  <a:lnTo>
                    <a:pt x="36" y="644"/>
                  </a:lnTo>
                  <a:lnTo>
                    <a:pt x="30" y="646"/>
                  </a:lnTo>
                  <a:lnTo>
                    <a:pt x="25" y="647"/>
                  </a:lnTo>
                  <a:lnTo>
                    <a:pt x="20" y="649"/>
                  </a:lnTo>
                  <a:lnTo>
                    <a:pt x="15" y="649"/>
                  </a:lnTo>
                  <a:lnTo>
                    <a:pt x="10" y="651"/>
                  </a:lnTo>
                  <a:lnTo>
                    <a:pt x="7" y="651"/>
                  </a:lnTo>
                  <a:lnTo>
                    <a:pt x="2" y="654"/>
                  </a:lnTo>
                  <a:lnTo>
                    <a:pt x="0" y="654"/>
                  </a:lnTo>
                  <a:lnTo>
                    <a:pt x="2" y="659"/>
                  </a:lnTo>
                  <a:lnTo>
                    <a:pt x="3" y="664"/>
                  </a:lnTo>
                  <a:lnTo>
                    <a:pt x="7" y="672"/>
                  </a:lnTo>
                  <a:lnTo>
                    <a:pt x="12" y="682"/>
                  </a:lnTo>
                  <a:lnTo>
                    <a:pt x="16" y="693"/>
                  </a:lnTo>
                  <a:lnTo>
                    <a:pt x="23" y="705"/>
                  </a:lnTo>
                  <a:lnTo>
                    <a:pt x="30" y="718"/>
                  </a:lnTo>
                  <a:lnTo>
                    <a:pt x="36" y="729"/>
                  </a:lnTo>
                  <a:lnTo>
                    <a:pt x="43" y="742"/>
                  </a:lnTo>
                  <a:lnTo>
                    <a:pt x="49" y="754"/>
                  </a:lnTo>
                  <a:lnTo>
                    <a:pt x="57" y="765"/>
                  </a:lnTo>
                  <a:lnTo>
                    <a:pt x="66" y="775"/>
                  </a:lnTo>
                  <a:lnTo>
                    <a:pt x="72" y="785"/>
                  </a:lnTo>
                  <a:lnTo>
                    <a:pt x="80" y="792"/>
                  </a:lnTo>
                  <a:lnTo>
                    <a:pt x="87" y="796"/>
                  </a:lnTo>
                  <a:lnTo>
                    <a:pt x="93" y="800"/>
                  </a:lnTo>
                  <a:lnTo>
                    <a:pt x="100" y="805"/>
                  </a:lnTo>
                  <a:lnTo>
                    <a:pt x="103" y="811"/>
                  </a:lnTo>
                  <a:lnTo>
                    <a:pt x="108" y="816"/>
                  </a:lnTo>
                  <a:lnTo>
                    <a:pt x="111" y="821"/>
                  </a:lnTo>
                  <a:lnTo>
                    <a:pt x="116" y="828"/>
                  </a:lnTo>
                  <a:lnTo>
                    <a:pt x="120" y="832"/>
                  </a:lnTo>
                  <a:lnTo>
                    <a:pt x="123" y="839"/>
                  </a:lnTo>
                  <a:lnTo>
                    <a:pt x="126" y="844"/>
                  </a:lnTo>
                  <a:lnTo>
                    <a:pt x="129" y="849"/>
                  </a:lnTo>
                  <a:lnTo>
                    <a:pt x="131" y="854"/>
                  </a:lnTo>
                  <a:lnTo>
                    <a:pt x="136" y="859"/>
                  </a:lnTo>
                  <a:lnTo>
                    <a:pt x="138" y="862"/>
                  </a:lnTo>
                  <a:lnTo>
                    <a:pt x="143" y="865"/>
                  </a:lnTo>
                  <a:lnTo>
                    <a:pt x="146" y="867"/>
                  </a:lnTo>
                  <a:lnTo>
                    <a:pt x="151" y="868"/>
                  </a:lnTo>
                  <a:lnTo>
                    <a:pt x="157" y="870"/>
                  </a:lnTo>
                  <a:lnTo>
                    <a:pt x="165" y="873"/>
                  </a:lnTo>
                  <a:lnTo>
                    <a:pt x="179" y="878"/>
                  </a:lnTo>
                  <a:lnTo>
                    <a:pt x="193" y="885"/>
                  </a:lnTo>
                  <a:lnTo>
                    <a:pt x="208" y="891"/>
                  </a:lnTo>
                  <a:lnTo>
                    <a:pt x="224" y="900"/>
                  </a:lnTo>
                  <a:lnTo>
                    <a:pt x="244" y="909"/>
                  </a:lnTo>
                  <a:lnTo>
                    <a:pt x="262" y="918"/>
                  </a:lnTo>
                  <a:lnTo>
                    <a:pt x="280" y="927"/>
                  </a:lnTo>
                  <a:lnTo>
                    <a:pt x="298" y="936"/>
                  </a:lnTo>
                  <a:lnTo>
                    <a:pt x="315" y="944"/>
                  </a:lnTo>
                  <a:lnTo>
                    <a:pt x="331" y="952"/>
                  </a:lnTo>
                  <a:lnTo>
                    <a:pt x="344" y="957"/>
                  </a:lnTo>
                  <a:lnTo>
                    <a:pt x="355" y="963"/>
                  </a:lnTo>
                  <a:lnTo>
                    <a:pt x="362" y="968"/>
                  </a:lnTo>
                  <a:lnTo>
                    <a:pt x="369" y="973"/>
                  </a:lnTo>
                  <a:lnTo>
                    <a:pt x="372" y="975"/>
                  </a:lnTo>
                  <a:lnTo>
                    <a:pt x="380" y="985"/>
                  </a:lnTo>
                  <a:lnTo>
                    <a:pt x="393" y="996"/>
                  </a:lnTo>
                  <a:lnTo>
                    <a:pt x="406" y="1011"/>
                  </a:lnTo>
                  <a:lnTo>
                    <a:pt x="423" y="1027"/>
                  </a:lnTo>
                  <a:lnTo>
                    <a:pt x="439" y="1047"/>
                  </a:lnTo>
                  <a:lnTo>
                    <a:pt x="459" y="1067"/>
                  </a:lnTo>
                  <a:lnTo>
                    <a:pt x="478" y="1088"/>
                  </a:lnTo>
                  <a:lnTo>
                    <a:pt x="496" y="1109"/>
                  </a:lnTo>
                  <a:lnTo>
                    <a:pt x="514" y="1129"/>
                  </a:lnTo>
                  <a:lnTo>
                    <a:pt x="532" y="1147"/>
                  </a:lnTo>
                  <a:lnTo>
                    <a:pt x="549" y="1165"/>
                  </a:lnTo>
                  <a:lnTo>
                    <a:pt x="563" y="1180"/>
                  </a:lnTo>
                  <a:lnTo>
                    <a:pt x="575" y="1193"/>
                  </a:lnTo>
                  <a:lnTo>
                    <a:pt x="583" y="1201"/>
                  </a:lnTo>
                  <a:lnTo>
                    <a:pt x="590" y="1206"/>
                  </a:lnTo>
                  <a:lnTo>
                    <a:pt x="593" y="1209"/>
                  </a:lnTo>
                  <a:lnTo>
                    <a:pt x="603" y="1211"/>
                  </a:lnTo>
                  <a:lnTo>
                    <a:pt x="613" y="1214"/>
                  </a:lnTo>
                  <a:lnTo>
                    <a:pt x="627" y="1217"/>
                  </a:lnTo>
                  <a:lnTo>
                    <a:pt x="640" y="1221"/>
                  </a:lnTo>
                  <a:lnTo>
                    <a:pt x="657" y="1226"/>
                  </a:lnTo>
                  <a:lnTo>
                    <a:pt x="675" y="1229"/>
                  </a:lnTo>
                  <a:lnTo>
                    <a:pt x="693" y="1232"/>
                  </a:lnTo>
                  <a:lnTo>
                    <a:pt x="709" y="1235"/>
                  </a:lnTo>
                  <a:lnTo>
                    <a:pt x="726" y="1239"/>
                  </a:lnTo>
                  <a:lnTo>
                    <a:pt x="742" y="1242"/>
                  </a:lnTo>
                  <a:lnTo>
                    <a:pt x="757" y="1245"/>
                  </a:lnTo>
                  <a:lnTo>
                    <a:pt x="768" y="1247"/>
                  </a:lnTo>
                  <a:lnTo>
                    <a:pt x="778" y="1250"/>
                  </a:lnTo>
                  <a:lnTo>
                    <a:pt x="785" y="1252"/>
                  </a:lnTo>
                  <a:lnTo>
                    <a:pt x="788" y="1252"/>
                  </a:lnTo>
                  <a:lnTo>
                    <a:pt x="789" y="1252"/>
                  </a:lnTo>
                  <a:lnTo>
                    <a:pt x="791" y="1253"/>
                  </a:lnTo>
                  <a:lnTo>
                    <a:pt x="794" y="1257"/>
                  </a:lnTo>
                  <a:lnTo>
                    <a:pt x="799" y="1260"/>
                  </a:lnTo>
                  <a:lnTo>
                    <a:pt x="803" y="1263"/>
                  </a:lnTo>
                  <a:lnTo>
                    <a:pt x="809" y="1268"/>
                  </a:lnTo>
                  <a:lnTo>
                    <a:pt x="816" y="1273"/>
                  </a:lnTo>
                  <a:lnTo>
                    <a:pt x="822" y="1278"/>
                  </a:lnTo>
                  <a:lnTo>
                    <a:pt x="830" y="1283"/>
                  </a:lnTo>
                  <a:lnTo>
                    <a:pt x="839" y="1289"/>
                  </a:lnTo>
                  <a:lnTo>
                    <a:pt x="847" y="1294"/>
                  </a:lnTo>
                  <a:lnTo>
                    <a:pt x="858" y="1301"/>
                  </a:lnTo>
                  <a:lnTo>
                    <a:pt x="868" y="1307"/>
                  </a:lnTo>
                  <a:lnTo>
                    <a:pt x="881" y="1314"/>
                  </a:lnTo>
                  <a:lnTo>
                    <a:pt x="893" y="1321"/>
                  </a:lnTo>
                  <a:lnTo>
                    <a:pt x="907" y="1327"/>
                  </a:lnTo>
                  <a:lnTo>
                    <a:pt x="919" y="1330"/>
                  </a:lnTo>
                  <a:lnTo>
                    <a:pt x="934" y="1335"/>
                  </a:lnTo>
                  <a:lnTo>
                    <a:pt x="948" y="1340"/>
                  </a:lnTo>
                  <a:lnTo>
                    <a:pt x="963" y="1343"/>
                  </a:lnTo>
                  <a:lnTo>
                    <a:pt x="976" y="1347"/>
                  </a:lnTo>
                  <a:lnTo>
                    <a:pt x="991" y="1348"/>
                  </a:lnTo>
                  <a:lnTo>
                    <a:pt x="1006" y="1350"/>
                  </a:lnTo>
                  <a:lnTo>
                    <a:pt x="1019" y="1352"/>
                  </a:lnTo>
                  <a:lnTo>
                    <a:pt x="1032" y="1352"/>
                  </a:lnTo>
                  <a:lnTo>
                    <a:pt x="1043" y="1353"/>
                  </a:lnTo>
                  <a:lnTo>
                    <a:pt x="1055" y="1353"/>
                  </a:lnTo>
                  <a:lnTo>
                    <a:pt x="1065" y="1353"/>
                  </a:lnTo>
                  <a:lnTo>
                    <a:pt x="1073" y="1353"/>
                  </a:lnTo>
                  <a:lnTo>
                    <a:pt x="1081" y="1352"/>
                  </a:lnTo>
                  <a:lnTo>
                    <a:pt x="1088" y="1352"/>
                  </a:lnTo>
                  <a:lnTo>
                    <a:pt x="1093" y="1352"/>
                  </a:lnTo>
                  <a:lnTo>
                    <a:pt x="1094" y="1350"/>
                  </a:lnTo>
                  <a:lnTo>
                    <a:pt x="1099" y="1347"/>
                  </a:lnTo>
                  <a:lnTo>
                    <a:pt x="1104" y="1343"/>
                  </a:lnTo>
                  <a:lnTo>
                    <a:pt x="1111" y="1340"/>
                  </a:lnTo>
                  <a:lnTo>
                    <a:pt x="1115" y="1335"/>
                  </a:lnTo>
                  <a:lnTo>
                    <a:pt x="1120" y="1330"/>
                  </a:lnTo>
                  <a:lnTo>
                    <a:pt x="1127" y="1327"/>
                  </a:lnTo>
                  <a:lnTo>
                    <a:pt x="1133" y="1322"/>
                  </a:lnTo>
                  <a:lnTo>
                    <a:pt x="1137" y="1317"/>
                  </a:lnTo>
                  <a:lnTo>
                    <a:pt x="1143" y="1312"/>
                  </a:lnTo>
                  <a:lnTo>
                    <a:pt x="1148" y="1307"/>
                  </a:lnTo>
                  <a:lnTo>
                    <a:pt x="1153" y="1304"/>
                  </a:lnTo>
                  <a:lnTo>
                    <a:pt x="1158" y="1299"/>
                  </a:lnTo>
                  <a:lnTo>
                    <a:pt x="1163" y="1298"/>
                  </a:lnTo>
                  <a:lnTo>
                    <a:pt x="1166" y="1294"/>
                  </a:lnTo>
                  <a:lnTo>
                    <a:pt x="1169" y="1294"/>
                  </a:lnTo>
                  <a:lnTo>
                    <a:pt x="1171" y="1291"/>
                  </a:lnTo>
                  <a:lnTo>
                    <a:pt x="1176" y="1289"/>
                  </a:lnTo>
                  <a:lnTo>
                    <a:pt x="1183" y="1283"/>
                  </a:lnTo>
                  <a:lnTo>
                    <a:pt x="1191" y="1278"/>
                  </a:lnTo>
                  <a:lnTo>
                    <a:pt x="1197" y="1271"/>
                  </a:lnTo>
                  <a:lnTo>
                    <a:pt x="1209" y="1263"/>
                  </a:lnTo>
                  <a:lnTo>
                    <a:pt x="1217" y="1255"/>
                  </a:lnTo>
                  <a:lnTo>
                    <a:pt x="1228" y="1247"/>
                  </a:lnTo>
                  <a:lnTo>
                    <a:pt x="1238" y="1237"/>
                  </a:lnTo>
                  <a:lnTo>
                    <a:pt x="1250" y="1227"/>
                  </a:lnTo>
                  <a:lnTo>
                    <a:pt x="1261" y="1217"/>
                  </a:lnTo>
                  <a:lnTo>
                    <a:pt x="1271" y="1208"/>
                  </a:lnTo>
                  <a:lnTo>
                    <a:pt x="1283" y="1198"/>
                  </a:lnTo>
                  <a:lnTo>
                    <a:pt x="1292" y="1190"/>
                  </a:lnTo>
                  <a:lnTo>
                    <a:pt x="1302" y="1180"/>
                  </a:lnTo>
                  <a:lnTo>
                    <a:pt x="1312" y="1171"/>
                  </a:lnTo>
                  <a:lnTo>
                    <a:pt x="1320" y="1162"/>
                  </a:lnTo>
                  <a:lnTo>
                    <a:pt x="1327" y="1153"/>
                  </a:lnTo>
                  <a:lnTo>
                    <a:pt x="1335" y="1145"/>
                  </a:lnTo>
                  <a:lnTo>
                    <a:pt x="1341" y="1137"/>
                  </a:lnTo>
                  <a:lnTo>
                    <a:pt x="1346" y="1129"/>
                  </a:lnTo>
                  <a:lnTo>
                    <a:pt x="1353" y="1121"/>
                  </a:lnTo>
                  <a:lnTo>
                    <a:pt x="1359" y="1111"/>
                  </a:lnTo>
                  <a:lnTo>
                    <a:pt x="1364" y="1104"/>
                  </a:lnTo>
                  <a:lnTo>
                    <a:pt x="1368" y="1096"/>
                  </a:lnTo>
                  <a:lnTo>
                    <a:pt x="1373" y="1088"/>
                  </a:lnTo>
                  <a:lnTo>
                    <a:pt x="1376" y="1081"/>
                  </a:lnTo>
                  <a:lnTo>
                    <a:pt x="1379" y="1073"/>
                  </a:lnTo>
                  <a:lnTo>
                    <a:pt x="1382" y="1067"/>
                  </a:lnTo>
                  <a:lnTo>
                    <a:pt x="1384" y="1060"/>
                  </a:lnTo>
                  <a:lnTo>
                    <a:pt x="1386" y="1054"/>
                  </a:lnTo>
                  <a:lnTo>
                    <a:pt x="1389" y="1049"/>
                  </a:lnTo>
                  <a:lnTo>
                    <a:pt x="1389" y="1040"/>
                  </a:lnTo>
                  <a:lnTo>
                    <a:pt x="1392" y="1034"/>
                  </a:lnTo>
                  <a:lnTo>
                    <a:pt x="1394" y="1026"/>
                  </a:lnTo>
                  <a:lnTo>
                    <a:pt x="1397" y="1018"/>
                  </a:lnTo>
                  <a:lnTo>
                    <a:pt x="1400" y="1008"/>
                  </a:lnTo>
                  <a:lnTo>
                    <a:pt x="1404" y="1000"/>
                  </a:lnTo>
                  <a:lnTo>
                    <a:pt x="1407" y="991"/>
                  </a:lnTo>
                  <a:lnTo>
                    <a:pt x="1412" y="982"/>
                  </a:lnTo>
                  <a:lnTo>
                    <a:pt x="1415" y="973"/>
                  </a:lnTo>
                  <a:lnTo>
                    <a:pt x="1420" y="963"/>
                  </a:lnTo>
                  <a:lnTo>
                    <a:pt x="1423" y="955"/>
                  </a:lnTo>
                  <a:lnTo>
                    <a:pt x="1428" y="949"/>
                  </a:lnTo>
                  <a:lnTo>
                    <a:pt x="1432" y="942"/>
                  </a:lnTo>
                  <a:lnTo>
                    <a:pt x="1436" y="936"/>
                  </a:lnTo>
                  <a:lnTo>
                    <a:pt x="1440" y="931"/>
                  </a:lnTo>
                  <a:lnTo>
                    <a:pt x="1443" y="927"/>
                  </a:lnTo>
                  <a:lnTo>
                    <a:pt x="1446" y="923"/>
                  </a:lnTo>
                  <a:lnTo>
                    <a:pt x="1453" y="914"/>
                  </a:lnTo>
                  <a:lnTo>
                    <a:pt x="1459" y="906"/>
                  </a:lnTo>
                  <a:lnTo>
                    <a:pt x="1468" y="895"/>
                  </a:lnTo>
                  <a:lnTo>
                    <a:pt x="1474" y="883"/>
                  </a:lnTo>
                  <a:lnTo>
                    <a:pt x="1484" y="870"/>
                  </a:lnTo>
                  <a:lnTo>
                    <a:pt x="1494" y="855"/>
                  </a:lnTo>
                  <a:lnTo>
                    <a:pt x="1502" y="841"/>
                  </a:lnTo>
                  <a:lnTo>
                    <a:pt x="1512" y="826"/>
                  </a:lnTo>
                  <a:lnTo>
                    <a:pt x="1520" y="811"/>
                  </a:lnTo>
                  <a:lnTo>
                    <a:pt x="1528" y="796"/>
                  </a:lnTo>
                  <a:lnTo>
                    <a:pt x="1536" y="785"/>
                  </a:lnTo>
                  <a:lnTo>
                    <a:pt x="1541" y="772"/>
                  </a:lnTo>
                  <a:lnTo>
                    <a:pt x="1546" y="762"/>
                  </a:lnTo>
                  <a:lnTo>
                    <a:pt x="1549" y="754"/>
                  </a:lnTo>
                  <a:lnTo>
                    <a:pt x="1553" y="751"/>
                  </a:lnTo>
                  <a:lnTo>
                    <a:pt x="1551" y="744"/>
                  </a:lnTo>
                  <a:lnTo>
                    <a:pt x="1551" y="739"/>
                  </a:lnTo>
                  <a:lnTo>
                    <a:pt x="1548" y="733"/>
                  </a:lnTo>
                  <a:lnTo>
                    <a:pt x="1546" y="728"/>
                  </a:lnTo>
                  <a:lnTo>
                    <a:pt x="1541" y="721"/>
                  </a:lnTo>
                  <a:lnTo>
                    <a:pt x="1538" y="713"/>
                  </a:lnTo>
                  <a:lnTo>
                    <a:pt x="1533" y="706"/>
                  </a:lnTo>
                  <a:lnTo>
                    <a:pt x="1528" y="700"/>
                  </a:lnTo>
                  <a:lnTo>
                    <a:pt x="1523" y="692"/>
                  </a:lnTo>
                  <a:lnTo>
                    <a:pt x="1518" y="683"/>
                  </a:lnTo>
                  <a:lnTo>
                    <a:pt x="1512" y="675"/>
                  </a:lnTo>
                  <a:lnTo>
                    <a:pt x="1507" y="669"/>
                  </a:lnTo>
                  <a:lnTo>
                    <a:pt x="1502" y="660"/>
                  </a:lnTo>
                  <a:lnTo>
                    <a:pt x="1499" y="652"/>
                  </a:lnTo>
                  <a:lnTo>
                    <a:pt x="1494" y="646"/>
                  </a:lnTo>
                  <a:lnTo>
                    <a:pt x="1492" y="639"/>
                  </a:lnTo>
                  <a:lnTo>
                    <a:pt x="1487" y="631"/>
                  </a:lnTo>
                  <a:lnTo>
                    <a:pt x="1484" y="623"/>
                  </a:lnTo>
                  <a:lnTo>
                    <a:pt x="1481" y="615"/>
                  </a:lnTo>
                  <a:lnTo>
                    <a:pt x="1477" y="606"/>
                  </a:lnTo>
                  <a:lnTo>
                    <a:pt x="1472" y="597"/>
                  </a:lnTo>
                  <a:lnTo>
                    <a:pt x="1468" y="588"/>
                  </a:lnTo>
                  <a:lnTo>
                    <a:pt x="1463" y="580"/>
                  </a:lnTo>
                  <a:lnTo>
                    <a:pt x="1459" y="572"/>
                  </a:lnTo>
                  <a:lnTo>
                    <a:pt x="1454" y="564"/>
                  </a:lnTo>
                  <a:lnTo>
                    <a:pt x="1450" y="556"/>
                  </a:lnTo>
                  <a:lnTo>
                    <a:pt x="1446" y="547"/>
                  </a:lnTo>
                  <a:lnTo>
                    <a:pt x="1443" y="541"/>
                  </a:lnTo>
                  <a:lnTo>
                    <a:pt x="1440" y="534"/>
                  </a:lnTo>
                  <a:lnTo>
                    <a:pt x="1436" y="531"/>
                  </a:lnTo>
                  <a:lnTo>
                    <a:pt x="1435" y="526"/>
                  </a:lnTo>
                  <a:lnTo>
                    <a:pt x="1433" y="523"/>
                  </a:lnTo>
                  <a:lnTo>
                    <a:pt x="1430" y="518"/>
                  </a:lnTo>
                  <a:lnTo>
                    <a:pt x="1425" y="513"/>
                  </a:lnTo>
                  <a:lnTo>
                    <a:pt x="1417" y="505"/>
                  </a:lnTo>
                  <a:lnTo>
                    <a:pt x="1409" y="495"/>
                  </a:lnTo>
                  <a:lnTo>
                    <a:pt x="1397" y="485"/>
                  </a:lnTo>
                  <a:lnTo>
                    <a:pt x="1387" y="474"/>
                  </a:lnTo>
                  <a:lnTo>
                    <a:pt x="1376" y="462"/>
                  </a:lnTo>
                  <a:lnTo>
                    <a:pt x="1364" y="452"/>
                  </a:lnTo>
                  <a:lnTo>
                    <a:pt x="1351" y="439"/>
                  </a:lnTo>
                  <a:lnTo>
                    <a:pt x="1340" y="428"/>
                  </a:lnTo>
                  <a:lnTo>
                    <a:pt x="1328" y="416"/>
                  </a:lnTo>
                  <a:lnTo>
                    <a:pt x="1319" y="408"/>
                  </a:lnTo>
                  <a:lnTo>
                    <a:pt x="1310" y="398"/>
                  </a:lnTo>
                  <a:lnTo>
                    <a:pt x="1304" y="392"/>
                  </a:lnTo>
                  <a:lnTo>
                    <a:pt x="1299" y="389"/>
                  </a:lnTo>
                  <a:lnTo>
                    <a:pt x="1297" y="385"/>
                  </a:lnTo>
                  <a:lnTo>
                    <a:pt x="1294" y="382"/>
                  </a:lnTo>
                  <a:lnTo>
                    <a:pt x="1287" y="377"/>
                  </a:lnTo>
                  <a:lnTo>
                    <a:pt x="1281" y="369"/>
                  </a:lnTo>
                  <a:lnTo>
                    <a:pt x="1271" y="361"/>
                  </a:lnTo>
                  <a:lnTo>
                    <a:pt x="1260" y="349"/>
                  </a:lnTo>
                  <a:lnTo>
                    <a:pt x="1248" y="338"/>
                  </a:lnTo>
                  <a:lnTo>
                    <a:pt x="1235" y="325"/>
                  </a:lnTo>
                  <a:lnTo>
                    <a:pt x="1224" y="313"/>
                  </a:lnTo>
                  <a:lnTo>
                    <a:pt x="1209" y="299"/>
                  </a:lnTo>
                  <a:lnTo>
                    <a:pt x="1196" y="287"/>
                  </a:lnTo>
                  <a:lnTo>
                    <a:pt x="1184" y="276"/>
                  </a:lnTo>
                  <a:lnTo>
                    <a:pt x="1174" y="266"/>
                  </a:lnTo>
                  <a:lnTo>
                    <a:pt x="1165" y="256"/>
                  </a:lnTo>
                  <a:lnTo>
                    <a:pt x="1158" y="249"/>
                  </a:lnTo>
                  <a:lnTo>
                    <a:pt x="1153" y="244"/>
                  </a:lnTo>
                  <a:lnTo>
                    <a:pt x="1151" y="243"/>
                  </a:lnTo>
                  <a:lnTo>
                    <a:pt x="1150" y="240"/>
                  </a:lnTo>
                  <a:lnTo>
                    <a:pt x="1145" y="238"/>
                  </a:lnTo>
                  <a:lnTo>
                    <a:pt x="1140" y="235"/>
                  </a:lnTo>
                  <a:lnTo>
                    <a:pt x="1133" y="231"/>
                  </a:lnTo>
                  <a:lnTo>
                    <a:pt x="1127" y="226"/>
                  </a:lnTo>
                  <a:lnTo>
                    <a:pt x="1119" y="222"/>
                  </a:lnTo>
                  <a:lnTo>
                    <a:pt x="1111" y="217"/>
                  </a:lnTo>
                  <a:lnTo>
                    <a:pt x="1101" y="213"/>
                  </a:lnTo>
                  <a:lnTo>
                    <a:pt x="1093" y="207"/>
                  </a:lnTo>
                  <a:lnTo>
                    <a:pt x="1083" y="202"/>
                  </a:lnTo>
                  <a:lnTo>
                    <a:pt x="1073" y="195"/>
                  </a:lnTo>
                  <a:lnTo>
                    <a:pt x="1066" y="192"/>
                  </a:lnTo>
                  <a:lnTo>
                    <a:pt x="1058" y="187"/>
                  </a:lnTo>
                  <a:lnTo>
                    <a:pt x="1053" y="182"/>
                  </a:lnTo>
                  <a:lnTo>
                    <a:pt x="1047" y="177"/>
                  </a:lnTo>
                  <a:lnTo>
                    <a:pt x="1043" y="174"/>
                  </a:lnTo>
                  <a:lnTo>
                    <a:pt x="1040" y="171"/>
                  </a:lnTo>
                  <a:lnTo>
                    <a:pt x="1037" y="168"/>
                  </a:lnTo>
                  <a:lnTo>
                    <a:pt x="1032" y="163"/>
                  </a:lnTo>
                  <a:lnTo>
                    <a:pt x="1027" y="158"/>
                  </a:lnTo>
                  <a:lnTo>
                    <a:pt x="1022" y="151"/>
                  </a:lnTo>
                  <a:lnTo>
                    <a:pt x="1016" y="146"/>
                  </a:lnTo>
                  <a:lnTo>
                    <a:pt x="1011" y="140"/>
                  </a:lnTo>
                  <a:lnTo>
                    <a:pt x="1006" y="135"/>
                  </a:lnTo>
                  <a:lnTo>
                    <a:pt x="999" y="128"/>
                  </a:lnTo>
                  <a:lnTo>
                    <a:pt x="993" y="122"/>
                  </a:lnTo>
                  <a:lnTo>
                    <a:pt x="986" y="115"/>
                  </a:lnTo>
                  <a:lnTo>
                    <a:pt x="981" y="110"/>
                  </a:lnTo>
                  <a:lnTo>
                    <a:pt x="976" y="104"/>
                  </a:lnTo>
                  <a:lnTo>
                    <a:pt x="971" y="97"/>
                  </a:lnTo>
                  <a:lnTo>
                    <a:pt x="966" y="92"/>
                  </a:lnTo>
                  <a:lnTo>
                    <a:pt x="961" y="87"/>
                  </a:lnTo>
                  <a:lnTo>
                    <a:pt x="957" y="82"/>
                  </a:lnTo>
                  <a:lnTo>
                    <a:pt x="952" y="77"/>
                  </a:lnTo>
                  <a:lnTo>
                    <a:pt x="945" y="73"/>
                  </a:lnTo>
                  <a:lnTo>
                    <a:pt x="940" y="69"/>
                  </a:lnTo>
                  <a:lnTo>
                    <a:pt x="934" y="68"/>
                  </a:lnTo>
                  <a:lnTo>
                    <a:pt x="925" y="64"/>
                  </a:lnTo>
                  <a:lnTo>
                    <a:pt x="919" y="63"/>
                  </a:lnTo>
                  <a:lnTo>
                    <a:pt x="912" y="61"/>
                  </a:lnTo>
                  <a:lnTo>
                    <a:pt x="903" y="58"/>
                  </a:lnTo>
                  <a:lnTo>
                    <a:pt x="896" y="58"/>
                  </a:lnTo>
                  <a:lnTo>
                    <a:pt x="886" y="58"/>
                  </a:lnTo>
                  <a:lnTo>
                    <a:pt x="880" y="58"/>
                  </a:lnTo>
                  <a:lnTo>
                    <a:pt x="870" y="58"/>
                  </a:lnTo>
                  <a:lnTo>
                    <a:pt x="863" y="59"/>
                  </a:lnTo>
                  <a:lnTo>
                    <a:pt x="855" y="61"/>
                  </a:lnTo>
                  <a:lnTo>
                    <a:pt x="848" y="63"/>
                  </a:lnTo>
                  <a:lnTo>
                    <a:pt x="840" y="64"/>
                  </a:lnTo>
                  <a:lnTo>
                    <a:pt x="832" y="64"/>
                  </a:lnTo>
                  <a:lnTo>
                    <a:pt x="824" y="64"/>
                  </a:lnTo>
                  <a:lnTo>
                    <a:pt x="817" y="64"/>
                  </a:lnTo>
                  <a:lnTo>
                    <a:pt x="809" y="63"/>
                  </a:lnTo>
                  <a:lnTo>
                    <a:pt x="803" y="61"/>
                  </a:lnTo>
                  <a:lnTo>
                    <a:pt x="794" y="59"/>
                  </a:lnTo>
                  <a:lnTo>
                    <a:pt x="786" y="58"/>
                  </a:lnTo>
                  <a:lnTo>
                    <a:pt x="780" y="55"/>
                  </a:lnTo>
                  <a:lnTo>
                    <a:pt x="771" y="53"/>
                  </a:lnTo>
                  <a:lnTo>
                    <a:pt x="765" y="51"/>
                  </a:lnTo>
                  <a:lnTo>
                    <a:pt x="758" y="48"/>
                  </a:lnTo>
                  <a:lnTo>
                    <a:pt x="752" y="46"/>
                  </a:lnTo>
                  <a:lnTo>
                    <a:pt x="747" y="45"/>
                  </a:lnTo>
                  <a:lnTo>
                    <a:pt x="742" y="43"/>
                  </a:lnTo>
                  <a:lnTo>
                    <a:pt x="739" y="43"/>
                  </a:lnTo>
                  <a:lnTo>
                    <a:pt x="734" y="40"/>
                  </a:lnTo>
                  <a:lnTo>
                    <a:pt x="731" y="38"/>
                  </a:lnTo>
                  <a:lnTo>
                    <a:pt x="726" y="36"/>
                  </a:lnTo>
                  <a:lnTo>
                    <a:pt x="722" y="33"/>
                  </a:lnTo>
                  <a:lnTo>
                    <a:pt x="717" y="30"/>
                  </a:lnTo>
                  <a:lnTo>
                    <a:pt x="713" y="27"/>
                  </a:lnTo>
                  <a:lnTo>
                    <a:pt x="708" y="23"/>
                  </a:lnTo>
                  <a:lnTo>
                    <a:pt x="704" y="20"/>
                  </a:lnTo>
                  <a:lnTo>
                    <a:pt x="699" y="17"/>
                  </a:lnTo>
                  <a:lnTo>
                    <a:pt x="695" y="14"/>
                  </a:lnTo>
                  <a:lnTo>
                    <a:pt x="690" y="10"/>
                  </a:lnTo>
                  <a:lnTo>
                    <a:pt x="686" y="7"/>
                  </a:lnTo>
                  <a:lnTo>
                    <a:pt x="680" y="4"/>
                  </a:lnTo>
                  <a:lnTo>
                    <a:pt x="673" y="2"/>
                  </a:lnTo>
                  <a:lnTo>
                    <a:pt x="667" y="0"/>
                  </a:lnTo>
                  <a:lnTo>
                    <a:pt x="660" y="2"/>
                  </a:lnTo>
                  <a:lnTo>
                    <a:pt x="652" y="4"/>
                  </a:lnTo>
                  <a:lnTo>
                    <a:pt x="645" y="7"/>
                  </a:lnTo>
                  <a:lnTo>
                    <a:pt x="639" y="9"/>
                  </a:lnTo>
                  <a:lnTo>
                    <a:pt x="636" y="10"/>
                  </a:lnTo>
                  <a:lnTo>
                    <a:pt x="632" y="12"/>
                  </a:lnTo>
                  <a:lnTo>
                    <a:pt x="631" y="12"/>
                  </a:lnTo>
                  <a:close/>
                </a:path>
              </a:pathLst>
            </a:custGeom>
            <a:solidFill>
              <a:srgbClr val="BF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2" name="Freeform 27">
              <a:extLst>
                <a:ext uri="{FF2B5EF4-FFF2-40B4-BE49-F238E27FC236}">
                  <a16:creationId xmlns:a16="http://schemas.microsoft.com/office/drawing/2014/main" id="{6ED072F9-040A-DC68-A7F6-B2DC0D27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988" y="3779838"/>
              <a:ext cx="157163" cy="157163"/>
            </a:xfrm>
            <a:custGeom>
              <a:avLst/>
              <a:gdLst>
                <a:gd name="T0" fmla="*/ 2147483647 w 99"/>
                <a:gd name="T1" fmla="*/ 0 h 99"/>
                <a:gd name="T2" fmla="*/ 2147483647 w 99"/>
                <a:gd name="T3" fmla="*/ 2147483647 h 99"/>
                <a:gd name="T4" fmla="*/ 2147483647 w 99"/>
                <a:gd name="T5" fmla="*/ 2147483647 h 99"/>
                <a:gd name="T6" fmla="*/ 2147483647 w 99"/>
                <a:gd name="T7" fmla="*/ 2147483647 h 99"/>
                <a:gd name="T8" fmla="*/ 2147483647 w 99"/>
                <a:gd name="T9" fmla="*/ 2147483647 h 99"/>
                <a:gd name="T10" fmla="*/ 2147483647 w 99"/>
                <a:gd name="T11" fmla="*/ 2147483647 h 99"/>
                <a:gd name="T12" fmla="*/ 2147483647 w 99"/>
                <a:gd name="T13" fmla="*/ 2147483647 h 99"/>
                <a:gd name="T14" fmla="*/ 0 w 99"/>
                <a:gd name="T15" fmla="*/ 2147483647 h 99"/>
                <a:gd name="T16" fmla="*/ 2147483647 w 99"/>
                <a:gd name="T17" fmla="*/ 2147483647 h 99"/>
                <a:gd name="T18" fmla="*/ 2147483647 w 99"/>
                <a:gd name="T19" fmla="*/ 2147483647 h 99"/>
                <a:gd name="T20" fmla="*/ 2147483647 w 99"/>
                <a:gd name="T21" fmla="*/ 2147483647 h 99"/>
                <a:gd name="T22" fmla="*/ 2147483647 w 99"/>
                <a:gd name="T23" fmla="*/ 2147483647 h 99"/>
                <a:gd name="T24" fmla="*/ 2147483647 w 99"/>
                <a:gd name="T25" fmla="*/ 2147483647 h 99"/>
                <a:gd name="T26" fmla="*/ 2147483647 w 99"/>
                <a:gd name="T27" fmla="*/ 2147483647 h 99"/>
                <a:gd name="T28" fmla="*/ 2147483647 w 99"/>
                <a:gd name="T29" fmla="*/ 2147483647 h 99"/>
                <a:gd name="T30" fmla="*/ 2147483647 w 99"/>
                <a:gd name="T31" fmla="*/ 2147483647 h 99"/>
                <a:gd name="T32" fmla="*/ 2147483647 w 99"/>
                <a:gd name="T33" fmla="*/ 2147483647 h 99"/>
                <a:gd name="T34" fmla="*/ 2147483647 w 99"/>
                <a:gd name="T35" fmla="*/ 2147483647 h 99"/>
                <a:gd name="T36" fmla="*/ 2147483647 w 99"/>
                <a:gd name="T37" fmla="*/ 2147483647 h 99"/>
                <a:gd name="T38" fmla="*/ 2147483647 w 99"/>
                <a:gd name="T39" fmla="*/ 2147483647 h 99"/>
                <a:gd name="T40" fmla="*/ 2147483647 w 99"/>
                <a:gd name="T41" fmla="*/ 2147483647 h 99"/>
                <a:gd name="T42" fmla="*/ 2147483647 w 99"/>
                <a:gd name="T43" fmla="*/ 2147483647 h 99"/>
                <a:gd name="T44" fmla="*/ 2147483647 w 99"/>
                <a:gd name="T45" fmla="*/ 2147483647 h 99"/>
                <a:gd name="T46" fmla="*/ 2147483647 w 99"/>
                <a:gd name="T47" fmla="*/ 2147483647 h 99"/>
                <a:gd name="T48" fmla="*/ 2147483647 w 99"/>
                <a:gd name="T49" fmla="*/ 2147483647 h 99"/>
                <a:gd name="T50" fmla="*/ 2147483647 w 99"/>
                <a:gd name="T51" fmla="*/ 2147483647 h 99"/>
                <a:gd name="T52" fmla="*/ 2147483647 w 99"/>
                <a:gd name="T53" fmla="*/ 2147483647 h 99"/>
                <a:gd name="T54" fmla="*/ 2147483647 w 99"/>
                <a:gd name="T55" fmla="*/ 2147483647 h 99"/>
                <a:gd name="T56" fmla="*/ 2147483647 w 99"/>
                <a:gd name="T57" fmla="*/ 2147483647 h 99"/>
                <a:gd name="T58" fmla="*/ 2147483647 w 99"/>
                <a:gd name="T59" fmla="*/ 2147483647 h 99"/>
                <a:gd name="T60" fmla="*/ 2147483647 w 99"/>
                <a:gd name="T61" fmla="*/ 2147483647 h 99"/>
                <a:gd name="T62" fmla="*/ 2147483647 w 99"/>
                <a:gd name="T63" fmla="*/ 2147483647 h 99"/>
                <a:gd name="T64" fmla="*/ 2147483647 w 99"/>
                <a:gd name="T65" fmla="*/ 2147483647 h 99"/>
                <a:gd name="T66" fmla="*/ 2147483647 w 99"/>
                <a:gd name="T67" fmla="*/ 0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99"/>
                <a:gd name="T104" fmla="*/ 99 w 99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99">
                  <a:moveTo>
                    <a:pt x="61" y="0"/>
                  </a:moveTo>
                  <a:lnTo>
                    <a:pt x="58" y="0"/>
                  </a:lnTo>
                  <a:lnTo>
                    <a:pt x="56" y="0"/>
                  </a:lnTo>
                  <a:lnTo>
                    <a:pt x="53" y="2"/>
                  </a:lnTo>
                  <a:lnTo>
                    <a:pt x="50" y="4"/>
                  </a:lnTo>
                  <a:lnTo>
                    <a:pt x="45" y="7"/>
                  </a:lnTo>
                  <a:lnTo>
                    <a:pt x="40" y="9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3" y="18"/>
                  </a:lnTo>
                  <a:lnTo>
                    <a:pt x="18" y="23"/>
                  </a:lnTo>
                  <a:lnTo>
                    <a:pt x="14" y="27"/>
                  </a:lnTo>
                  <a:lnTo>
                    <a:pt x="10" y="30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2" y="48"/>
                  </a:lnTo>
                  <a:lnTo>
                    <a:pt x="2" y="53"/>
                  </a:lnTo>
                  <a:lnTo>
                    <a:pt x="5" y="56"/>
                  </a:lnTo>
                  <a:lnTo>
                    <a:pt x="7" y="61"/>
                  </a:lnTo>
                  <a:lnTo>
                    <a:pt x="9" y="66"/>
                  </a:lnTo>
                  <a:lnTo>
                    <a:pt x="12" y="71"/>
                  </a:lnTo>
                  <a:lnTo>
                    <a:pt x="14" y="76"/>
                  </a:lnTo>
                  <a:lnTo>
                    <a:pt x="17" y="79"/>
                  </a:lnTo>
                  <a:lnTo>
                    <a:pt x="18" y="84"/>
                  </a:lnTo>
                  <a:lnTo>
                    <a:pt x="22" y="87"/>
                  </a:lnTo>
                  <a:lnTo>
                    <a:pt x="25" y="92"/>
                  </a:lnTo>
                  <a:lnTo>
                    <a:pt x="28" y="95"/>
                  </a:lnTo>
                  <a:lnTo>
                    <a:pt x="32" y="99"/>
                  </a:lnTo>
                  <a:lnTo>
                    <a:pt x="33" y="95"/>
                  </a:lnTo>
                  <a:lnTo>
                    <a:pt x="36" y="95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30" y="53"/>
                  </a:lnTo>
                  <a:lnTo>
                    <a:pt x="35" y="58"/>
                  </a:lnTo>
                  <a:lnTo>
                    <a:pt x="41" y="64"/>
                  </a:lnTo>
                  <a:lnTo>
                    <a:pt x="48" y="69"/>
                  </a:lnTo>
                  <a:lnTo>
                    <a:pt x="54" y="74"/>
                  </a:lnTo>
                  <a:lnTo>
                    <a:pt x="59" y="76"/>
                  </a:lnTo>
                  <a:lnTo>
                    <a:pt x="63" y="76"/>
                  </a:lnTo>
                  <a:lnTo>
                    <a:pt x="66" y="69"/>
                  </a:lnTo>
                  <a:lnTo>
                    <a:pt x="66" y="64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4" y="59"/>
                  </a:lnTo>
                  <a:lnTo>
                    <a:pt x="69" y="64"/>
                  </a:lnTo>
                  <a:lnTo>
                    <a:pt x="76" y="66"/>
                  </a:lnTo>
                  <a:lnTo>
                    <a:pt x="81" y="66"/>
                  </a:lnTo>
                  <a:lnTo>
                    <a:pt x="81" y="63"/>
                  </a:lnTo>
                  <a:lnTo>
                    <a:pt x="82" y="58"/>
                  </a:lnTo>
                  <a:lnTo>
                    <a:pt x="82" y="53"/>
                  </a:lnTo>
                  <a:lnTo>
                    <a:pt x="82" y="51"/>
                  </a:lnTo>
                  <a:lnTo>
                    <a:pt x="84" y="51"/>
                  </a:lnTo>
                  <a:lnTo>
                    <a:pt x="87" y="49"/>
                  </a:lnTo>
                  <a:lnTo>
                    <a:pt x="90" y="48"/>
                  </a:lnTo>
                  <a:lnTo>
                    <a:pt x="95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7" y="25"/>
                  </a:lnTo>
                  <a:lnTo>
                    <a:pt x="82" y="18"/>
                  </a:lnTo>
                  <a:lnTo>
                    <a:pt x="74" y="12"/>
                  </a:lnTo>
                  <a:lnTo>
                    <a:pt x="69" y="5"/>
                  </a:lnTo>
                  <a:lnTo>
                    <a:pt x="64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3" name="Freeform 28">
              <a:extLst>
                <a:ext uri="{FF2B5EF4-FFF2-40B4-BE49-F238E27FC236}">
                  <a16:creationId xmlns:a16="http://schemas.microsoft.com/office/drawing/2014/main" id="{BA9D9034-1923-83FA-8807-7138F7D54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3119438"/>
              <a:ext cx="125413" cy="153988"/>
            </a:xfrm>
            <a:custGeom>
              <a:avLst/>
              <a:gdLst>
                <a:gd name="T0" fmla="*/ 2147483647 w 79"/>
                <a:gd name="T1" fmla="*/ 2147483647 h 97"/>
                <a:gd name="T2" fmla="*/ 2147483647 w 79"/>
                <a:gd name="T3" fmla="*/ 2147483647 h 97"/>
                <a:gd name="T4" fmla="*/ 2147483647 w 79"/>
                <a:gd name="T5" fmla="*/ 2147483647 h 97"/>
                <a:gd name="T6" fmla="*/ 2147483647 w 79"/>
                <a:gd name="T7" fmla="*/ 2147483647 h 97"/>
                <a:gd name="T8" fmla="*/ 2147483647 w 79"/>
                <a:gd name="T9" fmla="*/ 2147483647 h 97"/>
                <a:gd name="T10" fmla="*/ 2147483647 w 79"/>
                <a:gd name="T11" fmla="*/ 2147483647 h 97"/>
                <a:gd name="T12" fmla="*/ 2147483647 w 79"/>
                <a:gd name="T13" fmla="*/ 2147483647 h 97"/>
                <a:gd name="T14" fmla="*/ 0 w 79"/>
                <a:gd name="T15" fmla="*/ 2147483647 h 97"/>
                <a:gd name="T16" fmla="*/ 2147483647 w 79"/>
                <a:gd name="T17" fmla="*/ 2147483647 h 97"/>
                <a:gd name="T18" fmla="*/ 2147483647 w 79"/>
                <a:gd name="T19" fmla="*/ 2147483647 h 97"/>
                <a:gd name="T20" fmla="*/ 2147483647 w 79"/>
                <a:gd name="T21" fmla="*/ 2147483647 h 97"/>
                <a:gd name="T22" fmla="*/ 2147483647 w 79"/>
                <a:gd name="T23" fmla="*/ 2147483647 h 97"/>
                <a:gd name="T24" fmla="*/ 2147483647 w 79"/>
                <a:gd name="T25" fmla="*/ 2147483647 h 97"/>
                <a:gd name="T26" fmla="*/ 2147483647 w 79"/>
                <a:gd name="T27" fmla="*/ 2147483647 h 97"/>
                <a:gd name="T28" fmla="*/ 2147483647 w 79"/>
                <a:gd name="T29" fmla="*/ 2147483647 h 97"/>
                <a:gd name="T30" fmla="*/ 2147483647 w 79"/>
                <a:gd name="T31" fmla="*/ 2147483647 h 97"/>
                <a:gd name="T32" fmla="*/ 2147483647 w 79"/>
                <a:gd name="T33" fmla="*/ 2147483647 h 97"/>
                <a:gd name="T34" fmla="*/ 2147483647 w 79"/>
                <a:gd name="T35" fmla="*/ 2147483647 h 97"/>
                <a:gd name="T36" fmla="*/ 2147483647 w 79"/>
                <a:gd name="T37" fmla="*/ 2147483647 h 97"/>
                <a:gd name="T38" fmla="*/ 2147483647 w 79"/>
                <a:gd name="T39" fmla="*/ 2147483647 h 97"/>
                <a:gd name="T40" fmla="*/ 2147483647 w 79"/>
                <a:gd name="T41" fmla="*/ 2147483647 h 97"/>
                <a:gd name="T42" fmla="*/ 2147483647 w 79"/>
                <a:gd name="T43" fmla="*/ 2147483647 h 97"/>
                <a:gd name="T44" fmla="*/ 2147483647 w 79"/>
                <a:gd name="T45" fmla="*/ 2147483647 h 97"/>
                <a:gd name="T46" fmla="*/ 2147483647 w 79"/>
                <a:gd name="T47" fmla="*/ 2147483647 h 97"/>
                <a:gd name="T48" fmla="*/ 2147483647 w 79"/>
                <a:gd name="T49" fmla="*/ 2147483647 h 97"/>
                <a:gd name="T50" fmla="*/ 2147483647 w 79"/>
                <a:gd name="T51" fmla="*/ 2147483647 h 97"/>
                <a:gd name="T52" fmla="*/ 2147483647 w 79"/>
                <a:gd name="T53" fmla="*/ 2147483647 h 97"/>
                <a:gd name="T54" fmla="*/ 2147483647 w 79"/>
                <a:gd name="T55" fmla="*/ 2147483647 h 97"/>
                <a:gd name="T56" fmla="*/ 2147483647 w 79"/>
                <a:gd name="T57" fmla="*/ 2147483647 h 97"/>
                <a:gd name="T58" fmla="*/ 2147483647 w 79"/>
                <a:gd name="T59" fmla="*/ 0 h 97"/>
                <a:gd name="T60" fmla="*/ 2147483647 w 79"/>
                <a:gd name="T61" fmla="*/ 2147483647 h 97"/>
                <a:gd name="T62" fmla="*/ 2147483647 w 79"/>
                <a:gd name="T63" fmla="*/ 2147483647 h 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"/>
                <a:gd name="T97" fmla="*/ 0 h 97"/>
                <a:gd name="T98" fmla="*/ 79 w 79"/>
                <a:gd name="T99" fmla="*/ 97 h 9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" h="97">
                  <a:moveTo>
                    <a:pt x="43" y="4"/>
                  </a:moveTo>
                  <a:lnTo>
                    <a:pt x="43" y="7"/>
                  </a:lnTo>
                  <a:lnTo>
                    <a:pt x="43" y="10"/>
                  </a:lnTo>
                  <a:lnTo>
                    <a:pt x="43" y="13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8" y="15"/>
                  </a:lnTo>
                  <a:lnTo>
                    <a:pt x="33" y="15"/>
                  </a:lnTo>
                  <a:lnTo>
                    <a:pt x="26" y="17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8" y="25"/>
                  </a:lnTo>
                  <a:lnTo>
                    <a:pt x="5" y="31"/>
                  </a:lnTo>
                  <a:lnTo>
                    <a:pt x="2" y="38"/>
                  </a:lnTo>
                  <a:lnTo>
                    <a:pt x="2" y="46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3" y="64"/>
                  </a:lnTo>
                  <a:lnTo>
                    <a:pt x="5" y="69"/>
                  </a:lnTo>
                  <a:lnTo>
                    <a:pt x="7" y="72"/>
                  </a:lnTo>
                  <a:lnTo>
                    <a:pt x="8" y="74"/>
                  </a:lnTo>
                  <a:lnTo>
                    <a:pt x="10" y="79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28" y="97"/>
                  </a:lnTo>
                  <a:lnTo>
                    <a:pt x="30" y="95"/>
                  </a:lnTo>
                  <a:lnTo>
                    <a:pt x="35" y="92"/>
                  </a:lnTo>
                  <a:lnTo>
                    <a:pt x="38" y="89"/>
                  </a:lnTo>
                  <a:lnTo>
                    <a:pt x="40" y="87"/>
                  </a:lnTo>
                  <a:lnTo>
                    <a:pt x="51" y="84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6" y="69"/>
                  </a:lnTo>
                  <a:lnTo>
                    <a:pt x="61" y="71"/>
                  </a:lnTo>
                  <a:lnTo>
                    <a:pt x="66" y="71"/>
                  </a:lnTo>
                  <a:lnTo>
                    <a:pt x="67" y="71"/>
                  </a:lnTo>
                  <a:lnTo>
                    <a:pt x="69" y="72"/>
                  </a:lnTo>
                  <a:lnTo>
                    <a:pt x="69" y="69"/>
                  </a:lnTo>
                  <a:lnTo>
                    <a:pt x="67" y="66"/>
                  </a:lnTo>
                  <a:lnTo>
                    <a:pt x="67" y="61"/>
                  </a:lnTo>
                  <a:lnTo>
                    <a:pt x="66" y="58"/>
                  </a:lnTo>
                  <a:lnTo>
                    <a:pt x="64" y="49"/>
                  </a:lnTo>
                  <a:lnTo>
                    <a:pt x="64" y="46"/>
                  </a:lnTo>
                  <a:lnTo>
                    <a:pt x="66" y="48"/>
                  </a:lnTo>
                  <a:lnTo>
                    <a:pt x="69" y="49"/>
                  </a:lnTo>
                  <a:lnTo>
                    <a:pt x="72" y="51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7" y="45"/>
                  </a:lnTo>
                  <a:lnTo>
                    <a:pt x="77" y="38"/>
                  </a:lnTo>
                  <a:lnTo>
                    <a:pt x="79" y="31"/>
                  </a:lnTo>
                  <a:lnTo>
                    <a:pt x="77" y="28"/>
                  </a:lnTo>
                  <a:lnTo>
                    <a:pt x="76" y="25"/>
                  </a:lnTo>
                  <a:lnTo>
                    <a:pt x="72" y="20"/>
                  </a:lnTo>
                  <a:lnTo>
                    <a:pt x="69" y="15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58" y="4"/>
                  </a:lnTo>
                  <a:lnTo>
                    <a:pt x="56" y="2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3" y="4"/>
                  </a:lnTo>
                  <a:close/>
                </a:path>
              </a:pathLst>
            </a:custGeom>
            <a:solidFill>
              <a:srgbClr val="FF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4" name="Freeform 29">
              <a:extLst>
                <a:ext uri="{FF2B5EF4-FFF2-40B4-BE49-F238E27FC236}">
                  <a16:creationId xmlns:a16="http://schemas.microsoft.com/office/drawing/2014/main" id="{6ED83A00-256C-8EDE-5F3C-5FB9940B6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063" y="3937000"/>
              <a:ext cx="219075" cy="277813"/>
            </a:xfrm>
            <a:custGeom>
              <a:avLst/>
              <a:gdLst>
                <a:gd name="T0" fmla="*/ 2147483647 w 138"/>
                <a:gd name="T1" fmla="*/ 0 h 175"/>
                <a:gd name="T2" fmla="*/ 2147483647 w 138"/>
                <a:gd name="T3" fmla="*/ 0 h 175"/>
                <a:gd name="T4" fmla="*/ 2147483647 w 138"/>
                <a:gd name="T5" fmla="*/ 2147483647 h 175"/>
                <a:gd name="T6" fmla="*/ 2147483647 w 138"/>
                <a:gd name="T7" fmla="*/ 2147483647 h 175"/>
                <a:gd name="T8" fmla="*/ 2147483647 w 138"/>
                <a:gd name="T9" fmla="*/ 2147483647 h 175"/>
                <a:gd name="T10" fmla="*/ 2147483647 w 138"/>
                <a:gd name="T11" fmla="*/ 2147483647 h 175"/>
                <a:gd name="T12" fmla="*/ 2147483647 w 138"/>
                <a:gd name="T13" fmla="*/ 2147483647 h 175"/>
                <a:gd name="T14" fmla="*/ 2147483647 w 138"/>
                <a:gd name="T15" fmla="*/ 2147483647 h 175"/>
                <a:gd name="T16" fmla="*/ 2147483647 w 138"/>
                <a:gd name="T17" fmla="*/ 2147483647 h 175"/>
                <a:gd name="T18" fmla="*/ 2147483647 w 138"/>
                <a:gd name="T19" fmla="*/ 2147483647 h 175"/>
                <a:gd name="T20" fmla="*/ 2147483647 w 138"/>
                <a:gd name="T21" fmla="*/ 2147483647 h 175"/>
                <a:gd name="T22" fmla="*/ 2147483647 w 138"/>
                <a:gd name="T23" fmla="*/ 2147483647 h 175"/>
                <a:gd name="T24" fmla="*/ 2147483647 w 138"/>
                <a:gd name="T25" fmla="*/ 2147483647 h 175"/>
                <a:gd name="T26" fmla="*/ 2147483647 w 138"/>
                <a:gd name="T27" fmla="*/ 2147483647 h 175"/>
                <a:gd name="T28" fmla="*/ 2147483647 w 138"/>
                <a:gd name="T29" fmla="*/ 2147483647 h 175"/>
                <a:gd name="T30" fmla="*/ 2147483647 w 138"/>
                <a:gd name="T31" fmla="*/ 2147483647 h 175"/>
                <a:gd name="T32" fmla="*/ 2147483647 w 138"/>
                <a:gd name="T33" fmla="*/ 2147483647 h 175"/>
                <a:gd name="T34" fmla="*/ 0 w 138"/>
                <a:gd name="T35" fmla="*/ 2147483647 h 175"/>
                <a:gd name="T36" fmla="*/ 2147483647 w 138"/>
                <a:gd name="T37" fmla="*/ 2147483647 h 175"/>
                <a:gd name="T38" fmla="*/ 2147483647 w 138"/>
                <a:gd name="T39" fmla="*/ 2147483647 h 175"/>
                <a:gd name="T40" fmla="*/ 2147483647 w 138"/>
                <a:gd name="T41" fmla="*/ 2147483647 h 175"/>
                <a:gd name="T42" fmla="*/ 2147483647 w 138"/>
                <a:gd name="T43" fmla="*/ 2147483647 h 175"/>
                <a:gd name="T44" fmla="*/ 2147483647 w 138"/>
                <a:gd name="T45" fmla="*/ 2147483647 h 175"/>
                <a:gd name="T46" fmla="*/ 2147483647 w 138"/>
                <a:gd name="T47" fmla="*/ 2147483647 h 175"/>
                <a:gd name="T48" fmla="*/ 2147483647 w 138"/>
                <a:gd name="T49" fmla="*/ 2147483647 h 175"/>
                <a:gd name="T50" fmla="*/ 2147483647 w 138"/>
                <a:gd name="T51" fmla="*/ 2147483647 h 175"/>
                <a:gd name="T52" fmla="*/ 2147483647 w 138"/>
                <a:gd name="T53" fmla="*/ 2147483647 h 175"/>
                <a:gd name="T54" fmla="*/ 2147483647 w 138"/>
                <a:gd name="T55" fmla="*/ 2147483647 h 175"/>
                <a:gd name="T56" fmla="*/ 2147483647 w 138"/>
                <a:gd name="T57" fmla="*/ 2147483647 h 175"/>
                <a:gd name="T58" fmla="*/ 2147483647 w 138"/>
                <a:gd name="T59" fmla="*/ 2147483647 h 175"/>
                <a:gd name="T60" fmla="*/ 2147483647 w 138"/>
                <a:gd name="T61" fmla="*/ 2147483647 h 175"/>
                <a:gd name="T62" fmla="*/ 2147483647 w 138"/>
                <a:gd name="T63" fmla="*/ 2147483647 h 175"/>
                <a:gd name="T64" fmla="*/ 2147483647 w 138"/>
                <a:gd name="T65" fmla="*/ 2147483647 h 175"/>
                <a:gd name="T66" fmla="*/ 2147483647 w 138"/>
                <a:gd name="T67" fmla="*/ 2147483647 h 175"/>
                <a:gd name="T68" fmla="*/ 2147483647 w 138"/>
                <a:gd name="T69" fmla="*/ 2147483647 h 175"/>
                <a:gd name="T70" fmla="*/ 2147483647 w 138"/>
                <a:gd name="T71" fmla="*/ 21474836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175"/>
                <a:gd name="T110" fmla="*/ 138 w 138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175">
                  <a:moveTo>
                    <a:pt x="103" y="1"/>
                  </a:moveTo>
                  <a:lnTo>
                    <a:pt x="100" y="0"/>
                  </a:lnTo>
                  <a:lnTo>
                    <a:pt x="94" y="0"/>
                  </a:lnTo>
                  <a:lnTo>
                    <a:pt x="87" y="0"/>
                  </a:lnTo>
                  <a:lnTo>
                    <a:pt x="81" y="1"/>
                  </a:lnTo>
                  <a:lnTo>
                    <a:pt x="72" y="1"/>
                  </a:lnTo>
                  <a:lnTo>
                    <a:pt x="67" y="3"/>
                  </a:lnTo>
                  <a:lnTo>
                    <a:pt x="61" y="5"/>
                  </a:lnTo>
                  <a:lnTo>
                    <a:pt x="56" y="8"/>
                  </a:lnTo>
                  <a:lnTo>
                    <a:pt x="53" y="9"/>
                  </a:lnTo>
                  <a:lnTo>
                    <a:pt x="49" y="14"/>
                  </a:lnTo>
                  <a:lnTo>
                    <a:pt x="48" y="19"/>
                  </a:lnTo>
                  <a:lnTo>
                    <a:pt x="46" y="26"/>
                  </a:lnTo>
                  <a:lnTo>
                    <a:pt x="43" y="31"/>
                  </a:lnTo>
                  <a:lnTo>
                    <a:pt x="43" y="36"/>
                  </a:lnTo>
                  <a:lnTo>
                    <a:pt x="41" y="39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6" y="59"/>
                  </a:lnTo>
                  <a:lnTo>
                    <a:pt x="48" y="63"/>
                  </a:lnTo>
                  <a:lnTo>
                    <a:pt x="49" y="68"/>
                  </a:lnTo>
                  <a:lnTo>
                    <a:pt x="51" y="72"/>
                  </a:lnTo>
                  <a:lnTo>
                    <a:pt x="51" y="73"/>
                  </a:lnTo>
                  <a:lnTo>
                    <a:pt x="49" y="73"/>
                  </a:lnTo>
                  <a:lnTo>
                    <a:pt x="46" y="73"/>
                  </a:lnTo>
                  <a:lnTo>
                    <a:pt x="40" y="75"/>
                  </a:lnTo>
                  <a:lnTo>
                    <a:pt x="35" y="77"/>
                  </a:lnTo>
                  <a:lnTo>
                    <a:pt x="27" y="78"/>
                  </a:lnTo>
                  <a:lnTo>
                    <a:pt x="18" y="82"/>
                  </a:lnTo>
                  <a:lnTo>
                    <a:pt x="12" y="86"/>
                  </a:lnTo>
                  <a:lnTo>
                    <a:pt x="7" y="91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7" y="129"/>
                  </a:lnTo>
                  <a:lnTo>
                    <a:pt x="10" y="134"/>
                  </a:lnTo>
                  <a:lnTo>
                    <a:pt x="13" y="137"/>
                  </a:lnTo>
                  <a:lnTo>
                    <a:pt x="15" y="140"/>
                  </a:lnTo>
                  <a:lnTo>
                    <a:pt x="17" y="144"/>
                  </a:lnTo>
                  <a:lnTo>
                    <a:pt x="17" y="149"/>
                  </a:lnTo>
                  <a:lnTo>
                    <a:pt x="17" y="154"/>
                  </a:lnTo>
                  <a:lnTo>
                    <a:pt x="17" y="157"/>
                  </a:lnTo>
                  <a:lnTo>
                    <a:pt x="17" y="162"/>
                  </a:lnTo>
                  <a:lnTo>
                    <a:pt x="17" y="165"/>
                  </a:lnTo>
                  <a:lnTo>
                    <a:pt x="18" y="168"/>
                  </a:lnTo>
                  <a:lnTo>
                    <a:pt x="22" y="172"/>
                  </a:lnTo>
                  <a:lnTo>
                    <a:pt x="30" y="175"/>
                  </a:lnTo>
                  <a:lnTo>
                    <a:pt x="35" y="175"/>
                  </a:lnTo>
                  <a:lnTo>
                    <a:pt x="40" y="175"/>
                  </a:lnTo>
                  <a:lnTo>
                    <a:pt x="45" y="175"/>
                  </a:lnTo>
                  <a:lnTo>
                    <a:pt x="49" y="175"/>
                  </a:lnTo>
                  <a:lnTo>
                    <a:pt x="53" y="172"/>
                  </a:lnTo>
                  <a:lnTo>
                    <a:pt x="58" y="167"/>
                  </a:lnTo>
                  <a:lnTo>
                    <a:pt x="64" y="160"/>
                  </a:lnTo>
                  <a:lnTo>
                    <a:pt x="71" y="154"/>
                  </a:lnTo>
                  <a:lnTo>
                    <a:pt x="77" y="145"/>
                  </a:lnTo>
                  <a:lnTo>
                    <a:pt x="84" y="137"/>
                  </a:lnTo>
                  <a:lnTo>
                    <a:pt x="89" y="131"/>
                  </a:lnTo>
                  <a:lnTo>
                    <a:pt x="94" y="126"/>
                  </a:lnTo>
                  <a:lnTo>
                    <a:pt x="97" y="119"/>
                  </a:lnTo>
                  <a:lnTo>
                    <a:pt x="103" y="114"/>
                  </a:lnTo>
                  <a:lnTo>
                    <a:pt x="112" y="106"/>
                  </a:lnTo>
                  <a:lnTo>
                    <a:pt x="120" y="100"/>
                  </a:lnTo>
                  <a:lnTo>
                    <a:pt x="126" y="93"/>
                  </a:lnTo>
                  <a:lnTo>
                    <a:pt x="133" y="88"/>
                  </a:lnTo>
                  <a:lnTo>
                    <a:pt x="136" y="83"/>
                  </a:lnTo>
                  <a:lnTo>
                    <a:pt x="138" y="8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5" name="Freeform 30">
              <a:extLst>
                <a:ext uri="{FF2B5EF4-FFF2-40B4-BE49-F238E27FC236}">
                  <a16:creationId xmlns:a16="http://schemas.microsoft.com/office/drawing/2014/main" id="{8455CE16-4C01-183D-E06B-6C498A22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4589463"/>
              <a:ext cx="249238" cy="238125"/>
            </a:xfrm>
            <a:custGeom>
              <a:avLst/>
              <a:gdLst>
                <a:gd name="T0" fmla="*/ 2147483647 w 157"/>
                <a:gd name="T1" fmla="*/ 2147483647 h 150"/>
                <a:gd name="T2" fmla="*/ 2147483647 w 157"/>
                <a:gd name="T3" fmla="*/ 2147483647 h 150"/>
                <a:gd name="T4" fmla="*/ 2147483647 w 157"/>
                <a:gd name="T5" fmla="*/ 2147483647 h 150"/>
                <a:gd name="T6" fmla="*/ 2147483647 w 157"/>
                <a:gd name="T7" fmla="*/ 2147483647 h 150"/>
                <a:gd name="T8" fmla="*/ 2147483647 w 157"/>
                <a:gd name="T9" fmla="*/ 2147483647 h 150"/>
                <a:gd name="T10" fmla="*/ 2147483647 w 157"/>
                <a:gd name="T11" fmla="*/ 2147483647 h 150"/>
                <a:gd name="T12" fmla="*/ 2147483647 w 157"/>
                <a:gd name="T13" fmla="*/ 2147483647 h 150"/>
                <a:gd name="T14" fmla="*/ 2147483647 w 157"/>
                <a:gd name="T15" fmla="*/ 2147483647 h 150"/>
                <a:gd name="T16" fmla="*/ 2147483647 w 157"/>
                <a:gd name="T17" fmla="*/ 2147483647 h 150"/>
                <a:gd name="T18" fmla="*/ 2147483647 w 157"/>
                <a:gd name="T19" fmla="*/ 2147483647 h 150"/>
                <a:gd name="T20" fmla="*/ 2147483647 w 157"/>
                <a:gd name="T21" fmla="*/ 2147483647 h 150"/>
                <a:gd name="T22" fmla="*/ 2147483647 w 157"/>
                <a:gd name="T23" fmla="*/ 2147483647 h 150"/>
                <a:gd name="T24" fmla="*/ 2147483647 w 157"/>
                <a:gd name="T25" fmla="*/ 2147483647 h 150"/>
                <a:gd name="T26" fmla="*/ 2147483647 w 157"/>
                <a:gd name="T27" fmla="*/ 2147483647 h 150"/>
                <a:gd name="T28" fmla="*/ 2147483647 w 157"/>
                <a:gd name="T29" fmla="*/ 2147483647 h 150"/>
                <a:gd name="T30" fmla="*/ 2147483647 w 157"/>
                <a:gd name="T31" fmla="*/ 2147483647 h 150"/>
                <a:gd name="T32" fmla="*/ 2147483647 w 157"/>
                <a:gd name="T33" fmla="*/ 2147483647 h 150"/>
                <a:gd name="T34" fmla="*/ 2147483647 w 157"/>
                <a:gd name="T35" fmla="*/ 2147483647 h 150"/>
                <a:gd name="T36" fmla="*/ 2147483647 w 157"/>
                <a:gd name="T37" fmla="*/ 2147483647 h 150"/>
                <a:gd name="T38" fmla="*/ 2147483647 w 157"/>
                <a:gd name="T39" fmla="*/ 2147483647 h 150"/>
                <a:gd name="T40" fmla="*/ 0 w 157"/>
                <a:gd name="T41" fmla="*/ 2147483647 h 150"/>
                <a:gd name="T42" fmla="*/ 0 w 157"/>
                <a:gd name="T43" fmla="*/ 2147483647 h 150"/>
                <a:gd name="T44" fmla="*/ 2147483647 w 157"/>
                <a:gd name="T45" fmla="*/ 2147483647 h 150"/>
                <a:gd name="T46" fmla="*/ 2147483647 w 157"/>
                <a:gd name="T47" fmla="*/ 2147483647 h 150"/>
                <a:gd name="T48" fmla="*/ 2147483647 w 157"/>
                <a:gd name="T49" fmla="*/ 2147483647 h 150"/>
                <a:gd name="T50" fmla="*/ 2147483647 w 157"/>
                <a:gd name="T51" fmla="*/ 2147483647 h 150"/>
                <a:gd name="T52" fmla="*/ 2147483647 w 157"/>
                <a:gd name="T53" fmla="*/ 2147483647 h 150"/>
                <a:gd name="T54" fmla="*/ 2147483647 w 157"/>
                <a:gd name="T55" fmla="*/ 2147483647 h 150"/>
                <a:gd name="T56" fmla="*/ 2147483647 w 157"/>
                <a:gd name="T57" fmla="*/ 2147483647 h 150"/>
                <a:gd name="T58" fmla="*/ 2147483647 w 157"/>
                <a:gd name="T59" fmla="*/ 2147483647 h 150"/>
                <a:gd name="T60" fmla="*/ 2147483647 w 157"/>
                <a:gd name="T61" fmla="*/ 2147483647 h 150"/>
                <a:gd name="T62" fmla="*/ 2147483647 w 157"/>
                <a:gd name="T63" fmla="*/ 2147483647 h 150"/>
                <a:gd name="T64" fmla="*/ 2147483647 w 157"/>
                <a:gd name="T65" fmla="*/ 2147483647 h 150"/>
                <a:gd name="T66" fmla="*/ 2147483647 w 157"/>
                <a:gd name="T67" fmla="*/ 2147483647 h 150"/>
                <a:gd name="T68" fmla="*/ 2147483647 w 157"/>
                <a:gd name="T69" fmla="*/ 2147483647 h 150"/>
                <a:gd name="T70" fmla="*/ 2147483647 w 157"/>
                <a:gd name="T71" fmla="*/ 2147483647 h 150"/>
                <a:gd name="T72" fmla="*/ 2147483647 w 157"/>
                <a:gd name="T73" fmla="*/ 2147483647 h 150"/>
                <a:gd name="T74" fmla="*/ 2147483647 w 157"/>
                <a:gd name="T75" fmla="*/ 2147483647 h 150"/>
                <a:gd name="T76" fmla="*/ 2147483647 w 157"/>
                <a:gd name="T77" fmla="*/ 2147483647 h 150"/>
                <a:gd name="T78" fmla="*/ 2147483647 w 157"/>
                <a:gd name="T79" fmla="*/ 2147483647 h 150"/>
                <a:gd name="T80" fmla="*/ 2147483647 w 157"/>
                <a:gd name="T81" fmla="*/ 2147483647 h 150"/>
                <a:gd name="T82" fmla="*/ 2147483647 w 157"/>
                <a:gd name="T83" fmla="*/ 2147483647 h 150"/>
                <a:gd name="T84" fmla="*/ 2147483647 w 157"/>
                <a:gd name="T85" fmla="*/ 2147483647 h 150"/>
                <a:gd name="T86" fmla="*/ 2147483647 w 157"/>
                <a:gd name="T87" fmla="*/ 2147483647 h 150"/>
                <a:gd name="T88" fmla="*/ 2147483647 w 157"/>
                <a:gd name="T89" fmla="*/ 2147483647 h 150"/>
                <a:gd name="T90" fmla="*/ 2147483647 w 157"/>
                <a:gd name="T91" fmla="*/ 2147483647 h 150"/>
                <a:gd name="T92" fmla="*/ 2147483647 w 157"/>
                <a:gd name="T93" fmla="*/ 2147483647 h 150"/>
                <a:gd name="T94" fmla="*/ 2147483647 w 157"/>
                <a:gd name="T95" fmla="*/ 2147483647 h 150"/>
                <a:gd name="T96" fmla="*/ 2147483647 w 157"/>
                <a:gd name="T97" fmla="*/ 2147483647 h 150"/>
                <a:gd name="T98" fmla="*/ 2147483647 w 157"/>
                <a:gd name="T99" fmla="*/ 0 h 150"/>
                <a:gd name="T100" fmla="*/ 2147483647 w 157"/>
                <a:gd name="T101" fmla="*/ 2147483647 h 150"/>
                <a:gd name="T102" fmla="*/ 2147483647 w 157"/>
                <a:gd name="T103" fmla="*/ 2147483647 h 150"/>
                <a:gd name="T104" fmla="*/ 2147483647 w 157"/>
                <a:gd name="T105" fmla="*/ 2147483647 h 150"/>
                <a:gd name="T106" fmla="*/ 2147483647 w 157"/>
                <a:gd name="T107" fmla="*/ 2147483647 h 1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7"/>
                <a:gd name="T163" fmla="*/ 0 h 150"/>
                <a:gd name="T164" fmla="*/ 157 w 157"/>
                <a:gd name="T165" fmla="*/ 150 h 1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7" h="150">
                  <a:moveTo>
                    <a:pt x="106" y="18"/>
                  </a:moveTo>
                  <a:lnTo>
                    <a:pt x="103" y="16"/>
                  </a:lnTo>
                  <a:lnTo>
                    <a:pt x="98" y="14"/>
                  </a:lnTo>
                  <a:lnTo>
                    <a:pt x="95" y="11"/>
                  </a:lnTo>
                  <a:lnTo>
                    <a:pt x="91" y="10"/>
                  </a:lnTo>
                  <a:lnTo>
                    <a:pt x="87" y="8"/>
                  </a:lnTo>
                  <a:lnTo>
                    <a:pt x="82" y="6"/>
                  </a:lnTo>
                  <a:lnTo>
                    <a:pt x="77" y="5"/>
                  </a:lnTo>
                  <a:lnTo>
                    <a:pt x="72" y="3"/>
                  </a:lnTo>
                  <a:lnTo>
                    <a:pt x="67" y="1"/>
                  </a:lnTo>
                  <a:lnTo>
                    <a:pt x="62" y="1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49" y="1"/>
                  </a:lnTo>
                  <a:lnTo>
                    <a:pt x="46" y="3"/>
                  </a:lnTo>
                  <a:lnTo>
                    <a:pt x="39" y="6"/>
                  </a:lnTo>
                  <a:lnTo>
                    <a:pt x="34" y="11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19" y="31"/>
                  </a:lnTo>
                  <a:lnTo>
                    <a:pt x="18" y="39"/>
                  </a:lnTo>
                  <a:lnTo>
                    <a:pt x="16" y="44"/>
                  </a:lnTo>
                  <a:lnTo>
                    <a:pt x="16" y="49"/>
                  </a:lnTo>
                  <a:lnTo>
                    <a:pt x="16" y="52"/>
                  </a:lnTo>
                  <a:lnTo>
                    <a:pt x="18" y="57"/>
                  </a:lnTo>
                  <a:lnTo>
                    <a:pt x="19" y="62"/>
                  </a:lnTo>
                  <a:lnTo>
                    <a:pt x="23" y="67"/>
                  </a:lnTo>
                  <a:lnTo>
                    <a:pt x="24" y="72"/>
                  </a:lnTo>
                  <a:lnTo>
                    <a:pt x="28" y="77"/>
                  </a:lnTo>
                  <a:lnTo>
                    <a:pt x="29" y="80"/>
                  </a:lnTo>
                  <a:lnTo>
                    <a:pt x="31" y="82"/>
                  </a:lnTo>
                  <a:lnTo>
                    <a:pt x="29" y="82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8" y="88"/>
                  </a:lnTo>
                  <a:lnTo>
                    <a:pt x="11" y="93"/>
                  </a:lnTo>
                  <a:lnTo>
                    <a:pt x="6" y="100"/>
                  </a:lnTo>
                  <a:lnTo>
                    <a:pt x="5" y="103"/>
                  </a:lnTo>
                  <a:lnTo>
                    <a:pt x="3" y="106"/>
                  </a:lnTo>
                  <a:lnTo>
                    <a:pt x="1" y="111"/>
                  </a:lnTo>
                  <a:lnTo>
                    <a:pt x="1" y="116"/>
                  </a:lnTo>
                  <a:lnTo>
                    <a:pt x="0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32"/>
                  </a:lnTo>
                  <a:lnTo>
                    <a:pt x="5" y="137"/>
                  </a:lnTo>
                  <a:lnTo>
                    <a:pt x="10" y="144"/>
                  </a:lnTo>
                  <a:lnTo>
                    <a:pt x="15" y="145"/>
                  </a:lnTo>
                  <a:lnTo>
                    <a:pt x="18" y="149"/>
                  </a:lnTo>
                  <a:lnTo>
                    <a:pt x="19" y="150"/>
                  </a:lnTo>
                  <a:lnTo>
                    <a:pt x="21" y="150"/>
                  </a:lnTo>
                  <a:lnTo>
                    <a:pt x="24" y="149"/>
                  </a:lnTo>
                  <a:lnTo>
                    <a:pt x="31" y="147"/>
                  </a:lnTo>
                  <a:lnTo>
                    <a:pt x="37" y="145"/>
                  </a:lnTo>
                  <a:lnTo>
                    <a:pt x="42" y="145"/>
                  </a:lnTo>
                  <a:lnTo>
                    <a:pt x="46" y="145"/>
                  </a:lnTo>
                  <a:lnTo>
                    <a:pt x="51" y="145"/>
                  </a:lnTo>
                  <a:lnTo>
                    <a:pt x="55" y="147"/>
                  </a:lnTo>
                  <a:lnTo>
                    <a:pt x="60" y="149"/>
                  </a:lnTo>
                  <a:lnTo>
                    <a:pt x="65" y="149"/>
                  </a:lnTo>
                  <a:lnTo>
                    <a:pt x="70" y="149"/>
                  </a:lnTo>
                  <a:lnTo>
                    <a:pt x="73" y="149"/>
                  </a:lnTo>
                  <a:lnTo>
                    <a:pt x="75" y="145"/>
                  </a:lnTo>
                  <a:lnTo>
                    <a:pt x="78" y="142"/>
                  </a:lnTo>
                  <a:lnTo>
                    <a:pt x="82" y="139"/>
                  </a:lnTo>
                  <a:lnTo>
                    <a:pt x="87" y="134"/>
                  </a:lnTo>
                  <a:lnTo>
                    <a:pt x="88" y="129"/>
                  </a:lnTo>
                  <a:lnTo>
                    <a:pt x="91" y="124"/>
                  </a:lnTo>
                  <a:lnTo>
                    <a:pt x="93" y="121"/>
                  </a:lnTo>
                  <a:lnTo>
                    <a:pt x="93" y="118"/>
                  </a:lnTo>
                  <a:lnTo>
                    <a:pt x="93" y="114"/>
                  </a:lnTo>
                  <a:lnTo>
                    <a:pt x="93" y="109"/>
                  </a:lnTo>
                  <a:lnTo>
                    <a:pt x="95" y="106"/>
                  </a:lnTo>
                  <a:lnTo>
                    <a:pt x="96" y="101"/>
                  </a:lnTo>
                  <a:lnTo>
                    <a:pt x="98" y="96"/>
                  </a:lnTo>
                  <a:lnTo>
                    <a:pt x="100" y="93"/>
                  </a:lnTo>
                  <a:lnTo>
                    <a:pt x="101" y="90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11" y="85"/>
                  </a:lnTo>
                  <a:lnTo>
                    <a:pt x="114" y="82"/>
                  </a:lnTo>
                  <a:lnTo>
                    <a:pt x="123" y="78"/>
                  </a:lnTo>
                  <a:lnTo>
                    <a:pt x="129" y="72"/>
                  </a:lnTo>
                  <a:lnTo>
                    <a:pt x="136" y="65"/>
                  </a:lnTo>
                  <a:lnTo>
                    <a:pt x="139" y="60"/>
                  </a:lnTo>
                  <a:lnTo>
                    <a:pt x="142" y="57"/>
                  </a:lnTo>
                  <a:lnTo>
                    <a:pt x="147" y="52"/>
                  </a:lnTo>
                  <a:lnTo>
                    <a:pt x="150" y="47"/>
                  </a:lnTo>
                  <a:lnTo>
                    <a:pt x="152" y="41"/>
                  </a:lnTo>
                  <a:lnTo>
                    <a:pt x="154" y="36"/>
                  </a:lnTo>
                  <a:lnTo>
                    <a:pt x="155" y="31"/>
                  </a:lnTo>
                  <a:lnTo>
                    <a:pt x="157" y="28"/>
                  </a:lnTo>
                  <a:lnTo>
                    <a:pt x="157" y="19"/>
                  </a:lnTo>
                  <a:lnTo>
                    <a:pt x="157" y="14"/>
                  </a:lnTo>
                  <a:lnTo>
                    <a:pt x="154" y="8"/>
                  </a:lnTo>
                  <a:lnTo>
                    <a:pt x="150" y="5"/>
                  </a:lnTo>
                  <a:lnTo>
                    <a:pt x="146" y="3"/>
                  </a:lnTo>
                  <a:lnTo>
                    <a:pt x="141" y="1"/>
                  </a:lnTo>
                  <a:lnTo>
                    <a:pt x="136" y="0"/>
                  </a:lnTo>
                  <a:lnTo>
                    <a:pt x="129" y="1"/>
                  </a:lnTo>
                  <a:lnTo>
                    <a:pt x="123" y="5"/>
                  </a:lnTo>
                  <a:lnTo>
                    <a:pt x="118" y="8"/>
                  </a:lnTo>
                  <a:lnTo>
                    <a:pt x="113" y="11"/>
                  </a:lnTo>
                  <a:lnTo>
                    <a:pt x="110" y="14"/>
                  </a:lnTo>
                  <a:lnTo>
                    <a:pt x="106" y="16"/>
                  </a:lnTo>
                  <a:lnTo>
                    <a:pt x="10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6" name="Freeform 31">
              <a:extLst>
                <a:ext uri="{FF2B5EF4-FFF2-40B4-BE49-F238E27FC236}">
                  <a16:creationId xmlns:a16="http://schemas.microsoft.com/office/drawing/2014/main" id="{56E79367-A392-FE51-1A98-188C9AB76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4806950"/>
              <a:ext cx="296863" cy="234950"/>
            </a:xfrm>
            <a:custGeom>
              <a:avLst/>
              <a:gdLst>
                <a:gd name="T0" fmla="*/ 2147483647 w 187"/>
                <a:gd name="T1" fmla="*/ 2147483647 h 148"/>
                <a:gd name="T2" fmla="*/ 2147483647 w 187"/>
                <a:gd name="T3" fmla="*/ 2147483647 h 148"/>
                <a:gd name="T4" fmla="*/ 2147483647 w 187"/>
                <a:gd name="T5" fmla="*/ 2147483647 h 148"/>
                <a:gd name="T6" fmla="*/ 2147483647 w 187"/>
                <a:gd name="T7" fmla="*/ 2147483647 h 148"/>
                <a:gd name="T8" fmla="*/ 0 w 187"/>
                <a:gd name="T9" fmla="*/ 2147483647 h 148"/>
                <a:gd name="T10" fmla="*/ 2147483647 w 187"/>
                <a:gd name="T11" fmla="*/ 2147483647 h 148"/>
                <a:gd name="T12" fmla="*/ 2147483647 w 187"/>
                <a:gd name="T13" fmla="*/ 2147483647 h 148"/>
                <a:gd name="T14" fmla="*/ 2147483647 w 187"/>
                <a:gd name="T15" fmla="*/ 2147483647 h 148"/>
                <a:gd name="T16" fmla="*/ 2147483647 w 187"/>
                <a:gd name="T17" fmla="*/ 2147483647 h 148"/>
                <a:gd name="T18" fmla="*/ 2147483647 w 187"/>
                <a:gd name="T19" fmla="*/ 2147483647 h 148"/>
                <a:gd name="T20" fmla="*/ 2147483647 w 187"/>
                <a:gd name="T21" fmla="*/ 2147483647 h 148"/>
                <a:gd name="T22" fmla="*/ 2147483647 w 187"/>
                <a:gd name="T23" fmla="*/ 2147483647 h 148"/>
                <a:gd name="T24" fmla="*/ 2147483647 w 187"/>
                <a:gd name="T25" fmla="*/ 2147483647 h 148"/>
                <a:gd name="T26" fmla="*/ 2147483647 w 187"/>
                <a:gd name="T27" fmla="*/ 2147483647 h 148"/>
                <a:gd name="T28" fmla="*/ 2147483647 w 187"/>
                <a:gd name="T29" fmla="*/ 2147483647 h 148"/>
                <a:gd name="T30" fmla="*/ 2147483647 w 187"/>
                <a:gd name="T31" fmla="*/ 2147483647 h 148"/>
                <a:gd name="T32" fmla="*/ 2147483647 w 187"/>
                <a:gd name="T33" fmla="*/ 2147483647 h 148"/>
                <a:gd name="T34" fmla="*/ 2147483647 w 187"/>
                <a:gd name="T35" fmla="*/ 0 h 148"/>
                <a:gd name="T36" fmla="*/ 2147483647 w 187"/>
                <a:gd name="T37" fmla="*/ 2147483647 h 148"/>
                <a:gd name="T38" fmla="*/ 2147483647 w 187"/>
                <a:gd name="T39" fmla="*/ 2147483647 h 148"/>
                <a:gd name="T40" fmla="*/ 2147483647 w 187"/>
                <a:gd name="T41" fmla="*/ 2147483647 h 148"/>
                <a:gd name="T42" fmla="*/ 2147483647 w 187"/>
                <a:gd name="T43" fmla="*/ 2147483647 h 148"/>
                <a:gd name="T44" fmla="*/ 2147483647 w 187"/>
                <a:gd name="T45" fmla="*/ 2147483647 h 148"/>
                <a:gd name="T46" fmla="*/ 2147483647 w 187"/>
                <a:gd name="T47" fmla="*/ 2147483647 h 148"/>
                <a:gd name="T48" fmla="*/ 2147483647 w 187"/>
                <a:gd name="T49" fmla="*/ 2147483647 h 148"/>
                <a:gd name="T50" fmla="*/ 2147483647 w 187"/>
                <a:gd name="T51" fmla="*/ 2147483647 h 148"/>
                <a:gd name="T52" fmla="*/ 2147483647 w 187"/>
                <a:gd name="T53" fmla="*/ 2147483647 h 148"/>
                <a:gd name="T54" fmla="*/ 2147483647 w 187"/>
                <a:gd name="T55" fmla="*/ 2147483647 h 148"/>
                <a:gd name="T56" fmla="*/ 2147483647 w 187"/>
                <a:gd name="T57" fmla="*/ 2147483647 h 148"/>
                <a:gd name="T58" fmla="*/ 2147483647 w 187"/>
                <a:gd name="T59" fmla="*/ 2147483647 h 148"/>
                <a:gd name="T60" fmla="*/ 2147483647 w 187"/>
                <a:gd name="T61" fmla="*/ 2147483647 h 148"/>
                <a:gd name="T62" fmla="*/ 2147483647 w 187"/>
                <a:gd name="T63" fmla="*/ 2147483647 h 148"/>
                <a:gd name="T64" fmla="*/ 2147483647 w 187"/>
                <a:gd name="T65" fmla="*/ 2147483647 h 148"/>
                <a:gd name="T66" fmla="*/ 2147483647 w 187"/>
                <a:gd name="T67" fmla="*/ 2147483647 h 148"/>
                <a:gd name="T68" fmla="*/ 2147483647 w 187"/>
                <a:gd name="T69" fmla="*/ 2147483647 h 148"/>
                <a:gd name="T70" fmla="*/ 2147483647 w 187"/>
                <a:gd name="T71" fmla="*/ 2147483647 h 148"/>
                <a:gd name="T72" fmla="*/ 2147483647 w 187"/>
                <a:gd name="T73" fmla="*/ 2147483647 h 148"/>
                <a:gd name="T74" fmla="*/ 2147483647 w 187"/>
                <a:gd name="T75" fmla="*/ 2147483647 h 148"/>
                <a:gd name="T76" fmla="*/ 2147483647 w 187"/>
                <a:gd name="T77" fmla="*/ 2147483647 h 148"/>
                <a:gd name="T78" fmla="*/ 2147483647 w 187"/>
                <a:gd name="T79" fmla="*/ 2147483647 h 148"/>
                <a:gd name="T80" fmla="*/ 2147483647 w 187"/>
                <a:gd name="T81" fmla="*/ 2147483647 h 148"/>
                <a:gd name="T82" fmla="*/ 2147483647 w 187"/>
                <a:gd name="T83" fmla="*/ 2147483647 h 148"/>
                <a:gd name="T84" fmla="*/ 2147483647 w 187"/>
                <a:gd name="T85" fmla="*/ 2147483647 h 148"/>
                <a:gd name="T86" fmla="*/ 2147483647 w 187"/>
                <a:gd name="T87" fmla="*/ 2147483647 h 148"/>
                <a:gd name="T88" fmla="*/ 2147483647 w 187"/>
                <a:gd name="T89" fmla="*/ 2147483647 h 148"/>
                <a:gd name="T90" fmla="*/ 2147483647 w 187"/>
                <a:gd name="T91" fmla="*/ 2147483647 h 148"/>
                <a:gd name="T92" fmla="*/ 2147483647 w 187"/>
                <a:gd name="T93" fmla="*/ 2147483647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7"/>
                <a:gd name="T142" fmla="*/ 0 h 148"/>
                <a:gd name="T143" fmla="*/ 187 w 187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7" h="148">
                  <a:moveTo>
                    <a:pt x="9" y="94"/>
                  </a:moveTo>
                  <a:lnTo>
                    <a:pt x="7" y="92"/>
                  </a:lnTo>
                  <a:lnTo>
                    <a:pt x="5" y="87"/>
                  </a:lnTo>
                  <a:lnTo>
                    <a:pt x="4" y="84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2" y="71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2" y="46"/>
                  </a:lnTo>
                  <a:lnTo>
                    <a:pt x="5" y="41"/>
                  </a:lnTo>
                  <a:lnTo>
                    <a:pt x="7" y="38"/>
                  </a:lnTo>
                  <a:lnTo>
                    <a:pt x="10" y="35"/>
                  </a:lnTo>
                  <a:lnTo>
                    <a:pt x="13" y="30"/>
                  </a:lnTo>
                  <a:lnTo>
                    <a:pt x="18" y="28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3" y="23"/>
                  </a:lnTo>
                  <a:lnTo>
                    <a:pt x="38" y="23"/>
                  </a:lnTo>
                  <a:lnTo>
                    <a:pt x="43" y="23"/>
                  </a:lnTo>
                  <a:lnTo>
                    <a:pt x="48" y="25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61" y="25"/>
                  </a:lnTo>
                  <a:lnTo>
                    <a:pt x="66" y="26"/>
                  </a:lnTo>
                  <a:lnTo>
                    <a:pt x="71" y="26"/>
                  </a:lnTo>
                  <a:lnTo>
                    <a:pt x="76" y="26"/>
                  </a:lnTo>
                  <a:lnTo>
                    <a:pt x="81" y="22"/>
                  </a:lnTo>
                  <a:lnTo>
                    <a:pt x="86" y="15"/>
                  </a:lnTo>
                  <a:lnTo>
                    <a:pt x="89" y="10"/>
                  </a:lnTo>
                  <a:lnTo>
                    <a:pt x="94" y="7"/>
                  </a:lnTo>
                  <a:lnTo>
                    <a:pt x="99" y="4"/>
                  </a:lnTo>
                  <a:lnTo>
                    <a:pt x="104" y="2"/>
                  </a:lnTo>
                  <a:lnTo>
                    <a:pt x="110" y="0"/>
                  </a:lnTo>
                  <a:lnTo>
                    <a:pt x="117" y="4"/>
                  </a:lnTo>
                  <a:lnTo>
                    <a:pt x="123" y="7"/>
                  </a:lnTo>
                  <a:lnTo>
                    <a:pt x="130" y="12"/>
                  </a:lnTo>
                  <a:lnTo>
                    <a:pt x="135" y="17"/>
                  </a:lnTo>
                  <a:lnTo>
                    <a:pt x="140" y="22"/>
                  </a:lnTo>
                  <a:lnTo>
                    <a:pt x="143" y="25"/>
                  </a:lnTo>
                  <a:lnTo>
                    <a:pt x="143" y="26"/>
                  </a:lnTo>
                  <a:lnTo>
                    <a:pt x="145" y="25"/>
                  </a:lnTo>
                  <a:lnTo>
                    <a:pt x="149" y="23"/>
                  </a:lnTo>
                  <a:lnTo>
                    <a:pt x="156" y="22"/>
                  </a:lnTo>
                  <a:lnTo>
                    <a:pt x="164" y="22"/>
                  </a:lnTo>
                  <a:lnTo>
                    <a:pt x="167" y="22"/>
                  </a:lnTo>
                  <a:lnTo>
                    <a:pt x="172" y="23"/>
                  </a:lnTo>
                  <a:lnTo>
                    <a:pt x="177" y="25"/>
                  </a:lnTo>
                  <a:lnTo>
                    <a:pt x="182" y="28"/>
                  </a:lnTo>
                  <a:lnTo>
                    <a:pt x="184" y="30"/>
                  </a:lnTo>
                  <a:lnTo>
                    <a:pt x="187" y="35"/>
                  </a:lnTo>
                  <a:lnTo>
                    <a:pt x="187" y="40"/>
                  </a:lnTo>
                  <a:lnTo>
                    <a:pt x="187" y="48"/>
                  </a:lnTo>
                  <a:lnTo>
                    <a:pt x="185" y="53"/>
                  </a:lnTo>
                  <a:lnTo>
                    <a:pt x="184" y="59"/>
                  </a:lnTo>
                  <a:lnTo>
                    <a:pt x="182" y="63"/>
                  </a:lnTo>
                  <a:lnTo>
                    <a:pt x="182" y="67"/>
                  </a:lnTo>
                  <a:lnTo>
                    <a:pt x="179" y="71"/>
                  </a:lnTo>
                  <a:lnTo>
                    <a:pt x="174" y="74"/>
                  </a:lnTo>
                  <a:lnTo>
                    <a:pt x="171" y="76"/>
                  </a:lnTo>
                  <a:lnTo>
                    <a:pt x="166" y="79"/>
                  </a:lnTo>
                  <a:lnTo>
                    <a:pt x="163" y="81"/>
                  </a:lnTo>
                  <a:lnTo>
                    <a:pt x="158" y="84"/>
                  </a:lnTo>
                  <a:lnTo>
                    <a:pt x="151" y="87"/>
                  </a:lnTo>
                  <a:lnTo>
                    <a:pt x="145" y="90"/>
                  </a:lnTo>
                  <a:lnTo>
                    <a:pt x="138" y="94"/>
                  </a:lnTo>
                  <a:lnTo>
                    <a:pt x="130" y="100"/>
                  </a:lnTo>
                  <a:lnTo>
                    <a:pt x="123" y="105"/>
                  </a:lnTo>
                  <a:lnTo>
                    <a:pt x="115" y="110"/>
                  </a:lnTo>
                  <a:lnTo>
                    <a:pt x="107" y="115"/>
                  </a:lnTo>
                  <a:lnTo>
                    <a:pt x="100" y="121"/>
                  </a:lnTo>
                  <a:lnTo>
                    <a:pt x="94" y="126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6" y="139"/>
                  </a:lnTo>
                  <a:lnTo>
                    <a:pt x="71" y="143"/>
                  </a:lnTo>
                  <a:lnTo>
                    <a:pt x="68" y="146"/>
                  </a:lnTo>
                  <a:lnTo>
                    <a:pt x="66" y="146"/>
                  </a:lnTo>
                  <a:lnTo>
                    <a:pt x="66" y="148"/>
                  </a:lnTo>
                  <a:lnTo>
                    <a:pt x="61" y="146"/>
                  </a:lnTo>
                  <a:lnTo>
                    <a:pt x="54" y="141"/>
                  </a:lnTo>
                  <a:lnTo>
                    <a:pt x="50" y="136"/>
                  </a:lnTo>
                  <a:lnTo>
                    <a:pt x="46" y="131"/>
                  </a:lnTo>
                  <a:lnTo>
                    <a:pt x="41" y="126"/>
                  </a:lnTo>
                  <a:lnTo>
                    <a:pt x="36" y="121"/>
                  </a:lnTo>
                  <a:lnTo>
                    <a:pt x="30" y="117"/>
                  </a:lnTo>
                  <a:lnTo>
                    <a:pt x="25" y="110"/>
                  </a:lnTo>
                  <a:lnTo>
                    <a:pt x="20" y="107"/>
                  </a:lnTo>
                  <a:lnTo>
                    <a:pt x="17" y="103"/>
                  </a:lnTo>
                  <a:lnTo>
                    <a:pt x="10" y="95"/>
                  </a:lnTo>
                  <a:lnTo>
                    <a:pt x="9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7" name="Freeform 32">
              <a:extLst>
                <a:ext uri="{FF2B5EF4-FFF2-40B4-BE49-F238E27FC236}">
                  <a16:creationId xmlns:a16="http://schemas.microsoft.com/office/drawing/2014/main" id="{EC65D7C5-1AA6-6AD3-42B8-D3974D49D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4137025"/>
              <a:ext cx="328613" cy="360363"/>
            </a:xfrm>
            <a:custGeom>
              <a:avLst/>
              <a:gdLst>
                <a:gd name="T0" fmla="*/ 2147483647 w 207"/>
                <a:gd name="T1" fmla="*/ 2147483647 h 227"/>
                <a:gd name="T2" fmla="*/ 2147483647 w 207"/>
                <a:gd name="T3" fmla="*/ 2147483647 h 227"/>
                <a:gd name="T4" fmla="*/ 2147483647 w 207"/>
                <a:gd name="T5" fmla="*/ 2147483647 h 227"/>
                <a:gd name="T6" fmla="*/ 2147483647 w 207"/>
                <a:gd name="T7" fmla="*/ 0 h 227"/>
                <a:gd name="T8" fmla="*/ 2147483647 w 207"/>
                <a:gd name="T9" fmla="*/ 2147483647 h 227"/>
                <a:gd name="T10" fmla="*/ 2147483647 w 207"/>
                <a:gd name="T11" fmla="*/ 2147483647 h 227"/>
                <a:gd name="T12" fmla="*/ 2147483647 w 207"/>
                <a:gd name="T13" fmla="*/ 2147483647 h 227"/>
                <a:gd name="T14" fmla="*/ 2147483647 w 207"/>
                <a:gd name="T15" fmla="*/ 2147483647 h 227"/>
                <a:gd name="T16" fmla="*/ 2147483647 w 207"/>
                <a:gd name="T17" fmla="*/ 2147483647 h 227"/>
                <a:gd name="T18" fmla="*/ 2147483647 w 207"/>
                <a:gd name="T19" fmla="*/ 2147483647 h 227"/>
                <a:gd name="T20" fmla="*/ 2147483647 w 207"/>
                <a:gd name="T21" fmla="*/ 2147483647 h 227"/>
                <a:gd name="T22" fmla="*/ 2147483647 w 207"/>
                <a:gd name="T23" fmla="*/ 2147483647 h 227"/>
                <a:gd name="T24" fmla="*/ 2147483647 w 207"/>
                <a:gd name="T25" fmla="*/ 2147483647 h 227"/>
                <a:gd name="T26" fmla="*/ 2147483647 w 207"/>
                <a:gd name="T27" fmla="*/ 2147483647 h 227"/>
                <a:gd name="T28" fmla="*/ 2147483647 w 207"/>
                <a:gd name="T29" fmla="*/ 2147483647 h 227"/>
                <a:gd name="T30" fmla="*/ 2147483647 w 207"/>
                <a:gd name="T31" fmla="*/ 2147483647 h 227"/>
                <a:gd name="T32" fmla="*/ 2147483647 w 207"/>
                <a:gd name="T33" fmla="*/ 2147483647 h 227"/>
                <a:gd name="T34" fmla="*/ 2147483647 w 207"/>
                <a:gd name="T35" fmla="*/ 2147483647 h 227"/>
                <a:gd name="T36" fmla="*/ 2147483647 w 207"/>
                <a:gd name="T37" fmla="*/ 2147483647 h 227"/>
                <a:gd name="T38" fmla="*/ 2147483647 w 207"/>
                <a:gd name="T39" fmla="*/ 2147483647 h 227"/>
                <a:gd name="T40" fmla="*/ 2147483647 w 207"/>
                <a:gd name="T41" fmla="*/ 2147483647 h 227"/>
                <a:gd name="T42" fmla="*/ 0 w 207"/>
                <a:gd name="T43" fmla="*/ 2147483647 h 227"/>
                <a:gd name="T44" fmla="*/ 0 w 207"/>
                <a:gd name="T45" fmla="*/ 2147483647 h 227"/>
                <a:gd name="T46" fmla="*/ 2147483647 w 207"/>
                <a:gd name="T47" fmla="*/ 2147483647 h 227"/>
                <a:gd name="T48" fmla="*/ 2147483647 w 207"/>
                <a:gd name="T49" fmla="*/ 2147483647 h 227"/>
                <a:gd name="T50" fmla="*/ 2147483647 w 207"/>
                <a:gd name="T51" fmla="*/ 2147483647 h 227"/>
                <a:gd name="T52" fmla="*/ 2147483647 w 207"/>
                <a:gd name="T53" fmla="*/ 2147483647 h 227"/>
                <a:gd name="T54" fmla="*/ 2147483647 w 207"/>
                <a:gd name="T55" fmla="*/ 2147483647 h 227"/>
                <a:gd name="T56" fmla="*/ 2147483647 w 207"/>
                <a:gd name="T57" fmla="*/ 2147483647 h 227"/>
                <a:gd name="T58" fmla="*/ 2147483647 w 207"/>
                <a:gd name="T59" fmla="*/ 2147483647 h 227"/>
                <a:gd name="T60" fmla="*/ 2147483647 w 207"/>
                <a:gd name="T61" fmla="*/ 2147483647 h 227"/>
                <a:gd name="T62" fmla="*/ 2147483647 w 207"/>
                <a:gd name="T63" fmla="*/ 2147483647 h 227"/>
                <a:gd name="T64" fmla="*/ 2147483647 w 207"/>
                <a:gd name="T65" fmla="*/ 2147483647 h 227"/>
                <a:gd name="T66" fmla="*/ 2147483647 w 207"/>
                <a:gd name="T67" fmla="*/ 2147483647 h 227"/>
                <a:gd name="T68" fmla="*/ 2147483647 w 207"/>
                <a:gd name="T69" fmla="*/ 2147483647 h 227"/>
                <a:gd name="T70" fmla="*/ 2147483647 w 207"/>
                <a:gd name="T71" fmla="*/ 2147483647 h 227"/>
                <a:gd name="T72" fmla="*/ 2147483647 w 207"/>
                <a:gd name="T73" fmla="*/ 2147483647 h 227"/>
                <a:gd name="T74" fmla="*/ 2147483647 w 207"/>
                <a:gd name="T75" fmla="*/ 2147483647 h 227"/>
                <a:gd name="T76" fmla="*/ 2147483647 w 207"/>
                <a:gd name="T77" fmla="*/ 2147483647 h 227"/>
                <a:gd name="T78" fmla="*/ 2147483647 w 207"/>
                <a:gd name="T79" fmla="*/ 2147483647 h 227"/>
                <a:gd name="T80" fmla="*/ 2147483647 w 207"/>
                <a:gd name="T81" fmla="*/ 2147483647 h 227"/>
                <a:gd name="T82" fmla="*/ 2147483647 w 207"/>
                <a:gd name="T83" fmla="*/ 2147483647 h 227"/>
                <a:gd name="T84" fmla="*/ 2147483647 w 207"/>
                <a:gd name="T85" fmla="*/ 2147483647 h 227"/>
                <a:gd name="T86" fmla="*/ 2147483647 w 207"/>
                <a:gd name="T87" fmla="*/ 2147483647 h 227"/>
                <a:gd name="T88" fmla="*/ 2147483647 w 207"/>
                <a:gd name="T89" fmla="*/ 2147483647 h 227"/>
                <a:gd name="T90" fmla="*/ 2147483647 w 207"/>
                <a:gd name="T91" fmla="*/ 2147483647 h 227"/>
                <a:gd name="T92" fmla="*/ 2147483647 w 207"/>
                <a:gd name="T93" fmla="*/ 2147483647 h 227"/>
                <a:gd name="T94" fmla="*/ 2147483647 w 207"/>
                <a:gd name="T95" fmla="*/ 2147483647 h 227"/>
                <a:gd name="T96" fmla="*/ 2147483647 w 207"/>
                <a:gd name="T97" fmla="*/ 2147483647 h 227"/>
                <a:gd name="T98" fmla="*/ 2147483647 w 207"/>
                <a:gd name="T99" fmla="*/ 2147483647 h 227"/>
                <a:gd name="T100" fmla="*/ 2147483647 w 207"/>
                <a:gd name="T101" fmla="*/ 2147483647 h 227"/>
                <a:gd name="T102" fmla="*/ 2147483647 w 207"/>
                <a:gd name="T103" fmla="*/ 2147483647 h 227"/>
                <a:gd name="T104" fmla="*/ 2147483647 w 207"/>
                <a:gd name="T105" fmla="*/ 2147483647 h 227"/>
                <a:gd name="T106" fmla="*/ 2147483647 w 207"/>
                <a:gd name="T107" fmla="*/ 2147483647 h 227"/>
                <a:gd name="T108" fmla="*/ 2147483647 w 207"/>
                <a:gd name="T109" fmla="*/ 2147483647 h 227"/>
                <a:gd name="T110" fmla="*/ 2147483647 w 207"/>
                <a:gd name="T111" fmla="*/ 2147483647 h 227"/>
                <a:gd name="T112" fmla="*/ 2147483647 w 207"/>
                <a:gd name="T113" fmla="*/ 2147483647 h 227"/>
                <a:gd name="T114" fmla="*/ 2147483647 w 207"/>
                <a:gd name="T115" fmla="*/ 2147483647 h 227"/>
                <a:gd name="T116" fmla="*/ 2147483647 w 207"/>
                <a:gd name="T117" fmla="*/ 2147483647 h 227"/>
                <a:gd name="T118" fmla="*/ 2147483647 w 207"/>
                <a:gd name="T119" fmla="*/ 2147483647 h 227"/>
                <a:gd name="T120" fmla="*/ 2147483647 w 207"/>
                <a:gd name="T121" fmla="*/ 2147483647 h 227"/>
                <a:gd name="T122" fmla="*/ 2147483647 w 207"/>
                <a:gd name="T123" fmla="*/ 2147483647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"/>
                <a:gd name="T187" fmla="*/ 0 h 227"/>
                <a:gd name="T188" fmla="*/ 207 w 207"/>
                <a:gd name="T189" fmla="*/ 227 h 2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" h="227">
                  <a:moveTo>
                    <a:pt x="122" y="14"/>
                  </a:moveTo>
                  <a:lnTo>
                    <a:pt x="120" y="13"/>
                  </a:lnTo>
                  <a:lnTo>
                    <a:pt x="117" y="10"/>
                  </a:lnTo>
                  <a:lnTo>
                    <a:pt x="112" y="8"/>
                  </a:lnTo>
                  <a:lnTo>
                    <a:pt x="109" y="5"/>
                  </a:lnTo>
                  <a:lnTo>
                    <a:pt x="105" y="3"/>
                  </a:lnTo>
                  <a:lnTo>
                    <a:pt x="102" y="1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79" y="5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6" y="10"/>
                  </a:lnTo>
                  <a:lnTo>
                    <a:pt x="61" y="13"/>
                  </a:lnTo>
                  <a:lnTo>
                    <a:pt x="56" y="14"/>
                  </a:lnTo>
                  <a:lnTo>
                    <a:pt x="53" y="18"/>
                  </a:lnTo>
                  <a:lnTo>
                    <a:pt x="48" y="21"/>
                  </a:lnTo>
                  <a:lnTo>
                    <a:pt x="45" y="24"/>
                  </a:lnTo>
                  <a:lnTo>
                    <a:pt x="43" y="28"/>
                  </a:lnTo>
                  <a:lnTo>
                    <a:pt x="41" y="31"/>
                  </a:lnTo>
                  <a:lnTo>
                    <a:pt x="40" y="36"/>
                  </a:lnTo>
                  <a:lnTo>
                    <a:pt x="40" y="41"/>
                  </a:lnTo>
                  <a:lnTo>
                    <a:pt x="38" y="46"/>
                  </a:lnTo>
                  <a:lnTo>
                    <a:pt x="38" y="51"/>
                  </a:lnTo>
                  <a:lnTo>
                    <a:pt x="36" y="54"/>
                  </a:lnTo>
                  <a:lnTo>
                    <a:pt x="38" y="59"/>
                  </a:lnTo>
                  <a:lnTo>
                    <a:pt x="41" y="65"/>
                  </a:lnTo>
                  <a:lnTo>
                    <a:pt x="45" y="72"/>
                  </a:lnTo>
                  <a:lnTo>
                    <a:pt x="48" y="78"/>
                  </a:lnTo>
                  <a:lnTo>
                    <a:pt x="50" y="85"/>
                  </a:lnTo>
                  <a:lnTo>
                    <a:pt x="46" y="88"/>
                  </a:lnTo>
                  <a:lnTo>
                    <a:pt x="45" y="90"/>
                  </a:lnTo>
                  <a:lnTo>
                    <a:pt x="41" y="91"/>
                  </a:lnTo>
                  <a:lnTo>
                    <a:pt x="36" y="95"/>
                  </a:lnTo>
                  <a:lnTo>
                    <a:pt x="32" y="95"/>
                  </a:lnTo>
                  <a:lnTo>
                    <a:pt x="28" y="98"/>
                  </a:lnTo>
                  <a:lnTo>
                    <a:pt x="22" y="100"/>
                  </a:lnTo>
                  <a:lnTo>
                    <a:pt x="17" y="105"/>
                  </a:lnTo>
                  <a:lnTo>
                    <a:pt x="12" y="108"/>
                  </a:lnTo>
                  <a:lnTo>
                    <a:pt x="7" y="114"/>
                  </a:lnTo>
                  <a:lnTo>
                    <a:pt x="4" y="121"/>
                  </a:lnTo>
                  <a:lnTo>
                    <a:pt x="2" y="129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0" y="154"/>
                  </a:lnTo>
                  <a:lnTo>
                    <a:pt x="2" y="162"/>
                  </a:lnTo>
                  <a:lnTo>
                    <a:pt x="2" y="168"/>
                  </a:lnTo>
                  <a:lnTo>
                    <a:pt x="4" y="173"/>
                  </a:lnTo>
                  <a:lnTo>
                    <a:pt x="5" y="178"/>
                  </a:lnTo>
                  <a:lnTo>
                    <a:pt x="9" y="182"/>
                  </a:lnTo>
                  <a:lnTo>
                    <a:pt x="9" y="186"/>
                  </a:lnTo>
                  <a:lnTo>
                    <a:pt x="10" y="195"/>
                  </a:lnTo>
                  <a:lnTo>
                    <a:pt x="9" y="198"/>
                  </a:lnTo>
                  <a:lnTo>
                    <a:pt x="9" y="203"/>
                  </a:lnTo>
                  <a:lnTo>
                    <a:pt x="9" y="208"/>
                  </a:lnTo>
                  <a:lnTo>
                    <a:pt x="10" y="211"/>
                  </a:lnTo>
                  <a:lnTo>
                    <a:pt x="12" y="216"/>
                  </a:lnTo>
                  <a:lnTo>
                    <a:pt x="15" y="222"/>
                  </a:lnTo>
                  <a:lnTo>
                    <a:pt x="18" y="224"/>
                  </a:lnTo>
                  <a:lnTo>
                    <a:pt x="23" y="226"/>
                  </a:lnTo>
                  <a:lnTo>
                    <a:pt x="28" y="226"/>
                  </a:lnTo>
                  <a:lnTo>
                    <a:pt x="32" y="227"/>
                  </a:lnTo>
                  <a:lnTo>
                    <a:pt x="36" y="224"/>
                  </a:lnTo>
                  <a:lnTo>
                    <a:pt x="43" y="221"/>
                  </a:lnTo>
                  <a:lnTo>
                    <a:pt x="51" y="214"/>
                  </a:lnTo>
                  <a:lnTo>
                    <a:pt x="59" y="211"/>
                  </a:lnTo>
                  <a:lnTo>
                    <a:pt x="66" y="204"/>
                  </a:lnTo>
                  <a:lnTo>
                    <a:pt x="74" y="198"/>
                  </a:lnTo>
                  <a:lnTo>
                    <a:pt x="79" y="193"/>
                  </a:lnTo>
                  <a:lnTo>
                    <a:pt x="84" y="188"/>
                  </a:lnTo>
                  <a:lnTo>
                    <a:pt x="86" y="182"/>
                  </a:lnTo>
                  <a:lnTo>
                    <a:pt x="91" y="175"/>
                  </a:lnTo>
                  <a:lnTo>
                    <a:pt x="91" y="170"/>
                  </a:lnTo>
                  <a:lnTo>
                    <a:pt x="94" y="167"/>
                  </a:lnTo>
                  <a:lnTo>
                    <a:pt x="95" y="162"/>
                  </a:lnTo>
                  <a:lnTo>
                    <a:pt x="99" y="159"/>
                  </a:lnTo>
                  <a:lnTo>
                    <a:pt x="100" y="154"/>
                  </a:lnTo>
                  <a:lnTo>
                    <a:pt x="104" y="149"/>
                  </a:lnTo>
                  <a:lnTo>
                    <a:pt x="105" y="145"/>
                  </a:lnTo>
                  <a:lnTo>
                    <a:pt x="109" y="141"/>
                  </a:lnTo>
                  <a:lnTo>
                    <a:pt x="115" y="132"/>
                  </a:lnTo>
                  <a:lnTo>
                    <a:pt x="123" y="127"/>
                  </a:lnTo>
                  <a:lnTo>
                    <a:pt x="127" y="124"/>
                  </a:lnTo>
                  <a:lnTo>
                    <a:pt x="130" y="121"/>
                  </a:lnTo>
                  <a:lnTo>
                    <a:pt x="135" y="118"/>
                  </a:lnTo>
                  <a:lnTo>
                    <a:pt x="140" y="114"/>
                  </a:lnTo>
                  <a:lnTo>
                    <a:pt x="145" y="111"/>
                  </a:lnTo>
                  <a:lnTo>
                    <a:pt x="149" y="108"/>
                  </a:lnTo>
                  <a:lnTo>
                    <a:pt x="154" y="105"/>
                  </a:lnTo>
                  <a:lnTo>
                    <a:pt x="161" y="103"/>
                  </a:lnTo>
                  <a:lnTo>
                    <a:pt x="166" y="100"/>
                  </a:lnTo>
                  <a:lnTo>
                    <a:pt x="169" y="96"/>
                  </a:lnTo>
                  <a:lnTo>
                    <a:pt x="174" y="93"/>
                  </a:lnTo>
                  <a:lnTo>
                    <a:pt x="179" y="90"/>
                  </a:lnTo>
                  <a:lnTo>
                    <a:pt x="186" y="87"/>
                  </a:lnTo>
                  <a:lnTo>
                    <a:pt x="189" y="82"/>
                  </a:lnTo>
                  <a:lnTo>
                    <a:pt x="192" y="77"/>
                  </a:lnTo>
                  <a:lnTo>
                    <a:pt x="195" y="70"/>
                  </a:lnTo>
                  <a:lnTo>
                    <a:pt x="200" y="64"/>
                  </a:lnTo>
                  <a:lnTo>
                    <a:pt x="204" y="57"/>
                  </a:lnTo>
                  <a:lnTo>
                    <a:pt x="205" y="49"/>
                  </a:lnTo>
                  <a:lnTo>
                    <a:pt x="207" y="41"/>
                  </a:lnTo>
                  <a:lnTo>
                    <a:pt x="205" y="32"/>
                  </a:lnTo>
                  <a:lnTo>
                    <a:pt x="202" y="26"/>
                  </a:lnTo>
                  <a:lnTo>
                    <a:pt x="199" y="21"/>
                  </a:lnTo>
                  <a:lnTo>
                    <a:pt x="195" y="18"/>
                  </a:lnTo>
                  <a:lnTo>
                    <a:pt x="194" y="1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1" y="8"/>
                  </a:lnTo>
                  <a:lnTo>
                    <a:pt x="174" y="6"/>
                  </a:lnTo>
                  <a:lnTo>
                    <a:pt x="169" y="6"/>
                  </a:lnTo>
                  <a:lnTo>
                    <a:pt x="164" y="8"/>
                  </a:lnTo>
                  <a:lnTo>
                    <a:pt x="161" y="10"/>
                  </a:lnTo>
                  <a:lnTo>
                    <a:pt x="156" y="10"/>
                  </a:lnTo>
                  <a:lnTo>
                    <a:pt x="151" y="10"/>
                  </a:lnTo>
                  <a:lnTo>
                    <a:pt x="148" y="11"/>
                  </a:lnTo>
                  <a:lnTo>
                    <a:pt x="145" y="13"/>
                  </a:lnTo>
                  <a:lnTo>
                    <a:pt x="136" y="14"/>
                  </a:lnTo>
                  <a:lnTo>
                    <a:pt x="131" y="16"/>
                  </a:lnTo>
                  <a:lnTo>
                    <a:pt x="125" y="16"/>
                  </a:lnTo>
                  <a:lnTo>
                    <a:pt x="12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8" name="Freeform 33">
              <a:extLst>
                <a:ext uri="{FF2B5EF4-FFF2-40B4-BE49-F238E27FC236}">
                  <a16:creationId xmlns:a16="http://schemas.microsoft.com/office/drawing/2014/main" id="{6FE4B11D-B78E-A66E-3E50-2156C509B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4056063"/>
              <a:ext cx="371475" cy="338138"/>
            </a:xfrm>
            <a:custGeom>
              <a:avLst/>
              <a:gdLst>
                <a:gd name="T0" fmla="*/ 2147483647 w 234"/>
                <a:gd name="T1" fmla="*/ 2147483647 h 213"/>
                <a:gd name="T2" fmla="*/ 2147483647 w 234"/>
                <a:gd name="T3" fmla="*/ 2147483647 h 213"/>
                <a:gd name="T4" fmla="*/ 2147483647 w 234"/>
                <a:gd name="T5" fmla="*/ 2147483647 h 213"/>
                <a:gd name="T6" fmla="*/ 2147483647 w 234"/>
                <a:gd name="T7" fmla="*/ 2147483647 h 213"/>
                <a:gd name="T8" fmla="*/ 2147483647 w 234"/>
                <a:gd name="T9" fmla="*/ 2147483647 h 213"/>
                <a:gd name="T10" fmla="*/ 2147483647 w 234"/>
                <a:gd name="T11" fmla="*/ 2147483647 h 213"/>
                <a:gd name="T12" fmla="*/ 2147483647 w 234"/>
                <a:gd name="T13" fmla="*/ 2147483647 h 213"/>
                <a:gd name="T14" fmla="*/ 2147483647 w 234"/>
                <a:gd name="T15" fmla="*/ 2147483647 h 213"/>
                <a:gd name="T16" fmla="*/ 2147483647 w 234"/>
                <a:gd name="T17" fmla="*/ 2147483647 h 213"/>
                <a:gd name="T18" fmla="*/ 2147483647 w 234"/>
                <a:gd name="T19" fmla="*/ 2147483647 h 213"/>
                <a:gd name="T20" fmla="*/ 2147483647 w 234"/>
                <a:gd name="T21" fmla="*/ 2147483647 h 213"/>
                <a:gd name="T22" fmla="*/ 2147483647 w 234"/>
                <a:gd name="T23" fmla="*/ 2147483647 h 213"/>
                <a:gd name="T24" fmla="*/ 0 w 234"/>
                <a:gd name="T25" fmla="*/ 2147483647 h 213"/>
                <a:gd name="T26" fmla="*/ 2147483647 w 234"/>
                <a:gd name="T27" fmla="*/ 2147483647 h 213"/>
                <a:gd name="T28" fmla="*/ 2147483647 w 234"/>
                <a:gd name="T29" fmla="*/ 2147483647 h 213"/>
                <a:gd name="T30" fmla="*/ 2147483647 w 234"/>
                <a:gd name="T31" fmla="*/ 2147483647 h 213"/>
                <a:gd name="T32" fmla="*/ 2147483647 w 234"/>
                <a:gd name="T33" fmla="*/ 2147483647 h 213"/>
                <a:gd name="T34" fmla="*/ 2147483647 w 234"/>
                <a:gd name="T35" fmla="*/ 2147483647 h 213"/>
                <a:gd name="T36" fmla="*/ 2147483647 w 234"/>
                <a:gd name="T37" fmla="*/ 2147483647 h 213"/>
                <a:gd name="T38" fmla="*/ 2147483647 w 234"/>
                <a:gd name="T39" fmla="*/ 2147483647 h 213"/>
                <a:gd name="T40" fmla="*/ 2147483647 w 234"/>
                <a:gd name="T41" fmla="*/ 2147483647 h 213"/>
                <a:gd name="T42" fmla="*/ 2147483647 w 234"/>
                <a:gd name="T43" fmla="*/ 2147483647 h 213"/>
                <a:gd name="T44" fmla="*/ 2147483647 w 234"/>
                <a:gd name="T45" fmla="*/ 2147483647 h 213"/>
                <a:gd name="T46" fmla="*/ 2147483647 w 234"/>
                <a:gd name="T47" fmla="*/ 2147483647 h 213"/>
                <a:gd name="T48" fmla="*/ 2147483647 w 234"/>
                <a:gd name="T49" fmla="*/ 2147483647 h 213"/>
                <a:gd name="T50" fmla="*/ 2147483647 w 234"/>
                <a:gd name="T51" fmla="*/ 2147483647 h 213"/>
                <a:gd name="T52" fmla="*/ 2147483647 w 234"/>
                <a:gd name="T53" fmla="*/ 2147483647 h 213"/>
                <a:gd name="T54" fmla="*/ 2147483647 w 234"/>
                <a:gd name="T55" fmla="*/ 2147483647 h 213"/>
                <a:gd name="T56" fmla="*/ 2147483647 w 234"/>
                <a:gd name="T57" fmla="*/ 2147483647 h 213"/>
                <a:gd name="T58" fmla="*/ 2147483647 w 234"/>
                <a:gd name="T59" fmla="*/ 2147483647 h 213"/>
                <a:gd name="T60" fmla="*/ 2147483647 w 234"/>
                <a:gd name="T61" fmla="*/ 2147483647 h 213"/>
                <a:gd name="T62" fmla="*/ 2147483647 w 234"/>
                <a:gd name="T63" fmla="*/ 2147483647 h 213"/>
                <a:gd name="T64" fmla="*/ 2147483647 w 234"/>
                <a:gd name="T65" fmla="*/ 2147483647 h 213"/>
                <a:gd name="T66" fmla="*/ 2147483647 w 234"/>
                <a:gd name="T67" fmla="*/ 2147483647 h 213"/>
                <a:gd name="T68" fmla="*/ 2147483647 w 234"/>
                <a:gd name="T69" fmla="*/ 2147483647 h 213"/>
                <a:gd name="T70" fmla="*/ 2147483647 w 234"/>
                <a:gd name="T71" fmla="*/ 2147483647 h 213"/>
                <a:gd name="T72" fmla="*/ 2147483647 w 234"/>
                <a:gd name="T73" fmla="*/ 2147483647 h 213"/>
                <a:gd name="T74" fmla="*/ 2147483647 w 234"/>
                <a:gd name="T75" fmla="*/ 2147483647 h 213"/>
                <a:gd name="T76" fmla="*/ 2147483647 w 234"/>
                <a:gd name="T77" fmla="*/ 2147483647 h 213"/>
                <a:gd name="T78" fmla="*/ 2147483647 w 234"/>
                <a:gd name="T79" fmla="*/ 0 h 213"/>
                <a:gd name="T80" fmla="*/ 2147483647 w 234"/>
                <a:gd name="T81" fmla="*/ 2147483647 h 213"/>
                <a:gd name="T82" fmla="*/ 2147483647 w 234"/>
                <a:gd name="T83" fmla="*/ 2147483647 h 213"/>
                <a:gd name="T84" fmla="*/ 2147483647 w 234"/>
                <a:gd name="T85" fmla="*/ 2147483647 h 21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4"/>
                <a:gd name="T130" fmla="*/ 0 h 213"/>
                <a:gd name="T131" fmla="*/ 234 w 234"/>
                <a:gd name="T132" fmla="*/ 213 h 21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4" h="213">
                  <a:moveTo>
                    <a:pt x="93" y="25"/>
                  </a:moveTo>
                  <a:lnTo>
                    <a:pt x="90" y="25"/>
                  </a:lnTo>
                  <a:lnTo>
                    <a:pt x="87" y="23"/>
                  </a:lnTo>
                  <a:lnTo>
                    <a:pt x="84" y="23"/>
                  </a:lnTo>
                  <a:lnTo>
                    <a:pt x="79" y="23"/>
                  </a:lnTo>
                  <a:lnTo>
                    <a:pt x="74" y="21"/>
                  </a:lnTo>
                  <a:lnTo>
                    <a:pt x="67" y="23"/>
                  </a:lnTo>
                  <a:lnTo>
                    <a:pt x="61" y="23"/>
                  </a:lnTo>
                  <a:lnTo>
                    <a:pt x="54" y="25"/>
                  </a:lnTo>
                  <a:lnTo>
                    <a:pt x="48" y="26"/>
                  </a:lnTo>
                  <a:lnTo>
                    <a:pt x="41" y="29"/>
                  </a:lnTo>
                  <a:lnTo>
                    <a:pt x="35" y="33"/>
                  </a:lnTo>
                  <a:lnTo>
                    <a:pt x="30" y="38"/>
                  </a:lnTo>
                  <a:lnTo>
                    <a:pt x="25" y="41"/>
                  </a:lnTo>
                  <a:lnTo>
                    <a:pt x="20" y="46"/>
                  </a:lnTo>
                  <a:lnTo>
                    <a:pt x="16" y="51"/>
                  </a:lnTo>
                  <a:lnTo>
                    <a:pt x="15" y="56"/>
                  </a:lnTo>
                  <a:lnTo>
                    <a:pt x="13" y="61"/>
                  </a:lnTo>
                  <a:lnTo>
                    <a:pt x="13" y="65"/>
                  </a:lnTo>
                  <a:lnTo>
                    <a:pt x="13" y="72"/>
                  </a:lnTo>
                  <a:lnTo>
                    <a:pt x="15" y="79"/>
                  </a:lnTo>
                  <a:lnTo>
                    <a:pt x="15" y="83"/>
                  </a:lnTo>
                  <a:lnTo>
                    <a:pt x="16" y="90"/>
                  </a:lnTo>
                  <a:lnTo>
                    <a:pt x="18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3" y="103"/>
                  </a:lnTo>
                  <a:lnTo>
                    <a:pt x="25" y="108"/>
                  </a:lnTo>
                  <a:lnTo>
                    <a:pt x="26" y="113"/>
                  </a:lnTo>
                  <a:lnTo>
                    <a:pt x="30" y="120"/>
                  </a:lnTo>
                  <a:lnTo>
                    <a:pt x="31" y="123"/>
                  </a:lnTo>
                  <a:lnTo>
                    <a:pt x="30" y="123"/>
                  </a:lnTo>
                  <a:lnTo>
                    <a:pt x="26" y="126"/>
                  </a:lnTo>
                  <a:lnTo>
                    <a:pt x="21" y="131"/>
                  </a:lnTo>
                  <a:lnTo>
                    <a:pt x="16" y="138"/>
                  </a:lnTo>
                  <a:lnTo>
                    <a:pt x="10" y="142"/>
                  </a:lnTo>
                  <a:lnTo>
                    <a:pt x="5" y="149"/>
                  </a:lnTo>
                  <a:lnTo>
                    <a:pt x="2" y="156"/>
                  </a:lnTo>
                  <a:lnTo>
                    <a:pt x="0" y="162"/>
                  </a:lnTo>
                  <a:lnTo>
                    <a:pt x="0" y="167"/>
                  </a:lnTo>
                  <a:lnTo>
                    <a:pt x="3" y="175"/>
                  </a:lnTo>
                  <a:lnTo>
                    <a:pt x="5" y="178"/>
                  </a:lnTo>
                  <a:lnTo>
                    <a:pt x="7" y="183"/>
                  </a:lnTo>
                  <a:lnTo>
                    <a:pt x="10" y="187"/>
                  </a:lnTo>
                  <a:lnTo>
                    <a:pt x="15" y="192"/>
                  </a:lnTo>
                  <a:lnTo>
                    <a:pt x="20" y="198"/>
                  </a:lnTo>
                  <a:lnTo>
                    <a:pt x="28" y="205"/>
                  </a:lnTo>
                  <a:lnTo>
                    <a:pt x="35" y="210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0"/>
                  </a:lnTo>
                  <a:lnTo>
                    <a:pt x="53" y="208"/>
                  </a:lnTo>
                  <a:lnTo>
                    <a:pt x="57" y="206"/>
                  </a:lnTo>
                  <a:lnTo>
                    <a:pt x="61" y="201"/>
                  </a:lnTo>
                  <a:lnTo>
                    <a:pt x="66" y="198"/>
                  </a:lnTo>
                  <a:lnTo>
                    <a:pt x="71" y="195"/>
                  </a:lnTo>
                  <a:lnTo>
                    <a:pt x="75" y="192"/>
                  </a:lnTo>
                  <a:lnTo>
                    <a:pt x="79" y="187"/>
                  </a:lnTo>
                  <a:lnTo>
                    <a:pt x="84" y="183"/>
                  </a:lnTo>
                  <a:lnTo>
                    <a:pt x="87" y="180"/>
                  </a:lnTo>
                  <a:lnTo>
                    <a:pt x="92" y="177"/>
                  </a:lnTo>
                  <a:lnTo>
                    <a:pt x="98" y="170"/>
                  </a:lnTo>
                  <a:lnTo>
                    <a:pt x="103" y="167"/>
                  </a:lnTo>
                  <a:lnTo>
                    <a:pt x="107" y="164"/>
                  </a:lnTo>
                  <a:lnTo>
                    <a:pt x="113" y="162"/>
                  </a:lnTo>
                  <a:lnTo>
                    <a:pt x="116" y="159"/>
                  </a:lnTo>
                  <a:lnTo>
                    <a:pt x="120" y="159"/>
                  </a:lnTo>
                  <a:lnTo>
                    <a:pt x="125" y="157"/>
                  </a:lnTo>
                  <a:lnTo>
                    <a:pt x="130" y="156"/>
                  </a:lnTo>
                  <a:lnTo>
                    <a:pt x="138" y="152"/>
                  </a:lnTo>
                  <a:lnTo>
                    <a:pt x="144" y="149"/>
                  </a:lnTo>
                  <a:lnTo>
                    <a:pt x="151" y="146"/>
                  </a:lnTo>
                  <a:lnTo>
                    <a:pt x="154" y="146"/>
                  </a:lnTo>
                  <a:lnTo>
                    <a:pt x="156" y="142"/>
                  </a:lnTo>
                  <a:lnTo>
                    <a:pt x="161" y="138"/>
                  </a:lnTo>
                  <a:lnTo>
                    <a:pt x="167" y="129"/>
                  </a:lnTo>
                  <a:lnTo>
                    <a:pt x="174" y="121"/>
                  </a:lnTo>
                  <a:lnTo>
                    <a:pt x="177" y="118"/>
                  </a:lnTo>
                  <a:lnTo>
                    <a:pt x="182" y="113"/>
                  </a:lnTo>
                  <a:lnTo>
                    <a:pt x="185" y="108"/>
                  </a:lnTo>
                  <a:lnTo>
                    <a:pt x="190" y="105"/>
                  </a:lnTo>
                  <a:lnTo>
                    <a:pt x="195" y="98"/>
                  </a:lnTo>
                  <a:lnTo>
                    <a:pt x="200" y="95"/>
                  </a:lnTo>
                  <a:lnTo>
                    <a:pt x="202" y="92"/>
                  </a:lnTo>
                  <a:lnTo>
                    <a:pt x="203" y="88"/>
                  </a:lnTo>
                  <a:lnTo>
                    <a:pt x="205" y="85"/>
                  </a:lnTo>
                  <a:lnTo>
                    <a:pt x="208" y="80"/>
                  </a:lnTo>
                  <a:lnTo>
                    <a:pt x="210" y="77"/>
                  </a:lnTo>
                  <a:lnTo>
                    <a:pt x="213" y="72"/>
                  </a:lnTo>
                  <a:lnTo>
                    <a:pt x="215" y="65"/>
                  </a:lnTo>
                  <a:lnTo>
                    <a:pt x="218" y="61"/>
                  </a:lnTo>
                  <a:lnTo>
                    <a:pt x="221" y="56"/>
                  </a:lnTo>
                  <a:lnTo>
                    <a:pt x="223" y="51"/>
                  </a:lnTo>
                  <a:lnTo>
                    <a:pt x="226" y="46"/>
                  </a:lnTo>
                  <a:lnTo>
                    <a:pt x="228" y="41"/>
                  </a:lnTo>
                  <a:lnTo>
                    <a:pt x="231" y="34"/>
                  </a:lnTo>
                  <a:lnTo>
                    <a:pt x="234" y="31"/>
                  </a:lnTo>
                  <a:lnTo>
                    <a:pt x="233" y="26"/>
                  </a:lnTo>
                  <a:lnTo>
                    <a:pt x="231" y="23"/>
                  </a:lnTo>
                  <a:lnTo>
                    <a:pt x="226" y="20"/>
                  </a:lnTo>
                  <a:lnTo>
                    <a:pt x="221" y="15"/>
                  </a:lnTo>
                  <a:lnTo>
                    <a:pt x="216" y="8"/>
                  </a:lnTo>
                  <a:lnTo>
                    <a:pt x="211" y="5"/>
                  </a:lnTo>
                  <a:lnTo>
                    <a:pt x="205" y="2"/>
                  </a:lnTo>
                  <a:lnTo>
                    <a:pt x="200" y="2"/>
                  </a:lnTo>
                  <a:lnTo>
                    <a:pt x="195" y="3"/>
                  </a:lnTo>
                  <a:lnTo>
                    <a:pt x="190" y="5"/>
                  </a:lnTo>
                  <a:lnTo>
                    <a:pt x="185" y="8"/>
                  </a:lnTo>
                  <a:lnTo>
                    <a:pt x="180" y="11"/>
                  </a:lnTo>
                  <a:lnTo>
                    <a:pt x="175" y="13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70" y="20"/>
                  </a:lnTo>
                  <a:lnTo>
                    <a:pt x="169" y="18"/>
                  </a:lnTo>
                  <a:lnTo>
                    <a:pt x="166" y="15"/>
                  </a:lnTo>
                  <a:lnTo>
                    <a:pt x="161" y="11"/>
                  </a:lnTo>
                  <a:lnTo>
                    <a:pt x="156" y="8"/>
                  </a:lnTo>
                  <a:lnTo>
                    <a:pt x="149" y="3"/>
                  </a:lnTo>
                  <a:lnTo>
                    <a:pt x="143" y="2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5" y="0"/>
                  </a:lnTo>
                  <a:lnTo>
                    <a:pt x="118" y="3"/>
                  </a:lnTo>
                  <a:lnTo>
                    <a:pt x="111" y="8"/>
                  </a:lnTo>
                  <a:lnTo>
                    <a:pt x="107" y="13"/>
                  </a:lnTo>
                  <a:lnTo>
                    <a:pt x="100" y="18"/>
                  </a:lnTo>
                  <a:lnTo>
                    <a:pt x="97" y="21"/>
                  </a:lnTo>
                  <a:lnTo>
                    <a:pt x="93" y="23"/>
                  </a:lnTo>
                  <a:lnTo>
                    <a:pt x="93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599" name="Freeform 34">
              <a:extLst>
                <a:ext uri="{FF2B5EF4-FFF2-40B4-BE49-F238E27FC236}">
                  <a16:creationId xmlns:a16="http://schemas.microsoft.com/office/drawing/2014/main" id="{C7E44DCE-9892-86E6-FA9E-E19535EA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400" y="3392488"/>
              <a:ext cx="241300" cy="265113"/>
            </a:xfrm>
            <a:custGeom>
              <a:avLst/>
              <a:gdLst>
                <a:gd name="T0" fmla="*/ 2147483647 w 152"/>
                <a:gd name="T1" fmla="*/ 2147483647 h 167"/>
                <a:gd name="T2" fmla="*/ 2147483647 w 152"/>
                <a:gd name="T3" fmla="*/ 2147483647 h 167"/>
                <a:gd name="T4" fmla="*/ 2147483647 w 152"/>
                <a:gd name="T5" fmla="*/ 2147483647 h 167"/>
                <a:gd name="T6" fmla="*/ 2147483647 w 152"/>
                <a:gd name="T7" fmla="*/ 2147483647 h 167"/>
                <a:gd name="T8" fmla="*/ 2147483647 w 152"/>
                <a:gd name="T9" fmla="*/ 2147483647 h 167"/>
                <a:gd name="T10" fmla="*/ 2147483647 w 152"/>
                <a:gd name="T11" fmla="*/ 2147483647 h 167"/>
                <a:gd name="T12" fmla="*/ 2147483647 w 152"/>
                <a:gd name="T13" fmla="*/ 2147483647 h 167"/>
                <a:gd name="T14" fmla="*/ 2147483647 w 152"/>
                <a:gd name="T15" fmla="*/ 2147483647 h 167"/>
                <a:gd name="T16" fmla="*/ 2147483647 w 152"/>
                <a:gd name="T17" fmla="*/ 2147483647 h 167"/>
                <a:gd name="T18" fmla="*/ 2147483647 w 152"/>
                <a:gd name="T19" fmla="*/ 2147483647 h 167"/>
                <a:gd name="T20" fmla="*/ 2147483647 w 152"/>
                <a:gd name="T21" fmla="*/ 2147483647 h 167"/>
                <a:gd name="T22" fmla="*/ 2147483647 w 152"/>
                <a:gd name="T23" fmla="*/ 2147483647 h 167"/>
                <a:gd name="T24" fmla="*/ 2147483647 w 152"/>
                <a:gd name="T25" fmla="*/ 2147483647 h 167"/>
                <a:gd name="T26" fmla="*/ 2147483647 w 152"/>
                <a:gd name="T27" fmla="*/ 2147483647 h 167"/>
                <a:gd name="T28" fmla="*/ 0 w 152"/>
                <a:gd name="T29" fmla="*/ 2147483647 h 167"/>
                <a:gd name="T30" fmla="*/ 0 w 152"/>
                <a:gd name="T31" fmla="*/ 2147483647 h 167"/>
                <a:gd name="T32" fmla="*/ 2147483647 w 152"/>
                <a:gd name="T33" fmla="*/ 2147483647 h 167"/>
                <a:gd name="T34" fmla="*/ 2147483647 w 152"/>
                <a:gd name="T35" fmla="*/ 2147483647 h 167"/>
                <a:gd name="T36" fmla="*/ 2147483647 w 152"/>
                <a:gd name="T37" fmla="*/ 2147483647 h 167"/>
                <a:gd name="T38" fmla="*/ 2147483647 w 152"/>
                <a:gd name="T39" fmla="*/ 2147483647 h 167"/>
                <a:gd name="T40" fmla="*/ 2147483647 w 152"/>
                <a:gd name="T41" fmla="*/ 2147483647 h 167"/>
                <a:gd name="T42" fmla="*/ 2147483647 w 152"/>
                <a:gd name="T43" fmla="*/ 2147483647 h 167"/>
                <a:gd name="T44" fmla="*/ 2147483647 w 152"/>
                <a:gd name="T45" fmla="*/ 2147483647 h 167"/>
                <a:gd name="T46" fmla="*/ 2147483647 w 152"/>
                <a:gd name="T47" fmla="*/ 2147483647 h 167"/>
                <a:gd name="T48" fmla="*/ 2147483647 w 152"/>
                <a:gd name="T49" fmla="*/ 2147483647 h 167"/>
                <a:gd name="T50" fmla="*/ 2147483647 w 152"/>
                <a:gd name="T51" fmla="*/ 2147483647 h 167"/>
                <a:gd name="T52" fmla="*/ 2147483647 w 152"/>
                <a:gd name="T53" fmla="*/ 2147483647 h 167"/>
                <a:gd name="T54" fmla="*/ 2147483647 w 152"/>
                <a:gd name="T55" fmla="*/ 2147483647 h 167"/>
                <a:gd name="T56" fmla="*/ 2147483647 w 152"/>
                <a:gd name="T57" fmla="*/ 2147483647 h 167"/>
                <a:gd name="T58" fmla="*/ 2147483647 w 152"/>
                <a:gd name="T59" fmla="*/ 2147483647 h 167"/>
                <a:gd name="T60" fmla="*/ 2147483647 w 152"/>
                <a:gd name="T61" fmla="*/ 2147483647 h 167"/>
                <a:gd name="T62" fmla="*/ 2147483647 w 152"/>
                <a:gd name="T63" fmla="*/ 2147483647 h 167"/>
                <a:gd name="T64" fmla="*/ 2147483647 w 152"/>
                <a:gd name="T65" fmla="*/ 2147483647 h 167"/>
                <a:gd name="T66" fmla="*/ 2147483647 w 152"/>
                <a:gd name="T67" fmla="*/ 2147483647 h 167"/>
                <a:gd name="T68" fmla="*/ 2147483647 w 152"/>
                <a:gd name="T69" fmla="*/ 2147483647 h 167"/>
                <a:gd name="T70" fmla="*/ 2147483647 w 152"/>
                <a:gd name="T71" fmla="*/ 2147483647 h 167"/>
                <a:gd name="T72" fmla="*/ 2147483647 w 152"/>
                <a:gd name="T73" fmla="*/ 2147483647 h 167"/>
                <a:gd name="T74" fmla="*/ 2147483647 w 152"/>
                <a:gd name="T75" fmla="*/ 2147483647 h 167"/>
                <a:gd name="T76" fmla="*/ 2147483647 w 152"/>
                <a:gd name="T77" fmla="*/ 2147483647 h 167"/>
                <a:gd name="T78" fmla="*/ 2147483647 w 152"/>
                <a:gd name="T79" fmla="*/ 2147483647 h 167"/>
                <a:gd name="T80" fmla="*/ 2147483647 w 152"/>
                <a:gd name="T81" fmla="*/ 0 h 167"/>
                <a:gd name="T82" fmla="*/ 2147483647 w 152"/>
                <a:gd name="T83" fmla="*/ 2147483647 h 167"/>
                <a:gd name="T84" fmla="*/ 2147483647 w 152"/>
                <a:gd name="T85" fmla="*/ 2147483647 h 167"/>
                <a:gd name="T86" fmla="*/ 2147483647 w 152"/>
                <a:gd name="T87" fmla="*/ 2147483647 h 167"/>
                <a:gd name="T88" fmla="*/ 2147483647 w 152"/>
                <a:gd name="T89" fmla="*/ 2147483647 h 167"/>
                <a:gd name="T90" fmla="*/ 2147483647 w 152"/>
                <a:gd name="T91" fmla="*/ 2147483647 h 167"/>
                <a:gd name="T92" fmla="*/ 2147483647 w 152"/>
                <a:gd name="T93" fmla="*/ 2147483647 h 167"/>
                <a:gd name="T94" fmla="*/ 2147483647 w 152"/>
                <a:gd name="T95" fmla="*/ 2147483647 h 1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2"/>
                <a:gd name="T145" fmla="*/ 0 h 167"/>
                <a:gd name="T146" fmla="*/ 152 w 152"/>
                <a:gd name="T147" fmla="*/ 167 h 1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2" h="167">
                  <a:moveTo>
                    <a:pt x="67" y="25"/>
                  </a:moveTo>
                  <a:lnTo>
                    <a:pt x="65" y="23"/>
                  </a:lnTo>
                  <a:lnTo>
                    <a:pt x="61" y="18"/>
                  </a:lnTo>
                  <a:lnTo>
                    <a:pt x="57" y="15"/>
                  </a:lnTo>
                  <a:lnTo>
                    <a:pt x="54" y="13"/>
                  </a:lnTo>
                  <a:lnTo>
                    <a:pt x="49" y="12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6" y="13"/>
                  </a:lnTo>
                  <a:lnTo>
                    <a:pt x="31" y="15"/>
                  </a:lnTo>
                  <a:lnTo>
                    <a:pt x="26" y="18"/>
                  </a:lnTo>
                  <a:lnTo>
                    <a:pt x="20" y="25"/>
                  </a:lnTo>
                  <a:lnTo>
                    <a:pt x="16" y="31"/>
                  </a:lnTo>
                  <a:lnTo>
                    <a:pt x="15" y="38"/>
                  </a:lnTo>
                  <a:lnTo>
                    <a:pt x="16" y="46"/>
                  </a:lnTo>
                  <a:lnTo>
                    <a:pt x="20" y="53"/>
                  </a:lnTo>
                  <a:lnTo>
                    <a:pt x="21" y="56"/>
                  </a:lnTo>
                  <a:lnTo>
                    <a:pt x="23" y="59"/>
                  </a:lnTo>
                  <a:lnTo>
                    <a:pt x="26" y="64"/>
                  </a:lnTo>
                  <a:lnTo>
                    <a:pt x="31" y="67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28" y="71"/>
                  </a:lnTo>
                  <a:lnTo>
                    <a:pt x="23" y="72"/>
                  </a:lnTo>
                  <a:lnTo>
                    <a:pt x="18" y="74"/>
                  </a:lnTo>
                  <a:lnTo>
                    <a:pt x="13" y="76"/>
                  </a:lnTo>
                  <a:lnTo>
                    <a:pt x="8" y="77"/>
                  </a:lnTo>
                  <a:lnTo>
                    <a:pt x="3" y="81"/>
                  </a:lnTo>
                  <a:lnTo>
                    <a:pt x="2" y="82"/>
                  </a:lnTo>
                  <a:lnTo>
                    <a:pt x="0" y="89"/>
                  </a:lnTo>
                  <a:lnTo>
                    <a:pt x="0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5" y="112"/>
                  </a:lnTo>
                  <a:lnTo>
                    <a:pt x="8" y="115"/>
                  </a:lnTo>
                  <a:lnTo>
                    <a:pt x="13" y="118"/>
                  </a:lnTo>
                  <a:lnTo>
                    <a:pt x="15" y="120"/>
                  </a:lnTo>
                  <a:lnTo>
                    <a:pt x="13" y="122"/>
                  </a:lnTo>
                  <a:lnTo>
                    <a:pt x="11" y="128"/>
                  </a:lnTo>
                  <a:lnTo>
                    <a:pt x="10" y="131"/>
                  </a:lnTo>
                  <a:lnTo>
                    <a:pt x="8" y="136"/>
                  </a:lnTo>
                  <a:lnTo>
                    <a:pt x="8" y="140"/>
                  </a:lnTo>
                  <a:lnTo>
                    <a:pt x="8" y="144"/>
                  </a:lnTo>
                  <a:lnTo>
                    <a:pt x="10" y="148"/>
                  </a:lnTo>
                  <a:lnTo>
                    <a:pt x="13" y="153"/>
                  </a:lnTo>
                  <a:lnTo>
                    <a:pt x="16" y="158"/>
                  </a:lnTo>
                  <a:lnTo>
                    <a:pt x="21" y="161"/>
                  </a:lnTo>
                  <a:lnTo>
                    <a:pt x="26" y="162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39" y="167"/>
                  </a:lnTo>
                  <a:lnTo>
                    <a:pt x="41" y="164"/>
                  </a:lnTo>
                  <a:lnTo>
                    <a:pt x="46" y="161"/>
                  </a:lnTo>
                  <a:lnTo>
                    <a:pt x="51" y="154"/>
                  </a:lnTo>
                  <a:lnTo>
                    <a:pt x="57" y="148"/>
                  </a:lnTo>
                  <a:lnTo>
                    <a:pt x="64" y="140"/>
                  </a:lnTo>
                  <a:lnTo>
                    <a:pt x="70" y="133"/>
                  </a:lnTo>
                  <a:lnTo>
                    <a:pt x="75" y="125"/>
                  </a:lnTo>
                  <a:lnTo>
                    <a:pt x="80" y="120"/>
                  </a:lnTo>
                  <a:lnTo>
                    <a:pt x="83" y="113"/>
                  </a:lnTo>
                  <a:lnTo>
                    <a:pt x="88" y="105"/>
                  </a:lnTo>
                  <a:lnTo>
                    <a:pt x="93" y="97"/>
                  </a:lnTo>
                  <a:lnTo>
                    <a:pt x="100" y="89"/>
                  </a:lnTo>
                  <a:lnTo>
                    <a:pt x="105" y="79"/>
                  </a:lnTo>
                  <a:lnTo>
                    <a:pt x="111" y="72"/>
                  </a:lnTo>
                  <a:lnTo>
                    <a:pt x="115" y="67"/>
                  </a:lnTo>
                  <a:lnTo>
                    <a:pt x="121" y="64"/>
                  </a:lnTo>
                  <a:lnTo>
                    <a:pt x="124" y="61"/>
                  </a:lnTo>
                  <a:lnTo>
                    <a:pt x="131" y="59"/>
                  </a:lnTo>
                  <a:lnTo>
                    <a:pt x="136" y="54"/>
                  </a:lnTo>
                  <a:lnTo>
                    <a:pt x="142" y="49"/>
                  </a:lnTo>
                  <a:lnTo>
                    <a:pt x="146" y="43"/>
                  </a:lnTo>
                  <a:lnTo>
                    <a:pt x="151" y="38"/>
                  </a:lnTo>
                  <a:lnTo>
                    <a:pt x="152" y="31"/>
                  </a:lnTo>
                  <a:lnTo>
                    <a:pt x="152" y="25"/>
                  </a:lnTo>
                  <a:lnTo>
                    <a:pt x="149" y="18"/>
                  </a:lnTo>
                  <a:lnTo>
                    <a:pt x="144" y="13"/>
                  </a:lnTo>
                  <a:lnTo>
                    <a:pt x="141" y="9"/>
                  </a:lnTo>
                  <a:lnTo>
                    <a:pt x="136" y="5"/>
                  </a:lnTo>
                  <a:lnTo>
                    <a:pt x="133" y="4"/>
                  </a:lnTo>
                  <a:lnTo>
                    <a:pt x="128" y="2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2"/>
                  </a:lnTo>
                  <a:lnTo>
                    <a:pt x="110" y="5"/>
                  </a:lnTo>
                  <a:lnTo>
                    <a:pt x="101" y="10"/>
                  </a:lnTo>
                  <a:lnTo>
                    <a:pt x="95" y="15"/>
                  </a:lnTo>
                  <a:lnTo>
                    <a:pt x="88" y="20"/>
                  </a:lnTo>
                  <a:lnTo>
                    <a:pt x="82" y="25"/>
                  </a:lnTo>
                  <a:lnTo>
                    <a:pt x="77" y="28"/>
                  </a:lnTo>
                  <a:lnTo>
                    <a:pt x="75" y="30"/>
                  </a:lnTo>
                  <a:lnTo>
                    <a:pt x="74" y="28"/>
                  </a:lnTo>
                  <a:lnTo>
                    <a:pt x="70" y="27"/>
                  </a:lnTo>
                  <a:lnTo>
                    <a:pt x="69" y="25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0" name="Freeform 35">
              <a:extLst>
                <a:ext uri="{FF2B5EF4-FFF2-40B4-BE49-F238E27FC236}">
                  <a16:creationId xmlns:a16="http://schemas.microsoft.com/office/drawing/2014/main" id="{FD8BB036-E151-4612-7982-16C1AE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5" y="3302000"/>
              <a:ext cx="298450" cy="371475"/>
            </a:xfrm>
            <a:custGeom>
              <a:avLst/>
              <a:gdLst>
                <a:gd name="T0" fmla="*/ 2147483647 w 188"/>
                <a:gd name="T1" fmla="*/ 0 h 234"/>
                <a:gd name="T2" fmla="*/ 2147483647 w 188"/>
                <a:gd name="T3" fmla="*/ 2147483647 h 234"/>
                <a:gd name="T4" fmla="*/ 2147483647 w 188"/>
                <a:gd name="T5" fmla="*/ 2147483647 h 234"/>
                <a:gd name="T6" fmla="*/ 2147483647 w 188"/>
                <a:gd name="T7" fmla="*/ 2147483647 h 234"/>
                <a:gd name="T8" fmla="*/ 2147483647 w 188"/>
                <a:gd name="T9" fmla="*/ 2147483647 h 234"/>
                <a:gd name="T10" fmla="*/ 2147483647 w 188"/>
                <a:gd name="T11" fmla="*/ 2147483647 h 234"/>
                <a:gd name="T12" fmla="*/ 2147483647 w 188"/>
                <a:gd name="T13" fmla="*/ 2147483647 h 234"/>
                <a:gd name="T14" fmla="*/ 2147483647 w 188"/>
                <a:gd name="T15" fmla="*/ 2147483647 h 234"/>
                <a:gd name="T16" fmla="*/ 2147483647 w 188"/>
                <a:gd name="T17" fmla="*/ 2147483647 h 234"/>
                <a:gd name="T18" fmla="*/ 2147483647 w 188"/>
                <a:gd name="T19" fmla="*/ 2147483647 h 234"/>
                <a:gd name="T20" fmla="*/ 2147483647 w 188"/>
                <a:gd name="T21" fmla="*/ 2147483647 h 234"/>
                <a:gd name="T22" fmla="*/ 2147483647 w 188"/>
                <a:gd name="T23" fmla="*/ 2147483647 h 234"/>
                <a:gd name="T24" fmla="*/ 2147483647 w 188"/>
                <a:gd name="T25" fmla="*/ 2147483647 h 234"/>
                <a:gd name="T26" fmla="*/ 2147483647 w 188"/>
                <a:gd name="T27" fmla="*/ 2147483647 h 234"/>
                <a:gd name="T28" fmla="*/ 2147483647 w 188"/>
                <a:gd name="T29" fmla="*/ 2147483647 h 234"/>
                <a:gd name="T30" fmla="*/ 2147483647 w 188"/>
                <a:gd name="T31" fmla="*/ 2147483647 h 234"/>
                <a:gd name="T32" fmla="*/ 2147483647 w 188"/>
                <a:gd name="T33" fmla="*/ 2147483647 h 234"/>
                <a:gd name="T34" fmla="*/ 2147483647 w 188"/>
                <a:gd name="T35" fmla="*/ 2147483647 h 234"/>
                <a:gd name="T36" fmla="*/ 2147483647 w 188"/>
                <a:gd name="T37" fmla="*/ 2147483647 h 234"/>
                <a:gd name="T38" fmla="*/ 2147483647 w 188"/>
                <a:gd name="T39" fmla="*/ 2147483647 h 234"/>
                <a:gd name="T40" fmla="*/ 0 w 188"/>
                <a:gd name="T41" fmla="*/ 2147483647 h 234"/>
                <a:gd name="T42" fmla="*/ 0 w 188"/>
                <a:gd name="T43" fmla="*/ 2147483647 h 234"/>
                <a:gd name="T44" fmla="*/ 2147483647 w 188"/>
                <a:gd name="T45" fmla="*/ 2147483647 h 234"/>
                <a:gd name="T46" fmla="*/ 2147483647 w 188"/>
                <a:gd name="T47" fmla="*/ 2147483647 h 234"/>
                <a:gd name="T48" fmla="*/ 2147483647 w 188"/>
                <a:gd name="T49" fmla="*/ 2147483647 h 234"/>
                <a:gd name="T50" fmla="*/ 2147483647 w 188"/>
                <a:gd name="T51" fmla="*/ 2147483647 h 234"/>
                <a:gd name="T52" fmla="*/ 2147483647 w 188"/>
                <a:gd name="T53" fmla="*/ 2147483647 h 234"/>
                <a:gd name="T54" fmla="*/ 2147483647 w 188"/>
                <a:gd name="T55" fmla="*/ 2147483647 h 234"/>
                <a:gd name="T56" fmla="*/ 2147483647 w 188"/>
                <a:gd name="T57" fmla="*/ 2147483647 h 234"/>
                <a:gd name="T58" fmla="*/ 2147483647 w 188"/>
                <a:gd name="T59" fmla="*/ 2147483647 h 234"/>
                <a:gd name="T60" fmla="*/ 2147483647 w 188"/>
                <a:gd name="T61" fmla="*/ 2147483647 h 234"/>
                <a:gd name="T62" fmla="*/ 2147483647 w 188"/>
                <a:gd name="T63" fmla="*/ 2147483647 h 234"/>
                <a:gd name="T64" fmla="*/ 2147483647 w 188"/>
                <a:gd name="T65" fmla="*/ 2147483647 h 234"/>
                <a:gd name="T66" fmla="*/ 2147483647 w 188"/>
                <a:gd name="T67" fmla="*/ 2147483647 h 234"/>
                <a:gd name="T68" fmla="*/ 2147483647 w 188"/>
                <a:gd name="T69" fmla="*/ 2147483647 h 234"/>
                <a:gd name="T70" fmla="*/ 2147483647 w 188"/>
                <a:gd name="T71" fmla="*/ 2147483647 h 234"/>
                <a:gd name="T72" fmla="*/ 2147483647 w 188"/>
                <a:gd name="T73" fmla="*/ 2147483647 h 234"/>
                <a:gd name="T74" fmla="*/ 2147483647 w 188"/>
                <a:gd name="T75" fmla="*/ 2147483647 h 234"/>
                <a:gd name="T76" fmla="*/ 2147483647 w 188"/>
                <a:gd name="T77" fmla="*/ 2147483647 h 234"/>
                <a:gd name="T78" fmla="*/ 2147483647 w 188"/>
                <a:gd name="T79" fmla="*/ 2147483647 h 234"/>
                <a:gd name="T80" fmla="*/ 2147483647 w 188"/>
                <a:gd name="T81" fmla="*/ 2147483647 h 234"/>
                <a:gd name="T82" fmla="*/ 2147483647 w 188"/>
                <a:gd name="T83" fmla="*/ 2147483647 h 234"/>
                <a:gd name="T84" fmla="*/ 2147483647 w 188"/>
                <a:gd name="T85" fmla="*/ 2147483647 h 234"/>
                <a:gd name="T86" fmla="*/ 2147483647 w 188"/>
                <a:gd name="T87" fmla="*/ 2147483647 h 234"/>
                <a:gd name="T88" fmla="*/ 2147483647 w 188"/>
                <a:gd name="T89" fmla="*/ 2147483647 h 234"/>
                <a:gd name="T90" fmla="*/ 2147483647 w 188"/>
                <a:gd name="T91" fmla="*/ 2147483647 h 234"/>
                <a:gd name="T92" fmla="*/ 2147483647 w 188"/>
                <a:gd name="T93" fmla="*/ 2147483647 h 234"/>
                <a:gd name="T94" fmla="*/ 2147483647 w 188"/>
                <a:gd name="T95" fmla="*/ 2147483647 h 234"/>
                <a:gd name="T96" fmla="*/ 2147483647 w 188"/>
                <a:gd name="T97" fmla="*/ 2147483647 h 234"/>
                <a:gd name="T98" fmla="*/ 2147483647 w 188"/>
                <a:gd name="T99" fmla="*/ 2147483647 h 234"/>
                <a:gd name="T100" fmla="*/ 2147483647 w 188"/>
                <a:gd name="T101" fmla="*/ 2147483647 h 234"/>
                <a:gd name="T102" fmla="*/ 2147483647 w 188"/>
                <a:gd name="T103" fmla="*/ 2147483647 h 234"/>
                <a:gd name="T104" fmla="*/ 2147483647 w 188"/>
                <a:gd name="T105" fmla="*/ 2147483647 h 234"/>
                <a:gd name="T106" fmla="*/ 2147483647 w 188"/>
                <a:gd name="T107" fmla="*/ 2147483647 h 234"/>
                <a:gd name="T108" fmla="*/ 2147483647 w 188"/>
                <a:gd name="T109" fmla="*/ 2147483647 h 234"/>
                <a:gd name="T110" fmla="*/ 2147483647 w 188"/>
                <a:gd name="T111" fmla="*/ 2147483647 h 234"/>
                <a:gd name="T112" fmla="*/ 2147483647 w 188"/>
                <a:gd name="T113" fmla="*/ 2147483647 h 234"/>
                <a:gd name="T114" fmla="*/ 2147483647 w 188"/>
                <a:gd name="T115" fmla="*/ 2147483647 h 234"/>
                <a:gd name="T116" fmla="*/ 2147483647 w 188"/>
                <a:gd name="T117" fmla="*/ 2147483647 h 234"/>
                <a:gd name="T118" fmla="*/ 2147483647 w 188"/>
                <a:gd name="T119" fmla="*/ 2147483647 h 234"/>
                <a:gd name="T120" fmla="*/ 2147483647 w 188"/>
                <a:gd name="T121" fmla="*/ 2147483647 h 234"/>
                <a:gd name="T122" fmla="*/ 2147483647 w 188"/>
                <a:gd name="T123" fmla="*/ 2147483647 h 234"/>
                <a:gd name="T124" fmla="*/ 2147483647 w 188"/>
                <a:gd name="T125" fmla="*/ 0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8"/>
                <a:gd name="T190" fmla="*/ 0 h 234"/>
                <a:gd name="T191" fmla="*/ 188 w 188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8" h="234">
                  <a:moveTo>
                    <a:pt x="98" y="0"/>
                  </a:moveTo>
                  <a:lnTo>
                    <a:pt x="95" y="0"/>
                  </a:lnTo>
                  <a:lnTo>
                    <a:pt x="93" y="0"/>
                  </a:lnTo>
                  <a:lnTo>
                    <a:pt x="90" y="2"/>
                  </a:lnTo>
                  <a:lnTo>
                    <a:pt x="87" y="3"/>
                  </a:lnTo>
                  <a:lnTo>
                    <a:pt x="82" y="3"/>
                  </a:lnTo>
                  <a:lnTo>
                    <a:pt x="77" y="5"/>
                  </a:lnTo>
                  <a:lnTo>
                    <a:pt x="72" y="7"/>
                  </a:lnTo>
                  <a:lnTo>
                    <a:pt x="67" y="8"/>
                  </a:lnTo>
                  <a:lnTo>
                    <a:pt x="62" y="10"/>
                  </a:lnTo>
                  <a:lnTo>
                    <a:pt x="56" y="11"/>
                  </a:lnTo>
                  <a:lnTo>
                    <a:pt x="51" y="13"/>
                  </a:lnTo>
                  <a:lnTo>
                    <a:pt x="48" y="15"/>
                  </a:lnTo>
                  <a:lnTo>
                    <a:pt x="39" y="20"/>
                  </a:lnTo>
                  <a:lnTo>
                    <a:pt x="33" y="25"/>
                  </a:lnTo>
                  <a:lnTo>
                    <a:pt x="30" y="29"/>
                  </a:lnTo>
                  <a:lnTo>
                    <a:pt x="28" y="34"/>
                  </a:lnTo>
                  <a:lnTo>
                    <a:pt x="28" y="39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30" y="56"/>
                  </a:lnTo>
                  <a:lnTo>
                    <a:pt x="30" y="59"/>
                  </a:lnTo>
                  <a:lnTo>
                    <a:pt x="31" y="62"/>
                  </a:lnTo>
                  <a:lnTo>
                    <a:pt x="34" y="67"/>
                  </a:lnTo>
                  <a:lnTo>
                    <a:pt x="43" y="74"/>
                  </a:lnTo>
                  <a:lnTo>
                    <a:pt x="46" y="77"/>
                  </a:lnTo>
                  <a:lnTo>
                    <a:pt x="49" y="82"/>
                  </a:lnTo>
                  <a:lnTo>
                    <a:pt x="51" y="84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5"/>
                  </a:lnTo>
                  <a:lnTo>
                    <a:pt x="26" y="97"/>
                  </a:lnTo>
                  <a:lnTo>
                    <a:pt x="20" y="102"/>
                  </a:lnTo>
                  <a:lnTo>
                    <a:pt x="13" y="106"/>
                  </a:lnTo>
                  <a:lnTo>
                    <a:pt x="10" y="111"/>
                  </a:lnTo>
                  <a:lnTo>
                    <a:pt x="8" y="116"/>
                  </a:lnTo>
                  <a:lnTo>
                    <a:pt x="7" y="123"/>
                  </a:lnTo>
                  <a:lnTo>
                    <a:pt x="3" y="129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2" y="162"/>
                  </a:lnTo>
                  <a:lnTo>
                    <a:pt x="3" y="167"/>
                  </a:lnTo>
                  <a:lnTo>
                    <a:pt x="7" y="172"/>
                  </a:lnTo>
                  <a:lnTo>
                    <a:pt x="11" y="177"/>
                  </a:lnTo>
                  <a:lnTo>
                    <a:pt x="15" y="180"/>
                  </a:lnTo>
                  <a:lnTo>
                    <a:pt x="20" y="185"/>
                  </a:lnTo>
                  <a:lnTo>
                    <a:pt x="21" y="188"/>
                  </a:lnTo>
                  <a:lnTo>
                    <a:pt x="25" y="190"/>
                  </a:lnTo>
                  <a:lnTo>
                    <a:pt x="30" y="192"/>
                  </a:lnTo>
                  <a:lnTo>
                    <a:pt x="34" y="195"/>
                  </a:lnTo>
                  <a:lnTo>
                    <a:pt x="41" y="195"/>
                  </a:lnTo>
                  <a:lnTo>
                    <a:pt x="44" y="197"/>
                  </a:lnTo>
                  <a:lnTo>
                    <a:pt x="41" y="198"/>
                  </a:lnTo>
                  <a:lnTo>
                    <a:pt x="39" y="205"/>
                  </a:lnTo>
                  <a:lnTo>
                    <a:pt x="36" y="208"/>
                  </a:lnTo>
                  <a:lnTo>
                    <a:pt x="36" y="213"/>
                  </a:lnTo>
                  <a:lnTo>
                    <a:pt x="36" y="216"/>
                  </a:lnTo>
                  <a:lnTo>
                    <a:pt x="39" y="221"/>
                  </a:lnTo>
                  <a:lnTo>
                    <a:pt x="41" y="223"/>
                  </a:lnTo>
                  <a:lnTo>
                    <a:pt x="48" y="226"/>
                  </a:lnTo>
                  <a:lnTo>
                    <a:pt x="52" y="229"/>
                  </a:lnTo>
                  <a:lnTo>
                    <a:pt x="59" y="231"/>
                  </a:lnTo>
                  <a:lnTo>
                    <a:pt x="66" y="233"/>
                  </a:lnTo>
                  <a:lnTo>
                    <a:pt x="70" y="233"/>
                  </a:lnTo>
                  <a:lnTo>
                    <a:pt x="75" y="233"/>
                  </a:lnTo>
                  <a:lnTo>
                    <a:pt x="80" y="234"/>
                  </a:lnTo>
                  <a:lnTo>
                    <a:pt x="82" y="233"/>
                  </a:lnTo>
                  <a:lnTo>
                    <a:pt x="87" y="231"/>
                  </a:lnTo>
                  <a:lnTo>
                    <a:pt x="90" y="226"/>
                  </a:lnTo>
                  <a:lnTo>
                    <a:pt x="95" y="223"/>
                  </a:lnTo>
                  <a:lnTo>
                    <a:pt x="100" y="218"/>
                  </a:lnTo>
                  <a:lnTo>
                    <a:pt x="103" y="213"/>
                  </a:lnTo>
                  <a:lnTo>
                    <a:pt x="106" y="208"/>
                  </a:lnTo>
                  <a:lnTo>
                    <a:pt x="108" y="203"/>
                  </a:lnTo>
                  <a:lnTo>
                    <a:pt x="108" y="200"/>
                  </a:lnTo>
                  <a:lnTo>
                    <a:pt x="110" y="197"/>
                  </a:lnTo>
                  <a:lnTo>
                    <a:pt x="111" y="192"/>
                  </a:lnTo>
                  <a:lnTo>
                    <a:pt x="113" y="188"/>
                  </a:lnTo>
                  <a:lnTo>
                    <a:pt x="116" y="182"/>
                  </a:lnTo>
                  <a:lnTo>
                    <a:pt x="118" y="177"/>
                  </a:lnTo>
                  <a:lnTo>
                    <a:pt x="121" y="170"/>
                  </a:lnTo>
                  <a:lnTo>
                    <a:pt x="125" y="165"/>
                  </a:lnTo>
                  <a:lnTo>
                    <a:pt x="126" y="159"/>
                  </a:lnTo>
                  <a:lnTo>
                    <a:pt x="128" y="154"/>
                  </a:lnTo>
                  <a:lnTo>
                    <a:pt x="129" y="147"/>
                  </a:lnTo>
                  <a:lnTo>
                    <a:pt x="133" y="142"/>
                  </a:lnTo>
                  <a:lnTo>
                    <a:pt x="134" y="138"/>
                  </a:lnTo>
                  <a:lnTo>
                    <a:pt x="136" y="134"/>
                  </a:lnTo>
                  <a:lnTo>
                    <a:pt x="138" y="133"/>
                  </a:lnTo>
                  <a:lnTo>
                    <a:pt x="139" y="133"/>
                  </a:lnTo>
                  <a:lnTo>
                    <a:pt x="141" y="131"/>
                  </a:lnTo>
                  <a:lnTo>
                    <a:pt x="143" y="128"/>
                  </a:lnTo>
                  <a:lnTo>
                    <a:pt x="144" y="124"/>
                  </a:lnTo>
                  <a:lnTo>
                    <a:pt x="149" y="121"/>
                  </a:lnTo>
                  <a:lnTo>
                    <a:pt x="152" y="116"/>
                  </a:lnTo>
                  <a:lnTo>
                    <a:pt x="157" y="111"/>
                  </a:lnTo>
                  <a:lnTo>
                    <a:pt x="162" y="106"/>
                  </a:lnTo>
                  <a:lnTo>
                    <a:pt x="167" y="102"/>
                  </a:lnTo>
                  <a:lnTo>
                    <a:pt x="170" y="95"/>
                  </a:lnTo>
                  <a:lnTo>
                    <a:pt x="175" y="88"/>
                  </a:lnTo>
                  <a:lnTo>
                    <a:pt x="179" y="82"/>
                  </a:lnTo>
                  <a:lnTo>
                    <a:pt x="182" y="77"/>
                  </a:lnTo>
                  <a:lnTo>
                    <a:pt x="183" y="72"/>
                  </a:lnTo>
                  <a:lnTo>
                    <a:pt x="187" y="67"/>
                  </a:lnTo>
                  <a:lnTo>
                    <a:pt x="187" y="62"/>
                  </a:lnTo>
                  <a:lnTo>
                    <a:pt x="188" y="59"/>
                  </a:lnTo>
                  <a:lnTo>
                    <a:pt x="185" y="56"/>
                  </a:lnTo>
                  <a:lnTo>
                    <a:pt x="183" y="51"/>
                  </a:lnTo>
                  <a:lnTo>
                    <a:pt x="179" y="46"/>
                  </a:lnTo>
                  <a:lnTo>
                    <a:pt x="172" y="43"/>
                  </a:lnTo>
                  <a:lnTo>
                    <a:pt x="165" y="36"/>
                  </a:lnTo>
                  <a:lnTo>
                    <a:pt x="157" y="33"/>
                  </a:lnTo>
                  <a:lnTo>
                    <a:pt x="149" y="28"/>
                  </a:lnTo>
                  <a:lnTo>
                    <a:pt x="143" y="23"/>
                  </a:lnTo>
                  <a:lnTo>
                    <a:pt x="133" y="18"/>
                  </a:lnTo>
                  <a:lnTo>
                    <a:pt x="126" y="13"/>
                  </a:lnTo>
                  <a:lnTo>
                    <a:pt x="118" y="10"/>
                  </a:lnTo>
                  <a:lnTo>
                    <a:pt x="111" y="7"/>
                  </a:lnTo>
                  <a:lnTo>
                    <a:pt x="105" y="3"/>
                  </a:lnTo>
                  <a:lnTo>
                    <a:pt x="102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1" name="Freeform 41">
              <a:extLst>
                <a:ext uri="{FF2B5EF4-FFF2-40B4-BE49-F238E27FC236}">
                  <a16:creationId xmlns:a16="http://schemas.microsoft.com/office/drawing/2014/main" id="{6965FB21-EAD8-2255-09BB-5D6E50BE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2595563"/>
              <a:ext cx="1311275" cy="1346200"/>
            </a:xfrm>
            <a:custGeom>
              <a:avLst/>
              <a:gdLst>
                <a:gd name="T0" fmla="*/ 2147483647 w 826"/>
                <a:gd name="T1" fmla="*/ 2147483647 h 848"/>
                <a:gd name="T2" fmla="*/ 2147483647 w 826"/>
                <a:gd name="T3" fmla="*/ 2147483647 h 848"/>
                <a:gd name="T4" fmla="*/ 2147483647 w 826"/>
                <a:gd name="T5" fmla="*/ 2147483647 h 848"/>
                <a:gd name="T6" fmla="*/ 2147483647 w 826"/>
                <a:gd name="T7" fmla="*/ 2147483647 h 848"/>
                <a:gd name="T8" fmla="*/ 2147483647 w 826"/>
                <a:gd name="T9" fmla="*/ 2147483647 h 848"/>
                <a:gd name="T10" fmla="*/ 2147483647 w 826"/>
                <a:gd name="T11" fmla="*/ 2147483647 h 848"/>
                <a:gd name="T12" fmla="*/ 2147483647 w 826"/>
                <a:gd name="T13" fmla="*/ 2147483647 h 848"/>
                <a:gd name="T14" fmla="*/ 2147483647 w 826"/>
                <a:gd name="T15" fmla="*/ 2147483647 h 848"/>
                <a:gd name="T16" fmla="*/ 2147483647 w 826"/>
                <a:gd name="T17" fmla="*/ 2147483647 h 848"/>
                <a:gd name="T18" fmla="*/ 2147483647 w 826"/>
                <a:gd name="T19" fmla="*/ 2147483647 h 848"/>
                <a:gd name="T20" fmla="*/ 2147483647 w 826"/>
                <a:gd name="T21" fmla="*/ 2147483647 h 848"/>
                <a:gd name="T22" fmla="*/ 2147483647 w 826"/>
                <a:gd name="T23" fmla="*/ 2147483647 h 848"/>
                <a:gd name="T24" fmla="*/ 0 w 826"/>
                <a:gd name="T25" fmla="*/ 2147483647 h 848"/>
                <a:gd name="T26" fmla="*/ 2147483647 w 826"/>
                <a:gd name="T27" fmla="*/ 2147483647 h 848"/>
                <a:gd name="T28" fmla="*/ 2147483647 w 826"/>
                <a:gd name="T29" fmla="*/ 2147483647 h 848"/>
                <a:gd name="T30" fmla="*/ 2147483647 w 826"/>
                <a:gd name="T31" fmla="*/ 2147483647 h 848"/>
                <a:gd name="T32" fmla="*/ 2147483647 w 826"/>
                <a:gd name="T33" fmla="*/ 2147483647 h 848"/>
                <a:gd name="T34" fmla="*/ 2147483647 w 826"/>
                <a:gd name="T35" fmla="*/ 2147483647 h 848"/>
                <a:gd name="T36" fmla="*/ 2147483647 w 826"/>
                <a:gd name="T37" fmla="*/ 2147483647 h 848"/>
                <a:gd name="T38" fmla="*/ 2147483647 w 826"/>
                <a:gd name="T39" fmla="*/ 2147483647 h 848"/>
                <a:gd name="T40" fmla="*/ 2147483647 w 826"/>
                <a:gd name="T41" fmla="*/ 2147483647 h 848"/>
                <a:gd name="T42" fmla="*/ 2147483647 w 826"/>
                <a:gd name="T43" fmla="*/ 2147483647 h 848"/>
                <a:gd name="T44" fmla="*/ 2147483647 w 826"/>
                <a:gd name="T45" fmla="*/ 2147483647 h 848"/>
                <a:gd name="T46" fmla="*/ 2147483647 w 826"/>
                <a:gd name="T47" fmla="*/ 2147483647 h 848"/>
                <a:gd name="T48" fmla="*/ 2147483647 w 826"/>
                <a:gd name="T49" fmla="*/ 2147483647 h 848"/>
                <a:gd name="T50" fmla="*/ 2147483647 w 826"/>
                <a:gd name="T51" fmla="*/ 2147483647 h 848"/>
                <a:gd name="T52" fmla="*/ 2147483647 w 826"/>
                <a:gd name="T53" fmla="*/ 2147483647 h 848"/>
                <a:gd name="T54" fmla="*/ 2147483647 w 826"/>
                <a:gd name="T55" fmla="*/ 2147483647 h 848"/>
                <a:gd name="T56" fmla="*/ 2147483647 w 826"/>
                <a:gd name="T57" fmla="*/ 2147483647 h 848"/>
                <a:gd name="T58" fmla="*/ 2147483647 w 826"/>
                <a:gd name="T59" fmla="*/ 2147483647 h 848"/>
                <a:gd name="T60" fmla="*/ 2147483647 w 826"/>
                <a:gd name="T61" fmla="*/ 2147483647 h 848"/>
                <a:gd name="T62" fmla="*/ 2147483647 w 826"/>
                <a:gd name="T63" fmla="*/ 2147483647 h 848"/>
                <a:gd name="T64" fmla="*/ 2147483647 w 826"/>
                <a:gd name="T65" fmla="*/ 2147483647 h 848"/>
                <a:gd name="T66" fmla="*/ 2147483647 w 826"/>
                <a:gd name="T67" fmla="*/ 2147483647 h 848"/>
                <a:gd name="T68" fmla="*/ 2147483647 w 826"/>
                <a:gd name="T69" fmla="*/ 2147483647 h 848"/>
                <a:gd name="T70" fmla="*/ 2147483647 w 826"/>
                <a:gd name="T71" fmla="*/ 2147483647 h 848"/>
                <a:gd name="T72" fmla="*/ 2147483647 w 826"/>
                <a:gd name="T73" fmla="*/ 2147483647 h 848"/>
                <a:gd name="T74" fmla="*/ 2147483647 w 826"/>
                <a:gd name="T75" fmla="*/ 2147483647 h 848"/>
                <a:gd name="T76" fmla="*/ 2147483647 w 826"/>
                <a:gd name="T77" fmla="*/ 2147483647 h 848"/>
                <a:gd name="T78" fmla="*/ 2147483647 w 826"/>
                <a:gd name="T79" fmla="*/ 2147483647 h 848"/>
                <a:gd name="T80" fmla="*/ 2147483647 w 826"/>
                <a:gd name="T81" fmla="*/ 2147483647 h 848"/>
                <a:gd name="T82" fmla="*/ 2147483647 w 826"/>
                <a:gd name="T83" fmla="*/ 2147483647 h 848"/>
                <a:gd name="T84" fmla="*/ 2147483647 w 826"/>
                <a:gd name="T85" fmla="*/ 2147483647 h 848"/>
                <a:gd name="T86" fmla="*/ 2147483647 w 826"/>
                <a:gd name="T87" fmla="*/ 2147483647 h 848"/>
                <a:gd name="T88" fmla="*/ 2147483647 w 826"/>
                <a:gd name="T89" fmla="*/ 2147483647 h 848"/>
                <a:gd name="T90" fmla="*/ 2147483647 w 826"/>
                <a:gd name="T91" fmla="*/ 2147483647 h 848"/>
                <a:gd name="T92" fmla="*/ 2147483647 w 826"/>
                <a:gd name="T93" fmla="*/ 2147483647 h 848"/>
                <a:gd name="T94" fmla="*/ 2147483647 w 826"/>
                <a:gd name="T95" fmla="*/ 2147483647 h 848"/>
                <a:gd name="T96" fmla="*/ 2147483647 w 826"/>
                <a:gd name="T97" fmla="*/ 2147483647 h 848"/>
                <a:gd name="T98" fmla="*/ 2147483647 w 826"/>
                <a:gd name="T99" fmla="*/ 2147483647 h 848"/>
                <a:gd name="T100" fmla="*/ 2147483647 w 826"/>
                <a:gd name="T101" fmla="*/ 2147483647 h 848"/>
                <a:gd name="T102" fmla="*/ 2147483647 w 826"/>
                <a:gd name="T103" fmla="*/ 2147483647 h 848"/>
                <a:gd name="T104" fmla="*/ 2147483647 w 826"/>
                <a:gd name="T105" fmla="*/ 2147483647 h 848"/>
                <a:gd name="T106" fmla="*/ 2147483647 w 826"/>
                <a:gd name="T107" fmla="*/ 2147483647 h 8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6"/>
                <a:gd name="T163" fmla="*/ 0 h 848"/>
                <a:gd name="T164" fmla="*/ 826 w 826"/>
                <a:gd name="T165" fmla="*/ 848 h 8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6" h="848">
                  <a:moveTo>
                    <a:pt x="351" y="782"/>
                  </a:moveTo>
                  <a:lnTo>
                    <a:pt x="362" y="835"/>
                  </a:lnTo>
                  <a:lnTo>
                    <a:pt x="344" y="846"/>
                  </a:lnTo>
                  <a:lnTo>
                    <a:pt x="338" y="846"/>
                  </a:lnTo>
                  <a:lnTo>
                    <a:pt x="331" y="846"/>
                  </a:lnTo>
                  <a:lnTo>
                    <a:pt x="326" y="846"/>
                  </a:lnTo>
                  <a:lnTo>
                    <a:pt x="321" y="846"/>
                  </a:lnTo>
                  <a:lnTo>
                    <a:pt x="316" y="846"/>
                  </a:lnTo>
                  <a:lnTo>
                    <a:pt x="310" y="848"/>
                  </a:lnTo>
                  <a:lnTo>
                    <a:pt x="305" y="846"/>
                  </a:lnTo>
                  <a:lnTo>
                    <a:pt x="298" y="846"/>
                  </a:lnTo>
                  <a:lnTo>
                    <a:pt x="292" y="846"/>
                  </a:lnTo>
                  <a:lnTo>
                    <a:pt x="285" y="846"/>
                  </a:lnTo>
                  <a:lnTo>
                    <a:pt x="280" y="845"/>
                  </a:lnTo>
                  <a:lnTo>
                    <a:pt x="274" y="845"/>
                  </a:lnTo>
                  <a:lnTo>
                    <a:pt x="267" y="843"/>
                  </a:lnTo>
                  <a:lnTo>
                    <a:pt x="262" y="841"/>
                  </a:lnTo>
                  <a:lnTo>
                    <a:pt x="256" y="838"/>
                  </a:lnTo>
                  <a:lnTo>
                    <a:pt x="249" y="836"/>
                  </a:lnTo>
                  <a:lnTo>
                    <a:pt x="243" y="833"/>
                  </a:lnTo>
                  <a:lnTo>
                    <a:pt x="238" y="832"/>
                  </a:lnTo>
                  <a:lnTo>
                    <a:pt x="231" y="828"/>
                  </a:lnTo>
                  <a:lnTo>
                    <a:pt x="226" y="825"/>
                  </a:lnTo>
                  <a:lnTo>
                    <a:pt x="220" y="822"/>
                  </a:lnTo>
                  <a:lnTo>
                    <a:pt x="213" y="818"/>
                  </a:lnTo>
                  <a:lnTo>
                    <a:pt x="208" y="814"/>
                  </a:lnTo>
                  <a:lnTo>
                    <a:pt x="202" y="810"/>
                  </a:lnTo>
                  <a:lnTo>
                    <a:pt x="195" y="805"/>
                  </a:lnTo>
                  <a:lnTo>
                    <a:pt x="190" y="802"/>
                  </a:lnTo>
                  <a:lnTo>
                    <a:pt x="187" y="797"/>
                  </a:lnTo>
                  <a:lnTo>
                    <a:pt x="182" y="794"/>
                  </a:lnTo>
                  <a:lnTo>
                    <a:pt x="177" y="789"/>
                  </a:lnTo>
                  <a:lnTo>
                    <a:pt x="172" y="786"/>
                  </a:lnTo>
                  <a:lnTo>
                    <a:pt x="167" y="779"/>
                  </a:lnTo>
                  <a:lnTo>
                    <a:pt x="162" y="773"/>
                  </a:lnTo>
                  <a:lnTo>
                    <a:pt x="156" y="763"/>
                  </a:lnTo>
                  <a:lnTo>
                    <a:pt x="151" y="755"/>
                  </a:lnTo>
                  <a:lnTo>
                    <a:pt x="144" y="743"/>
                  </a:lnTo>
                  <a:lnTo>
                    <a:pt x="138" y="733"/>
                  </a:lnTo>
                  <a:lnTo>
                    <a:pt x="130" y="722"/>
                  </a:lnTo>
                  <a:lnTo>
                    <a:pt x="125" y="710"/>
                  </a:lnTo>
                  <a:lnTo>
                    <a:pt x="117" y="699"/>
                  </a:lnTo>
                  <a:lnTo>
                    <a:pt x="112" y="689"/>
                  </a:lnTo>
                  <a:lnTo>
                    <a:pt x="105" y="678"/>
                  </a:lnTo>
                  <a:lnTo>
                    <a:pt x="100" y="669"/>
                  </a:lnTo>
                  <a:lnTo>
                    <a:pt x="94" y="661"/>
                  </a:lnTo>
                  <a:lnTo>
                    <a:pt x="90" y="653"/>
                  </a:lnTo>
                  <a:lnTo>
                    <a:pt x="87" y="648"/>
                  </a:lnTo>
                  <a:lnTo>
                    <a:pt x="85" y="645"/>
                  </a:lnTo>
                  <a:lnTo>
                    <a:pt x="82" y="642"/>
                  </a:lnTo>
                  <a:lnTo>
                    <a:pt x="77" y="638"/>
                  </a:lnTo>
                  <a:lnTo>
                    <a:pt x="72" y="635"/>
                  </a:lnTo>
                  <a:lnTo>
                    <a:pt x="67" y="630"/>
                  </a:lnTo>
                  <a:lnTo>
                    <a:pt x="59" y="625"/>
                  </a:lnTo>
                  <a:lnTo>
                    <a:pt x="53" y="620"/>
                  </a:lnTo>
                  <a:lnTo>
                    <a:pt x="46" y="615"/>
                  </a:lnTo>
                  <a:lnTo>
                    <a:pt x="40" y="610"/>
                  </a:lnTo>
                  <a:lnTo>
                    <a:pt x="33" y="606"/>
                  </a:lnTo>
                  <a:lnTo>
                    <a:pt x="25" y="601"/>
                  </a:lnTo>
                  <a:lnTo>
                    <a:pt x="18" y="596"/>
                  </a:lnTo>
                  <a:lnTo>
                    <a:pt x="12" y="591"/>
                  </a:lnTo>
                  <a:lnTo>
                    <a:pt x="7" y="586"/>
                  </a:lnTo>
                  <a:lnTo>
                    <a:pt x="4" y="581"/>
                  </a:lnTo>
                  <a:lnTo>
                    <a:pt x="0" y="579"/>
                  </a:lnTo>
                  <a:lnTo>
                    <a:pt x="0" y="576"/>
                  </a:lnTo>
                  <a:lnTo>
                    <a:pt x="0" y="573"/>
                  </a:lnTo>
                  <a:lnTo>
                    <a:pt x="2" y="571"/>
                  </a:lnTo>
                  <a:lnTo>
                    <a:pt x="5" y="568"/>
                  </a:lnTo>
                  <a:lnTo>
                    <a:pt x="10" y="566"/>
                  </a:lnTo>
                  <a:lnTo>
                    <a:pt x="15" y="563"/>
                  </a:lnTo>
                  <a:lnTo>
                    <a:pt x="20" y="561"/>
                  </a:lnTo>
                  <a:lnTo>
                    <a:pt x="26" y="558"/>
                  </a:lnTo>
                  <a:lnTo>
                    <a:pt x="33" y="556"/>
                  </a:lnTo>
                  <a:lnTo>
                    <a:pt x="40" y="555"/>
                  </a:lnTo>
                  <a:lnTo>
                    <a:pt x="46" y="551"/>
                  </a:lnTo>
                  <a:lnTo>
                    <a:pt x="51" y="550"/>
                  </a:lnTo>
                  <a:lnTo>
                    <a:pt x="58" y="548"/>
                  </a:lnTo>
                  <a:lnTo>
                    <a:pt x="61" y="545"/>
                  </a:lnTo>
                  <a:lnTo>
                    <a:pt x="66" y="543"/>
                  </a:lnTo>
                  <a:lnTo>
                    <a:pt x="67" y="542"/>
                  </a:lnTo>
                  <a:lnTo>
                    <a:pt x="69" y="540"/>
                  </a:lnTo>
                  <a:lnTo>
                    <a:pt x="69" y="537"/>
                  </a:lnTo>
                  <a:lnTo>
                    <a:pt x="69" y="532"/>
                  </a:lnTo>
                  <a:lnTo>
                    <a:pt x="69" y="525"/>
                  </a:lnTo>
                  <a:lnTo>
                    <a:pt x="69" y="520"/>
                  </a:lnTo>
                  <a:lnTo>
                    <a:pt x="71" y="512"/>
                  </a:lnTo>
                  <a:lnTo>
                    <a:pt x="72" y="504"/>
                  </a:lnTo>
                  <a:lnTo>
                    <a:pt x="74" y="497"/>
                  </a:lnTo>
                  <a:lnTo>
                    <a:pt x="76" y="489"/>
                  </a:lnTo>
                  <a:lnTo>
                    <a:pt x="77" y="481"/>
                  </a:lnTo>
                  <a:lnTo>
                    <a:pt x="79" y="473"/>
                  </a:lnTo>
                  <a:lnTo>
                    <a:pt x="81" y="465"/>
                  </a:lnTo>
                  <a:lnTo>
                    <a:pt x="84" y="460"/>
                  </a:lnTo>
                  <a:lnTo>
                    <a:pt x="85" y="453"/>
                  </a:lnTo>
                  <a:lnTo>
                    <a:pt x="87" y="448"/>
                  </a:lnTo>
                  <a:lnTo>
                    <a:pt x="89" y="445"/>
                  </a:lnTo>
                  <a:lnTo>
                    <a:pt x="90" y="443"/>
                  </a:lnTo>
                  <a:lnTo>
                    <a:pt x="92" y="440"/>
                  </a:lnTo>
                  <a:lnTo>
                    <a:pt x="97" y="434"/>
                  </a:lnTo>
                  <a:lnTo>
                    <a:pt x="103" y="424"/>
                  </a:lnTo>
                  <a:lnTo>
                    <a:pt x="112" y="414"/>
                  </a:lnTo>
                  <a:lnTo>
                    <a:pt x="121" y="401"/>
                  </a:lnTo>
                  <a:lnTo>
                    <a:pt x="131" y="388"/>
                  </a:lnTo>
                  <a:lnTo>
                    <a:pt x="143" y="375"/>
                  </a:lnTo>
                  <a:lnTo>
                    <a:pt x="154" y="360"/>
                  </a:lnTo>
                  <a:lnTo>
                    <a:pt x="166" y="345"/>
                  </a:lnTo>
                  <a:lnTo>
                    <a:pt x="177" y="330"/>
                  </a:lnTo>
                  <a:lnTo>
                    <a:pt x="187" y="317"/>
                  </a:lnTo>
                  <a:lnTo>
                    <a:pt x="200" y="304"/>
                  </a:lnTo>
                  <a:lnTo>
                    <a:pt x="208" y="294"/>
                  </a:lnTo>
                  <a:lnTo>
                    <a:pt x="218" y="286"/>
                  </a:lnTo>
                  <a:lnTo>
                    <a:pt x="226" y="281"/>
                  </a:lnTo>
                  <a:lnTo>
                    <a:pt x="233" y="278"/>
                  </a:lnTo>
                  <a:lnTo>
                    <a:pt x="238" y="276"/>
                  </a:lnTo>
                  <a:lnTo>
                    <a:pt x="246" y="275"/>
                  </a:lnTo>
                  <a:lnTo>
                    <a:pt x="252" y="271"/>
                  </a:lnTo>
                  <a:lnTo>
                    <a:pt x="262" y="270"/>
                  </a:lnTo>
                  <a:lnTo>
                    <a:pt x="271" y="265"/>
                  </a:lnTo>
                  <a:lnTo>
                    <a:pt x="282" y="262"/>
                  </a:lnTo>
                  <a:lnTo>
                    <a:pt x="292" y="260"/>
                  </a:lnTo>
                  <a:lnTo>
                    <a:pt x="303" y="257"/>
                  </a:lnTo>
                  <a:lnTo>
                    <a:pt x="311" y="252"/>
                  </a:lnTo>
                  <a:lnTo>
                    <a:pt x="323" y="248"/>
                  </a:lnTo>
                  <a:lnTo>
                    <a:pt x="331" y="244"/>
                  </a:lnTo>
                  <a:lnTo>
                    <a:pt x="339" y="240"/>
                  </a:lnTo>
                  <a:lnTo>
                    <a:pt x="346" y="237"/>
                  </a:lnTo>
                  <a:lnTo>
                    <a:pt x="354" y="234"/>
                  </a:lnTo>
                  <a:lnTo>
                    <a:pt x="359" y="230"/>
                  </a:lnTo>
                  <a:lnTo>
                    <a:pt x="362" y="229"/>
                  </a:lnTo>
                  <a:lnTo>
                    <a:pt x="366" y="224"/>
                  </a:lnTo>
                  <a:lnTo>
                    <a:pt x="370" y="221"/>
                  </a:lnTo>
                  <a:lnTo>
                    <a:pt x="375" y="217"/>
                  </a:lnTo>
                  <a:lnTo>
                    <a:pt x="382" y="212"/>
                  </a:lnTo>
                  <a:lnTo>
                    <a:pt x="387" y="206"/>
                  </a:lnTo>
                  <a:lnTo>
                    <a:pt x="393" y="199"/>
                  </a:lnTo>
                  <a:lnTo>
                    <a:pt x="402" y="193"/>
                  </a:lnTo>
                  <a:lnTo>
                    <a:pt x="410" y="186"/>
                  </a:lnTo>
                  <a:lnTo>
                    <a:pt x="416" y="178"/>
                  </a:lnTo>
                  <a:lnTo>
                    <a:pt x="424" y="170"/>
                  </a:lnTo>
                  <a:lnTo>
                    <a:pt x="433" y="160"/>
                  </a:lnTo>
                  <a:lnTo>
                    <a:pt x="439" y="150"/>
                  </a:lnTo>
                  <a:lnTo>
                    <a:pt x="447" y="140"/>
                  </a:lnTo>
                  <a:lnTo>
                    <a:pt x="456" y="131"/>
                  </a:lnTo>
                  <a:lnTo>
                    <a:pt x="462" y="119"/>
                  </a:lnTo>
                  <a:lnTo>
                    <a:pt x="469" y="108"/>
                  </a:lnTo>
                  <a:lnTo>
                    <a:pt x="470" y="106"/>
                  </a:lnTo>
                  <a:lnTo>
                    <a:pt x="477" y="101"/>
                  </a:lnTo>
                  <a:lnTo>
                    <a:pt x="479" y="96"/>
                  </a:lnTo>
                  <a:lnTo>
                    <a:pt x="483" y="93"/>
                  </a:lnTo>
                  <a:lnTo>
                    <a:pt x="488" y="88"/>
                  </a:lnTo>
                  <a:lnTo>
                    <a:pt x="495" y="83"/>
                  </a:lnTo>
                  <a:lnTo>
                    <a:pt x="500" y="78"/>
                  </a:lnTo>
                  <a:lnTo>
                    <a:pt x="506" y="73"/>
                  </a:lnTo>
                  <a:lnTo>
                    <a:pt x="511" y="68"/>
                  </a:lnTo>
                  <a:lnTo>
                    <a:pt x="518" y="65"/>
                  </a:lnTo>
                  <a:lnTo>
                    <a:pt x="524" y="60"/>
                  </a:lnTo>
                  <a:lnTo>
                    <a:pt x="531" y="57"/>
                  </a:lnTo>
                  <a:lnTo>
                    <a:pt x="536" y="54"/>
                  </a:lnTo>
                  <a:lnTo>
                    <a:pt x="542" y="50"/>
                  </a:lnTo>
                  <a:lnTo>
                    <a:pt x="547" y="47"/>
                  </a:lnTo>
                  <a:lnTo>
                    <a:pt x="552" y="44"/>
                  </a:lnTo>
                  <a:lnTo>
                    <a:pt x="557" y="40"/>
                  </a:lnTo>
                  <a:lnTo>
                    <a:pt x="564" y="37"/>
                  </a:lnTo>
                  <a:lnTo>
                    <a:pt x="569" y="32"/>
                  </a:lnTo>
                  <a:lnTo>
                    <a:pt x="574" y="27"/>
                  </a:lnTo>
                  <a:lnTo>
                    <a:pt x="578" y="24"/>
                  </a:lnTo>
                  <a:lnTo>
                    <a:pt x="585" y="19"/>
                  </a:lnTo>
                  <a:lnTo>
                    <a:pt x="588" y="16"/>
                  </a:lnTo>
                  <a:lnTo>
                    <a:pt x="593" y="11"/>
                  </a:lnTo>
                  <a:lnTo>
                    <a:pt x="596" y="8"/>
                  </a:lnTo>
                  <a:lnTo>
                    <a:pt x="600" y="4"/>
                  </a:lnTo>
                  <a:lnTo>
                    <a:pt x="605" y="1"/>
                  </a:lnTo>
                  <a:lnTo>
                    <a:pt x="606" y="0"/>
                  </a:lnTo>
                  <a:lnTo>
                    <a:pt x="606" y="1"/>
                  </a:lnTo>
                  <a:lnTo>
                    <a:pt x="608" y="4"/>
                  </a:lnTo>
                  <a:lnTo>
                    <a:pt x="610" y="11"/>
                  </a:lnTo>
                  <a:lnTo>
                    <a:pt x="610" y="16"/>
                  </a:lnTo>
                  <a:lnTo>
                    <a:pt x="611" y="22"/>
                  </a:lnTo>
                  <a:lnTo>
                    <a:pt x="614" y="29"/>
                  </a:lnTo>
                  <a:lnTo>
                    <a:pt x="616" y="37"/>
                  </a:lnTo>
                  <a:lnTo>
                    <a:pt x="618" y="44"/>
                  </a:lnTo>
                  <a:lnTo>
                    <a:pt x="619" y="50"/>
                  </a:lnTo>
                  <a:lnTo>
                    <a:pt x="621" y="57"/>
                  </a:lnTo>
                  <a:lnTo>
                    <a:pt x="623" y="63"/>
                  </a:lnTo>
                  <a:lnTo>
                    <a:pt x="624" y="70"/>
                  </a:lnTo>
                  <a:lnTo>
                    <a:pt x="628" y="75"/>
                  </a:lnTo>
                  <a:lnTo>
                    <a:pt x="629" y="78"/>
                  </a:lnTo>
                  <a:lnTo>
                    <a:pt x="631" y="81"/>
                  </a:lnTo>
                  <a:lnTo>
                    <a:pt x="636" y="83"/>
                  </a:lnTo>
                  <a:lnTo>
                    <a:pt x="641" y="88"/>
                  </a:lnTo>
                  <a:lnTo>
                    <a:pt x="647" y="93"/>
                  </a:lnTo>
                  <a:lnTo>
                    <a:pt x="655" y="96"/>
                  </a:lnTo>
                  <a:lnTo>
                    <a:pt x="664" y="99"/>
                  </a:lnTo>
                  <a:lnTo>
                    <a:pt x="672" y="103"/>
                  </a:lnTo>
                  <a:lnTo>
                    <a:pt x="677" y="104"/>
                  </a:lnTo>
                  <a:lnTo>
                    <a:pt x="682" y="106"/>
                  </a:lnTo>
                  <a:lnTo>
                    <a:pt x="683" y="108"/>
                  </a:lnTo>
                  <a:lnTo>
                    <a:pt x="687" y="109"/>
                  </a:lnTo>
                  <a:lnTo>
                    <a:pt x="690" y="111"/>
                  </a:lnTo>
                  <a:lnTo>
                    <a:pt x="693" y="114"/>
                  </a:lnTo>
                  <a:lnTo>
                    <a:pt x="698" y="119"/>
                  </a:lnTo>
                  <a:lnTo>
                    <a:pt x="706" y="124"/>
                  </a:lnTo>
                  <a:lnTo>
                    <a:pt x="709" y="127"/>
                  </a:lnTo>
                  <a:lnTo>
                    <a:pt x="713" y="132"/>
                  </a:lnTo>
                  <a:lnTo>
                    <a:pt x="718" y="137"/>
                  </a:lnTo>
                  <a:lnTo>
                    <a:pt x="723" y="144"/>
                  </a:lnTo>
                  <a:lnTo>
                    <a:pt x="727" y="150"/>
                  </a:lnTo>
                  <a:lnTo>
                    <a:pt x="732" y="155"/>
                  </a:lnTo>
                  <a:lnTo>
                    <a:pt x="736" y="160"/>
                  </a:lnTo>
                  <a:lnTo>
                    <a:pt x="741" y="165"/>
                  </a:lnTo>
                  <a:lnTo>
                    <a:pt x="744" y="170"/>
                  </a:lnTo>
                  <a:lnTo>
                    <a:pt x="747" y="175"/>
                  </a:lnTo>
                  <a:lnTo>
                    <a:pt x="750" y="178"/>
                  </a:lnTo>
                  <a:lnTo>
                    <a:pt x="754" y="181"/>
                  </a:lnTo>
                  <a:lnTo>
                    <a:pt x="757" y="188"/>
                  </a:lnTo>
                  <a:lnTo>
                    <a:pt x="762" y="194"/>
                  </a:lnTo>
                  <a:lnTo>
                    <a:pt x="764" y="198"/>
                  </a:lnTo>
                  <a:lnTo>
                    <a:pt x="765" y="201"/>
                  </a:lnTo>
                  <a:lnTo>
                    <a:pt x="767" y="208"/>
                  </a:lnTo>
                  <a:lnTo>
                    <a:pt x="768" y="216"/>
                  </a:lnTo>
                  <a:lnTo>
                    <a:pt x="772" y="221"/>
                  </a:lnTo>
                  <a:lnTo>
                    <a:pt x="777" y="226"/>
                  </a:lnTo>
                  <a:lnTo>
                    <a:pt x="778" y="227"/>
                  </a:lnTo>
                  <a:lnTo>
                    <a:pt x="783" y="232"/>
                  </a:lnTo>
                  <a:lnTo>
                    <a:pt x="790" y="239"/>
                  </a:lnTo>
                  <a:lnTo>
                    <a:pt x="795" y="247"/>
                  </a:lnTo>
                  <a:lnTo>
                    <a:pt x="801" y="255"/>
                  </a:lnTo>
                  <a:lnTo>
                    <a:pt x="806" y="262"/>
                  </a:lnTo>
                  <a:lnTo>
                    <a:pt x="811" y="270"/>
                  </a:lnTo>
                  <a:lnTo>
                    <a:pt x="814" y="276"/>
                  </a:lnTo>
                  <a:lnTo>
                    <a:pt x="816" y="281"/>
                  </a:lnTo>
                  <a:lnTo>
                    <a:pt x="819" y="289"/>
                  </a:lnTo>
                  <a:lnTo>
                    <a:pt x="819" y="293"/>
                  </a:lnTo>
                  <a:lnTo>
                    <a:pt x="821" y="298"/>
                  </a:lnTo>
                  <a:lnTo>
                    <a:pt x="822" y="301"/>
                  </a:lnTo>
                  <a:lnTo>
                    <a:pt x="824" y="306"/>
                  </a:lnTo>
                  <a:lnTo>
                    <a:pt x="824" y="314"/>
                  </a:lnTo>
                  <a:lnTo>
                    <a:pt x="826" y="321"/>
                  </a:lnTo>
                  <a:lnTo>
                    <a:pt x="826" y="324"/>
                  </a:lnTo>
                  <a:lnTo>
                    <a:pt x="826" y="327"/>
                  </a:lnTo>
                  <a:lnTo>
                    <a:pt x="822" y="327"/>
                  </a:lnTo>
                  <a:lnTo>
                    <a:pt x="819" y="329"/>
                  </a:lnTo>
                  <a:lnTo>
                    <a:pt x="813" y="332"/>
                  </a:lnTo>
                  <a:lnTo>
                    <a:pt x="808" y="335"/>
                  </a:lnTo>
                  <a:lnTo>
                    <a:pt x="803" y="337"/>
                  </a:lnTo>
                  <a:lnTo>
                    <a:pt x="798" y="340"/>
                  </a:lnTo>
                  <a:lnTo>
                    <a:pt x="795" y="342"/>
                  </a:lnTo>
                  <a:lnTo>
                    <a:pt x="793" y="343"/>
                  </a:lnTo>
                  <a:lnTo>
                    <a:pt x="791" y="342"/>
                  </a:lnTo>
                  <a:lnTo>
                    <a:pt x="788" y="337"/>
                  </a:lnTo>
                  <a:lnTo>
                    <a:pt x="782" y="332"/>
                  </a:lnTo>
                  <a:lnTo>
                    <a:pt x="775" y="330"/>
                  </a:lnTo>
                  <a:lnTo>
                    <a:pt x="772" y="330"/>
                  </a:lnTo>
                  <a:lnTo>
                    <a:pt x="768" y="332"/>
                  </a:lnTo>
                  <a:lnTo>
                    <a:pt x="765" y="334"/>
                  </a:lnTo>
                  <a:lnTo>
                    <a:pt x="765" y="335"/>
                  </a:lnTo>
                  <a:lnTo>
                    <a:pt x="767" y="337"/>
                  </a:lnTo>
                  <a:lnTo>
                    <a:pt x="768" y="342"/>
                  </a:lnTo>
                  <a:lnTo>
                    <a:pt x="768" y="343"/>
                  </a:lnTo>
                  <a:lnTo>
                    <a:pt x="768" y="345"/>
                  </a:lnTo>
                  <a:lnTo>
                    <a:pt x="765" y="345"/>
                  </a:lnTo>
                  <a:lnTo>
                    <a:pt x="760" y="345"/>
                  </a:lnTo>
                  <a:lnTo>
                    <a:pt x="754" y="347"/>
                  </a:lnTo>
                  <a:lnTo>
                    <a:pt x="752" y="347"/>
                  </a:lnTo>
                  <a:lnTo>
                    <a:pt x="747" y="357"/>
                  </a:lnTo>
                  <a:lnTo>
                    <a:pt x="734" y="361"/>
                  </a:lnTo>
                  <a:lnTo>
                    <a:pt x="405" y="461"/>
                  </a:lnTo>
                  <a:lnTo>
                    <a:pt x="334" y="715"/>
                  </a:lnTo>
                  <a:lnTo>
                    <a:pt x="351" y="782"/>
                  </a:lnTo>
                  <a:close/>
                </a:path>
              </a:pathLst>
            </a:custGeom>
            <a:solidFill>
              <a:srgbClr val="D6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2" name="Freeform 42">
              <a:extLst>
                <a:ext uri="{FF2B5EF4-FFF2-40B4-BE49-F238E27FC236}">
                  <a16:creationId xmlns:a16="http://schemas.microsoft.com/office/drawing/2014/main" id="{46A95886-F5B6-7902-4D21-9A8D4218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3098800"/>
              <a:ext cx="703263" cy="831850"/>
            </a:xfrm>
            <a:custGeom>
              <a:avLst/>
              <a:gdLst>
                <a:gd name="T0" fmla="*/ 2147483647 w 443"/>
                <a:gd name="T1" fmla="*/ 2147483647 h 524"/>
                <a:gd name="T2" fmla="*/ 2147483647 w 443"/>
                <a:gd name="T3" fmla="*/ 2147483647 h 524"/>
                <a:gd name="T4" fmla="*/ 2147483647 w 443"/>
                <a:gd name="T5" fmla="*/ 0 h 524"/>
                <a:gd name="T6" fmla="*/ 2147483647 w 443"/>
                <a:gd name="T7" fmla="*/ 2147483647 h 524"/>
                <a:gd name="T8" fmla="*/ 2147483647 w 443"/>
                <a:gd name="T9" fmla="*/ 2147483647 h 524"/>
                <a:gd name="T10" fmla="*/ 2147483647 w 443"/>
                <a:gd name="T11" fmla="*/ 2147483647 h 524"/>
                <a:gd name="T12" fmla="*/ 2147483647 w 443"/>
                <a:gd name="T13" fmla="*/ 2147483647 h 524"/>
                <a:gd name="T14" fmla="*/ 2147483647 w 443"/>
                <a:gd name="T15" fmla="*/ 2147483647 h 524"/>
                <a:gd name="T16" fmla="*/ 2147483647 w 443"/>
                <a:gd name="T17" fmla="*/ 2147483647 h 524"/>
                <a:gd name="T18" fmla="*/ 2147483647 w 443"/>
                <a:gd name="T19" fmla="*/ 2147483647 h 524"/>
                <a:gd name="T20" fmla="*/ 2147483647 w 443"/>
                <a:gd name="T21" fmla="*/ 2147483647 h 524"/>
                <a:gd name="T22" fmla="*/ 2147483647 w 443"/>
                <a:gd name="T23" fmla="*/ 2147483647 h 524"/>
                <a:gd name="T24" fmla="*/ 2147483647 w 443"/>
                <a:gd name="T25" fmla="*/ 2147483647 h 524"/>
                <a:gd name="T26" fmla="*/ 0 w 443"/>
                <a:gd name="T27" fmla="*/ 2147483647 h 524"/>
                <a:gd name="T28" fmla="*/ 2147483647 w 443"/>
                <a:gd name="T29" fmla="*/ 2147483647 h 524"/>
                <a:gd name="T30" fmla="*/ 2147483647 w 443"/>
                <a:gd name="T31" fmla="*/ 2147483647 h 524"/>
                <a:gd name="T32" fmla="*/ 2147483647 w 443"/>
                <a:gd name="T33" fmla="*/ 2147483647 h 524"/>
                <a:gd name="T34" fmla="*/ 2147483647 w 443"/>
                <a:gd name="T35" fmla="*/ 2147483647 h 524"/>
                <a:gd name="T36" fmla="*/ 2147483647 w 443"/>
                <a:gd name="T37" fmla="*/ 2147483647 h 524"/>
                <a:gd name="T38" fmla="*/ 2147483647 w 443"/>
                <a:gd name="T39" fmla="*/ 2147483647 h 524"/>
                <a:gd name="T40" fmla="*/ 2147483647 w 443"/>
                <a:gd name="T41" fmla="*/ 2147483647 h 524"/>
                <a:gd name="T42" fmla="*/ 2147483647 w 443"/>
                <a:gd name="T43" fmla="*/ 2147483647 h 524"/>
                <a:gd name="T44" fmla="*/ 2147483647 w 443"/>
                <a:gd name="T45" fmla="*/ 2147483647 h 524"/>
                <a:gd name="T46" fmla="*/ 2147483647 w 443"/>
                <a:gd name="T47" fmla="*/ 2147483647 h 524"/>
                <a:gd name="T48" fmla="*/ 2147483647 w 443"/>
                <a:gd name="T49" fmla="*/ 2147483647 h 524"/>
                <a:gd name="T50" fmla="*/ 2147483647 w 443"/>
                <a:gd name="T51" fmla="*/ 2147483647 h 524"/>
                <a:gd name="T52" fmla="*/ 2147483647 w 443"/>
                <a:gd name="T53" fmla="*/ 2147483647 h 524"/>
                <a:gd name="T54" fmla="*/ 2147483647 w 443"/>
                <a:gd name="T55" fmla="*/ 2147483647 h 524"/>
                <a:gd name="T56" fmla="*/ 2147483647 w 443"/>
                <a:gd name="T57" fmla="*/ 2147483647 h 524"/>
                <a:gd name="T58" fmla="*/ 2147483647 w 443"/>
                <a:gd name="T59" fmla="*/ 2147483647 h 524"/>
                <a:gd name="T60" fmla="*/ 2147483647 w 443"/>
                <a:gd name="T61" fmla="*/ 2147483647 h 524"/>
                <a:gd name="T62" fmla="*/ 2147483647 w 443"/>
                <a:gd name="T63" fmla="*/ 2147483647 h 524"/>
                <a:gd name="T64" fmla="*/ 2147483647 w 443"/>
                <a:gd name="T65" fmla="*/ 2147483647 h 524"/>
                <a:gd name="T66" fmla="*/ 2147483647 w 443"/>
                <a:gd name="T67" fmla="*/ 2147483647 h 524"/>
                <a:gd name="T68" fmla="*/ 2147483647 w 443"/>
                <a:gd name="T69" fmla="*/ 2147483647 h 524"/>
                <a:gd name="T70" fmla="*/ 2147483647 w 443"/>
                <a:gd name="T71" fmla="*/ 2147483647 h 524"/>
                <a:gd name="T72" fmla="*/ 2147483647 w 443"/>
                <a:gd name="T73" fmla="*/ 2147483647 h 524"/>
                <a:gd name="T74" fmla="*/ 2147483647 w 443"/>
                <a:gd name="T75" fmla="*/ 2147483647 h 524"/>
                <a:gd name="T76" fmla="*/ 2147483647 w 443"/>
                <a:gd name="T77" fmla="*/ 2147483647 h 524"/>
                <a:gd name="T78" fmla="*/ 2147483647 w 443"/>
                <a:gd name="T79" fmla="*/ 2147483647 h 524"/>
                <a:gd name="T80" fmla="*/ 2147483647 w 443"/>
                <a:gd name="T81" fmla="*/ 2147483647 h 524"/>
                <a:gd name="T82" fmla="*/ 2147483647 w 443"/>
                <a:gd name="T83" fmla="*/ 2147483647 h 524"/>
                <a:gd name="T84" fmla="*/ 2147483647 w 443"/>
                <a:gd name="T85" fmla="*/ 2147483647 h 524"/>
                <a:gd name="T86" fmla="*/ 2147483647 w 443"/>
                <a:gd name="T87" fmla="*/ 2147483647 h 524"/>
                <a:gd name="T88" fmla="*/ 2147483647 w 443"/>
                <a:gd name="T89" fmla="*/ 2147483647 h 524"/>
                <a:gd name="T90" fmla="*/ 2147483647 w 443"/>
                <a:gd name="T91" fmla="*/ 2147483647 h 524"/>
                <a:gd name="T92" fmla="*/ 2147483647 w 443"/>
                <a:gd name="T93" fmla="*/ 2147483647 h 524"/>
                <a:gd name="T94" fmla="*/ 2147483647 w 443"/>
                <a:gd name="T95" fmla="*/ 2147483647 h 524"/>
                <a:gd name="T96" fmla="*/ 2147483647 w 443"/>
                <a:gd name="T97" fmla="*/ 2147483647 h 524"/>
                <a:gd name="T98" fmla="*/ 2147483647 w 443"/>
                <a:gd name="T99" fmla="*/ 2147483647 h 524"/>
                <a:gd name="T100" fmla="*/ 2147483647 w 443"/>
                <a:gd name="T101" fmla="*/ 2147483647 h 524"/>
                <a:gd name="T102" fmla="*/ 2147483647 w 443"/>
                <a:gd name="T103" fmla="*/ 2147483647 h 524"/>
                <a:gd name="T104" fmla="*/ 2147483647 w 443"/>
                <a:gd name="T105" fmla="*/ 2147483647 h 524"/>
                <a:gd name="T106" fmla="*/ 2147483647 w 443"/>
                <a:gd name="T107" fmla="*/ 2147483647 h 524"/>
                <a:gd name="T108" fmla="*/ 2147483647 w 443"/>
                <a:gd name="T109" fmla="*/ 2147483647 h 524"/>
                <a:gd name="T110" fmla="*/ 2147483647 w 443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3"/>
                <a:gd name="T169" fmla="*/ 0 h 524"/>
                <a:gd name="T170" fmla="*/ 443 w 443"/>
                <a:gd name="T171" fmla="*/ 524 h 5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3" h="524">
                  <a:moveTo>
                    <a:pt x="436" y="43"/>
                  </a:moveTo>
                  <a:lnTo>
                    <a:pt x="434" y="41"/>
                  </a:lnTo>
                  <a:lnTo>
                    <a:pt x="433" y="40"/>
                  </a:lnTo>
                  <a:lnTo>
                    <a:pt x="428" y="38"/>
                  </a:lnTo>
                  <a:lnTo>
                    <a:pt x="423" y="35"/>
                  </a:lnTo>
                  <a:lnTo>
                    <a:pt x="416" y="31"/>
                  </a:lnTo>
                  <a:lnTo>
                    <a:pt x="410" y="28"/>
                  </a:lnTo>
                  <a:lnTo>
                    <a:pt x="402" y="25"/>
                  </a:lnTo>
                  <a:lnTo>
                    <a:pt x="393" y="22"/>
                  </a:lnTo>
                  <a:lnTo>
                    <a:pt x="384" y="17"/>
                  </a:lnTo>
                  <a:lnTo>
                    <a:pt x="375" y="13"/>
                  </a:lnTo>
                  <a:lnTo>
                    <a:pt x="366" y="10"/>
                  </a:lnTo>
                  <a:lnTo>
                    <a:pt x="357" y="7"/>
                  </a:lnTo>
                  <a:lnTo>
                    <a:pt x="349" y="4"/>
                  </a:lnTo>
                  <a:lnTo>
                    <a:pt x="341" y="4"/>
                  </a:lnTo>
                  <a:lnTo>
                    <a:pt x="334" y="0"/>
                  </a:lnTo>
                  <a:lnTo>
                    <a:pt x="328" y="0"/>
                  </a:lnTo>
                  <a:lnTo>
                    <a:pt x="321" y="0"/>
                  </a:lnTo>
                  <a:lnTo>
                    <a:pt x="315" y="0"/>
                  </a:lnTo>
                  <a:lnTo>
                    <a:pt x="305" y="0"/>
                  </a:lnTo>
                  <a:lnTo>
                    <a:pt x="297" y="0"/>
                  </a:lnTo>
                  <a:lnTo>
                    <a:pt x="287" y="0"/>
                  </a:lnTo>
                  <a:lnTo>
                    <a:pt x="277" y="0"/>
                  </a:lnTo>
                  <a:lnTo>
                    <a:pt x="269" y="0"/>
                  </a:lnTo>
                  <a:lnTo>
                    <a:pt x="259" y="2"/>
                  </a:lnTo>
                  <a:lnTo>
                    <a:pt x="249" y="2"/>
                  </a:lnTo>
                  <a:lnTo>
                    <a:pt x="241" y="4"/>
                  </a:lnTo>
                  <a:lnTo>
                    <a:pt x="231" y="4"/>
                  </a:lnTo>
                  <a:lnTo>
                    <a:pt x="225" y="5"/>
                  </a:lnTo>
                  <a:lnTo>
                    <a:pt x="218" y="5"/>
                  </a:lnTo>
                  <a:lnTo>
                    <a:pt x="213" y="5"/>
                  </a:lnTo>
                  <a:lnTo>
                    <a:pt x="208" y="7"/>
                  </a:lnTo>
                  <a:lnTo>
                    <a:pt x="207" y="7"/>
                  </a:lnTo>
                  <a:lnTo>
                    <a:pt x="203" y="7"/>
                  </a:lnTo>
                  <a:lnTo>
                    <a:pt x="200" y="7"/>
                  </a:lnTo>
                  <a:lnTo>
                    <a:pt x="195" y="8"/>
                  </a:lnTo>
                  <a:lnTo>
                    <a:pt x="190" y="10"/>
                  </a:lnTo>
                  <a:lnTo>
                    <a:pt x="185" y="10"/>
                  </a:lnTo>
                  <a:lnTo>
                    <a:pt x="181" y="12"/>
                  </a:lnTo>
                  <a:lnTo>
                    <a:pt x="174" y="15"/>
                  </a:lnTo>
                  <a:lnTo>
                    <a:pt x="167" y="17"/>
                  </a:lnTo>
                  <a:lnTo>
                    <a:pt x="162" y="18"/>
                  </a:lnTo>
                  <a:lnTo>
                    <a:pt x="156" y="20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38" y="28"/>
                  </a:lnTo>
                  <a:lnTo>
                    <a:pt x="135" y="31"/>
                  </a:lnTo>
                  <a:lnTo>
                    <a:pt x="131" y="35"/>
                  </a:lnTo>
                  <a:lnTo>
                    <a:pt x="128" y="41"/>
                  </a:lnTo>
                  <a:lnTo>
                    <a:pt x="123" y="48"/>
                  </a:lnTo>
                  <a:lnTo>
                    <a:pt x="120" y="56"/>
                  </a:lnTo>
                  <a:lnTo>
                    <a:pt x="115" y="64"/>
                  </a:lnTo>
                  <a:lnTo>
                    <a:pt x="108" y="71"/>
                  </a:lnTo>
                  <a:lnTo>
                    <a:pt x="104" y="77"/>
                  </a:lnTo>
                  <a:lnTo>
                    <a:pt x="102" y="82"/>
                  </a:lnTo>
                  <a:lnTo>
                    <a:pt x="95" y="85"/>
                  </a:lnTo>
                  <a:lnTo>
                    <a:pt x="87" y="94"/>
                  </a:lnTo>
                  <a:lnTo>
                    <a:pt x="84" y="97"/>
                  </a:lnTo>
                  <a:lnTo>
                    <a:pt x="79" y="102"/>
                  </a:lnTo>
                  <a:lnTo>
                    <a:pt x="74" y="107"/>
                  </a:lnTo>
                  <a:lnTo>
                    <a:pt x="71" y="112"/>
                  </a:lnTo>
                  <a:lnTo>
                    <a:pt x="66" y="117"/>
                  </a:lnTo>
                  <a:lnTo>
                    <a:pt x="61" y="121"/>
                  </a:lnTo>
                  <a:lnTo>
                    <a:pt x="58" y="126"/>
                  </a:lnTo>
                  <a:lnTo>
                    <a:pt x="54" y="131"/>
                  </a:lnTo>
                  <a:lnTo>
                    <a:pt x="48" y="138"/>
                  </a:lnTo>
                  <a:lnTo>
                    <a:pt x="45" y="143"/>
                  </a:lnTo>
                  <a:lnTo>
                    <a:pt x="43" y="144"/>
                  </a:lnTo>
                  <a:lnTo>
                    <a:pt x="41" y="146"/>
                  </a:lnTo>
                  <a:lnTo>
                    <a:pt x="40" y="151"/>
                  </a:lnTo>
                  <a:lnTo>
                    <a:pt x="38" y="156"/>
                  </a:lnTo>
                  <a:lnTo>
                    <a:pt x="35" y="161"/>
                  </a:lnTo>
                  <a:lnTo>
                    <a:pt x="33" y="166"/>
                  </a:lnTo>
                  <a:lnTo>
                    <a:pt x="30" y="172"/>
                  </a:lnTo>
                  <a:lnTo>
                    <a:pt x="28" y="179"/>
                  </a:lnTo>
                  <a:lnTo>
                    <a:pt x="25" y="185"/>
                  </a:lnTo>
                  <a:lnTo>
                    <a:pt x="22" y="192"/>
                  </a:lnTo>
                  <a:lnTo>
                    <a:pt x="20" y="198"/>
                  </a:lnTo>
                  <a:lnTo>
                    <a:pt x="17" y="205"/>
                  </a:lnTo>
                  <a:lnTo>
                    <a:pt x="15" y="210"/>
                  </a:lnTo>
                  <a:lnTo>
                    <a:pt x="13" y="216"/>
                  </a:lnTo>
                  <a:lnTo>
                    <a:pt x="12" y="221"/>
                  </a:lnTo>
                  <a:lnTo>
                    <a:pt x="12" y="226"/>
                  </a:lnTo>
                  <a:lnTo>
                    <a:pt x="10" y="231"/>
                  </a:lnTo>
                  <a:lnTo>
                    <a:pt x="9" y="238"/>
                  </a:lnTo>
                  <a:lnTo>
                    <a:pt x="7" y="246"/>
                  </a:lnTo>
                  <a:lnTo>
                    <a:pt x="7" y="256"/>
                  </a:lnTo>
                  <a:lnTo>
                    <a:pt x="5" y="266"/>
                  </a:lnTo>
                  <a:lnTo>
                    <a:pt x="5" y="277"/>
                  </a:lnTo>
                  <a:lnTo>
                    <a:pt x="4" y="289"/>
                  </a:lnTo>
                  <a:lnTo>
                    <a:pt x="4" y="300"/>
                  </a:lnTo>
                  <a:lnTo>
                    <a:pt x="2" y="310"/>
                  </a:lnTo>
                  <a:lnTo>
                    <a:pt x="2" y="32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0" y="347"/>
                  </a:lnTo>
                  <a:lnTo>
                    <a:pt x="0" y="356"/>
                  </a:lnTo>
                  <a:lnTo>
                    <a:pt x="0" y="361"/>
                  </a:lnTo>
                  <a:lnTo>
                    <a:pt x="2" y="362"/>
                  </a:lnTo>
                  <a:lnTo>
                    <a:pt x="2" y="364"/>
                  </a:lnTo>
                  <a:lnTo>
                    <a:pt x="2" y="367"/>
                  </a:lnTo>
                  <a:lnTo>
                    <a:pt x="4" y="374"/>
                  </a:lnTo>
                  <a:lnTo>
                    <a:pt x="5" y="380"/>
                  </a:lnTo>
                  <a:lnTo>
                    <a:pt x="7" y="387"/>
                  </a:lnTo>
                  <a:lnTo>
                    <a:pt x="9" y="397"/>
                  </a:lnTo>
                  <a:lnTo>
                    <a:pt x="10" y="405"/>
                  </a:lnTo>
                  <a:lnTo>
                    <a:pt x="13" y="415"/>
                  </a:lnTo>
                  <a:lnTo>
                    <a:pt x="15" y="423"/>
                  </a:lnTo>
                  <a:lnTo>
                    <a:pt x="17" y="431"/>
                  </a:lnTo>
                  <a:lnTo>
                    <a:pt x="18" y="441"/>
                  </a:lnTo>
                  <a:lnTo>
                    <a:pt x="20" y="447"/>
                  </a:lnTo>
                  <a:lnTo>
                    <a:pt x="22" y="454"/>
                  </a:lnTo>
                  <a:lnTo>
                    <a:pt x="23" y="460"/>
                  </a:lnTo>
                  <a:lnTo>
                    <a:pt x="25" y="464"/>
                  </a:lnTo>
                  <a:lnTo>
                    <a:pt x="27" y="465"/>
                  </a:lnTo>
                  <a:lnTo>
                    <a:pt x="27" y="470"/>
                  </a:lnTo>
                  <a:lnTo>
                    <a:pt x="31" y="478"/>
                  </a:lnTo>
                  <a:lnTo>
                    <a:pt x="33" y="482"/>
                  </a:lnTo>
                  <a:lnTo>
                    <a:pt x="36" y="488"/>
                  </a:lnTo>
                  <a:lnTo>
                    <a:pt x="38" y="493"/>
                  </a:lnTo>
                  <a:lnTo>
                    <a:pt x="41" y="500"/>
                  </a:lnTo>
                  <a:lnTo>
                    <a:pt x="43" y="503"/>
                  </a:lnTo>
                  <a:lnTo>
                    <a:pt x="45" y="508"/>
                  </a:lnTo>
                  <a:lnTo>
                    <a:pt x="48" y="513"/>
                  </a:lnTo>
                  <a:lnTo>
                    <a:pt x="49" y="518"/>
                  </a:lnTo>
                  <a:lnTo>
                    <a:pt x="54" y="524"/>
                  </a:lnTo>
                  <a:lnTo>
                    <a:pt x="58" y="524"/>
                  </a:lnTo>
                  <a:lnTo>
                    <a:pt x="59" y="521"/>
                  </a:lnTo>
                  <a:lnTo>
                    <a:pt x="63" y="519"/>
                  </a:lnTo>
                  <a:lnTo>
                    <a:pt x="68" y="516"/>
                  </a:lnTo>
                  <a:lnTo>
                    <a:pt x="72" y="513"/>
                  </a:lnTo>
                  <a:lnTo>
                    <a:pt x="77" y="508"/>
                  </a:lnTo>
                  <a:lnTo>
                    <a:pt x="82" y="506"/>
                  </a:lnTo>
                  <a:lnTo>
                    <a:pt x="86" y="505"/>
                  </a:lnTo>
                  <a:lnTo>
                    <a:pt x="87" y="505"/>
                  </a:lnTo>
                  <a:lnTo>
                    <a:pt x="86" y="503"/>
                  </a:lnTo>
                  <a:lnTo>
                    <a:pt x="84" y="501"/>
                  </a:lnTo>
                  <a:lnTo>
                    <a:pt x="82" y="497"/>
                  </a:lnTo>
                  <a:lnTo>
                    <a:pt x="81" y="493"/>
                  </a:lnTo>
                  <a:lnTo>
                    <a:pt x="79" y="488"/>
                  </a:lnTo>
                  <a:lnTo>
                    <a:pt x="79" y="483"/>
                  </a:lnTo>
                  <a:lnTo>
                    <a:pt x="79" y="480"/>
                  </a:lnTo>
                  <a:lnTo>
                    <a:pt x="82" y="477"/>
                  </a:lnTo>
                  <a:lnTo>
                    <a:pt x="86" y="470"/>
                  </a:lnTo>
                  <a:lnTo>
                    <a:pt x="90" y="464"/>
                  </a:lnTo>
                  <a:lnTo>
                    <a:pt x="94" y="460"/>
                  </a:lnTo>
                  <a:lnTo>
                    <a:pt x="95" y="460"/>
                  </a:lnTo>
                  <a:lnTo>
                    <a:pt x="97" y="460"/>
                  </a:lnTo>
                  <a:lnTo>
                    <a:pt x="102" y="460"/>
                  </a:lnTo>
                  <a:lnTo>
                    <a:pt x="105" y="459"/>
                  </a:lnTo>
                  <a:lnTo>
                    <a:pt x="107" y="459"/>
                  </a:lnTo>
                  <a:lnTo>
                    <a:pt x="105" y="454"/>
                  </a:lnTo>
                  <a:lnTo>
                    <a:pt x="107" y="449"/>
                  </a:lnTo>
                  <a:lnTo>
                    <a:pt x="110" y="444"/>
                  </a:lnTo>
                  <a:lnTo>
                    <a:pt x="113" y="442"/>
                  </a:lnTo>
                  <a:lnTo>
                    <a:pt x="120" y="441"/>
                  </a:lnTo>
                  <a:lnTo>
                    <a:pt x="126" y="438"/>
                  </a:lnTo>
                  <a:lnTo>
                    <a:pt x="130" y="433"/>
                  </a:lnTo>
                  <a:lnTo>
                    <a:pt x="131" y="431"/>
                  </a:lnTo>
                  <a:lnTo>
                    <a:pt x="184" y="490"/>
                  </a:lnTo>
                  <a:lnTo>
                    <a:pt x="190" y="480"/>
                  </a:lnTo>
                  <a:lnTo>
                    <a:pt x="187" y="477"/>
                  </a:lnTo>
                  <a:lnTo>
                    <a:pt x="184" y="470"/>
                  </a:lnTo>
                  <a:lnTo>
                    <a:pt x="181" y="465"/>
                  </a:lnTo>
                  <a:lnTo>
                    <a:pt x="177" y="462"/>
                  </a:lnTo>
                  <a:lnTo>
                    <a:pt x="174" y="456"/>
                  </a:lnTo>
                  <a:lnTo>
                    <a:pt x="172" y="451"/>
                  </a:lnTo>
                  <a:lnTo>
                    <a:pt x="167" y="446"/>
                  </a:lnTo>
                  <a:lnTo>
                    <a:pt x="164" y="441"/>
                  </a:lnTo>
                  <a:lnTo>
                    <a:pt x="162" y="436"/>
                  </a:lnTo>
                  <a:lnTo>
                    <a:pt x="161" y="431"/>
                  </a:lnTo>
                  <a:lnTo>
                    <a:pt x="158" y="424"/>
                  </a:lnTo>
                  <a:lnTo>
                    <a:pt x="159" y="423"/>
                  </a:lnTo>
                  <a:lnTo>
                    <a:pt x="162" y="423"/>
                  </a:lnTo>
                  <a:lnTo>
                    <a:pt x="167" y="426"/>
                  </a:lnTo>
                  <a:lnTo>
                    <a:pt x="176" y="431"/>
                  </a:lnTo>
                  <a:lnTo>
                    <a:pt x="182" y="436"/>
                  </a:lnTo>
                  <a:lnTo>
                    <a:pt x="189" y="441"/>
                  </a:lnTo>
                  <a:lnTo>
                    <a:pt x="195" y="446"/>
                  </a:lnTo>
                  <a:lnTo>
                    <a:pt x="200" y="449"/>
                  </a:lnTo>
                  <a:lnTo>
                    <a:pt x="202" y="451"/>
                  </a:lnTo>
                  <a:lnTo>
                    <a:pt x="220" y="457"/>
                  </a:lnTo>
                  <a:lnTo>
                    <a:pt x="221" y="447"/>
                  </a:lnTo>
                  <a:lnTo>
                    <a:pt x="220" y="444"/>
                  </a:lnTo>
                  <a:lnTo>
                    <a:pt x="217" y="439"/>
                  </a:lnTo>
                  <a:lnTo>
                    <a:pt x="213" y="434"/>
                  </a:lnTo>
                  <a:lnTo>
                    <a:pt x="210" y="431"/>
                  </a:lnTo>
                  <a:lnTo>
                    <a:pt x="207" y="426"/>
                  </a:lnTo>
                  <a:lnTo>
                    <a:pt x="205" y="423"/>
                  </a:lnTo>
                  <a:lnTo>
                    <a:pt x="202" y="416"/>
                  </a:lnTo>
                  <a:lnTo>
                    <a:pt x="199" y="411"/>
                  </a:lnTo>
                  <a:lnTo>
                    <a:pt x="197" y="406"/>
                  </a:lnTo>
                  <a:lnTo>
                    <a:pt x="194" y="403"/>
                  </a:lnTo>
                  <a:lnTo>
                    <a:pt x="190" y="398"/>
                  </a:lnTo>
                  <a:lnTo>
                    <a:pt x="192" y="397"/>
                  </a:lnTo>
                  <a:lnTo>
                    <a:pt x="194" y="395"/>
                  </a:lnTo>
                  <a:lnTo>
                    <a:pt x="200" y="397"/>
                  </a:lnTo>
                  <a:lnTo>
                    <a:pt x="202" y="398"/>
                  </a:lnTo>
                  <a:lnTo>
                    <a:pt x="207" y="400"/>
                  </a:lnTo>
                  <a:lnTo>
                    <a:pt x="210" y="400"/>
                  </a:lnTo>
                  <a:lnTo>
                    <a:pt x="215" y="403"/>
                  </a:lnTo>
                  <a:lnTo>
                    <a:pt x="223" y="405"/>
                  </a:lnTo>
                  <a:lnTo>
                    <a:pt x="230" y="406"/>
                  </a:lnTo>
                  <a:lnTo>
                    <a:pt x="235" y="408"/>
                  </a:lnTo>
                  <a:lnTo>
                    <a:pt x="238" y="410"/>
                  </a:lnTo>
                  <a:lnTo>
                    <a:pt x="244" y="403"/>
                  </a:lnTo>
                  <a:lnTo>
                    <a:pt x="220" y="383"/>
                  </a:lnTo>
                  <a:lnTo>
                    <a:pt x="221" y="383"/>
                  </a:lnTo>
                  <a:lnTo>
                    <a:pt x="226" y="380"/>
                  </a:lnTo>
                  <a:lnTo>
                    <a:pt x="233" y="377"/>
                  </a:lnTo>
                  <a:lnTo>
                    <a:pt x="236" y="372"/>
                  </a:lnTo>
                  <a:lnTo>
                    <a:pt x="233" y="365"/>
                  </a:lnTo>
                  <a:lnTo>
                    <a:pt x="228" y="361"/>
                  </a:lnTo>
                  <a:lnTo>
                    <a:pt x="223" y="357"/>
                  </a:lnTo>
                  <a:lnTo>
                    <a:pt x="220" y="356"/>
                  </a:lnTo>
                  <a:lnTo>
                    <a:pt x="215" y="352"/>
                  </a:lnTo>
                  <a:lnTo>
                    <a:pt x="212" y="352"/>
                  </a:lnTo>
                  <a:lnTo>
                    <a:pt x="207" y="351"/>
                  </a:lnTo>
                  <a:lnTo>
                    <a:pt x="203" y="349"/>
                  </a:lnTo>
                  <a:lnTo>
                    <a:pt x="199" y="346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81" y="339"/>
                  </a:lnTo>
                  <a:lnTo>
                    <a:pt x="177" y="334"/>
                  </a:lnTo>
                  <a:lnTo>
                    <a:pt x="172" y="329"/>
                  </a:lnTo>
                  <a:lnTo>
                    <a:pt x="169" y="325"/>
                  </a:lnTo>
                  <a:lnTo>
                    <a:pt x="166" y="321"/>
                  </a:lnTo>
                  <a:lnTo>
                    <a:pt x="162" y="316"/>
                  </a:lnTo>
                  <a:lnTo>
                    <a:pt x="161" y="311"/>
                  </a:lnTo>
                  <a:lnTo>
                    <a:pt x="156" y="305"/>
                  </a:lnTo>
                  <a:lnTo>
                    <a:pt x="153" y="300"/>
                  </a:lnTo>
                  <a:lnTo>
                    <a:pt x="149" y="293"/>
                  </a:lnTo>
                  <a:lnTo>
                    <a:pt x="146" y="287"/>
                  </a:lnTo>
                  <a:lnTo>
                    <a:pt x="141" y="280"/>
                  </a:lnTo>
                  <a:lnTo>
                    <a:pt x="140" y="274"/>
                  </a:lnTo>
                  <a:lnTo>
                    <a:pt x="136" y="267"/>
                  </a:lnTo>
                  <a:lnTo>
                    <a:pt x="133" y="262"/>
                  </a:lnTo>
                  <a:lnTo>
                    <a:pt x="130" y="257"/>
                  </a:lnTo>
                  <a:lnTo>
                    <a:pt x="128" y="252"/>
                  </a:lnTo>
                  <a:lnTo>
                    <a:pt x="128" y="249"/>
                  </a:lnTo>
                  <a:lnTo>
                    <a:pt x="128" y="248"/>
                  </a:lnTo>
                  <a:lnTo>
                    <a:pt x="128" y="241"/>
                  </a:lnTo>
                  <a:lnTo>
                    <a:pt x="130" y="234"/>
                  </a:lnTo>
                  <a:lnTo>
                    <a:pt x="130" y="230"/>
                  </a:lnTo>
                  <a:lnTo>
                    <a:pt x="131" y="225"/>
                  </a:lnTo>
                  <a:lnTo>
                    <a:pt x="133" y="220"/>
                  </a:lnTo>
                  <a:lnTo>
                    <a:pt x="136" y="216"/>
                  </a:lnTo>
                  <a:lnTo>
                    <a:pt x="136" y="212"/>
                  </a:lnTo>
                  <a:lnTo>
                    <a:pt x="138" y="207"/>
                  </a:lnTo>
                  <a:lnTo>
                    <a:pt x="140" y="202"/>
                  </a:lnTo>
                  <a:lnTo>
                    <a:pt x="141" y="200"/>
                  </a:lnTo>
                  <a:lnTo>
                    <a:pt x="143" y="194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51" y="194"/>
                  </a:lnTo>
                  <a:lnTo>
                    <a:pt x="156" y="197"/>
                  </a:lnTo>
                  <a:lnTo>
                    <a:pt x="162" y="200"/>
                  </a:lnTo>
                  <a:lnTo>
                    <a:pt x="166" y="202"/>
                  </a:lnTo>
                  <a:lnTo>
                    <a:pt x="172" y="203"/>
                  </a:lnTo>
                  <a:lnTo>
                    <a:pt x="176" y="203"/>
                  </a:lnTo>
                  <a:lnTo>
                    <a:pt x="181" y="202"/>
                  </a:lnTo>
                  <a:lnTo>
                    <a:pt x="181" y="198"/>
                  </a:lnTo>
                  <a:lnTo>
                    <a:pt x="181" y="192"/>
                  </a:lnTo>
                  <a:lnTo>
                    <a:pt x="179" y="187"/>
                  </a:lnTo>
                  <a:lnTo>
                    <a:pt x="179" y="184"/>
                  </a:lnTo>
                  <a:lnTo>
                    <a:pt x="177" y="179"/>
                  </a:lnTo>
                  <a:lnTo>
                    <a:pt x="177" y="174"/>
                  </a:lnTo>
                  <a:lnTo>
                    <a:pt x="176" y="169"/>
                  </a:lnTo>
                  <a:lnTo>
                    <a:pt x="174" y="164"/>
                  </a:lnTo>
                  <a:lnTo>
                    <a:pt x="172" y="161"/>
                  </a:lnTo>
                  <a:lnTo>
                    <a:pt x="172" y="157"/>
                  </a:lnTo>
                  <a:lnTo>
                    <a:pt x="169" y="153"/>
                  </a:lnTo>
                  <a:lnTo>
                    <a:pt x="169" y="151"/>
                  </a:lnTo>
                  <a:lnTo>
                    <a:pt x="171" y="151"/>
                  </a:lnTo>
                  <a:lnTo>
                    <a:pt x="177" y="149"/>
                  </a:lnTo>
                  <a:lnTo>
                    <a:pt x="181" y="148"/>
                  </a:lnTo>
                  <a:lnTo>
                    <a:pt x="184" y="148"/>
                  </a:lnTo>
                  <a:lnTo>
                    <a:pt x="189" y="146"/>
                  </a:lnTo>
                  <a:lnTo>
                    <a:pt x="194" y="146"/>
                  </a:lnTo>
                  <a:lnTo>
                    <a:pt x="199" y="144"/>
                  </a:lnTo>
                  <a:lnTo>
                    <a:pt x="202" y="143"/>
                  </a:lnTo>
                  <a:lnTo>
                    <a:pt x="207" y="143"/>
                  </a:lnTo>
                  <a:lnTo>
                    <a:pt x="210" y="141"/>
                  </a:lnTo>
                  <a:lnTo>
                    <a:pt x="215" y="139"/>
                  </a:lnTo>
                  <a:lnTo>
                    <a:pt x="217" y="138"/>
                  </a:lnTo>
                  <a:lnTo>
                    <a:pt x="215" y="135"/>
                  </a:lnTo>
                  <a:lnTo>
                    <a:pt x="215" y="131"/>
                  </a:lnTo>
                  <a:lnTo>
                    <a:pt x="215" y="128"/>
                  </a:lnTo>
                  <a:lnTo>
                    <a:pt x="217" y="123"/>
                  </a:lnTo>
                  <a:lnTo>
                    <a:pt x="220" y="117"/>
                  </a:lnTo>
                  <a:lnTo>
                    <a:pt x="225" y="112"/>
                  </a:lnTo>
                  <a:lnTo>
                    <a:pt x="226" y="112"/>
                  </a:lnTo>
                  <a:lnTo>
                    <a:pt x="230" y="113"/>
                  </a:lnTo>
                  <a:lnTo>
                    <a:pt x="233" y="115"/>
                  </a:lnTo>
                  <a:lnTo>
                    <a:pt x="238" y="117"/>
                  </a:lnTo>
                  <a:lnTo>
                    <a:pt x="243" y="120"/>
                  </a:lnTo>
                  <a:lnTo>
                    <a:pt x="249" y="121"/>
                  </a:lnTo>
                  <a:lnTo>
                    <a:pt x="256" y="125"/>
                  </a:lnTo>
                  <a:lnTo>
                    <a:pt x="262" y="128"/>
                  </a:lnTo>
                  <a:lnTo>
                    <a:pt x="267" y="131"/>
                  </a:lnTo>
                  <a:lnTo>
                    <a:pt x="274" y="135"/>
                  </a:lnTo>
                  <a:lnTo>
                    <a:pt x="277" y="138"/>
                  </a:lnTo>
                  <a:lnTo>
                    <a:pt x="284" y="141"/>
                  </a:lnTo>
                  <a:lnTo>
                    <a:pt x="287" y="143"/>
                  </a:lnTo>
                  <a:lnTo>
                    <a:pt x="292" y="146"/>
                  </a:lnTo>
                  <a:lnTo>
                    <a:pt x="294" y="148"/>
                  </a:lnTo>
                  <a:lnTo>
                    <a:pt x="297" y="151"/>
                  </a:lnTo>
                  <a:lnTo>
                    <a:pt x="297" y="153"/>
                  </a:lnTo>
                  <a:lnTo>
                    <a:pt x="297" y="154"/>
                  </a:lnTo>
                  <a:lnTo>
                    <a:pt x="298" y="159"/>
                  </a:lnTo>
                  <a:lnTo>
                    <a:pt x="300" y="162"/>
                  </a:lnTo>
                  <a:lnTo>
                    <a:pt x="302" y="167"/>
                  </a:lnTo>
                  <a:lnTo>
                    <a:pt x="303" y="174"/>
                  </a:lnTo>
                  <a:lnTo>
                    <a:pt x="307" y="180"/>
                  </a:lnTo>
                  <a:lnTo>
                    <a:pt x="308" y="187"/>
                  </a:lnTo>
                  <a:lnTo>
                    <a:pt x="312" y="192"/>
                  </a:lnTo>
                  <a:lnTo>
                    <a:pt x="313" y="198"/>
                  </a:lnTo>
                  <a:lnTo>
                    <a:pt x="316" y="203"/>
                  </a:lnTo>
                  <a:lnTo>
                    <a:pt x="318" y="210"/>
                  </a:lnTo>
                  <a:lnTo>
                    <a:pt x="320" y="213"/>
                  </a:lnTo>
                  <a:lnTo>
                    <a:pt x="323" y="218"/>
                  </a:lnTo>
                  <a:lnTo>
                    <a:pt x="325" y="220"/>
                  </a:lnTo>
                  <a:lnTo>
                    <a:pt x="326" y="223"/>
                  </a:lnTo>
                  <a:lnTo>
                    <a:pt x="331" y="221"/>
                  </a:lnTo>
                  <a:lnTo>
                    <a:pt x="333" y="216"/>
                  </a:lnTo>
                  <a:lnTo>
                    <a:pt x="331" y="210"/>
                  </a:lnTo>
                  <a:lnTo>
                    <a:pt x="331" y="203"/>
                  </a:lnTo>
                  <a:lnTo>
                    <a:pt x="331" y="198"/>
                  </a:lnTo>
                  <a:lnTo>
                    <a:pt x="331" y="195"/>
                  </a:lnTo>
                  <a:lnTo>
                    <a:pt x="331" y="189"/>
                  </a:lnTo>
                  <a:lnTo>
                    <a:pt x="331" y="184"/>
                  </a:lnTo>
                  <a:lnTo>
                    <a:pt x="330" y="179"/>
                  </a:lnTo>
                  <a:lnTo>
                    <a:pt x="330" y="175"/>
                  </a:lnTo>
                  <a:lnTo>
                    <a:pt x="331" y="172"/>
                  </a:lnTo>
                  <a:lnTo>
                    <a:pt x="334" y="174"/>
                  </a:lnTo>
                  <a:lnTo>
                    <a:pt x="339" y="177"/>
                  </a:lnTo>
                  <a:lnTo>
                    <a:pt x="348" y="185"/>
                  </a:lnTo>
                  <a:lnTo>
                    <a:pt x="351" y="189"/>
                  </a:lnTo>
                  <a:lnTo>
                    <a:pt x="354" y="194"/>
                  </a:lnTo>
                  <a:lnTo>
                    <a:pt x="357" y="198"/>
                  </a:lnTo>
                  <a:lnTo>
                    <a:pt x="361" y="202"/>
                  </a:lnTo>
                  <a:lnTo>
                    <a:pt x="366" y="208"/>
                  </a:lnTo>
                  <a:lnTo>
                    <a:pt x="367" y="212"/>
                  </a:lnTo>
                  <a:lnTo>
                    <a:pt x="379" y="208"/>
                  </a:lnTo>
                  <a:lnTo>
                    <a:pt x="354" y="164"/>
                  </a:lnTo>
                  <a:lnTo>
                    <a:pt x="408" y="202"/>
                  </a:lnTo>
                  <a:lnTo>
                    <a:pt x="413" y="190"/>
                  </a:lnTo>
                  <a:lnTo>
                    <a:pt x="411" y="187"/>
                  </a:lnTo>
                  <a:lnTo>
                    <a:pt x="407" y="182"/>
                  </a:lnTo>
                  <a:lnTo>
                    <a:pt x="403" y="179"/>
                  </a:lnTo>
                  <a:lnTo>
                    <a:pt x="402" y="174"/>
                  </a:lnTo>
                  <a:lnTo>
                    <a:pt x="398" y="171"/>
                  </a:lnTo>
                  <a:lnTo>
                    <a:pt x="395" y="166"/>
                  </a:lnTo>
                  <a:lnTo>
                    <a:pt x="393" y="162"/>
                  </a:lnTo>
                  <a:lnTo>
                    <a:pt x="390" y="157"/>
                  </a:lnTo>
                  <a:lnTo>
                    <a:pt x="387" y="153"/>
                  </a:lnTo>
                  <a:lnTo>
                    <a:pt x="385" y="149"/>
                  </a:lnTo>
                  <a:lnTo>
                    <a:pt x="384" y="144"/>
                  </a:lnTo>
                  <a:lnTo>
                    <a:pt x="385" y="143"/>
                  </a:lnTo>
                  <a:lnTo>
                    <a:pt x="389" y="143"/>
                  </a:lnTo>
                  <a:lnTo>
                    <a:pt x="395" y="146"/>
                  </a:lnTo>
                  <a:lnTo>
                    <a:pt x="402" y="151"/>
                  </a:lnTo>
                  <a:lnTo>
                    <a:pt x="410" y="157"/>
                  </a:lnTo>
                  <a:lnTo>
                    <a:pt x="416" y="162"/>
                  </a:lnTo>
                  <a:lnTo>
                    <a:pt x="423" y="166"/>
                  </a:lnTo>
                  <a:lnTo>
                    <a:pt x="428" y="169"/>
                  </a:lnTo>
                  <a:lnTo>
                    <a:pt x="431" y="171"/>
                  </a:lnTo>
                  <a:lnTo>
                    <a:pt x="434" y="167"/>
                  </a:lnTo>
                  <a:lnTo>
                    <a:pt x="438" y="162"/>
                  </a:lnTo>
                  <a:lnTo>
                    <a:pt x="441" y="157"/>
                  </a:lnTo>
                  <a:lnTo>
                    <a:pt x="443" y="153"/>
                  </a:lnTo>
                  <a:lnTo>
                    <a:pt x="439" y="149"/>
                  </a:lnTo>
                  <a:lnTo>
                    <a:pt x="434" y="143"/>
                  </a:lnTo>
                  <a:lnTo>
                    <a:pt x="428" y="136"/>
                  </a:lnTo>
                  <a:lnTo>
                    <a:pt x="421" y="130"/>
                  </a:lnTo>
                  <a:lnTo>
                    <a:pt x="413" y="121"/>
                  </a:lnTo>
                  <a:lnTo>
                    <a:pt x="407" y="117"/>
                  </a:lnTo>
                  <a:lnTo>
                    <a:pt x="402" y="112"/>
                  </a:lnTo>
                  <a:lnTo>
                    <a:pt x="400" y="110"/>
                  </a:lnTo>
                  <a:lnTo>
                    <a:pt x="403" y="108"/>
                  </a:lnTo>
                  <a:lnTo>
                    <a:pt x="410" y="107"/>
                  </a:lnTo>
                  <a:lnTo>
                    <a:pt x="416" y="105"/>
                  </a:lnTo>
                  <a:lnTo>
                    <a:pt x="423" y="105"/>
                  </a:lnTo>
                  <a:lnTo>
                    <a:pt x="426" y="105"/>
                  </a:lnTo>
                  <a:lnTo>
                    <a:pt x="429" y="103"/>
                  </a:lnTo>
                  <a:lnTo>
                    <a:pt x="431" y="97"/>
                  </a:lnTo>
                  <a:lnTo>
                    <a:pt x="431" y="90"/>
                  </a:lnTo>
                  <a:lnTo>
                    <a:pt x="428" y="85"/>
                  </a:lnTo>
                  <a:lnTo>
                    <a:pt x="428" y="81"/>
                  </a:lnTo>
                  <a:lnTo>
                    <a:pt x="428" y="76"/>
                  </a:lnTo>
                  <a:lnTo>
                    <a:pt x="428" y="71"/>
                  </a:lnTo>
                  <a:lnTo>
                    <a:pt x="428" y="64"/>
                  </a:lnTo>
                  <a:lnTo>
                    <a:pt x="431" y="59"/>
                  </a:lnTo>
                  <a:lnTo>
                    <a:pt x="433" y="54"/>
                  </a:lnTo>
                  <a:lnTo>
                    <a:pt x="434" y="48"/>
                  </a:lnTo>
                  <a:lnTo>
                    <a:pt x="434" y="43"/>
                  </a:lnTo>
                  <a:lnTo>
                    <a:pt x="436" y="43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3" name="Freeform 43">
              <a:extLst>
                <a:ext uri="{FF2B5EF4-FFF2-40B4-BE49-F238E27FC236}">
                  <a16:creationId xmlns:a16="http://schemas.microsoft.com/office/drawing/2014/main" id="{F066B83C-1DE2-0B60-F61C-88E2E67B0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3273425"/>
              <a:ext cx="296863" cy="333375"/>
            </a:xfrm>
            <a:custGeom>
              <a:avLst/>
              <a:gdLst>
                <a:gd name="T0" fmla="*/ 2147483647 w 187"/>
                <a:gd name="T1" fmla="*/ 2147483647 h 210"/>
                <a:gd name="T2" fmla="*/ 2147483647 w 187"/>
                <a:gd name="T3" fmla="*/ 2147483647 h 210"/>
                <a:gd name="T4" fmla="*/ 2147483647 w 187"/>
                <a:gd name="T5" fmla="*/ 2147483647 h 210"/>
                <a:gd name="T6" fmla="*/ 2147483647 w 187"/>
                <a:gd name="T7" fmla="*/ 2147483647 h 210"/>
                <a:gd name="T8" fmla="*/ 2147483647 w 187"/>
                <a:gd name="T9" fmla="*/ 2147483647 h 210"/>
                <a:gd name="T10" fmla="*/ 2147483647 w 187"/>
                <a:gd name="T11" fmla="*/ 2147483647 h 210"/>
                <a:gd name="T12" fmla="*/ 2147483647 w 187"/>
                <a:gd name="T13" fmla="*/ 2147483647 h 210"/>
                <a:gd name="T14" fmla="*/ 2147483647 w 187"/>
                <a:gd name="T15" fmla="*/ 2147483647 h 210"/>
                <a:gd name="T16" fmla="*/ 0 w 187"/>
                <a:gd name="T17" fmla="*/ 2147483647 h 210"/>
                <a:gd name="T18" fmla="*/ 2147483647 w 187"/>
                <a:gd name="T19" fmla="*/ 2147483647 h 210"/>
                <a:gd name="T20" fmla="*/ 2147483647 w 187"/>
                <a:gd name="T21" fmla="*/ 2147483647 h 210"/>
                <a:gd name="T22" fmla="*/ 2147483647 w 187"/>
                <a:gd name="T23" fmla="*/ 2147483647 h 210"/>
                <a:gd name="T24" fmla="*/ 2147483647 w 187"/>
                <a:gd name="T25" fmla="*/ 2147483647 h 210"/>
                <a:gd name="T26" fmla="*/ 2147483647 w 187"/>
                <a:gd name="T27" fmla="*/ 2147483647 h 210"/>
                <a:gd name="T28" fmla="*/ 2147483647 w 187"/>
                <a:gd name="T29" fmla="*/ 2147483647 h 210"/>
                <a:gd name="T30" fmla="*/ 2147483647 w 187"/>
                <a:gd name="T31" fmla="*/ 2147483647 h 210"/>
                <a:gd name="T32" fmla="*/ 2147483647 w 187"/>
                <a:gd name="T33" fmla="*/ 2147483647 h 210"/>
                <a:gd name="T34" fmla="*/ 2147483647 w 187"/>
                <a:gd name="T35" fmla="*/ 2147483647 h 210"/>
                <a:gd name="T36" fmla="*/ 2147483647 w 187"/>
                <a:gd name="T37" fmla="*/ 2147483647 h 210"/>
                <a:gd name="T38" fmla="*/ 2147483647 w 187"/>
                <a:gd name="T39" fmla="*/ 2147483647 h 210"/>
                <a:gd name="T40" fmla="*/ 2147483647 w 187"/>
                <a:gd name="T41" fmla="*/ 2147483647 h 210"/>
                <a:gd name="T42" fmla="*/ 2147483647 w 187"/>
                <a:gd name="T43" fmla="*/ 2147483647 h 210"/>
                <a:gd name="T44" fmla="*/ 2147483647 w 187"/>
                <a:gd name="T45" fmla="*/ 2147483647 h 210"/>
                <a:gd name="T46" fmla="*/ 2147483647 w 187"/>
                <a:gd name="T47" fmla="*/ 2147483647 h 210"/>
                <a:gd name="T48" fmla="*/ 2147483647 w 187"/>
                <a:gd name="T49" fmla="*/ 2147483647 h 210"/>
                <a:gd name="T50" fmla="*/ 2147483647 w 187"/>
                <a:gd name="T51" fmla="*/ 2147483647 h 210"/>
                <a:gd name="T52" fmla="*/ 2147483647 w 187"/>
                <a:gd name="T53" fmla="*/ 2147483647 h 210"/>
                <a:gd name="T54" fmla="*/ 2147483647 w 187"/>
                <a:gd name="T55" fmla="*/ 2147483647 h 210"/>
                <a:gd name="T56" fmla="*/ 2147483647 w 187"/>
                <a:gd name="T57" fmla="*/ 2147483647 h 210"/>
                <a:gd name="T58" fmla="*/ 2147483647 w 187"/>
                <a:gd name="T59" fmla="*/ 2147483647 h 210"/>
                <a:gd name="T60" fmla="*/ 2147483647 w 187"/>
                <a:gd name="T61" fmla="*/ 2147483647 h 210"/>
                <a:gd name="T62" fmla="*/ 2147483647 w 187"/>
                <a:gd name="T63" fmla="*/ 2147483647 h 210"/>
                <a:gd name="T64" fmla="*/ 2147483647 w 187"/>
                <a:gd name="T65" fmla="*/ 2147483647 h 210"/>
                <a:gd name="T66" fmla="*/ 2147483647 w 187"/>
                <a:gd name="T67" fmla="*/ 2147483647 h 210"/>
                <a:gd name="T68" fmla="*/ 2147483647 w 187"/>
                <a:gd name="T69" fmla="*/ 2147483647 h 210"/>
                <a:gd name="T70" fmla="*/ 2147483647 w 187"/>
                <a:gd name="T71" fmla="*/ 2147483647 h 210"/>
                <a:gd name="T72" fmla="*/ 2147483647 w 187"/>
                <a:gd name="T73" fmla="*/ 2147483647 h 210"/>
                <a:gd name="T74" fmla="*/ 2147483647 w 187"/>
                <a:gd name="T75" fmla="*/ 2147483647 h 210"/>
                <a:gd name="T76" fmla="*/ 2147483647 w 187"/>
                <a:gd name="T77" fmla="*/ 2147483647 h 210"/>
                <a:gd name="T78" fmla="*/ 2147483647 w 187"/>
                <a:gd name="T79" fmla="*/ 0 h 210"/>
                <a:gd name="T80" fmla="*/ 2147483647 w 187"/>
                <a:gd name="T81" fmla="*/ 0 h 210"/>
                <a:gd name="T82" fmla="*/ 2147483647 w 187"/>
                <a:gd name="T83" fmla="*/ 0 h 210"/>
                <a:gd name="T84" fmla="*/ 2147483647 w 187"/>
                <a:gd name="T85" fmla="*/ 2147483647 h 210"/>
                <a:gd name="T86" fmla="*/ 2147483647 w 187"/>
                <a:gd name="T87" fmla="*/ 2147483647 h 210"/>
                <a:gd name="T88" fmla="*/ 2147483647 w 187"/>
                <a:gd name="T89" fmla="*/ 2147483647 h 210"/>
                <a:gd name="T90" fmla="*/ 2147483647 w 187"/>
                <a:gd name="T91" fmla="*/ 2147483647 h 210"/>
                <a:gd name="T92" fmla="*/ 2147483647 w 187"/>
                <a:gd name="T93" fmla="*/ 2147483647 h 210"/>
                <a:gd name="T94" fmla="*/ 2147483647 w 187"/>
                <a:gd name="T95" fmla="*/ 2147483647 h 210"/>
                <a:gd name="T96" fmla="*/ 2147483647 w 187"/>
                <a:gd name="T97" fmla="*/ 2147483647 h 210"/>
                <a:gd name="T98" fmla="*/ 2147483647 w 187"/>
                <a:gd name="T99" fmla="*/ 2147483647 h 210"/>
                <a:gd name="T100" fmla="*/ 2147483647 w 187"/>
                <a:gd name="T101" fmla="*/ 2147483647 h 210"/>
                <a:gd name="T102" fmla="*/ 2147483647 w 187"/>
                <a:gd name="T103" fmla="*/ 2147483647 h 210"/>
                <a:gd name="T104" fmla="*/ 2147483647 w 187"/>
                <a:gd name="T105" fmla="*/ 2147483647 h 210"/>
                <a:gd name="T106" fmla="*/ 2147483647 w 187"/>
                <a:gd name="T107" fmla="*/ 2147483647 h 210"/>
                <a:gd name="T108" fmla="*/ 2147483647 w 187"/>
                <a:gd name="T109" fmla="*/ 2147483647 h 210"/>
                <a:gd name="T110" fmla="*/ 2147483647 w 187"/>
                <a:gd name="T111" fmla="*/ 2147483647 h 210"/>
                <a:gd name="T112" fmla="*/ 2147483647 w 187"/>
                <a:gd name="T113" fmla="*/ 2147483647 h 2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"/>
                <a:gd name="T172" fmla="*/ 0 h 210"/>
                <a:gd name="T173" fmla="*/ 187 w 187"/>
                <a:gd name="T174" fmla="*/ 210 h 2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" h="210">
                  <a:moveTo>
                    <a:pt x="46" y="88"/>
                  </a:moveTo>
                  <a:lnTo>
                    <a:pt x="43" y="85"/>
                  </a:lnTo>
                  <a:lnTo>
                    <a:pt x="36" y="82"/>
                  </a:lnTo>
                  <a:lnTo>
                    <a:pt x="30" y="77"/>
                  </a:lnTo>
                  <a:lnTo>
                    <a:pt x="25" y="75"/>
                  </a:lnTo>
                  <a:lnTo>
                    <a:pt x="21" y="77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3" y="92"/>
                  </a:lnTo>
                  <a:lnTo>
                    <a:pt x="10" y="97"/>
                  </a:lnTo>
                  <a:lnTo>
                    <a:pt x="8" y="103"/>
                  </a:lnTo>
                  <a:lnTo>
                    <a:pt x="7" y="108"/>
                  </a:lnTo>
                  <a:lnTo>
                    <a:pt x="7" y="113"/>
                  </a:lnTo>
                  <a:lnTo>
                    <a:pt x="5" y="115"/>
                  </a:lnTo>
                  <a:lnTo>
                    <a:pt x="3" y="120"/>
                  </a:lnTo>
                  <a:lnTo>
                    <a:pt x="2" y="124"/>
                  </a:lnTo>
                  <a:lnTo>
                    <a:pt x="2" y="129"/>
                  </a:lnTo>
                  <a:lnTo>
                    <a:pt x="0" y="134"/>
                  </a:lnTo>
                  <a:lnTo>
                    <a:pt x="0" y="139"/>
                  </a:lnTo>
                  <a:lnTo>
                    <a:pt x="2" y="144"/>
                  </a:lnTo>
                  <a:lnTo>
                    <a:pt x="5" y="149"/>
                  </a:lnTo>
                  <a:lnTo>
                    <a:pt x="8" y="152"/>
                  </a:lnTo>
                  <a:lnTo>
                    <a:pt x="13" y="159"/>
                  </a:lnTo>
                  <a:lnTo>
                    <a:pt x="16" y="167"/>
                  </a:lnTo>
                  <a:lnTo>
                    <a:pt x="21" y="175"/>
                  </a:lnTo>
                  <a:lnTo>
                    <a:pt x="25" y="182"/>
                  </a:lnTo>
                  <a:lnTo>
                    <a:pt x="30" y="188"/>
                  </a:lnTo>
                  <a:lnTo>
                    <a:pt x="33" y="193"/>
                  </a:lnTo>
                  <a:lnTo>
                    <a:pt x="34" y="197"/>
                  </a:lnTo>
                  <a:lnTo>
                    <a:pt x="36" y="197"/>
                  </a:lnTo>
                  <a:lnTo>
                    <a:pt x="39" y="198"/>
                  </a:lnTo>
                  <a:lnTo>
                    <a:pt x="46" y="201"/>
                  </a:lnTo>
                  <a:lnTo>
                    <a:pt x="53" y="203"/>
                  </a:lnTo>
                  <a:lnTo>
                    <a:pt x="57" y="205"/>
                  </a:lnTo>
                  <a:lnTo>
                    <a:pt x="64" y="206"/>
                  </a:lnTo>
                  <a:lnTo>
                    <a:pt x="69" y="208"/>
                  </a:lnTo>
                  <a:lnTo>
                    <a:pt x="71" y="210"/>
                  </a:lnTo>
                  <a:lnTo>
                    <a:pt x="71" y="208"/>
                  </a:lnTo>
                  <a:lnTo>
                    <a:pt x="74" y="205"/>
                  </a:lnTo>
                  <a:lnTo>
                    <a:pt x="77" y="198"/>
                  </a:lnTo>
                  <a:lnTo>
                    <a:pt x="82" y="195"/>
                  </a:lnTo>
                  <a:lnTo>
                    <a:pt x="87" y="188"/>
                  </a:lnTo>
                  <a:lnTo>
                    <a:pt x="92" y="182"/>
                  </a:lnTo>
                  <a:lnTo>
                    <a:pt x="97" y="177"/>
                  </a:lnTo>
                  <a:lnTo>
                    <a:pt x="100" y="175"/>
                  </a:lnTo>
                  <a:lnTo>
                    <a:pt x="105" y="172"/>
                  </a:lnTo>
                  <a:lnTo>
                    <a:pt x="110" y="167"/>
                  </a:lnTo>
                  <a:lnTo>
                    <a:pt x="116" y="160"/>
                  </a:lnTo>
                  <a:lnTo>
                    <a:pt x="126" y="154"/>
                  </a:lnTo>
                  <a:lnTo>
                    <a:pt x="133" y="146"/>
                  </a:lnTo>
                  <a:lnTo>
                    <a:pt x="139" y="139"/>
                  </a:lnTo>
                  <a:lnTo>
                    <a:pt x="144" y="134"/>
                  </a:lnTo>
                  <a:lnTo>
                    <a:pt x="148" y="133"/>
                  </a:lnTo>
                  <a:lnTo>
                    <a:pt x="149" y="128"/>
                  </a:lnTo>
                  <a:lnTo>
                    <a:pt x="154" y="121"/>
                  </a:lnTo>
                  <a:lnTo>
                    <a:pt x="156" y="116"/>
                  </a:lnTo>
                  <a:lnTo>
                    <a:pt x="161" y="113"/>
                  </a:lnTo>
                  <a:lnTo>
                    <a:pt x="164" y="108"/>
                  </a:lnTo>
                  <a:lnTo>
                    <a:pt x="167" y="105"/>
                  </a:lnTo>
                  <a:lnTo>
                    <a:pt x="170" y="100"/>
                  </a:lnTo>
                  <a:lnTo>
                    <a:pt x="174" y="95"/>
                  </a:lnTo>
                  <a:lnTo>
                    <a:pt x="177" y="90"/>
                  </a:lnTo>
                  <a:lnTo>
                    <a:pt x="180" y="87"/>
                  </a:lnTo>
                  <a:lnTo>
                    <a:pt x="184" y="82"/>
                  </a:lnTo>
                  <a:lnTo>
                    <a:pt x="187" y="80"/>
                  </a:lnTo>
                  <a:lnTo>
                    <a:pt x="185" y="79"/>
                  </a:lnTo>
                  <a:lnTo>
                    <a:pt x="185" y="74"/>
                  </a:lnTo>
                  <a:lnTo>
                    <a:pt x="184" y="69"/>
                  </a:lnTo>
                  <a:lnTo>
                    <a:pt x="182" y="62"/>
                  </a:lnTo>
                  <a:lnTo>
                    <a:pt x="179" y="52"/>
                  </a:lnTo>
                  <a:lnTo>
                    <a:pt x="174" y="46"/>
                  </a:lnTo>
                  <a:lnTo>
                    <a:pt x="170" y="39"/>
                  </a:lnTo>
                  <a:lnTo>
                    <a:pt x="164" y="34"/>
                  </a:lnTo>
                  <a:lnTo>
                    <a:pt x="156" y="28"/>
                  </a:lnTo>
                  <a:lnTo>
                    <a:pt x="149" y="23"/>
                  </a:lnTo>
                  <a:lnTo>
                    <a:pt x="143" y="16"/>
                  </a:lnTo>
                  <a:lnTo>
                    <a:pt x="134" y="13"/>
                  </a:lnTo>
                  <a:lnTo>
                    <a:pt x="128" y="7"/>
                  </a:lnTo>
                  <a:lnTo>
                    <a:pt x="123" y="3"/>
                  </a:lnTo>
                  <a:lnTo>
                    <a:pt x="118" y="0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92" y="3"/>
                  </a:lnTo>
                  <a:lnTo>
                    <a:pt x="90" y="7"/>
                  </a:lnTo>
                  <a:lnTo>
                    <a:pt x="89" y="13"/>
                  </a:lnTo>
                  <a:lnTo>
                    <a:pt x="89" y="21"/>
                  </a:lnTo>
                  <a:lnTo>
                    <a:pt x="89" y="26"/>
                  </a:lnTo>
                  <a:lnTo>
                    <a:pt x="87" y="29"/>
                  </a:lnTo>
                  <a:lnTo>
                    <a:pt x="85" y="31"/>
                  </a:lnTo>
                  <a:lnTo>
                    <a:pt x="82" y="33"/>
                  </a:lnTo>
                  <a:lnTo>
                    <a:pt x="77" y="34"/>
                  </a:lnTo>
                  <a:lnTo>
                    <a:pt x="74" y="34"/>
                  </a:lnTo>
                  <a:lnTo>
                    <a:pt x="67" y="36"/>
                  </a:lnTo>
                  <a:lnTo>
                    <a:pt x="61" y="38"/>
                  </a:lnTo>
                  <a:lnTo>
                    <a:pt x="54" y="39"/>
                  </a:lnTo>
                  <a:lnTo>
                    <a:pt x="48" y="39"/>
                  </a:lnTo>
                  <a:lnTo>
                    <a:pt x="43" y="39"/>
                  </a:lnTo>
                  <a:lnTo>
                    <a:pt x="39" y="41"/>
                  </a:lnTo>
                  <a:lnTo>
                    <a:pt x="39" y="43"/>
                  </a:lnTo>
                  <a:lnTo>
                    <a:pt x="41" y="46"/>
                  </a:lnTo>
                  <a:lnTo>
                    <a:pt x="43" y="51"/>
                  </a:lnTo>
                  <a:lnTo>
                    <a:pt x="46" y="56"/>
                  </a:lnTo>
                  <a:lnTo>
                    <a:pt x="49" y="61"/>
                  </a:lnTo>
                  <a:lnTo>
                    <a:pt x="51" y="67"/>
                  </a:lnTo>
                  <a:lnTo>
                    <a:pt x="53" y="70"/>
                  </a:lnTo>
                  <a:lnTo>
                    <a:pt x="53" y="74"/>
                  </a:lnTo>
                  <a:lnTo>
                    <a:pt x="51" y="77"/>
                  </a:lnTo>
                  <a:lnTo>
                    <a:pt x="49" y="82"/>
                  </a:lnTo>
                  <a:lnTo>
                    <a:pt x="46" y="87"/>
                  </a:lnTo>
                  <a:lnTo>
                    <a:pt x="46" y="88"/>
                  </a:lnTo>
                  <a:close/>
                </a:path>
              </a:pathLst>
            </a:custGeom>
            <a:solidFill>
              <a:srgbClr val="FFD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4" name="Freeform 44">
              <a:extLst>
                <a:ext uri="{FF2B5EF4-FFF2-40B4-BE49-F238E27FC236}">
                  <a16:creationId xmlns:a16="http://schemas.microsoft.com/office/drawing/2014/main" id="{17529CBD-9103-0D83-FE6E-CECC70E1A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" y="2568575"/>
              <a:ext cx="1331913" cy="1385888"/>
            </a:xfrm>
            <a:custGeom>
              <a:avLst/>
              <a:gdLst>
                <a:gd name="T0" fmla="*/ 2147483647 w 839"/>
                <a:gd name="T1" fmla="*/ 2147483647 h 873"/>
                <a:gd name="T2" fmla="*/ 2147483647 w 839"/>
                <a:gd name="T3" fmla="*/ 2147483647 h 873"/>
                <a:gd name="T4" fmla="*/ 2147483647 w 839"/>
                <a:gd name="T5" fmla="*/ 2147483647 h 873"/>
                <a:gd name="T6" fmla="*/ 2147483647 w 839"/>
                <a:gd name="T7" fmla="*/ 2147483647 h 873"/>
                <a:gd name="T8" fmla="*/ 2147483647 w 839"/>
                <a:gd name="T9" fmla="*/ 2147483647 h 873"/>
                <a:gd name="T10" fmla="*/ 2147483647 w 839"/>
                <a:gd name="T11" fmla="*/ 2147483647 h 873"/>
                <a:gd name="T12" fmla="*/ 2147483647 w 839"/>
                <a:gd name="T13" fmla="*/ 2147483647 h 873"/>
                <a:gd name="T14" fmla="*/ 2147483647 w 839"/>
                <a:gd name="T15" fmla="*/ 2147483647 h 873"/>
                <a:gd name="T16" fmla="*/ 2147483647 w 839"/>
                <a:gd name="T17" fmla="*/ 2147483647 h 873"/>
                <a:gd name="T18" fmla="*/ 2147483647 w 839"/>
                <a:gd name="T19" fmla="*/ 2147483647 h 873"/>
                <a:gd name="T20" fmla="*/ 2147483647 w 839"/>
                <a:gd name="T21" fmla="*/ 2147483647 h 873"/>
                <a:gd name="T22" fmla="*/ 2147483647 w 839"/>
                <a:gd name="T23" fmla="*/ 2147483647 h 873"/>
                <a:gd name="T24" fmla="*/ 2147483647 w 839"/>
                <a:gd name="T25" fmla="*/ 2147483647 h 873"/>
                <a:gd name="T26" fmla="*/ 2147483647 w 839"/>
                <a:gd name="T27" fmla="*/ 2147483647 h 873"/>
                <a:gd name="T28" fmla="*/ 2147483647 w 839"/>
                <a:gd name="T29" fmla="*/ 2147483647 h 873"/>
                <a:gd name="T30" fmla="*/ 2147483647 w 839"/>
                <a:gd name="T31" fmla="*/ 2147483647 h 873"/>
                <a:gd name="T32" fmla="*/ 2147483647 w 839"/>
                <a:gd name="T33" fmla="*/ 2147483647 h 873"/>
                <a:gd name="T34" fmla="*/ 2147483647 w 839"/>
                <a:gd name="T35" fmla="*/ 2147483647 h 873"/>
                <a:gd name="T36" fmla="*/ 2147483647 w 839"/>
                <a:gd name="T37" fmla="*/ 2147483647 h 873"/>
                <a:gd name="T38" fmla="*/ 2147483647 w 839"/>
                <a:gd name="T39" fmla="*/ 2147483647 h 873"/>
                <a:gd name="T40" fmla="*/ 2147483647 w 839"/>
                <a:gd name="T41" fmla="*/ 2147483647 h 873"/>
                <a:gd name="T42" fmla="*/ 2147483647 w 839"/>
                <a:gd name="T43" fmla="*/ 2147483647 h 873"/>
                <a:gd name="T44" fmla="*/ 2147483647 w 839"/>
                <a:gd name="T45" fmla="*/ 2147483647 h 873"/>
                <a:gd name="T46" fmla="*/ 2147483647 w 839"/>
                <a:gd name="T47" fmla="*/ 2147483647 h 873"/>
                <a:gd name="T48" fmla="*/ 0 w 839"/>
                <a:gd name="T49" fmla="*/ 2147483647 h 873"/>
                <a:gd name="T50" fmla="*/ 2147483647 w 839"/>
                <a:gd name="T51" fmla="*/ 2147483647 h 873"/>
                <a:gd name="T52" fmla="*/ 2147483647 w 839"/>
                <a:gd name="T53" fmla="*/ 2147483647 h 873"/>
                <a:gd name="T54" fmla="*/ 2147483647 w 839"/>
                <a:gd name="T55" fmla="*/ 2147483647 h 873"/>
                <a:gd name="T56" fmla="*/ 2147483647 w 839"/>
                <a:gd name="T57" fmla="*/ 2147483647 h 873"/>
                <a:gd name="T58" fmla="*/ 2147483647 w 839"/>
                <a:gd name="T59" fmla="*/ 2147483647 h 873"/>
                <a:gd name="T60" fmla="*/ 2147483647 w 839"/>
                <a:gd name="T61" fmla="*/ 2147483647 h 873"/>
                <a:gd name="T62" fmla="*/ 2147483647 w 839"/>
                <a:gd name="T63" fmla="*/ 2147483647 h 873"/>
                <a:gd name="T64" fmla="*/ 2147483647 w 839"/>
                <a:gd name="T65" fmla="*/ 2147483647 h 873"/>
                <a:gd name="T66" fmla="*/ 2147483647 w 839"/>
                <a:gd name="T67" fmla="*/ 2147483647 h 873"/>
                <a:gd name="T68" fmla="*/ 2147483647 w 839"/>
                <a:gd name="T69" fmla="*/ 2147483647 h 873"/>
                <a:gd name="T70" fmla="*/ 2147483647 w 839"/>
                <a:gd name="T71" fmla="*/ 2147483647 h 873"/>
                <a:gd name="T72" fmla="*/ 2147483647 w 839"/>
                <a:gd name="T73" fmla="*/ 2147483647 h 873"/>
                <a:gd name="T74" fmla="*/ 2147483647 w 839"/>
                <a:gd name="T75" fmla="*/ 2147483647 h 873"/>
                <a:gd name="T76" fmla="*/ 2147483647 w 839"/>
                <a:gd name="T77" fmla="*/ 2147483647 h 873"/>
                <a:gd name="T78" fmla="*/ 2147483647 w 839"/>
                <a:gd name="T79" fmla="*/ 2147483647 h 873"/>
                <a:gd name="T80" fmla="*/ 2147483647 w 839"/>
                <a:gd name="T81" fmla="*/ 2147483647 h 873"/>
                <a:gd name="T82" fmla="*/ 2147483647 w 839"/>
                <a:gd name="T83" fmla="*/ 2147483647 h 873"/>
                <a:gd name="T84" fmla="*/ 2147483647 w 839"/>
                <a:gd name="T85" fmla="*/ 2147483647 h 873"/>
                <a:gd name="T86" fmla="*/ 2147483647 w 839"/>
                <a:gd name="T87" fmla="*/ 2147483647 h 873"/>
                <a:gd name="T88" fmla="*/ 2147483647 w 839"/>
                <a:gd name="T89" fmla="*/ 2147483647 h 873"/>
                <a:gd name="T90" fmla="*/ 2147483647 w 839"/>
                <a:gd name="T91" fmla="*/ 2147483647 h 873"/>
                <a:gd name="T92" fmla="*/ 2147483647 w 839"/>
                <a:gd name="T93" fmla="*/ 2147483647 h 873"/>
                <a:gd name="T94" fmla="*/ 2147483647 w 839"/>
                <a:gd name="T95" fmla="*/ 2147483647 h 873"/>
                <a:gd name="T96" fmla="*/ 2147483647 w 839"/>
                <a:gd name="T97" fmla="*/ 2147483647 h 873"/>
                <a:gd name="T98" fmla="*/ 2147483647 w 839"/>
                <a:gd name="T99" fmla="*/ 2147483647 h 873"/>
                <a:gd name="T100" fmla="*/ 2147483647 w 839"/>
                <a:gd name="T101" fmla="*/ 2147483647 h 873"/>
                <a:gd name="T102" fmla="*/ 2147483647 w 839"/>
                <a:gd name="T103" fmla="*/ 2147483647 h 873"/>
                <a:gd name="T104" fmla="*/ 2147483647 w 839"/>
                <a:gd name="T105" fmla="*/ 2147483647 h 873"/>
                <a:gd name="T106" fmla="*/ 2147483647 w 839"/>
                <a:gd name="T107" fmla="*/ 2147483647 h 873"/>
                <a:gd name="T108" fmla="*/ 2147483647 w 839"/>
                <a:gd name="T109" fmla="*/ 2147483647 h 873"/>
                <a:gd name="T110" fmla="*/ 2147483647 w 839"/>
                <a:gd name="T111" fmla="*/ 2147483647 h 873"/>
                <a:gd name="T112" fmla="*/ 2147483647 w 839"/>
                <a:gd name="T113" fmla="*/ 2147483647 h 873"/>
                <a:gd name="T114" fmla="*/ 2147483647 w 839"/>
                <a:gd name="T115" fmla="*/ 2147483647 h 873"/>
                <a:gd name="T116" fmla="*/ 2147483647 w 839"/>
                <a:gd name="T117" fmla="*/ 2147483647 h 873"/>
                <a:gd name="T118" fmla="*/ 2147483647 w 839"/>
                <a:gd name="T119" fmla="*/ 2147483647 h 873"/>
                <a:gd name="T120" fmla="*/ 2147483647 w 839"/>
                <a:gd name="T121" fmla="*/ 2147483647 h 8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9"/>
                <a:gd name="T184" fmla="*/ 0 h 873"/>
                <a:gd name="T185" fmla="*/ 839 w 839"/>
                <a:gd name="T186" fmla="*/ 873 h 8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9" h="873">
                  <a:moveTo>
                    <a:pt x="839" y="334"/>
                  </a:moveTo>
                  <a:lnTo>
                    <a:pt x="839" y="334"/>
                  </a:lnTo>
                  <a:lnTo>
                    <a:pt x="837" y="333"/>
                  </a:lnTo>
                  <a:lnTo>
                    <a:pt x="836" y="329"/>
                  </a:lnTo>
                  <a:lnTo>
                    <a:pt x="836" y="324"/>
                  </a:lnTo>
                  <a:lnTo>
                    <a:pt x="834" y="320"/>
                  </a:lnTo>
                  <a:lnTo>
                    <a:pt x="831" y="315"/>
                  </a:lnTo>
                  <a:lnTo>
                    <a:pt x="829" y="308"/>
                  </a:lnTo>
                  <a:lnTo>
                    <a:pt x="827" y="301"/>
                  </a:lnTo>
                  <a:lnTo>
                    <a:pt x="824" y="295"/>
                  </a:lnTo>
                  <a:lnTo>
                    <a:pt x="821" y="288"/>
                  </a:lnTo>
                  <a:lnTo>
                    <a:pt x="818" y="282"/>
                  </a:lnTo>
                  <a:lnTo>
                    <a:pt x="814" y="275"/>
                  </a:lnTo>
                  <a:lnTo>
                    <a:pt x="813" y="269"/>
                  </a:lnTo>
                  <a:lnTo>
                    <a:pt x="809" y="264"/>
                  </a:lnTo>
                  <a:lnTo>
                    <a:pt x="806" y="259"/>
                  </a:lnTo>
                  <a:lnTo>
                    <a:pt x="803" y="256"/>
                  </a:lnTo>
                  <a:lnTo>
                    <a:pt x="796" y="249"/>
                  </a:lnTo>
                  <a:lnTo>
                    <a:pt x="791" y="243"/>
                  </a:lnTo>
                  <a:lnTo>
                    <a:pt x="787" y="238"/>
                  </a:lnTo>
                  <a:lnTo>
                    <a:pt x="782" y="234"/>
                  </a:lnTo>
                  <a:lnTo>
                    <a:pt x="777" y="229"/>
                  </a:lnTo>
                  <a:lnTo>
                    <a:pt x="777" y="225"/>
                  </a:lnTo>
                  <a:lnTo>
                    <a:pt x="773" y="218"/>
                  </a:lnTo>
                  <a:lnTo>
                    <a:pt x="773" y="213"/>
                  </a:lnTo>
                  <a:lnTo>
                    <a:pt x="773" y="205"/>
                  </a:lnTo>
                  <a:lnTo>
                    <a:pt x="769" y="197"/>
                  </a:lnTo>
                  <a:lnTo>
                    <a:pt x="762" y="190"/>
                  </a:lnTo>
                  <a:lnTo>
                    <a:pt x="755" y="182"/>
                  </a:lnTo>
                  <a:lnTo>
                    <a:pt x="750" y="177"/>
                  </a:lnTo>
                  <a:lnTo>
                    <a:pt x="746" y="172"/>
                  </a:lnTo>
                  <a:lnTo>
                    <a:pt x="741" y="167"/>
                  </a:lnTo>
                  <a:lnTo>
                    <a:pt x="736" y="162"/>
                  </a:lnTo>
                  <a:lnTo>
                    <a:pt x="731" y="157"/>
                  </a:lnTo>
                  <a:lnTo>
                    <a:pt x="726" y="152"/>
                  </a:lnTo>
                  <a:lnTo>
                    <a:pt x="721" y="146"/>
                  </a:lnTo>
                  <a:lnTo>
                    <a:pt x="716" y="141"/>
                  </a:lnTo>
                  <a:lnTo>
                    <a:pt x="711" y="134"/>
                  </a:lnTo>
                  <a:lnTo>
                    <a:pt x="705" y="130"/>
                  </a:lnTo>
                  <a:lnTo>
                    <a:pt x="698" y="126"/>
                  </a:lnTo>
                  <a:lnTo>
                    <a:pt x="693" y="123"/>
                  </a:lnTo>
                  <a:lnTo>
                    <a:pt x="685" y="120"/>
                  </a:lnTo>
                  <a:lnTo>
                    <a:pt x="680" y="118"/>
                  </a:lnTo>
                  <a:lnTo>
                    <a:pt x="674" y="115"/>
                  </a:lnTo>
                  <a:lnTo>
                    <a:pt x="667" y="113"/>
                  </a:lnTo>
                  <a:lnTo>
                    <a:pt x="659" y="110"/>
                  </a:lnTo>
                  <a:lnTo>
                    <a:pt x="654" y="108"/>
                  </a:lnTo>
                  <a:lnTo>
                    <a:pt x="649" y="103"/>
                  </a:lnTo>
                  <a:lnTo>
                    <a:pt x="644" y="100"/>
                  </a:lnTo>
                  <a:lnTo>
                    <a:pt x="639" y="95"/>
                  </a:lnTo>
                  <a:lnTo>
                    <a:pt x="636" y="89"/>
                  </a:lnTo>
                  <a:lnTo>
                    <a:pt x="633" y="80"/>
                  </a:lnTo>
                  <a:lnTo>
                    <a:pt x="631" y="72"/>
                  </a:lnTo>
                  <a:lnTo>
                    <a:pt x="629" y="62"/>
                  </a:lnTo>
                  <a:lnTo>
                    <a:pt x="628" y="54"/>
                  </a:lnTo>
                  <a:lnTo>
                    <a:pt x="626" y="46"/>
                  </a:lnTo>
                  <a:lnTo>
                    <a:pt x="624" y="38"/>
                  </a:lnTo>
                  <a:lnTo>
                    <a:pt x="623" y="31"/>
                  </a:lnTo>
                  <a:lnTo>
                    <a:pt x="621" y="26"/>
                  </a:lnTo>
                  <a:lnTo>
                    <a:pt x="619" y="20"/>
                  </a:lnTo>
                  <a:lnTo>
                    <a:pt x="619" y="17"/>
                  </a:lnTo>
                  <a:lnTo>
                    <a:pt x="618" y="12"/>
                  </a:lnTo>
                  <a:lnTo>
                    <a:pt x="618" y="8"/>
                  </a:lnTo>
                  <a:lnTo>
                    <a:pt x="616" y="5"/>
                  </a:lnTo>
                  <a:lnTo>
                    <a:pt x="616" y="3"/>
                  </a:lnTo>
                  <a:lnTo>
                    <a:pt x="615" y="0"/>
                  </a:lnTo>
                  <a:lnTo>
                    <a:pt x="613" y="2"/>
                  </a:lnTo>
                  <a:lnTo>
                    <a:pt x="606" y="8"/>
                  </a:lnTo>
                  <a:lnTo>
                    <a:pt x="601" y="12"/>
                  </a:lnTo>
                  <a:lnTo>
                    <a:pt x="597" y="17"/>
                  </a:lnTo>
                  <a:lnTo>
                    <a:pt x="592" y="21"/>
                  </a:lnTo>
                  <a:lnTo>
                    <a:pt x="585" y="28"/>
                  </a:lnTo>
                  <a:lnTo>
                    <a:pt x="579" y="33"/>
                  </a:lnTo>
                  <a:lnTo>
                    <a:pt x="572" y="38"/>
                  </a:lnTo>
                  <a:lnTo>
                    <a:pt x="564" y="43"/>
                  </a:lnTo>
                  <a:lnTo>
                    <a:pt x="559" y="49"/>
                  </a:lnTo>
                  <a:lnTo>
                    <a:pt x="551" y="54"/>
                  </a:lnTo>
                  <a:lnTo>
                    <a:pt x="544" y="57"/>
                  </a:lnTo>
                  <a:lnTo>
                    <a:pt x="538" y="61"/>
                  </a:lnTo>
                  <a:lnTo>
                    <a:pt x="531" y="66"/>
                  </a:lnTo>
                  <a:lnTo>
                    <a:pt x="524" y="67"/>
                  </a:lnTo>
                  <a:lnTo>
                    <a:pt x="518" y="72"/>
                  </a:lnTo>
                  <a:lnTo>
                    <a:pt x="511" y="75"/>
                  </a:lnTo>
                  <a:lnTo>
                    <a:pt x="505" y="80"/>
                  </a:lnTo>
                  <a:lnTo>
                    <a:pt x="498" y="85"/>
                  </a:lnTo>
                  <a:lnTo>
                    <a:pt x="492" y="92"/>
                  </a:lnTo>
                  <a:lnTo>
                    <a:pt x="485" y="97"/>
                  </a:lnTo>
                  <a:lnTo>
                    <a:pt x="480" y="103"/>
                  </a:lnTo>
                  <a:lnTo>
                    <a:pt x="474" y="110"/>
                  </a:lnTo>
                  <a:lnTo>
                    <a:pt x="469" y="116"/>
                  </a:lnTo>
                  <a:lnTo>
                    <a:pt x="465" y="123"/>
                  </a:lnTo>
                  <a:lnTo>
                    <a:pt x="461" y="130"/>
                  </a:lnTo>
                  <a:lnTo>
                    <a:pt x="457" y="134"/>
                  </a:lnTo>
                  <a:lnTo>
                    <a:pt x="454" y="139"/>
                  </a:lnTo>
                  <a:lnTo>
                    <a:pt x="452" y="144"/>
                  </a:lnTo>
                  <a:lnTo>
                    <a:pt x="451" y="149"/>
                  </a:lnTo>
                  <a:lnTo>
                    <a:pt x="449" y="152"/>
                  </a:lnTo>
                  <a:lnTo>
                    <a:pt x="446" y="157"/>
                  </a:lnTo>
                  <a:lnTo>
                    <a:pt x="443" y="161"/>
                  </a:lnTo>
                  <a:lnTo>
                    <a:pt x="439" y="166"/>
                  </a:lnTo>
                  <a:lnTo>
                    <a:pt x="434" y="170"/>
                  </a:lnTo>
                  <a:lnTo>
                    <a:pt x="429" y="175"/>
                  </a:lnTo>
                  <a:lnTo>
                    <a:pt x="425" y="180"/>
                  </a:lnTo>
                  <a:lnTo>
                    <a:pt x="420" y="185"/>
                  </a:lnTo>
                  <a:lnTo>
                    <a:pt x="413" y="190"/>
                  </a:lnTo>
                  <a:lnTo>
                    <a:pt x="408" y="195"/>
                  </a:lnTo>
                  <a:lnTo>
                    <a:pt x="403" y="198"/>
                  </a:lnTo>
                  <a:lnTo>
                    <a:pt x="398" y="203"/>
                  </a:lnTo>
                  <a:lnTo>
                    <a:pt x="393" y="207"/>
                  </a:lnTo>
                  <a:lnTo>
                    <a:pt x="390" y="210"/>
                  </a:lnTo>
                  <a:lnTo>
                    <a:pt x="387" y="213"/>
                  </a:lnTo>
                  <a:lnTo>
                    <a:pt x="387" y="215"/>
                  </a:lnTo>
                  <a:lnTo>
                    <a:pt x="382" y="218"/>
                  </a:lnTo>
                  <a:lnTo>
                    <a:pt x="375" y="225"/>
                  </a:lnTo>
                  <a:lnTo>
                    <a:pt x="369" y="229"/>
                  </a:lnTo>
                  <a:lnTo>
                    <a:pt x="366" y="233"/>
                  </a:lnTo>
                  <a:lnTo>
                    <a:pt x="359" y="238"/>
                  </a:lnTo>
                  <a:lnTo>
                    <a:pt x="354" y="243"/>
                  </a:lnTo>
                  <a:lnTo>
                    <a:pt x="348" y="246"/>
                  </a:lnTo>
                  <a:lnTo>
                    <a:pt x="341" y="251"/>
                  </a:lnTo>
                  <a:lnTo>
                    <a:pt x="333" y="254"/>
                  </a:lnTo>
                  <a:lnTo>
                    <a:pt x="328" y="257"/>
                  </a:lnTo>
                  <a:lnTo>
                    <a:pt x="320" y="261"/>
                  </a:lnTo>
                  <a:lnTo>
                    <a:pt x="313" y="262"/>
                  </a:lnTo>
                  <a:lnTo>
                    <a:pt x="307" y="264"/>
                  </a:lnTo>
                  <a:lnTo>
                    <a:pt x="300" y="265"/>
                  </a:lnTo>
                  <a:lnTo>
                    <a:pt x="294" y="265"/>
                  </a:lnTo>
                  <a:lnTo>
                    <a:pt x="287" y="267"/>
                  </a:lnTo>
                  <a:lnTo>
                    <a:pt x="280" y="269"/>
                  </a:lnTo>
                  <a:lnTo>
                    <a:pt x="274" y="272"/>
                  </a:lnTo>
                  <a:lnTo>
                    <a:pt x="267" y="274"/>
                  </a:lnTo>
                  <a:lnTo>
                    <a:pt x="261" y="277"/>
                  </a:lnTo>
                  <a:lnTo>
                    <a:pt x="254" y="280"/>
                  </a:lnTo>
                  <a:lnTo>
                    <a:pt x="249" y="285"/>
                  </a:lnTo>
                  <a:lnTo>
                    <a:pt x="243" y="288"/>
                  </a:lnTo>
                  <a:lnTo>
                    <a:pt x="238" y="292"/>
                  </a:lnTo>
                  <a:lnTo>
                    <a:pt x="231" y="295"/>
                  </a:lnTo>
                  <a:lnTo>
                    <a:pt x="228" y="300"/>
                  </a:lnTo>
                  <a:lnTo>
                    <a:pt x="223" y="303"/>
                  </a:lnTo>
                  <a:lnTo>
                    <a:pt x="218" y="306"/>
                  </a:lnTo>
                  <a:lnTo>
                    <a:pt x="215" y="308"/>
                  </a:lnTo>
                  <a:lnTo>
                    <a:pt x="213" y="311"/>
                  </a:lnTo>
                  <a:lnTo>
                    <a:pt x="208" y="313"/>
                  </a:lnTo>
                  <a:lnTo>
                    <a:pt x="203" y="316"/>
                  </a:lnTo>
                  <a:lnTo>
                    <a:pt x="199" y="320"/>
                  </a:lnTo>
                  <a:lnTo>
                    <a:pt x="194" y="326"/>
                  </a:lnTo>
                  <a:lnTo>
                    <a:pt x="187" y="331"/>
                  </a:lnTo>
                  <a:lnTo>
                    <a:pt x="181" y="338"/>
                  </a:lnTo>
                  <a:lnTo>
                    <a:pt x="174" y="346"/>
                  </a:lnTo>
                  <a:lnTo>
                    <a:pt x="169" y="354"/>
                  </a:lnTo>
                  <a:lnTo>
                    <a:pt x="162" y="360"/>
                  </a:lnTo>
                  <a:lnTo>
                    <a:pt x="156" y="370"/>
                  </a:lnTo>
                  <a:lnTo>
                    <a:pt x="151" y="377"/>
                  </a:lnTo>
                  <a:lnTo>
                    <a:pt x="144" y="387"/>
                  </a:lnTo>
                  <a:lnTo>
                    <a:pt x="140" y="395"/>
                  </a:lnTo>
                  <a:lnTo>
                    <a:pt x="135" y="401"/>
                  </a:lnTo>
                  <a:lnTo>
                    <a:pt x="130" y="410"/>
                  </a:lnTo>
                  <a:lnTo>
                    <a:pt x="126" y="416"/>
                  </a:lnTo>
                  <a:lnTo>
                    <a:pt x="122" y="423"/>
                  </a:lnTo>
                  <a:lnTo>
                    <a:pt x="118" y="428"/>
                  </a:lnTo>
                  <a:lnTo>
                    <a:pt x="113" y="433"/>
                  </a:lnTo>
                  <a:lnTo>
                    <a:pt x="112" y="437"/>
                  </a:lnTo>
                  <a:lnTo>
                    <a:pt x="107" y="442"/>
                  </a:lnTo>
                  <a:lnTo>
                    <a:pt x="104" y="447"/>
                  </a:lnTo>
                  <a:lnTo>
                    <a:pt x="99" y="451"/>
                  </a:lnTo>
                  <a:lnTo>
                    <a:pt x="97" y="455"/>
                  </a:lnTo>
                  <a:lnTo>
                    <a:pt x="90" y="460"/>
                  </a:lnTo>
                  <a:lnTo>
                    <a:pt x="86" y="467"/>
                  </a:lnTo>
                  <a:lnTo>
                    <a:pt x="81" y="473"/>
                  </a:lnTo>
                  <a:lnTo>
                    <a:pt x="79" y="478"/>
                  </a:lnTo>
                  <a:lnTo>
                    <a:pt x="77" y="480"/>
                  </a:lnTo>
                  <a:lnTo>
                    <a:pt x="77" y="485"/>
                  </a:lnTo>
                  <a:lnTo>
                    <a:pt x="76" y="488"/>
                  </a:lnTo>
                  <a:lnTo>
                    <a:pt x="76" y="493"/>
                  </a:lnTo>
                  <a:lnTo>
                    <a:pt x="74" y="498"/>
                  </a:lnTo>
                  <a:lnTo>
                    <a:pt x="74" y="505"/>
                  </a:lnTo>
                  <a:lnTo>
                    <a:pt x="72" y="509"/>
                  </a:lnTo>
                  <a:lnTo>
                    <a:pt x="72" y="518"/>
                  </a:lnTo>
                  <a:lnTo>
                    <a:pt x="71" y="523"/>
                  </a:lnTo>
                  <a:lnTo>
                    <a:pt x="69" y="528"/>
                  </a:lnTo>
                  <a:lnTo>
                    <a:pt x="67" y="534"/>
                  </a:lnTo>
                  <a:lnTo>
                    <a:pt x="67" y="539"/>
                  </a:lnTo>
                  <a:lnTo>
                    <a:pt x="66" y="544"/>
                  </a:lnTo>
                  <a:lnTo>
                    <a:pt x="64" y="549"/>
                  </a:lnTo>
                  <a:lnTo>
                    <a:pt x="61" y="552"/>
                  </a:lnTo>
                  <a:lnTo>
                    <a:pt x="59" y="557"/>
                  </a:lnTo>
                  <a:lnTo>
                    <a:pt x="56" y="557"/>
                  </a:lnTo>
                  <a:lnTo>
                    <a:pt x="54" y="560"/>
                  </a:lnTo>
                  <a:lnTo>
                    <a:pt x="49" y="562"/>
                  </a:lnTo>
                  <a:lnTo>
                    <a:pt x="45" y="565"/>
                  </a:lnTo>
                  <a:lnTo>
                    <a:pt x="38" y="567"/>
                  </a:lnTo>
                  <a:lnTo>
                    <a:pt x="35" y="568"/>
                  </a:lnTo>
                  <a:lnTo>
                    <a:pt x="28" y="570"/>
                  </a:lnTo>
                  <a:lnTo>
                    <a:pt x="23" y="573"/>
                  </a:lnTo>
                  <a:lnTo>
                    <a:pt x="17" y="575"/>
                  </a:lnTo>
                  <a:lnTo>
                    <a:pt x="13" y="577"/>
                  </a:lnTo>
                  <a:lnTo>
                    <a:pt x="9" y="578"/>
                  </a:lnTo>
                  <a:lnTo>
                    <a:pt x="5" y="582"/>
                  </a:lnTo>
                  <a:lnTo>
                    <a:pt x="0" y="586"/>
                  </a:lnTo>
                  <a:lnTo>
                    <a:pt x="0" y="595"/>
                  </a:lnTo>
                  <a:lnTo>
                    <a:pt x="4" y="600"/>
                  </a:lnTo>
                  <a:lnTo>
                    <a:pt x="10" y="606"/>
                  </a:lnTo>
                  <a:lnTo>
                    <a:pt x="12" y="609"/>
                  </a:lnTo>
                  <a:lnTo>
                    <a:pt x="17" y="614"/>
                  </a:lnTo>
                  <a:lnTo>
                    <a:pt x="22" y="618"/>
                  </a:lnTo>
                  <a:lnTo>
                    <a:pt x="27" y="621"/>
                  </a:lnTo>
                  <a:lnTo>
                    <a:pt x="31" y="623"/>
                  </a:lnTo>
                  <a:lnTo>
                    <a:pt x="36" y="627"/>
                  </a:lnTo>
                  <a:lnTo>
                    <a:pt x="40" y="631"/>
                  </a:lnTo>
                  <a:lnTo>
                    <a:pt x="46" y="636"/>
                  </a:lnTo>
                  <a:lnTo>
                    <a:pt x="51" y="639"/>
                  </a:lnTo>
                  <a:lnTo>
                    <a:pt x="56" y="642"/>
                  </a:lnTo>
                  <a:lnTo>
                    <a:pt x="59" y="647"/>
                  </a:lnTo>
                  <a:lnTo>
                    <a:pt x="66" y="652"/>
                  </a:lnTo>
                  <a:lnTo>
                    <a:pt x="69" y="657"/>
                  </a:lnTo>
                  <a:lnTo>
                    <a:pt x="74" y="660"/>
                  </a:lnTo>
                  <a:lnTo>
                    <a:pt x="77" y="665"/>
                  </a:lnTo>
                  <a:lnTo>
                    <a:pt x="81" y="672"/>
                  </a:lnTo>
                  <a:lnTo>
                    <a:pt x="86" y="677"/>
                  </a:lnTo>
                  <a:lnTo>
                    <a:pt x="89" y="683"/>
                  </a:lnTo>
                  <a:lnTo>
                    <a:pt x="94" y="690"/>
                  </a:lnTo>
                  <a:lnTo>
                    <a:pt x="99" y="696"/>
                  </a:lnTo>
                  <a:lnTo>
                    <a:pt x="102" y="703"/>
                  </a:lnTo>
                  <a:lnTo>
                    <a:pt x="107" y="711"/>
                  </a:lnTo>
                  <a:lnTo>
                    <a:pt x="112" y="717"/>
                  </a:lnTo>
                  <a:lnTo>
                    <a:pt x="117" y="727"/>
                  </a:lnTo>
                  <a:lnTo>
                    <a:pt x="122" y="737"/>
                  </a:lnTo>
                  <a:lnTo>
                    <a:pt x="128" y="745"/>
                  </a:lnTo>
                  <a:lnTo>
                    <a:pt x="135" y="757"/>
                  </a:lnTo>
                  <a:lnTo>
                    <a:pt x="141" y="767"/>
                  </a:lnTo>
                  <a:lnTo>
                    <a:pt x="148" y="776"/>
                  </a:lnTo>
                  <a:lnTo>
                    <a:pt x="154" y="786"/>
                  </a:lnTo>
                  <a:lnTo>
                    <a:pt x="162" y="794"/>
                  </a:lnTo>
                  <a:lnTo>
                    <a:pt x="172" y="804"/>
                  </a:lnTo>
                  <a:lnTo>
                    <a:pt x="181" y="812"/>
                  </a:lnTo>
                  <a:lnTo>
                    <a:pt x="190" y="819"/>
                  </a:lnTo>
                  <a:lnTo>
                    <a:pt x="200" y="827"/>
                  </a:lnTo>
                  <a:lnTo>
                    <a:pt x="210" y="834"/>
                  </a:lnTo>
                  <a:lnTo>
                    <a:pt x="218" y="839"/>
                  </a:lnTo>
                  <a:lnTo>
                    <a:pt x="228" y="845"/>
                  </a:lnTo>
                  <a:lnTo>
                    <a:pt x="236" y="850"/>
                  </a:lnTo>
                  <a:lnTo>
                    <a:pt x="246" y="855"/>
                  </a:lnTo>
                  <a:lnTo>
                    <a:pt x="253" y="858"/>
                  </a:lnTo>
                  <a:lnTo>
                    <a:pt x="261" y="862"/>
                  </a:lnTo>
                  <a:lnTo>
                    <a:pt x="266" y="865"/>
                  </a:lnTo>
                  <a:lnTo>
                    <a:pt x="271" y="868"/>
                  </a:lnTo>
                  <a:lnTo>
                    <a:pt x="274" y="868"/>
                  </a:lnTo>
                  <a:lnTo>
                    <a:pt x="280" y="870"/>
                  </a:lnTo>
                  <a:lnTo>
                    <a:pt x="285" y="871"/>
                  </a:lnTo>
                  <a:lnTo>
                    <a:pt x="290" y="871"/>
                  </a:lnTo>
                  <a:lnTo>
                    <a:pt x="297" y="871"/>
                  </a:lnTo>
                  <a:lnTo>
                    <a:pt x="303" y="873"/>
                  </a:lnTo>
                  <a:lnTo>
                    <a:pt x="310" y="873"/>
                  </a:lnTo>
                  <a:lnTo>
                    <a:pt x="316" y="873"/>
                  </a:lnTo>
                  <a:lnTo>
                    <a:pt x="321" y="873"/>
                  </a:lnTo>
                  <a:lnTo>
                    <a:pt x="328" y="873"/>
                  </a:lnTo>
                  <a:lnTo>
                    <a:pt x="331" y="871"/>
                  </a:lnTo>
                  <a:lnTo>
                    <a:pt x="336" y="871"/>
                  </a:lnTo>
                  <a:lnTo>
                    <a:pt x="343" y="871"/>
                  </a:lnTo>
                  <a:lnTo>
                    <a:pt x="346" y="871"/>
                  </a:lnTo>
                  <a:lnTo>
                    <a:pt x="359" y="857"/>
                  </a:lnTo>
                  <a:lnTo>
                    <a:pt x="357" y="857"/>
                  </a:lnTo>
                  <a:lnTo>
                    <a:pt x="356" y="857"/>
                  </a:lnTo>
                  <a:lnTo>
                    <a:pt x="351" y="857"/>
                  </a:lnTo>
                  <a:lnTo>
                    <a:pt x="346" y="857"/>
                  </a:lnTo>
                  <a:lnTo>
                    <a:pt x="338" y="855"/>
                  </a:lnTo>
                  <a:lnTo>
                    <a:pt x="330" y="855"/>
                  </a:lnTo>
                  <a:lnTo>
                    <a:pt x="321" y="855"/>
                  </a:lnTo>
                  <a:lnTo>
                    <a:pt x="312" y="855"/>
                  </a:lnTo>
                  <a:lnTo>
                    <a:pt x="302" y="855"/>
                  </a:lnTo>
                  <a:lnTo>
                    <a:pt x="292" y="853"/>
                  </a:lnTo>
                  <a:lnTo>
                    <a:pt x="280" y="852"/>
                  </a:lnTo>
                  <a:lnTo>
                    <a:pt x="271" y="850"/>
                  </a:lnTo>
                  <a:lnTo>
                    <a:pt x="261" y="849"/>
                  </a:lnTo>
                  <a:lnTo>
                    <a:pt x="253" y="845"/>
                  </a:lnTo>
                  <a:lnTo>
                    <a:pt x="244" y="842"/>
                  </a:lnTo>
                  <a:lnTo>
                    <a:pt x="236" y="839"/>
                  </a:lnTo>
                  <a:lnTo>
                    <a:pt x="228" y="832"/>
                  </a:lnTo>
                  <a:lnTo>
                    <a:pt x="220" y="826"/>
                  </a:lnTo>
                  <a:lnTo>
                    <a:pt x="212" y="817"/>
                  </a:lnTo>
                  <a:lnTo>
                    <a:pt x="203" y="811"/>
                  </a:lnTo>
                  <a:lnTo>
                    <a:pt x="194" y="801"/>
                  </a:lnTo>
                  <a:lnTo>
                    <a:pt x="185" y="791"/>
                  </a:lnTo>
                  <a:lnTo>
                    <a:pt x="176" y="781"/>
                  </a:lnTo>
                  <a:lnTo>
                    <a:pt x="167" y="772"/>
                  </a:lnTo>
                  <a:lnTo>
                    <a:pt x="158" y="760"/>
                  </a:lnTo>
                  <a:lnTo>
                    <a:pt x="151" y="749"/>
                  </a:lnTo>
                  <a:lnTo>
                    <a:pt x="143" y="737"/>
                  </a:lnTo>
                  <a:lnTo>
                    <a:pt x="135" y="727"/>
                  </a:lnTo>
                  <a:lnTo>
                    <a:pt x="128" y="717"/>
                  </a:lnTo>
                  <a:lnTo>
                    <a:pt x="123" y="708"/>
                  </a:lnTo>
                  <a:lnTo>
                    <a:pt x="118" y="696"/>
                  </a:lnTo>
                  <a:lnTo>
                    <a:pt x="117" y="690"/>
                  </a:lnTo>
                  <a:lnTo>
                    <a:pt x="112" y="680"/>
                  </a:lnTo>
                  <a:lnTo>
                    <a:pt x="107" y="672"/>
                  </a:lnTo>
                  <a:lnTo>
                    <a:pt x="99" y="662"/>
                  </a:lnTo>
                  <a:lnTo>
                    <a:pt x="92" y="655"/>
                  </a:lnTo>
                  <a:lnTo>
                    <a:pt x="84" y="647"/>
                  </a:lnTo>
                  <a:lnTo>
                    <a:pt x="74" y="641"/>
                  </a:lnTo>
                  <a:lnTo>
                    <a:pt x="66" y="634"/>
                  </a:lnTo>
                  <a:lnTo>
                    <a:pt x="56" y="627"/>
                  </a:lnTo>
                  <a:lnTo>
                    <a:pt x="48" y="621"/>
                  </a:lnTo>
                  <a:lnTo>
                    <a:pt x="40" y="616"/>
                  </a:lnTo>
                  <a:lnTo>
                    <a:pt x="31" y="611"/>
                  </a:lnTo>
                  <a:lnTo>
                    <a:pt x="25" y="606"/>
                  </a:lnTo>
                  <a:lnTo>
                    <a:pt x="20" y="601"/>
                  </a:lnTo>
                  <a:lnTo>
                    <a:pt x="17" y="600"/>
                  </a:lnTo>
                  <a:lnTo>
                    <a:pt x="15" y="596"/>
                  </a:lnTo>
                  <a:lnTo>
                    <a:pt x="17" y="596"/>
                  </a:lnTo>
                  <a:lnTo>
                    <a:pt x="20" y="593"/>
                  </a:lnTo>
                  <a:lnTo>
                    <a:pt x="28" y="590"/>
                  </a:lnTo>
                  <a:lnTo>
                    <a:pt x="33" y="586"/>
                  </a:lnTo>
                  <a:lnTo>
                    <a:pt x="38" y="585"/>
                  </a:lnTo>
                  <a:lnTo>
                    <a:pt x="43" y="583"/>
                  </a:lnTo>
                  <a:lnTo>
                    <a:pt x="49" y="582"/>
                  </a:lnTo>
                  <a:lnTo>
                    <a:pt x="54" y="578"/>
                  </a:lnTo>
                  <a:lnTo>
                    <a:pt x="59" y="575"/>
                  </a:lnTo>
                  <a:lnTo>
                    <a:pt x="64" y="573"/>
                  </a:lnTo>
                  <a:lnTo>
                    <a:pt x="69" y="570"/>
                  </a:lnTo>
                  <a:lnTo>
                    <a:pt x="72" y="567"/>
                  </a:lnTo>
                  <a:lnTo>
                    <a:pt x="76" y="562"/>
                  </a:lnTo>
                  <a:lnTo>
                    <a:pt x="77" y="557"/>
                  </a:lnTo>
                  <a:lnTo>
                    <a:pt x="79" y="554"/>
                  </a:lnTo>
                  <a:lnTo>
                    <a:pt x="79" y="547"/>
                  </a:lnTo>
                  <a:lnTo>
                    <a:pt x="79" y="541"/>
                  </a:lnTo>
                  <a:lnTo>
                    <a:pt x="79" y="536"/>
                  </a:lnTo>
                  <a:lnTo>
                    <a:pt x="81" y="529"/>
                  </a:lnTo>
                  <a:lnTo>
                    <a:pt x="81" y="523"/>
                  </a:lnTo>
                  <a:lnTo>
                    <a:pt x="82" y="516"/>
                  </a:lnTo>
                  <a:lnTo>
                    <a:pt x="84" y="509"/>
                  </a:lnTo>
                  <a:lnTo>
                    <a:pt x="87" y="503"/>
                  </a:lnTo>
                  <a:lnTo>
                    <a:pt x="89" y="496"/>
                  </a:lnTo>
                  <a:lnTo>
                    <a:pt x="90" y="490"/>
                  </a:lnTo>
                  <a:lnTo>
                    <a:pt x="94" y="483"/>
                  </a:lnTo>
                  <a:lnTo>
                    <a:pt x="97" y="477"/>
                  </a:lnTo>
                  <a:lnTo>
                    <a:pt x="100" y="470"/>
                  </a:lnTo>
                  <a:lnTo>
                    <a:pt x="104" y="465"/>
                  </a:lnTo>
                  <a:lnTo>
                    <a:pt x="108" y="459"/>
                  </a:lnTo>
                  <a:lnTo>
                    <a:pt x="113" y="454"/>
                  </a:lnTo>
                  <a:lnTo>
                    <a:pt x="118" y="447"/>
                  </a:lnTo>
                  <a:lnTo>
                    <a:pt x="123" y="441"/>
                  </a:lnTo>
                  <a:lnTo>
                    <a:pt x="128" y="434"/>
                  </a:lnTo>
                  <a:lnTo>
                    <a:pt x="135" y="428"/>
                  </a:lnTo>
                  <a:lnTo>
                    <a:pt x="138" y="419"/>
                  </a:lnTo>
                  <a:lnTo>
                    <a:pt x="143" y="411"/>
                  </a:lnTo>
                  <a:lnTo>
                    <a:pt x="148" y="405"/>
                  </a:lnTo>
                  <a:lnTo>
                    <a:pt x="153" y="398"/>
                  </a:lnTo>
                  <a:lnTo>
                    <a:pt x="158" y="390"/>
                  </a:lnTo>
                  <a:lnTo>
                    <a:pt x="162" y="382"/>
                  </a:lnTo>
                  <a:lnTo>
                    <a:pt x="167" y="375"/>
                  </a:lnTo>
                  <a:lnTo>
                    <a:pt x="172" y="369"/>
                  </a:lnTo>
                  <a:lnTo>
                    <a:pt x="174" y="362"/>
                  </a:lnTo>
                  <a:lnTo>
                    <a:pt x="179" y="357"/>
                  </a:lnTo>
                  <a:lnTo>
                    <a:pt x="182" y="352"/>
                  </a:lnTo>
                  <a:lnTo>
                    <a:pt x="187" y="349"/>
                  </a:lnTo>
                  <a:lnTo>
                    <a:pt x="190" y="344"/>
                  </a:lnTo>
                  <a:lnTo>
                    <a:pt x="194" y="339"/>
                  </a:lnTo>
                  <a:lnTo>
                    <a:pt x="200" y="334"/>
                  </a:lnTo>
                  <a:lnTo>
                    <a:pt x="207" y="329"/>
                  </a:lnTo>
                  <a:lnTo>
                    <a:pt x="213" y="323"/>
                  </a:lnTo>
                  <a:lnTo>
                    <a:pt x="223" y="318"/>
                  </a:lnTo>
                  <a:lnTo>
                    <a:pt x="231" y="311"/>
                  </a:lnTo>
                  <a:lnTo>
                    <a:pt x="241" y="306"/>
                  </a:lnTo>
                  <a:lnTo>
                    <a:pt x="251" y="300"/>
                  </a:lnTo>
                  <a:lnTo>
                    <a:pt x="261" y="295"/>
                  </a:lnTo>
                  <a:lnTo>
                    <a:pt x="271" y="288"/>
                  </a:lnTo>
                  <a:lnTo>
                    <a:pt x="284" y="283"/>
                  </a:lnTo>
                  <a:lnTo>
                    <a:pt x="294" y="279"/>
                  </a:lnTo>
                  <a:lnTo>
                    <a:pt x="307" y="275"/>
                  </a:lnTo>
                  <a:lnTo>
                    <a:pt x="316" y="272"/>
                  </a:lnTo>
                  <a:lnTo>
                    <a:pt x="330" y="270"/>
                  </a:lnTo>
                  <a:lnTo>
                    <a:pt x="333" y="269"/>
                  </a:lnTo>
                  <a:lnTo>
                    <a:pt x="338" y="267"/>
                  </a:lnTo>
                  <a:lnTo>
                    <a:pt x="343" y="264"/>
                  </a:lnTo>
                  <a:lnTo>
                    <a:pt x="348" y="262"/>
                  </a:lnTo>
                  <a:lnTo>
                    <a:pt x="352" y="259"/>
                  </a:lnTo>
                  <a:lnTo>
                    <a:pt x="357" y="257"/>
                  </a:lnTo>
                  <a:lnTo>
                    <a:pt x="362" y="254"/>
                  </a:lnTo>
                  <a:lnTo>
                    <a:pt x="367" y="251"/>
                  </a:lnTo>
                  <a:lnTo>
                    <a:pt x="371" y="247"/>
                  </a:lnTo>
                  <a:lnTo>
                    <a:pt x="375" y="243"/>
                  </a:lnTo>
                  <a:lnTo>
                    <a:pt x="380" y="238"/>
                  </a:lnTo>
                  <a:lnTo>
                    <a:pt x="385" y="234"/>
                  </a:lnTo>
                  <a:lnTo>
                    <a:pt x="390" y="229"/>
                  </a:lnTo>
                  <a:lnTo>
                    <a:pt x="395" y="225"/>
                  </a:lnTo>
                  <a:lnTo>
                    <a:pt x="400" y="220"/>
                  </a:lnTo>
                  <a:lnTo>
                    <a:pt x="405" y="216"/>
                  </a:lnTo>
                  <a:lnTo>
                    <a:pt x="408" y="210"/>
                  </a:lnTo>
                  <a:lnTo>
                    <a:pt x="413" y="205"/>
                  </a:lnTo>
                  <a:lnTo>
                    <a:pt x="418" y="200"/>
                  </a:lnTo>
                  <a:lnTo>
                    <a:pt x="425" y="197"/>
                  </a:lnTo>
                  <a:lnTo>
                    <a:pt x="428" y="192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3" y="177"/>
                  </a:lnTo>
                  <a:lnTo>
                    <a:pt x="446" y="172"/>
                  </a:lnTo>
                  <a:lnTo>
                    <a:pt x="451" y="167"/>
                  </a:lnTo>
                  <a:lnTo>
                    <a:pt x="454" y="162"/>
                  </a:lnTo>
                  <a:lnTo>
                    <a:pt x="457" y="159"/>
                  </a:lnTo>
                  <a:lnTo>
                    <a:pt x="462" y="151"/>
                  </a:lnTo>
                  <a:lnTo>
                    <a:pt x="465" y="144"/>
                  </a:lnTo>
                  <a:lnTo>
                    <a:pt x="467" y="136"/>
                  </a:lnTo>
                  <a:lnTo>
                    <a:pt x="470" y="130"/>
                  </a:lnTo>
                  <a:lnTo>
                    <a:pt x="474" y="123"/>
                  </a:lnTo>
                  <a:lnTo>
                    <a:pt x="480" y="118"/>
                  </a:lnTo>
                  <a:lnTo>
                    <a:pt x="487" y="112"/>
                  </a:lnTo>
                  <a:lnTo>
                    <a:pt x="493" y="107"/>
                  </a:lnTo>
                  <a:lnTo>
                    <a:pt x="502" y="100"/>
                  </a:lnTo>
                  <a:lnTo>
                    <a:pt x="510" y="97"/>
                  </a:lnTo>
                  <a:lnTo>
                    <a:pt x="518" y="90"/>
                  </a:lnTo>
                  <a:lnTo>
                    <a:pt x="526" y="85"/>
                  </a:lnTo>
                  <a:lnTo>
                    <a:pt x="533" y="80"/>
                  </a:lnTo>
                  <a:lnTo>
                    <a:pt x="541" y="77"/>
                  </a:lnTo>
                  <a:lnTo>
                    <a:pt x="547" y="74"/>
                  </a:lnTo>
                  <a:lnTo>
                    <a:pt x="552" y="71"/>
                  </a:lnTo>
                  <a:lnTo>
                    <a:pt x="557" y="67"/>
                  </a:lnTo>
                  <a:lnTo>
                    <a:pt x="560" y="66"/>
                  </a:lnTo>
                  <a:lnTo>
                    <a:pt x="565" y="57"/>
                  </a:lnTo>
                  <a:lnTo>
                    <a:pt x="572" y="53"/>
                  </a:lnTo>
                  <a:lnTo>
                    <a:pt x="580" y="44"/>
                  </a:lnTo>
                  <a:lnTo>
                    <a:pt x="588" y="38"/>
                  </a:lnTo>
                  <a:lnTo>
                    <a:pt x="595" y="31"/>
                  </a:lnTo>
                  <a:lnTo>
                    <a:pt x="601" y="25"/>
                  </a:lnTo>
                  <a:lnTo>
                    <a:pt x="605" y="21"/>
                  </a:lnTo>
                  <a:lnTo>
                    <a:pt x="606" y="20"/>
                  </a:lnTo>
                  <a:lnTo>
                    <a:pt x="606" y="23"/>
                  </a:lnTo>
                  <a:lnTo>
                    <a:pt x="606" y="26"/>
                  </a:lnTo>
                  <a:lnTo>
                    <a:pt x="608" y="33"/>
                  </a:lnTo>
                  <a:lnTo>
                    <a:pt x="608" y="38"/>
                  </a:lnTo>
                  <a:lnTo>
                    <a:pt x="610" y="46"/>
                  </a:lnTo>
                  <a:lnTo>
                    <a:pt x="611" y="53"/>
                  </a:lnTo>
                  <a:lnTo>
                    <a:pt x="613" y="61"/>
                  </a:lnTo>
                  <a:lnTo>
                    <a:pt x="615" y="69"/>
                  </a:lnTo>
                  <a:lnTo>
                    <a:pt x="618" y="75"/>
                  </a:lnTo>
                  <a:lnTo>
                    <a:pt x="619" y="84"/>
                  </a:lnTo>
                  <a:lnTo>
                    <a:pt x="623" y="92"/>
                  </a:lnTo>
                  <a:lnTo>
                    <a:pt x="626" y="97"/>
                  </a:lnTo>
                  <a:lnTo>
                    <a:pt x="631" y="103"/>
                  </a:lnTo>
                  <a:lnTo>
                    <a:pt x="636" y="107"/>
                  </a:lnTo>
                  <a:lnTo>
                    <a:pt x="641" y="110"/>
                  </a:lnTo>
                  <a:lnTo>
                    <a:pt x="646" y="112"/>
                  </a:lnTo>
                  <a:lnTo>
                    <a:pt x="652" y="113"/>
                  </a:lnTo>
                  <a:lnTo>
                    <a:pt x="657" y="115"/>
                  </a:lnTo>
                  <a:lnTo>
                    <a:pt x="664" y="118"/>
                  </a:lnTo>
                  <a:lnTo>
                    <a:pt x="669" y="120"/>
                  </a:lnTo>
                  <a:lnTo>
                    <a:pt x="675" y="121"/>
                  </a:lnTo>
                  <a:lnTo>
                    <a:pt x="680" y="125"/>
                  </a:lnTo>
                  <a:lnTo>
                    <a:pt x="687" y="130"/>
                  </a:lnTo>
                  <a:lnTo>
                    <a:pt x="692" y="131"/>
                  </a:lnTo>
                  <a:lnTo>
                    <a:pt x="698" y="136"/>
                  </a:lnTo>
                  <a:lnTo>
                    <a:pt x="701" y="138"/>
                  </a:lnTo>
                  <a:lnTo>
                    <a:pt x="706" y="143"/>
                  </a:lnTo>
                  <a:lnTo>
                    <a:pt x="711" y="146"/>
                  </a:lnTo>
                  <a:lnTo>
                    <a:pt x="714" y="149"/>
                  </a:lnTo>
                  <a:lnTo>
                    <a:pt x="718" y="154"/>
                  </a:lnTo>
                  <a:lnTo>
                    <a:pt x="721" y="157"/>
                  </a:lnTo>
                  <a:lnTo>
                    <a:pt x="724" y="164"/>
                  </a:lnTo>
                  <a:lnTo>
                    <a:pt x="731" y="172"/>
                  </a:lnTo>
                  <a:lnTo>
                    <a:pt x="737" y="179"/>
                  </a:lnTo>
                  <a:lnTo>
                    <a:pt x="744" y="187"/>
                  </a:lnTo>
                  <a:lnTo>
                    <a:pt x="749" y="193"/>
                  </a:lnTo>
                  <a:lnTo>
                    <a:pt x="755" y="200"/>
                  </a:lnTo>
                  <a:lnTo>
                    <a:pt x="759" y="205"/>
                  </a:lnTo>
                  <a:lnTo>
                    <a:pt x="762" y="210"/>
                  </a:lnTo>
                  <a:lnTo>
                    <a:pt x="762" y="211"/>
                  </a:lnTo>
                  <a:lnTo>
                    <a:pt x="765" y="216"/>
                  </a:lnTo>
                  <a:lnTo>
                    <a:pt x="767" y="221"/>
                  </a:lnTo>
                  <a:lnTo>
                    <a:pt x="769" y="229"/>
                  </a:lnTo>
                  <a:lnTo>
                    <a:pt x="770" y="234"/>
                  </a:lnTo>
                  <a:lnTo>
                    <a:pt x="773" y="241"/>
                  </a:lnTo>
                  <a:lnTo>
                    <a:pt x="777" y="246"/>
                  </a:lnTo>
                  <a:lnTo>
                    <a:pt x="783" y="251"/>
                  </a:lnTo>
                  <a:lnTo>
                    <a:pt x="788" y="254"/>
                  </a:lnTo>
                  <a:lnTo>
                    <a:pt x="793" y="259"/>
                  </a:lnTo>
                  <a:lnTo>
                    <a:pt x="796" y="265"/>
                  </a:lnTo>
                  <a:lnTo>
                    <a:pt x="801" y="272"/>
                  </a:lnTo>
                  <a:lnTo>
                    <a:pt x="805" y="279"/>
                  </a:lnTo>
                  <a:lnTo>
                    <a:pt x="808" y="285"/>
                  </a:lnTo>
                  <a:lnTo>
                    <a:pt x="811" y="292"/>
                  </a:lnTo>
                  <a:lnTo>
                    <a:pt x="813" y="297"/>
                  </a:lnTo>
                  <a:lnTo>
                    <a:pt x="814" y="300"/>
                  </a:lnTo>
                  <a:lnTo>
                    <a:pt x="816" y="306"/>
                  </a:lnTo>
                  <a:lnTo>
                    <a:pt x="818" y="310"/>
                  </a:lnTo>
                  <a:lnTo>
                    <a:pt x="819" y="315"/>
                  </a:lnTo>
                  <a:lnTo>
                    <a:pt x="819" y="318"/>
                  </a:lnTo>
                  <a:lnTo>
                    <a:pt x="821" y="323"/>
                  </a:lnTo>
                  <a:lnTo>
                    <a:pt x="823" y="331"/>
                  </a:lnTo>
                  <a:lnTo>
                    <a:pt x="826" y="338"/>
                  </a:lnTo>
                  <a:lnTo>
                    <a:pt x="827" y="341"/>
                  </a:lnTo>
                  <a:lnTo>
                    <a:pt x="827" y="344"/>
                  </a:lnTo>
                  <a:lnTo>
                    <a:pt x="839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5" name="Freeform 45">
              <a:extLst>
                <a:ext uri="{FF2B5EF4-FFF2-40B4-BE49-F238E27FC236}">
                  <a16:creationId xmlns:a16="http://schemas.microsoft.com/office/drawing/2014/main" id="{55D87764-0584-599C-B726-ACC856613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3089275"/>
              <a:ext cx="214313" cy="285750"/>
            </a:xfrm>
            <a:custGeom>
              <a:avLst/>
              <a:gdLst>
                <a:gd name="T0" fmla="*/ 2147483647 w 135"/>
                <a:gd name="T1" fmla="*/ 2147483647 h 180"/>
                <a:gd name="T2" fmla="*/ 2147483647 w 135"/>
                <a:gd name="T3" fmla="*/ 2147483647 h 180"/>
                <a:gd name="T4" fmla="*/ 2147483647 w 135"/>
                <a:gd name="T5" fmla="*/ 2147483647 h 180"/>
                <a:gd name="T6" fmla="*/ 2147483647 w 135"/>
                <a:gd name="T7" fmla="*/ 2147483647 h 180"/>
                <a:gd name="T8" fmla="*/ 2147483647 w 135"/>
                <a:gd name="T9" fmla="*/ 2147483647 h 180"/>
                <a:gd name="T10" fmla="*/ 2147483647 w 135"/>
                <a:gd name="T11" fmla="*/ 2147483647 h 180"/>
                <a:gd name="T12" fmla="*/ 2147483647 w 135"/>
                <a:gd name="T13" fmla="*/ 2147483647 h 180"/>
                <a:gd name="T14" fmla="*/ 2147483647 w 135"/>
                <a:gd name="T15" fmla="*/ 2147483647 h 180"/>
                <a:gd name="T16" fmla="*/ 2147483647 w 135"/>
                <a:gd name="T17" fmla="*/ 2147483647 h 180"/>
                <a:gd name="T18" fmla="*/ 2147483647 w 135"/>
                <a:gd name="T19" fmla="*/ 2147483647 h 180"/>
                <a:gd name="T20" fmla="*/ 2147483647 w 135"/>
                <a:gd name="T21" fmla="*/ 2147483647 h 180"/>
                <a:gd name="T22" fmla="*/ 2147483647 w 135"/>
                <a:gd name="T23" fmla="*/ 2147483647 h 180"/>
                <a:gd name="T24" fmla="*/ 2147483647 w 135"/>
                <a:gd name="T25" fmla="*/ 2147483647 h 180"/>
                <a:gd name="T26" fmla="*/ 2147483647 w 135"/>
                <a:gd name="T27" fmla="*/ 2147483647 h 180"/>
                <a:gd name="T28" fmla="*/ 2147483647 w 135"/>
                <a:gd name="T29" fmla="*/ 2147483647 h 180"/>
                <a:gd name="T30" fmla="*/ 2147483647 w 135"/>
                <a:gd name="T31" fmla="*/ 2147483647 h 180"/>
                <a:gd name="T32" fmla="*/ 0 w 135"/>
                <a:gd name="T33" fmla="*/ 2147483647 h 180"/>
                <a:gd name="T34" fmla="*/ 0 w 135"/>
                <a:gd name="T35" fmla="*/ 2147483647 h 180"/>
                <a:gd name="T36" fmla="*/ 2147483647 w 135"/>
                <a:gd name="T37" fmla="*/ 2147483647 h 180"/>
                <a:gd name="T38" fmla="*/ 2147483647 w 135"/>
                <a:gd name="T39" fmla="*/ 2147483647 h 180"/>
                <a:gd name="T40" fmla="*/ 2147483647 w 135"/>
                <a:gd name="T41" fmla="*/ 2147483647 h 180"/>
                <a:gd name="T42" fmla="*/ 2147483647 w 135"/>
                <a:gd name="T43" fmla="*/ 2147483647 h 180"/>
                <a:gd name="T44" fmla="*/ 2147483647 w 135"/>
                <a:gd name="T45" fmla="*/ 2147483647 h 180"/>
                <a:gd name="T46" fmla="*/ 2147483647 w 135"/>
                <a:gd name="T47" fmla="*/ 2147483647 h 180"/>
                <a:gd name="T48" fmla="*/ 2147483647 w 135"/>
                <a:gd name="T49" fmla="*/ 2147483647 h 180"/>
                <a:gd name="T50" fmla="*/ 2147483647 w 135"/>
                <a:gd name="T51" fmla="*/ 2147483647 h 180"/>
                <a:gd name="T52" fmla="*/ 2147483647 w 135"/>
                <a:gd name="T53" fmla="*/ 2147483647 h 180"/>
                <a:gd name="T54" fmla="*/ 2147483647 w 135"/>
                <a:gd name="T55" fmla="*/ 2147483647 h 180"/>
                <a:gd name="T56" fmla="*/ 2147483647 w 135"/>
                <a:gd name="T57" fmla="*/ 2147483647 h 180"/>
                <a:gd name="T58" fmla="*/ 2147483647 w 135"/>
                <a:gd name="T59" fmla="*/ 2147483647 h 180"/>
                <a:gd name="T60" fmla="*/ 2147483647 w 135"/>
                <a:gd name="T61" fmla="*/ 2147483647 h 180"/>
                <a:gd name="T62" fmla="*/ 2147483647 w 135"/>
                <a:gd name="T63" fmla="*/ 2147483647 h 180"/>
                <a:gd name="T64" fmla="*/ 2147483647 w 135"/>
                <a:gd name="T65" fmla="*/ 2147483647 h 180"/>
                <a:gd name="T66" fmla="*/ 2147483647 w 135"/>
                <a:gd name="T67" fmla="*/ 2147483647 h 180"/>
                <a:gd name="T68" fmla="*/ 2147483647 w 135"/>
                <a:gd name="T69" fmla="*/ 2147483647 h 180"/>
                <a:gd name="T70" fmla="*/ 2147483647 w 135"/>
                <a:gd name="T71" fmla="*/ 2147483647 h 180"/>
                <a:gd name="T72" fmla="*/ 2147483647 w 135"/>
                <a:gd name="T73" fmla="*/ 2147483647 h 180"/>
                <a:gd name="T74" fmla="*/ 2147483647 w 135"/>
                <a:gd name="T75" fmla="*/ 2147483647 h 180"/>
                <a:gd name="T76" fmla="*/ 2147483647 w 135"/>
                <a:gd name="T77" fmla="*/ 2147483647 h 180"/>
                <a:gd name="T78" fmla="*/ 2147483647 w 135"/>
                <a:gd name="T79" fmla="*/ 2147483647 h 180"/>
                <a:gd name="T80" fmla="*/ 2147483647 w 135"/>
                <a:gd name="T81" fmla="*/ 2147483647 h 180"/>
                <a:gd name="T82" fmla="*/ 2147483647 w 135"/>
                <a:gd name="T83" fmla="*/ 0 h 180"/>
                <a:gd name="T84" fmla="*/ 2147483647 w 135"/>
                <a:gd name="T85" fmla="*/ 2147483647 h 180"/>
                <a:gd name="T86" fmla="*/ 2147483647 w 135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5"/>
                <a:gd name="T133" fmla="*/ 0 h 180"/>
                <a:gd name="T134" fmla="*/ 135 w 135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5" h="180">
                  <a:moveTo>
                    <a:pt x="121" y="8"/>
                  </a:moveTo>
                  <a:lnTo>
                    <a:pt x="116" y="10"/>
                  </a:lnTo>
                  <a:lnTo>
                    <a:pt x="111" y="10"/>
                  </a:lnTo>
                  <a:lnTo>
                    <a:pt x="106" y="11"/>
                  </a:lnTo>
                  <a:lnTo>
                    <a:pt x="103" y="13"/>
                  </a:lnTo>
                  <a:lnTo>
                    <a:pt x="95" y="18"/>
                  </a:lnTo>
                  <a:lnTo>
                    <a:pt x="88" y="23"/>
                  </a:lnTo>
                  <a:lnTo>
                    <a:pt x="83" y="28"/>
                  </a:lnTo>
                  <a:lnTo>
                    <a:pt x="78" y="34"/>
                  </a:lnTo>
                  <a:lnTo>
                    <a:pt x="75" y="41"/>
                  </a:lnTo>
                  <a:lnTo>
                    <a:pt x="75" y="49"/>
                  </a:lnTo>
                  <a:lnTo>
                    <a:pt x="73" y="57"/>
                  </a:lnTo>
                  <a:lnTo>
                    <a:pt x="72" y="65"/>
                  </a:lnTo>
                  <a:lnTo>
                    <a:pt x="70" y="73"/>
                  </a:lnTo>
                  <a:lnTo>
                    <a:pt x="70" y="82"/>
                  </a:lnTo>
                  <a:lnTo>
                    <a:pt x="67" y="88"/>
                  </a:lnTo>
                  <a:lnTo>
                    <a:pt x="63" y="93"/>
                  </a:lnTo>
                  <a:lnTo>
                    <a:pt x="59" y="98"/>
                  </a:lnTo>
                  <a:lnTo>
                    <a:pt x="54" y="101"/>
                  </a:lnTo>
                  <a:lnTo>
                    <a:pt x="45" y="103"/>
                  </a:lnTo>
                  <a:lnTo>
                    <a:pt x="37" y="105"/>
                  </a:lnTo>
                  <a:lnTo>
                    <a:pt x="29" y="108"/>
                  </a:lnTo>
                  <a:lnTo>
                    <a:pt x="22" y="113"/>
                  </a:lnTo>
                  <a:lnTo>
                    <a:pt x="13" y="119"/>
                  </a:lnTo>
                  <a:lnTo>
                    <a:pt x="8" y="127"/>
                  </a:lnTo>
                  <a:lnTo>
                    <a:pt x="4" y="131"/>
                  </a:lnTo>
                  <a:lnTo>
                    <a:pt x="3" y="136"/>
                  </a:lnTo>
                  <a:lnTo>
                    <a:pt x="3" y="141"/>
                  </a:lnTo>
                  <a:lnTo>
                    <a:pt x="3" y="147"/>
                  </a:lnTo>
                  <a:lnTo>
                    <a:pt x="1" y="150"/>
                  </a:lnTo>
                  <a:lnTo>
                    <a:pt x="1" y="155"/>
                  </a:lnTo>
                  <a:lnTo>
                    <a:pt x="1" y="159"/>
                  </a:lnTo>
                  <a:lnTo>
                    <a:pt x="1" y="163"/>
                  </a:lnTo>
                  <a:lnTo>
                    <a:pt x="0" y="168"/>
                  </a:lnTo>
                  <a:lnTo>
                    <a:pt x="0" y="172"/>
                  </a:lnTo>
                  <a:lnTo>
                    <a:pt x="0" y="177"/>
                  </a:lnTo>
                  <a:lnTo>
                    <a:pt x="1" y="180"/>
                  </a:lnTo>
                  <a:lnTo>
                    <a:pt x="3" y="180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8" y="177"/>
                  </a:lnTo>
                  <a:lnTo>
                    <a:pt x="8" y="172"/>
                  </a:lnTo>
                  <a:lnTo>
                    <a:pt x="9" y="168"/>
                  </a:lnTo>
                  <a:lnTo>
                    <a:pt x="9" y="162"/>
                  </a:lnTo>
                  <a:lnTo>
                    <a:pt x="9" y="155"/>
                  </a:lnTo>
                  <a:lnTo>
                    <a:pt x="9" y="149"/>
                  </a:lnTo>
                  <a:lnTo>
                    <a:pt x="13" y="144"/>
                  </a:lnTo>
                  <a:lnTo>
                    <a:pt x="13" y="137"/>
                  </a:lnTo>
                  <a:lnTo>
                    <a:pt x="16" y="132"/>
                  </a:lnTo>
                  <a:lnTo>
                    <a:pt x="18" y="129"/>
                  </a:lnTo>
                  <a:lnTo>
                    <a:pt x="22" y="126"/>
                  </a:lnTo>
                  <a:lnTo>
                    <a:pt x="27" y="123"/>
                  </a:lnTo>
                  <a:lnTo>
                    <a:pt x="32" y="119"/>
                  </a:lnTo>
                  <a:lnTo>
                    <a:pt x="39" y="116"/>
                  </a:lnTo>
                  <a:lnTo>
                    <a:pt x="49" y="114"/>
                  </a:lnTo>
                  <a:lnTo>
                    <a:pt x="55" y="109"/>
                  </a:lnTo>
                  <a:lnTo>
                    <a:pt x="62" y="108"/>
                  </a:lnTo>
                  <a:lnTo>
                    <a:pt x="67" y="105"/>
                  </a:lnTo>
                  <a:lnTo>
                    <a:pt x="70" y="101"/>
                  </a:lnTo>
                  <a:lnTo>
                    <a:pt x="72" y="98"/>
                  </a:lnTo>
                  <a:lnTo>
                    <a:pt x="75" y="93"/>
                  </a:lnTo>
                  <a:lnTo>
                    <a:pt x="77" y="87"/>
                  </a:lnTo>
                  <a:lnTo>
                    <a:pt x="80" y="80"/>
                  </a:lnTo>
                  <a:lnTo>
                    <a:pt x="81" y="72"/>
                  </a:lnTo>
                  <a:lnTo>
                    <a:pt x="85" y="64"/>
                  </a:lnTo>
                  <a:lnTo>
                    <a:pt x="86" y="55"/>
                  </a:lnTo>
                  <a:lnTo>
                    <a:pt x="86" y="49"/>
                  </a:lnTo>
                  <a:lnTo>
                    <a:pt x="86" y="44"/>
                  </a:lnTo>
                  <a:lnTo>
                    <a:pt x="88" y="41"/>
                  </a:lnTo>
                  <a:lnTo>
                    <a:pt x="90" y="37"/>
                  </a:lnTo>
                  <a:lnTo>
                    <a:pt x="93" y="34"/>
                  </a:lnTo>
                  <a:lnTo>
                    <a:pt x="96" y="32"/>
                  </a:lnTo>
                  <a:lnTo>
                    <a:pt x="101" y="31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14" y="26"/>
                  </a:lnTo>
                  <a:lnTo>
                    <a:pt x="117" y="24"/>
                  </a:lnTo>
                  <a:lnTo>
                    <a:pt x="122" y="23"/>
                  </a:lnTo>
                  <a:lnTo>
                    <a:pt x="127" y="21"/>
                  </a:lnTo>
                  <a:lnTo>
                    <a:pt x="132" y="16"/>
                  </a:lnTo>
                  <a:lnTo>
                    <a:pt x="135" y="10"/>
                  </a:lnTo>
                  <a:lnTo>
                    <a:pt x="134" y="5"/>
                  </a:lnTo>
                  <a:lnTo>
                    <a:pt x="132" y="1"/>
                  </a:lnTo>
                  <a:lnTo>
                    <a:pt x="131" y="0"/>
                  </a:lnTo>
                  <a:lnTo>
                    <a:pt x="129" y="1"/>
                  </a:lnTo>
                  <a:lnTo>
                    <a:pt x="122" y="5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6" name="Freeform 46">
              <a:extLst>
                <a:ext uri="{FF2B5EF4-FFF2-40B4-BE49-F238E27FC236}">
                  <a16:creationId xmlns:a16="http://schemas.microsoft.com/office/drawing/2014/main" id="{999D7C69-D518-D08F-2CAC-3600D26F0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" y="3652838"/>
              <a:ext cx="219075" cy="220663"/>
            </a:xfrm>
            <a:custGeom>
              <a:avLst/>
              <a:gdLst>
                <a:gd name="T0" fmla="*/ 2147483647 w 138"/>
                <a:gd name="T1" fmla="*/ 2147483647 h 139"/>
                <a:gd name="T2" fmla="*/ 2147483647 w 138"/>
                <a:gd name="T3" fmla="*/ 2147483647 h 139"/>
                <a:gd name="T4" fmla="*/ 2147483647 w 138"/>
                <a:gd name="T5" fmla="*/ 2147483647 h 139"/>
                <a:gd name="T6" fmla="*/ 2147483647 w 138"/>
                <a:gd name="T7" fmla="*/ 2147483647 h 139"/>
                <a:gd name="T8" fmla="*/ 2147483647 w 138"/>
                <a:gd name="T9" fmla="*/ 2147483647 h 139"/>
                <a:gd name="T10" fmla="*/ 2147483647 w 138"/>
                <a:gd name="T11" fmla="*/ 2147483647 h 139"/>
                <a:gd name="T12" fmla="*/ 2147483647 w 138"/>
                <a:gd name="T13" fmla="*/ 2147483647 h 139"/>
                <a:gd name="T14" fmla="*/ 2147483647 w 138"/>
                <a:gd name="T15" fmla="*/ 2147483647 h 139"/>
                <a:gd name="T16" fmla="*/ 2147483647 w 138"/>
                <a:gd name="T17" fmla="*/ 2147483647 h 139"/>
                <a:gd name="T18" fmla="*/ 2147483647 w 138"/>
                <a:gd name="T19" fmla="*/ 2147483647 h 139"/>
                <a:gd name="T20" fmla="*/ 2147483647 w 138"/>
                <a:gd name="T21" fmla="*/ 2147483647 h 139"/>
                <a:gd name="T22" fmla="*/ 2147483647 w 138"/>
                <a:gd name="T23" fmla="*/ 2147483647 h 139"/>
                <a:gd name="T24" fmla="*/ 2147483647 w 138"/>
                <a:gd name="T25" fmla="*/ 2147483647 h 139"/>
                <a:gd name="T26" fmla="*/ 2147483647 w 138"/>
                <a:gd name="T27" fmla="*/ 2147483647 h 139"/>
                <a:gd name="T28" fmla="*/ 2147483647 w 138"/>
                <a:gd name="T29" fmla="*/ 2147483647 h 139"/>
                <a:gd name="T30" fmla="*/ 2147483647 w 138"/>
                <a:gd name="T31" fmla="*/ 2147483647 h 139"/>
                <a:gd name="T32" fmla="*/ 2147483647 w 138"/>
                <a:gd name="T33" fmla="*/ 2147483647 h 139"/>
                <a:gd name="T34" fmla="*/ 2147483647 w 138"/>
                <a:gd name="T35" fmla="*/ 2147483647 h 139"/>
                <a:gd name="T36" fmla="*/ 2147483647 w 138"/>
                <a:gd name="T37" fmla="*/ 2147483647 h 139"/>
                <a:gd name="T38" fmla="*/ 2147483647 w 138"/>
                <a:gd name="T39" fmla="*/ 2147483647 h 139"/>
                <a:gd name="T40" fmla="*/ 2147483647 w 138"/>
                <a:gd name="T41" fmla="*/ 2147483647 h 139"/>
                <a:gd name="T42" fmla="*/ 2147483647 w 138"/>
                <a:gd name="T43" fmla="*/ 2147483647 h 139"/>
                <a:gd name="T44" fmla="*/ 2147483647 w 138"/>
                <a:gd name="T45" fmla="*/ 2147483647 h 139"/>
                <a:gd name="T46" fmla="*/ 2147483647 w 138"/>
                <a:gd name="T47" fmla="*/ 2147483647 h 139"/>
                <a:gd name="T48" fmla="*/ 2147483647 w 138"/>
                <a:gd name="T49" fmla="*/ 2147483647 h 139"/>
                <a:gd name="T50" fmla="*/ 2147483647 w 138"/>
                <a:gd name="T51" fmla="*/ 2147483647 h 139"/>
                <a:gd name="T52" fmla="*/ 2147483647 w 138"/>
                <a:gd name="T53" fmla="*/ 2147483647 h 139"/>
                <a:gd name="T54" fmla="*/ 2147483647 w 138"/>
                <a:gd name="T55" fmla="*/ 2147483647 h 139"/>
                <a:gd name="T56" fmla="*/ 2147483647 w 138"/>
                <a:gd name="T57" fmla="*/ 2147483647 h 139"/>
                <a:gd name="T58" fmla="*/ 2147483647 w 138"/>
                <a:gd name="T59" fmla="*/ 2147483647 h 139"/>
                <a:gd name="T60" fmla="*/ 2147483647 w 138"/>
                <a:gd name="T61" fmla="*/ 2147483647 h 139"/>
                <a:gd name="T62" fmla="*/ 2147483647 w 138"/>
                <a:gd name="T63" fmla="*/ 2147483647 h 139"/>
                <a:gd name="T64" fmla="*/ 2147483647 w 138"/>
                <a:gd name="T65" fmla="*/ 2147483647 h 139"/>
                <a:gd name="T66" fmla="*/ 2147483647 w 138"/>
                <a:gd name="T67" fmla="*/ 2147483647 h 139"/>
                <a:gd name="T68" fmla="*/ 2147483647 w 138"/>
                <a:gd name="T69" fmla="*/ 2147483647 h 139"/>
                <a:gd name="T70" fmla="*/ 2147483647 w 138"/>
                <a:gd name="T71" fmla="*/ 2147483647 h 139"/>
                <a:gd name="T72" fmla="*/ 2147483647 w 138"/>
                <a:gd name="T73" fmla="*/ 2147483647 h 139"/>
                <a:gd name="T74" fmla="*/ 2147483647 w 138"/>
                <a:gd name="T75" fmla="*/ 2147483647 h 139"/>
                <a:gd name="T76" fmla="*/ 2147483647 w 138"/>
                <a:gd name="T77" fmla="*/ 2147483647 h 139"/>
                <a:gd name="T78" fmla="*/ 2147483647 w 138"/>
                <a:gd name="T79" fmla="*/ 0 h 139"/>
                <a:gd name="T80" fmla="*/ 0 w 138"/>
                <a:gd name="T81" fmla="*/ 2147483647 h 139"/>
                <a:gd name="T82" fmla="*/ 2147483647 w 138"/>
                <a:gd name="T83" fmla="*/ 2147483647 h 139"/>
                <a:gd name="T84" fmla="*/ 2147483647 w 138"/>
                <a:gd name="T85" fmla="*/ 2147483647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139"/>
                <a:gd name="T131" fmla="*/ 138 w 138"/>
                <a:gd name="T132" fmla="*/ 139 h 13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139">
                  <a:moveTo>
                    <a:pt x="15" y="26"/>
                  </a:moveTo>
                  <a:lnTo>
                    <a:pt x="15" y="33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0" y="64"/>
                  </a:lnTo>
                  <a:lnTo>
                    <a:pt x="21" y="71"/>
                  </a:lnTo>
                  <a:lnTo>
                    <a:pt x="26" y="77"/>
                  </a:lnTo>
                  <a:lnTo>
                    <a:pt x="33" y="84"/>
                  </a:lnTo>
                  <a:lnTo>
                    <a:pt x="36" y="85"/>
                  </a:lnTo>
                  <a:lnTo>
                    <a:pt x="39" y="87"/>
                  </a:lnTo>
                  <a:lnTo>
                    <a:pt x="44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9" y="89"/>
                  </a:lnTo>
                  <a:lnTo>
                    <a:pt x="62" y="89"/>
                  </a:lnTo>
                  <a:lnTo>
                    <a:pt x="67" y="89"/>
                  </a:lnTo>
                  <a:lnTo>
                    <a:pt x="72" y="90"/>
                  </a:lnTo>
                  <a:lnTo>
                    <a:pt x="77" y="92"/>
                  </a:lnTo>
                  <a:lnTo>
                    <a:pt x="80" y="93"/>
                  </a:lnTo>
                  <a:lnTo>
                    <a:pt x="83" y="98"/>
                  </a:lnTo>
                  <a:lnTo>
                    <a:pt x="85" y="105"/>
                  </a:lnTo>
                  <a:lnTo>
                    <a:pt x="88" y="113"/>
                  </a:lnTo>
                  <a:lnTo>
                    <a:pt x="90" y="118"/>
                  </a:lnTo>
                  <a:lnTo>
                    <a:pt x="93" y="125"/>
                  </a:lnTo>
                  <a:lnTo>
                    <a:pt x="97" y="129"/>
                  </a:lnTo>
                  <a:lnTo>
                    <a:pt x="103" y="133"/>
                  </a:lnTo>
                  <a:lnTo>
                    <a:pt x="110" y="134"/>
                  </a:lnTo>
                  <a:lnTo>
                    <a:pt x="115" y="138"/>
                  </a:lnTo>
                  <a:lnTo>
                    <a:pt x="121" y="138"/>
                  </a:lnTo>
                  <a:lnTo>
                    <a:pt x="128" y="139"/>
                  </a:lnTo>
                  <a:lnTo>
                    <a:pt x="133" y="138"/>
                  </a:lnTo>
                  <a:lnTo>
                    <a:pt x="134" y="136"/>
                  </a:lnTo>
                  <a:lnTo>
                    <a:pt x="136" y="136"/>
                  </a:lnTo>
                  <a:lnTo>
                    <a:pt x="138" y="134"/>
                  </a:lnTo>
                  <a:lnTo>
                    <a:pt x="136" y="133"/>
                  </a:lnTo>
                  <a:lnTo>
                    <a:pt x="134" y="133"/>
                  </a:lnTo>
                  <a:lnTo>
                    <a:pt x="131" y="133"/>
                  </a:lnTo>
                  <a:lnTo>
                    <a:pt x="126" y="131"/>
                  </a:lnTo>
                  <a:lnTo>
                    <a:pt x="120" y="129"/>
                  </a:lnTo>
                  <a:lnTo>
                    <a:pt x="113" y="126"/>
                  </a:lnTo>
                  <a:lnTo>
                    <a:pt x="108" y="125"/>
                  </a:lnTo>
                  <a:lnTo>
                    <a:pt x="103" y="120"/>
                  </a:lnTo>
                  <a:lnTo>
                    <a:pt x="101" y="115"/>
                  </a:lnTo>
                  <a:lnTo>
                    <a:pt x="98" y="108"/>
                  </a:lnTo>
                  <a:lnTo>
                    <a:pt x="97" y="102"/>
                  </a:lnTo>
                  <a:lnTo>
                    <a:pt x="93" y="95"/>
                  </a:lnTo>
                  <a:lnTo>
                    <a:pt x="90" y="92"/>
                  </a:lnTo>
                  <a:lnTo>
                    <a:pt x="85" y="87"/>
                  </a:lnTo>
                  <a:lnTo>
                    <a:pt x="80" y="84"/>
                  </a:lnTo>
                  <a:lnTo>
                    <a:pt x="75" y="80"/>
                  </a:lnTo>
                  <a:lnTo>
                    <a:pt x="72" y="80"/>
                  </a:lnTo>
                  <a:lnTo>
                    <a:pt x="65" y="80"/>
                  </a:lnTo>
                  <a:lnTo>
                    <a:pt x="59" y="82"/>
                  </a:lnTo>
                  <a:lnTo>
                    <a:pt x="56" y="84"/>
                  </a:lnTo>
                  <a:lnTo>
                    <a:pt x="51" y="84"/>
                  </a:lnTo>
                  <a:lnTo>
                    <a:pt x="44" y="84"/>
                  </a:lnTo>
                  <a:lnTo>
                    <a:pt x="41" y="80"/>
                  </a:lnTo>
                  <a:lnTo>
                    <a:pt x="36" y="75"/>
                  </a:lnTo>
                  <a:lnTo>
                    <a:pt x="34" y="71"/>
                  </a:lnTo>
                  <a:lnTo>
                    <a:pt x="31" y="66"/>
                  </a:lnTo>
                  <a:lnTo>
                    <a:pt x="29" y="61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6" y="48"/>
                  </a:lnTo>
                  <a:lnTo>
                    <a:pt x="25" y="43"/>
                  </a:lnTo>
                  <a:lnTo>
                    <a:pt x="23" y="36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18" y="25"/>
                  </a:lnTo>
                  <a:lnTo>
                    <a:pt x="18" y="20"/>
                  </a:lnTo>
                  <a:lnTo>
                    <a:pt x="16" y="16"/>
                  </a:lnTo>
                  <a:lnTo>
                    <a:pt x="15" y="12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2"/>
                  </a:lnTo>
                  <a:lnTo>
                    <a:pt x="8" y="18"/>
                  </a:lnTo>
                  <a:lnTo>
                    <a:pt x="11" y="23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7" name="Freeform 47">
              <a:extLst>
                <a:ext uri="{FF2B5EF4-FFF2-40B4-BE49-F238E27FC236}">
                  <a16:creationId xmlns:a16="http://schemas.microsoft.com/office/drawing/2014/main" id="{97C150BA-D4AC-9676-9301-B9093C79C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088" y="2714625"/>
              <a:ext cx="173038" cy="166688"/>
            </a:xfrm>
            <a:custGeom>
              <a:avLst/>
              <a:gdLst>
                <a:gd name="T0" fmla="*/ 2147483647 w 109"/>
                <a:gd name="T1" fmla="*/ 0 h 105"/>
                <a:gd name="T2" fmla="*/ 2147483647 w 109"/>
                <a:gd name="T3" fmla="*/ 0 h 105"/>
                <a:gd name="T4" fmla="*/ 2147483647 w 109"/>
                <a:gd name="T5" fmla="*/ 0 h 105"/>
                <a:gd name="T6" fmla="*/ 2147483647 w 109"/>
                <a:gd name="T7" fmla="*/ 2147483647 h 105"/>
                <a:gd name="T8" fmla="*/ 2147483647 w 109"/>
                <a:gd name="T9" fmla="*/ 2147483647 h 105"/>
                <a:gd name="T10" fmla="*/ 2147483647 w 109"/>
                <a:gd name="T11" fmla="*/ 2147483647 h 105"/>
                <a:gd name="T12" fmla="*/ 2147483647 w 109"/>
                <a:gd name="T13" fmla="*/ 2147483647 h 105"/>
                <a:gd name="T14" fmla="*/ 2147483647 w 109"/>
                <a:gd name="T15" fmla="*/ 2147483647 h 105"/>
                <a:gd name="T16" fmla="*/ 2147483647 w 109"/>
                <a:gd name="T17" fmla="*/ 2147483647 h 105"/>
                <a:gd name="T18" fmla="*/ 2147483647 w 109"/>
                <a:gd name="T19" fmla="*/ 2147483647 h 105"/>
                <a:gd name="T20" fmla="*/ 2147483647 w 109"/>
                <a:gd name="T21" fmla="*/ 2147483647 h 105"/>
                <a:gd name="T22" fmla="*/ 2147483647 w 109"/>
                <a:gd name="T23" fmla="*/ 2147483647 h 105"/>
                <a:gd name="T24" fmla="*/ 2147483647 w 109"/>
                <a:gd name="T25" fmla="*/ 2147483647 h 105"/>
                <a:gd name="T26" fmla="*/ 0 w 109"/>
                <a:gd name="T27" fmla="*/ 2147483647 h 105"/>
                <a:gd name="T28" fmla="*/ 2147483647 w 109"/>
                <a:gd name="T29" fmla="*/ 2147483647 h 105"/>
                <a:gd name="T30" fmla="*/ 2147483647 w 109"/>
                <a:gd name="T31" fmla="*/ 2147483647 h 105"/>
                <a:gd name="T32" fmla="*/ 2147483647 w 109"/>
                <a:gd name="T33" fmla="*/ 2147483647 h 105"/>
                <a:gd name="T34" fmla="*/ 2147483647 w 109"/>
                <a:gd name="T35" fmla="*/ 2147483647 h 105"/>
                <a:gd name="T36" fmla="*/ 2147483647 w 109"/>
                <a:gd name="T37" fmla="*/ 2147483647 h 105"/>
                <a:gd name="T38" fmla="*/ 2147483647 w 109"/>
                <a:gd name="T39" fmla="*/ 2147483647 h 105"/>
                <a:gd name="T40" fmla="*/ 2147483647 w 109"/>
                <a:gd name="T41" fmla="*/ 2147483647 h 105"/>
                <a:gd name="T42" fmla="*/ 2147483647 w 109"/>
                <a:gd name="T43" fmla="*/ 2147483647 h 105"/>
                <a:gd name="T44" fmla="*/ 2147483647 w 109"/>
                <a:gd name="T45" fmla="*/ 2147483647 h 105"/>
                <a:gd name="T46" fmla="*/ 2147483647 w 109"/>
                <a:gd name="T47" fmla="*/ 2147483647 h 105"/>
                <a:gd name="T48" fmla="*/ 2147483647 w 109"/>
                <a:gd name="T49" fmla="*/ 2147483647 h 105"/>
                <a:gd name="T50" fmla="*/ 2147483647 w 109"/>
                <a:gd name="T51" fmla="*/ 2147483647 h 105"/>
                <a:gd name="T52" fmla="*/ 2147483647 w 109"/>
                <a:gd name="T53" fmla="*/ 2147483647 h 105"/>
                <a:gd name="T54" fmla="*/ 2147483647 w 109"/>
                <a:gd name="T55" fmla="*/ 2147483647 h 105"/>
                <a:gd name="T56" fmla="*/ 2147483647 w 109"/>
                <a:gd name="T57" fmla="*/ 2147483647 h 105"/>
                <a:gd name="T58" fmla="*/ 2147483647 w 109"/>
                <a:gd name="T59" fmla="*/ 2147483647 h 105"/>
                <a:gd name="T60" fmla="*/ 2147483647 w 109"/>
                <a:gd name="T61" fmla="*/ 0 h 105"/>
                <a:gd name="T62" fmla="*/ 2147483647 w 109"/>
                <a:gd name="T63" fmla="*/ 0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105"/>
                <a:gd name="T98" fmla="*/ 109 w 109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105">
                  <a:moveTo>
                    <a:pt x="101" y="0"/>
                  </a:moveTo>
                  <a:lnTo>
                    <a:pt x="96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7" y="3"/>
                  </a:lnTo>
                  <a:lnTo>
                    <a:pt x="72" y="5"/>
                  </a:lnTo>
                  <a:lnTo>
                    <a:pt x="68" y="13"/>
                  </a:lnTo>
                  <a:lnTo>
                    <a:pt x="65" y="16"/>
                  </a:lnTo>
                  <a:lnTo>
                    <a:pt x="63" y="21"/>
                  </a:lnTo>
                  <a:lnTo>
                    <a:pt x="60" y="28"/>
                  </a:lnTo>
                  <a:lnTo>
                    <a:pt x="59" y="36"/>
                  </a:lnTo>
                  <a:lnTo>
                    <a:pt x="54" y="42"/>
                  </a:lnTo>
                  <a:lnTo>
                    <a:pt x="50" y="47"/>
                  </a:lnTo>
                  <a:lnTo>
                    <a:pt x="49" y="52"/>
                  </a:lnTo>
                  <a:lnTo>
                    <a:pt x="45" y="57"/>
                  </a:lnTo>
                  <a:lnTo>
                    <a:pt x="41" y="65"/>
                  </a:lnTo>
                  <a:lnTo>
                    <a:pt x="37" y="69"/>
                  </a:lnTo>
                  <a:lnTo>
                    <a:pt x="32" y="72"/>
                  </a:lnTo>
                  <a:lnTo>
                    <a:pt x="27" y="75"/>
                  </a:lnTo>
                  <a:lnTo>
                    <a:pt x="23" y="77"/>
                  </a:lnTo>
                  <a:lnTo>
                    <a:pt x="18" y="80"/>
                  </a:lnTo>
                  <a:lnTo>
                    <a:pt x="11" y="83"/>
                  </a:lnTo>
                  <a:lnTo>
                    <a:pt x="8" y="87"/>
                  </a:lnTo>
                  <a:lnTo>
                    <a:pt x="5" y="90"/>
                  </a:lnTo>
                  <a:lnTo>
                    <a:pt x="3" y="93"/>
                  </a:lnTo>
                  <a:lnTo>
                    <a:pt x="0" y="100"/>
                  </a:lnTo>
                  <a:lnTo>
                    <a:pt x="1" y="103"/>
                  </a:lnTo>
                  <a:lnTo>
                    <a:pt x="3" y="103"/>
                  </a:lnTo>
                  <a:lnTo>
                    <a:pt x="5" y="105"/>
                  </a:lnTo>
                  <a:lnTo>
                    <a:pt x="6" y="105"/>
                  </a:lnTo>
                  <a:lnTo>
                    <a:pt x="8" y="103"/>
                  </a:lnTo>
                  <a:lnTo>
                    <a:pt x="11" y="98"/>
                  </a:lnTo>
                  <a:lnTo>
                    <a:pt x="18" y="93"/>
                  </a:lnTo>
                  <a:lnTo>
                    <a:pt x="24" y="85"/>
                  </a:lnTo>
                  <a:lnTo>
                    <a:pt x="31" y="80"/>
                  </a:lnTo>
                  <a:lnTo>
                    <a:pt x="37" y="75"/>
                  </a:lnTo>
                  <a:lnTo>
                    <a:pt x="44" y="72"/>
                  </a:lnTo>
                  <a:lnTo>
                    <a:pt x="47" y="69"/>
                  </a:lnTo>
                  <a:lnTo>
                    <a:pt x="52" y="65"/>
                  </a:lnTo>
                  <a:lnTo>
                    <a:pt x="55" y="60"/>
                  </a:lnTo>
                  <a:lnTo>
                    <a:pt x="59" y="56"/>
                  </a:lnTo>
                  <a:lnTo>
                    <a:pt x="59" y="47"/>
                  </a:lnTo>
                  <a:lnTo>
                    <a:pt x="62" y="42"/>
                  </a:lnTo>
                  <a:lnTo>
                    <a:pt x="65" y="34"/>
                  </a:lnTo>
                  <a:lnTo>
                    <a:pt x="70" y="29"/>
                  </a:lnTo>
                  <a:lnTo>
                    <a:pt x="73" y="23"/>
                  </a:lnTo>
                  <a:lnTo>
                    <a:pt x="78" y="20"/>
                  </a:lnTo>
                  <a:lnTo>
                    <a:pt x="80" y="15"/>
                  </a:lnTo>
                  <a:lnTo>
                    <a:pt x="83" y="15"/>
                  </a:lnTo>
                  <a:lnTo>
                    <a:pt x="83" y="13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6" y="10"/>
                  </a:lnTo>
                  <a:lnTo>
                    <a:pt x="100" y="10"/>
                  </a:lnTo>
                  <a:lnTo>
                    <a:pt x="104" y="8"/>
                  </a:lnTo>
                  <a:lnTo>
                    <a:pt x="106" y="6"/>
                  </a:lnTo>
                  <a:lnTo>
                    <a:pt x="109" y="6"/>
                  </a:lnTo>
                  <a:lnTo>
                    <a:pt x="108" y="3"/>
                  </a:lnTo>
                  <a:lnTo>
                    <a:pt x="106" y="1"/>
                  </a:lnTo>
                  <a:lnTo>
                    <a:pt x="10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8" name="Freeform 48">
              <a:extLst>
                <a:ext uri="{FF2B5EF4-FFF2-40B4-BE49-F238E27FC236}">
                  <a16:creationId xmlns:a16="http://schemas.microsoft.com/office/drawing/2014/main" id="{7D82B656-ABB4-C325-F666-D9D9EEBD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025" y="2809875"/>
              <a:ext cx="204788" cy="239713"/>
            </a:xfrm>
            <a:custGeom>
              <a:avLst/>
              <a:gdLst>
                <a:gd name="T0" fmla="*/ 2147483647 w 129"/>
                <a:gd name="T1" fmla="*/ 2147483647 h 151"/>
                <a:gd name="T2" fmla="*/ 2147483647 w 129"/>
                <a:gd name="T3" fmla="*/ 2147483647 h 151"/>
                <a:gd name="T4" fmla="*/ 2147483647 w 129"/>
                <a:gd name="T5" fmla="*/ 2147483647 h 151"/>
                <a:gd name="T6" fmla="*/ 2147483647 w 129"/>
                <a:gd name="T7" fmla="*/ 2147483647 h 151"/>
                <a:gd name="T8" fmla="*/ 2147483647 w 129"/>
                <a:gd name="T9" fmla="*/ 2147483647 h 151"/>
                <a:gd name="T10" fmla="*/ 2147483647 w 129"/>
                <a:gd name="T11" fmla="*/ 2147483647 h 151"/>
                <a:gd name="T12" fmla="*/ 2147483647 w 129"/>
                <a:gd name="T13" fmla="*/ 2147483647 h 151"/>
                <a:gd name="T14" fmla="*/ 2147483647 w 129"/>
                <a:gd name="T15" fmla="*/ 2147483647 h 151"/>
                <a:gd name="T16" fmla="*/ 2147483647 w 129"/>
                <a:gd name="T17" fmla="*/ 2147483647 h 151"/>
                <a:gd name="T18" fmla="*/ 2147483647 w 129"/>
                <a:gd name="T19" fmla="*/ 2147483647 h 151"/>
                <a:gd name="T20" fmla="*/ 2147483647 w 129"/>
                <a:gd name="T21" fmla="*/ 2147483647 h 151"/>
                <a:gd name="T22" fmla="*/ 2147483647 w 129"/>
                <a:gd name="T23" fmla="*/ 2147483647 h 151"/>
                <a:gd name="T24" fmla="*/ 2147483647 w 129"/>
                <a:gd name="T25" fmla="*/ 2147483647 h 151"/>
                <a:gd name="T26" fmla="*/ 2147483647 w 129"/>
                <a:gd name="T27" fmla="*/ 2147483647 h 151"/>
                <a:gd name="T28" fmla="*/ 2147483647 w 129"/>
                <a:gd name="T29" fmla="*/ 2147483647 h 151"/>
                <a:gd name="T30" fmla="*/ 2147483647 w 129"/>
                <a:gd name="T31" fmla="*/ 2147483647 h 151"/>
                <a:gd name="T32" fmla="*/ 2147483647 w 129"/>
                <a:gd name="T33" fmla="*/ 2147483647 h 151"/>
                <a:gd name="T34" fmla="*/ 2147483647 w 129"/>
                <a:gd name="T35" fmla="*/ 2147483647 h 151"/>
                <a:gd name="T36" fmla="*/ 2147483647 w 129"/>
                <a:gd name="T37" fmla="*/ 2147483647 h 151"/>
                <a:gd name="T38" fmla="*/ 2147483647 w 129"/>
                <a:gd name="T39" fmla="*/ 2147483647 h 151"/>
                <a:gd name="T40" fmla="*/ 2147483647 w 129"/>
                <a:gd name="T41" fmla="*/ 2147483647 h 151"/>
                <a:gd name="T42" fmla="*/ 2147483647 w 129"/>
                <a:gd name="T43" fmla="*/ 2147483647 h 151"/>
                <a:gd name="T44" fmla="*/ 2147483647 w 129"/>
                <a:gd name="T45" fmla="*/ 2147483647 h 151"/>
                <a:gd name="T46" fmla="*/ 2147483647 w 129"/>
                <a:gd name="T47" fmla="*/ 2147483647 h 151"/>
                <a:gd name="T48" fmla="*/ 2147483647 w 129"/>
                <a:gd name="T49" fmla="*/ 2147483647 h 151"/>
                <a:gd name="T50" fmla="*/ 2147483647 w 129"/>
                <a:gd name="T51" fmla="*/ 2147483647 h 151"/>
                <a:gd name="T52" fmla="*/ 2147483647 w 129"/>
                <a:gd name="T53" fmla="*/ 2147483647 h 151"/>
                <a:gd name="T54" fmla="*/ 2147483647 w 129"/>
                <a:gd name="T55" fmla="*/ 2147483647 h 151"/>
                <a:gd name="T56" fmla="*/ 2147483647 w 129"/>
                <a:gd name="T57" fmla="*/ 2147483647 h 151"/>
                <a:gd name="T58" fmla="*/ 2147483647 w 129"/>
                <a:gd name="T59" fmla="*/ 2147483647 h 151"/>
                <a:gd name="T60" fmla="*/ 2147483647 w 129"/>
                <a:gd name="T61" fmla="*/ 2147483647 h 151"/>
                <a:gd name="T62" fmla="*/ 2147483647 w 129"/>
                <a:gd name="T63" fmla="*/ 2147483647 h 151"/>
                <a:gd name="T64" fmla="*/ 2147483647 w 129"/>
                <a:gd name="T65" fmla="*/ 2147483647 h 151"/>
                <a:gd name="T66" fmla="*/ 2147483647 w 129"/>
                <a:gd name="T67" fmla="*/ 2147483647 h 151"/>
                <a:gd name="T68" fmla="*/ 0 w 129"/>
                <a:gd name="T69" fmla="*/ 2147483647 h 151"/>
                <a:gd name="T70" fmla="*/ 0 w 129"/>
                <a:gd name="T71" fmla="*/ 2147483647 h 151"/>
                <a:gd name="T72" fmla="*/ 2147483647 w 129"/>
                <a:gd name="T73" fmla="*/ 0 h 151"/>
                <a:gd name="T74" fmla="*/ 2147483647 w 129"/>
                <a:gd name="T75" fmla="*/ 2147483647 h 1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9"/>
                <a:gd name="T115" fmla="*/ 0 h 151"/>
                <a:gd name="T116" fmla="*/ 129 w 129"/>
                <a:gd name="T117" fmla="*/ 151 h 1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9" h="151">
                  <a:moveTo>
                    <a:pt x="7" y="2"/>
                  </a:moveTo>
                  <a:lnTo>
                    <a:pt x="7" y="7"/>
                  </a:lnTo>
                  <a:lnTo>
                    <a:pt x="10" y="14"/>
                  </a:lnTo>
                  <a:lnTo>
                    <a:pt x="13" y="17"/>
                  </a:lnTo>
                  <a:lnTo>
                    <a:pt x="18" y="20"/>
                  </a:lnTo>
                  <a:lnTo>
                    <a:pt x="21" y="23"/>
                  </a:lnTo>
                  <a:lnTo>
                    <a:pt x="26" y="25"/>
                  </a:lnTo>
                  <a:lnTo>
                    <a:pt x="31" y="27"/>
                  </a:lnTo>
                  <a:lnTo>
                    <a:pt x="38" y="30"/>
                  </a:lnTo>
                  <a:lnTo>
                    <a:pt x="44" y="33"/>
                  </a:lnTo>
                  <a:lnTo>
                    <a:pt x="49" y="36"/>
                  </a:lnTo>
                  <a:lnTo>
                    <a:pt x="52" y="38"/>
                  </a:lnTo>
                  <a:lnTo>
                    <a:pt x="56" y="41"/>
                  </a:lnTo>
                  <a:lnTo>
                    <a:pt x="62" y="46"/>
                  </a:lnTo>
                  <a:lnTo>
                    <a:pt x="66" y="53"/>
                  </a:lnTo>
                  <a:lnTo>
                    <a:pt x="67" y="59"/>
                  </a:lnTo>
                  <a:lnTo>
                    <a:pt x="69" y="68"/>
                  </a:lnTo>
                  <a:lnTo>
                    <a:pt x="69" y="71"/>
                  </a:lnTo>
                  <a:lnTo>
                    <a:pt x="70" y="76"/>
                  </a:lnTo>
                  <a:lnTo>
                    <a:pt x="72" y="81"/>
                  </a:lnTo>
                  <a:lnTo>
                    <a:pt x="74" y="86"/>
                  </a:lnTo>
                  <a:lnTo>
                    <a:pt x="75" y="89"/>
                  </a:lnTo>
                  <a:lnTo>
                    <a:pt x="77" y="94"/>
                  </a:lnTo>
                  <a:lnTo>
                    <a:pt x="79" y="95"/>
                  </a:lnTo>
                  <a:lnTo>
                    <a:pt x="80" y="99"/>
                  </a:lnTo>
                  <a:lnTo>
                    <a:pt x="84" y="102"/>
                  </a:lnTo>
                  <a:lnTo>
                    <a:pt x="88" y="104"/>
                  </a:lnTo>
                  <a:lnTo>
                    <a:pt x="93" y="104"/>
                  </a:lnTo>
                  <a:lnTo>
                    <a:pt x="98" y="105"/>
                  </a:lnTo>
                  <a:lnTo>
                    <a:pt x="103" y="109"/>
                  </a:lnTo>
                  <a:lnTo>
                    <a:pt x="111" y="115"/>
                  </a:lnTo>
                  <a:lnTo>
                    <a:pt x="116" y="122"/>
                  </a:lnTo>
                  <a:lnTo>
                    <a:pt x="121" y="128"/>
                  </a:lnTo>
                  <a:lnTo>
                    <a:pt x="125" y="135"/>
                  </a:lnTo>
                  <a:lnTo>
                    <a:pt x="128" y="140"/>
                  </a:lnTo>
                  <a:lnTo>
                    <a:pt x="129" y="143"/>
                  </a:lnTo>
                  <a:lnTo>
                    <a:pt x="129" y="148"/>
                  </a:lnTo>
                  <a:lnTo>
                    <a:pt x="128" y="149"/>
                  </a:lnTo>
                  <a:lnTo>
                    <a:pt x="125" y="151"/>
                  </a:lnTo>
                  <a:lnTo>
                    <a:pt x="121" y="149"/>
                  </a:lnTo>
                  <a:lnTo>
                    <a:pt x="120" y="146"/>
                  </a:lnTo>
                  <a:lnTo>
                    <a:pt x="116" y="143"/>
                  </a:lnTo>
                  <a:lnTo>
                    <a:pt x="116" y="138"/>
                  </a:lnTo>
                  <a:lnTo>
                    <a:pt x="113" y="133"/>
                  </a:lnTo>
                  <a:lnTo>
                    <a:pt x="111" y="128"/>
                  </a:lnTo>
                  <a:lnTo>
                    <a:pt x="106" y="123"/>
                  </a:lnTo>
                  <a:lnTo>
                    <a:pt x="100" y="120"/>
                  </a:lnTo>
                  <a:lnTo>
                    <a:pt x="93" y="117"/>
                  </a:lnTo>
                  <a:lnTo>
                    <a:pt x="87" y="113"/>
                  </a:lnTo>
                  <a:lnTo>
                    <a:pt x="82" y="109"/>
                  </a:lnTo>
                  <a:lnTo>
                    <a:pt x="77" y="105"/>
                  </a:lnTo>
                  <a:lnTo>
                    <a:pt x="74" y="99"/>
                  </a:lnTo>
                  <a:lnTo>
                    <a:pt x="70" y="92"/>
                  </a:lnTo>
                  <a:lnTo>
                    <a:pt x="69" y="87"/>
                  </a:lnTo>
                  <a:lnTo>
                    <a:pt x="67" y="82"/>
                  </a:lnTo>
                  <a:lnTo>
                    <a:pt x="64" y="77"/>
                  </a:lnTo>
                  <a:lnTo>
                    <a:pt x="62" y="71"/>
                  </a:lnTo>
                  <a:lnTo>
                    <a:pt x="59" y="64"/>
                  </a:lnTo>
                  <a:lnTo>
                    <a:pt x="56" y="59"/>
                  </a:lnTo>
                  <a:lnTo>
                    <a:pt x="54" y="55"/>
                  </a:lnTo>
                  <a:lnTo>
                    <a:pt x="51" y="51"/>
                  </a:lnTo>
                  <a:lnTo>
                    <a:pt x="43" y="45"/>
                  </a:lnTo>
                  <a:lnTo>
                    <a:pt x="36" y="41"/>
                  </a:lnTo>
                  <a:lnTo>
                    <a:pt x="28" y="38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10" y="30"/>
                  </a:lnTo>
                  <a:lnTo>
                    <a:pt x="5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3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09" name="Freeform 49">
              <a:extLst>
                <a:ext uri="{FF2B5EF4-FFF2-40B4-BE49-F238E27FC236}">
                  <a16:creationId xmlns:a16="http://schemas.microsoft.com/office/drawing/2014/main" id="{81321793-F776-6DF4-0B19-6B44FCC3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3835400"/>
              <a:ext cx="2995613" cy="1573213"/>
            </a:xfrm>
            <a:custGeom>
              <a:avLst/>
              <a:gdLst>
                <a:gd name="T0" fmla="*/ 2147483647 w 1887"/>
                <a:gd name="T1" fmla="*/ 2147483647 h 991"/>
                <a:gd name="T2" fmla="*/ 2147483647 w 1887"/>
                <a:gd name="T3" fmla="*/ 2147483647 h 991"/>
                <a:gd name="T4" fmla="*/ 2147483647 w 1887"/>
                <a:gd name="T5" fmla="*/ 2147483647 h 991"/>
                <a:gd name="T6" fmla="*/ 2147483647 w 1887"/>
                <a:gd name="T7" fmla="*/ 2147483647 h 991"/>
                <a:gd name="T8" fmla="*/ 2147483647 w 1887"/>
                <a:gd name="T9" fmla="*/ 2147483647 h 991"/>
                <a:gd name="T10" fmla="*/ 2147483647 w 1887"/>
                <a:gd name="T11" fmla="*/ 2147483647 h 991"/>
                <a:gd name="T12" fmla="*/ 2147483647 w 1887"/>
                <a:gd name="T13" fmla="*/ 2147483647 h 991"/>
                <a:gd name="T14" fmla="*/ 2147483647 w 1887"/>
                <a:gd name="T15" fmla="*/ 2147483647 h 991"/>
                <a:gd name="T16" fmla="*/ 2147483647 w 1887"/>
                <a:gd name="T17" fmla="*/ 2147483647 h 991"/>
                <a:gd name="T18" fmla="*/ 2147483647 w 1887"/>
                <a:gd name="T19" fmla="*/ 2147483647 h 991"/>
                <a:gd name="T20" fmla="*/ 2147483647 w 1887"/>
                <a:gd name="T21" fmla="*/ 2147483647 h 991"/>
                <a:gd name="T22" fmla="*/ 2147483647 w 1887"/>
                <a:gd name="T23" fmla="*/ 2147483647 h 991"/>
                <a:gd name="T24" fmla="*/ 2147483647 w 1887"/>
                <a:gd name="T25" fmla="*/ 2147483647 h 991"/>
                <a:gd name="T26" fmla="*/ 2147483647 w 1887"/>
                <a:gd name="T27" fmla="*/ 2147483647 h 991"/>
                <a:gd name="T28" fmla="*/ 2147483647 w 1887"/>
                <a:gd name="T29" fmla="*/ 2147483647 h 991"/>
                <a:gd name="T30" fmla="*/ 2147483647 w 1887"/>
                <a:gd name="T31" fmla="*/ 2147483647 h 991"/>
                <a:gd name="T32" fmla="*/ 2147483647 w 1887"/>
                <a:gd name="T33" fmla="*/ 2147483647 h 991"/>
                <a:gd name="T34" fmla="*/ 2147483647 w 1887"/>
                <a:gd name="T35" fmla="*/ 2147483647 h 991"/>
                <a:gd name="T36" fmla="*/ 2147483647 w 1887"/>
                <a:gd name="T37" fmla="*/ 2147483647 h 991"/>
                <a:gd name="T38" fmla="*/ 2147483647 w 1887"/>
                <a:gd name="T39" fmla="*/ 2147483647 h 991"/>
                <a:gd name="T40" fmla="*/ 2147483647 w 1887"/>
                <a:gd name="T41" fmla="*/ 2147483647 h 991"/>
                <a:gd name="T42" fmla="*/ 2147483647 w 1887"/>
                <a:gd name="T43" fmla="*/ 2147483647 h 991"/>
                <a:gd name="T44" fmla="*/ 2147483647 w 1887"/>
                <a:gd name="T45" fmla="*/ 2147483647 h 991"/>
                <a:gd name="T46" fmla="*/ 2147483647 w 1887"/>
                <a:gd name="T47" fmla="*/ 2147483647 h 991"/>
                <a:gd name="T48" fmla="*/ 2147483647 w 1887"/>
                <a:gd name="T49" fmla="*/ 2147483647 h 991"/>
                <a:gd name="T50" fmla="*/ 2147483647 w 1887"/>
                <a:gd name="T51" fmla="*/ 2147483647 h 991"/>
                <a:gd name="T52" fmla="*/ 2147483647 w 1887"/>
                <a:gd name="T53" fmla="*/ 2147483647 h 991"/>
                <a:gd name="T54" fmla="*/ 2147483647 w 1887"/>
                <a:gd name="T55" fmla="*/ 2147483647 h 991"/>
                <a:gd name="T56" fmla="*/ 2147483647 w 1887"/>
                <a:gd name="T57" fmla="*/ 2147483647 h 991"/>
                <a:gd name="T58" fmla="*/ 2147483647 w 1887"/>
                <a:gd name="T59" fmla="*/ 2147483647 h 991"/>
                <a:gd name="T60" fmla="*/ 2147483647 w 1887"/>
                <a:gd name="T61" fmla="*/ 2147483647 h 991"/>
                <a:gd name="T62" fmla="*/ 2147483647 w 1887"/>
                <a:gd name="T63" fmla="*/ 2147483647 h 991"/>
                <a:gd name="T64" fmla="*/ 2147483647 w 1887"/>
                <a:gd name="T65" fmla="*/ 2147483647 h 991"/>
                <a:gd name="T66" fmla="*/ 2147483647 w 1887"/>
                <a:gd name="T67" fmla="*/ 2147483647 h 991"/>
                <a:gd name="T68" fmla="*/ 2147483647 w 1887"/>
                <a:gd name="T69" fmla="*/ 2147483647 h 991"/>
                <a:gd name="T70" fmla="*/ 2147483647 w 1887"/>
                <a:gd name="T71" fmla="*/ 2147483647 h 991"/>
                <a:gd name="T72" fmla="*/ 2147483647 w 1887"/>
                <a:gd name="T73" fmla="*/ 2147483647 h 991"/>
                <a:gd name="T74" fmla="*/ 2147483647 w 1887"/>
                <a:gd name="T75" fmla="*/ 2147483647 h 991"/>
                <a:gd name="T76" fmla="*/ 2147483647 w 1887"/>
                <a:gd name="T77" fmla="*/ 2147483647 h 991"/>
                <a:gd name="T78" fmla="*/ 2147483647 w 1887"/>
                <a:gd name="T79" fmla="*/ 2147483647 h 991"/>
                <a:gd name="T80" fmla="*/ 2147483647 w 1887"/>
                <a:gd name="T81" fmla="*/ 2147483647 h 991"/>
                <a:gd name="T82" fmla="*/ 2147483647 w 1887"/>
                <a:gd name="T83" fmla="*/ 2147483647 h 991"/>
                <a:gd name="T84" fmla="*/ 2147483647 w 1887"/>
                <a:gd name="T85" fmla="*/ 2147483647 h 991"/>
                <a:gd name="T86" fmla="*/ 2147483647 w 1887"/>
                <a:gd name="T87" fmla="*/ 2147483647 h 991"/>
                <a:gd name="T88" fmla="*/ 2147483647 w 1887"/>
                <a:gd name="T89" fmla="*/ 2147483647 h 991"/>
                <a:gd name="T90" fmla="*/ 2147483647 w 1887"/>
                <a:gd name="T91" fmla="*/ 2147483647 h 991"/>
                <a:gd name="T92" fmla="*/ 2147483647 w 1887"/>
                <a:gd name="T93" fmla="*/ 2147483647 h 991"/>
                <a:gd name="T94" fmla="*/ 2147483647 w 1887"/>
                <a:gd name="T95" fmla="*/ 2147483647 h 991"/>
                <a:gd name="T96" fmla="*/ 2147483647 w 1887"/>
                <a:gd name="T97" fmla="*/ 2147483647 h 991"/>
                <a:gd name="T98" fmla="*/ 2147483647 w 1887"/>
                <a:gd name="T99" fmla="*/ 2147483647 h 991"/>
                <a:gd name="T100" fmla="*/ 2147483647 w 1887"/>
                <a:gd name="T101" fmla="*/ 2147483647 h 991"/>
                <a:gd name="T102" fmla="*/ 2147483647 w 1887"/>
                <a:gd name="T103" fmla="*/ 2147483647 h 991"/>
                <a:gd name="T104" fmla="*/ 2147483647 w 1887"/>
                <a:gd name="T105" fmla="*/ 2147483647 h 991"/>
                <a:gd name="T106" fmla="*/ 2147483647 w 1887"/>
                <a:gd name="T107" fmla="*/ 2147483647 h 991"/>
                <a:gd name="T108" fmla="*/ 2147483647 w 1887"/>
                <a:gd name="T109" fmla="*/ 2147483647 h 991"/>
                <a:gd name="T110" fmla="*/ 2147483647 w 1887"/>
                <a:gd name="T111" fmla="*/ 2147483647 h 991"/>
                <a:gd name="T112" fmla="*/ 2147483647 w 1887"/>
                <a:gd name="T113" fmla="*/ 2147483647 h 991"/>
                <a:gd name="T114" fmla="*/ 2147483647 w 1887"/>
                <a:gd name="T115" fmla="*/ 2147483647 h 991"/>
                <a:gd name="T116" fmla="*/ 2147483647 w 1887"/>
                <a:gd name="T117" fmla="*/ 2147483647 h 991"/>
                <a:gd name="T118" fmla="*/ 2147483647 w 1887"/>
                <a:gd name="T119" fmla="*/ 2147483647 h 991"/>
                <a:gd name="T120" fmla="*/ 2147483647 w 1887"/>
                <a:gd name="T121" fmla="*/ 2147483647 h 991"/>
                <a:gd name="T122" fmla="*/ 2147483647 w 1887"/>
                <a:gd name="T123" fmla="*/ 2147483647 h 9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87"/>
                <a:gd name="T187" fmla="*/ 0 h 991"/>
                <a:gd name="T188" fmla="*/ 1887 w 1887"/>
                <a:gd name="T189" fmla="*/ 991 h 9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87" h="991">
                  <a:moveTo>
                    <a:pt x="82" y="23"/>
                  </a:moveTo>
                  <a:lnTo>
                    <a:pt x="81" y="23"/>
                  </a:lnTo>
                  <a:lnTo>
                    <a:pt x="79" y="26"/>
                  </a:lnTo>
                  <a:lnTo>
                    <a:pt x="76" y="29"/>
                  </a:lnTo>
                  <a:lnTo>
                    <a:pt x="74" y="36"/>
                  </a:lnTo>
                  <a:lnTo>
                    <a:pt x="69" y="42"/>
                  </a:lnTo>
                  <a:lnTo>
                    <a:pt x="64" y="51"/>
                  </a:lnTo>
                  <a:lnTo>
                    <a:pt x="59" y="57"/>
                  </a:lnTo>
                  <a:lnTo>
                    <a:pt x="54" y="67"/>
                  </a:lnTo>
                  <a:lnTo>
                    <a:pt x="49" y="77"/>
                  </a:lnTo>
                  <a:lnTo>
                    <a:pt x="43" y="85"/>
                  </a:lnTo>
                  <a:lnTo>
                    <a:pt x="38" y="93"/>
                  </a:lnTo>
                  <a:lnTo>
                    <a:pt x="35" y="101"/>
                  </a:lnTo>
                  <a:lnTo>
                    <a:pt x="30" y="108"/>
                  </a:lnTo>
                  <a:lnTo>
                    <a:pt x="25" y="116"/>
                  </a:lnTo>
                  <a:lnTo>
                    <a:pt x="22" y="121"/>
                  </a:lnTo>
                  <a:lnTo>
                    <a:pt x="20" y="124"/>
                  </a:lnTo>
                  <a:lnTo>
                    <a:pt x="18" y="127"/>
                  </a:lnTo>
                  <a:lnTo>
                    <a:pt x="17" y="132"/>
                  </a:lnTo>
                  <a:lnTo>
                    <a:pt x="13" y="136"/>
                  </a:lnTo>
                  <a:lnTo>
                    <a:pt x="12" y="141"/>
                  </a:lnTo>
                  <a:lnTo>
                    <a:pt x="8" y="146"/>
                  </a:lnTo>
                  <a:lnTo>
                    <a:pt x="7" y="152"/>
                  </a:lnTo>
                  <a:lnTo>
                    <a:pt x="5" y="159"/>
                  </a:lnTo>
                  <a:lnTo>
                    <a:pt x="4" y="165"/>
                  </a:lnTo>
                  <a:lnTo>
                    <a:pt x="2" y="172"/>
                  </a:lnTo>
                  <a:lnTo>
                    <a:pt x="2" y="178"/>
                  </a:lnTo>
                  <a:lnTo>
                    <a:pt x="0" y="185"/>
                  </a:lnTo>
                  <a:lnTo>
                    <a:pt x="2" y="191"/>
                  </a:lnTo>
                  <a:lnTo>
                    <a:pt x="2" y="198"/>
                  </a:lnTo>
                  <a:lnTo>
                    <a:pt x="2" y="203"/>
                  </a:lnTo>
                  <a:lnTo>
                    <a:pt x="4" y="209"/>
                  </a:lnTo>
                  <a:lnTo>
                    <a:pt x="7" y="214"/>
                  </a:lnTo>
                  <a:lnTo>
                    <a:pt x="8" y="219"/>
                  </a:lnTo>
                  <a:lnTo>
                    <a:pt x="10" y="222"/>
                  </a:lnTo>
                  <a:lnTo>
                    <a:pt x="13" y="227"/>
                  </a:lnTo>
                  <a:lnTo>
                    <a:pt x="17" y="232"/>
                  </a:lnTo>
                  <a:lnTo>
                    <a:pt x="20" y="237"/>
                  </a:lnTo>
                  <a:lnTo>
                    <a:pt x="25" y="242"/>
                  </a:lnTo>
                  <a:lnTo>
                    <a:pt x="30" y="247"/>
                  </a:lnTo>
                  <a:lnTo>
                    <a:pt x="35" y="252"/>
                  </a:lnTo>
                  <a:lnTo>
                    <a:pt x="40" y="257"/>
                  </a:lnTo>
                  <a:lnTo>
                    <a:pt x="46" y="262"/>
                  </a:lnTo>
                  <a:lnTo>
                    <a:pt x="53" y="267"/>
                  </a:lnTo>
                  <a:lnTo>
                    <a:pt x="59" y="273"/>
                  </a:lnTo>
                  <a:lnTo>
                    <a:pt x="66" y="278"/>
                  </a:lnTo>
                  <a:lnTo>
                    <a:pt x="74" y="285"/>
                  </a:lnTo>
                  <a:lnTo>
                    <a:pt x="82" y="290"/>
                  </a:lnTo>
                  <a:lnTo>
                    <a:pt x="92" y="298"/>
                  </a:lnTo>
                  <a:lnTo>
                    <a:pt x="100" y="303"/>
                  </a:lnTo>
                  <a:lnTo>
                    <a:pt x="112" y="311"/>
                  </a:lnTo>
                  <a:lnTo>
                    <a:pt x="123" y="317"/>
                  </a:lnTo>
                  <a:lnTo>
                    <a:pt x="135" y="326"/>
                  </a:lnTo>
                  <a:lnTo>
                    <a:pt x="148" y="335"/>
                  </a:lnTo>
                  <a:lnTo>
                    <a:pt x="161" y="344"/>
                  </a:lnTo>
                  <a:lnTo>
                    <a:pt x="172" y="355"/>
                  </a:lnTo>
                  <a:lnTo>
                    <a:pt x="187" y="365"/>
                  </a:lnTo>
                  <a:lnTo>
                    <a:pt x="198" y="375"/>
                  </a:lnTo>
                  <a:lnTo>
                    <a:pt x="210" y="385"/>
                  </a:lnTo>
                  <a:lnTo>
                    <a:pt x="221" y="394"/>
                  </a:lnTo>
                  <a:lnTo>
                    <a:pt x="231" y="404"/>
                  </a:lnTo>
                  <a:lnTo>
                    <a:pt x="241" y="414"/>
                  </a:lnTo>
                  <a:lnTo>
                    <a:pt x="248" y="424"/>
                  </a:lnTo>
                  <a:lnTo>
                    <a:pt x="254" y="434"/>
                  </a:lnTo>
                  <a:lnTo>
                    <a:pt x="259" y="444"/>
                  </a:lnTo>
                  <a:lnTo>
                    <a:pt x="264" y="455"/>
                  </a:lnTo>
                  <a:lnTo>
                    <a:pt x="277" y="470"/>
                  </a:lnTo>
                  <a:lnTo>
                    <a:pt x="293" y="486"/>
                  </a:lnTo>
                  <a:lnTo>
                    <a:pt x="315" y="504"/>
                  </a:lnTo>
                  <a:lnTo>
                    <a:pt x="339" y="525"/>
                  </a:lnTo>
                  <a:lnTo>
                    <a:pt x="366" y="547"/>
                  </a:lnTo>
                  <a:lnTo>
                    <a:pt x="395" y="570"/>
                  </a:lnTo>
                  <a:lnTo>
                    <a:pt x="426" y="593"/>
                  </a:lnTo>
                  <a:lnTo>
                    <a:pt x="456" y="612"/>
                  </a:lnTo>
                  <a:lnTo>
                    <a:pt x="485" y="634"/>
                  </a:lnTo>
                  <a:lnTo>
                    <a:pt x="513" y="653"/>
                  </a:lnTo>
                  <a:lnTo>
                    <a:pt x="541" y="671"/>
                  </a:lnTo>
                  <a:lnTo>
                    <a:pt x="564" y="686"/>
                  </a:lnTo>
                  <a:lnTo>
                    <a:pt x="583" y="699"/>
                  </a:lnTo>
                  <a:lnTo>
                    <a:pt x="598" y="707"/>
                  </a:lnTo>
                  <a:lnTo>
                    <a:pt x="610" y="714"/>
                  </a:lnTo>
                  <a:lnTo>
                    <a:pt x="616" y="715"/>
                  </a:lnTo>
                  <a:lnTo>
                    <a:pt x="626" y="720"/>
                  </a:lnTo>
                  <a:lnTo>
                    <a:pt x="637" y="725"/>
                  </a:lnTo>
                  <a:lnTo>
                    <a:pt x="651" y="733"/>
                  </a:lnTo>
                  <a:lnTo>
                    <a:pt x="664" y="740"/>
                  </a:lnTo>
                  <a:lnTo>
                    <a:pt x="677" y="748"/>
                  </a:lnTo>
                  <a:lnTo>
                    <a:pt x="693" y="756"/>
                  </a:lnTo>
                  <a:lnTo>
                    <a:pt x="708" y="765"/>
                  </a:lnTo>
                  <a:lnTo>
                    <a:pt x="723" y="773"/>
                  </a:lnTo>
                  <a:lnTo>
                    <a:pt x="737" y="781"/>
                  </a:lnTo>
                  <a:lnTo>
                    <a:pt x="750" y="789"/>
                  </a:lnTo>
                  <a:lnTo>
                    <a:pt x="765" y="797"/>
                  </a:lnTo>
                  <a:lnTo>
                    <a:pt x="775" y="804"/>
                  </a:lnTo>
                  <a:lnTo>
                    <a:pt x="786" y="810"/>
                  </a:lnTo>
                  <a:lnTo>
                    <a:pt x="796" y="815"/>
                  </a:lnTo>
                  <a:lnTo>
                    <a:pt x="803" y="820"/>
                  </a:lnTo>
                  <a:lnTo>
                    <a:pt x="809" y="822"/>
                  </a:lnTo>
                  <a:lnTo>
                    <a:pt x="816" y="825"/>
                  </a:lnTo>
                  <a:lnTo>
                    <a:pt x="824" y="828"/>
                  </a:lnTo>
                  <a:lnTo>
                    <a:pt x="832" y="833"/>
                  </a:lnTo>
                  <a:lnTo>
                    <a:pt x="842" y="837"/>
                  </a:lnTo>
                  <a:lnTo>
                    <a:pt x="852" y="840"/>
                  </a:lnTo>
                  <a:lnTo>
                    <a:pt x="863" y="843"/>
                  </a:lnTo>
                  <a:lnTo>
                    <a:pt x="875" y="848"/>
                  </a:lnTo>
                  <a:lnTo>
                    <a:pt x="885" y="851"/>
                  </a:lnTo>
                  <a:lnTo>
                    <a:pt x="896" y="855"/>
                  </a:lnTo>
                  <a:lnTo>
                    <a:pt x="908" y="858"/>
                  </a:lnTo>
                  <a:lnTo>
                    <a:pt x="919" y="861"/>
                  </a:lnTo>
                  <a:lnTo>
                    <a:pt x="931" y="863"/>
                  </a:lnTo>
                  <a:lnTo>
                    <a:pt x="942" y="865"/>
                  </a:lnTo>
                  <a:lnTo>
                    <a:pt x="952" y="868"/>
                  </a:lnTo>
                  <a:lnTo>
                    <a:pt x="963" y="869"/>
                  </a:lnTo>
                  <a:lnTo>
                    <a:pt x="972" y="871"/>
                  </a:lnTo>
                  <a:lnTo>
                    <a:pt x="985" y="874"/>
                  </a:lnTo>
                  <a:lnTo>
                    <a:pt x="996" y="878"/>
                  </a:lnTo>
                  <a:lnTo>
                    <a:pt x="1008" y="883"/>
                  </a:lnTo>
                  <a:lnTo>
                    <a:pt x="1021" y="887"/>
                  </a:lnTo>
                  <a:lnTo>
                    <a:pt x="1034" y="894"/>
                  </a:lnTo>
                  <a:lnTo>
                    <a:pt x="1045" y="899"/>
                  </a:lnTo>
                  <a:lnTo>
                    <a:pt x="1058" y="905"/>
                  </a:lnTo>
                  <a:lnTo>
                    <a:pt x="1070" y="910"/>
                  </a:lnTo>
                  <a:lnTo>
                    <a:pt x="1081" y="917"/>
                  </a:lnTo>
                  <a:lnTo>
                    <a:pt x="1093" y="922"/>
                  </a:lnTo>
                  <a:lnTo>
                    <a:pt x="1103" y="928"/>
                  </a:lnTo>
                  <a:lnTo>
                    <a:pt x="1111" y="933"/>
                  </a:lnTo>
                  <a:lnTo>
                    <a:pt x="1119" y="938"/>
                  </a:lnTo>
                  <a:lnTo>
                    <a:pt x="1125" y="941"/>
                  </a:lnTo>
                  <a:lnTo>
                    <a:pt x="1130" y="945"/>
                  </a:lnTo>
                  <a:lnTo>
                    <a:pt x="1135" y="948"/>
                  </a:lnTo>
                  <a:lnTo>
                    <a:pt x="1140" y="950"/>
                  </a:lnTo>
                  <a:lnTo>
                    <a:pt x="1144" y="953"/>
                  </a:lnTo>
                  <a:lnTo>
                    <a:pt x="1150" y="958"/>
                  </a:lnTo>
                  <a:lnTo>
                    <a:pt x="1157" y="959"/>
                  </a:lnTo>
                  <a:lnTo>
                    <a:pt x="1162" y="964"/>
                  </a:lnTo>
                  <a:lnTo>
                    <a:pt x="1168" y="968"/>
                  </a:lnTo>
                  <a:lnTo>
                    <a:pt x="1175" y="973"/>
                  </a:lnTo>
                  <a:lnTo>
                    <a:pt x="1181" y="976"/>
                  </a:lnTo>
                  <a:lnTo>
                    <a:pt x="1186" y="979"/>
                  </a:lnTo>
                  <a:lnTo>
                    <a:pt x="1193" y="981"/>
                  </a:lnTo>
                  <a:lnTo>
                    <a:pt x="1199" y="984"/>
                  </a:lnTo>
                  <a:lnTo>
                    <a:pt x="1204" y="986"/>
                  </a:lnTo>
                  <a:lnTo>
                    <a:pt x="1209" y="987"/>
                  </a:lnTo>
                  <a:lnTo>
                    <a:pt x="1214" y="989"/>
                  </a:lnTo>
                  <a:lnTo>
                    <a:pt x="1219" y="991"/>
                  </a:lnTo>
                  <a:lnTo>
                    <a:pt x="1222" y="989"/>
                  </a:lnTo>
                  <a:lnTo>
                    <a:pt x="1229" y="989"/>
                  </a:lnTo>
                  <a:lnTo>
                    <a:pt x="1235" y="987"/>
                  </a:lnTo>
                  <a:lnTo>
                    <a:pt x="1245" y="986"/>
                  </a:lnTo>
                  <a:lnTo>
                    <a:pt x="1255" y="982"/>
                  </a:lnTo>
                  <a:lnTo>
                    <a:pt x="1265" y="979"/>
                  </a:lnTo>
                  <a:lnTo>
                    <a:pt x="1276" y="974"/>
                  </a:lnTo>
                  <a:lnTo>
                    <a:pt x="1288" y="971"/>
                  </a:lnTo>
                  <a:lnTo>
                    <a:pt x="1297" y="964"/>
                  </a:lnTo>
                  <a:lnTo>
                    <a:pt x="1311" y="958"/>
                  </a:lnTo>
                  <a:lnTo>
                    <a:pt x="1322" y="951"/>
                  </a:lnTo>
                  <a:lnTo>
                    <a:pt x="1334" y="943"/>
                  </a:lnTo>
                  <a:lnTo>
                    <a:pt x="1345" y="935"/>
                  </a:lnTo>
                  <a:lnTo>
                    <a:pt x="1355" y="927"/>
                  </a:lnTo>
                  <a:lnTo>
                    <a:pt x="1365" y="919"/>
                  </a:lnTo>
                  <a:lnTo>
                    <a:pt x="1376" y="909"/>
                  </a:lnTo>
                  <a:lnTo>
                    <a:pt x="1383" y="897"/>
                  </a:lnTo>
                  <a:lnTo>
                    <a:pt x="1391" y="887"/>
                  </a:lnTo>
                  <a:lnTo>
                    <a:pt x="1399" y="879"/>
                  </a:lnTo>
                  <a:lnTo>
                    <a:pt x="1407" y="871"/>
                  </a:lnTo>
                  <a:lnTo>
                    <a:pt x="1415" y="861"/>
                  </a:lnTo>
                  <a:lnTo>
                    <a:pt x="1422" y="855"/>
                  </a:lnTo>
                  <a:lnTo>
                    <a:pt x="1430" y="846"/>
                  </a:lnTo>
                  <a:lnTo>
                    <a:pt x="1437" y="840"/>
                  </a:lnTo>
                  <a:lnTo>
                    <a:pt x="1443" y="833"/>
                  </a:lnTo>
                  <a:lnTo>
                    <a:pt x="1450" y="827"/>
                  </a:lnTo>
                  <a:lnTo>
                    <a:pt x="1455" y="820"/>
                  </a:lnTo>
                  <a:lnTo>
                    <a:pt x="1460" y="815"/>
                  </a:lnTo>
                  <a:lnTo>
                    <a:pt x="1463" y="809"/>
                  </a:lnTo>
                  <a:lnTo>
                    <a:pt x="1466" y="802"/>
                  </a:lnTo>
                  <a:lnTo>
                    <a:pt x="1469" y="797"/>
                  </a:lnTo>
                  <a:lnTo>
                    <a:pt x="1473" y="792"/>
                  </a:lnTo>
                  <a:lnTo>
                    <a:pt x="1473" y="786"/>
                  </a:lnTo>
                  <a:lnTo>
                    <a:pt x="1474" y="779"/>
                  </a:lnTo>
                  <a:lnTo>
                    <a:pt x="1476" y="776"/>
                  </a:lnTo>
                  <a:lnTo>
                    <a:pt x="1479" y="771"/>
                  </a:lnTo>
                  <a:lnTo>
                    <a:pt x="1484" y="761"/>
                  </a:lnTo>
                  <a:lnTo>
                    <a:pt x="1489" y="755"/>
                  </a:lnTo>
                  <a:lnTo>
                    <a:pt x="1492" y="748"/>
                  </a:lnTo>
                  <a:lnTo>
                    <a:pt x="1497" y="743"/>
                  </a:lnTo>
                  <a:lnTo>
                    <a:pt x="1502" y="738"/>
                  </a:lnTo>
                  <a:lnTo>
                    <a:pt x="1505" y="737"/>
                  </a:lnTo>
                  <a:lnTo>
                    <a:pt x="1507" y="735"/>
                  </a:lnTo>
                  <a:lnTo>
                    <a:pt x="1510" y="733"/>
                  </a:lnTo>
                  <a:lnTo>
                    <a:pt x="1514" y="730"/>
                  </a:lnTo>
                  <a:lnTo>
                    <a:pt x="1522" y="727"/>
                  </a:lnTo>
                  <a:lnTo>
                    <a:pt x="1528" y="722"/>
                  </a:lnTo>
                  <a:lnTo>
                    <a:pt x="1537" y="717"/>
                  </a:lnTo>
                  <a:lnTo>
                    <a:pt x="1546" y="712"/>
                  </a:lnTo>
                  <a:lnTo>
                    <a:pt x="1556" y="707"/>
                  </a:lnTo>
                  <a:lnTo>
                    <a:pt x="1566" y="701"/>
                  </a:lnTo>
                  <a:lnTo>
                    <a:pt x="1578" y="697"/>
                  </a:lnTo>
                  <a:lnTo>
                    <a:pt x="1587" y="691"/>
                  </a:lnTo>
                  <a:lnTo>
                    <a:pt x="1599" y="686"/>
                  </a:lnTo>
                  <a:lnTo>
                    <a:pt x="1609" y="681"/>
                  </a:lnTo>
                  <a:lnTo>
                    <a:pt x="1618" y="678"/>
                  </a:lnTo>
                  <a:lnTo>
                    <a:pt x="1628" y="673"/>
                  </a:lnTo>
                  <a:lnTo>
                    <a:pt x="1638" y="671"/>
                  </a:lnTo>
                  <a:lnTo>
                    <a:pt x="1646" y="666"/>
                  </a:lnTo>
                  <a:lnTo>
                    <a:pt x="1653" y="661"/>
                  </a:lnTo>
                  <a:lnTo>
                    <a:pt x="1661" y="655"/>
                  </a:lnTo>
                  <a:lnTo>
                    <a:pt x="1668" y="647"/>
                  </a:lnTo>
                  <a:lnTo>
                    <a:pt x="1673" y="638"/>
                  </a:lnTo>
                  <a:lnTo>
                    <a:pt x="1679" y="629"/>
                  </a:lnTo>
                  <a:lnTo>
                    <a:pt x="1684" y="619"/>
                  </a:lnTo>
                  <a:lnTo>
                    <a:pt x="1689" y="609"/>
                  </a:lnTo>
                  <a:lnTo>
                    <a:pt x="1692" y="598"/>
                  </a:lnTo>
                  <a:lnTo>
                    <a:pt x="1695" y="586"/>
                  </a:lnTo>
                  <a:lnTo>
                    <a:pt x="1700" y="575"/>
                  </a:lnTo>
                  <a:lnTo>
                    <a:pt x="1704" y="565"/>
                  </a:lnTo>
                  <a:lnTo>
                    <a:pt x="1707" y="553"/>
                  </a:lnTo>
                  <a:lnTo>
                    <a:pt x="1710" y="543"/>
                  </a:lnTo>
                  <a:lnTo>
                    <a:pt x="1713" y="534"/>
                  </a:lnTo>
                  <a:lnTo>
                    <a:pt x="1717" y="525"/>
                  </a:lnTo>
                  <a:lnTo>
                    <a:pt x="1718" y="517"/>
                  </a:lnTo>
                  <a:lnTo>
                    <a:pt x="1723" y="509"/>
                  </a:lnTo>
                  <a:lnTo>
                    <a:pt x="1728" y="499"/>
                  </a:lnTo>
                  <a:lnTo>
                    <a:pt x="1735" y="493"/>
                  </a:lnTo>
                  <a:lnTo>
                    <a:pt x="1740" y="485"/>
                  </a:lnTo>
                  <a:lnTo>
                    <a:pt x="1746" y="476"/>
                  </a:lnTo>
                  <a:lnTo>
                    <a:pt x="1754" y="470"/>
                  </a:lnTo>
                  <a:lnTo>
                    <a:pt x="1761" y="462"/>
                  </a:lnTo>
                  <a:lnTo>
                    <a:pt x="1768" y="455"/>
                  </a:lnTo>
                  <a:lnTo>
                    <a:pt x="1774" y="447"/>
                  </a:lnTo>
                  <a:lnTo>
                    <a:pt x="1779" y="440"/>
                  </a:lnTo>
                  <a:lnTo>
                    <a:pt x="1786" y="434"/>
                  </a:lnTo>
                  <a:lnTo>
                    <a:pt x="1789" y="426"/>
                  </a:lnTo>
                  <a:lnTo>
                    <a:pt x="1794" y="419"/>
                  </a:lnTo>
                  <a:lnTo>
                    <a:pt x="1797" y="412"/>
                  </a:lnTo>
                  <a:lnTo>
                    <a:pt x="1799" y="404"/>
                  </a:lnTo>
                  <a:lnTo>
                    <a:pt x="1799" y="398"/>
                  </a:lnTo>
                  <a:lnTo>
                    <a:pt x="1802" y="390"/>
                  </a:lnTo>
                  <a:lnTo>
                    <a:pt x="1804" y="383"/>
                  </a:lnTo>
                  <a:lnTo>
                    <a:pt x="1808" y="378"/>
                  </a:lnTo>
                  <a:lnTo>
                    <a:pt x="1812" y="372"/>
                  </a:lnTo>
                  <a:lnTo>
                    <a:pt x="1817" y="367"/>
                  </a:lnTo>
                  <a:lnTo>
                    <a:pt x="1822" y="362"/>
                  </a:lnTo>
                  <a:lnTo>
                    <a:pt x="1827" y="358"/>
                  </a:lnTo>
                  <a:lnTo>
                    <a:pt x="1831" y="352"/>
                  </a:lnTo>
                  <a:lnTo>
                    <a:pt x="1838" y="347"/>
                  </a:lnTo>
                  <a:lnTo>
                    <a:pt x="1843" y="342"/>
                  </a:lnTo>
                  <a:lnTo>
                    <a:pt x="1848" y="337"/>
                  </a:lnTo>
                  <a:lnTo>
                    <a:pt x="1853" y="332"/>
                  </a:lnTo>
                  <a:lnTo>
                    <a:pt x="1858" y="327"/>
                  </a:lnTo>
                  <a:lnTo>
                    <a:pt x="1861" y="322"/>
                  </a:lnTo>
                  <a:lnTo>
                    <a:pt x="1864" y="317"/>
                  </a:lnTo>
                  <a:lnTo>
                    <a:pt x="1866" y="311"/>
                  </a:lnTo>
                  <a:lnTo>
                    <a:pt x="1869" y="306"/>
                  </a:lnTo>
                  <a:lnTo>
                    <a:pt x="1871" y="301"/>
                  </a:lnTo>
                  <a:lnTo>
                    <a:pt x="1874" y="298"/>
                  </a:lnTo>
                  <a:lnTo>
                    <a:pt x="1877" y="293"/>
                  </a:lnTo>
                  <a:lnTo>
                    <a:pt x="1879" y="288"/>
                  </a:lnTo>
                  <a:lnTo>
                    <a:pt x="1882" y="283"/>
                  </a:lnTo>
                  <a:lnTo>
                    <a:pt x="1884" y="280"/>
                  </a:lnTo>
                  <a:lnTo>
                    <a:pt x="1884" y="273"/>
                  </a:lnTo>
                  <a:lnTo>
                    <a:pt x="1885" y="268"/>
                  </a:lnTo>
                  <a:lnTo>
                    <a:pt x="1887" y="262"/>
                  </a:lnTo>
                  <a:lnTo>
                    <a:pt x="1887" y="255"/>
                  </a:lnTo>
                  <a:lnTo>
                    <a:pt x="1887" y="247"/>
                  </a:lnTo>
                  <a:lnTo>
                    <a:pt x="1887" y="239"/>
                  </a:lnTo>
                  <a:lnTo>
                    <a:pt x="1885" y="231"/>
                  </a:lnTo>
                  <a:lnTo>
                    <a:pt x="1884" y="221"/>
                  </a:lnTo>
                  <a:lnTo>
                    <a:pt x="1881" y="209"/>
                  </a:lnTo>
                  <a:lnTo>
                    <a:pt x="1877" y="200"/>
                  </a:lnTo>
                  <a:lnTo>
                    <a:pt x="1871" y="190"/>
                  </a:lnTo>
                  <a:lnTo>
                    <a:pt x="1864" y="182"/>
                  </a:lnTo>
                  <a:lnTo>
                    <a:pt x="1858" y="172"/>
                  </a:lnTo>
                  <a:lnTo>
                    <a:pt x="1849" y="165"/>
                  </a:lnTo>
                  <a:lnTo>
                    <a:pt x="1841" y="159"/>
                  </a:lnTo>
                  <a:lnTo>
                    <a:pt x="1831" y="152"/>
                  </a:lnTo>
                  <a:lnTo>
                    <a:pt x="1822" y="144"/>
                  </a:lnTo>
                  <a:lnTo>
                    <a:pt x="1815" y="139"/>
                  </a:lnTo>
                  <a:lnTo>
                    <a:pt x="1807" y="134"/>
                  </a:lnTo>
                  <a:lnTo>
                    <a:pt x="1800" y="129"/>
                  </a:lnTo>
                  <a:lnTo>
                    <a:pt x="1794" y="124"/>
                  </a:lnTo>
                  <a:lnTo>
                    <a:pt x="1789" y="121"/>
                  </a:lnTo>
                  <a:lnTo>
                    <a:pt x="1786" y="118"/>
                  </a:lnTo>
                  <a:lnTo>
                    <a:pt x="1784" y="118"/>
                  </a:lnTo>
                  <a:lnTo>
                    <a:pt x="1782" y="114"/>
                  </a:lnTo>
                  <a:lnTo>
                    <a:pt x="1779" y="109"/>
                  </a:lnTo>
                  <a:lnTo>
                    <a:pt x="1772" y="105"/>
                  </a:lnTo>
                  <a:lnTo>
                    <a:pt x="1766" y="100"/>
                  </a:lnTo>
                  <a:lnTo>
                    <a:pt x="1758" y="93"/>
                  </a:lnTo>
                  <a:lnTo>
                    <a:pt x="1750" y="88"/>
                  </a:lnTo>
                  <a:lnTo>
                    <a:pt x="1740" y="82"/>
                  </a:lnTo>
                  <a:lnTo>
                    <a:pt x="1730" y="75"/>
                  </a:lnTo>
                  <a:lnTo>
                    <a:pt x="1718" y="69"/>
                  </a:lnTo>
                  <a:lnTo>
                    <a:pt x="1709" y="62"/>
                  </a:lnTo>
                  <a:lnTo>
                    <a:pt x="1699" y="57"/>
                  </a:lnTo>
                  <a:lnTo>
                    <a:pt x="1691" y="52"/>
                  </a:lnTo>
                  <a:lnTo>
                    <a:pt x="1682" y="47"/>
                  </a:lnTo>
                  <a:lnTo>
                    <a:pt x="1676" y="44"/>
                  </a:lnTo>
                  <a:lnTo>
                    <a:pt x="1669" y="41"/>
                  </a:lnTo>
                  <a:lnTo>
                    <a:pt x="1666" y="41"/>
                  </a:lnTo>
                  <a:lnTo>
                    <a:pt x="1661" y="39"/>
                  </a:lnTo>
                  <a:lnTo>
                    <a:pt x="1655" y="37"/>
                  </a:lnTo>
                  <a:lnTo>
                    <a:pt x="1648" y="36"/>
                  </a:lnTo>
                  <a:lnTo>
                    <a:pt x="1643" y="33"/>
                  </a:lnTo>
                  <a:lnTo>
                    <a:pt x="1633" y="29"/>
                  </a:lnTo>
                  <a:lnTo>
                    <a:pt x="1627" y="26"/>
                  </a:lnTo>
                  <a:lnTo>
                    <a:pt x="1618" y="21"/>
                  </a:lnTo>
                  <a:lnTo>
                    <a:pt x="1610" y="18"/>
                  </a:lnTo>
                  <a:lnTo>
                    <a:pt x="1602" y="14"/>
                  </a:lnTo>
                  <a:lnTo>
                    <a:pt x="1594" y="11"/>
                  </a:lnTo>
                  <a:lnTo>
                    <a:pt x="1587" y="8"/>
                  </a:lnTo>
                  <a:lnTo>
                    <a:pt x="1582" y="5"/>
                  </a:lnTo>
                  <a:lnTo>
                    <a:pt x="1576" y="3"/>
                  </a:lnTo>
                  <a:lnTo>
                    <a:pt x="1573" y="1"/>
                  </a:lnTo>
                  <a:lnTo>
                    <a:pt x="1569" y="0"/>
                  </a:lnTo>
                  <a:lnTo>
                    <a:pt x="1587" y="24"/>
                  </a:lnTo>
                  <a:lnTo>
                    <a:pt x="1591" y="26"/>
                  </a:lnTo>
                  <a:lnTo>
                    <a:pt x="1594" y="28"/>
                  </a:lnTo>
                  <a:lnTo>
                    <a:pt x="1602" y="31"/>
                  </a:lnTo>
                  <a:lnTo>
                    <a:pt x="1609" y="34"/>
                  </a:lnTo>
                  <a:lnTo>
                    <a:pt x="1618" y="39"/>
                  </a:lnTo>
                  <a:lnTo>
                    <a:pt x="1627" y="42"/>
                  </a:lnTo>
                  <a:lnTo>
                    <a:pt x="1640" y="49"/>
                  </a:lnTo>
                  <a:lnTo>
                    <a:pt x="1650" y="54"/>
                  </a:lnTo>
                  <a:lnTo>
                    <a:pt x="1661" y="59"/>
                  </a:lnTo>
                  <a:lnTo>
                    <a:pt x="1673" y="64"/>
                  </a:lnTo>
                  <a:lnTo>
                    <a:pt x="1686" y="70"/>
                  </a:lnTo>
                  <a:lnTo>
                    <a:pt x="1697" y="75"/>
                  </a:lnTo>
                  <a:lnTo>
                    <a:pt x="1709" y="80"/>
                  </a:lnTo>
                  <a:lnTo>
                    <a:pt x="1718" y="85"/>
                  </a:lnTo>
                  <a:lnTo>
                    <a:pt x="1728" y="90"/>
                  </a:lnTo>
                  <a:lnTo>
                    <a:pt x="1738" y="95"/>
                  </a:lnTo>
                  <a:lnTo>
                    <a:pt x="1746" y="100"/>
                  </a:lnTo>
                  <a:lnTo>
                    <a:pt x="1756" y="106"/>
                  </a:lnTo>
                  <a:lnTo>
                    <a:pt x="1766" y="113"/>
                  </a:lnTo>
                  <a:lnTo>
                    <a:pt x="1774" y="121"/>
                  </a:lnTo>
                  <a:lnTo>
                    <a:pt x="1784" y="127"/>
                  </a:lnTo>
                  <a:lnTo>
                    <a:pt x="1794" y="136"/>
                  </a:lnTo>
                  <a:lnTo>
                    <a:pt x="1804" y="144"/>
                  </a:lnTo>
                  <a:lnTo>
                    <a:pt x="1810" y="150"/>
                  </a:lnTo>
                  <a:lnTo>
                    <a:pt x="1818" y="159"/>
                  </a:lnTo>
                  <a:lnTo>
                    <a:pt x="1825" y="165"/>
                  </a:lnTo>
                  <a:lnTo>
                    <a:pt x="1833" y="173"/>
                  </a:lnTo>
                  <a:lnTo>
                    <a:pt x="1838" y="178"/>
                  </a:lnTo>
                  <a:lnTo>
                    <a:pt x="1843" y="183"/>
                  </a:lnTo>
                  <a:lnTo>
                    <a:pt x="1848" y="188"/>
                  </a:lnTo>
                  <a:lnTo>
                    <a:pt x="1853" y="191"/>
                  </a:lnTo>
                  <a:lnTo>
                    <a:pt x="1858" y="196"/>
                  </a:lnTo>
                  <a:lnTo>
                    <a:pt x="1863" y="203"/>
                  </a:lnTo>
                  <a:lnTo>
                    <a:pt x="1864" y="208"/>
                  </a:lnTo>
                  <a:lnTo>
                    <a:pt x="1866" y="211"/>
                  </a:lnTo>
                  <a:lnTo>
                    <a:pt x="1867" y="216"/>
                  </a:lnTo>
                  <a:lnTo>
                    <a:pt x="1871" y="221"/>
                  </a:lnTo>
                  <a:lnTo>
                    <a:pt x="1871" y="224"/>
                  </a:lnTo>
                  <a:lnTo>
                    <a:pt x="1872" y="229"/>
                  </a:lnTo>
                  <a:lnTo>
                    <a:pt x="1872" y="234"/>
                  </a:lnTo>
                  <a:lnTo>
                    <a:pt x="1874" y="239"/>
                  </a:lnTo>
                  <a:lnTo>
                    <a:pt x="1876" y="242"/>
                  </a:lnTo>
                  <a:lnTo>
                    <a:pt x="1876" y="247"/>
                  </a:lnTo>
                  <a:lnTo>
                    <a:pt x="1876" y="252"/>
                  </a:lnTo>
                  <a:lnTo>
                    <a:pt x="1877" y="257"/>
                  </a:lnTo>
                  <a:lnTo>
                    <a:pt x="1876" y="260"/>
                  </a:lnTo>
                  <a:lnTo>
                    <a:pt x="1876" y="265"/>
                  </a:lnTo>
                  <a:lnTo>
                    <a:pt x="1874" y="270"/>
                  </a:lnTo>
                  <a:lnTo>
                    <a:pt x="1872" y="275"/>
                  </a:lnTo>
                  <a:lnTo>
                    <a:pt x="1871" y="280"/>
                  </a:lnTo>
                  <a:lnTo>
                    <a:pt x="1869" y="283"/>
                  </a:lnTo>
                  <a:lnTo>
                    <a:pt x="1866" y="290"/>
                  </a:lnTo>
                  <a:lnTo>
                    <a:pt x="1864" y="295"/>
                  </a:lnTo>
                  <a:lnTo>
                    <a:pt x="1861" y="298"/>
                  </a:lnTo>
                  <a:lnTo>
                    <a:pt x="1859" y="303"/>
                  </a:lnTo>
                  <a:lnTo>
                    <a:pt x="1858" y="308"/>
                  </a:lnTo>
                  <a:lnTo>
                    <a:pt x="1854" y="313"/>
                  </a:lnTo>
                  <a:lnTo>
                    <a:pt x="1849" y="319"/>
                  </a:lnTo>
                  <a:lnTo>
                    <a:pt x="1845" y="324"/>
                  </a:lnTo>
                  <a:lnTo>
                    <a:pt x="1840" y="329"/>
                  </a:lnTo>
                  <a:lnTo>
                    <a:pt x="1833" y="335"/>
                  </a:lnTo>
                  <a:lnTo>
                    <a:pt x="1828" y="339"/>
                  </a:lnTo>
                  <a:lnTo>
                    <a:pt x="1823" y="344"/>
                  </a:lnTo>
                  <a:lnTo>
                    <a:pt x="1820" y="349"/>
                  </a:lnTo>
                  <a:lnTo>
                    <a:pt x="1815" y="354"/>
                  </a:lnTo>
                  <a:lnTo>
                    <a:pt x="1810" y="358"/>
                  </a:lnTo>
                  <a:lnTo>
                    <a:pt x="1805" y="363"/>
                  </a:lnTo>
                  <a:lnTo>
                    <a:pt x="1802" y="368"/>
                  </a:lnTo>
                  <a:lnTo>
                    <a:pt x="1799" y="375"/>
                  </a:lnTo>
                  <a:lnTo>
                    <a:pt x="1794" y="378"/>
                  </a:lnTo>
                  <a:lnTo>
                    <a:pt x="1792" y="383"/>
                  </a:lnTo>
                  <a:lnTo>
                    <a:pt x="1789" y="388"/>
                  </a:lnTo>
                  <a:lnTo>
                    <a:pt x="1789" y="393"/>
                  </a:lnTo>
                  <a:lnTo>
                    <a:pt x="1786" y="399"/>
                  </a:lnTo>
                  <a:lnTo>
                    <a:pt x="1786" y="406"/>
                  </a:lnTo>
                  <a:lnTo>
                    <a:pt x="1784" y="411"/>
                  </a:lnTo>
                  <a:lnTo>
                    <a:pt x="1782" y="417"/>
                  </a:lnTo>
                  <a:lnTo>
                    <a:pt x="1779" y="422"/>
                  </a:lnTo>
                  <a:lnTo>
                    <a:pt x="1776" y="427"/>
                  </a:lnTo>
                  <a:lnTo>
                    <a:pt x="1771" y="434"/>
                  </a:lnTo>
                  <a:lnTo>
                    <a:pt x="1764" y="440"/>
                  </a:lnTo>
                  <a:lnTo>
                    <a:pt x="1759" y="442"/>
                  </a:lnTo>
                  <a:lnTo>
                    <a:pt x="1754" y="447"/>
                  </a:lnTo>
                  <a:lnTo>
                    <a:pt x="1750" y="452"/>
                  </a:lnTo>
                  <a:lnTo>
                    <a:pt x="1746" y="458"/>
                  </a:lnTo>
                  <a:lnTo>
                    <a:pt x="1741" y="462"/>
                  </a:lnTo>
                  <a:lnTo>
                    <a:pt x="1736" y="468"/>
                  </a:lnTo>
                  <a:lnTo>
                    <a:pt x="1732" y="473"/>
                  </a:lnTo>
                  <a:lnTo>
                    <a:pt x="1728" y="480"/>
                  </a:lnTo>
                  <a:lnTo>
                    <a:pt x="1723" y="485"/>
                  </a:lnTo>
                  <a:lnTo>
                    <a:pt x="1720" y="489"/>
                  </a:lnTo>
                  <a:lnTo>
                    <a:pt x="1717" y="494"/>
                  </a:lnTo>
                  <a:lnTo>
                    <a:pt x="1713" y="499"/>
                  </a:lnTo>
                  <a:lnTo>
                    <a:pt x="1710" y="503"/>
                  </a:lnTo>
                  <a:lnTo>
                    <a:pt x="1709" y="506"/>
                  </a:lnTo>
                  <a:lnTo>
                    <a:pt x="1709" y="509"/>
                  </a:lnTo>
                  <a:lnTo>
                    <a:pt x="1709" y="512"/>
                  </a:lnTo>
                  <a:lnTo>
                    <a:pt x="1707" y="516"/>
                  </a:lnTo>
                  <a:lnTo>
                    <a:pt x="1705" y="522"/>
                  </a:lnTo>
                  <a:lnTo>
                    <a:pt x="1704" y="527"/>
                  </a:lnTo>
                  <a:lnTo>
                    <a:pt x="1702" y="532"/>
                  </a:lnTo>
                  <a:lnTo>
                    <a:pt x="1700" y="537"/>
                  </a:lnTo>
                  <a:lnTo>
                    <a:pt x="1699" y="542"/>
                  </a:lnTo>
                  <a:lnTo>
                    <a:pt x="1695" y="547"/>
                  </a:lnTo>
                  <a:lnTo>
                    <a:pt x="1694" y="552"/>
                  </a:lnTo>
                  <a:lnTo>
                    <a:pt x="1692" y="557"/>
                  </a:lnTo>
                  <a:lnTo>
                    <a:pt x="1691" y="562"/>
                  </a:lnTo>
                  <a:lnTo>
                    <a:pt x="1689" y="566"/>
                  </a:lnTo>
                  <a:lnTo>
                    <a:pt x="1687" y="571"/>
                  </a:lnTo>
                  <a:lnTo>
                    <a:pt x="1686" y="575"/>
                  </a:lnTo>
                  <a:lnTo>
                    <a:pt x="1686" y="578"/>
                  </a:lnTo>
                  <a:lnTo>
                    <a:pt x="1684" y="581"/>
                  </a:lnTo>
                  <a:lnTo>
                    <a:pt x="1682" y="586"/>
                  </a:lnTo>
                  <a:lnTo>
                    <a:pt x="1679" y="591"/>
                  </a:lnTo>
                  <a:lnTo>
                    <a:pt x="1677" y="598"/>
                  </a:lnTo>
                  <a:lnTo>
                    <a:pt x="1674" y="602"/>
                  </a:lnTo>
                  <a:lnTo>
                    <a:pt x="1671" y="611"/>
                  </a:lnTo>
                  <a:lnTo>
                    <a:pt x="1668" y="617"/>
                  </a:lnTo>
                  <a:lnTo>
                    <a:pt x="1664" y="624"/>
                  </a:lnTo>
                  <a:lnTo>
                    <a:pt x="1659" y="630"/>
                  </a:lnTo>
                  <a:lnTo>
                    <a:pt x="1655" y="638"/>
                  </a:lnTo>
                  <a:lnTo>
                    <a:pt x="1650" y="643"/>
                  </a:lnTo>
                  <a:lnTo>
                    <a:pt x="1646" y="650"/>
                  </a:lnTo>
                  <a:lnTo>
                    <a:pt x="1640" y="653"/>
                  </a:lnTo>
                  <a:lnTo>
                    <a:pt x="1633" y="658"/>
                  </a:lnTo>
                  <a:lnTo>
                    <a:pt x="1628" y="661"/>
                  </a:lnTo>
                  <a:lnTo>
                    <a:pt x="1623" y="665"/>
                  </a:lnTo>
                  <a:lnTo>
                    <a:pt x="1615" y="666"/>
                  </a:lnTo>
                  <a:lnTo>
                    <a:pt x="1607" y="668"/>
                  </a:lnTo>
                  <a:lnTo>
                    <a:pt x="1597" y="673"/>
                  </a:lnTo>
                  <a:lnTo>
                    <a:pt x="1587" y="678"/>
                  </a:lnTo>
                  <a:lnTo>
                    <a:pt x="1574" y="681"/>
                  </a:lnTo>
                  <a:lnTo>
                    <a:pt x="1564" y="686"/>
                  </a:lnTo>
                  <a:lnTo>
                    <a:pt x="1551" y="693"/>
                  </a:lnTo>
                  <a:lnTo>
                    <a:pt x="1540" y="699"/>
                  </a:lnTo>
                  <a:lnTo>
                    <a:pt x="1528" y="704"/>
                  </a:lnTo>
                  <a:lnTo>
                    <a:pt x="1517" y="712"/>
                  </a:lnTo>
                  <a:lnTo>
                    <a:pt x="1505" y="719"/>
                  </a:lnTo>
                  <a:lnTo>
                    <a:pt x="1497" y="725"/>
                  </a:lnTo>
                  <a:lnTo>
                    <a:pt x="1489" y="730"/>
                  </a:lnTo>
                  <a:lnTo>
                    <a:pt x="1483" y="737"/>
                  </a:lnTo>
                  <a:lnTo>
                    <a:pt x="1478" y="742"/>
                  </a:lnTo>
                  <a:lnTo>
                    <a:pt x="1476" y="748"/>
                  </a:lnTo>
                  <a:lnTo>
                    <a:pt x="1473" y="753"/>
                  </a:lnTo>
                  <a:lnTo>
                    <a:pt x="1469" y="760"/>
                  </a:lnTo>
                  <a:lnTo>
                    <a:pt x="1465" y="766"/>
                  </a:lnTo>
                  <a:lnTo>
                    <a:pt x="1461" y="773"/>
                  </a:lnTo>
                  <a:lnTo>
                    <a:pt x="1455" y="779"/>
                  </a:lnTo>
                  <a:lnTo>
                    <a:pt x="1450" y="789"/>
                  </a:lnTo>
                  <a:lnTo>
                    <a:pt x="1443" y="797"/>
                  </a:lnTo>
                  <a:lnTo>
                    <a:pt x="1438" y="806"/>
                  </a:lnTo>
                  <a:lnTo>
                    <a:pt x="1432" y="814"/>
                  </a:lnTo>
                  <a:lnTo>
                    <a:pt x="1425" y="820"/>
                  </a:lnTo>
                  <a:lnTo>
                    <a:pt x="1419" y="828"/>
                  </a:lnTo>
                  <a:lnTo>
                    <a:pt x="1412" y="837"/>
                  </a:lnTo>
                  <a:lnTo>
                    <a:pt x="1407" y="843"/>
                  </a:lnTo>
                  <a:lnTo>
                    <a:pt x="1402" y="851"/>
                  </a:lnTo>
                  <a:lnTo>
                    <a:pt x="1397" y="858"/>
                  </a:lnTo>
                  <a:lnTo>
                    <a:pt x="1394" y="863"/>
                  </a:lnTo>
                  <a:lnTo>
                    <a:pt x="1389" y="868"/>
                  </a:lnTo>
                  <a:lnTo>
                    <a:pt x="1386" y="874"/>
                  </a:lnTo>
                  <a:lnTo>
                    <a:pt x="1381" y="879"/>
                  </a:lnTo>
                  <a:lnTo>
                    <a:pt x="1376" y="886"/>
                  </a:lnTo>
                  <a:lnTo>
                    <a:pt x="1370" y="892"/>
                  </a:lnTo>
                  <a:lnTo>
                    <a:pt x="1365" y="899"/>
                  </a:lnTo>
                  <a:lnTo>
                    <a:pt x="1358" y="905"/>
                  </a:lnTo>
                  <a:lnTo>
                    <a:pt x="1352" y="912"/>
                  </a:lnTo>
                  <a:lnTo>
                    <a:pt x="1342" y="919"/>
                  </a:lnTo>
                  <a:lnTo>
                    <a:pt x="1335" y="925"/>
                  </a:lnTo>
                  <a:lnTo>
                    <a:pt x="1325" y="932"/>
                  </a:lnTo>
                  <a:lnTo>
                    <a:pt x="1315" y="938"/>
                  </a:lnTo>
                  <a:lnTo>
                    <a:pt x="1306" y="943"/>
                  </a:lnTo>
                  <a:lnTo>
                    <a:pt x="1296" y="950"/>
                  </a:lnTo>
                  <a:lnTo>
                    <a:pt x="1284" y="955"/>
                  </a:lnTo>
                  <a:lnTo>
                    <a:pt x="1273" y="961"/>
                  </a:lnTo>
                  <a:lnTo>
                    <a:pt x="1261" y="964"/>
                  </a:lnTo>
                  <a:lnTo>
                    <a:pt x="1250" y="968"/>
                  </a:lnTo>
                  <a:lnTo>
                    <a:pt x="1242" y="971"/>
                  </a:lnTo>
                  <a:lnTo>
                    <a:pt x="1235" y="974"/>
                  </a:lnTo>
                  <a:lnTo>
                    <a:pt x="1227" y="974"/>
                  </a:lnTo>
                  <a:lnTo>
                    <a:pt x="1220" y="974"/>
                  </a:lnTo>
                  <a:lnTo>
                    <a:pt x="1214" y="974"/>
                  </a:lnTo>
                  <a:lnTo>
                    <a:pt x="1207" y="973"/>
                  </a:lnTo>
                  <a:lnTo>
                    <a:pt x="1201" y="969"/>
                  </a:lnTo>
                  <a:lnTo>
                    <a:pt x="1193" y="964"/>
                  </a:lnTo>
                  <a:lnTo>
                    <a:pt x="1184" y="959"/>
                  </a:lnTo>
                  <a:lnTo>
                    <a:pt x="1176" y="955"/>
                  </a:lnTo>
                  <a:lnTo>
                    <a:pt x="1163" y="946"/>
                  </a:lnTo>
                  <a:lnTo>
                    <a:pt x="1152" y="940"/>
                  </a:lnTo>
                  <a:lnTo>
                    <a:pt x="1137" y="930"/>
                  </a:lnTo>
                  <a:lnTo>
                    <a:pt x="1121" y="920"/>
                  </a:lnTo>
                  <a:lnTo>
                    <a:pt x="1101" y="909"/>
                  </a:lnTo>
                  <a:lnTo>
                    <a:pt x="1083" y="901"/>
                  </a:lnTo>
                  <a:lnTo>
                    <a:pt x="1065" y="891"/>
                  </a:lnTo>
                  <a:lnTo>
                    <a:pt x="1047" y="884"/>
                  </a:lnTo>
                  <a:lnTo>
                    <a:pt x="1030" y="878"/>
                  </a:lnTo>
                  <a:lnTo>
                    <a:pt x="1014" y="871"/>
                  </a:lnTo>
                  <a:lnTo>
                    <a:pt x="999" y="866"/>
                  </a:lnTo>
                  <a:lnTo>
                    <a:pt x="986" y="861"/>
                  </a:lnTo>
                  <a:lnTo>
                    <a:pt x="972" y="858"/>
                  </a:lnTo>
                  <a:lnTo>
                    <a:pt x="958" y="855"/>
                  </a:lnTo>
                  <a:lnTo>
                    <a:pt x="947" y="851"/>
                  </a:lnTo>
                  <a:lnTo>
                    <a:pt x="937" y="850"/>
                  </a:lnTo>
                  <a:lnTo>
                    <a:pt x="929" y="848"/>
                  </a:lnTo>
                  <a:lnTo>
                    <a:pt x="921" y="846"/>
                  </a:lnTo>
                  <a:lnTo>
                    <a:pt x="913" y="846"/>
                  </a:lnTo>
                  <a:lnTo>
                    <a:pt x="909" y="846"/>
                  </a:lnTo>
                  <a:lnTo>
                    <a:pt x="901" y="843"/>
                  </a:lnTo>
                  <a:lnTo>
                    <a:pt x="891" y="840"/>
                  </a:lnTo>
                  <a:lnTo>
                    <a:pt x="880" y="833"/>
                  </a:lnTo>
                  <a:lnTo>
                    <a:pt x="867" y="827"/>
                  </a:lnTo>
                  <a:lnTo>
                    <a:pt x="850" y="819"/>
                  </a:lnTo>
                  <a:lnTo>
                    <a:pt x="832" y="810"/>
                  </a:lnTo>
                  <a:lnTo>
                    <a:pt x="814" y="801"/>
                  </a:lnTo>
                  <a:lnTo>
                    <a:pt x="796" y="791"/>
                  </a:lnTo>
                  <a:lnTo>
                    <a:pt x="777" y="779"/>
                  </a:lnTo>
                  <a:lnTo>
                    <a:pt x="757" y="770"/>
                  </a:lnTo>
                  <a:lnTo>
                    <a:pt x="739" y="760"/>
                  </a:lnTo>
                  <a:lnTo>
                    <a:pt x="723" y="753"/>
                  </a:lnTo>
                  <a:lnTo>
                    <a:pt x="708" y="745"/>
                  </a:lnTo>
                  <a:lnTo>
                    <a:pt x="695" y="740"/>
                  </a:lnTo>
                  <a:lnTo>
                    <a:pt x="682" y="737"/>
                  </a:lnTo>
                  <a:lnTo>
                    <a:pt x="675" y="735"/>
                  </a:lnTo>
                  <a:lnTo>
                    <a:pt x="665" y="732"/>
                  </a:lnTo>
                  <a:lnTo>
                    <a:pt x="654" y="727"/>
                  </a:lnTo>
                  <a:lnTo>
                    <a:pt x="639" y="719"/>
                  </a:lnTo>
                  <a:lnTo>
                    <a:pt x="624" y="711"/>
                  </a:lnTo>
                  <a:lnTo>
                    <a:pt x="606" y="699"/>
                  </a:lnTo>
                  <a:lnTo>
                    <a:pt x="588" y="686"/>
                  </a:lnTo>
                  <a:lnTo>
                    <a:pt x="570" y="673"/>
                  </a:lnTo>
                  <a:lnTo>
                    <a:pt x="551" y="660"/>
                  </a:lnTo>
                  <a:lnTo>
                    <a:pt x="531" y="645"/>
                  </a:lnTo>
                  <a:lnTo>
                    <a:pt x="513" y="632"/>
                  </a:lnTo>
                  <a:lnTo>
                    <a:pt x="495" y="620"/>
                  </a:lnTo>
                  <a:lnTo>
                    <a:pt x="479" y="609"/>
                  </a:lnTo>
                  <a:lnTo>
                    <a:pt x="464" y="598"/>
                  </a:lnTo>
                  <a:lnTo>
                    <a:pt x="452" y="589"/>
                  </a:lnTo>
                  <a:lnTo>
                    <a:pt x="442" y="583"/>
                  </a:lnTo>
                  <a:lnTo>
                    <a:pt x="436" y="581"/>
                  </a:lnTo>
                  <a:lnTo>
                    <a:pt x="428" y="576"/>
                  </a:lnTo>
                  <a:lnTo>
                    <a:pt x="420" y="571"/>
                  </a:lnTo>
                  <a:lnTo>
                    <a:pt x="410" y="565"/>
                  </a:lnTo>
                  <a:lnTo>
                    <a:pt x="398" y="558"/>
                  </a:lnTo>
                  <a:lnTo>
                    <a:pt x="387" y="548"/>
                  </a:lnTo>
                  <a:lnTo>
                    <a:pt x="372" y="539"/>
                  </a:lnTo>
                  <a:lnTo>
                    <a:pt x="359" y="527"/>
                  </a:lnTo>
                  <a:lnTo>
                    <a:pt x="346" y="517"/>
                  </a:lnTo>
                  <a:lnTo>
                    <a:pt x="331" y="503"/>
                  </a:lnTo>
                  <a:lnTo>
                    <a:pt x="318" y="491"/>
                  </a:lnTo>
                  <a:lnTo>
                    <a:pt x="305" y="478"/>
                  </a:lnTo>
                  <a:lnTo>
                    <a:pt x="293" y="465"/>
                  </a:lnTo>
                  <a:lnTo>
                    <a:pt x="282" y="452"/>
                  </a:lnTo>
                  <a:lnTo>
                    <a:pt x="272" y="439"/>
                  </a:lnTo>
                  <a:lnTo>
                    <a:pt x="264" y="426"/>
                  </a:lnTo>
                  <a:lnTo>
                    <a:pt x="259" y="414"/>
                  </a:lnTo>
                  <a:lnTo>
                    <a:pt x="251" y="401"/>
                  </a:lnTo>
                  <a:lnTo>
                    <a:pt x="244" y="390"/>
                  </a:lnTo>
                  <a:lnTo>
                    <a:pt x="234" y="378"/>
                  </a:lnTo>
                  <a:lnTo>
                    <a:pt x="225" y="367"/>
                  </a:lnTo>
                  <a:lnTo>
                    <a:pt x="212" y="355"/>
                  </a:lnTo>
                  <a:lnTo>
                    <a:pt x="200" y="345"/>
                  </a:lnTo>
                  <a:lnTo>
                    <a:pt x="187" y="334"/>
                  </a:lnTo>
                  <a:lnTo>
                    <a:pt x="174" y="324"/>
                  </a:lnTo>
                  <a:lnTo>
                    <a:pt x="159" y="314"/>
                  </a:lnTo>
                  <a:lnTo>
                    <a:pt x="144" y="304"/>
                  </a:lnTo>
                  <a:lnTo>
                    <a:pt x="131" y="296"/>
                  </a:lnTo>
                  <a:lnTo>
                    <a:pt x="117" y="288"/>
                  </a:lnTo>
                  <a:lnTo>
                    <a:pt x="103" y="280"/>
                  </a:lnTo>
                  <a:lnTo>
                    <a:pt x="92" y="273"/>
                  </a:lnTo>
                  <a:lnTo>
                    <a:pt x="79" y="265"/>
                  </a:lnTo>
                  <a:lnTo>
                    <a:pt x="71" y="260"/>
                  </a:lnTo>
                  <a:lnTo>
                    <a:pt x="59" y="254"/>
                  </a:lnTo>
                  <a:lnTo>
                    <a:pt x="51" y="247"/>
                  </a:lnTo>
                  <a:lnTo>
                    <a:pt x="43" y="241"/>
                  </a:lnTo>
                  <a:lnTo>
                    <a:pt x="36" y="234"/>
                  </a:lnTo>
                  <a:lnTo>
                    <a:pt x="30" y="227"/>
                  </a:lnTo>
                  <a:lnTo>
                    <a:pt x="25" y="221"/>
                  </a:lnTo>
                  <a:lnTo>
                    <a:pt x="20" y="214"/>
                  </a:lnTo>
                  <a:lnTo>
                    <a:pt x="17" y="208"/>
                  </a:lnTo>
                  <a:lnTo>
                    <a:pt x="15" y="200"/>
                  </a:lnTo>
                  <a:lnTo>
                    <a:pt x="13" y="193"/>
                  </a:lnTo>
                  <a:lnTo>
                    <a:pt x="13" y="185"/>
                  </a:lnTo>
                  <a:lnTo>
                    <a:pt x="13" y="178"/>
                  </a:lnTo>
                  <a:lnTo>
                    <a:pt x="15" y="170"/>
                  </a:lnTo>
                  <a:lnTo>
                    <a:pt x="17" y="162"/>
                  </a:lnTo>
                  <a:lnTo>
                    <a:pt x="22" y="154"/>
                  </a:lnTo>
                  <a:lnTo>
                    <a:pt x="26" y="146"/>
                  </a:lnTo>
                  <a:lnTo>
                    <a:pt x="31" y="136"/>
                  </a:lnTo>
                  <a:lnTo>
                    <a:pt x="36" y="126"/>
                  </a:lnTo>
                  <a:lnTo>
                    <a:pt x="41" y="118"/>
                  </a:lnTo>
                  <a:lnTo>
                    <a:pt x="48" y="108"/>
                  </a:lnTo>
                  <a:lnTo>
                    <a:pt x="54" y="98"/>
                  </a:lnTo>
                  <a:lnTo>
                    <a:pt x="59" y="88"/>
                  </a:lnTo>
                  <a:lnTo>
                    <a:pt x="64" y="80"/>
                  </a:lnTo>
                  <a:lnTo>
                    <a:pt x="71" y="73"/>
                  </a:lnTo>
                  <a:lnTo>
                    <a:pt x="74" y="65"/>
                  </a:lnTo>
                  <a:lnTo>
                    <a:pt x="79" y="59"/>
                  </a:lnTo>
                  <a:lnTo>
                    <a:pt x="84" y="52"/>
                  </a:lnTo>
                  <a:lnTo>
                    <a:pt x="87" y="47"/>
                  </a:lnTo>
                  <a:lnTo>
                    <a:pt x="90" y="42"/>
                  </a:lnTo>
                  <a:lnTo>
                    <a:pt x="94" y="41"/>
                  </a:lnTo>
                  <a:lnTo>
                    <a:pt x="95" y="39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0" name="Freeform 50">
              <a:extLst>
                <a:ext uri="{FF2B5EF4-FFF2-40B4-BE49-F238E27FC236}">
                  <a16:creationId xmlns:a16="http://schemas.microsoft.com/office/drawing/2014/main" id="{95F5BDE4-65E6-6D22-E239-E54596851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2987675"/>
              <a:ext cx="2506663" cy="2178050"/>
            </a:xfrm>
            <a:custGeom>
              <a:avLst/>
              <a:gdLst>
                <a:gd name="T0" fmla="*/ 2147483647 w 1579"/>
                <a:gd name="T1" fmla="*/ 2147483647 h 1372"/>
                <a:gd name="T2" fmla="*/ 0 w 1579"/>
                <a:gd name="T3" fmla="*/ 2147483647 h 1372"/>
                <a:gd name="T4" fmla="*/ 2147483647 w 1579"/>
                <a:gd name="T5" fmla="*/ 2147483647 h 1372"/>
                <a:gd name="T6" fmla="*/ 2147483647 w 1579"/>
                <a:gd name="T7" fmla="*/ 2147483647 h 1372"/>
                <a:gd name="T8" fmla="*/ 2147483647 w 1579"/>
                <a:gd name="T9" fmla="*/ 2147483647 h 1372"/>
                <a:gd name="T10" fmla="*/ 2147483647 w 1579"/>
                <a:gd name="T11" fmla="*/ 2147483647 h 1372"/>
                <a:gd name="T12" fmla="*/ 2147483647 w 1579"/>
                <a:gd name="T13" fmla="*/ 2147483647 h 1372"/>
                <a:gd name="T14" fmla="*/ 2147483647 w 1579"/>
                <a:gd name="T15" fmla="*/ 2147483647 h 1372"/>
                <a:gd name="T16" fmla="*/ 2147483647 w 1579"/>
                <a:gd name="T17" fmla="*/ 2147483647 h 1372"/>
                <a:gd name="T18" fmla="*/ 2147483647 w 1579"/>
                <a:gd name="T19" fmla="*/ 2147483647 h 1372"/>
                <a:gd name="T20" fmla="*/ 2147483647 w 1579"/>
                <a:gd name="T21" fmla="*/ 2147483647 h 1372"/>
                <a:gd name="T22" fmla="*/ 2147483647 w 1579"/>
                <a:gd name="T23" fmla="*/ 2147483647 h 1372"/>
                <a:gd name="T24" fmla="*/ 2147483647 w 1579"/>
                <a:gd name="T25" fmla="*/ 2147483647 h 1372"/>
                <a:gd name="T26" fmla="*/ 2147483647 w 1579"/>
                <a:gd name="T27" fmla="*/ 2147483647 h 1372"/>
                <a:gd name="T28" fmla="*/ 2147483647 w 1579"/>
                <a:gd name="T29" fmla="*/ 2147483647 h 1372"/>
                <a:gd name="T30" fmla="*/ 2147483647 w 1579"/>
                <a:gd name="T31" fmla="*/ 2147483647 h 1372"/>
                <a:gd name="T32" fmla="*/ 2147483647 w 1579"/>
                <a:gd name="T33" fmla="*/ 2147483647 h 1372"/>
                <a:gd name="T34" fmla="*/ 2147483647 w 1579"/>
                <a:gd name="T35" fmla="*/ 2147483647 h 1372"/>
                <a:gd name="T36" fmla="*/ 2147483647 w 1579"/>
                <a:gd name="T37" fmla="*/ 2147483647 h 1372"/>
                <a:gd name="T38" fmla="*/ 2147483647 w 1579"/>
                <a:gd name="T39" fmla="*/ 2147483647 h 1372"/>
                <a:gd name="T40" fmla="*/ 2147483647 w 1579"/>
                <a:gd name="T41" fmla="*/ 2147483647 h 1372"/>
                <a:gd name="T42" fmla="*/ 2147483647 w 1579"/>
                <a:gd name="T43" fmla="*/ 2147483647 h 1372"/>
                <a:gd name="T44" fmla="*/ 2147483647 w 1579"/>
                <a:gd name="T45" fmla="*/ 2147483647 h 1372"/>
                <a:gd name="T46" fmla="*/ 2147483647 w 1579"/>
                <a:gd name="T47" fmla="*/ 2147483647 h 1372"/>
                <a:gd name="T48" fmla="*/ 2147483647 w 1579"/>
                <a:gd name="T49" fmla="*/ 2147483647 h 1372"/>
                <a:gd name="T50" fmla="*/ 2147483647 w 1579"/>
                <a:gd name="T51" fmla="*/ 2147483647 h 1372"/>
                <a:gd name="T52" fmla="*/ 2147483647 w 1579"/>
                <a:gd name="T53" fmla="*/ 2147483647 h 1372"/>
                <a:gd name="T54" fmla="*/ 2147483647 w 1579"/>
                <a:gd name="T55" fmla="*/ 2147483647 h 1372"/>
                <a:gd name="T56" fmla="*/ 2147483647 w 1579"/>
                <a:gd name="T57" fmla="*/ 2147483647 h 1372"/>
                <a:gd name="T58" fmla="*/ 2147483647 w 1579"/>
                <a:gd name="T59" fmla="*/ 2147483647 h 1372"/>
                <a:gd name="T60" fmla="*/ 2147483647 w 1579"/>
                <a:gd name="T61" fmla="*/ 2147483647 h 1372"/>
                <a:gd name="T62" fmla="*/ 2147483647 w 1579"/>
                <a:gd name="T63" fmla="*/ 2147483647 h 1372"/>
                <a:gd name="T64" fmla="*/ 2147483647 w 1579"/>
                <a:gd name="T65" fmla="*/ 2147483647 h 1372"/>
                <a:gd name="T66" fmla="*/ 2147483647 w 1579"/>
                <a:gd name="T67" fmla="*/ 2147483647 h 1372"/>
                <a:gd name="T68" fmla="*/ 2147483647 w 1579"/>
                <a:gd name="T69" fmla="*/ 2147483647 h 1372"/>
                <a:gd name="T70" fmla="*/ 2147483647 w 1579"/>
                <a:gd name="T71" fmla="*/ 2147483647 h 1372"/>
                <a:gd name="T72" fmla="*/ 2147483647 w 1579"/>
                <a:gd name="T73" fmla="*/ 2147483647 h 1372"/>
                <a:gd name="T74" fmla="*/ 2147483647 w 1579"/>
                <a:gd name="T75" fmla="*/ 2147483647 h 1372"/>
                <a:gd name="T76" fmla="*/ 2147483647 w 1579"/>
                <a:gd name="T77" fmla="*/ 2147483647 h 1372"/>
                <a:gd name="T78" fmla="*/ 2147483647 w 1579"/>
                <a:gd name="T79" fmla="*/ 2147483647 h 1372"/>
                <a:gd name="T80" fmla="*/ 2147483647 w 1579"/>
                <a:gd name="T81" fmla="*/ 2147483647 h 1372"/>
                <a:gd name="T82" fmla="*/ 2147483647 w 1579"/>
                <a:gd name="T83" fmla="*/ 2147483647 h 1372"/>
                <a:gd name="T84" fmla="*/ 2147483647 w 1579"/>
                <a:gd name="T85" fmla="*/ 2147483647 h 1372"/>
                <a:gd name="T86" fmla="*/ 2147483647 w 1579"/>
                <a:gd name="T87" fmla="*/ 2147483647 h 1372"/>
                <a:gd name="T88" fmla="*/ 2147483647 w 1579"/>
                <a:gd name="T89" fmla="*/ 2147483647 h 1372"/>
                <a:gd name="T90" fmla="*/ 2147483647 w 1579"/>
                <a:gd name="T91" fmla="*/ 2147483647 h 1372"/>
                <a:gd name="T92" fmla="*/ 2147483647 w 1579"/>
                <a:gd name="T93" fmla="*/ 2147483647 h 1372"/>
                <a:gd name="T94" fmla="*/ 2147483647 w 1579"/>
                <a:gd name="T95" fmla="*/ 2147483647 h 1372"/>
                <a:gd name="T96" fmla="*/ 2147483647 w 1579"/>
                <a:gd name="T97" fmla="*/ 2147483647 h 1372"/>
                <a:gd name="T98" fmla="*/ 2147483647 w 1579"/>
                <a:gd name="T99" fmla="*/ 2147483647 h 1372"/>
                <a:gd name="T100" fmla="*/ 2147483647 w 1579"/>
                <a:gd name="T101" fmla="*/ 2147483647 h 1372"/>
                <a:gd name="T102" fmla="*/ 2147483647 w 1579"/>
                <a:gd name="T103" fmla="*/ 2147483647 h 1372"/>
                <a:gd name="T104" fmla="*/ 2147483647 w 1579"/>
                <a:gd name="T105" fmla="*/ 2147483647 h 1372"/>
                <a:gd name="T106" fmla="*/ 2147483647 w 1579"/>
                <a:gd name="T107" fmla="*/ 2147483647 h 1372"/>
                <a:gd name="T108" fmla="*/ 2147483647 w 1579"/>
                <a:gd name="T109" fmla="*/ 2147483647 h 1372"/>
                <a:gd name="T110" fmla="*/ 2147483647 w 1579"/>
                <a:gd name="T111" fmla="*/ 2147483647 h 1372"/>
                <a:gd name="T112" fmla="*/ 2147483647 w 1579"/>
                <a:gd name="T113" fmla="*/ 2147483647 h 1372"/>
                <a:gd name="T114" fmla="*/ 2147483647 w 1579"/>
                <a:gd name="T115" fmla="*/ 2147483647 h 1372"/>
                <a:gd name="T116" fmla="*/ 2147483647 w 1579"/>
                <a:gd name="T117" fmla="*/ 2147483647 h 13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79"/>
                <a:gd name="T178" fmla="*/ 0 h 1372"/>
                <a:gd name="T179" fmla="*/ 1579 w 1579"/>
                <a:gd name="T180" fmla="*/ 1372 h 13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79" h="1372">
                  <a:moveTo>
                    <a:pt x="135" y="568"/>
                  </a:moveTo>
                  <a:lnTo>
                    <a:pt x="128" y="570"/>
                  </a:lnTo>
                  <a:lnTo>
                    <a:pt x="122" y="573"/>
                  </a:lnTo>
                  <a:lnTo>
                    <a:pt x="117" y="578"/>
                  </a:lnTo>
                  <a:lnTo>
                    <a:pt x="110" y="586"/>
                  </a:lnTo>
                  <a:lnTo>
                    <a:pt x="103" y="591"/>
                  </a:lnTo>
                  <a:lnTo>
                    <a:pt x="99" y="598"/>
                  </a:lnTo>
                  <a:lnTo>
                    <a:pt x="95" y="604"/>
                  </a:lnTo>
                  <a:lnTo>
                    <a:pt x="94" y="607"/>
                  </a:lnTo>
                  <a:lnTo>
                    <a:pt x="90" y="611"/>
                  </a:lnTo>
                  <a:lnTo>
                    <a:pt x="89" y="616"/>
                  </a:lnTo>
                  <a:lnTo>
                    <a:pt x="84" y="622"/>
                  </a:lnTo>
                  <a:lnTo>
                    <a:pt x="79" y="629"/>
                  </a:lnTo>
                  <a:lnTo>
                    <a:pt x="72" y="634"/>
                  </a:lnTo>
                  <a:lnTo>
                    <a:pt x="66" y="639"/>
                  </a:lnTo>
                  <a:lnTo>
                    <a:pt x="58" y="642"/>
                  </a:lnTo>
                  <a:lnTo>
                    <a:pt x="49" y="645"/>
                  </a:lnTo>
                  <a:lnTo>
                    <a:pt x="45" y="645"/>
                  </a:lnTo>
                  <a:lnTo>
                    <a:pt x="41" y="645"/>
                  </a:lnTo>
                  <a:lnTo>
                    <a:pt x="36" y="645"/>
                  </a:lnTo>
                  <a:lnTo>
                    <a:pt x="31" y="647"/>
                  </a:lnTo>
                  <a:lnTo>
                    <a:pt x="27" y="647"/>
                  </a:lnTo>
                  <a:lnTo>
                    <a:pt x="22" y="648"/>
                  </a:lnTo>
                  <a:lnTo>
                    <a:pt x="18" y="650"/>
                  </a:lnTo>
                  <a:lnTo>
                    <a:pt x="15" y="652"/>
                  </a:lnTo>
                  <a:lnTo>
                    <a:pt x="7" y="655"/>
                  </a:lnTo>
                  <a:lnTo>
                    <a:pt x="2" y="658"/>
                  </a:lnTo>
                  <a:lnTo>
                    <a:pt x="0" y="663"/>
                  </a:lnTo>
                  <a:lnTo>
                    <a:pt x="0" y="668"/>
                  </a:lnTo>
                  <a:lnTo>
                    <a:pt x="2" y="671"/>
                  </a:lnTo>
                  <a:lnTo>
                    <a:pt x="5" y="676"/>
                  </a:lnTo>
                  <a:lnTo>
                    <a:pt x="10" y="681"/>
                  </a:lnTo>
                  <a:lnTo>
                    <a:pt x="15" y="689"/>
                  </a:lnTo>
                  <a:lnTo>
                    <a:pt x="20" y="694"/>
                  </a:lnTo>
                  <a:lnTo>
                    <a:pt x="25" y="702"/>
                  </a:lnTo>
                  <a:lnTo>
                    <a:pt x="28" y="709"/>
                  </a:lnTo>
                  <a:lnTo>
                    <a:pt x="33" y="716"/>
                  </a:lnTo>
                  <a:lnTo>
                    <a:pt x="33" y="717"/>
                  </a:lnTo>
                  <a:lnTo>
                    <a:pt x="36" y="722"/>
                  </a:lnTo>
                  <a:lnTo>
                    <a:pt x="40" y="727"/>
                  </a:lnTo>
                  <a:lnTo>
                    <a:pt x="43" y="734"/>
                  </a:lnTo>
                  <a:lnTo>
                    <a:pt x="46" y="742"/>
                  </a:lnTo>
                  <a:lnTo>
                    <a:pt x="51" y="750"/>
                  </a:lnTo>
                  <a:lnTo>
                    <a:pt x="58" y="756"/>
                  </a:lnTo>
                  <a:lnTo>
                    <a:pt x="63" y="766"/>
                  </a:lnTo>
                  <a:lnTo>
                    <a:pt x="67" y="773"/>
                  </a:lnTo>
                  <a:lnTo>
                    <a:pt x="74" y="781"/>
                  </a:lnTo>
                  <a:lnTo>
                    <a:pt x="79" y="789"/>
                  </a:lnTo>
                  <a:lnTo>
                    <a:pt x="85" y="796"/>
                  </a:lnTo>
                  <a:lnTo>
                    <a:pt x="90" y="802"/>
                  </a:lnTo>
                  <a:lnTo>
                    <a:pt x="95" y="809"/>
                  </a:lnTo>
                  <a:lnTo>
                    <a:pt x="100" y="812"/>
                  </a:lnTo>
                  <a:lnTo>
                    <a:pt x="105" y="815"/>
                  </a:lnTo>
                  <a:lnTo>
                    <a:pt x="112" y="820"/>
                  </a:lnTo>
                  <a:lnTo>
                    <a:pt x="120" y="829"/>
                  </a:lnTo>
                  <a:lnTo>
                    <a:pt x="123" y="832"/>
                  </a:lnTo>
                  <a:lnTo>
                    <a:pt x="126" y="837"/>
                  </a:lnTo>
                  <a:lnTo>
                    <a:pt x="131" y="842"/>
                  </a:lnTo>
                  <a:lnTo>
                    <a:pt x="135" y="847"/>
                  </a:lnTo>
                  <a:lnTo>
                    <a:pt x="138" y="850"/>
                  </a:lnTo>
                  <a:lnTo>
                    <a:pt x="141" y="855"/>
                  </a:lnTo>
                  <a:lnTo>
                    <a:pt x="144" y="858"/>
                  </a:lnTo>
                  <a:lnTo>
                    <a:pt x="148" y="863"/>
                  </a:lnTo>
                  <a:lnTo>
                    <a:pt x="153" y="871"/>
                  </a:lnTo>
                  <a:lnTo>
                    <a:pt x="158" y="878"/>
                  </a:lnTo>
                  <a:lnTo>
                    <a:pt x="161" y="879"/>
                  </a:lnTo>
                  <a:lnTo>
                    <a:pt x="164" y="883"/>
                  </a:lnTo>
                  <a:lnTo>
                    <a:pt x="169" y="884"/>
                  </a:lnTo>
                  <a:lnTo>
                    <a:pt x="174" y="888"/>
                  </a:lnTo>
                  <a:lnTo>
                    <a:pt x="179" y="889"/>
                  </a:lnTo>
                  <a:lnTo>
                    <a:pt x="185" y="892"/>
                  </a:lnTo>
                  <a:lnTo>
                    <a:pt x="194" y="896"/>
                  </a:lnTo>
                  <a:lnTo>
                    <a:pt x="200" y="897"/>
                  </a:lnTo>
                  <a:lnTo>
                    <a:pt x="208" y="901"/>
                  </a:lnTo>
                  <a:lnTo>
                    <a:pt x="215" y="904"/>
                  </a:lnTo>
                  <a:lnTo>
                    <a:pt x="223" y="907"/>
                  </a:lnTo>
                  <a:lnTo>
                    <a:pt x="231" y="912"/>
                  </a:lnTo>
                  <a:lnTo>
                    <a:pt x="238" y="914"/>
                  </a:lnTo>
                  <a:lnTo>
                    <a:pt x="246" y="919"/>
                  </a:lnTo>
                  <a:lnTo>
                    <a:pt x="254" y="924"/>
                  </a:lnTo>
                  <a:lnTo>
                    <a:pt x="262" y="930"/>
                  </a:lnTo>
                  <a:lnTo>
                    <a:pt x="269" y="935"/>
                  </a:lnTo>
                  <a:lnTo>
                    <a:pt x="275" y="940"/>
                  </a:lnTo>
                  <a:lnTo>
                    <a:pt x="284" y="945"/>
                  </a:lnTo>
                  <a:lnTo>
                    <a:pt x="292" y="950"/>
                  </a:lnTo>
                  <a:lnTo>
                    <a:pt x="300" y="953"/>
                  </a:lnTo>
                  <a:lnTo>
                    <a:pt x="308" y="956"/>
                  </a:lnTo>
                  <a:lnTo>
                    <a:pt x="315" y="960"/>
                  </a:lnTo>
                  <a:lnTo>
                    <a:pt x="323" y="963"/>
                  </a:lnTo>
                  <a:lnTo>
                    <a:pt x="330" y="966"/>
                  </a:lnTo>
                  <a:lnTo>
                    <a:pt x="336" y="968"/>
                  </a:lnTo>
                  <a:lnTo>
                    <a:pt x="343" y="971"/>
                  </a:lnTo>
                  <a:lnTo>
                    <a:pt x="349" y="973"/>
                  </a:lnTo>
                  <a:lnTo>
                    <a:pt x="354" y="974"/>
                  </a:lnTo>
                  <a:lnTo>
                    <a:pt x="361" y="974"/>
                  </a:lnTo>
                  <a:lnTo>
                    <a:pt x="366" y="976"/>
                  </a:lnTo>
                  <a:lnTo>
                    <a:pt x="370" y="978"/>
                  </a:lnTo>
                  <a:lnTo>
                    <a:pt x="372" y="979"/>
                  </a:lnTo>
                  <a:lnTo>
                    <a:pt x="375" y="981"/>
                  </a:lnTo>
                  <a:lnTo>
                    <a:pt x="380" y="984"/>
                  </a:lnTo>
                  <a:lnTo>
                    <a:pt x="385" y="989"/>
                  </a:lnTo>
                  <a:lnTo>
                    <a:pt x="388" y="992"/>
                  </a:lnTo>
                  <a:lnTo>
                    <a:pt x="393" y="997"/>
                  </a:lnTo>
                  <a:lnTo>
                    <a:pt x="398" y="1004"/>
                  </a:lnTo>
                  <a:lnTo>
                    <a:pt x="405" y="1010"/>
                  </a:lnTo>
                  <a:lnTo>
                    <a:pt x="410" y="1015"/>
                  </a:lnTo>
                  <a:lnTo>
                    <a:pt x="413" y="1020"/>
                  </a:lnTo>
                  <a:lnTo>
                    <a:pt x="418" y="1027"/>
                  </a:lnTo>
                  <a:lnTo>
                    <a:pt x="423" y="1033"/>
                  </a:lnTo>
                  <a:lnTo>
                    <a:pt x="426" y="1037"/>
                  </a:lnTo>
                  <a:lnTo>
                    <a:pt x="431" y="1041"/>
                  </a:lnTo>
                  <a:lnTo>
                    <a:pt x="433" y="1046"/>
                  </a:lnTo>
                  <a:lnTo>
                    <a:pt x="438" y="1050"/>
                  </a:lnTo>
                  <a:lnTo>
                    <a:pt x="439" y="1051"/>
                  </a:lnTo>
                  <a:lnTo>
                    <a:pt x="443" y="1056"/>
                  </a:lnTo>
                  <a:lnTo>
                    <a:pt x="446" y="1059"/>
                  </a:lnTo>
                  <a:lnTo>
                    <a:pt x="449" y="1064"/>
                  </a:lnTo>
                  <a:lnTo>
                    <a:pt x="451" y="1069"/>
                  </a:lnTo>
                  <a:lnTo>
                    <a:pt x="456" y="1074"/>
                  </a:lnTo>
                  <a:lnTo>
                    <a:pt x="459" y="1079"/>
                  </a:lnTo>
                  <a:lnTo>
                    <a:pt x="464" y="1084"/>
                  </a:lnTo>
                  <a:lnTo>
                    <a:pt x="467" y="1089"/>
                  </a:lnTo>
                  <a:lnTo>
                    <a:pt x="470" y="1094"/>
                  </a:lnTo>
                  <a:lnTo>
                    <a:pt x="474" y="1097"/>
                  </a:lnTo>
                  <a:lnTo>
                    <a:pt x="479" y="1102"/>
                  </a:lnTo>
                  <a:lnTo>
                    <a:pt x="487" y="1109"/>
                  </a:lnTo>
                  <a:lnTo>
                    <a:pt x="495" y="1115"/>
                  </a:lnTo>
                  <a:lnTo>
                    <a:pt x="500" y="1115"/>
                  </a:lnTo>
                  <a:lnTo>
                    <a:pt x="506" y="1120"/>
                  </a:lnTo>
                  <a:lnTo>
                    <a:pt x="511" y="1127"/>
                  </a:lnTo>
                  <a:lnTo>
                    <a:pt x="521" y="1133"/>
                  </a:lnTo>
                  <a:lnTo>
                    <a:pt x="528" y="1141"/>
                  </a:lnTo>
                  <a:lnTo>
                    <a:pt x="538" y="1151"/>
                  </a:lnTo>
                  <a:lnTo>
                    <a:pt x="547" y="1161"/>
                  </a:lnTo>
                  <a:lnTo>
                    <a:pt x="559" y="1171"/>
                  </a:lnTo>
                  <a:lnTo>
                    <a:pt x="569" y="1181"/>
                  </a:lnTo>
                  <a:lnTo>
                    <a:pt x="580" y="1191"/>
                  </a:lnTo>
                  <a:lnTo>
                    <a:pt x="590" y="1199"/>
                  </a:lnTo>
                  <a:lnTo>
                    <a:pt x="603" y="1209"/>
                  </a:lnTo>
                  <a:lnTo>
                    <a:pt x="613" y="1215"/>
                  </a:lnTo>
                  <a:lnTo>
                    <a:pt x="624" y="1222"/>
                  </a:lnTo>
                  <a:lnTo>
                    <a:pt x="634" y="1227"/>
                  </a:lnTo>
                  <a:lnTo>
                    <a:pt x="646" y="1231"/>
                  </a:lnTo>
                  <a:lnTo>
                    <a:pt x="655" y="1233"/>
                  </a:lnTo>
                  <a:lnTo>
                    <a:pt x="665" y="1236"/>
                  </a:lnTo>
                  <a:lnTo>
                    <a:pt x="675" y="1238"/>
                  </a:lnTo>
                  <a:lnTo>
                    <a:pt x="687" y="1241"/>
                  </a:lnTo>
                  <a:lnTo>
                    <a:pt x="698" y="1243"/>
                  </a:lnTo>
                  <a:lnTo>
                    <a:pt x="710" y="1246"/>
                  </a:lnTo>
                  <a:lnTo>
                    <a:pt x="721" y="1248"/>
                  </a:lnTo>
                  <a:lnTo>
                    <a:pt x="731" y="1251"/>
                  </a:lnTo>
                  <a:lnTo>
                    <a:pt x="741" y="1251"/>
                  </a:lnTo>
                  <a:lnTo>
                    <a:pt x="750" y="1253"/>
                  </a:lnTo>
                  <a:lnTo>
                    <a:pt x="760" y="1254"/>
                  </a:lnTo>
                  <a:lnTo>
                    <a:pt x="768" y="1256"/>
                  </a:lnTo>
                  <a:lnTo>
                    <a:pt x="777" y="1256"/>
                  </a:lnTo>
                  <a:lnTo>
                    <a:pt x="783" y="1258"/>
                  </a:lnTo>
                  <a:lnTo>
                    <a:pt x="788" y="1259"/>
                  </a:lnTo>
                  <a:lnTo>
                    <a:pt x="793" y="1259"/>
                  </a:lnTo>
                  <a:lnTo>
                    <a:pt x="796" y="1259"/>
                  </a:lnTo>
                  <a:lnTo>
                    <a:pt x="801" y="1261"/>
                  </a:lnTo>
                  <a:lnTo>
                    <a:pt x="806" y="1263"/>
                  </a:lnTo>
                  <a:lnTo>
                    <a:pt x="811" y="1267"/>
                  </a:lnTo>
                  <a:lnTo>
                    <a:pt x="816" y="1271"/>
                  </a:lnTo>
                  <a:lnTo>
                    <a:pt x="823" y="1274"/>
                  </a:lnTo>
                  <a:lnTo>
                    <a:pt x="829" y="1279"/>
                  </a:lnTo>
                  <a:lnTo>
                    <a:pt x="836" y="1285"/>
                  </a:lnTo>
                  <a:lnTo>
                    <a:pt x="842" y="1290"/>
                  </a:lnTo>
                  <a:lnTo>
                    <a:pt x="849" y="1295"/>
                  </a:lnTo>
                  <a:lnTo>
                    <a:pt x="855" y="1300"/>
                  </a:lnTo>
                  <a:lnTo>
                    <a:pt x="863" y="1307"/>
                  </a:lnTo>
                  <a:lnTo>
                    <a:pt x="870" y="1312"/>
                  </a:lnTo>
                  <a:lnTo>
                    <a:pt x="877" y="1318"/>
                  </a:lnTo>
                  <a:lnTo>
                    <a:pt x="885" y="1323"/>
                  </a:lnTo>
                  <a:lnTo>
                    <a:pt x="893" y="1330"/>
                  </a:lnTo>
                  <a:lnTo>
                    <a:pt x="899" y="1333"/>
                  </a:lnTo>
                  <a:lnTo>
                    <a:pt x="909" y="1336"/>
                  </a:lnTo>
                  <a:lnTo>
                    <a:pt x="918" y="1341"/>
                  </a:lnTo>
                  <a:lnTo>
                    <a:pt x="929" y="1344"/>
                  </a:lnTo>
                  <a:lnTo>
                    <a:pt x="937" y="1348"/>
                  </a:lnTo>
                  <a:lnTo>
                    <a:pt x="949" y="1353"/>
                  </a:lnTo>
                  <a:lnTo>
                    <a:pt x="958" y="1354"/>
                  </a:lnTo>
                  <a:lnTo>
                    <a:pt x="972" y="1358"/>
                  </a:lnTo>
                  <a:lnTo>
                    <a:pt x="981" y="1361"/>
                  </a:lnTo>
                  <a:lnTo>
                    <a:pt x="993" y="1362"/>
                  </a:lnTo>
                  <a:lnTo>
                    <a:pt x="1004" y="1366"/>
                  </a:lnTo>
                  <a:lnTo>
                    <a:pt x="1016" y="1367"/>
                  </a:lnTo>
                  <a:lnTo>
                    <a:pt x="1027" y="1369"/>
                  </a:lnTo>
                  <a:lnTo>
                    <a:pt x="1037" y="1371"/>
                  </a:lnTo>
                  <a:lnTo>
                    <a:pt x="1049" y="1371"/>
                  </a:lnTo>
                  <a:lnTo>
                    <a:pt x="1058" y="1372"/>
                  </a:lnTo>
                  <a:lnTo>
                    <a:pt x="1068" y="1372"/>
                  </a:lnTo>
                  <a:lnTo>
                    <a:pt x="1078" y="1371"/>
                  </a:lnTo>
                  <a:lnTo>
                    <a:pt x="1088" y="1367"/>
                  </a:lnTo>
                  <a:lnTo>
                    <a:pt x="1096" y="1366"/>
                  </a:lnTo>
                  <a:lnTo>
                    <a:pt x="1106" y="1362"/>
                  </a:lnTo>
                  <a:lnTo>
                    <a:pt x="1114" y="1359"/>
                  </a:lnTo>
                  <a:lnTo>
                    <a:pt x="1122" y="1354"/>
                  </a:lnTo>
                  <a:lnTo>
                    <a:pt x="1130" y="1353"/>
                  </a:lnTo>
                  <a:lnTo>
                    <a:pt x="1137" y="1348"/>
                  </a:lnTo>
                  <a:lnTo>
                    <a:pt x="1144" y="1343"/>
                  </a:lnTo>
                  <a:lnTo>
                    <a:pt x="1148" y="1338"/>
                  </a:lnTo>
                  <a:lnTo>
                    <a:pt x="1155" y="1335"/>
                  </a:lnTo>
                  <a:lnTo>
                    <a:pt x="1160" y="1331"/>
                  </a:lnTo>
                  <a:lnTo>
                    <a:pt x="1165" y="1330"/>
                  </a:lnTo>
                  <a:lnTo>
                    <a:pt x="1168" y="1326"/>
                  </a:lnTo>
                  <a:lnTo>
                    <a:pt x="1171" y="1325"/>
                  </a:lnTo>
                  <a:lnTo>
                    <a:pt x="1173" y="1322"/>
                  </a:lnTo>
                  <a:lnTo>
                    <a:pt x="1178" y="1318"/>
                  </a:lnTo>
                  <a:lnTo>
                    <a:pt x="1183" y="1313"/>
                  </a:lnTo>
                  <a:lnTo>
                    <a:pt x="1189" y="1310"/>
                  </a:lnTo>
                  <a:lnTo>
                    <a:pt x="1196" y="1305"/>
                  </a:lnTo>
                  <a:lnTo>
                    <a:pt x="1204" y="1299"/>
                  </a:lnTo>
                  <a:lnTo>
                    <a:pt x="1212" y="1292"/>
                  </a:lnTo>
                  <a:lnTo>
                    <a:pt x="1222" y="1287"/>
                  </a:lnTo>
                  <a:lnTo>
                    <a:pt x="1229" y="1279"/>
                  </a:lnTo>
                  <a:lnTo>
                    <a:pt x="1239" y="1274"/>
                  </a:lnTo>
                  <a:lnTo>
                    <a:pt x="1245" y="1266"/>
                  </a:lnTo>
                  <a:lnTo>
                    <a:pt x="1253" y="1261"/>
                  </a:lnTo>
                  <a:lnTo>
                    <a:pt x="1260" y="1253"/>
                  </a:lnTo>
                  <a:lnTo>
                    <a:pt x="1266" y="1249"/>
                  </a:lnTo>
                  <a:lnTo>
                    <a:pt x="1273" y="1243"/>
                  </a:lnTo>
                  <a:lnTo>
                    <a:pt x="1278" y="1240"/>
                  </a:lnTo>
                  <a:lnTo>
                    <a:pt x="1281" y="1233"/>
                  </a:lnTo>
                  <a:lnTo>
                    <a:pt x="1286" y="1230"/>
                  </a:lnTo>
                  <a:lnTo>
                    <a:pt x="1293" y="1223"/>
                  </a:lnTo>
                  <a:lnTo>
                    <a:pt x="1301" y="1217"/>
                  </a:lnTo>
                  <a:lnTo>
                    <a:pt x="1307" y="1210"/>
                  </a:lnTo>
                  <a:lnTo>
                    <a:pt x="1316" y="1204"/>
                  </a:lnTo>
                  <a:lnTo>
                    <a:pt x="1324" y="1195"/>
                  </a:lnTo>
                  <a:lnTo>
                    <a:pt x="1334" y="1187"/>
                  </a:lnTo>
                  <a:lnTo>
                    <a:pt x="1342" y="1176"/>
                  </a:lnTo>
                  <a:lnTo>
                    <a:pt x="1352" y="1164"/>
                  </a:lnTo>
                  <a:lnTo>
                    <a:pt x="1360" y="1153"/>
                  </a:lnTo>
                  <a:lnTo>
                    <a:pt x="1370" y="1140"/>
                  </a:lnTo>
                  <a:lnTo>
                    <a:pt x="1379" y="1125"/>
                  </a:lnTo>
                  <a:lnTo>
                    <a:pt x="1388" y="1110"/>
                  </a:lnTo>
                  <a:lnTo>
                    <a:pt x="1394" y="1094"/>
                  </a:lnTo>
                  <a:lnTo>
                    <a:pt x="1402" y="1076"/>
                  </a:lnTo>
                  <a:lnTo>
                    <a:pt x="1407" y="1056"/>
                  </a:lnTo>
                  <a:lnTo>
                    <a:pt x="1414" y="1041"/>
                  </a:lnTo>
                  <a:lnTo>
                    <a:pt x="1419" y="1027"/>
                  </a:lnTo>
                  <a:lnTo>
                    <a:pt x="1424" y="1014"/>
                  </a:lnTo>
                  <a:lnTo>
                    <a:pt x="1427" y="1002"/>
                  </a:lnTo>
                  <a:lnTo>
                    <a:pt x="1432" y="994"/>
                  </a:lnTo>
                  <a:lnTo>
                    <a:pt x="1437" y="984"/>
                  </a:lnTo>
                  <a:lnTo>
                    <a:pt x="1440" y="978"/>
                  </a:lnTo>
                  <a:lnTo>
                    <a:pt x="1443" y="969"/>
                  </a:lnTo>
                  <a:lnTo>
                    <a:pt x="1448" y="963"/>
                  </a:lnTo>
                  <a:lnTo>
                    <a:pt x="1451" y="956"/>
                  </a:lnTo>
                  <a:lnTo>
                    <a:pt x="1456" y="951"/>
                  </a:lnTo>
                  <a:lnTo>
                    <a:pt x="1460" y="946"/>
                  </a:lnTo>
                  <a:lnTo>
                    <a:pt x="1465" y="940"/>
                  </a:lnTo>
                  <a:lnTo>
                    <a:pt x="1469" y="935"/>
                  </a:lnTo>
                  <a:lnTo>
                    <a:pt x="1474" y="928"/>
                  </a:lnTo>
                  <a:lnTo>
                    <a:pt x="1478" y="922"/>
                  </a:lnTo>
                  <a:lnTo>
                    <a:pt x="1483" y="915"/>
                  </a:lnTo>
                  <a:lnTo>
                    <a:pt x="1487" y="909"/>
                  </a:lnTo>
                  <a:lnTo>
                    <a:pt x="1494" y="904"/>
                  </a:lnTo>
                  <a:lnTo>
                    <a:pt x="1497" y="899"/>
                  </a:lnTo>
                  <a:lnTo>
                    <a:pt x="1502" y="894"/>
                  </a:lnTo>
                  <a:lnTo>
                    <a:pt x="1507" y="889"/>
                  </a:lnTo>
                  <a:lnTo>
                    <a:pt x="1512" y="886"/>
                  </a:lnTo>
                  <a:lnTo>
                    <a:pt x="1515" y="881"/>
                  </a:lnTo>
                  <a:lnTo>
                    <a:pt x="1517" y="876"/>
                  </a:lnTo>
                  <a:lnTo>
                    <a:pt x="1520" y="871"/>
                  </a:lnTo>
                  <a:lnTo>
                    <a:pt x="1524" y="868"/>
                  </a:lnTo>
                  <a:lnTo>
                    <a:pt x="1528" y="860"/>
                  </a:lnTo>
                  <a:lnTo>
                    <a:pt x="1532" y="851"/>
                  </a:lnTo>
                  <a:lnTo>
                    <a:pt x="1532" y="847"/>
                  </a:lnTo>
                  <a:lnTo>
                    <a:pt x="1532" y="842"/>
                  </a:lnTo>
                  <a:lnTo>
                    <a:pt x="1533" y="838"/>
                  </a:lnTo>
                  <a:lnTo>
                    <a:pt x="1535" y="835"/>
                  </a:lnTo>
                  <a:lnTo>
                    <a:pt x="1537" y="829"/>
                  </a:lnTo>
                  <a:lnTo>
                    <a:pt x="1540" y="824"/>
                  </a:lnTo>
                  <a:lnTo>
                    <a:pt x="1542" y="817"/>
                  </a:lnTo>
                  <a:lnTo>
                    <a:pt x="1545" y="814"/>
                  </a:lnTo>
                  <a:lnTo>
                    <a:pt x="1548" y="811"/>
                  </a:lnTo>
                  <a:lnTo>
                    <a:pt x="1551" y="807"/>
                  </a:lnTo>
                  <a:lnTo>
                    <a:pt x="1553" y="802"/>
                  </a:lnTo>
                  <a:lnTo>
                    <a:pt x="1558" y="796"/>
                  </a:lnTo>
                  <a:lnTo>
                    <a:pt x="1560" y="791"/>
                  </a:lnTo>
                  <a:lnTo>
                    <a:pt x="1563" y="786"/>
                  </a:lnTo>
                  <a:lnTo>
                    <a:pt x="1566" y="781"/>
                  </a:lnTo>
                  <a:lnTo>
                    <a:pt x="1569" y="776"/>
                  </a:lnTo>
                  <a:lnTo>
                    <a:pt x="1571" y="771"/>
                  </a:lnTo>
                  <a:lnTo>
                    <a:pt x="1573" y="766"/>
                  </a:lnTo>
                  <a:lnTo>
                    <a:pt x="1574" y="761"/>
                  </a:lnTo>
                  <a:lnTo>
                    <a:pt x="1578" y="758"/>
                  </a:lnTo>
                  <a:lnTo>
                    <a:pt x="1579" y="752"/>
                  </a:lnTo>
                  <a:lnTo>
                    <a:pt x="1579" y="747"/>
                  </a:lnTo>
                  <a:lnTo>
                    <a:pt x="1578" y="743"/>
                  </a:lnTo>
                  <a:lnTo>
                    <a:pt x="1574" y="742"/>
                  </a:lnTo>
                  <a:lnTo>
                    <a:pt x="1573" y="737"/>
                  </a:lnTo>
                  <a:lnTo>
                    <a:pt x="1568" y="734"/>
                  </a:lnTo>
                  <a:lnTo>
                    <a:pt x="1563" y="727"/>
                  </a:lnTo>
                  <a:lnTo>
                    <a:pt x="1558" y="720"/>
                  </a:lnTo>
                  <a:lnTo>
                    <a:pt x="1553" y="712"/>
                  </a:lnTo>
                  <a:lnTo>
                    <a:pt x="1548" y="706"/>
                  </a:lnTo>
                  <a:lnTo>
                    <a:pt x="1540" y="696"/>
                  </a:lnTo>
                  <a:lnTo>
                    <a:pt x="1535" y="688"/>
                  </a:lnTo>
                  <a:lnTo>
                    <a:pt x="1528" y="676"/>
                  </a:lnTo>
                  <a:lnTo>
                    <a:pt x="1522" y="666"/>
                  </a:lnTo>
                  <a:lnTo>
                    <a:pt x="1517" y="653"/>
                  </a:lnTo>
                  <a:lnTo>
                    <a:pt x="1510" y="640"/>
                  </a:lnTo>
                  <a:lnTo>
                    <a:pt x="1506" y="627"/>
                  </a:lnTo>
                  <a:lnTo>
                    <a:pt x="1502" y="614"/>
                  </a:lnTo>
                  <a:lnTo>
                    <a:pt x="1496" y="598"/>
                  </a:lnTo>
                  <a:lnTo>
                    <a:pt x="1487" y="581"/>
                  </a:lnTo>
                  <a:lnTo>
                    <a:pt x="1476" y="563"/>
                  </a:lnTo>
                  <a:lnTo>
                    <a:pt x="1463" y="547"/>
                  </a:lnTo>
                  <a:lnTo>
                    <a:pt x="1450" y="529"/>
                  </a:lnTo>
                  <a:lnTo>
                    <a:pt x="1435" y="511"/>
                  </a:lnTo>
                  <a:lnTo>
                    <a:pt x="1419" y="491"/>
                  </a:lnTo>
                  <a:lnTo>
                    <a:pt x="1402" y="473"/>
                  </a:lnTo>
                  <a:lnTo>
                    <a:pt x="1386" y="455"/>
                  </a:lnTo>
                  <a:lnTo>
                    <a:pt x="1370" y="440"/>
                  </a:lnTo>
                  <a:lnTo>
                    <a:pt x="1353" y="426"/>
                  </a:lnTo>
                  <a:lnTo>
                    <a:pt x="1340" y="413"/>
                  </a:lnTo>
                  <a:lnTo>
                    <a:pt x="1327" y="399"/>
                  </a:lnTo>
                  <a:lnTo>
                    <a:pt x="1317" y="390"/>
                  </a:lnTo>
                  <a:lnTo>
                    <a:pt x="1307" y="383"/>
                  </a:lnTo>
                  <a:lnTo>
                    <a:pt x="1302" y="378"/>
                  </a:lnTo>
                  <a:lnTo>
                    <a:pt x="1298" y="372"/>
                  </a:lnTo>
                  <a:lnTo>
                    <a:pt x="1291" y="368"/>
                  </a:lnTo>
                  <a:lnTo>
                    <a:pt x="1284" y="360"/>
                  </a:lnTo>
                  <a:lnTo>
                    <a:pt x="1278" y="354"/>
                  </a:lnTo>
                  <a:lnTo>
                    <a:pt x="1270" y="347"/>
                  </a:lnTo>
                  <a:lnTo>
                    <a:pt x="1263" y="339"/>
                  </a:lnTo>
                  <a:lnTo>
                    <a:pt x="1255" y="331"/>
                  </a:lnTo>
                  <a:lnTo>
                    <a:pt x="1247" y="322"/>
                  </a:lnTo>
                  <a:lnTo>
                    <a:pt x="1239" y="314"/>
                  </a:lnTo>
                  <a:lnTo>
                    <a:pt x="1230" y="306"/>
                  </a:lnTo>
                  <a:lnTo>
                    <a:pt x="1224" y="298"/>
                  </a:lnTo>
                  <a:lnTo>
                    <a:pt x="1217" y="291"/>
                  </a:lnTo>
                  <a:lnTo>
                    <a:pt x="1209" y="285"/>
                  </a:lnTo>
                  <a:lnTo>
                    <a:pt x="1206" y="278"/>
                  </a:lnTo>
                  <a:lnTo>
                    <a:pt x="1201" y="273"/>
                  </a:lnTo>
                  <a:lnTo>
                    <a:pt x="1198" y="270"/>
                  </a:lnTo>
                  <a:lnTo>
                    <a:pt x="1189" y="264"/>
                  </a:lnTo>
                  <a:lnTo>
                    <a:pt x="1184" y="257"/>
                  </a:lnTo>
                  <a:lnTo>
                    <a:pt x="1178" y="252"/>
                  </a:lnTo>
                  <a:lnTo>
                    <a:pt x="1171" y="245"/>
                  </a:lnTo>
                  <a:lnTo>
                    <a:pt x="1166" y="242"/>
                  </a:lnTo>
                  <a:lnTo>
                    <a:pt x="1163" y="239"/>
                  </a:lnTo>
                  <a:lnTo>
                    <a:pt x="1158" y="236"/>
                  </a:lnTo>
                  <a:lnTo>
                    <a:pt x="1153" y="232"/>
                  </a:lnTo>
                  <a:lnTo>
                    <a:pt x="1147" y="229"/>
                  </a:lnTo>
                  <a:lnTo>
                    <a:pt x="1140" y="224"/>
                  </a:lnTo>
                  <a:lnTo>
                    <a:pt x="1132" y="221"/>
                  </a:lnTo>
                  <a:lnTo>
                    <a:pt x="1126" y="216"/>
                  </a:lnTo>
                  <a:lnTo>
                    <a:pt x="1116" y="211"/>
                  </a:lnTo>
                  <a:lnTo>
                    <a:pt x="1108" y="205"/>
                  </a:lnTo>
                  <a:lnTo>
                    <a:pt x="1098" y="198"/>
                  </a:lnTo>
                  <a:lnTo>
                    <a:pt x="1089" y="193"/>
                  </a:lnTo>
                  <a:lnTo>
                    <a:pt x="1081" y="187"/>
                  </a:lnTo>
                  <a:lnTo>
                    <a:pt x="1073" y="180"/>
                  </a:lnTo>
                  <a:lnTo>
                    <a:pt x="1065" y="173"/>
                  </a:lnTo>
                  <a:lnTo>
                    <a:pt x="1057" y="165"/>
                  </a:lnTo>
                  <a:lnTo>
                    <a:pt x="1049" y="157"/>
                  </a:lnTo>
                  <a:lnTo>
                    <a:pt x="1040" y="149"/>
                  </a:lnTo>
                  <a:lnTo>
                    <a:pt x="1031" y="141"/>
                  </a:lnTo>
                  <a:lnTo>
                    <a:pt x="1024" y="134"/>
                  </a:lnTo>
                  <a:lnTo>
                    <a:pt x="1016" y="124"/>
                  </a:lnTo>
                  <a:lnTo>
                    <a:pt x="1008" y="116"/>
                  </a:lnTo>
                  <a:lnTo>
                    <a:pt x="999" y="106"/>
                  </a:lnTo>
                  <a:lnTo>
                    <a:pt x="993" y="98"/>
                  </a:lnTo>
                  <a:lnTo>
                    <a:pt x="985" y="90"/>
                  </a:lnTo>
                  <a:lnTo>
                    <a:pt x="975" y="83"/>
                  </a:lnTo>
                  <a:lnTo>
                    <a:pt x="965" y="77"/>
                  </a:lnTo>
                  <a:lnTo>
                    <a:pt x="955" y="72"/>
                  </a:lnTo>
                  <a:lnTo>
                    <a:pt x="945" y="67"/>
                  </a:lnTo>
                  <a:lnTo>
                    <a:pt x="936" y="64"/>
                  </a:lnTo>
                  <a:lnTo>
                    <a:pt x="924" y="60"/>
                  </a:lnTo>
                  <a:lnTo>
                    <a:pt x="916" y="59"/>
                  </a:lnTo>
                  <a:lnTo>
                    <a:pt x="904" y="57"/>
                  </a:lnTo>
                  <a:lnTo>
                    <a:pt x="895" y="56"/>
                  </a:lnTo>
                  <a:lnTo>
                    <a:pt x="885" y="54"/>
                  </a:lnTo>
                  <a:lnTo>
                    <a:pt x="877" y="54"/>
                  </a:lnTo>
                  <a:lnTo>
                    <a:pt x="870" y="54"/>
                  </a:lnTo>
                  <a:lnTo>
                    <a:pt x="863" y="54"/>
                  </a:lnTo>
                  <a:lnTo>
                    <a:pt x="857" y="54"/>
                  </a:lnTo>
                  <a:lnTo>
                    <a:pt x="855" y="56"/>
                  </a:lnTo>
                  <a:lnTo>
                    <a:pt x="850" y="56"/>
                  </a:lnTo>
                  <a:lnTo>
                    <a:pt x="845" y="56"/>
                  </a:lnTo>
                  <a:lnTo>
                    <a:pt x="841" y="56"/>
                  </a:lnTo>
                  <a:lnTo>
                    <a:pt x="836" y="56"/>
                  </a:lnTo>
                  <a:lnTo>
                    <a:pt x="829" y="54"/>
                  </a:lnTo>
                  <a:lnTo>
                    <a:pt x="823" y="54"/>
                  </a:lnTo>
                  <a:lnTo>
                    <a:pt x="818" y="52"/>
                  </a:lnTo>
                  <a:lnTo>
                    <a:pt x="811" y="52"/>
                  </a:lnTo>
                  <a:lnTo>
                    <a:pt x="803" y="52"/>
                  </a:lnTo>
                  <a:lnTo>
                    <a:pt x="796" y="51"/>
                  </a:lnTo>
                  <a:lnTo>
                    <a:pt x="790" y="49"/>
                  </a:lnTo>
                  <a:lnTo>
                    <a:pt x="782" y="47"/>
                  </a:lnTo>
                  <a:lnTo>
                    <a:pt x="775" y="46"/>
                  </a:lnTo>
                  <a:lnTo>
                    <a:pt x="768" y="44"/>
                  </a:lnTo>
                  <a:lnTo>
                    <a:pt x="760" y="42"/>
                  </a:lnTo>
                  <a:lnTo>
                    <a:pt x="755" y="41"/>
                  </a:lnTo>
                  <a:lnTo>
                    <a:pt x="747" y="39"/>
                  </a:lnTo>
                  <a:lnTo>
                    <a:pt x="742" y="36"/>
                  </a:lnTo>
                  <a:lnTo>
                    <a:pt x="737" y="34"/>
                  </a:lnTo>
                  <a:lnTo>
                    <a:pt x="734" y="31"/>
                  </a:lnTo>
                  <a:lnTo>
                    <a:pt x="728" y="24"/>
                  </a:lnTo>
                  <a:lnTo>
                    <a:pt x="723" y="19"/>
                  </a:lnTo>
                  <a:lnTo>
                    <a:pt x="719" y="15"/>
                  </a:lnTo>
                  <a:lnTo>
                    <a:pt x="716" y="13"/>
                  </a:lnTo>
                  <a:lnTo>
                    <a:pt x="711" y="10"/>
                  </a:lnTo>
                  <a:lnTo>
                    <a:pt x="708" y="8"/>
                  </a:lnTo>
                  <a:lnTo>
                    <a:pt x="701" y="5"/>
                  </a:lnTo>
                  <a:lnTo>
                    <a:pt x="696" y="3"/>
                  </a:lnTo>
                  <a:lnTo>
                    <a:pt x="688" y="0"/>
                  </a:lnTo>
                  <a:lnTo>
                    <a:pt x="682" y="0"/>
                  </a:lnTo>
                  <a:lnTo>
                    <a:pt x="672" y="0"/>
                  </a:lnTo>
                  <a:lnTo>
                    <a:pt x="664" y="0"/>
                  </a:lnTo>
                  <a:lnTo>
                    <a:pt x="654" y="3"/>
                  </a:lnTo>
                  <a:lnTo>
                    <a:pt x="647" y="6"/>
                  </a:lnTo>
                  <a:lnTo>
                    <a:pt x="639" y="11"/>
                  </a:lnTo>
                  <a:lnTo>
                    <a:pt x="633" y="15"/>
                  </a:lnTo>
                  <a:lnTo>
                    <a:pt x="626" y="21"/>
                  </a:lnTo>
                  <a:lnTo>
                    <a:pt x="621" y="28"/>
                  </a:lnTo>
                  <a:lnTo>
                    <a:pt x="615" y="33"/>
                  </a:lnTo>
                  <a:lnTo>
                    <a:pt x="610" y="37"/>
                  </a:lnTo>
                  <a:lnTo>
                    <a:pt x="605" y="44"/>
                  </a:lnTo>
                  <a:lnTo>
                    <a:pt x="603" y="51"/>
                  </a:lnTo>
                  <a:lnTo>
                    <a:pt x="598" y="54"/>
                  </a:lnTo>
                  <a:lnTo>
                    <a:pt x="596" y="57"/>
                  </a:lnTo>
                  <a:lnTo>
                    <a:pt x="593" y="60"/>
                  </a:lnTo>
                  <a:lnTo>
                    <a:pt x="593" y="64"/>
                  </a:lnTo>
                  <a:lnTo>
                    <a:pt x="588" y="65"/>
                  </a:lnTo>
                  <a:lnTo>
                    <a:pt x="582" y="70"/>
                  </a:lnTo>
                  <a:lnTo>
                    <a:pt x="574" y="75"/>
                  </a:lnTo>
                  <a:lnTo>
                    <a:pt x="565" y="80"/>
                  </a:lnTo>
                  <a:lnTo>
                    <a:pt x="557" y="85"/>
                  </a:lnTo>
                  <a:lnTo>
                    <a:pt x="551" y="90"/>
                  </a:lnTo>
                  <a:lnTo>
                    <a:pt x="546" y="92"/>
                  </a:lnTo>
                  <a:lnTo>
                    <a:pt x="544" y="95"/>
                  </a:lnTo>
                  <a:lnTo>
                    <a:pt x="552" y="103"/>
                  </a:lnTo>
                  <a:lnTo>
                    <a:pt x="554" y="101"/>
                  </a:lnTo>
                  <a:lnTo>
                    <a:pt x="559" y="98"/>
                  </a:lnTo>
                  <a:lnTo>
                    <a:pt x="564" y="95"/>
                  </a:lnTo>
                  <a:lnTo>
                    <a:pt x="567" y="93"/>
                  </a:lnTo>
                  <a:lnTo>
                    <a:pt x="572" y="90"/>
                  </a:lnTo>
                  <a:lnTo>
                    <a:pt x="578" y="87"/>
                  </a:lnTo>
                  <a:lnTo>
                    <a:pt x="583" y="83"/>
                  </a:lnTo>
                  <a:lnTo>
                    <a:pt x="588" y="78"/>
                  </a:lnTo>
                  <a:lnTo>
                    <a:pt x="595" y="74"/>
                  </a:lnTo>
                  <a:lnTo>
                    <a:pt x="600" y="70"/>
                  </a:lnTo>
                  <a:lnTo>
                    <a:pt x="605" y="65"/>
                  </a:lnTo>
                  <a:lnTo>
                    <a:pt x="610" y="62"/>
                  </a:lnTo>
                  <a:lnTo>
                    <a:pt x="613" y="57"/>
                  </a:lnTo>
                  <a:lnTo>
                    <a:pt x="618" y="52"/>
                  </a:lnTo>
                  <a:lnTo>
                    <a:pt x="621" y="47"/>
                  </a:lnTo>
                  <a:lnTo>
                    <a:pt x="624" y="42"/>
                  </a:lnTo>
                  <a:lnTo>
                    <a:pt x="628" y="37"/>
                  </a:lnTo>
                  <a:lnTo>
                    <a:pt x="633" y="34"/>
                  </a:lnTo>
                  <a:lnTo>
                    <a:pt x="637" y="29"/>
                  </a:lnTo>
                  <a:lnTo>
                    <a:pt x="642" y="26"/>
                  </a:lnTo>
                  <a:lnTo>
                    <a:pt x="647" y="24"/>
                  </a:lnTo>
                  <a:lnTo>
                    <a:pt x="654" y="21"/>
                  </a:lnTo>
                  <a:lnTo>
                    <a:pt x="659" y="19"/>
                  </a:lnTo>
                  <a:lnTo>
                    <a:pt x="664" y="18"/>
                  </a:lnTo>
                  <a:lnTo>
                    <a:pt x="669" y="16"/>
                  </a:lnTo>
                  <a:lnTo>
                    <a:pt x="675" y="16"/>
                  </a:lnTo>
                  <a:lnTo>
                    <a:pt x="680" y="16"/>
                  </a:lnTo>
                  <a:lnTo>
                    <a:pt x="685" y="18"/>
                  </a:lnTo>
                  <a:lnTo>
                    <a:pt x="691" y="19"/>
                  </a:lnTo>
                  <a:lnTo>
                    <a:pt x="696" y="23"/>
                  </a:lnTo>
                  <a:lnTo>
                    <a:pt x="700" y="24"/>
                  </a:lnTo>
                  <a:lnTo>
                    <a:pt x="706" y="28"/>
                  </a:lnTo>
                  <a:lnTo>
                    <a:pt x="711" y="31"/>
                  </a:lnTo>
                  <a:lnTo>
                    <a:pt x="718" y="34"/>
                  </a:lnTo>
                  <a:lnTo>
                    <a:pt x="723" y="36"/>
                  </a:lnTo>
                  <a:lnTo>
                    <a:pt x="731" y="39"/>
                  </a:lnTo>
                  <a:lnTo>
                    <a:pt x="737" y="42"/>
                  </a:lnTo>
                  <a:lnTo>
                    <a:pt x="744" y="46"/>
                  </a:lnTo>
                  <a:lnTo>
                    <a:pt x="750" y="47"/>
                  </a:lnTo>
                  <a:lnTo>
                    <a:pt x="759" y="49"/>
                  </a:lnTo>
                  <a:lnTo>
                    <a:pt x="765" y="52"/>
                  </a:lnTo>
                  <a:lnTo>
                    <a:pt x="772" y="54"/>
                  </a:lnTo>
                  <a:lnTo>
                    <a:pt x="778" y="56"/>
                  </a:lnTo>
                  <a:lnTo>
                    <a:pt x="785" y="57"/>
                  </a:lnTo>
                  <a:lnTo>
                    <a:pt x="791" y="59"/>
                  </a:lnTo>
                  <a:lnTo>
                    <a:pt x="798" y="60"/>
                  </a:lnTo>
                  <a:lnTo>
                    <a:pt x="803" y="60"/>
                  </a:lnTo>
                  <a:lnTo>
                    <a:pt x="811" y="62"/>
                  </a:lnTo>
                  <a:lnTo>
                    <a:pt x="818" y="62"/>
                  </a:lnTo>
                  <a:lnTo>
                    <a:pt x="829" y="64"/>
                  </a:lnTo>
                  <a:lnTo>
                    <a:pt x="837" y="64"/>
                  </a:lnTo>
                  <a:lnTo>
                    <a:pt x="849" y="65"/>
                  </a:lnTo>
                  <a:lnTo>
                    <a:pt x="860" y="67"/>
                  </a:lnTo>
                  <a:lnTo>
                    <a:pt x="872" y="69"/>
                  </a:lnTo>
                  <a:lnTo>
                    <a:pt x="883" y="69"/>
                  </a:lnTo>
                  <a:lnTo>
                    <a:pt x="895" y="70"/>
                  </a:lnTo>
                  <a:lnTo>
                    <a:pt x="904" y="70"/>
                  </a:lnTo>
                  <a:lnTo>
                    <a:pt x="916" y="74"/>
                  </a:lnTo>
                  <a:lnTo>
                    <a:pt x="924" y="74"/>
                  </a:lnTo>
                  <a:lnTo>
                    <a:pt x="932" y="77"/>
                  </a:lnTo>
                  <a:lnTo>
                    <a:pt x="939" y="78"/>
                  </a:lnTo>
                  <a:lnTo>
                    <a:pt x="947" y="82"/>
                  </a:lnTo>
                  <a:lnTo>
                    <a:pt x="952" y="83"/>
                  </a:lnTo>
                  <a:lnTo>
                    <a:pt x="957" y="87"/>
                  </a:lnTo>
                  <a:lnTo>
                    <a:pt x="965" y="92"/>
                  </a:lnTo>
                  <a:lnTo>
                    <a:pt x="972" y="96"/>
                  </a:lnTo>
                  <a:lnTo>
                    <a:pt x="978" y="101"/>
                  </a:lnTo>
                  <a:lnTo>
                    <a:pt x="986" y="110"/>
                  </a:lnTo>
                  <a:lnTo>
                    <a:pt x="994" y="116"/>
                  </a:lnTo>
                  <a:lnTo>
                    <a:pt x="1003" y="124"/>
                  </a:lnTo>
                  <a:lnTo>
                    <a:pt x="1009" y="131"/>
                  </a:lnTo>
                  <a:lnTo>
                    <a:pt x="1016" y="137"/>
                  </a:lnTo>
                  <a:lnTo>
                    <a:pt x="1022" y="146"/>
                  </a:lnTo>
                  <a:lnTo>
                    <a:pt x="1031" y="152"/>
                  </a:lnTo>
                  <a:lnTo>
                    <a:pt x="1035" y="159"/>
                  </a:lnTo>
                  <a:lnTo>
                    <a:pt x="1040" y="167"/>
                  </a:lnTo>
                  <a:lnTo>
                    <a:pt x="1045" y="173"/>
                  </a:lnTo>
                  <a:lnTo>
                    <a:pt x="1049" y="178"/>
                  </a:lnTo>
                  <a:lnTo>
                    <a:pt x="1052" y="183"/>
                  </a:lnTo>
                  <a:lnTo>
                    <a:pt x="1055" y="188"/>
                  </a:lnTo>
                  <a:lnTo>
                    <a:pt x="1060" y="193"/>
                  </a:lnTo>
                  <a:lnTo>
                    <a:pt x="1065" y="196"/>
                  </a:lnTo>
                  <a:lnTo>
                    <a:pt x="1070" y="201"/>
                  </a:lnTo>
                  <a:lnTo>
                    <a:pt x="1076" y="205"/>
                  </a:lnTo>
                  <a:lnTo>
                    <a:pt x="1085" y="209"/>
                  </a:lnTo>
                  <a:lnTo>
                    <a:pt x="1091" y="213"/>
                  </a:lnTo>
                  <a:lnTo>
                    <a:pt x="1098" y="216"/>
                  </a:lnTo>
                  <a:lnTo>
                    <a:pt x="1104" y="219"/>
                  </a:lnTo>
                  <a:lnTo>
                    <a:pt x="1111" y="223"/>
                  </a:lnTo>
                  <a:lnTo>
                    <a:pt x="1119" y="227"/>
                  </a:lnTo>
                  <a:lnTo>
                    <a:pt x="1126" y="229"/>
                  </a:lnTo>
                  <a:lnTo>
                    <a:pt x="1130" y="231"/>
                  </a:lnTo>
                  <a:lnTo>
                    <a:pt x="1137" y="232"/>
                  </a:lnTo>
                  <a:lnTo>
                    <a:pt x="1144" y="236"/>
                  </a:lnTo>
                  <a:lnTo>
                    <a:pt x="1148" y="237"/>
                  </a:lnTo>
                  <a:lnTo>
                    <a:pt x="1153" y="241"/>
                  </a:lnTo>
                  <a:lnTo>
                    <a:pt x="1158" y="245"/>
                  </a:lnTo>
                  <a:lnTo>
                    <a:pt x="1166" y="250"/>
                  </a:lnTo>
                  <a:lnTo>
                    <a:pt x="1171" y="255"/>
                  </a:lnTo>
                  <a:lnTo>
                    <a:pt x="1180" y="262"/>
                  </a:lnTo>
                  <a:lnTo>
                    <a:pt x="1186" y="270"/>
                  </a:lnTo>
                  <a:lnTo>
                    <a:pt x="1193" y="277"/>
                  </a:lnTo>
                  <a:lnTo>
                    <a:pt x="1199" y="285"/>
                  </a:lnTo>
                  <a:lnTo>
                    <a:pt x="1206" y="291"/>
                  </a:lnTo>
                  <a:lnTo>
                    <a:pt x="1214" y="300"/>
                  </a:lnTo>
                  <a:lnTo>
                    <a:pt x="1221" y="308"/>
                  </a:lnTo>
                  <a:lnTo>
                    <a:pt x="1227" y="314"/>
                  </a:lnTo>
                  <a:lnTo>
                    <a:pt x="1232" y="321"/>
                  </a:lnTo>
                  <a:lnTo>
                    <a:pt x="1239" y="327"/>
                  </a:lnTo>
                  <a:lnTo>
                    <a:pt x="1245" y="334"/>
                  </a:lnTo>
                  <a:lnTo>
                    <a:pt x="1248" y="339"/>
                  </a:lnTo>
                  <a:lnTo>
                    <a:pt x="1257" y="347"/>
                  </a:lnTo>
                  <a:lnTo>
                    <a:pt x="1263" y="355"/>
                  </a:lnTo>
                  <a:lnTo>
                    <a:pt x="1271" y="365"/>
                  </a:lnTo>
                  <a:lnTo>
                    <a:pt x="1281" y="375"/>
                  </a:lnTo>
                  <a:lnTo>
                    <a:pt x="1289" y="385"/>
                  </a:lnTo>
                  <a:lnTo>
                    <a:pt x="1301" y="393"/>
                  </a:lnTo>
                  <a:lnTo>
                    <a:pt x="1311" y="404"/>
                  </a:lnTo>
                  <a:lnTo>
                    <a:pt x="1320" y="414"/>
                  </a:lnTo>
                  <a:lnTo>
                    <a:pt x="1330" y="424"/>
                  </a:lnTo>
                  <a:lnTo>
                    <a:pt x="1340" y="432"/>
                  </a:lnTo>
                  <a:lnTo>
                    <a:pt x="1348" y="440"/>
                  </a:lnTo>
                  <a:lnTo>
                    <a:pt x="1356" y="449"/>
                  </a:lnTo>
                  <a:lnTo>
                    <a:pt x="1365" y="453"/>
                  </a:lnTo>
                  <a:lnTo>
                    <a:pt x="1371" y="458"/>
                  </a:lnTo>
                  <a:lnTo>
                    <a:pt x="1378" y="463"/>
                  </a:lnTo>
                  <a:lnTo>
                    <a:pt x="1383" y="467"/>
                  </a:lnTo>
                  <a:lnTo>
                    <a:pt x="1391" y="472"/>
                  </a:lnTo>
                  <a:lnTo>
                    <a:pt x="1399" y="480"/>
                  </a:lnTo>
                  <a:lnTo>
                    <a:pt x="1407" y="490"/>
                  </a:lnTo>
                  <a:lnTo>
                    <a:pt x="1417" y="501"/>
                  </a:lnTo>
                  <a:lnTo>
                    <a:pt x="1427" y="512"/>
                  </a:lnTo>
                  <a:lnTo>
                    <a:pt x="1437" y="527"/>
                  </a:lnTo>
                  <a:lnTo>
                    <a:pt x="1447" y="542"/>
                  </a:lnTo>
                  <a:lnTo>
                    <a:pt x="1456" y="557"/>
                  </a:lnTo>
                  <a:lnTo>
                    <a:pt x="1466" y="571"/>
                  </a:lnTo>
                  <a:lnTo>
                    <a:pt x="1476" y="586"/>
                  </a:lnTo>
                  <a:lnTo>
                    <a:pt x="1484" y="603"/>
                  </a:lnTo>
                  <a:lnTo>
                    <a:pt x="1491" y="616"/>
                  </a:lnTo>
                  <a:lnTo>
                    <a:pt x="1497" y="630"/>
                  </a:lnTo>
                  <a:lnTo>
                    <a:pt x="1504" y="642"/>
                  </a:lnTo>
                  <a:lnTo>
                    <a:pt x="1509" y="655"/>
                  </a:lnTo>
                  <a:lnTo>
                    <a:pt x="1510" y="665"/>
                  </a:lnTo>
                  <a:lnTo>
                    <a:pt x="1515" y="675"/>
                  </a:lnTo>
                  <a:lnTo>
                    <a:pt x="1519" y="683"/>
                  </a:lnTo>
                  <a:lnTo>
                    <a:pt x="1524" y="693"/>
                  </a:lnTo>
                  <a:lnTo>
                    <a:pt x="1528" y="699"/>
                  </a:lnTo>
                  <a:lnTo>
                    <a:pt x="1533" y="707"/>
                  </a:lnTo>
                  <a:lnTo>
                    <a:pt x="1537" y="712"/>
                  </a:lnTo>
                  <a:lnTo>
                    <a:pt x="1542" y="720"/>
                  </a:lnTo>
                  <a:lnTo>
                    <a:pt x="1546" y="725"/>
                  </a:lnTo>
                  <a:lnTo>
                    <a:pt x="1550" y="730"/>
                  </a:lnTo>
                  <a:lnTo>
                    <a:pt x="1553" y="734"/>
                  </a:lnTo>
                  <a:lnTo>
                    <a:pt x="1556" y="738"/>
                  </a:lnTo>
                  <a:lnTo>
                    <a:pt x="1560" y="745"/>
                  </a:lnTo>
                  <a:lnTo>
                    <a:pt x="1561" y="752"/>
                  </a:lnTo>
                  <a:lnTo>
                    <a:pt x="1560" y="753"/>
                  </a:lnTo>
                  <a:lnTo>
                    <a:pt x="1558" y="756"/>
                  </a:lnTo>
                  <a:lnTo>
                    <a:pt x="1555" y="760"/>
                  </a:lnTo>
                  <a:lnTo>
                    <a:pt x="1553" y="765"/>
                  </a:lnTo>
                  <a:lnTo>
                    <a:pt x="1550" y="770"/>
                  </a:lnTo>
                  <a:lnTo>
                    <a:pt x="1546" y="776"/>
                  </a:lnTo>
                  <a:lnTo>
                    <a:pt x="1543" y="783"/>
                  </a:lnTo>
                  <a:lnTo>
                    <a:pt x="1542" y="789"/>
                  </a:lnTo>
                  <a:lnTo>
                    <a:pt x="1537" y="794"/>
                  </a:lnTo>
                  <a:lnTo>
                    <a:pt x="1535" y="801"/>
                  </a:lnTo>
                  <a:lnTo>
                    <a:pt x="1530" y="807"/>
                  </a:lnTo>
                  <a:lnTo>
                    <a:pt x="1528" y="814"/>
                  </a:lnTo>
                  <a:lnTo>
                    <a:pt x="1525" y="819"/>
                  </a:lnTo>
                  <a:lnTo>
                    <a:pt x="1524" y="825"/>
                  </a:lnTo>
                  <a:lnTo>
                    <a:pt x="1520" y="830"/>
                  </a:lnTo>
                  <a:lnTo>
                    <a:pt x="1520" y="835"/>
                  </a:lnTo>
                  <a:lnTo>
                    <a:pt x="1517" y="837"/>
                  </a:lnTo>
                  <a:lnTo>
                    <a:pt x="1515" y="842"/>
                  </a:lnTo>
                  <a:lnTo>
                    <a:pt x="1512" y="847"/>
                  </a:lnTo>
                  <a:lnTo>
                    <a:pt x="1509" y="853"/>
                  </a:lnTo>
                  <a:lnTo>
                    <a:pt x="1504" y="858"/>
                  </a:lnTo>
                  <a:lnTo>
                    <a:pt x="1499" y="866"/>
                  </a:lnTo>
                  <a:lnTo>
                    <a:pt x="1494" y="873"/>
                  </a:lnTo>
                  <a:lnTo>
                    <a:pt x="1489" y="881"/>
                  </a:lnTo>
                  <a:lnTo>
                    <a:pt x="1483" y="888"/>
                  </a:lnTo>
                  <a:lnTo>
                    <a:pt x="1478" y="896"/>
                  </a:lnTo>
                  <a:lnTo>
                    <a:pt x="1473" y="904"/>
                  </a:lnTo>
                  <a:lnTo>
                    <a:pt x="1466" y="912"/>
                  </a:lnTo>
                  <a:lnTo>
                    <a:pt x="1460" y="920"/>
                  </a:lnTo>
                  <a:lnTo>
                    <a:pt x="1456" y="928"/>
                  </a:lnTo>
                  <a:lnTo>
                    <a:pt x="1450" y="935"/>
                  </a:lnTo>
                  <a:lnTo>
                    <a:pt x="1445" y="943"/>
                  </a:lnTo>
                  <a:lnTo>
                    <a:pt x="1440" y="951"/>
                  </a:lnTo>
                  <a:lnTo>
                    <a:pt x="1435" y="960"/>
                  </a:lnTo>
                  <a:lnTo>
                    <a:pt x="1430" y="969"/>
                  </a:lnTo>
                  <a:lnTo>
                    <a:pt x="1425" y="979"/>
                  </a:lnTo>
                  <a:lnTo>
                    <a:pt x="1420" y="991"/>
                  </a:lnTo>
                  <a:lnTo>
                    <a:pt x="1417" y="1002"/>
                  </a:lnTo>
                  <a:lnTo>
                    <a:pt x="1412" y="1014"/>
                  </a:lnTo>
                  <a:lnTo>
                    <a:pt x="1407" y="1027"/>
                  </a:lnTo>
                  <a:lnTo>
                    <a:pt x="1402" y="1037"/>
                  </a:lnTo>
                  <a:lnTo>
                    <a:pt x="1399" y="1048"/>
                  </a:lnTo>
                  <a:lnTo>
                    <a:pt x="1394" y="1058"/>
                  </a:lnTo>
                  <a:lnTo>
                    <a:pt x="1392" y="1069"/>
                  </a:lnTo>
                  <a:lnTo>
                    <a:pt x="1388" y="1077"/>
                  </a:lnTo>
                  <a:lnTo>
                    <a:pt x="1386" y="1086"/>
                  </a:lnTo>
                  <a:lnTo>
                    <a:pt x="1383" y="1092"/>
                  </a:lnTo>
                  <a:lnTo>
                    <a:pt x="1381" y="1099"/>
                  </a:lnTo>
                  <a:lnTo>
                    <a:pt x="1378" y="1104"/>
                  </a:lnTo>
                  <a:lnTo>
                    <a:pt x="1374" y="1112"/>
                  </a:lnTo>
                  <a:lnTo>
                    <a:pt x="1368" y="1118"/>
                  </a:lnTo>
                  <a:lnTo>
                    <a:pt x="1360" y="1130"/>
                  </a:lnTo>
                  <a:lnTo>
                    <a:pt x="1352" y="1138"/>
                  </a:lnTo>
                  <a:lnTo>
                    <a:pt x="1343" y="1151"/>
                  </a:lnTo>
                  <a:lnTo>
                    <a:pt x="1334" y="1163"/>
                  </a:lnTo>
                  <a:lnTo>
                    <a:pt x="1324" y="1174"/>
                  </a:lnTo>
                  <a:lnTo>
                    <a:pt x="1312" y="1186"/>
                  </a:lnTo>
                  <a:lnTo>
                    <a:pt x="1302" y="1195"/>
                  </a:lnTo>
                  <a:lnTo>
                    <a:pt x="1291" y="1207"/>
                  </a:lnTo>
                  <a:lnTo>
                    <a:pt x="1281" y="1217"/>
                  </a:lnTo>
                  <a:lnTo>
                    <a:pt x="1270" y="1227"/>
                  </a:lnTo>
                  <a:lnTo>
                    <a:pt x="1261" y="1233"/>
                  </a:lnTo>
                  <a:lnTo>
                    <a:pt x="1252" y="1240"/>
                  </a:lnTo>
                  <a:lnTo>
                    <a:pt x="1245" y="1246"/>
                  </a:lnTo>
                  <a:lnTo>
                    <a:pt x="1237" y="1249"/>
                  </a:lnTo>
                  <a:lnTo>
                    <a:pt x="1229" y="1254"/>
                  </a:lnTo>
                  <a:lnTo>
                    <a:pt x="1219" y="1259"/>
                  </a:lnTo>
                  <a:lnTo>
                    <a:pt x="1211" y="1266"/>
                  </a:lnTo>
                  <a:lnTo>
                    <a:pt x="1201" y="1272"/>
                  </a:lnTo>
                  <a:lnTo>
                    <a:pt x="1193" y="1279"/>
                  </a:lnTo>
                  <a:lnTo>
                    <a:pt x="1184" y="1287"/>
                  </a:lnTo>
                  <a:lnTo>
                    <a:pt x="1176" y="1294"/>
                  </a:lnTo>
                  <a:lnTo>
                    <a:pt x="1166" y="1300"/>
                  </a:lnTo>
                  <a:lnTo>
                    <a:pt x="1160" y="1307"/>
                  </a:lnTo>
                  <a:lnTo>
                    <a:pt x="1152" y="1312"/>
                  </a:lnTo>
                  <a:lnTo>
                    <a:pt x="1147" y="1318"/>
                  </a:lnTo>
                  <a:lnTo>
                    <a:pt x="1142" y="1322"/>
                  </a:lnTo>
                  <a:lnTo>
                    <a:pt x="1137" y="1326"/>
                  </a:lnTo>
                  <a:lnTo>
                    <a:pt x="1134" y="1330"/>
                  </a:lnTo>
                  <a:lnTo>
                    <a:pt x="1132" y="1331"/>
                  </a:lnTo>
                  <a:lnTo>
                    <a:pt x="1130" y="1335"/>
                  </a:lnTo>
                  <a:lnTo>
                    <a:pt x="1127" y="1338"/>
                  </a:lnTo>
                  <a:lnTo>
                    <a:pt x="1124" y="1341"/>
                  </a:lnTo>
                  <a:lnTo>
                    <a:pt x="1121" y="1343"/>
                  </a:lnTo>
                  <a:lnTo>
                    <a:pt x="1117" y="1346"/>
                  </a:lnTo>
                  <a:lnTo>
                    <a:pt x="1112" y="1348"/>
                  </a:lnTo>
                  <a:lnTo>
                    <a:pt x="1108" y="1349"/>
                  </a:lnTo>
                  <a:lnTo>
                    <a:pt x="1101" y="1353"/>
                  </a:lnTo>
                  <a:lnTo>
                    <a:pt x="1091" y="1353"/>
                  </a:lnTo>
                  <a:lnTo>
                    <a:pt x="1083" y="1354"/>
                  </a:lnTo>
                  <a:lnTo>
                    <a:pt x="1071" y="1354"/>
                  </a:lnTo>
                  <a:lnTo>
                    <a:pt x="1058" y="1354"/>
                  </a:lnTo>
                  <a:lnTo>
                    <a:pt x="1045" y="1354"/>
                  </a:lnTo>
                  <a:lnTo>
                    <a:pt x="1029" y="1354"/>
                  </a:lnTo>
                  <a:lnTo>
                    <a:pt x="1011" y="1351"/>
                  </a:lnTo>
                  <a:lnTo>
                    <a:pt x="993" y="1349"/>
                  </a:lnTo>
                  <a:lnTo>
                    <a:pt x="976" y="1346"/>
                  </a:lnTo>
                  <a:lnTo>
                    <a:pt x="963" y="1343"/>
                  </a:lnTo>
                  <a:lnTo>
                    <a:pt x="949" y="1338"/>
                  </a:lnTo>
                  <a:lnTo>
                    <a:pt x="934" y="1335"/>
                  </a:lnTo>
                  <a:lnTo>
                    <a:pt x="922" y="1330"/>
                  </a:lnTo>
                  <a:lnTo>
                    <a:pt x="911" y="1325"/>
                  </a:lnTo>
                  <a:lnTo>
                    <a:pt x="899" y="1318"/>
                  </a:lnTo>
                  <a:lnTo>
                    <a:pt x="890" y="1313"/>
                  </a:lnTo>
                  <a:lnTo>
                    <a:pt x="880" y="1305"/>
                  </a:lnTo>
                  <a:lnTo>
                    <a:pt x="870" y="1299"/>
                  </a:lnTo>
                  <a:lnTo>
                    <a:pt x="860" y="1292"/>
                  </a:lnTo>
                  <a:lnTo>
                    <a:pt x="854" y="1285"/>
                  </a:lnTo>
                  <a:lnTo>
                    <a:pt x="845" y="1277"/>
                  </a:lnTo>
                  <a:lnTo>
                    <a:pt x="839" y="1271"/>
                  </a:lnTo>
                  <a:lnTo>
                    <a:pt x="832" y="1263"/>
                  </a:lnTo>
                  <a:lnTo>
                    <a:pt x="824" y="1256"/>
                  </a:lnTo>
                  <a:lnTo>
                    <a:pt x="818" y="1251"/>
                  </a:lnTo>
                  <a:lnTo>
                    <a:pt x="811" y="1248"/>
                  </a:lnTo>
                  <a:lnTo>
                    <a:pt x="803" y="1245"/>
                  </a:lnTo>
                  <a:lnTo>
                    <a:pt x="795" y="1243"/>
                  </a:lnTo>
                  <a:lnTo>
                    <a:pt x="786" y="1241"/>
                  </a:lnTo>
                  <a:lnTo>
                    <a:pt x="780" y="1241"/>
                  </a:lnTo>
                  <a:lnTo>
                    <a:pt x="770" y="1240"/>
                  </a:lnTo>
                  <a:lnTo>
                    <a:pt x="762" y="1240"/>
                  </a:lnTo>
                  <a:lnTo>
                    <a:pt x="752" y="1238"/>
                  </a:lnTo>
                  <a:lnTo>
                    <a:pt x="742" y="1238"/>
                  </a:lnTo>
                  <a:lnTo>
                    <a:pt x="731" y="1236"/>
                  </a:lnTo>
                  <a:lnTo>
                    <a:pt x="721" y="1236"/>
                  </a:lnTo>
                  <a:lnTo>
                    <a:pt x="708" y="1235"/>
                  </a:lnTo>
                  <a:lnTo>
                    <a:pt x="696" y="1233"/>
                  </a:lnTo>
                  <a:lnTo>
                    <a:pt x="683" y="1230"/>
                  </a:lnTo>
                  <a:lnTo>
                    <a:pt x="670" y="1227"/>
                  </a:lnTo>
                  <a:lnTo>
                    <a:pt x="659" y="1222"/>
                  </a:lnTo>
                  <a:lnTo>
                    <a:pt x="647" y="1218"/>
                  </a:lnTo>
                  <a:lnTo>
                    <a:pt x="636" y="1215"/>
                  </a:lnTo>
                  <a:lnTo>
                    <a:pt x="626" y="1210"/>
                  </a:lnTo>
                  <a:lnTo>
                    <a:pt x="616" y="1205"/>
                  </a:lnTo>
                  <a:lnTo>
                    <a:pt x="606" y="1200"/>
                  </a:lnTo>
                  <a:lnTo>
                    <a:pt x="598" y="1194"/>
                  </a:lnTo>
                  <a:lnTo>
                    <a:pt x="590" y="1189"/>
                  </a:lnTo>
                  <a:lnTo>
                    <a:pt x="583" y="1182"/>
                  </a:lnTo>
                  <a:lnTo>
                    <a:pt x="577" y="1177"/>
                  </a:lnTo>
                  <a:lnTo>
                    <a:pt x="570" y="1171"/>
                  </a:lnTo>
                  <a:lnTo>
                    <a:pt x="567" y="1163"/>
                  </a:lnTo>
                  <a:lnTo>
                    <a:pt x="564" y="1156"/>
                  </a:lnTo>
                  <a:lnTo>
                    <a:pt x="560" y="1150"/>
                  </a:lnTo>
                  <a:lnTo>
                    <a:pt x="559" y="1148"/>
                  </a:lnTo>
                  <a:lnTo>
                    <a:pt x="557" y="1146"/>
                  </a:lnTo>
                  <a:lnTo>
                    <a:pt x="552" y="1141"/>
                  </a:lnTo>
                  <a:lnTo>
                    <a:pt x="546" y="1136"/>
                  </a:lnTo>
                  <a:lnTo>
                    <a:pt x="539" y="1130"/>
                  </a:lnTo>
                  <a:lnTo>
                    <a:pt x="531" y="1122"/>
                  </a:lnTo>
                  <a:lnTo>
                    <a:pt x="521" y="1112"/>
                  </a:lnTo>
                  <a:lnTo>
                    <a:pt x="513" y="1104"/>
                  </a:lnTo>
                  <a:lnTo>
                    <a:pt x="501" y="1092"/>
                  </a:lnTo>
                  <a:lnTo>
                    <a:pt x="490" y="1081"/>
                  </a:lnTo>
                  <a:lnTo>
                    <a:pt x="479" y="1069"/>
                  </a:lnTo>
                  <a:lnTo>
                    <a:pt x="467" y="1058"/>
                  </a:lnTo>
                  <a:lnTo>
                    <a:pt x="456" y="1046"/>
                  </a:lnTo>
                  <a:lnTo>
                    <a:pt x="446" y="1033"/>
                  </a:lnTo>
                  <a:lnTo>
                    <a:pt x="434" y="1022"/>
                  </a:lnTo>
                  <a:lnTo>
                    <a:pt x="426" y="1010"/>
                  </a:lnTo>
                  <a:lnTo>
                    <a:pt x="415" y="997"/>
                  </a:lnTo>
                  <a:lnTo>
                    <a:pt x="405" y="989"/>
                  </a:lnTo>
                  <a:lnTo>
                    <a:pt x="395" y="979"/>
                  </a:lnTo>
                  <a:lnTo>
                    <a:pt x="385" y="973"/>
                  </a:lnTo>
                  <a:lnTo>
                    <a:pt x="374" y="964"/>
                  </a:lnTo>
                  <a:lnTo>
                    <a:pt x="364" y="958"/>
                  </a:lnTo>
                  <a:lnTo>
                    <a:pt x="352" y="951"/>
                  </a:lnTo>
                  <a:lnTo>
                    <a:pt x="343" y="946"/>
                  </a:lnTo>
                  <a:lnTo>
                    <a:pt x="331" y="942"/>
                  </a:lnTo>
                  <a:lnTo>
                    <a:pt x="318" y="935"/>
                  </a:lnTo>
                  <a:lnTo>
                    <a:pt x="305" y="930"/>
                  </a:lnTo>
                  <a:lnTo>
                    <a:pt x="292" y="925"/>
                  </a:lnTo>
                  <a:lnTo>
                    <a:pt x="277" y="919"/>
                  </a:lnTo>
                  <a:lnTo>
                    <a:pt x="262" y="914"/>
                  </a:lnTo>
                  <a:lnTo>
                    <a:pt x="248" y="907"/>
                  </a:lnTo>
                  <a:lnTo>
                    <a:pt x="231" y="899"/>
                  </a:lnTo>
                  <a:lnTo>
                    <a:pt x="215" y="891"/>
                  </a:lnTo>
                  <a:lnTo>
                    <a:pt x="200" y="883"/>
                  </a:lnTo>
                  <a:lnTo>
                    <a:pt x="187" y="876"/>
                  </a:lnTo>
                  <a:lnTo>
                    <a:pt x="177" y="869"/>
                  </a:lnTo>
                  <a:lnTo>
                    <a:pt x="166" y="861"/>
                  </a:lnTo>
                  <a:lnTo>
                    <a:pt x="158" y="853"/>
                  </a:lnTo>
                  <a:lnTo>
                    <a:pt x="151" y="847"/>
                  </a:lnTo>
                  <a:lnTo>
                    <a:pt x="144" y="840"/>
                  </a:lnTo>
                  <a:lnTo>
                    <a:pt x="138" y="832"/>
                  </a:lnTo>
                  <a:lnTo>
                    <a:pt x="131" y="825"/>
                  </a:lnTo>
                  <a:lnTo>
                    <a:pt x="126" y="819"/>
                  </a:lnTo>
                  <a:lnTo>
                    <a:pt x="120" y="812"/>
                  </a:lnTo>
                  <a:lnTo>
                    <a:pt x="115" y="802"/>
                  </a:lnTo>
                  <a:lnTo>
                    <a:pt x="108" y="794"/>
                  </a:lnTo>
                  <a:lnTo>
                    <a:pt x="100" y="786"/>
                  </a:lnTo>
                  <a:lnTo>
                    <a:pt x="94" y="778"/>
                  </a:lnTo>
                  <a:lnTo>
                    <a:pt x="84" y="768"/>
                  </a:lnTo>
                  <a:lnTo>
                    <a:pt x="77" y="756"/>
                  </a:lnTo>
                  <a:lnTo>
                    <a:pt x="67" y="748"/>
                  </a:lnTo>
                  <a:lnTo>
                    <a:pt x="61" y="738"/>
                  </a:lnTo>
                  <a:lnTo>
                    <a:pt x="54" y="729"/>
                  </a:lnTo>
                  <a:lnTo>
                    <a:pt x="48" y="719"/>
                  </a:lnTo>
                  <a:lnTo>
                    <a:pt x="41" y="711"/>
                  </a:lnTo>
                  <a:lnTo>
                    <a:pt x="38" y="702"/>
                  </a:lnTo>
                  <a:lnTo>
                    <a:pt x="33" y="694"/>
                  </a:lnTo>
                  <a:lnTo>
                    <a:pt x="28" y="688"/>
                  </a:lnTo>
                  <a:lnTo>
                    <a:pt x="27" y="681"/>
                  </a:lnTo>
                  <a:lnTo>
                    <a:pt x="25" y="676"/>
                  </a:lnTo>
                  <a:lnTo>
                    <a:pt x="23" y="671"/>
                  </a:lnTo>
                  <a:lnTo>
                    <a:pt x="23" y="668"/>
                  </a:lnTo>
                  <a:lnTo>
                    <a:pt x="25" y="665"/>
                  </a:lnTo>
                  <a:lnTo>
                    <a:pt x="28" y="665"/>
                  </a:lnTo>
                  <a:lnTo>
                    <a:pt x="31" y="663"/>
                  </a:lnTo>
                  <a:lnTo>
                    <a:pt x="35" y="661"/>
                  </a:lnTo>
                  <a:lnTo>
                    <a:pt x="40" y="660"/>
                  </a:lnTo>
                  <a:lnTo>
                    <a:pt x="43" y="660"/>
                  </a:lnTo>
                  <a:lnTo>
                    <a:pt x="48" y="658"/>
                  </a:lnTo>
                  <a:lnTo>
                    <a:pt x="53" y="657"/>
                  </a:lnTo>
                  <a:lnTo>
                    <a:pt x="59" y="655"/>
                  </a:lnTo>
                  <a:lnTo>
                    <a:pt x="64" y="653"/>
                  </a:lnTo>
                  <a:lnTo>
                    <a:pt x="69" y="650"/>
                  </a:lnTo>
                  <a:lnTo>
                    <a:pt x="76" y="647"/>
                  </a:lnTo>
                  <a:lnTo>
                    <a:pt x="81" y="643"/>
                  </a:lnTo>
                  <a:lnTo>
                    <a:pt x="87" y="639"/>
                  </a:lnTo>
                  <a:lnTo>
                    <a:pt x="92" y="634"/>
                  </a:lnTo>
                  <a:lnTo>
                    <a:pt x="97" y="629"/>
                  </a:lnTo>
                  <a:lnTo>
                    <a:pt x="102" y="621"/>
                  </a:lnTo>
                  <a:lnTo>
                    <a:pt x="107" y="614"/>
                  </a:lnTo>
                  <a:lnTo>
                    <a:pt x="112" y="606"/>
                  </a:lnTo>
                  <a:lnTo>
                    <a:pt x="115" y="599"/>
                  </a:lnTo>
                  <a:lnTo>
                    <a:pt x="118" y="594"/>
                  </a:lnTo>
                  <a:lnTo>
                    <a:pt x="122" y="591"/>
                  </a:lnTo>
                  <a:lnTo>
                    <a:pt x="128" y="586"/>
                  </a:lnTo>
                  <a:lnTo>
                    <a:pt x="135" y="585"/>
                  </a:lnTo>
                  <a:lnTo>
                    <a:pt x="138" y="585"/>
                  </a:lnTo>
                  <a:lnTo>
                    <a:pt x="141" y="585"/>
                  </a:lnTo>
                  <a:lnTo>
                    <a:pt x="143" y="585"/>
                  </a:lnTo>
                  <a:lnTo>
                    <a:pt x="144" y="583"/>
                  </a:lnTo>
                  <a:lnTo>
                    <a:pt x="144" y="576"/>
                  </a:lnTo>
                  <a:lnTo>
                    <a:pt x="143" y="573"/>
                  </a:lnTo>
                  <a:lnTo>
                    <a:pt x="141" y="571"/>
                  </a:lnTo>
                  <a:lnTo>
                    <a:pt x="140" y="570"/>
                  </a:lnTo>
                  <a:lnTo>
                    <a:pt x="136" y="568"/>
                  </a:lnTo>
                  <a:lnTo>
                    <a:pt x="135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1" name="Freeform 51">
              <a:extLst>
                <a:ext uri="{FF2B5EF4-FFF2-40B4-BE49-F238E27FC236}">
                  <a16:creationId xmlns:a16="http://schemas.microsoft.com/office/drawing/2014/main" id="{ED916FB2-E5AD-6CAC-633A-6A534A529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2355850"/>
              <a:ext cx="1447800" cy="1622425"/>
            </a:xfrm>
            <a:custGeom>
              <a:avLst/>
              <a:gdLst>
                <a:gd name="T0" fmla="*/ 2147483647 w 912"/>
                <a:gd name="T1" fmla="*/ 2147483647 h 1022"/>
                <a:gd name="T2" fmla="*/ 2147483647 w 912"/>
                <a:gd name="T3" fmla="*/ 2147483647 h 1022"/>
                <a:gd name="T4" fmla="*/ 2147483647 w 912"/>
                <a:gd name="T5" fmla="*/ 2147483647 h 1022"/>
                <a:gd name="T6" fmla="*/ 2147483647 w 912"/>
                <a:gd name="T7" fmla="*/ 2147483647 h 1022"/>
                <a:gd name="T8" fmla="*/ 2147483647 w 912"/>
                <a:gd name="T9" fmla="*/ 2147483647 h 1022"/>
                <a:gd name="T10" fmla="*/ 2147483647 w 912"/>
                <a:gd name="T11" fmla="*/ 2147483647 h 1022"/>
                <a:gd name="T12" fmla="*/ 2147483647 w 912"/>
                <a:gd name="T13" fmla="*/ 2147483647 h 1022"/>
                <a:gd name="T14" fmla="*/ 2147483647 w 912"/>
                <a:gd name="T15" fmla="*/ 2147483647 h 1022"/>
                <a:gd name="T16" fmla="*/ 2147483647 w 912"/>
                <a:gd name="T17" fmla="*/ 2147483647 h 1022"/>
                <a:gd name="T18" fmla="*/ 2147483647 w 912"/>
                <a:gd name="T19" fmla="*/ 2147483647 h 1022"/>
                <a:gd name="T20" fmla="*/ 2147483647 w 912"/>
                <a:gd name="T21" fmla="*/ 2147483647 h 1022"/>
                <a:gd name="T22" fmla="*/ 2147483647 w 912"/>
                <a:gd name="T23" fmla="*/ 2147483647 h 1022"/>
                <a:gd name="T24" fmla="*/ 2147483647 w 912"/>
                <a:gd name="T25" fmla="*/ 2147483647 h 1022"/>
                <a:gd name="T26" fmla="*/ 2147483647 w 912"/>
                <a:gd name="T27" fmla="*/ 2147483647 h 1022"/>
                <a:gd name="T28" fmla="*/ 2147483647 w 912"/>
                <a:gd name="T29" fmla="*/ 2147483647 h 1022"/>
                <a:gd name="T30" fmla="*/ 2147483647 w 912"/>
                <a:gd name="T31" fmla="*/ 2147483647 h 1022"/>
                <a:gd name="T32" fmla="*/ 2147483647 w 912"/>
                <a:gd name="T33" fmla="*/ 2147483647 h 1022"/>
                <a:gd name="T34" fmla="*/ 2147483647 w 912"/>
                <a:gd name="T35" fmla="*/ 2147483647 h 1022"/>
                <a:gd name="T36" fmla="*/ 2147483647 w 912"/>
                <a:gd name="T37" fmla="*/ 2147483647 h 1022"/>
                <a:gd name="T38" fmla="*/ 2147483647 w 912"/>
                <a:gd name="T39" fmla="*/ 2147483647 h 1022"/>
                <a:gd name="T40" fmla="*/ 2147483647 w 912"/>
                <a:gd name="T41" fmla="*/ 2147483647 h 1022"/>
                <a:gd name="T42" fmla="*/ 2147483647 w 912"/>
                <a:gd name="T43" fmla="*/ 2147483647 h 1022"/>
                <a:gd name="T44" fmla="*/ 2147483647 w 912"/>
                <a:gd name="T45" fmla="*/ 2147483647 h 1022"/>
                <a:gd name="T46" fmla="*/ 2147483647 w 912"/>
                <a:gd name="T47" fmla="*/ 2147483647 h 1022"/>
                <a:gd name="T48" fmla="*/ 2147483647 w 912"/>
                <a:gd name="T49" fmla="*/ 2147483647 h 1022"/>
                <a:gd name="T50" fmla="*/ 2147483647 w 912"/>
                <a:gd name="T51" fmla="*/ 2147483647 h 1022"/>
                <a:gd name="T52" fmla="*/ 2147483647 w 912"/>
                <a:gd name="T53" fmla="*/ 2147483647 h 1022"/>
                <a:gd name="T54" fmla="*/ 2147483647 w 912"/>
                <a:gd name="T55" fmla="*/ 2147483647 h 1022"/>
                <a:gd name="T56" fmla="*/ 2147483647 w 912"/>
                <a:gd name="T57" fmla="*/ 2147483647 h 1022"/>
                <a:gd name="T58" fmla="*/ 2147483647 w 912"/>
                <a:gd name="T59" fmla="*/ 2147483647 h 1022"/>
                <a:gd name="T60" fmla="*/ 2147483647 w 912"/>
                <a:gd name="T61" fmla="*/ 2147483647 h 1022"/>
                <a:gd name="T62" fmla="*/ 2147483647 w 912"/>
                <a:gd name="T63" fmla="*/ 2147483647 h 1022"/>
                <a:gd name="T64" fmla="*/ 2147483647 w 912"/>
                <a:gd name="T65" fmla="*/ 2147483647 h 1022"/>
                <a:gd name="T66" fmla="*/ 2147483647 w 912"/>
                <a:gd name="T67" fmla="*/ 2147483647 h 1022"/>
                <a:gd name="T68" fmla="*/ 2147483647 w 912"/>
                <a:gd name="T69" fmla="*/ 2147483647 h 1022"/>
                <a:gd name="T70" fmla="*/ 2147483647 w 912"/>
                <a:gd name="T71" fmla="*/ 2147483647 h 1022"/>
                <a:gd name="T72" fmla="*/ 2147483647 w 912"/>
                <a:gd name="T73" fmla="*/ 2147483647 h 1022"/>
                <a:gd name="T74" fmla="*/ 2147483647 w 912"/>
                <a:gd name="T75" fmla="*/ 2147483647 h 1022"/>
                <a:gd name="T76" fmla="*/ 2147483647 w 912"/>
                <a:gd name="T77" fmla="*/ 2147483647 h 1022"/>
                <a:gd name="T78" fmla="*/ 2147483647 w 912"/>
                <a:gd name="T79" fmla="*/ 2147483647 h 1022"/>
                <a:gd name="T80" fmla="*/ 2147483647 w 912"/>
                <a:gd name="T81" fmla="*/ 2147483647 h 1022"/>
                <a:gd name="T82" fmla="*/ 2147483647 w 912"/>
                <a:gd name="T83" fmla="*/ 2147483647 h 1022"/>
                <a:gd name="T84" fmla="*/ 2147483647 w 912"/>
                <a:gd name="T85" fmla="*/ 2147483647 h 1022"/>
                <a:gd name="T86" fmla="*/ 2147483647 w 912"/>
                <a:gd name="T87" fmla="*/ 2147483647 h 1022"/>
                <a:gd name="T88" fmla="*/ 2147483647 w 912"/>
                <a:gd name="T89" fmla="*/ 2147483647 h 1022"/>
                <a:gd name="T90" fmla="*/ 2147483647 w 912"/>
                <a:gd name="T91" fmla="*/ 2147483647 h 1022"/>
                <a:gd name="T92" fmla="*/ 2147483647 w 912"/>
                <a:gd name="T93" fmla="*/ 2147483647 h 1022"/>
                <a:gd name="T94" fmla="*/ 2147483647 w 912"/>
                <a:gd name="T95" fmla="*/ 2147483647 h 1022"/>
                <a:gd name="T96" fmla="*/ 2147483647 w 912"/>
                <a:gd name="T97" fmla="*/ 2147483647 h 1022"/>
                <a:gd name="T98" fmla="*/ 2147483647 w 912"/>
                <a:gd name="T99" fmla="*/ 2147483647 h 1022"/>
                <a:gd name="T100" fmla="*/ 2147483647 w 912"/>
                <a:gd name="T101" fmla="*/ 2147483647 h 1022"/>
                <a:gd name="T102" fmla="*/ 2147483647 w 912"/>
                <a:gd name="T103" fmla="*/ 2147483647 h 1022"/>
                <a:gd name="T104" fmla="*/ 2147483647 w 912"/>
                <a:gd name="T105" fmla="*/ 2147483647 h 1022"/>
                <a:gd name="T106" fmla="*/ 2147483647 w 912"/>
                <a:gd name="T107" fmla="*/ 2147483647 h 1022"/>
                <a:gd name="T108" fmla="*/ 2147483647 w 912"/>
                <a:gd name="T109" fmla="*/ 2147483647 h 1022"/>
                <a:gd name="T110" fmla="*/ 2147483647 w 912"/>
                <a:gd name="T111" fmla="*/ 2147483647 h 1022"/>
                <a:gd name="T112" fmla="*/ 2147483647 w 912"/>
                <a:gd name="T113" fmla="*/ 2147483647 h 1022"/>
                <a:gd name="T114" fmla="*/ 2147483647 w 912"/>
                <a:gd name="T115" fmla="*/ 2147483647 h 1022"/>
                <a:gd name="T116" fmla="*/ 2147483647 w 912"/>
                <a:gd name="T117" fmla="*/ 2147483647 h 1022"/>
                <a:gd name="T118" fmla="*/ 2147483647 w 912"/>
                <a:gd name="T119" fmla="*/ 2147483647 h 1022"/>
                <a:gd name="T120" fmla="*/ 2147483647 w 912"/>
                <a:gd name="T121" fmla="*/ 2147483647 h 1022"/>
                <a:gd name="T122" fmla="*/ 2147483647 w 912"/>
                <a:gd name="T123" fmla="*/ 2147483647 h 1022"/>
                <a:gd name="T124" fmla="*/ 2147483647 w 912"/>
                <a:gd name="T125" fmla="*/ 2147483647 h 10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2"/>
                <a:gd name="T190" fmla="*/ 0 h 1022"/>
                <a:gd name="T191" fmla="*/ 912 w 912"/>
                <a:gd name="T192" fmla="*/ 1022 h 10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2" h="1022">
                  <a:moveTo>
                    <a:pt x="0" y="460"/>
                  </a:moveTo>
                  <a:lnTo>
                    <a:pt x="0" y="458"/>
                  </a:lnTo>
                  <a:lnTo>
                    <a:pt x="2" y="454"/>
                  </a:lnTo>
                  <a:lnTo>
                    <a:pt x="2" y="447"/>
                  </a:lnTo>
                  <a:lnTo>
                    <a:pt x="5" y="440"/>
                  </a:lnTo>
                  <a:lnTo>
                    <a:pt x="7" y="429"/>
                  </a:lnTo>
                  <a:lnTo>
                    <a:pt x="10" y="419"/>
                  </a:lnTo>
                  <a:lnTo>
                    <a:pt x="12" y="406"/>
                  </a:lnTo>
                  <a:lnTo>
                    <a:pt x="16" y="393"/>
                  </a:lnTo>
                  <a:lnTo>
                    <a:pt x="18" y="378"/>
                  </a:lnTo>
                  <a:lnTo>
                    <a:pt x="23" y="363"/>
                  </a:lnTo>
                  <a:lnTo>
                    <a:pt x="25" y="347"/>
                  </a:lnTo>
                  <a:lnTo>
                    <a:pt x="30" y="332"/>
                  </a:lnTo>
                  <a:lnTo>
                    <a:pt x="31" y="316"/>
                  </a:lnTo>
                  <a:lnTo>
                    <a:pt x="33" y="301"/>
                  </a:lnTo>
                  <a:lnTo>
                    <a:pt x="36" y="288"/>
                  </a:lnTo>
                  <a:lnTo>
                    <a:pt x="38" y="275"/>
                  </a:lnTo>
                  <a:lnTo>
                    <a:pt x="39" y="262"/>
                  </a:lnTo>
                  <a:lnTo>
                    <a:pt x="41" y="249"/>
                  </a:lnTo>
                  <a:lnTo>
                    <a:pt x="43" y="237"/>
                  </a:lnTo>
                  <a:lnTo>
                    <a:pt x="46" y="227"/>
                  </a:lnTo>
                  <a:lnTo>
                    <a:pt x="49" y="216"/>
                  </a:lnTo>
                  <a:lnTo>
                    <a:pt x="51" y="206"/>
                  </a:lnTo>
                  <a:lnTo>
                    <a:pt x="54" y="196"/>
                  </a:lnTo>
                  <a:lnTo>
                    <a:pt x="57" y="188"/>
                  </a:lnTo>
                  <a:lnTo>
                    <a:pt x="59" y="178"/>
                  </a:lnTo>
                  <a:lnTo>
                    <a:pt x="62" y="170"/>
                  </a:lnTo>
                  <a:lnTo>
                    <a:pt x="64" y="160"/>
                  </a:lnTo>
                  <a:lnTo>
                    <a:pt x="67" y="152"/>
                  </a:lnTo>
                  <a:lnTo>
                    <a:pt x="69" y="144"/>
                  </a:lnTo>
                  <a:lnTo>
                    <a:pt x="71" y="136"/>
                  </a:lnTo>
                  <a:lnTo>
                    <a:pt x="71" y="128"/>
                  </a:lnTo>
                  <a:lnTo>
                    <a:pt x="71" y="119"/>
                  </a:lnTo>
                  <a:lnTo>
                    <a:pt x="71" y="110"/>
                  </a:lnTo>
                  <a:lnTo>
                    <a:pt x="71" y="101"/>
                  </a:lnTo>
                  <a:lnTo>
                    <a:pt x="71" y="92"/>
                  </a:lnTo>
                  <a:lnTo>
                    <a:pt x="71" y="82"/>
                  </a:lnTo>
                  <a:lnTo>
                    <a:pt x="71" y="72"/>
                  </a:lnTo>
                  <a:lnTo>
                    <a:pt x="71" y="62"/>
                  </a:lnTo>
                  <a:lnTo>
                    <a:pt x="71" y="52"/>
                  </a:lnTo>
                  <a:lnTo>
                    <a:pt x="72" y="46"/>
                  </a:lnTo>
                  <a:lnTo>
                    <a:pt x="72" y="36"/>
                  </a:lnTo>
                  <a:lnTo>
                    <a:pt x="72" y="29"/>
                  </a:lnTo>
                  <a:lnTo>
                    <a:pt x="72" y="21"/>
                  </a:lnTo>
                  <a:lnTo>
                    <a:pt x="74" y="15"/>
                  </a:lnTo>
                  <a:lnTo>
                    <a:pt x="74" y="10"/>
                  </a:lnTo>
                  <a:lnTo>
                    <a:pt x="75" y="6"/>
                  </a:lnTo>
                  <a:lnTo>
                    <a:pt x="77" y="3"/>
                  </a:lnTo>
                  <a:lnTo>
                    <a:pt x="80" y="1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2" y="1"/>
                  </a:lnTo>
                  <a:lnTo>
                    <a:pt x="97" y="5"/>
                  </a:lnTo>
                  <a:lnTo>
                    <a:pt x="102" y="6"/>
                  </a:lnTo>
                  <a:lnTo>
                    <a:pt x="107" y="10"/>
                  </a:lnTo>
                  <a:lnTo>
                    <a:pt x="110" y="11"/>
                  </a:lnTo>
                  <a:lnTo>
                    <a:pt x="116" y="11"/>
                  </a:lnTo>
                  <a:lnTo>
                    <a:pt x="118" y="11"/>
                  </a:lnTo>
                  <a:lnTo>
                    <a:pt x="123" y="11"/>
                  </a:lnTo>
                  <a:lnTo>
                    <a:pt x="126" y="11"/>
                  </a:lnTo>
                  <a:lnTo>
                    <a:pt x="131" y="13"/>
                  </a:lnTo>
                  <a:lnTo>
                    <a:pt x="138" y="13"/>
                  </a:lnTo>
                  <a:lnTo>
                    <a:pt x="146" y="15"/>
                  </a:lnTo>
                  <a:lnTo>
                    <a:pt x="152" y="15"/>
                  </a:lnTo>
                  <a:lnTo>
                    <a:pt x="162" y="16"/>
                  </a:lnTo>
                  <a:lnTo>
                    <a:pt x="169" y="18"/>
                  </a:lnTo>
                  <a:lnTo>
                    <a:pt x="180" y="19"/>
                  </a:lnTo>
                  <a:lnTo>
                    <a:pt x="188" y="21"/>
                  </a:lnTo>
                  <a:lnTo>
                    <a:pt x="200" y="23"/>
                  </a:lnTo>
                  <a:lnTo>
                    <a:pt x="211" y="26"/>
                  </a:lnTo>
                  <a:lnTo>
                    <a:pt x="223" y="28"/>
                  </a:lnTo>
                  <a:lnTo>
                    <a:pt x="234" y="29"/>
                  </a:lnTo>
                  <a:lnTo>
                    <a:pt x="247" y="33"/>
                  </a:lnTo>
                  <a:lnTo>
                    <a:pt x="259" y="34"/>
                  </a:lnTo>
                  <a:lnTo>
                    <a:pt x="272" y="36"/>
                  </a:lnTo>
                  <a:lnTo>
                    <a:pt x="283" y="38"/>
                  </a:lnTo>
                  <a:lnTo>
                    <a:pt x="298" y="41"/>
                  </a:lnTo>
                  <a:lnTo>
                    <a:pt x="310" y="42"/>
                  </a:lnTo>
                  <a:lnTo>
                    <a:pt x="323" y="44"/>
                  </a:lnTo>
                  <a:lnTo>
                    <a:pt x="334" y="47"/>
                  </a:lnTo>
                  <a:lnTo>
                    <a:pt x="346" y="49"/>
                  </a:lnTo>
                  <a:lnTo>
                    <a:pt x="357" y="51"/>
                  </a:lnTo>
                  <a:lnTo>
                    <a:pt x="369" y="51"/>
                  </a:lnTo>
                  <a:lnTo>
                    <a:pt x="380" y="52"/>
                  </a:lnTo>
                  <a:lnTo>
                    <a:pt x="392" y="54"/>
                  </a:lnTo>
                  <a:lnTo>
                    <a:pt x="401" y="56"/>
                  </a:lnTo>
                  <a:lnTo>
                    <a:pt x="413" y="57"/>
                  </a:lnTo>
                  <a:lnTo>
                    <a:pt x="423" y="57"/>
                  </a:lnTo>
                  <a:lnTo>
                    <a:pt x="433" y="59"/>
                  </a:lnTo>
                  <a:lnTo>
                    <a:pt x="441" y="59"/>
                  </a:lnTo>
                  <a:lnTo>
                    <a:pt x="452" y="59"/>
                  </a:lnTo>
                  <a:lnTo>
                    <a:pt x="464" y="60"/>
                  </a:lnTo>
                  <a:lnTo>
                    <a:pt x="477" y="64"/>
                  </a:lnTo>
                  <a:lnTo>
                    <a:pt x="491" y="65"/>
                  </a:lnTo>
                  <a:lnTo>
                    <a:pt x="505" y="67"/>
                  </a:lnTo>
                  <a:lnTo>
                    <a:pt x="518" y="70"/>
                  </a:lnTo>
                  <a:lnTo>
                    <a:pt x="532" y="72"/>
                  </a:lnTo>
                  <a:lnTo>
                    <a:pt x="546" y="75"/>
                  </a:lnTo>
                  <a:lnTo>
                    <a:pt x="559" y="77"/>
                  </a:lnTo>
                  <a:lnTo>
                    <a:pt x="570" y="80"/>
                  </a:lnTo>
                  <a:lnTo>
                    <a:pt x="583" y="83"/>
                  </a:lnTo>
                  <a:lnTo>
                    <a:pt x="593" y="85"/>
                  </a:lnTo>
                  <a:lnTo>
                    <a:pt x="601" y="87"/>
                  </a:lnTo>
                  <a:lnTo>
                    <a:pt x="609" y="88"/>
                  </a:lnTo>
                  <a:lnTo>
                    <a:pt x="616" y="90"/>
                  </a:lnTo>
                  <a:lnTo>
                    <a:pt x="621" y="92"/>
                  </a:lnTo>
                  <a:lnTo>
                    <a:pt x="629" y="93"/>
                  </a:lnTo>
                  <a:lnTo>
                    <a:pt x="636" y="93"/>
                  </a:lnTo>
                  <a:lnTo>
                    <a:pt x="644" y="96"/>
                  </a:lnTo>
                  <a:lnTo>
                    <a:pt x="652" y="96"/>
                  </a:lnTo>
                  <a:lnTo>
                    <a:pt x="662" y="98"/>
                  </a:lnTo>
                  <a:lnTo>
                    <a:pt x="670" y="100"/>
                  </a:lnTo>
                  <a:lnTo>
                    <a:pt x="680" y="103"/>
                  </a:lnTo>
                  <a:lnTo>
                    <a:pt x="688" y="103"/>
                  </a:lnTo>
                  <a:lnTo>
                    <a:pt x="696" y="105"/>
                  </a:lnTo>
                  <a:lnTo>
                    <a:pt x="704" y="106"/>
                  </a:lnTo>
                  <a:lnTo>
                    <a:pt x="713" y="108"/>
                  </a:lnTo>
                  <a:lnTo>
                    <a:pt x="719" y="108"/>
                  </a:lnTo>
                  <a:lnTo>
                    <a:pt x="726" y="110"/>
                  </a:lnTo>
                  <a:lnTo>
                    <a:pt x="729" y="110"/>
                  </a:lnTo>
                  <a:lnTo>
                    <a:pt x="734" y="110"/>
                  </a:lnTo>
                  <a:lnTo>
                    <a:pt x="739" y="110"/>
                  </a:lnTo>
                  <a:lnTo>
                    <a:pt x="745" y="113"/>
                  </a:lnTo>
                  <a:lnTo>
                    <a:pt x="752" y="118"/>
                  </a:lnTo>
                  <a:lnTo>
                    <a:pt x="760" y="123"/>
                  </a:lnTo>
                  <a:lnTo>
                    <a:pt x="763" y="124"/>
                  </a:lnTo>
                  <a:lnTo>
                    <a:pt x="767" y="126"/>
                  </a:lnTo>
                  <a:lnTo>
                    <a:pt x="772" y="129"/>
                  </a:lnTo>
                  <a:lnTo>
                    <a:pt x="776" y="131"/>
                  </a:lnTo>
                  <a:lnTo>
                    <a:pt x="780" y="133"/>
                  </a:lnTo>
                  <a:lnTo>
                    <a:pt x="785" y="134"/>
                  </a:lnTo>
                  <a:lnTo>
                    <a:pt x="790" y="134"/>
                  </a:lnTo>
                  <a:lnTo>
                    <a:pt x="794" y="136"/>
                  </a:lnTo>
                  <a:lnTo>
                    <a:pt x="799" y="136"/>
                  </a:lnTo>
                  <a:lnTo>
                    <a:pt x="808" y="136"/>
                  </a:lnTo>
                  <a:lnTo>
                    <a:pt x="814" y="136"/>
                  </a:lnTo>
                  <a:lnTo>
                    <a:pt x="824" y="137"/>
                  </a:lnTo>
                  <a:lnTo>
                    <a:pt x="832" y="137"/>
                  </a:lnTo>
                  <a:lnTo>
                    <a:pt x="842" y="137"/>
                  </a:lnTo>
                  <a:lnTo>
                    <a:pt x="850" y="139"/>
                  </a:lnTo>
                  <a:lnTo>
                    <a:pt x="862" y="141"/>
                  </a:lnTo>
                  <a:lnTo>
                    <a:pt x="870" y="141"/>
                  </a:lnTo>
                  <a:lnTo>
                    <a:pt x="880" y="142"/>
                  </a:lnTo>
                  <a:lnTo>
                    <a:pt x="886" y="142"/>
                  </a:lnTo>
                  <a:lnTo>
                    <a:pt x="894" y="144"/>
                  </a:lnTo>
                  <a:lnTo>
                    <a:pt x="901" y="146"/>
                  </a:lnTo>
                  <a:lnTo>
                    <a:pt x="908" y="147"/>
                  </a:lnTo>
                  <a:lnTo>
                    <a:pt x="911" y="149"/>
                  </a:lnTo>
                  <a:lnTo>
                    <a:pt x="912" y="151"/>
                  </a:lnTo>
                  <a:lnTo>
                    <a:pt x="912" y="152"/>
                  </a:lnTo>
                  <a:lnTo>
                    <a:pt x="912" y="159"/>
                  </a:lnTo>
                  <a:lnTo>
                    <a:pt x="911" y="160"/>
                  </a:lnTo>
                  <a:lnTo>
                    <a:pt x="911" y="165"/>
                  </a:lnTo>
                  <a:lnTo>
                    <a:pt x="909" y="169"/>
                  </a:lnTo>
                  <a:lnTo>
                    <a:pt x="909" y="173"/>
                  </a:lnTo>
                  <a:lnTo>
                    <a:pt x="908" y="178"/>
                  </a:lnTo>
                  <a:lnTo>
                    <a:pt x="904" y="185"/>
                  </a:lnTo>
                  <a:lnTo>
                    <a:pt x="903" y="191"/>
                  </a:lnTo>
                  <a:lnTo>
                    <a:pt x="901" y="198"/>
                  </a:lnTo>
                  <a:lnTo>
                    <a:pt x="898" y="206"/>
                  </a:lnTo>
                  <a:lnTo>
                    <a:pt x="896" y="214"/>
                  </a:lnTo>
                  <a:lnTo>
                    <a:pt x="893" y="226"/>
                  </a:lnTo>
                  <a:lnTo>
                    <a:pt x="891" y="237"/>
                  </a:lnTo>
                  <a:lnTo>
                    <a:pt x="888" y="249"/>
                  </a:lnTo>
                  <a:lnTo>
                    <a:pt x="885" y="260"/>
                  </a:lnTo>
                  <a:lnTo>
                    <a:pt x="881" y="273"/>
                  </a:lnTo>
                  <a:lnTo>
                    <a:pt x="878" y="286"/>
                  </a:lnTo>
                  <a:lnTo>
                    <a:pt x="875" y="298"/>
                  </a:lnTo>
                  <a:lnTo>
                    <a:pt x="871" y="309"/>
                  </a:lnTo>
                  <a:lnTo>
                    <a:pt x="868" y="322"/>
                  </a:lnTo>
                  <a:lnTo>
                    <a:pt x="867" y="334"/>
                  </a:lnTo>
                  <a:lnTo>
                    <a:pt x="863" y="345"/>
                  </a:lnTo>
                  <a:lnTo>
                    <a:pt x="860" y="357"/>
                  </a:lnTo>
                  <a:lnTo>
                    <a:pt x="857" y="367"/>
                  </a:lnTo>
                  <a:lnTo>
                    <a:pt x="855" y="377"/>
                  </a:lnTo>
                  <a:lnTo>
                    <a:pt x="852" y="386"/>
                  </a:lnTo>
                  <a:lnTo>
                    <a:pt x="850" y="395"/>
                  </a:lnTo>
                  <a:lnTo>
                    <a:pt x="849" y="401"/>
                  </a:lnTo>
                  <a:lnTo>
                    <a:pt x="847" y="409"/>
                  </a:lnTo>
                  <a:lnTo>
                    <a:pt x="847" y="414"/>
                  </a:lnTo>
                  <a:lnTo>
                    <a:pt x="845" y="421"/>
                  </a:lnTo>
                  <a:lnTo>
                    <a:pt x="844" y="429"/>
                  </a:lnTo>
                  <a:lnTo>
                    <a:pt x="844" y="439"/>
                  </a:lnTo>
                  <a:lnTo>
                    <a:pt x="842" y="449"/>
                  </a:lnTo>
                  <a:lnTo>
                    <a:pt x="842" y="458"/>
                  </a:lnTo>
                  <a:lnTo>
                    <a:pt x="840" y="470"/>
                  </a:lnTo>
                  <a:lnTo>
                    <a:pt x="840" y="481"/>
                  </a:lnTo>
                  <a:lnTo>
                    <a:pt x="839" y="493"/>
                  </a:lnTo>
                  <a:lnTo>
                    <a:pt x="839" y="503"/>
                  </a:lnTo>
                  <a:lnTo>
                    <a:pt x="837" y="512"/>
                  </a:lnTo>
                  <a:lnTo>
                    <a:pt x="837" y="524"/>
                  </a:lnTo>
                  <a:lnTo>
                    <a:pt x="835" y="534"/>
                  </a:lnTo>
                  <a:lnTo>
                    <a:pt x="834" y="544"/>
                  </a:lnTo>
                  <a:lnTo>
                    <a:pt x="832" y="552"/>
                  </a:lnTo>
                  <a:lnTo>
                    <a:pt x="832" y="560"/>
                  </a:lnTo>
                  <a:lnTo>
                    <a:pt x="829" y="567"/>
                  </a:lnTo>
                  <a:lnTo>
                    <a:pt x="827" y="578"/>
                  </a:lnTo>
                  <a:lnTo>
                    <a:pt x="824" y="589"/>
                  </a:lnTo>
                  <a:lnTo>
                    <a:pt x="822" y="604"/>
                  </a:lnTo>
                  <a:lnTo>
                    <a:pt x="817" y="619"/>
                  </a:lnTo>
                  <a:lnTo>
                    <a:pt x="814" y="635"/>
                  </a:lnTo>
                  <a:lnTo>
                    <a:pt x="809" y="652"/>
                  </a:lnTo>
                  <a:lnTo>
                    <a:pt x="808" y="670"/>
                  </a:lnTo>
                  <a:lnTo>
                    <a:pt x="803" y="688"/>
                  </a:lnTo>
                  <a:lnTo>
                    <a:pt x="798" y="706"/>
                  </a:lnTo>
                  <a:lnTo>
                    <a:pt x="793" y="722"/>
                  </a:lnTo>
                  <a:lnTo>
                    <a:pt x="790" y="738"/>
                  </a:lnTo>
                  <a:lnTo>
                    <a:pt x="785" y="752"/>
                  </a:lnTo>
                  <a:lnTo>
                    <a:pt x="781" y="766"/>
                  </a:lnTo>
                  <a:lnTo>
                    <a:pt x="776" y="778"/>
                  </a:lnTo>
                  <a:lnTo>
                    <a:pt x="775" y="788"/>
                  </a:lnTo>
                  <a:lnTo>
                    <a:pt x="770" y="794"/>
                  </a:lnTo>
                  <a:lnTo>
                    <a:pt x="768" y="804"/>
                  </a:lnTo>
                  <a:lnTo>
                    <a:pt x="767" y="814"/>
                  </a:lnTo>
                  <a:lnTo>
                    <a:pt x="763" y="827"/>
                  </a:lnTo>
                  <a:lnTo>
                    <a:pt x="762" y="840"/>
                  </a:lnTo>
                  <a:lnTo>
                    <a:pt x="760" y="853"/>
                  </a:lnTo>
                  <a:lnTo>
                    <a:pt x="758" y="870"/>
                  </a:lnTo>
                  <a:lnTo>
                    <a:pt x="757" y="884"/>
                  </a:lnTo>
                  <a:lnTo>
                    <a:pt x="755" y="897"/>
                  </a:lnTo>
                  <a:lnTo>
                    <a:pt x="752" y="912"/>
                  </a:lnTo>
                  <a:lnTo>
                    <a:pt x="750" y="928"/>
                  </a:lnTo>
                  <a:lnTo>
                    <a:pt x="749" y="943"/>
                  </a:lnTo>
                  <a:lnTo>
                    <a:pt x="745" y="955"/>
                  </a:lnTo>
                  <a:lnTo>
                    <a:pt x="742" y="969"/>
                  </a:lnTo>
                  <a:lnTo>
                    <a:pt x="737" y="979"/>
                  </a:lnTo>
                  <a:lnTo>
                    <a:pt x="732" y="991"/>
                  </a:lnTo>
                  <a:lnTo>
                    <a:pt x="727" y="999"/>
                  </a:lnTo>
                  <a:lnTo>
                    <a:pt x="726" y="1007"/>
                  </a:lnTo>
                  <a:lnTo>
                    <a:pt x="722" y="1014"/>
                  </a:lnTo>
                  <a:lnTo>
                    <a:pt x="721" y="1019"/>
                  </a:lnTo>
                  <a:lnTo>
                    <a:pt x="719" y="1022"/>
                  </a:lnTo>
                  <a:lnTo>
                    <a:pt x="718" y="1022"/>
                  </a:lnTo>
                  <a:lnTo>
                    <a:pt x="716" y="1020"/>
                  </a:lnTo>
                  <a:lnTo>
                    <a:pt x="714" y="1019"/>
                  </a:lnTo>
                  <a:lnTo>
                    <a:pt x="711" y="1015"/>
                  </a:lnTo>
                  <a:lnTo>
                    <a:pt x="709" y="1010"/>
                  </a:lnTo>
                  <a:lnTo>
                    <a:pt x="731" y="940"/>
                  </a:lnTo>
                  <a:lnTo>
                    <a:pt x="731" y="933"/>
                  </a:lnTo>
                  <a:lnTo>
                    <a:pt x="731" y="928"/>
                  </a:lnTo>
                  <a:lnTo>
                    <a:pt x="732" y="922"/>
                  </a:lnTo>
                  <a:lnTo>
                    <a:pt x="732" y="915"/>
                  </a:lnTo>
                  <a:lnTo>
                    <a:pt x="734" y="909"/>
                  </a:lnTo>
                  <a:lnTo>
                    <a:pt x="736" y="902"/>
                  </a:lnTo>
                  <a:lnTo>
                    <a:pt x="737" y="896"/>
                  </a:lnTo>
                  <a:lnTo>
                    <a:pt x="739" y="891"/>
                  </a:lnTo>
                  <a:lnTo>
                    <a:pt x="740" y="883"/>
                  </a:lnTo>
                  <a:lnTo>
                    <a:pt x="742" y="874"/>
                  </a:lnTo>
                  <a:lnTo>
                    <a:pt x="744" y="868"/>
                  </a:lnTo>
                  <a:lnTo>
                    <a:pt x="745" y="861"/>
                  </a:lnTo>
                  <a:lnTo>
                    <a:pt x="747" y="853"/>
                  </a:lnTo>
                  <a:lnTo>
                    <a:pt x="749" y="847"/>
                  </a:lnTo>
                  <a:lnTo>
                    <a:pt x="750" y="838"/>
                  </a:lnTo>
                  <a:lnTo>
                    <a:pt x="752" y="830"/>
                  </a:lnTo>
                  <a:lnTo>
                    <a:pt x="752" y="822"/>
                  </a:lnTo>
                  <a:lnTo>
                    <a:pt x="754" y="814"/>
                  </a:lnTo>
                  <a:lnTo>
                    <a:pt x="755" y="806"/>
                  </a:lnTo>
                  <a:lnTo>
                    <a:pt x="758" y="797"/>
                  </a:lnTo>
                  <a:lnTo>
                    <a:pt x="760" y="789"/>
                  </a:lnTo>
                  <a:lnTo>
                    <a:pt x="763" y="781"/>
                  </a:lnTo>
                  <a:lnTo>
                    <a:pt x="767" y="773"/>
                  </a:lnTo>
                  <a:lnTo>
                    <a:pt x="770" y="766"/>
                  </a:lnTo>
                  <a:lnTo>
                    <a:pt x="773" y="757"/>
                  </a:lnTo>
                  <a:lnTo>
                    <a:pt x="776" y="748"/>
                  </a:lnTo>
                  <a:lnTo>
                    <a:pt x="780" y="738"/>
                  </a:lnTo>
                  <a:lnTo>
                    <a:pt x="785" y="729"/>
                  </a:lnTo>
                  <a:lnTo>
                    <a:pt x="786" y="717"/>
                  </a:lnTo>
                  <a:lnTo>
                    <a:pt x="790" y="707"/>
                  </a:lnTo>
                  <a:lnTo>
                    <a:pt x="790" y="696"/>
                  </a:lnTo>
                  <a:lnTo>
                    <a:pt x="793" y="684"/>
                  </a:lnTo>
                  <a:lnTo>
                    <a:pt x="793" y="671"/>
                  </a:lnTo>
                  <a:lnTo>
                    <a:pt x="794" y="660"/>
                  </a:lnTo>
                  <a:lnTo>
                    <a:pt x="798" y="647"/>
                  </a:lnTo>
                  <a:lnTo>
                    <a:pt x="801" y="635"/>
                  </a:lnTo>
                  <a:lnTo>
                    <a:pt x="803" y="622"/>
                  </a:lnTo>
                  <a:lnTo>
                    <a:pt x="806" y="611"/>
                  </a:lnTo>
                  <a:lnTo>
                    <a:pt x="808" y="598"/>
                  </a:lnTo>
                  <a:lnTo>
                    <a:pt x="813" y="586"/>
                  </a:lnTo>
                  <a:lnTo>
                    <a:pt x="814" y="573"/>
                  </a:lnTo>
                  <a:lnTo>
                    <a:pt x="817" y="562"/>
                  </a:lnTo>
                  <a:lnTo>
                    <a:pt x="819" y="550"/>
                  </a:lnTo>
                  <a:lnTo>
                    <a:pt x="822" y="537"/>
                  </a:lnTo>
                  <a:lnTo>
                    <a:pt x="824" y="526"/>
                  </a:lnTo>
                  <a:lnTo>
                    <a:pt x="826" y="514"/>
                  </a:lnTo>
                  <a:lnTo>
                    <a:pt x="827" y="503"/>
                  </a:lnTo>
                  <a:lnTo>
                    <a:pt x="829" y="493"/>
                  </a:lnTo>
                  <a:lnTo>
                    <a:pt x="829" y="480"/>
                  </a:lnTo>
                  <a:lnTo>
                    <a:pt x="829" y="468"/>
                  </a:lnTo>
                  <a:lnTo>
                    <a:pt x="831" y="457"/>
                  </a:lnTo>
                  <a:lnTo>
                    <a:pt x="832" y="447"/>
                  </a:lnTo>
                  <a:lnTo>
                    <a:pt x="834" y="434"/>
                  </a:lnTo>
                  <a:lnTo>
                    <a:pt x="835" y="424"/>
                  </a:lnTo>
                  <a:lnTo>
                    <a:pt x="837" y="414"/>
                  </a:lnTo>
                  <a:lnTo>
                    <a:pt x="840" y="404"/>
                  </a:lnTo>
                  <a:lnTo>
                    <a:pt x="842" y="395"/>
                  </a:lnTo>
                  <a:lnTo>
                    <a:pt x="844" y="386"/>
                  </a:lnTo>
                  <a:lnTo>
                    <a:pt x="845" y="377"/>
                  </a:lnTo>
                  <a:lnTo>
                    <a:pt x="847" y="370"/>
                  </a:lnTo>
                  <a:lnTo>
                    <a:pt x="849" y="363"/>
                  </a:lnTo>
                  <a:lnTo>
                    <a:pt x="850" y="357"/>
                  </a:lnTo>
                  <a:lnTo>
                    <a:pt x="852" y="350"/>
                  </a:lnTo>
                  <a:lnTo>
                    <a:pt x="853" y="347"/>
                  </a:lnTo>
                  <a:lnTo>
                    <a:pt x="853" y="341"/>
                  </a:lnTo>
                  <a:lnTo>
                    <a:pt x="857" y="331"/>
                  </a:lnTo>
                  <a:lnTo>
                    <a:pt x="858" y="321"/>
                  </a:lnTo>
                  <a:lnTo>
                    <a:pt x="863" y="309"/>
                  </a:lnTo>
                  <a:lnTo>
                    <a:pt x="865" y="293"/>
                  </a:lnTo>
                  <a:lnTo>
                    <a:pt x="868" y="280"/>
                  </a:lnTo>
                  <a:lnTo>
                    <a:pt x="873" y="264"/>
                  </a:lnTo>
                  <a:lnTo>
                    <a:pt x="876" y="249"/>
                  </a:lnTo>
                  <a:lnTo>
                    <a:pt x="880" y="231"/>
                  </a:lnTo>
                  <a:lnTo>
                    <a:pt x="883" y="216"/>
                  </a:lnTo>
                  <a:lnTo>
                    <a:pt x="886" y="203"/>
                  </a:lnTo>
                  <a:lnTo>
                    <a:pt x="889" y="191"/>
                  </a:lnTo>
                  <a:lnTo>
                    <a:pt x="891" y="180"/>
                  </a:lnTo>
                  <a:lnTo>
                    <a:pt x="893" y="170"/>
                  </a:lnTo>
                  <a:lnTo>
                    <a:pt x="893" y="165"/>
                  </a:lnTo>
                  <a:lnTo>
                    <a:pt x="893" y="162"/>
                  </a:lnTo>
                  <a:lnTo>
                    <a:pt x="889" y="160"/>
                  </a:lnTo>
                  <a:lnTo>
                    <a:pt x="886" y="159"/>
                  </a:lnTo>
                  <a:lnTo>
                    <a:pt x="883" y="157"/>
                  </a:lnTo>
                  <a:lnTo>
                    <a:pt x="878" y="157"/>
                  </a:lnTo>
                  <a:lnTo>
                    <a:pt x="871" y="155"/>
                  </a:lnTo>
                  <a:lnTo>
                    <a:pt x="867" y="155"/>
                  </a:lnTo>
                  <a:lnTo>
                    <a:pt x="858" y="154"/>
                  </a:lnTo>
                  <a:lnTo>
                    <a:pt x="850" y="154"/>
                  </a:lnTo>
                  <a:lnTo>
                    <a:pt x="842" y="152"/>
                  </a:lnTo>
                  <a:lnTo>
                    <a:pt x="834" y="152"/>
                  </a:lnTo>
                  <a:lnTo>
                    <a:pt x="824" y="151"/>
                  </a:lnTo>
                  <a:lnTo>
                    <a:pt x="814" y="151"/>
                  </a:lnTo>
                  <a:lnTo>
                    <a:pt x="804" y="149"/>
                  </a:lnTo>
                  <a:lnTo>
                    <a:pt x="794" y="147"/>
                  </a:lnTo>
                  <a:lnTo>
                    <a:pt x="786" y="146"/>
                  </a:lnTo>
                  <a:lnTo>
                    <a:pt x="776" y="142"/>
                  </a:lnTo>
                  <a:lnTo>
                    <a:pt x="767" y="139"/>
                  </a:lnTo>
                  <a:lnTo>
                    <a:pt x="757" y="136"/>
                  </a:lnTo>
                  <a:lnTo>
                    <a:pt x="747" y="133"/>
                  </a:lnTo>
                  <a:lnTo>
                    <a:pt x="737" y="131"/>
                  </a:lnTo>
                  <a:lnTo>
                    <a:pt x="729" y="128"/>
                  </a:lnTo>
                  <a:lnTo>
                    <a:pt x="721" y="126"/>
                  </a:lnTo>
                  <a:lnTo>
                    <a:pt x="711" y="123"/>
                  </a:lnTo>
                  <a:lnTo>
                    <a:pt x="704" y="121"/>
                  </a:lnTo>
                  <a:lnTo>
                    <a:pt x="696" y="119"/>
                  </a:lnTo>
                  <a:lnTo>
                    <a:pt x="688" y="116"/>
                  </a:lnTo>
                  <a:lnTo>
                    <a:pt x="680" y="114"/>
                  </a:lnTo>
                  <a:lnTo>
                    <a:pt x="673" y="113"/>
                  </a:lnTo>
                  <a:lnTo>
                    <a:pt x="667" y="111"/>
                  </a:lnTo>
                  <a:lnTo>
                    <a:pt x="659" y="110"/>
                  </a:lnTo>
                  <a:lnTo>
                    <a:pt x="652" y="110"/>
                  </a:lnTo>
                  <a:lnTo>
                    <a:pt x="645" y="108"/>
                  </a:lnTo>
                  <a:lnTo>
                    <a:pt x="637" y="106"/>
                  </a:lnTo>
                  <a:lnTo>
                    <a:pt x="627" y="105"/>
                  </a:lnTo>
                  <a:lnTo>
                    <a:pt x="616" y="101"/>
                  </a:lnTo>
                  <a:lnTo>
                    <a:pt x="604" y="100"/>
                  </a:lnTo>
                  <a:lnTo>
                    <a:pt x="591" y="95"/>
                  </a:lnTo>
                  <a:lnTo>
                    <a:pt x="577" y="92"/>
                  </a:lnTo>
                  <a:lnTo>
                    <a:pt x="560" y="90"/>
                  </a:lnTo>
                  <a:lnTo>
                    <a:pt x="544" y="87"/>
                  </a:lnTo>
                  <a:lnTo>
                    <a:pt x="526" y="82"/>
                  </a:lnTo>
                  <a:lnTo>
                    <a:pt x="508" y="78"/>
                  </a:lnTo>
                  <a:lnTo>
                    <a:pt x="490" y="75"/>
                  </a:lnTo>
                  <a:lnTo>
                    <a:pt x="472" y="72"/>
                  </a:lnTo>
                  <a:lnTo>
                    <a:pt x="452" y="70"/>
                  </a:lnTo>
                  <a:lnTo>
                    <a:pt x="434" y="67"/>
                  </a:lnTo>
                  <a:lnTo>
                    <a:pt x="415" y="65"/>
                  </a:lnTo>
                  <a:lnTo>
                    <a:pt x="396" y="65"/>
                  </a:lnTo>
                  <a:lnTo>
                    <a:pt x="378" y="62"/>
                  </a:lnTo>
                  <a:lnTo>
                    <a:pt x="362" y="60"/>
                  </a:lnTo>
                  <a:lnTo>
                    <a:pt x="344" y="59"/>
                  </a:lnTo>
                  <a:lnTo>
                    <a:pt x="328" y="57"/>
                  </a:lnTo>
                  <a:lnTo>
                    <a:pt x="311" y="54"/>
                  </a:lnTo>
                  <a:lnTo>
                    <a:pt x="297" y="51"/>
                  </a:lnTo>
                  <a:lnTo>
                    <a:pt x="283" y="49"/>
                  </a:lnTo>
                  <a:lnTo>
                    <a:pt x="269" y="46"/>
                  </a:lnTo>
                  <a:lnTo>
                    <a:pt x="254" y="42"/>
                  </a:lnTo>
                  <a:lnTo>
                    <a:pt x="241" y="39"/>
                  </a:lnTo>
                  <a:lnTo>
                    <a:pt x="226" y="36"/>
                  </a:lnTo>
                  <a:lnTo>
                    <a:pt x="215" y="34"/>
                  </a:lnTo>
                  <a:lnTo>
                    <a:pt x="202" y="33"/>
                  </a:lnTo>
                  <a:lnTo>
                    <a:pt x="188" y="29"/>
                  </a:lnTo>
                  <a:lnTo>
                    <a:pt x="177" y="28"/>
                  </a:lnTo>
                  <a:lnTo>
                    <a:pt x="166" y="26"/>
                  </a:lnTo>
                  <a:lnTo>
                    <a:pt x="152" y="24"/>
                  </a:lnTo>
                  <a:lnTo>
                    <a:pt x="143" y="23"/>
                  </a:lnTo>
                  <a:lnTo>
                    <a:pt x="133" y="21"/>
                  </a:lnTo>
                  <a:lnTo>
                    <a:pt x="126" y="21"/>
                  </a:lnTo>
                  <a:lnTo>
                    <a:pt x="118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7" y="19"/>
                  </a:lnTo>
                  <a:lnTo>
                    <a:pt x="92" y="19"/>
                  </a:lnTo>
                  <a:lnTo>
                    <a:pt x="90" y="19"/>
                  </a:lnTo>
                  <a:lnTo>
                    <a:pt x="87" y="21"/>
                  </a:lnTo>
                  <a:lnTo>
                    <a:pt x="84" y="24"/>
                  </a:lnTo>
                  <a:lnTo>
                    <a:pt x="82" y="29"/>
                  </a:lnTo>
                  <a:lnTo>
                    <a:pt x="82" y="33"/>
                  </a:lnTo>
                  <a:lnTo>
                    <a:pt x="80" y="36"/>
                  </a:lnTo>
                  <a:lnTo>
                    <a:pt x="80" y="42"/>
                  </a:lnTo>
                  <a:lnTo>
                    <a:pt x="80" y="51"/>
                  </a:lnTo>
                  <a:lnTo>
                    <a:pt x="80" y="57"/>
                  </a:lnTo>
                  <a:lnTo>
                    <a:pt x="80" y="67"/>
                  </a:lnTo>
                  <a:lnTo>
                    <a:pt x="80" y="77"/>
                  </a:lnTo>
                  <a:lnTo>
                    <a:pt x="80" y="88"/>
                  </a:lnTo>
                  <a:lnTo>
                    <a:pt x="79" y="98"/>
                  </a:lnTo>
                  <a:lnTo>
                    <a:pt x="79" y="110"/>
                  </a:lnTo>
                  <a:lnTo>
                    <a:pt x="77" y="121"/>
                  </a:lnTo>
                  <a:lnTo>
                    <a:pt x="77" y="133"/>
                  </a:lnTo>
                  <a:lnTo>
                    <a:pt x="75" y="144"/>
                  </a:lnTo>
                  <a:lnTo>
                    <a:pt x="74" y="155"/>
                  </a:lnTo>
                  <a:lnTo>
                    <a:pt x="72" y="167"/>
                  </a:lnTo>
                  <a:lnTo>
                    <a:pt x="71" y="178"/>
                  </a:lnTo>
                  <a:lnTo>
                    <a:pt x="69" y="188"/>
                  </a:lnTo>
                  <a:lnTo>
                    <a:pt x="66" y="200"/>
                  </a:lnTo>
                  <a:lnTo>
                    <a:pt x="62" y="211"/>
                  </a:lnTo>
                  <a:lnTo>
                    <a:pt x="61" y="224"/>
                  </a:lnTo>
                  <a:lnTo>
                    <a:pt x="57" y="236"/>
                  </a:lnTo>
                  <a:lnTo>
                    <a:pt x="54" y="247"/>
                  </a:lnTo>
                  <a:lnTo>
                    <a:pt x="51" y="260"/>
                  </a:lnTo>
                  <a:lnTo>
                    <a:pt x="49" y="272"/>
                  </a:lnTo>
                  <a:lnTo>
                    <a:pt x="46" y="285"/>
                  </a:lnTo>
                  <a:lnTo>
                    <a:pt x="44" y="296"/>
                  </a:lnTo>
                  <a:lnTo>
                    <a:pt x="41" y="308"/>
                  </a:lnTo>
                  <a:lnTo>
                    <a:pt x="39" y="319"/>
                  </a:lnTo>
                  <a:lnTo>
                    <a:pt x="38" y="329"/>
                  </a:lnTo>
                  <a:lnTo>
                    <a:pt x="36" y="339"/>
                  </a:lnTo>
                  <a:lnTo>
                    <a:pt x="35" y="349"/>
                  </a:lnTo>
                  <a:lnTo>
                    <a:pt x="35" y="357"/>
                  </a:lnTo>
                  <a:lnTo>
                    <a:pt x="33" y="365"/>
                  </a:lnTo>
                  <a:lnTo>
                    <a:pt x="33" y="373"/>
                  </a:lnTo>
                  <a:lnTo>
                    <a:pt x="31" y="381"/>
                  </a:lnTo>
                  <a:lnTo>
                    <a:pt x="31" y="391"/>
                  </a:lnTo>
                  <a:lnTo>
                    <a:pt x="30" y="399"/>
                  </a:lnTo>
                  <a:lnTo>
                    <a:pt x="30" y="409"/>
                  </a:lnTo>
                  <a:lnTo>
                    <a:pt x="28" y="416"/>
                  </a:lnTo>
                  <a:lnTo>
                    <a:pt x="28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3" y="445"/>
                  </a:lnTo>
                  <a:lnTo>
                    <a:pt x="23" y="450"/>
                  </a:lnTo>
                  <a:lnTo>
                    <a:pt x="23" y="454"/>
                  </a:lnTo>
                  <a:lnTo>
                    <a:pt x="23" y="458"/>
                  </a:lnTo>
                  <a:lnTo>
                    <a:pt x="23" y="460"/>
                  </a:lnTo>
                  <a:lnTo>
                    <a:pt x="23" y="462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2" name="Freeform 52">
              <a:extLst>
                <a:ext uri="{FF2B5EF4-FFF2-40B4-BE49-F238E27FC236}">
                  <a16:creationId xmlns:a16="http://schemas.microsoft.com/office/drawing/2014/main" id="{A6465382-CB24-F3F6-9C3C-EA81F6018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788" y="4708525"/>
              <a:ext cx="231775" cy="139700"/>
            </a:xfrm>
            <a:custGeom>
              <a:avLst/>
              <a:gdLst>
                <a:gd name="T0" fmla="*/ 2147483647 w 146"/>
                <a:gd name="T1" fmla="*/ 0 h 88"/>
                <a:gd name="T2" fmla="*/ 2147483647 w 146"/>
                <a:gd name="T3" fmla="*/ 2147483647 h 88"/>
                <a:gd name="T4" fmla="*/ 2147483647 w 146"/>
                <a:gd name="T5" fmla="*/ 2147483647 h 88"/>
                <a:gd name="T6" fmla="*/ 2147483647 w 146"/>
                <a:gd name="T7" fmla="*/ 2147483647 h 88"/>
                <a:gd name="T8" fmla="*/ 2147483647 w 146"/>
                <a:gd name="T9" fmla="*/ 2147483647 h 88"/>
                <a:gd name="T10" fmla="*/ 2147483647 w 146"/>
                <a:gd name="T11" fmla="*/ 2147483647 h 88"/>
                <a:gd name="T12" fmla="*/ 2147483647 w 146"/>
                <a:gd name="T13" fmla="*/ 2147483647 h 88"/>
                <a:gd name="T14" fmla="*/ 2147483647 w 146"/>
                <a:gd name="T15" fmla="*/ 2147483647 h 88"/>
                <a:gd name="T16" fmla="*/ 2147483647 w 146"/>
                <a:gd name="T17" fmla="*/ 2147483647 h 88"/>
                <a:gd name="T18" fmla="*/ 2147483647 w 146"/>
                <a:gd name="T19" fmla="*/ 2147483647 h 88"/>
                <a:gd name="T20" fmla="*/ 2147483647 w 146"/>
                <a:gd name="T21" fmla="*/ 2147483647 h 88"/>
                <a:gd name="T22" fmla="*/ 2147483647 w 146"/>
                <a:gd name="T23" fmla="*/ 2147483647 h 88"/>
                <a:gd name="T24" fmla="*/ 2147483647 w 146"/>
                <a:gd name="T25" fmla="*/ 2147483647 h 88"/>
                <a:gd name="T26" fmla="*/ 2147483647 w 146"/>
                <a:gd name="T27" fmla="*/ 2147483647 h 88"/>
                <a:gd name="T28" fmla="*/ 2147483647 w 146"/>
                <a:gd name="T29" fmla="*/ 2147483647 h 88"/>
                <a:gd name="T30" fmla="*/ 2147483647 w 146"/>
                <a:gd name="T31" fmla="*/ 2147483647 h 88"/>
                <a:gd name="T32" fmla="*/ 2147483647 w 146"/>
                <a:gd name="T33" fmla="*/ 2147483647 h 88"/>
                <a:gd name="T34" fmla="*/ 2147483647 w 146"/>
                <a:gd name="T35" fmla="*/ 2147483647 h 88"/>
                <a:gd name="T36" fmla="*/ 2147483647 w 146"/>
                <a:gd name="T37" fmla="*/ 2147483647 h 88"/>
                <a:gd name="T38" fmla="*/ 2147483647 w 146"/>
                <a:gd name="T39" fmla="*/ 2147483647 h 88"/>
                <a:gd name="T40" fmla="*/ 2147483647 w 146"/>
                <a:gd name="T41" fmla="*/ 2147483647 h 88"/>
                <a:gd name="T42" fmla="*/ 2147483647 w 146"/>
                <a:gd name="T43" fmla="*/ 2147483647 h 88"/>
                <a:gd name="T44" fmla="*/ 2147483647 w 146"/>
                <a:gd name="T45" fmla="*/ 2147483647 h 88"/>
                <a:gd name="T46" fmla="*/ 2147483647 w 146"/>
                <a:gd name="T47" fmla="*/ 2147483647 h 88"/>
                <a:gd name="T48" fmla="*/ 2147483647 w 146"/>
                <a:gd name="T49" fmla="*/ 2147483647 h 88"/>
                <a:gd name="T50" fmla="*/ 2147483647 w 146"/>
                <a:gd name="T51" fmla="*/ 2147483647 h 88"/>
                <a:gd name="T52" fmla="*/ 0 w 146"/>
                <a:gd name="T53" fmla="*/ 2147483647 h 88"/>
                <a:gd name="T54" fmla="*/ 2147483647 w 146"/>
                <a:gd name="T55" fmla="*/ 2147483647 h 88"/>
                <a:gd name="T56" fmla="*/ 2147483647 w 146"/>
                <a:gd name="T57" fmla="*/ 2147483647 h 88"/>
                <a:gd name="T58" fmla="*/ 2147483647 w 146"/>
                <a:gd name="T59" fmla="*/ 2147483647 h 88"/>
                <a:gd name="T60" fmla="*/ 2147483647 w 146"/>
                <a:gd name="T61" fmla="*/ 2147483647 h 88"/>
                <a:gd name="T62" fmla="*/ 2147483647 w 146"/>
                <a:gd name="T63" fmla="*/ 2147483647 h 88"/>
                <a:gd name="T64" fmla="*/ 2147483647 w 146"/>
                <a:gd name="T65" fmla="*/ 2147483647 h 88"/>
                <a:gd name="T66" fmla="*/ 2147483647 w 146"/>
                <a:gd name="T67" fmla="*/ 2147483647 h 88"/>
                <a:gd name="T68" fmla="*/ 2147483647 w 146"/>
                <a:gd name="T69" fmla="*/ 2147483647 h 88"/>
                <a:gd name="T70" fmla="*/ 2147483647 w 146"/>
                <a:gd name="T71" fmla="*/ 2147483647 h 88"/>
                <a:gd name="T72" fmla="*/ 2147483647 w 146"/>
                <a:gd name="T73" fmla="*/ 2147483647 h 88"/>
                <a:gd name="T74" fmla="*/ 2147483647 w 146"/>
                <a:gd name="T75" fmla="*/ 2147483647 h 88"/>
                <a:gd name="T76" fmla="*/ 2147483647 w 146"/>
                <a:gd name="T77" fmla="*/ 2147483647 h 88"/>
                <a:gd name="T78" fmla="*/ 2147483647 w 146"/>
                <a:gd name="T79" fmla="*/ 2147483647 h 88"/>
                <a:gd name="T80" fmla="*/ 2147483647 w 146"/>
                <a:gd name="T81" fmla="*/ 2147483647 h 88"/>
                <a:gd name="T82" fmla="*/ 2147483647 w 146"/>
                <a:gd name="T83" fmla="*/ 2147483647 h 88"/>
                <a:gd name="T84" fmla="*/ 2147483647 w 146"/>
                <a:gd name="T85" fmla="*/ 2147483647 h 88"/>
                <a:gd name="T86" fmla="*/ 2147483647 w 146"/>
                <a:gd name="T87" fmla="*/ 2147483647 h 88"/>
                <a:gd name="T88" fmla="*/ 2147483647 w 146"/>
                <a:gd name="T89" fmla="*/ 2147483647 h 88"/>
                <a:gd name="T90" fmla="*/ 2147483647 w 146"/>
                <a:gd name="T91" fmla="*/ 2147483647 h 88"/>
                <a:gd name="T92" fmla="*/ 2147483647 w 146"/>
                <a:gd name="T93" fmla="*/ 2147483647 h 88"/>
                <a:gd name="T94" fmla="*/ 2147483647 w 146"/>
                <a:gd name="T95" fmla="*/ 2147483647 h 88"/>
                <a:gd name="T96" fmla="*/ 2147483647 w 146"/>
                <a:gd name="T97" fmla="*/ 2147483647 h 88"/>
                <a:gd name="T98" fmla="*/ 2147483647 w 146"/>
                <a:gd name="T99" fmla="*/ 2147483647 h 88"/>
                <a:gd name="T100" fmla="*/ 2147483647 w 146"/>
                <a:gd name="T101" fmla="*/ 2147483647 h 88"/>
                <a:gd name="T102" fmla="*/ 2147483647 w 146"/>
                <a:gd name="T103" fmla="*/ 2147483647 h 88"/>
                <a:gd name="T104" fmla="*/ 2147483647 w 146"/>
                <a:gd name="T105" fmla="*/ 2147483647 h 88"/>
                <a:gd name="T106" fmla="*/ 2147483647 w 146"/>
                <a:gd name="T107" fmla="*/ 2147483647 h 88"/>
                <a:gd name="T108" fmla="*/ 2147483647 w 146"/>
                <a:gd name="T109" fmla="*/ 2147483647 h 88"/>
                <a:gd name="T110" fmla="*/ 2147483647 w 146"/>
                <a:gd name="T111" fmla="*/ 2147483647 h 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6"/>
                <a:gd name="T169" fmla="*/ 0 h 88"/>
                <a:gd name="T170" fmla="*/ 146 w 146"/>
                <a:gd name="T171" fmla="*/ 88 h 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6" h="88">
                  <a:moveTo>
                    <a:pt x="33" y="0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4" y="2"/>
                  </a:lnTo>
                  <a:lnTo>
                    <a:pt x="61" y="3"/>
                  </a:lnTo>
                  <a:lnTo>
                    <a:pt x="64" y="3"/>
                  </a:lnTo>
                  <a:lnTo>
                    <a:pt x="71" y="5"/>
                  </a:lnTo>
                  <a:lnTo>
                    <a:pt x="75" y="5"/>
                  </a:lnTo>
                  <a:lnTo>
                    <a:pt x="82" y="7"/>
                  </a:lnTo>
                  <a:lnTo>
                    <a:pt x="87" y="7"/>
                  </a:lnTo>
                  <a:lnTo>
                    <a:pt x="92" y="7"/>
                  </a:lnTo>
                  <a:lnTo>
                    <a:pt x="97" y="8"/>
                  </a:lnTo>
                  <a:lnTo>
                    <a:pt x="100" y="8"/>
                  </a:lnTo>
                  <a:lnTo>
                    <a:pt x="107" y="8"/>
                  </a:lnTo>
                  <a:lnTo>
                    <a:pt x="115" y="8"/>
                  </a:lnTo>
                  <a:lnTo>
                    <a:pt x="120" y="7"/>
                  </a:lnTo>
                  <a:lnTo>
                    <a:pt x="128" y="7"/>
                  </a:lnTo>
                  <a:lnTo>
                    <a:pt x="133" y="5"/>
                  </a:lnTo>
                  <a:lnTo>
                    <a:pt x="138" y="5"/>
                  </a:lnTo>
                  <a:lnTo>
                    <a:pt x="141" y="7"/>
                  </a:lnTo>
                  <a:lnTo>
                    <a:pt x="146" y="10"/>
                  </a:lnTo>
                  <a:lnTo>
                    <a:pt x="146" y="18"/>
                  </a:lnTo>
                  <a:lnTo>
                    <a:pt x="144" y="25"/>
                  </a:lnTo>
                  <a:lnTo>
                    <a:pt x="141" y="30"/>
                  </a:lnTo>
                  <a:lnTo>
                    <a:pt x="138" y="33"/>
                  </a:lnTo>
                  <a:lnTo>
                    <a:pt x="134" y="33"/>
                  </a:lnTo>
                  <a:lnTo>
                    <a:pt x="131" y="34"/>
                  </a:lnTo>
                  <a:lnTo>
                    <a:pt x="126" y="34"/>
                  </a:lnTo>
                  <a:lnTo>
                    <a:pt x="121" y="34"/>
                  </a:lnTo>
                  <a:lnTo>
                    <a:pt x="118" y="33"/>
                  </a:lnTo>
                  <a:lnTo>
                    <a:pt x="115" y="33"/>
                  </a:lnTo>
                  <a:lnTo>
                    <a:pt x="111" y="33"/>
                  </a:lnTo>
                  <a:lnTo>
                    <a:pt x="113" y="33"/>
                  </a:lnTo>
                  <a:lnTo>
                    <a:pt x="120" y="34"/>
                  </a:lnTo>
                  <a:lnTo>
                    <a:pt x="126" y="36"/>
                  </a:lnTo>
                  <a:lnTo>
                    <a:pt x="131" y="41"/>
                  </a:lnTo>
                  <a:lnTo>
                    <a:pt x="131" y="44"/>
                  </a:lnTo>
                  <a:lnTo>
                    <a:pt x="129" y="48"/>
                  </a:lnTo>
                  <a:lnTo>
                    <a:pt x="128" y="51"/>
                  </a:lnTo>
                  <a:lnTo>
                    <a:pt x="126" y="54"/>
                  </a:lnTo>
                  <a:lnTo>
                    <a:pt x="120" y="54"/>
                  </a:lnTo>
                  <a:lnTo>
                    <a:pt x="113" y="54"/>
                  </a:lnTo>
                  <a:lnTo>
                    <a:pt x="107" y="54"/>
                  </a:lnTo>
                  <a:lnTo>
                    <a:pt x="105" y="54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8" y="56"/>
                  </a:lnTo>
                  <a:lnTo>
                    <a:pt x="121" y="59"/>
                  </a:lnTo>
                  <a:lnTo>
                    <a:pt x="118" y="62"/>
                  </a:lnTo>
                  <a:lnTo>
                    <a:pt x="113" y="66"/>
                  </a:lnTo>
                  <a:lnTo>
                    <a:pt x="107" y="69"/>
                  </a:lnTo>
                  <a:lnTo>
                    <a:pt x="102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7" y="69"/>
                  </a:lnTo>
                  <a:lnTo>
                    <a:pt x="111" y="72"/>
                  </a:lnTo>
                  <a:lnTo>
                    <a:pt x="111" y="74"/>
                  </a:lnTo>
                  <a:lnTo>
                    <a:pt x="113" y="77"/>
                  </a:lnTo>
                  <a:lnTo>
                    <a:pt x="113" y="79"/>
                  </a:lnTo>
                  <a:lnTo>
                    <a:pt x="111" y="84"/>
                  </a:lnTo>
                  <a:lnTo>
                    <a:pt x="105" y="87"/>
                  </a:lnTo>
                  <a:lnTo>
                    <a:pt x="98" y="88"/>
                  </a:lnTo>
                  <a:lnTo>
                    <a:pt x="93" y="88"/>
                  </a:lnTo>
                  <a:lnTo>
                    <a:pt x="85" y="88"/>
                  </a:lnTo>
                  <a:lnTo>
                    <a:pt x="80" y="88"/>
                  </a:lnTo>
                  <a:lnTo>
                    <a:pt x="75" y="88"/>
                  </a:lnTo>
                  <a:lnTo>
                    <a:pt x="71" y="88"/>
                  </a:lnTo>
                  <a:lnTo>
                    <a:pt x="64" y="88"/>
                  </a:lnTo>
                  <a:lnTo>
                    <a:pt x="56" y="87"/>
                  </a:lnTo>
                  <a:lnTo>
                    <a:pt x="49" y="85"/>
                  </a:lnTo>
                  <a:lnTo>
                    <a:pt x="41" y="84"/>
                  </a:lnTo>
                  <a:lnTo>
                    <a:pt x="36" y="84"/>
                  </a:lnTo>
                  <a:lnTo>
                    <a:pt x="30" y="82"/>
                  </a:lnTo>
                  <a:lnTo>
                    <a:pt x="25" y="80"/>
                  </a:lnTo>
                  <a:lnTo>
                    <a:pt x="20" y="79"/>
                  </a:lnTo>
                  <a:lnTo>
                    <a:pt x="16" y="79"/>
                  </a:lnTo>
                  <a:lnTo>
                    <a:pt x="8" y="75"/>
                  </a:lnTo>
                  <a:lnTo>
                    <a:pt x="3" y="74"/>
                  </a:lnTo>
                  <a:lnTo>
                    <a:pt x="0" y="72"/>
                  </a:lnTo>
                  <a:lnTo>
                    <a:pt x="2" y="66"/>
                  </a:lnTo>
                  <a:lnTo>
                    <a:pt x="3" y="66"/>
                  </a:lnTo>
                  <a:lnTo>
                    <a:pt x="7" y="67"/>
                  </a:lnTo>
                  <a:lnTo>
                    <a:pt x="12" y="69"/>
                  </a:lnTo>
                  <a:lnTo>
                    <a:pt x="18" y="70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3" y="77"/>
                  </a:lnTo>
                  <a:lnTo>
                    <a:pt x="36" y="77"/>
                  </a:lnTo>
                  <a:lnTo>
                    <a:pt x="38" y="77"/>
                  </a:lnTo>
                  <a:lnTo>
                    <a:pt x="43" y="77"/>
                  </a:lnTo>
                  <a:lnTo>
                    <a:pt x="48" y="79"/>
                  </a:lnTo>
                  <a:lnTo>
                    <a:pt x="54" y="79"/>
                  </a:lnTo>
                  <a:lnTo>
                    <a:pt x="61" y="80"/>
                  </a:lnTo>
                  <a:lnTo>
                    <a:pt x="67" y="80"/>
                  </a:lnTo>
                  <a:lnTo>
                    <a:pt x="72" y="82"/>
                  </a:lnTo>
                  <a:lnTo>
                    <a:pt x="77" y="82"/>
                  </a:lnTo>
                  <a:lnTo>
                    <a:pt x="80" y="82"/>
                  </a:lnTo>
                  <a:lnTo>
                    <a:pt x="87" y="84"/>
                  </a:lnTo>
                  <a:lnTo>
                    <a:pt x="92" y="82"/>
                  </a:lnTo>
                  <a:lnTo>
                    <a:pt x="95" y="82"/>
                  </a:lnTo>
                  <a:lnTo>
                    <a:pt x="98" y="79"/>
                  </a:lnTo>
                  <a:lnTo>
                    <a:pt x="100" y="75"/>
                  </a:lnTo>
                  <a:lnTo>
                    <a:pt x="102" y="74"/>
                  </a:lnTo>
                  <a:lnTo>
                    <a:pt x="100" y="74"/>
                  </a:lnTo>
                  <a:lnTo>
                    <a:pt x="97" y="70"/>
                  </a:lnTo>
                  <a:lnTo>
                    <a:pt x="95" y="70"/>
                  </a:lnTo>
                  <a:lnTo>
                    <a:pt x="93" y="69"/>
                  </a:lnTo>
                  <a:lnTo>
                    <a:pt x="95" y="67"/>
                  </a:lnTo>
                  <a:lnTo>
                    <a:pt x="98" y="67"/>
                  </a:lnTo>
                  <a:lnTo>
                    <a:pt x="103" y="66"/>
                  </a:lnTo>
                  <a:lnTo>
                    <a:pt x="108" y="66"/>
                  </a:lnTo>
                  <a:lnTo>
                    <a:pt x="110" y="64"/>
                  </a:lnTo>
                  <a:lnTo>
                    <a:pt x="113" y="62"/>
                  </a:lnTo>
                  <a:lnTo>
                    <a:pt x="115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3" y="57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100" y="52"/>
                  </a:lnTo>
                  <a:lnTo>
                    <a:pt x="102" y="51"/>
                  </a:lnTo>
                  <a:lnTo>
                    <a:pt x="103" y="51"/>
                  </a:lnTo>
                  <a:lnTo>
                    <a:pt x="107" y="51"/>
                  </a:lnTo>
                  <a:lnTo>
                    <a:pt x="111" y="51"/>
                  </a:lnTo>
                  <a:lnTo>
                    <a:pt x="118" y="49"/>
                  </a:lnTo>
                  <a:lnTo>
                    <a:pt x="121" y="48"/>
                  </a:lnTo>
                  <a:lnTo>
                    <a:pt x="121" y="43"/>
                  </a:lnTo>
                  <a:lnTo>
                    <a:pt x="121" y="41"/>
                  </a:lnTo>
                  <a:lnTo>
                    <a:pt x="118" y="39"/>
                  </a:lnTo>
                  <a:lnTo>
                    <a:pt x="111" y="38"/>
                  </a:lnTo>
                  <a:lnTo>
                    <a:pt x="105" y="36"/>
                  </a:lnTo>
                  <a:lnTo>
                    <a:pt x="103" y="33"/>
                  </a:lnTo>
                  <a:lnTo>
                    <a:pt x="107" y="30"/>
                  </a:lnTo>
                  <a:lnTo>
                    <a:pt x="113" y="31"/>
                  </a:lnTo>
                  <a:lnTo>
                    <a:pt x="118" y="30"/>
                  </a:lnTo>
                  <a:lnTo>
                    <a:pt x="126" y="30"/>
                  </a:lnTo>
                  <a:lnTo>
                    <a:pt x="133" y="28"/>
                  </a:lnTo>
                  <a:lnTo>
                    <a:pt x="136" y="25"/>
                  </a:lnTo>
                  <a:lnTo>
                    <a:pt x="136" y="20"/>
                  </a:lnTo>
                  <a:lnTo>
                    <a:pt x="136" y="15"/>
                  </a:lnTo>
                  <a:lnTo>
                    <a:pt x="134" y="12"/>
                  </a:lnTo>
                  <a:lnTo>
                    <a:pt x="131" y="10"/>
                  </a:lnTo>
                  <a:lnTo>
                    <a:pt x="128" y="10"/>
                  </a:lnTo>
                  <a:lnTo>
                    <a:pt x="123" y="10"/>
                  </a:lnTo>
                  <a:lnTo>
                    <a:pt x="118" y="10"/>
                  </a:lnTo>
                  <a:lnTo>
                    <a:pt x="113" y="10"/>
                  </a:lnTo>
                  <a:lnTo>
                    <a:pt x="107" y="10"/>
                  </a:lnTo>
                  <a:lnTo>
                    <a:pt x="102" y="12"/>
                  </a:lnTo>
                  <a:lnTo>
                    <a:pt x="97" y="12"/>
                  </a:lnTo>
                  <a:lnTo>
                    <a:pt x="93" y="13"/>
                  </a:lnTo>
                  <a:lnTo>
                    <a:pt x="90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4" y="10"/>
                  </a:lnTo>
                  <a:lnTo>
                    <a:pt x="69" y="10"/>
                  </a:lnTo>
                  <a:lnTo>
                    <a:pt x="64" y="8"/>
                  </a:lnTo>
                  <a:lnTo>
                    <a:pt x="59" y="8"/>
                  </a:lnTo>
                  <a:lnTo>
                    <a:pt x="54" y="7"/>
                  </a:lnTo>
                  <a:lnTo>
                    <a:pt x="48" y="7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3" name="Freeform 53">
              <a:extLst>
                <a:ext uri="{FF2B5EF4-FFF2-40B4-BE49-F238E27FC236}">
                  <a16:creationId xmlns:a16="http://schemas.microsoft.com/office/drawing/2014/main" id="{36A3AE11-5D33-4BB8-0297-314203B1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213" y="4487863"/>
              <a:ext cx="169863" cy="220663"/>
            </a:xfrm>
            <a:custGeom>
              <a:avLst/>
              <a:gdLst>
                <a:gd name="T0" fmla="*/ 2147483647 w 107"/>
                <a:gd name="T1" fmla="*/ 2147483647 h 139"/>
                <a:gd name="T2" fmla="*/ 2147483647 w 107"/>
                <a:gd name="T3" fmla="*/ 2147483647 h 139"/>
                <a:gd name="T4" fmla="*/ 2147483647 w 107"/>
                <a:gd name="T5" fmla="*/ 2147483647 h 139"/>
                <a:gd name="T6" fmla="*/ 2147483647 w 107"/>
                <a:gd name="T7" fmla="*/ 2147483647 h 139"/>
                <a:gd name="T8" fmla="*/ 2147483647 w 107"/>
                <a:gd name="T9" fmla="*/ 2147483647 h 139"/>
                <a:gd name="T10" fmla="*/ 2147483647 w 107"/>
                <a:gd name="T11" fmla="*/ 2147483647 h 139"/>
                <a:gd name="T12" fmla="*/ 2147483647 w 107"/>
                <a:gd name="T13" fmla="*/ 2147483647 h 139"/>
                <a:gd name="T14" fmla="*/ 2147483647 w 107"/>
                <a:gd name="T15" fmla="*/ 2147483647 h 139"/>
                <a:gd name="T16" fmla="*/ 2147483647 w 107"/>
                <a:gd name="T17" fmla="*/ 2147483647 h 139"/>
                <a:gd name="T18" fmla="*/ 2147483647 w 107"/>
                <a:gd name="T19" fmla="*/ 2147483647 h 139"/>
                <a:gd name="T20" fmla="*/ 2147483647 w 107"/>
                <a:gd name="T21" fmla="*/ 2147483647 h 139"/>
                <a:gd name="T22" fmla="*/ 2147483647 w 107"/>
                <a:gd name="T23" fmla="*/ 2147483647 h 139"/>
                <a:gd name="T24" fmla="*/ 2147483647 w 107"/>
                <a:gd name="T25" fmla="*/ 2147483647 h 139"/>
                <a:gd name="T26" fmla="*/ 2147483647 w 107"/>
                <a:gd name="T27" fmla="*/ 2147483647 h 139"/>
                <a:gd name="T28" fmla="*/ 2147483647 w 107"/>
                <a:gd name="T29" fmla="*/ 2147483647 h 139"/>
                <a:gd name="T30" fmla="*/ 2147483647 w 107"/>
                <a:gd name="T31" fmla="*/ 2147483647 h 139"/>
                <a:gd name="T32" fmla="*/ 2147483647 w 107"/>
                <a:gd name="T33" fmla="*/ 2147483647 h 139"/>
                <a:gd name="T34" fmla="*/ 2147483647 w 107"/>
                <a:gd name="T35" fmla="*/ 2147483647 h 139"/>
                <a:gd name="T36" fmla="*/ 2147483647 w 107"/>
                <a:gd name="T37" fmla="*/ 2147483647 h 139"/>
                <a:gd name="T38" fmla="*/ 2147483647 w 107"/>
                <a:gd name="T39" fmla="*/ 2147483647 h 139"/>
                <a:gd name="T40" fmla="*/ 2147483647 w 107"/>
                <a:gd name="T41" fmla="*/ 2147483647 h 139"/>
                <a:gd name="T42" fmla="*/ 2147483647 w 107"/>
                <a:gd name="T43" fmla="*/ 2147483647 h 139"/>
                <a:gd name="T44" fmla="*/ 2147483647 w 107"/>
                <a:gd name="T45" fmla="*/ 2147483647 h 139"/>
                <a:gd name="T46" fmla="*/ 2147483647 w 107"/>
                <a:gd name="T47" fmla="*/ 2147483647 h 139"/>
                <a:gd name="T48" fmla="*/ 2147483647 w 107"/>
                <a:gd name="T49" fmla="*/ 2147483647 h 139"/>
                <a:gd name="T50" fmla="*/ 2147483647 w 107"/>
                <a:gd name="T51" fmla="*/ 2147483647 h 139"/>
                <a:gd name="T52" fmla="*/ 2147483647 w 107"/>
                <a:gd name="T53" fmla="*/ 2147483647 h 139"/>
                <a:gd name="T54" fmla="*/ 2147483647 w 107"/>
                <a:gd name="T55" fmla="*/ 2147483647 h 139"/>
                <a:gd name="T56" fmla="*/ 2147483647 w 107"/>
                <a:gd name="T57" fmla="*/ 2147483647 h 139"/>
                <a:gd name="T58" fmla="*/ 2147483647 w 107"/>
                <a:gd name="T59" fmla="*/ 2147483647 h 139"/>
                <a:gd name="T60" fmla="*/ 2147483647 w 107"/>
                <a:gd name="T61" fmla="*/ 2147483647 h 139"/>
                <a:gd name="T62" fmla="*/ 2147483647 w 107"/>
                <a:gd name="T63" fmla="*/ 2147483647 h 139"/>
                <a:gd name="T64" fmla="*/ 2147483647 w 107"/>
                <a:gd name="T65" fmla="*/ 2147483647 h 139"/>
                <a:gd name="T66" fmla="*/ 2147483647 w 107"/>
                <a:gd name="T67" fmla="*/ 2147483647 h 139"/>
                <a:gd name="T68" fmla="*/ 2147483647 w 107"/>
                <a:gd name="T69" fmla="*/ 2147483647 h 139"/>
                <a:gd name="T70" fmla="*/ 2147483647 w 107"/>
                <a:gd name="T71" fmla="*/ 2147483647 h 139"/>
                <a:gd name="T72" fmla="*/ 2147483647 w 107"/>
                <a:gd name="T73" fmla="*/ 2147483647 h 139"/>
                <a:gd name="T74" fmla="*/ 2147483647 w 107"/>
                <a:gd name="T75" fmla="*/ 2147483647 h 139"/>
                <a:gd name="T76" fmla="*/ 2147483647 w 107"/>
                <a:gd name="T77" fmla="*/ 2147483647 h 139"/>
                <a:gd name="T78" fmla="*/ 2147483647 w 107"/>
                <a:gd name="T79" fmla="*/ 2147483647 h 139"/>
                <a:gd name="T80" fmla="*/ 2147483647 w 107"/>
                <a:gd name="T81" fmla="*/ 2147483647 h 139"/>
                <a:gd name="T82" fmla="*/ 2147483647 w 107"/>
                <a:gd name="T83" fmla="*/ 2147483647 h 139"/>
                <a:gd name="T84" fmla="*/ 2147483647 w 107"/>
                <a:gd name="T85" fmla="*/ 2147483647 h 139"/>
                <a:gd name="T86" fmla="*/ 2147483647 w 107"/>
                <a:gd name="T87" fmla="*/ 2147483647 h 139"/>
                <a:gd name="T88" fmla="*/ 2147483647 w 107"/>
                <a:gd name="T89" fmla="*/ 2147483647 h 139"/>
                <a:gd name="T90" fmla="*/ 2147483647 w 107"/>
                <a:gd name="T91" fmla="*/ 2147483647 h 139"/>
                <a:gd name="T92" fmla="*/ 2147483647 w 107"/>
                <a:gd name="T93" fmla="*/ 2147483647 h 139"/>
                <a:gd name="T94" fmla="*/ 2147483647 w 107"/>
                <a:gd name="T95" fmla="*/ 2147483647 h 139"/>
                <a:gd name="T96" fmla="*/ 2147483647 w 107"/>
                <a:gd name="T97" fmla="*/ 2147483647 h 139"/>
                <a:gd name="T98" fmla="*/ 2147483647 w 107"/>
                <a:gd name="T99" fmla="*/ 2147483647 h 139"/>
                <a:gd name="T100" fmla="*/ 0 w 107"/>
                <a:gd name="T101" fmla="*/ 2147483647 h 1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7"/>
                <a:gd name="T154" fmla="*/ 0 h 139"/>
                <a:gd name="T155" fmla="*/ 107 w 107"/>
                <a:gd name="T156" fmla="*/ 139 h 1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7" h="139">
                  <a:moveTo>
                    <a:pt x="0" y="77"/>
                  </a:moveTo>
                  <a:lnTo>
                    <a:pt x="4" y="80"/>
                  </a:lnTo>
                  <a:lnTo>
                    <a:pt x="7" y="83"/>
                  </a:lnTo>
                  <a:lnTo>
                    <a:pt x="13" y="88"/>
                  </a:lnTo>
                  <a:lnTo>
                    <a:pt x="18" y="93"/>
                  </a:lnTo>
                  <a:lnTo>
                    <a:pt x="23" y="100"/>
                  </a:lnTo>
                  <a:lnTo>
                    <a:pt x="27" y="105"/>
                  </a:lnTo>
                  <a:lnTo>
                    <a:pt x="31" y="110"/>
                  </a:lnTo>
                  <a:lnTo>
                    <a:pt x="33" y="114"/>
                  </a:lnTo>
                  <a:lnTo>
                    <a:pt x="36" y="119"/>
                  </a:lnTo>
                  <a:lnTo>
                    <a:pt x="40" y="124"/>
                  </a:lnTo>
                  <a:lnTo>
                    <a:pt x="43" y="128"/>
                  </a:lnTo>
                  <a:lnTo>
                    <a:pt x="49" y="134"/>
                  </a:lnTo>
                  <a:lnTo>
                    <a:pt x="56" y="139"/>
                  </a:lnTo>
                  <a:lnTo>
                    <a:pt x="59" y="139"/>
                  </a:lnTo>
                  <a:lnTo>
                    <a:pt x="66" y="139"/>
                  </a:lnTo>
                  <a:lnTo>
                    <a:pt x="71" y="136"/>
                  </a:lnTo>
                  <a:lnTo>
                    <a:pt x="76" y="131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2" y="119"/>
                  </a:lnTo>
                  <a:lnTo>
                    <a:pt x="71" y="114"/>
                  </a:lnTo>
                  <a:lnTo>
                    <a:pt x="66" y="106"/>
                  </a:lnTo>
                  <a:lnTo>
                    <a:pt x="64" y="105"/>
                  </a:lnTo>
                  <a:lnTo>
                    <a:pt x="66" y="106"/>
                  </a:lnTo>
                  <a:lnTo>
                    <a:pt x="69" y="110"/>
                  </a:lnTo>
                  <a:lnTo>
                    <a:pt x="74" y="114"/>
                  </a:lnTo>
                  <a:lnTo>
                    <a:pt x="81" y="118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87" y="111"/>
                  </a:lnTo>
                  <a:lnTo>
                    <a:pt x="89" y="110"/>
                  </a:lnTo>
                  <a:lnTo>
                    <a:pt x="87" y="106"/>
                  </a:lnTo>
                  <a:lnTo>
                    <a:pt x="82" y="101"/>
                  </a:lnTo>
                  <a:lnTo>
                    <a:pt x="77" y="96"/>
                  </a:lnTo>
                  <a:lnTo>
                    <a:pt x="77" y="93"/>
                  </a:lnTo>
                  <a:lnTo>
                    <a:pt x="79" y="93"/>
                  </a:lnTo>
                  <a:lnTo>
                    <a:pt x="84" y="98"/>
                  </a:lnTo>
                  <a:lnTo>
                    <a:pt x="90" y="101"/>
                  </a:lnTo>
                  <a:lnTo>
                    <a:pt x="97" y="101"/>
                  </a:lnTo>
                  <a:lnTo>
                    <a:pt x="97" y="95"/>
                  </a:lnTo>
                  <a:lnTo>
                    <a:pt x="95" y="88"/>
                  </a:lnTo>
                  <a:lnTo>
                    <a:pt x="90" y="82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4" y="82"/>
                  </a:lnTo>
                  <a:lnTo>
                    <a:pt x="97" y="83"/>
                  </a:lnTo>
                  <a:lnTo>
                    <a:pt x="100" y="85"/>
                  </a:lnTo>
                  <a:lnTo>
                    <a:pt x="104" y="83"/>
                  </a:lnTo>
                  <a:lnTo>
                    <a:pt x="107" y="80"/>
                  </a:lnTo>
                  <a:lnTo>
                    <a:pt x="107" y="77"/>
                  </a:lnTo>
                  <a:lnTo>
                    <a:pt x="107" y="75"/>
                  </a:lnTo>
                  <a:lnTo>
                    <a:pt x="105" y="72"/>
                  </a:lnTo>
                  <a:lnTo>
                    <a:pt x="105" y="69"/>
                  </a:lnTo>
                  <a:lnTo>
                    <a:pt x="102" y="62"/>
                  </a:lnTo>
                  <a:lnTo>
                    <a:pt x="97" y="56"/>
                  </a:lnTo>
                  <a:lnTo>
                    <a:pt x="94" y="49"/>
                  </a:lnTo>
                  <a:lnTo>
                    <a:pt x="89" y="44"/>
                  </a:lnTo>
                  <a:lnTo>
                    <a:pt x="84" y="38"/>
                  </a:lnTo>
                  <a:lnTo>
                    <a:pt x="79" y="34"/>
                  </a:lnTo>
                  <a:lnTo>
                    <a:pt x="76" y="31"/>
                  </a:lnTo>
                  <a:lnTo>
                    <a:pt x="74" y="29"/>
                  </a:lnTo>
                  <a:lnTo>
                    <a:pt x="69" y="26"/>
                  </a:lnTo>
                  <a:lnTo>
                    <a:pt x="64" y="23"/>
                  </a:lnTo>
                  <a:lnTo>
                    <a:pt x="61" y="21"/>
                  </a:lnTo>
                  <a:lnTo>
                    <a:pt x="58" y="18"/>
                  </a:lnTo>
                  <a:lnTo>
                    <a:pt x="53" y="15"/>
                  </a:lnTo>
                  <a:lnTo>
                    <a:pt x="48" y="11"/>
                  </a:lnTo>
                  <a:lnTo>
                    <a:pt x="43" y="8"/>
                  </a:lnTo>
                  <a:lnTo>
                    <a:pt x="40" y="6"/>
                  </a:lnTo>
                  <a:lnTo>
                    <a:pt x="36" y="5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3" y="10"/>
                  </a:lnTo>
                  <a:lnTo>
                    <a:pt x="28" y="11"/>
                  </a:lnTo>
                  <a:lnTo>
                    <a:pt x="33" y="15"/>
                  </a:lnTo>
                  <a:lnTo>
                    <a:pt x="38" y="16"/>
                  </a:lnTo>
                  <a:lnTo>
                    <a:pt x="45" y="19"/>
                  </a:lnTo>
                  <a:lnTo>
                    <a:pt x="49" y="23"/>
                  </a:lnTo>
                  <a:lnTo>
                    <a:pt x="56" y="26"/>
                  </a:lnTo>
                  <a:lnTo>
                    <a:pt x="59" y="29"/>
                  </a:lnTo>
                  <a:lnTo>
                    <a:pt x="66" y="31"/>
                  </a:lnTo>
                  <a:lnTo>
                    <a:pt x="71" y="36"/>
                  </a:lnTo>
                  <a:lnTo>
                    <a:pt x="76" y="39"/>
                  </a:lnTo>
                  <a:lnTo>
                    <a:pt x="82" y="47"/>
                  </a:lnTo>
                  <a:lnTo>
                    <a:pt x="87" y="52"/>
                  </a:lnTo>
                  <a:lnTo>
                    <a:pt x="89" y="56"/>
                  </a:lnTo>
                  <a:lnTo>
                    <a:pt x="94" y="62"/>
                  </a:lnTo>
                  <a:lnTo>
                    <a:pt x="97" y="65"/>
                  </a:lnTo>
                  <a:lnTo>
                    <a:pt x="100" y="69"/>
                  </a:lnTo>
                  <a:lnTo>
                    <a:pt x="100" y="72"/>
                  </a:lnTo>
                  <a:lnTo>
                    <a:pt x="102" y="75"/>
                  </a:lnTo>
                  <a:lnTo>
                    <a:pt x="102" y="77"/>
                  </a:lnTo>
                  <a:lnTo>
                    <a:pt x="100" y="80"/>
                  </a:lnTo>
                  <a:lnTo>
                    <a:pt x="97" y="78"/>
                  </a:lnTo>
                  <a:lnTo>
                    <a:pt x="95" y="77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9" y="82"/>
                  </a:lnTo>
                  <a:lnTo>
                    <a:pt x="89" y="83"/>
                  </a:lnTo>
                  <a:lnTo>
                    <a:pt x="92" y="87"/>
                  </a:lnTo>
                  <a:lnTo>
                    <a:pt x="94" y="92"/>
                  </a:lnTo>
                  <a:lnTo>
                    <a:pt x="94" y="96"/>
                  </a:lnTo>
                  <a:lnTo>
                    <a:pt x="89" y="96"/>
                  </a:lnTo>
                  <a:lnTo>
                    <a:pt x="84" y="95"/>
                  </a:lnTo>
                  <a:lnTo>
                    <a:pt x="79" y="90"/>
                  </a:lnTo>
                  <a:lnTo>
                    <a:pt x="76" y="90"/>
                  </a:lnTo>
                  <a:lnTo>
                    <a:pt x="76" y="95"/>
                  </a:lnTo>
                  <a:lnTo>
                    <a:pt x="76" y="96"/>
                  </a:lnTo>
                  <a:lnTo>
                    <a:pt x="79" y="101"/>
                  </a:lnTo>
                  <a:lnTo>
                    <a:pt x="79" y="105"/>
                  </a:lnTo>
                  <a:lnTo>
                    <a:pt x="81" y="110"/>
                  </a:lnTo>
                  <a:lnTo>
                    <a:pt x="77" y="110"/>
                  </a:lnTo>
                  <a:lnTo>
                    <a:pt x="74" y="110"/>
                  </a:lnTo>
                  <a:lnTo>
                    <a:pt x="71" y="108"/>
                  </a:lnTo>
                  <a:lnTo>
                    <a:pt x="67" y="106"/>
                  </a:lnTo>
                  <a:lnTo>
                    <a:pt x="63" y="103"/>
                  </a:lnTo>
                  <a:lnTo>
                    <a:pt x="59" y="103"/>
                  </a:lnTo>
                  <a:lnTo>
                    <a:pt x="61" y="106"/>
                  </a:lnTo>
                  <a:lnTo>
                    <a:pt x="66" y="113"/>
                  </a:lnTo>
                  <a:lnTo>
                    <a:pt x="67" y="116"/>
                  </a:lnTo>
                  <a:lnTo>
                    <a:pt x="69" y="121"/>
                  </a:lnTo>
                  <a:lnTo>
                    <a:pt x="69" y="126"/>
                  </a:lnTo>
                  <a:lnTo>
                    <a:pt x="67" y="128"/>
                  </a:lnTo>
                  <a:lnTo>
                    <a:pt x="64" y="129"/>
                  </a:lnTo>
                  <a:lnTo>
                    <a:pt x="61" y="131"/>
                  </a:lnTo>
                  <a:lnTo>
                    <a:pt x="56" y="131"/>
                  </a:lnTo>
                  <a:lnTo>
                    <a:pt x="51" y="128"/>
                  </a:lnTo>
                  <a:lnTo>
                    <a:pt x="48" y="126"/>
                  </a:lnTo>
                  <a:lnTo>
                    <a:pt x="45" y="123"/>
                  </a:lnTo>
                  <a:lnTo>
                    <a:pt x="41" y="118"/>
                  </a:lnTo>
                  <a:lnTo>
                    <a:pt x="40" y="113"/>
                  </a:lnTo>
                  <a:lnTo>
                    <a:pt x="36" y="110"/>
                  </a:lnTo>
                  <a:lnTo>
                    <a:pt x="33" y="105"/>
                  </a:lnTo>
                  <a:lnTo>
                    <a:pt x="31" y="100"/>
                  </a:lnTo>
                  <a:lnTo>
                    <a:pt x="30" y="98"/>
                  </a:lnTo>
                  <a:lnTo>
                    <a:pt x="27" y="93"/>
                  </a:lnTo>
                  <a:lnTo>
                    <a:pt x="23" y="90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0" y="77"/>
                  </a:lnTo>
                  <a:lnTo>
                    <a:pt x="5" y="74"/>
                  </a:lnTo>
                  <a:lnTo>
                    <a:pt x="2" y="7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4" name="Freeform 62">
              <a:extLst>
                <a:ext uri="{FF2B5EF4-FFF2-40B4-BE49-F238E27FC236}">
                  <a16:creationId xmlns:a16="http://schemas.microsoft.com/office/drawing/2014/main" id="{FD2EF397-0A45-75C2-288A-4E8BC5D49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613" y="3395663"/>
              <a:ext cx="215900" cy="247650"/>
            </a:xfrm>
            <a:custGeom>
              <a:avLst/>
              <a:gdLst>
                <a:gd name="T0" fmla="*/ 2147483647 w 136"/>
                <a:gd name="T1" fmla="*/ 2147483647 h 156"/>
                <a:gd name="T2" fmla="*/ 2147483647 w 136"/>
                <a:gd name="T3" fmla="*/ 2147483647 h 156"/>
                <a:gd name="T4" fmla="*/ 2147483647 w 136"/>
                <a:gd name="T5" fmla="*/ 2147483647 h 156"/>
                <a:gd name="T6" fmla="*/ 2147483647 w 136"/>
                <a:gd name="T7" fmla="*/ 2147483647 h 156"/>
                <a:gd name="T8" fmla="*/ 2147483647 w 136"/>
                <a:gd name="T9" fmla="*/ 2147483647 h 156"/>
                <a:gd name="T10" fmla="*/ 2147483647 w 136"/>
                <a:gd name="T11" fmla="*/ 2147483647 h 156"/>
                <a:gd name="T12" fmla="*/ 2147483647 w 136"/>
                <a:gd name="T13" fmla="*/ 2147483647 h 156"/>
                <a:gd name="T14" fmla="*/ 2147483647 w 136"/>
                <a:gd name="T15" fmla="*/ 2147483647 h 156"/>
                <a:gd name="T16" fmla="*/ 2147483647 w 136"/>
                <a:gd name="T17" fmla="*/ 2147483647 h 156"/>
                <a:gd name="T18" fmla="*/ 2147483647 w 136"/>
                <a:gd name="T19" fmla="*/ 2147483647 h 156"/>
                <a:gd name="T20" fmla="*/ 2147483647 w 136"/>
                <a:gd name="T21" fmla="*/ 2147483647 h 156"/>
                <a:gd name="T22" fmla="*/ 2147483647 w 136"/>
                <a:gd name="T23" fmla="*/ 2147483647 h 156"/>
                <a:gd name="T24" fmla="*/ 2147483647 w 136"/>
                <a:gd name="T25" fmla="*/ 2147483647 h 156"/>
                <a:gd name="T26" fmla="*/ 2147483647 w 136"/>
                <a:gd name="T27" fmla="*/ 2147483647 h 156"/>
                <a:gd name="T28" fmla="*/ 0 w 136"/>
                <a:gd name="T29" fmla="*/ 2147483647 h 156"/>
                <a:gd name="T30" fmla="*/ 2147483647 w 136"/>
                <a:gd name="T31" fmla="*/ 2147483647 h 156"/>
                <a:gd name="T32" fmla="*/ 2147483647 w 136"/>
                <a:gd name="T33" fmla="*/ 2147483647 h 156"/>
                <a:gd name="T34" fmla="*/ 2147483647 w 136"/>
                <a:gd name="T35" fmla="*/ 2147483647 h 156"/>
                <a:gd name="T36" fmla="*/ 2147483647 w 136"/>
                <a:gd name="T37" fmla="*/ 2147483647 h 156"/>
                <a:gd name="T38" fmla="*/ 2147483647 w 136"/>
                <a:gd name="T39" fmla="*/ 2147483647 h 156"/>
                <a:gd name="T40" fmla="*/ 2147483647 w 136"/>
                <a:gd name="T41" fmla="*/ 2147483647 h 156"/>
                <a:gd name="T42" fmla="*/ 2147483647 w 136"/>
                <a:gd name="T43" fmla="*/ 2147483647 h 156"/>
                <a:gd name="T44" fmla="*/ 2147483647 w 136"/>
                <a:gd name="T45" fmla="*/ 2147483647 h 156"/>
                <a:gd name="T46" fmla="*/ 2147483647 w 136"/>
                <a:gd name="T47" fmla="*/ 2147483647 h 156"/>
                <a:gd name="T48" fmla="*/ 2147483647 w 136"/>
                <a:gd name="T49" fmla="*/ 2147483647 h 156"/>
                <a:gd name="T50" fmla="*/ 2147483647 w 136"/>
                <a:gd name="T51" fmla="*/ 2147483647 h 156"/>
                <a:gd name="T52" fmla="*/ 2147483647 w 136"/>
                <a:gd name="T53" fmla="*/ 2147483647 h 156"/>
                <a:gd name="T54" fmla="*/ 2147483647 w 136"/>
                <a:gd name="T55" fmla="*/ 2147483647 h 156"/>
                <a:gd name="T56" fmla="*/ 2147483647 w 136"/>
                <a:gd name="T57" fmla="*/ 2147483647 h 156"/>
                <a:gd name="T58" fmla="*/ 2147483647 w 136"/>
                <a:gd name="T59" fmla="*/ 2147483647 h 156"/>
                <a:gd name="T60" fmla="*/ 2147483647 w 136"/>
                <a:gd name="T61" fmla="*/ 2147483647 h 156"/>
                <a:gd name="T62" fmla="*/ 2147483647 w 136"/>
                <a:gd name="T63" fmla="*/ 0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56"/>
                <a:gd name="T98" fmla="*/ 136 w 136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56">
                  <a:moveTo>
                    <a:pt x="133" y="0"/>
                  </a:moveTo>
                  <a:lnTo>
                    <a:pt x="128" y="2"/>
                  </a:lnTo>
                  <a:lnTo>
                    <a:pt x="120" y="10"/>
                  </a:lnTo>
                  <a:lnTo>
                    <a:pt x="116" y="13"/>
                  </a:lnTo>
                  <a:lnTo>
                    <a:pt x="113" y="18"/>
                  </a:lnTo>
                  <a:lnTo>
                    <a:pt x="108" y="25"/>
                  </a:lnTo>
                  <a:lnTo>
                    <a:pt x="105" y="31"/>
                  </a:lnTo>
                  <a:lnTo>
                    <a:pt x="100" y="36"/>
                  </a:lnTo>
                  <a:lnTo>
                    <a:pt x="95" y="43"/>
                  </a:lnTo>
                  <a:lnTo>
                    <a:pt x="92" y="49"/>
                  </a:lnTo>
                  <a:lnTo>
                    <a:pt x="87" y="54"/>
                  </a:lnTo>
                  <a:lnTo>
                    <a:pt x="82" y="59"/>
                  </a:lnTo>
                  <a:lnTo>
                    <a:pt x="79" y="64"/>
                  </a:lnTo>
                  <a:lnTo>
                    <a:pt x="75" y="69"/>
                  </a:lnTo>
                  <a:lnTo>
                    <a:pt x="74" y="72"/>
                  </a:lnTo>
                  <a:lnTo>
                    <a:pt x="67" y="77"/>
                  </a:lnTo>
                  <a:lnTo>
                    <a:pt x="62" y="82"/>
                  </a:lnTo>
                  <a:lnTo>
                    <a:pt x="57" y="87"/>
                  </a:lnTo>
                  <a:lnTo>
                    <a:pt x="54" y="92"/>
                  </a:lnTo>
                  <a:lnTo>
                    <a:pt x="48" y="95"/>
                  </a:lnTo>
                  <a:lnTo>
                    <a:pt x="43" y="98"/>
                  </a:lnTo>
                  <a:lnTo>
                    <a:pt x="38" y="102"/>
                  </a:lnTo>
                  <a:lnTo>
                    <a:pt x="33" y="105"/>
                  </a:lnTo>
                  <a:lnTo>
                    <a:pt x="25" y="110"/>
                  </a:lnTo>
                  <a:lnTo>
                    <a:pt x="20" y="115"/>
                  </a:lnTo>
                  <a:lnTo>
                    <a:pt x="15" y="121"/>
                  </a:lnTo>
                  <a:lnTo>
                    <a:pt x="10" y="131"/>
                  </a:lnTo>
                  <a:lnTo>
                    <a:pt x="5" y="136"/>
                  </a:lnTo>
                  <a:lnTo>
                    <a:pt x="3" y="144"/>
                  </a:lnTo>
                  <a:lnTo>
                    <a:pt x="0" y="147"/>
                  </a:lnTo>
                  <a:lnTo>
                    <a:pt x="0" y="151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8" y="149"/>
                  </a:lnTo>
                  <a:lnTo>
                    <a:pt x="12" y="142"/>
                  </a:lnTo>
                  <a:lnTo>
                    <a:pt x="18" y="136"/>
                  </a:lnTo>
                  <a:lnTo>
                    <a:pt x="20" y="131"/>
                  </a:lnTo>
                  <a:lnTo>
                    <a:pt x="23" y="126"/>
                  </a:lnTo>
                  <a:lnTo>
                    <a:pt x="26" y="121"/>
                  </a:lnTo>
                  <a:lnTo>
                    <a:pt x="31" y="118"/>
                  </a:lnTo>
                  <a:lnTo>
                    <a:pt x="36" y="113"/>
                  </a:lnTo>
                  <a:lnTo>
                    <a:pt x="41" y="108"/>
                  </a:lnTo>
                  <a:lnTo>
                    <a:pt x="46" y="103"/>
                  </a:lnTo>
                  <a:lnTo>
                    <a:pt x="53" y="98"/>
                  </a:lnTo>
                  <a:lnTo>
                    <a:pt x="56" y="93"/>
                  </a:lnTo>
                  <a:lnTo>
                    <a:pt x="61" y="88"/>
                  </a:lnTo>
                  <a:lnTo>
                    <a:pt x="66" y="83"/>
                  </a:lnTo>
                  <a:lnTo>
                    <a:pt x="72" y="80"/>
                  </a:lnTo>
                  <a:lnTo>
                    <a:pt x="75" y="75"/>
                  </a:lnTo>
                  <a:lnTo>
                    <a:pt x="80" y="70"/>
                  </a:lnTo>
                  <a:lnTo>
                    <a:pt x="84" y="67"/>
                  </a:lnTo>
                  <a:lnTo>
                    <a:pt x="89" y="64"/>
                  </a:lnTo>
                  <a:lnTo>
                    <a:pt x="95" y="56"/>
                  </a:lnTo>
                  <a:lnTo>
                    <a:pt x="100" y="49"/>
                  </a:lnTo>
                  <a:lnTo>
                    <a:pt x="105" y="43"/>
                  </a:lnTo>
                  <a:lnTo>
                    <a:pt x="110" y="38"/>
                  </a:lnTo>
                  <a:lnTo>
                    <a:pt x="113" y="31"/>
                  </a:lnTo>
                  <a:lnTo>
                    <a:pt x="118" y="26"/>
                  </a:lnTo>
                  <a:lnTo>
                    <a:pt x="121" y="21"/>
                  </a:lnTo>
                  <a:lnTo>
                    <a:pt x="126" y="18"/>
                  </a:lnTo>
                  <a:lnTo>
                    <a:pt x="133" y="13"/>
                  </a:lnTo>
                  <a:lnTo>
                    <a:pt x="136" y="1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5" name="Freeform 63">
              <a:extLst>
                <a:ext uri="{FF2B5EF4-FFF2-40B4-BE49-F238E27FC236}">
                  <a16:creationId xmlns:a16="http://schemas.microsoft.com/office/drawing/2014/main" id="{1C334E9B-F3A4-AD67-238E-EBB073CEA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3457575"/>
              <a:ext cx="53975" cy="52388"/>
            </a:xfrm>
            <a:custGeom>
              <a:avLst/>
              <a:gdLst>
                <a:gd name="T0" fmla="*/ 2147483647 w 34"/>
                <a:gd name="T1" fmla="*/ 0 h 33"/>
                <a:gd name="T2" fmla="*/ 2147483647 w 34"/>
                <a:gd name="T3" fmla="*/ 2147483647 h 33"/>
                <a:gd name="T4" fmla="*/ 2147483647 w 34"/>
                <a:gd name="T5" fmla="*/ 2147483647 h 33"/>
                <a:gd name="T6" fmla="*/ 2147483647 w 34"/>
                <a:gd name="T7" fmla="*/ 2147483647 h 33"/>
                <a:gd name="T8" fmla="*/ 2147483647 w 34"/>
                <a:gd name="T9" fmla="*/ 2147483647 h 33"/>
                <a:gd name="T10" fmla="*/ 2147483647 w 34"/>
                <a:gd name="T11" fmla="*/ 2147483647 h 33"/>
                <a:gd name="T12" fmla="*/ 2147483647 w 34"/>
                <a:gd name="T13" fmla="*/ 2147483647 h 33"/>
                <a:gd name="T14" fmla="*/ 2147483647 w 34"/>
                <a:gd name="T15" fmla="*/ 2147483647 h 33"/>
                <a:gd name="T16" fmla="*/ 2147483647 w 34"/>
                <a:gd name="T17" fmla="*/ 2147483647 h 33"/>
                <a:gd name="T18" fmla="*/ 2147483647 w 34"/>
                <a:gd name="T19" fmla="*/ 2147483647 h 33"/>
                <a:gd name="T20" fmla="*/ 0 w 34"/>
                <a:gd name="T21" fmla="*/ 2147483647 h 33"/>
                <a:gd name="T22" fmla="*/ 0 w 34"/>
                <a:gd name="T23" fmla="*/ 2147483647 h 33"/>
                <a:gd name="T24" fmla="*/ 2147483647 w 34"/>
                <a:gd name="T25" fmla="*/ 2147483647 h 33"/>
                <a:gd name="T26" fmla="*/ 2147483647 w 34"/>
                <a:gd name="T27" fmla="*/ 2147483647 h 33"/>
                <a:gd name="T28" fmla="*/ 2147483647 w 34"/>
                <a:gd name="T29" fmla="*/ 2147483647 h 33"/>
                <a:gd name="T30" fmla="*/ 2147483647 w 34"/>
                <a:gd name="T31" fmla="*/ 2147483647 h 33"/>
                <a:gd name="T32" fmla="*/ 2147483647 w 34"/>
                <a:gd name="T33" fmla="*/ 2147483647 h 33"/>
                <a:gd name="T34" fmla="*/ 2147483647 w 34"/>
                <a:gd name="T35" fmla="*/ 2147483647 h 33"/>
                <a:gd name="T36" fmla="*/ 2147483647 w 34"/>
                <a:gd name="T37" fmla="*/ 2147483647 h 33"/>
                <a:gd name="T38" fmla="*/ 2147483647 w 34"/>
                <a:gd name="T39" fmla="*/ 2147483647 h 33"/>
                <a:gd name="T40" fmla="*/ 2147483647 w 34"/>
                <a:gd name="T41" fmla="*/ 2147483647 h 33"/>
                <a:gd name="T42" fmla="*/ 2147483647 w 34"/>
                <a:gd name="T43" fmla="*/ 0 h 33"/>
                <a:gd name="T44" fmla="*/ 2147483647 w 34"/>
                <a:gd name="T45" fmla="*/ 0 h 33"/>
                <a:gd name="T46" fmla="*/ 2147483647 w 34"/>
                <a:gd name="T47" fmla="*/ 0 h 3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3"/>
                <a:gd name="T74" fmla="*/ 34 w 34"/>
                <a:gd name="T75" fmla="*/ 33 h 3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3">
                  <a:moveTo>
                    <a:pt x="31" y="0"/>
                  </a:moveTo>
                  <a:lnTo>
                    <a:pt x="28" y="5"/>
                  </a:lnTo>
                  <a:lnTo>
                    <a:pt x="28" y="10"/>
                  </a:lnTo>
                  <a:lnTo>
                    <a:pt x="26" y="13"/>
                  </a:lnTo>
                  <a:lnTo>
                    <a:pt x="24" y="17"/>
                  </a:lnTo>
                  <a:lnTo>
                    <a:pt x="23" y="20"/>
                  </a:lnTo>
                  <a:lnTo>
                    <a:pt x="18" y="23"/>
                  </a:lnTo>
                  <a:lnTo>
                    <a:pt x="11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15" y="30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9" y="15"/>
                  </a:lnTo>
                  <a:lnTo>
                    <a:pt x="33" y="12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6" name="Freeform 64">
              <a:extLst>
                <a:ext uri="{FF2B5EF4-FFF2-40B4-BE49-F238E27FC236}">
                  <a16:creationId xmlns:a16="http://schemas.microsoft.com/office/drawing/2014/main" id="{A947727B-6715-5258-F222-BC24B43C7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3427413"/>
              <a:ext cx="23813" cy="41275"/>
            </a:xfrm>
            <a:custGeom>
              <a:avLst/>
              <a:gdLst>
                <a:gd name="T0" fmla="*/ 2147483647 w 15"/>
                <a:gd name="T1" fmla="*/ 2147483647 h 26"/>
                <a:gd name="T2" fmla="*/ 2147483647 w 15"/>
                <a:gd name="T3" fmla="*/ 2147483647 h 26"/>
                <a:gd name="T4" fmla="*/ 2147483647 w 15"/>
                <a:gd name="T5" fmla="*/ 2147483647 h 26"/>
                <a:gd name="T6" fmla="*/ 0 w 15"/>
                <a:gd name="T7" fmla="*/ 2147483647 h 26"/>
                <a:gd name="T8" fmla="*/ 2147483647 w 15"/>
                <a:gd name="T9" fmla="*/ 2147483647 h 26"/>
                <a:gd name="T10" fmla="*/ 2147483647 w 15"/>
                <a:gd name="T11" fmla="*/ 2147483647 h 26"/>
                <a:gd name="T12" fmla="*/ 2147483647 w 15"/>
                <a:gd name="T13" fmla="*/ 2147483647 h 26"/>
                <a:gd name="T14" fmla="*/ 2147483647 w 15"/>
                <a:gd name="T15" fmla="*/ 2147483647 h 26"/>
                <a:gd name="T16" fmla="*/ 2147483647 w 15"/>
                <a:gd name="T17" fmla="*/ 2147483647 h 26"/>
                <a:gd name="T18" fmla="*/ 2147483647 w 15"/>
                <a:gd name="T19" fmla="*/ 2147483647 h 26"/>
                <a:gd name="T20" fmla="*/ 2147483647 w 15"/>
                <a:gd name="T21" fmla="*/ 2147483647 h 26"/>
                <a:gd name="T22" fmla="*/ 2147483647 w 15"/>
                <a:gd name="T23" fmla="*/ 2147483647 h 26"/>
                <a:gd name="T24" fmla="*/ 2147483647 w 15"/>
                <a:gd name="T25" fmla="*/ 2147483647 h 26"/>
                <a:gd name="T26" fmla="*/ 2147483647 w 15"/>
                <a:gd name="T27" fmla="*/ 0 h 26"/>
                <a:gd name="T28" fmla="*/ 2147483647 w 15"/>
                <a:gd name="T29" fmla="*/ 2147483647 h 26"/>
                <a:gd name="T30" fmla="*/ 2147483647 w 15"/>
                <a:gd name="T31" fmla="*/ 2147483647 h 26"/>
                <a:gd name="T32" fmla="*/ 2147483647 w 15"/>
                <a:gd name="T33" fmla="*/ 2147483647 h 26"/>
                <a:gd name="T34" fmla="*/ 2147483647 w 15"/>
                <a:gd name="T35" fmla="*/ 214748364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26"/>
                <a:gd name="T56" fmla="*/ 15 w 15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26">
                  <a:moveTo>
                    <a:pt x="6" y="9"/>
                  </a:moveTo>
                  <a:lnTo>
                    <a:pt x="5" y="14"/>
                  </a:lnTo>
                  <a:lnTo>
                    <a:pt x="3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10" y="1"/>
                  </a:lnTo>
                  <a:lnTo>
                    <a:pt x="8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7" name="Freeform 65">
              <a:extLst>
                <a:ext uri="{FF2B5EF4-FFF2-40B4-BE49-F238E27FC236}">
                  <a16:creationId xmlns:a16="http://schemas.microsoft.com/office/drawing/2014/main" id="{AE15E5FC-3B4A-1D2A-95D4-DB14B6A2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3335338"/>
              <a:ext cx="34925" cy="31750"/>
            </a:xfrm>
            <a:custGeom>
              <a:avLst/>
              <a:gdLst>
                <a:gd name="T0" fmla="*/ 0 w 22"/>
                <a:gd name="T1" fmla="*/ 2147483647 h 20"/>
                <a:gd name="T2" fmla="*/ 2147483647 w 22"/>
                <a:gd name="T3" fmla="*/ 2147483647 h 20"/>
                <a:gd name="T4" fmla="*/ 2147483647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0 h 20"/>
                <a:gd name="T10" fmla="*/ 2147483647 w 22"/>
                <a:gd name="T11" fmla="*/ 0 h 20"/>
                <a:gd name="T12" fmla="*/ 2147483647 w 22"/>
                <a:gd name="T13" fmla="*/ 2147483647 h 20"/>
                <a:gd name="T14" fmla="*/ 2147483647 w 22"/>
                <a:gd name="T15" fmla="*/ 2147483647 h 20"/>
                <a:gd name="T16" fmla="*/ 2147483647 w 22"/>
                <a:gd name="T17" fmla="*/ 2147483647 h 20"/>
                <a:gd name="T18" fmla="*/ 2147483647 w 22"/>
                <a:gd name="T19" fmla="*/ 2147483647 h 20"/>
                <a:gd name="T20" fmla="*/ 2147483647 w 22"/>
                <a:gd name="T21" fmla="*/ 2147483647 h 20"/>
                <a:gd name="T22" fmla="*/ 2147483647 w 22"/>
                <a:gd name="T23" fmla="*/ 2147483647 h 20"/>
                <a:gd name="T24" fmla="*/ 2147483647 w 22"/>
                <a:gd name="T25" fmla="*/ 2147483647 h 20"/>
                <a:gd name="T26" fmla="*/ 0 w 22"/>
                <a:gd name="T27" fmla="*/ 2147483647 h 20"/>
                <a:gd name="T28" fmla="*/ 0 w 22"/>
                <a:gd name="T29" fmla="*/ 2147483647 h 20"/>
                <a:gd name="T30" fmla="*/ 0 w 22"/>
                <a:gd name="T31" fmla="*/ 2147483647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0"/>
                <a:gd name="T50" fmla="*/ 22 w 22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0">
                  <a:moveTo>
                    <a:pt x="0" y="17"/>
                  </a:moveTo>
                  <a:lnTo>
                    <a:pt x="1" y="10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5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6" y="18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8" name="Freeform 66">
              <a:extLst>
                <a:ext uri="{FF2B5EF4-FFF2-40B4-BE49-F238E27FC236}">
                  <a16:creationId xmlns:a16="http://schemas.microsoft.com/office/drawing/2014/main" id="{5EE7A61C-933D-9D8D-70C1-17E0C998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3363913"/>
              <a:ext cx="49213" cy="55563"/>
            </a:xfrm>
            <a:custGeom>
              <a:avLst/>
              <a:gdLst>
                <a:gd name="T0" fmla="*/ 2147483647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2147483647 h 35"/>
                <a:gd name="T6" fmla="*/ 2147483647 w 31"/>
                <a:gd name="T7" fmla="*/ 2147483647 h 35"/>
                <a:gd name="T8" fmla="*/ 2147483647 w 31"/>
                <a:gd name="T9" fmla="*/ 2147483647 h 35"/>
                <a:gd name="T10" fmla="*/ 2147483647 w 31"/>
                <a:gd name="T11" fmla="*/ 2147483647 h 35"/>
                <a:gd name="T12" fmla="*/ 2147483647 w 31"/>
                <a:gd name="T13" fmla="*/ 2147483647 h 35"/>
                <a:gd name="T14" fmla="*/ 2147483647 w 31"/>
                <a:gd name="T15" fmla="*/ 2147483647 h 35"/>
                <a:gd name="T16" fmla="*/ 2147483647 w 31"/>
                <a:gd name="T17" fmla="*/ 2147483647 h 35"/>
                <a:gd name="T18" fmla="*/ 2147483647 w 31"/>
                <a:gd name="T19" fmla="*/ 2147483647 h 35"/>
                <a:gd name="T20" fmla="*/ 2147483647 w 31"/>
                <a:gd name="T21" fmla="*/ 2147483647 h 35"/>
                <a:gd name="T22" fmla="*/ 0 w 31"/>
                <a:gd name="T23" fmla="*/ 2147483647 h 35"/>
                <a:gd name="T24" fmla="*/ 2147483647 w 31"/>
                <a:gd name="T25" fmla="*/ 2147483647 h 35"/>
                <a:gd name="T26" fmla="*/ 2147483647 w 31"/>
                <a:gd name="T27" fmla="*/ 2147483647 h 35"/>
                <a:gd name="T28" fmla="*/ 2147483647 w 31"/>
                <a:gd name="T29" fmla="*/ 2147483647 h 35"/>
                <a:gd name="T30" fmla="*/ 2147483647 w 31"/>
                <a:gd name="T31" fmla="*/ 2147483647 h 35"/>
                <a:gd name="T32" fmla="*/ 2147483647 w 31"/>
                <a:gd name="T33" fmla="*/ 2147483647 h 35"/>
                <a:gd name="T34" fmla="*/ 2147483647 w 31"/>
                <a:gd name="T35" fmla="*/ 2147483647 h 35"/>
                <a:gd name="T36" fmla="*/ 2147483647 w 31"/>
                <a:gd name="T37" fmla="*/ 2147483647 h 35"/>
                <a:gd name="T38" fmla="*/ 2147483647 w 31"/>
                <a:gd name="T39" fmla="*/ 2147483647 h 35"/>
                <a:gd name="T40" fmla="*/ 2147483647 w 31"/>
                <a:gd name="T41" fmla="*/ 2147483647 h 35"/>
                <a:gd name="T42" fmla="*/ 2147483647 w 31"/>
                <a:gd name="T43" fmla="*/ 2147483647 h 35"/>
                <a:gd name="T44" fmla="*/ 2147483647 w 31"/>
                <a:gd name="T45" fmla="*/ 2147483647 h 35"/>
                <a:gd name="T46" fmla="*/ 2147483647 w 31"/>
                <a:gd name="T47" fmla="*/ 2147483647 h 35"/>
                <a:gd name="T48" fmla="*/ 2147483647 w 31"/>
                <a:gd name="T49" fmla="*/ 2147483647 h 35"/>
                <a:gd name="T50" fmla="*/ 2147483647 w 31"/>
                <a:gd name="T51" fmla="*/ 0 h 35"/>
                <a:gd name="T52" fmla="*/ 2147483647 w 31"/>
                <a:gd name="T53" fmla="*/ 0 h 35"/>
                <a:gd name="T54" fmla="*/ 2147483647 w 31"/>
                <a:gd name="T55" fmla="*/ 0 h 35"/>
                <a:gd name="T56" fmla="*/ 2147483647 w 31"/>
                <a:gd name="T57" fmla="*/ 2147483647 h 35"/>
                <a:gd name="T58" fmla="*/ 2147483647 w 31"/>
                <a:gd name="T59" fmla="*/ 2147483647 h 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"/>
                <a:gd name="T91" fmla="*/ 0 h 35"/>
                <a:gd name="T92" fmla="*/ 31 w 31"/>
                <a:gd name="T93" fmla="*/ 35 h 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" h="35">
                  <a:moveTo>
                    <a:pt x="28" y="2"/>
                  </a:moveTo>
                  <a:lnTo>
                    <a:pt x="26" y="10"/>
                  </a:lnTo>
                  <a:lnTo>
                    <a:pt x="26" y="15"/>
                  </a:lnTo>
                  <a:lnTo>
                    <a:pt x="24" y="18"/>
                  </a:lnTo>
                  <a:lnTo>
                    <a:pt x="23" y="22"/>
                  </a:lnTo>
                  <a:lnTo>
                    <a:pt x="18" y="25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8" y="33"/>
                  </a:lnTo>
                  <a:lnTo>
                    <a:pt x="13" y="31"/>
                  </a:lnTo>
                  <a:lnTo>
                    <a:pt x="19" y="30"/>
                  </a:lnTo>
                  <a:lnTo>
                    <a:pt x="24" y="27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5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19" name="Freeform 67">
              <a:extLst>
                <a:ext uri="{FF2B5EF4-FFF2-40B4-BE49-F238E27FC236}">
                  <a16:creationId xmlns:a16="http://schemas.microsoft.com/office/drawing/2014/main" id="{C99226CA-460E-4E9F-9AC8-EDB80ABF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3505200"/>
              <a:ext cx="7938" cy="20638"/>
            </a:xfrm>
            <a:custGeom>
              <a:avLst/>
              <a:gdLst>
                <a:gd name="T0" fmla="*/ 0 w 5"/>
                <a:gd name="T1" fmla="*/ 2147483647 h 13"/>
                <a:gd name="T2" fmla="*/ 2147483647 w 5"/>
                <a:gd name="T3" fmla="*/ 2147483647 h 13"/>
                <a:gd name="T4" fmla="*/ 2147483647 w 5"/>
                <a:gd name="T5" fmla="*/ 2147483647 h 13"/>
                <a:gd name="T6" fmla="*/ 2147483647 w 5"/>
                <a:gd name="T7" fmla="*/ 2147483647 h 13"/>
                <a:gd name="T8" fmla="*/ 2147483647 w 5"/>
                <a:gd name="T9" fmla="*/ 2147483647 h 13"/>
                <a:gd name="T10" fmla="*/ 2147483647 w 5"/>
                <a:gd name="T11" fmla="*/ 2147483647 h 13"/>
                <a:gd name="T12" fmla="*/ 2147483647 w 5"/>
                <a:gd name="T13" fmla="*/ 0 h 13"/>
                <a:gd name="T14" fmla="*/ 2147483647 w 5"/>
                <a:gd name="T15" fmla="*/ 0 h 13"/>
                <a:gd name="T16" fmla="*/ 0 w 5"/>
                <a:gd name="T17" fmla="*/ 2147483647 h 13"/>
                <a:gd name="T18" fmla="*/ 0 w 5"/>
                <a:gd name="T19" fmla="*/ 214748364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"/>
                <a:gd name="T31" fmla="*/ 0 h 13"/>
                <a:gd name="T32" fmla="*/ 5 w 5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" h="13">
                  <a:moveTo>
                    <a:pt x="0" y="1"/>
                  </a:moveTo>
                  <a:lnTo>
                    <a:pt x="2" y="11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0" name="Freeform 68">
              <a:extLst>
                <a:ext uri="{FF2B5EF4-FFF2-40B4-BE49-F238E27FC236}">
                  <a16:creationId xmlns:a16="http://schemas.microsoft.com/office/drawing/2014/main" id="{6C2D602B-7ACE-880D-792B-BCEB0682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250" y="3498850"/>
              <a:ext cx="12700" cy="19050"/>
            </a:xfrm>
            <a:custGeom>
              <a:avLst/>
              <a:gdLst>
                <a:gd name="T0" fmla="*/ 0 w 8"/>
                <a:gd name="T1" fmla="*/ 2147483647 h 12"/>
                <a:gd name="T2" fmla="*/ 0 w 8"/>
                <a:gd name="T3" fmla="*/ 2147483647 h 12"/>
                <a:gd name="T4" fmla="*/ 0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2147483647 h 12"/>
                <a:gd name="T12" fmla="*/ 2147483647 w 8"/>
                <a:gd name="T13" fmla="*/ 2147483647 h 12"/>
                <a:gd name="T14" fmla="*/ 2147483647 w 8"/>
                <a:gd name="T15" fmla="*/ 0 h 12"/>
                <a:gd name="T16" fmla="*/ 0 w 8"/>
                <a:gd name="T17" fmla="*/ 2147483647 h 12"/>
                <a:gd name="T18" fmla="*/ 0 w 8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2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1" name="Freeform 69">
              <a:extLst>
                <a:ext uri="{FF2B5EF4-FFF2-40B4-BE49-F238E27FC236}">
                  <a16:creationId xmlns:a16="http://schemas.microsoft.com/office/drawing/2014/main" id="{B47E7EDA-30A7-5FFE-F9C3-56581FC43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3489325"/>
              <a:ext cx="14288" cy="15875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0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2147483647 w 9"/>
                <a:gd name="T9" fmla="*/ 2147483647 h 10"/>
                <a:gd name="T10" fmla="*/ 2147483647 w 9"/>
                <a:gd name="T11" fmla="*/ 2147483647 h 10"/>
                <a:gd name="T12" fmla="*/ 2147483647 w 9"/>
                <a:gd name="T13" fmla="*/ 2147483647 h 10"/>
                <a:gd name="T14" fmla="*/ 2147483647 w 9"/>
                <a:gd name="T15" fmla="*/ 2147483647 h 10"/>
                <a:gd name="T16" fmla="*/ 2147483647 w 9"/>
                <a:gd name="T17" fmla="*/ 2147483647 h 10"/>
                <a:gd name="T18" fmla="*/ 0 w 9"/>
                <a:gd name="T19" fmla="*/ 2147483647 h 10"/>
                <a:gd name="T20" fmla="*/ 0 w 9"/>
                <a:gd name="T21" fmla="*/ 2147483647 h 10"/>
                <a:gd name="T22" fmla="*/ 2147483647 w 9"/>
                <a:gd name="T23" fmla="*/ 0 h 10"/>
                <a:gd name="T24" fmla="*/ 2147483647 w 9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0"/>
                <a:gd name="T41" fmla="*/ 9 w 9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0">
                  <a:moveTo>
                    <a:pt x="2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7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2" name="Freeform 70">
              <a:extLst>
                <a:ext uri="{FF2B5EF4-FFF2-40B4-BE49-F238E27FC236}">
                  <a16:creationId xmlns:a16="http://schemas.microsoft.com/office/drawing/2014/main" id="{980DC62C-78D3-D74E-FF08-6D14D3C0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3" y="3478213"/>
              <a:ext cx="25400" cy="11113"/>
            </a:xfrm>
            <a:custGeom>
              <a:avLst/>
              <a:gdLst>
                <a:gd name="T0" fmla="*/ 0 w 16"/>
                <a:gd name="T1" fmla="*/ 0 h 7"/>
                <a:gd name="T2" fmla="*/ 2147483647 w 16"/>
                <a:gd name="T3" fmla="*/ 0 h 7"/>
                <a:gd name="T4" fmla="*/ 2147483647 w 16"/>
                <a:gd name="T5" fmla="*/ 0 h 7"/>
                <a:gd name="T6" fmla="*/ 2147483647 w 16"/>
                <a:gd name="T7" fmla="*/ 2147483647 h 7"/>
                <a:gd name="T8" fmla="*/ 2147483647 w 16"/>
                <a:gd name="T9" fmla="*/ 2147483647 h 7"/>
                <a:gd name="T10" fmla="*/ 2147483647 w 16"/>
                <a:gd name="T11" fmla="*/ 2147483647 h 7"/>
                <a:gd name="T12" fmla="*/ 2147483647 w 16"/>
                <a:gd name="T13" fmla="*/ 2147483647 h 7"/>
                <a:gd name="T14" fmla="*/ 2147483647 w 16"/>
                <a:gd name="T15" fmla="*/ 2147483647 h 7"/>
                <a:gd name="T16" fmla="*/ 2147483647 w 16"/>
                <a:gd name="T17" fmla="*/ 2147483647 h 7"/>
                <a:gd name="T18" fmla="*/ 2147483647 w 16"/>
                <a:gd name="T19" fmla="*/ 2147483647 h 7"/>
                <a:gd name="T20" fmla="*/ 0 w 16"/>
                <a:gd name="T21" fmla="*/ 2147483647 h 7"/>
                <a:gd name="T22" fmla="*/ 0 w 16"/>
                <a:gd name="T23" fmla="*/ 0 h 7"/>
                <a:gd name="T24" fmla="*/ 0 w 16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"/>
                <a:gd name="T40" fmla="*/ 0 h 7"/>
                <a:gd name="T41" fmla="*/ 16 w 16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" h="7">
                  <a:moveTo>
                    <a:pt x="0" y="0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13" y="2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3" name="Freeform 71">
              <a:extLst>
                <a:ext uri="{FF2B5EF4-FFF2-40B4-BE49-F238E27FC236}">
                  <a16:creationId xmlns:a16="http://schemas.microsoft.com/office/drawing/2014/main" id="{3059D028-2362-5406-9576-F213AF51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675" y="3413125"/>
              <a:ext cx="14288" cy="26988"/>
            </a:xfrm>
            <a:custGeom>
              <a:avLst/>
              <a:gdLst>
                <a:gd name="T0" fmla="*/ 0 w 9"/>
                <a:gd name="T1" fmla="*/ 2147483647 h 17"/>
                <a:gd name="T2" fmla="*/ 0 w 9"/>
                <a:gd name="T3" fmla="*/ 2147483647 h 17"/>
                <a:gd name="T4" fmla="*/ 0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2147483647 w 9"/>
                <a:gd name="T11" fmla="*/ 2147483647 h 17"/>
                <a:gd name="T12" fmla="*/ 2147483647 w 9"/>
                <a:gd name="T13" fmla="*/ 2147483647 h 17"/>
                <a:gd name="T14" fmla="*/ 2147483647 w 9"/>
                <a:gd name="T15" fmla="*/ 0 h 17"/>
                <a:gd name="T16" fmla="*/ 0 w 9"/>
                <a:gd name="T17" fmla="*/ 2147483647 h 17"/>
                <a:gd name="T18" fmla="*/ 0 w 9"/>
                <a:gd name="T19" fmla="*/ 214748364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7"/>
                <a:gd name="T32" fmla="*/ 9 w 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7">
                  <a:moveTo>
                    <a:pt x="0" y="2"/>
                  </a:move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4" name="Freeform 72">
              <a:extLst>
                <a:ext uri="{FF2B5EF4-FFF2-40B4-BE49-F238E27FC236}">
                  <a16:creationId xmlns:a16="http://schemas.microsoft.com/office/drawing/2014/main" id="{EB95E0CC-0CF2-F68D-9501-437C4CB5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3406775"/>
              <a:ext cx="14288" cy="17463"/>
            </a:xfrm>
            <a:custGeom>
              <a:avLst/>
              <a:gdLst>
                <a:gd name="T0" fmla="*/ 0 w 9"/>
                <a:gd name="T1" fmla="*/ 2147483647 h 11"/>
                <a:gd name="T2" fmla="*/ 0 w 9"/>
                <a:gd name="T3" fmla="*/ 2147483647 h 11"/>
                <a:gd name="T4" fmla="*/ 0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0 h 11"/>
                <a:gd name="T16" fmla="*/ 0 w 9"/>
                <a:gd name="T17" fmla="*/ 2147483647 h 11"/>
                <a:gd name="T18" fmla="*/ 0 w 9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0" y="1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9"/>
                  </a:lnTo>
                  <a:lnTo>
                    <a:pt x="5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5" name="Freeform 73">
              <a:extLst>
                <a:ext uri="{FF2B5EF4-FFF2-40B4-BE49-F238E27FC236}">
                  <a16:creationId xmlns:a16="http://schemas.microsoft.com/office/drawing/2014/main" id="{E5E61602-945E-F719-514C-F1C22A5BD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3392488"/>
              <a:ext cx="14288" cy="11113"/>
            </a:xfrm>
            <a:custGeom>
              <a:avLst/>
              <a:gdLst>
                <a:gd name="T0" fmla="*/ 0 w 9"/>
                <a:gd name="T1" fmla="*/ 0 h 7"/>
                <a:gd name="T2" fmla="*/ 2147483647 w 9"/>
                <a:gd name="T3" fmla="*/ 0 h 7"/>
                <a:gd name="T4" fmla="*/ 2147483647 w 9"/>
                <a:gd name="T5" fmla="*/ 0 h 7"/>
                <a:gd name="T6" fmla="*/ 2147483647 w 9"/>
                <a:gd name="T7" fmla="*/ 0 h 7"/>
                <a:gd name="T8" fmla="*/ 2147483647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0 w 9"/>
                <a:gd name="T15" fmla="*/ 2147483647 h 7"/>
                <a:gd name="T16" fmla="*/ 0 w 9"/>
                <a:gd name="T17" fmla="*/ 0 h 7"/>
                <a:gd name="T18" fmla="*/ 0 w 9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7"/>
                <a:gd name="T32" fmla="*/ 9 w 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7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6" name="Freeform 74">
              <a:extLst>
                <a:ext uri="{FF2B5EF4-FFF2-40B4-BE49-F238E27FC236}">
                  <a16:creationId xmlns:a16="http://schemas.microsoft.com/office/drawing/2014/main" id="{D71DBA64-51C5-2420-7E71-5AB7F9015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5" y="3376613"/>
              <a:ext cx="23813" cy="11113"/>
            </a:xfrm>
            <a:custGeom>
              <a:avLst/>
              <a:gdLst>
                <a:gd name="T0" fmla="*/ 0 w 15"/>
                <a:gd name="T1" fmla="*/ 0 h 7"/>
                <a:gd name="T2" fmla="*/ 2147483647 w 15"/>
                <a:gd name="T3" fmla="*/ 2147483647 h 7"/>
                <a:gd name="T4" fmla="*/ 2147483647 w 15"/>
                <a:gd name="T5" fmla="*/ 2147483647 h 7"/>
                <a:gd name="T6" fmla="*/ 2147483647 w 15"/>
                <a:gd name="T7" fmla="*/ 2147483647 h 7"/>
                <a:gd name="T8" fmla="*/ 2147483647 w 15"/>
                <a:gd name="T9" fmla="*/ 2147483647 h 7"/>
                <a:gd name="T10" fmla="*/ 2147483647 w 15"/>
                <a:gd name="T11" fmla="*/ 2147483647 h 7"/>
                <a:gd name="T12" fmla="*/ 0 w 15"/>
                <a:gd name="T13" fmla="*/ 2147483647 h 7"/>
                <a:gd name="T14" fmla="*/ 0 w 15"/>
                <a:gd name="T15" fmla="*/ 2147483647 h 7"/>
                <a:gd name="T16" fmla="*/ 0 w 15"/>
                <a:gd name="T17" fmla="*/ 0 h 7"/>
                <a:gd name="T18" fmla="*/ 0 w 15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7"/>
                <a:gd name="T32" fmla="*/ 15 w 15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7">
                  <a:moveTo>
                    <a:pt x="0" y="0"/>
                  </a:moveTo>
                  <a:lnTo>
                    <a:pt x="15" y="2"/>
                  </a:lnTo>
                  <a:lnTo>
                    <a:pt x="15" y="4"/>
                  </a:lnTo>
                  <a:lnTo>
                    <a:pt x="13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7" name="Freeform 75">
              <a:extLst>
                <a:ext uri="{FF2B5EF4-FFF2-40B4-BE49-F238E27FC236}">
                  <a16:creationId xmlns:a16="http://schemas.microsoft.com/office/drawing/2014/main" id="{5ACA8ABF-BD29-CA79-7750-DC2A4148C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388" y="4044950"/>
              <a:ext cx="390525" cy="357188"/>
            </a:xfrm>
            <a:custGeom>
              <a:avLst/>
              <a:gdLst>
                <a:gd name="T0" fmla="*/ 2147483647 w 246"/>
                <a:gd name="T1" fmla="*/ 2147483647 h 225"/>
                <a:gd name="T2" fmla="*/ 2147483647 w 246"/>
                <a:gd name="T3" fmla="*/ 2147483647 h 225"/>
                <a:gd name="T4" fmla="*/ 2147483647 w 246"/>
                <a:gd name="T5" fmla="*/ 2147483647 h 225"/>
                <a:gd name="T6" fmla="*/ 2147483647 w 246"/>
                <a:gd name="T7" fmla="*/ 2147483647 h 225"/>
                <a:gd name="T8" fmla="*/ 2147483647 w 246"/>
                <a:gd name="T9" fmla="*/ 2147483647 h 225"/>
                <a:gd name="T10" fmla="*/ 2147483647 w 246"/>
                <a:gd name="T11" fmla="*/ 2147483647 h 225"/>
                <a:gd name="T12" fmla="*/ 2147483647 w 246"/>
                <a:gd name="T13" fmla="*/ 2147483647 h 225"/>
                <a:gd name="T14" fmla="*/ 2147483647 w 246"/>
                <a:gd name="T15" fmla="*/ 2147483647 h 225"/>
                <a:gd name="T16" fmla="*/ 2147483647 w 246"/>
                <a:gd name="T17" fmla="*/ 2147483647 h 225"/>
                <a:gd name="T18" fmla="*/ 2147483647 w 246"/>
                <a:gd name="T19" fmla="*/ 2147483647 h 225"/>
                <a:gd name="T20" fmla="*/ 2147483647 w 246"/>
                <a:gd name="T21" fmla="*/ 2147483647 h 225"/>
                <a:gd name="T22" fmla="*/ 0 w 246"/>
                <a:gd name="T23" fmla="*/ 2147483647 h 225"/>
                <a:gd name="T24" fmla="*/ 2147483647 w 246"/>
                <a:gd name="T25" fmla="*/ 2147483647 h 225"/>
                <a:gd name="T26" fmla="*/ 2147483647 w 246"/>
                <a:gd name="T27" fmla="*/ 2147483647 h 225"/>
                <a:gd name="T28" fmla="*/ 2147483647 w 246"/>
                <a:gd name="T29" fmla="*/ 2147483647 h 225"/>
                <a:gd name="T30" fmla="*/ 2147483647 w 246"/>
                <a:gd name="T31" fmla="*/ 2147483647 h 225"/>
                <a:gd name="T32" fmla="*/ 2147483647 w 246"/>
                <a:gd name="T33" fmla="*/ 2147483647 h 225"/>
                <a:gd name="T34" fmla="*/ 2147483647 w 246"/>
                <a:gd name="T35" fmla="*/ 2147483647 h 225"/>
                <a:gd name="T36" fmla="*/ 2147483647 w 246"/>
                <a:gd name="T37" fmla="*/ 2147483647 h 225"/>
                <a:gd name="T38" fmla="*/ 2147483647 w 246"/>
                <a:gd name="T39" fmla="*/ 2147483647 h 225"/>
                <a:gd name="T40" fmla="*/ 2147483647 w 246"/>
                <a:gd name="T41" fmla="*/ 2147483647 h 225"/>
                <a:gd name="T42" fmla="*/ 2147483647 w 246"/>
                <a:gd name="T43" fmla="*/ 2147483647 h 225"/>
                <a:gd name="T44" fmla="*/ 2147483647 w 246"/>
                <a:gd name="T45" fmla="*/ 2147483647 h 225"/>
                <a:gd name="T46" fmla="*/ 2147483647 w 246"/>
                <a:gd name="T47" fmla="*/ 0 h 225"/>
                <a:gd name="T48" fmla="*/ 2147483647 w 246"/>
                <a:gd name="T49" fmla="*/ 2147483647 h 225"/>
                <a:gd name="T50" fmla="*/ 2147483647 w 246"/>
                <a:gd name="T51" fmla="*/ 2147483647 h 225"/>
                <a:gd name="T52" fmla="*/ 2147483647 w 246"/>
                <a:gd name="T53" fmla="*/ 2147483647 h 225"/>
                <a:gd name="T54" fmla="*/ 2147483647 w 246"/>
                <a:gd name="T55" fmla="*/ 2147483647 h 225"/>
                <a:gd name="T56" fmla="*/ 2147483647 w 246"/>
                <a:gd name="T57" fmla="*/ 2147483647 h 225"/>
                <a:gd name="T58" fmla="*/ 2147483647 w 246"/>
                <a:gd name="T59" fmla="*/ 2147483647 h 225"/>
                <a:gd name="T60" fmla="*/ 2147483647 w 246"/>
                <a:gd name="T61" fmla="*/ 2147483647 h 225"/>
                <a:gd name="T62" fmla="*/ 2147483647 w 246"/>
                <a:gd name="T63" fmla="*/ 2147483647 h 225"/>
                <a:gd name="T64" fmla="*/ 2147483647 w 246"/>
                <a:gd name="T65" fmla="*/ 2147483647 h 225"/>
                <a:gd name="T66" fmla="*/ 2147483647 w 246"/>
                <a:gd name="T67" fmla="*/ 2147483647 h 225"/>
                <a:gd name="T68" fmla="*/ 2147483647 w 246"/>
                <a:gd name="T69" fmla="*/ 2147483647 h 225"/>
                <a:gd name="T70" fmla="*/ 2147483647 w 246"/>
                <a:gd name="T71" fmla="*/ 2147483647 h 225"/>
                <a:gd name="T72" fmla="*/ 2147483647 w 246"/>
                <a:gd name="T73" fmla="*/ 2147483647 h 225"/>
                <a:gd name="T74" fmla="*/ 2147483647 w 246"/>
                <a:gd name="T75" fmla="*/ 2147483647 h 225"/>
                <a:gd name="T76" fmla="*/ 2147483647 w 246"/>
                <a:gd name="T77" fmla="*/ 2147483647 h 225"/>
                <a:gd name="T78" fmla="*/ 2147483647 w 246"/>
                <a:gd name="T79" fmla="*/ 2147483647 h 225"/>
                <a:gd name="T80" fmla="*/ 2147483647 w 246"/>
                <a:gd name="T81" fmla="*/ 2147483647 h 225"/>
                <a:gd name="T82" fmla="*/ 2147483647 w 246"/>
                <a:gd name="T83" fmla="*/ 2147483647 h 225"/>
                <a:gd name="T84" fmla="*/ 2147483647 w 246"/>
                <a:gd name="T85" fmla="*/ 2147483647 h 225"/>
                <a:gd name="T86" fmla="*/ 2147483647 w 246"/>
                <a:gd name="T87" fmla="*/ 2147483647 h 225"/>
                <a:gd name="T88" fmla="*/ 2147483647 w 246"/>
                <a:gd name="T89" fmla="*/ 2147483647 h 225"/>
                <a:gd name="T90" fmla="*/ 2147483647 w 246"/>
                <a:gd name="T91" fmla="*/ 2147483647 h 225"/>
                <a:gd name="T92" fmla="*/ 2147483647 w 246"/>
                <a:gd name="T93" fmla="*/ 2147483647 h 225"/>
                <a:gd name="T94" fmla="*/ 2147483647 w 246"/>
                <a:gd name="T95" fmla="*/ 2147483647 h 225"/>
                <a:gd name="T96" fmla="*/ 2147483647 w 246"/>
                <a:gd name="T97" fmla="*/ 2147483647 h 225"/>
                <a:gd name="T98" fmla="*/ 2147483647 w 246"/>
                <a:gd name="T99" fmla="*/ 2147483647 h 225"/>
                <a:gd name="T100" fmla="*/ 2147483647 w 246"/>
                <a:gd name="T101" fmla="*/ 2147483647 h 225"/>
                <a:gd name="T102" fmla="*/ 2147483647 w 246"/>
                <a:gd name="T103" fmla="*/ 2147483647 h 225"/>
                <a:gd name="T104" fmla="*/ 2147483647 w 246"/>
                <a:gd name="T105" fmla="*/ 2147483647 h 225"/>
                <a:gd name="T106" fmla="*/ 2147483647 w 246"/>
                <a:gd name="T107" fmla="*/ 2147483647 h 225"/>
                <a:gd name="T108" fmla="*/ 2147483647 w 246"/>
                <a:gd name="T109" fmla="*/ 2147483647 h 225"/>
                <a:gd name="T110" fmla="*/ 2147483647 w 246"/>
                <a:gd name="T111" fmla="*/ 2147483647 h 225"/>
                <a:gd name="T112" fmla="*/ 2147483647 w 246"/>
                <a:gd name="T113" fmla="*/ 2147483647 h 225"/>
                <a:gd name="T114" fmla="*/ 2147483647 w 246"/>
                <a:gd name="T115" fmla="*/ 2147483647 h 225"/>
                <a:gd name="T116" fmla="*/ 2147483647 w 246"/>
                <a:gd name="T117" fmla="*/ 2147483647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25"/>
                <a:gd name="T179" fmla="*/ 246 w 246"/>
                <a:gd name="T180" fmla="*/ 225 h 2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25">
                  <a:moveTo>
                    <a:pt x="228" y="74"/>
                  </a:moveTo>
                  <a:lnTo>
                    <a:pt x="226" y="76"/>
                  </a:lnTo>
                  <a:lnTo>
                    <a:pt x="221" y="82"/>
                  </a:lnTo>
                  <a:lnTo>
                    <a:pt x="219" y="86"/>
                  </a:lnTo>
                  <a:lnTo>
                    <a:pt x="216" y="90"/>
                  </a:lnTo>
                  <a:lnTo>
                    <a:pt x="213" y="95"/>
                  </a:lnTo>
                  <a:lnTo>
                    <a:pt x="210" y="102"/>
                  </a:lnTo>
                  <a:lnTo>
                    <a:pt x="205" y="107"/>
                  </a:lnTo>
                  <a:lnTo>
                    <a:pt x="201" y="113"/>
                  </a:lnTo>
                  <a:lnTo>
                    <a:pt x="196" y="120"/>
                  </a:lnTo>
                  <a:lnTo>
                    <a:pt x="192" y="127"/>
                  </a:lnTo>
                  <a:lnTo>
                    <a:pt x="187" y="133"/>
                  </a:lnTo>
                  <a:lnTo>
                    <a:pt x="182" y="140"/>
                  </a:lnTo>
                  <a:lnTo>
                    <a:pt x="177" y="146"/>
                  </a:lnTo>
                  <a:lnTo>
                    <a:pt x="172" y="151"/>
                  </a:lnTo>
                  <a:lnTo>
                    <a:pt x="167" y="156"/>
                  </a:lnTo>
                  <a:lnTo>
                    <a:pt x="162" y="159"/>
                  </a:lnTo>
                  <a:lnTo>
                    <a:pt x="157" y="161"/>
                  </a:lnTo>
                  <a:lnTo>
                    <a:pt x="154" y="164"/>
                  </a:lnTo>
                  <a:lnTo>
                    <a:pt x="147" y="166"/>
                  </a:lnTo>
                  <a:lnTo>
                    <a:pt x="142" y="169"/>
                  </a:lnTo>
                  <a:lnTo>
                    <a:pt x="136" y="169"/>
                  </a:lnTo>
                  <a:lnTo>
                    <a:pt x="131" y="171"/>
                  </a:lnTo>
                  <a:lnTo>
                    <a:pt x="124" y="172"/>
                  </a:lnTo>
                  <a:lnTo>
                    <a:pt x="118" y="177"/>
                  </a:lnTo>
                  <a:lnTo>
                    <a:pt x="110" y="182"/>
                  </a:lnTo>
                  <a:lnTo>
                    <a:pt x="103" y="189"/>
                  </a:lnTo>
                  <a:lnTo>
                    <a:pt x="95" y="197"/>
                  </a:lnTo>
                  <a:lnTo>
                    <a:pt x="90" y="205"/>
                  </a:lnTo>
                  <a:lnTo>
                    <a:pt x="82" y="212"/>
                  </a:lnTo>
                  <a:lnTo>
                    <a:pt x="74" y="218"/>
                  </a:lnTo>
                  <a:lnTo>
                    <a:pt x="69" y="220"/>
                  </a:lnTo>
                  <a:lnTo>
                    <a:pt x="65" y="222"/>
                  </a:lnTo>
                  <a:lnTo>
                    <a:pt x="59" y="223"/>
                  </a:lnTo>
                  <a:lnTo>
                    <a:pt x="54" y="225"/>
                  </a:lnTo>
                  <a:lnTo>
                    <a:pt x="46" y="223"/>
                  </a:lnTo>
                  <a:lnTo>
                    <a:pt x="41" y="222"/>
                  </a:lnTo>
                  <a:lnTo>
                    <a:pt x="34" y="218"/>
                  </a:lnTo>
                  <a:lnTo>
                    <a:pt x="29" y="215"/>
                  </a:lnTo>
                  <a:lnTo>
                    <a:pt x="24" y="210"/>
                  </a:lnTo>
                  <a:lnTo>
                    <a:pt x="18" y="207"/>
                  </a:lnTo>
                  <a:lnTo>
                    <a:pt x="13" y="202"/>
                  </a:lnTo>
                  <a:lnTo>
                    <a:pt x="10" y="197"/>
                  </a:lnTo>
                  <a:lnTo>
                    <a:pt x="6" y="190"/>
                  </a:lnTo>
                  <a:lnTo>
                    <a:pt x="3" y="185"/>
                  </a:lnTo>
                  <a:lnTo>
                    <a:pt x="2" y="179"/>
                  </a:lnTo>
                  <a:lnTo>
                    <a:pt x="2" y="174"/>
                  </a:lnTo>
                  <a:lnTo>
                    <a:pt x="0" y="167"/>
                  </a:lnTo>
                  <a:lnTo>
                    <a:pt x="2" y="163"/>
                  </a:lnTo>
                  <a:lnTo>
                    <a:pt x="5" y="156"/>
                  </a:lnTo>
                  <a:lnTo>
                    <a:pt x="8" y="151"/>
                  </a:lnTo>
                  <a:lnTo>
                    <a:pt x="11" y="146"/>
                  </a:lnTo>
                  <a:lnTo>
                    <a:pt x="15" y="143"/>
                  </a:lnTo>
                  <a:lnTo>
                    <a:pt x="18" y="138"/>
                  </a:lnTo>
                  <a:lnTo>
                    <a:pt x="21" y="135"/>
                  </a:lnTo>
                  <a:lnTo>
                    <a:pt x="26" y="130"/>
                  </a:lnTo>
                  <a:lnTo>
                    <a:pt x="29" y="127"/>
                  </a:lnTo>
                  <a:lnTo>
                    <a:pt x="34" y="125"/>
                  </a:lnTo>
                  <a:lnTo>
                    <a:pt x="36" y="125"/>
                  </a:lnTo>
                  <a:lnTo>
                    <a:pt x="33" y="122"/>
                  </a:lnTo>
                  <a:lnTo>
                    <a:pt x="28" y="117"/>
                  </a:lnTo>
                  <a:lnTo>
                    <a:pt x="26" y="112"/>
                  </a:lnTo>
                  <a:lnTo>
                    <a:pt x="23" y="107"/>
                  </a:lnTo>
                  <a:lnTo>
                    <a:pt x="20" y="104"/>
                  </a:lnTo>
                  <a:lnTo>
                    <a:pt x="18" y="99"/>
                  </a:lnTo>
                  <a:lnTo>
                    <a:pt x="15" y="90"/>
                  </a:lnTo>
                  <a:lnTo>
                    <a:pt x="13" y="86"/>
                  </a:lnTo>
                  <a:lnTo>
                    <a:pt x="13" y="77"/>
                  </a:lnTo>
                  <a:lnTo>
                    <a:pt x="15" y="71"/>
                  </a:lnTo>
                  <a:lnTo>
                    <a:pt x="16" y="64"/>
                  </a:lnTo>
                  <a:lnTo>
                    <a:pt x="20" y="56"/>
                  </a:lnTo>
                  <a:lnTo>
                    <a:pt x="26" y="50"/>
                  </a:lnTo>
                  <a:lnTo>
                    <a:pt x="33" y="43"/>
                  </a:lnTo>
                  <a:lnTo>
                    <a:pt x="41" y="35"/>
                  </a:lnTo>
                  <a:lnTo>
                    <a:pt x="49" y="30"/>
                  </a:lnTo>
                  <a:lnTo>
                    <a:pt x="56" y="25"/>
                  </a:lnTo>
                  <a:lnTo>
                    <a:pt x="62" y="23"/>
                  </a:lnTo>
                  <a:lnTo>
                    <a:pt x="67" y="20"/>
                  </a:lnTo>
                  <a:lnTo>
                    <a:pt x="74" y="20"/>
                  </a:lnTo>
                  <a:lnTo>
                    <a:pt x="80" y="18"/>
                  </a:lnTo>
                  <a:lnTo>
                    <a:pt x="85" y="20"/>
                  </a:lnTo>
                  <a:lnTo>
                    <a:pt x="90" y="20"/>
                  </a:lnTo>
                  <a:lnTo>
                    <a:pt x="93" y="22"/>
                  </a:lnTo>
                  <a:lnTo>
                    <a:pt x="97" y="22"/>
                  </a:lnTo>
                  <a:lnTo>
                    <a:pt x="101" y="23"/>
                  </a:lnTo>
                  <a:lnTo>
                    <a:pt x="105" y="27"/>
                  </a:lnTo>
                  <a:lnTo>
                    <a:pt x="106" y="28"/>
                  </a:lnTo>
                  <a:lnTo>
                    <a:pt x="106" y="27"/>
                  </a:lnTo>
                  <a:lnTo>
                    <a:pt x="108" y="25"/>
                  </a:lnTo>
                  <a:lnTo>
                    <a:pt x="110" y="20"/>
                  </a:lnTo>
                  <a:lnTo>
                    <a:pt x="115" y="17"/>
                  </a:lnTo>
                  <a:lnTo>
                    <a:pt x="119" y="12"/>
                  </a:lnTo>
                  <a:lnTo>
                    <a:pt x="124" y="7"/>
                  </a:lnTo>
                  <a:lnTo>
                    <a:pt x="129" y="4"/>
                  </a:lnTo>
                  <a:lnTo>
                    <a:pt x="136" y="2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6" y="4"/>
                  </a:lnTo>
                  <a:lnTo>
                    <a:pt x="164" y="7"/>
                  </a:lnTo>
                  <a:lnTo>
                    <a:pt x="169" y="10"/>
                  </a:lnTo>
                  <a:lnTo>
                    <a:pt x="174" y="15"/>
                  </a:lnTo>
                  <a:lnTo>
                    <a:pt x="177" y="17"/>
                  </a:lnTo>
                  <a:lnTo>
                    <a:pt x="178" y="18"/>
                  </a:lnTo>
                  <a:lnTo>
                    <a:pt x="178" y="17"/>
                  </a:lnTo>
                  <a:lnTo>
                    <a:pt x="182" y="15"/>
                  </a:lnTo>
                  <a:lnTo>
                    <a:pt x="185" y="10"/>
                  </a:lnTo>
                  <a:lnTo>
                    <a:pt x="190" y="7"/>
                  </a:lnTo>
                  <a:lnTo>
                    <a:pt x="196" y="4"/>
                  </a:lnTo>
                  <a:lnTo>
                    <a:pt x="205" y="2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21" y="4"/>
                  </a:lnTo>
                  <a:lnTo>
                    <a:pt x="228" y="5"/>
                  </a:lnTo>
                  <a:lnTo>
                    <a:pt x="233" y="7"/>
                  </a:lnTo>
                  <a:lnTo>
                    <a:pt x="237" y="9"/>
                  </a:lnTo>
                  <a:lnTo>
                    <a:pt x="239" y="12"/>
                  </a:lnTo>
                  <a:lnTo>
                    <a:pt x="242" y="17"/>
                  </a:lnTo>
                  <a:lnTo>
                    <a:pt x="246" y="23"/>
                  </a:lnTo>
                  <a:lnTo>
                    <a:pt x="246" y="32"/>
                  </a:lnTo>
                  <a:lnTo>
                    <a:pt x="244" y="38"/>
                  </a:lnTo>
                  <a:lnTo>
                    <a:pt x="242" y="45"/>
                  </a:lnTo>
                  <a:lnTo>
                    <a:pt x="241" y="48"/>
                  </a:lnTo>
                  <a:lnTo>
                    <a:pt x="239" y="51"/>
                  </a:lnTo>
                  <a:lnTo>
                    <a:pt x="237" y="54"/>
                  </a:lnTo>
                  <a:lnTo>
                    <a:pt x="234" y="58"/>
                  </a:lnTo>
                  <a:lnTo>
                    <a:pt x="231" y="58"/>
                  </a:lnTo>
                  <a:lnTo>
                    <a:pt x="231" y="56"/>
                  </a:lnTo>
                  <a:lnTo>
                    <a:pt x="233" y="51"/>
                  </a:lnTo>
                  <a:lnTo>
                    <a:pt x="234" y="46"/>
                  </a:lnTo>
                  <a:lnTo>
                    <a:pt x="236" y="41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9" y="25"/>
                  </a:lnTo>
                  <a:lnTo>
                    <a:pt x="223" y="18"/>
                  </a:lnTo>
                  <a:lnTo>
                    <a:pt x="218" y="15"/>
                  </a:lnTo>
                  <a:lnTo>
                    <a:pt x="213" y="15"/>
                  </a:lnTo>
                  <a:lnTo>
                    <a:pt x="205" y="17"/>
                  </a:lnTo>
                  <a:lnTo>
                    <a:pt x="200" y="18"/>
                  </a:lnTo>
                  <a:lnTo>
                    <a:pt x="192" y="22"/>
                  </a:lnTo>
                  <a:lnTo>
                    <a:pt x="187" y="25"/>
                  </a:lnTo>
                  <a:lnTo>
                    <a:pt x="182" y="28"/>
                  </a:lnTo>
                  <a:lnTo>
                    <a:pt x="178" y="32"/>
                  </a:lnTo>
                  <a:lnTo>
                    <a:pt x="175" y="32"/>
                  </a:lnTo>
                  <a:lnTo>
                    <a:pt x="172" y="28"/>
                  </a:lnTo>
                  <a:lnTo>
                    <a:pt x="167" y="25"/>
                  </a:lnTo>
                  <a:lnTo>
                    <a:pt x="164" y="20"/>
                  </a:lnTo>
                  <a:lnTo>
                    <a:pt x="157" y="15"/>
                  </a:lnTo>
                  <a:lnTo>
                    <a:pt x="151" y="12"/>
                  </a:lnTo>
                  <a:lnTo>
                    <a:pt x="142" y="12"/>
                  </a:lnTo>
                  <a:lnTo>
                    <a:pt x="136" y="15"/>
                  </a:lnTo>
                  <a:lnTo>
                    <a:pt x="131" y="17"/>
                  </a:lnTo>
                  <a:lnTo>
                    <a:pt x="126" y="18"/>
                  </a:lnTo>
                  <a:lnTo>
                    <a:pt x="123" y="22"/>
                  </a:lnTo>
                  <a:lnTo>
                    <a:pt x="121" y="23"/>
                  </a:lnTo>
                  <a:lnTo>
                    <a:pt x="115" y="28"/>
                  </a:lnTo>
                  <a:lnTo>
                    <a:pt x="113" y="33"/>
                  </a:lnTo>
                  <a:lnTo>
                    <a:pt x="108" y="38"/>
                  </a:lnTo>
                  <a:lnTo>
                    <a:pt x="106" y="40"/>
                  </a:lnTo>
                  <a:lnTo>
                    <a:pt x="105" y="38"/>
                  </a:lnTo>
                  <a:lnTo>
                    <a:pt x="101" y="36"/>
                  </a:lnTo>
                  <a:lnTo>
                    <a:pt x="97" y="35"/>
                  </a:lnTo>
                  <a:lnTo>
                    <a:pt x="92" y="35"/>
                  </a:lnTo>
                  <a:lnTo>
                    <a:pt x="85" y="33"/>
                  </a:lnTo>
                  <a:lnTo>
                    <a:pt x="77" y="35"/>
                  </a:lnTo>
                  <a:lnTo>
                    <a:pt x="72" y="35"/>
                  </a:lnTo>
                  <a:lnTo>
                    <a:pt x="69" y="35"/>
                  </a:lnTo>
                  <a:lnTo>
                    <a:pt x="64" y="36"/>
                  </a:lnTo>
                  <a:lnTo>
                    <a:pt x="61" y="40"/>
                  </a:lnTo>
                  <a:lnTo>
                    <a:pt x="54" y="41"/>
                  </a:lnTo>
                  <a:lnTo>
                    <a:pt x="49" y="43"/>
                  </a:lnTo>
                  <a:lnTo>
                    <a:pt x="46" y="45"/>
                  </a:lnTo>
                  <a:lnTo>
                    <a:pt x="43" y="46"/>
                  </a:lnTo>
                  <a:lnTo>
                    <a:pt x="36" y="51"/>
                  </a:lnTo>
                  <a:lnTo>
                    <a:pt x="33" y="56"/>
                  </a:lnTo>
                  <a:lnTo>
                    <a:pt x="29" y="61"/>
                  </a:lnTo>
                  <a:lnTo>
                    <a:pt x="28" y="68"/>
                  </a:lnTo>
                  <a:lnTo>
                    <a:pt x="28" y="74"/>
                  </a:lnTo>
                  <a:lnTo>
                    <a:pt x="28" y="82"/>
                  </a:lnTo>
                  <a:lnTo>
                    <a:pt x="28" y="89"/>
                  </a:lnTo>
                  <a:lnTo>
                    <a:pt x="31" y="97"/>
                  </a:lnTo>
                  <a:lnTo>
                    <a:pt x="34" y="104"/>
                  </a:lnTo>
                  <a:lnTo>
                    <a:pt x="39" y="110"/>
                  </a:lnTo>
                  <a:lnTo>
                    <a:pt x="43" y="113"/>
                  </a:lnTo>
                  <a:lnTo>
                    <a:pt x="46" y="118"/>
                  </a:lnTo>
                  <a:lnTo>
                    <a:pt x="49" y="122"/>
                  </a:lnTo>
                  <a:lnTo>
                    <a:pt x="49" y="125"/>
                  </a:lnTo>
                  <a:lnTo>
                    <a:pt x="49" y="127"/>
                  </a:lnTo>
                  <a:lnTo>
                    <a:pt x="44" y="130"/>
                  </a:lnTo>
                  <a:lnTo>
                    <a:pt x="38" y="135"/>
                  </a:lnTo>
                  <a:lnTo>
                    <a:pt x="33" y="141"/>
                  </a:lnTo>
                  <a:lnTo>
                    <a:pt x="26" y="148"/>
                  </a:lnTo>
                  <a:lnTo>
                    <a:pt x="20" y="154"/>
                  </a:lnTo>
                  <a:lnTo>
                    <a:pt x="15" y="163"/>
                  </a:lnTo>
                  <a:lnTo>
                    <a:pt x="15" y="169"/>
                  </a:lnTo>
                  <a:lnTo>
                    <a:pt x="15" y="176"/>
                  </a:lnTo>
                  <a:lnTo>
                    <a:pt x="18" y="184"/>
                  </a:lnTo>
                  <a:lnTo>
                    <a:pt x="23" y="190"/>
                  </a:lnTo>
                  <a:lnTo>
                    <a:pt x="29" y="199"/>
                  </a:lnTo>
                  <a:lnTo>
                    <a:pt x="36" y="203"/>
                  </a:lnTo>
                  <a:lnTo>
                    <a:pt x="46" y="208"/>
                  </a:lnTo>
                  <a:lnTo>
                    <a:pt x="49" y="208"/>
                  </a:lnTo>
                  <a:lnTo>
                    <a:pt x="54" y="210"/>
                  </a:lnTo>
                  <a:lnTo>
                    <a:pt x="59" y="210"/>
                  </a:lnTo>
                  <a:lnTo>
                    <a:pt x="64" y="210"/>
                  </a:lnTo>
                  <a:lnTo>
                    <a:pt x="72" y="205"/>
                  </a:lnTo>
                  <a:lnTo>
                    <a:pt x="80" y="199"/>
                  </a:lnTo>
                  <a:lnTo>
                    <a:pt x="83" y="194"/>
                  </a:lnTo>
                  <a:lnTo>
                    <a:pt x="87" y="189"/>
                  </a:lnTo>
                  <a:lnTo>
                    <a:pt x="90" y="185"/>
                  </a:lnTo>
                  <a:lnTo>
                    <a:pt x="95" y="182"/>
                  </a:lnTo>
                  <a:lnTo>
                    <a:pt x="98" y="177"/>
                  </a:lnTo>
                  <a:lnTo>
                    <a:pt x="101" y="172"/>
                  </a:lnTo>
                  <a:lnTo>
                    <a:pt x="105" y="167"/>
                  </a:lnTo>
                  <a:lnTo>
                    <a:pt x="108" y="164"/>
                  </a:lnTo>
                  <a:lnTo>
                    <a:pt x="116" y="158"/>
                  </a:lnTo>
                  <a:lnTo>
                    <a:pt x="124" y="154"/>
                  </a:lnTo>
                  <a:lnTo>
                    <a:pt x="131" y="153"/>
                  </a:lnTo>
                  <a:lnTo>
                    <a:pt x="139" y="151"/>
                  </a:lnTo>
                  <a:lnTo>
                    <a:pt x="146" y="148"/>
                  </a:lnTo>
                  <a:lnTo>
                    <a:pt x="156" y="146"/>
                  </a:lnTo>
                  <a:lnTo>
                    <a:pt x="162" y="143"/>
                  </a:lnTo>
                  <a:lnTo>
                    <a:pt x="169" y="138"/>
                  </a:lnTo>
                  <a:lnTo>
                    <a:pt x="175" y="133"/>
                  </a:lnTo>
                  <a:lnTo>
                    <a:pt x="182" y="128"/>
                  </a:lnTo>
                  <a:lnTo>
                    <a:pt x="187" y="120"/>
                  </a:lnTo>
                  <a:lnTo>
                    <a:pt x="192" y="113"/>
                  </a:lnTo>
                  <a:lnTo>
                    <a:pt x="196" y="105"/>
                  </a:lnTo>
                  <a:lnTo>
                    <a:pt x="203" y="99"/>
                  </a:lnTo>
                  <a:lnTo>
                    <a:pt x="206" y="90"/>
                  </a:lnTo>
                  <a:lnTo>
                    <a:pt x="211" y="84"/>
                  </a:lnTo>
                  <a:lnTo>
                    <a:pt x="214" y="79"/>
                  </a:lnTo>
                  <a:lnTo>
                    <a:pt x="219" y="74"/>
                  </a:lnTo>
                  <a:lnTo>
                    <a:pt x="224" y="69"/>
                  </a:lnTo>
                  <a:lnTo>
                    <a:pt x="226" y="71"/>
                  </a:lnTo>
                  <a:lnTo>
                    <a:pt x="226" y="72"/>
                  </a:lnTo>
                  <a:lnTo>
                    <a:pt x="228" y="74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8" name="Freeform 76">
              <a:extLst>
                <a:ext uri="{FF2B5EF4-FFF2-40B4-BE49-F238E27FC236}">
                  <a16:creationId xmlns:a16="http://schemas.microsoft.com/office/drawing/2014/main" id="{EB3897CD-EF85-45AC-144D-5270D9E1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4117975"/>
              <a:ext cx="36513" cy="63500"/>
            </a:xfrm>
            <a:custGeom>
              <a:avLst/>
              <a:gdLst>
                <a:gd name="T0" fmla="*/ 2147483647 w 23"/>
                <a:gd name="T1" fmla="*/ 0 h 40"/>
                <a:gd name="T2" fmla="*/ 2147483647 w 23"/>
                <a:gd name="T3" fmla="*/ 2147483647 h 40"/>
                <a:gd name="T4" fmla="*/ 2147483647 w 23"/>
                <a:gd name="T5" fmla="*/ 2147483647 h 40"/>
                <a:gd name="T6" fmla="*/ 2147483647 w 23"/>
                <a:gd name="T7" fmla="*/ 2147483647 h 40"/>
                <a:gd name="T8" fmla="*/ 2147483647 w 23"/>
                <a:gd name="T9" fmla="*/ 2147483647 h 40"/>
                <a:gd name="T10" fmla="*/ 2147483647 w 23"/>
                <a:gd name="T11" fmla="*/ 2147483647 h 40"/>
                <a:gd name="T12" fmla="*/ 2147483647 w 23"/>
                <a:gd name="T13" fmla="*/ 2147483647 h 40"/>
                <a:gd name="T14" fmla="*/ 0 w 23"/>
                <a:gd name="T15" fmla="*/ 2147483647 h 40"/>
                <a:gd name="T16" fmla="*/ 0 w 23"/>
                <a:gd name="T17" fmla="*/ 2147483647 h 40"/>
                <a:gd name="T18" fmla="*/ 2147483647 w 23"/>
                <a:gd name="T19" fmla="*/ 2147483647 h 40"/>
                <a:gd name="T20" fmla="*/ 2147483647 w 23"/>
                <a:gd name="T21" fmla="*/ 2147483647 h 40"/>
                <a:gd name="T22" fmla="*/ 2147483647 w 23"/>
                <a:gd name="T23" fmla="*/ 2147483647 h 40"/>
                <a:gd name="T24" fmla="*/ 2147483647 w 23"/>
                <a:gd name="T25" fmla="*/ 2147483647 h 40"/>
                <a:gd name="T26" fmla="*/ 2147483647 w 23"/>
                <a:gd name="T27" fmla="*/ 2147483647 h 40"/>
                <a:gd name="T28" fmla="*/ 2147483647 w 23"/>
                <a:gd name="T29" fmla="*/ 2147483647 h 40"/>
                <a:gd name="T30" fmla="*/ 2147483647 w 23"/>
                <a:gd name="T31" fmla="*/ 2147483647 h 40"/>
                <a:gd name="T32" fmla="*/ 2147483647 w 23"/>
                <a:gd name="T33" fmla="*/ 2147483647 h 40"/>
                <a:gd name="T34" fmla="*/ 2147483647 w 23"/>
                <a:gd name="T35" fmla="*/ 2147483647 h 40"/>
                <a:gd name="T36" fmla="*/ 2147483647 w 23"/>
                <a:gd name="T37" fmla="*/ 2147483647 h 40"/>
                <a:gd name="T38" fmla="*/ 2147483647 w 23"/>
                <a:gd name="T39" fmla="*/ 0 h 40"/>
                <a:gd name="T40" fmla="*/ 2147483647 w 23"/>
                <a:gd name="T41" fmla="*/ 0 h 40"/>
                <a:gd name="T42" fmla="*/ 2147483647 w 23"/>
                <a:gd name="T43" fmla="*/ 0 h 40"/>
                <a:gd name="T44" fmla="*/ 2147483647 w 23"/>
                <a:gd name="T45" fmla="*/ 0 h 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"/>
                <a:gd name="T70" fmla="*/ 0 h 40"/>
                <a:gd name="T71" fmla="*/ 23 w 23"/>
                <a:gd name="T72" fmla="*/ 40 h 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" h="40">
                  <a:moveTo>
                    <a:pt x="17" y="0"/>
                  </a:moveTo>
                  <a:lnTo>
                    <a:pt x="15" y="2"/>
                  </a:lnTo>
                  <a:lnTo>
                    <a:pt x="14" y="7"/>
                  </a:lnTo>
                  <a:lnTo>
                    <a:pt x="10" y="12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3"/>
                  </a:lnTo>
                  <a:lnTo>
                    <a:pt x="7" y="28"/>
                  </a:lnTo>
                  <a:lnTo>
                    <a:pt x="12" y="23"/>
                  </a:lnTo>
                  <a:lnTo>
                    <a:pt x="15" y="17"/>
                  </a:lnTo>
                  <a:lnTo>
                    <a:pt x="18" y="12"/>
                  </a:lnTo>
                  <a:lnTo>
                    <a:pt x="20" y="7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29" name="Freeform 77">
              <a:extLst>
                <a:ext uri="{FF2B5EF4-FFF2-40B4-BE49-F238E27FC236}">
                  <a16:creationId xmlns:a16="http://schemas.microsoft.com/office/drawing/2014/main" id="{4492D56A-B8B3-DA32-AF5A-2ED673BCC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3390900"/>
              <a:ext cx="244475" cy="269875"/>
            </a:xfrm>
            <a:custGeom>
              <a:avLst/>
              <a:gdLst>
                <a:gd name="T0" fmla="*/ 2147483647 w 154"/>
                <a:gd name="T1" fmla="*/ 2147483647 h 170"/>
                <a:gd name="T2" fmla="*/ 2147483647 w 154"/>
                <a:gd name="T3" fmla="*/ 2147483647 h 170"/>
                <a:gd name="T4" fmla="*/ 2147483647 w 154"/>
                <a:gd name="T5" fmla="*/ 2147483647 h 170"/>
                <a:gd name="T6" fmla="*/ 2147483647 w 154"/>
                <a:gd name="T7" fmla="*/ 2147483647 h 170"/>
                <a:gd name="T8" fmla="*/ 2147483647 w 154"/>
                <a:gd name="T9" fmla="*/ 2147483647 h 170"/>
                <a:gd name="T10" fmla="*/ 2147483647 w 154"/>
                <a:gd name="T11" fmla="*/ 2147483647 h 170"/>
                <a:gd name="T12" fmla="*/ 2147483647 w 154"/>
                <a:gd name="T13" fmla="*/ 2147483647 h 170"/>
                <a:gd name="T14" fmla="*/ 2147483647 w 154"/>
                <a:gd name="T15" fmla="*/ 2147483647 h 170"/>
                <a:gd name="T16" fmla="*/ 2147483647 w 154"/>
                <a:gd name="T17" fmla="*/ 2147483647 h 170"/>
                <a:gd name="T18" fmla="*/ 2147483647 w 154"/>
                <a:gd name="T19" fmla="*/ 2147483647 h 170"/>
                <a:gd name="T20" fmla="*/ 2147483647 w 154"/>
                <a:gd name="T21" fmla="*/ 2147483647 h 170"/>
                <a:gd name="T22" fmla="*/ 0 w 154"/>
                <a:gd name="T23" fmla="*/ 2147483647 h 170"/>
                <a:gd name="T24" fmla="*/ 2147483647 w 154"/>
                <a:gd name="T25" fmla="*/ 2147483647 h 170"/>
                <a:gd name="T26" fmla="*/ 2147483647 w 154"/>
                <a:gd name="T27" fmla="*/ 2147483647 h 170"/>
                <a:gd name="T28" fmla="*/ 2147483647 w 154"/>
                <a:gd name="T29" fmla="*/ 2147483647 h 170"/>
                <a:gd name="T30" fmla="*/ 2147483647 w 154"/>
                <a:gd name="T31" fmla="*/ 2147483647 h 170"/>
                <a:gd name="T32" fmla="*/ 2147483647 w 154"/>
                <a:gd name="T33" fmla="*/ 2147483647 h 170"/>
                <a:gd name="T34" fmla="*/ 2147483647 w 154"/>
                <a:gd name="T35" fmla="*/ 2147483647 h 170"/>
                <a:gd name="T36" fmla="*/ 2147483647 w 154"/>
                <a:gd name="T37" fmla="*/ 2147483647 h 170"/>
                <a:gd name="T38" fmla="*/ 2147483647 w 154"/>
                <a:gd name="T39" fmla="*/ 2147483647 h 170"/>
                <a:gd name="T40" fmla="*/ 2147483647 w 154"/>
                <a:gd name="T41" fmla="*/ 2147483647 h 170"/>
                <a:gd name="T42" fmla="*/ 2147483647 w 154"/>
                <a:gd name="T43" fmla="*/ 2147483647 h 170"/>
                <a:gd name="T44" fmla="*/ 2147483647 w 154"/>
                <a:gd name="T45" fmla="*/ 2147483647 h 170"/>
                <a:gd name="T46" fmla="*/ 2147483647 w 154"/>
                <a:gd name="T47" fmla="*/ 2147483647 h 170"/>
                <a:gd name="T48" fmla="*/ 2147483647 w 154"/>
                <a:gd name="T49" fmla="*/ 2147483647 h 170"/>
                <a:gd name="T50" fmla="*/ 2147483647 w 154"/>
                <a:gd name="T51" fmla="*/ 2147483647 h 170"/>
                <a:gd name="T52" fmla="*/ 2147483647 w 154"/>
                <a:gd name="T53" fmla="*/ 2147483647 h 170"/>
                <a:gd name="T54" fmla="*/ 2147483647 w 154"/>
                <a:gd name="T55" fmla="*/ 2147483647 h 170"/>
                <a:gd name="T56" fmla="*/ 2147483647 w 154"/>
                <a:gd name="T57" fmla="*/ 0 h 170"/>
                <a:gd name="T58" fmla="*/ 2147483647 w 154"/>
                <a:gd name="T59" fmla="*/ 2147483647 h 170"/>
                <a:gd name="T60" fmla="*/ 2147483647 w 154"/>
                <a:gd name="T61" fmla="*/ 2147483647 h 170"/>
                <a:gd name="T62" fmla="*/ 2147483647 w 154"/>
                <a:gd name="T63" fmla="*/ 2147483647 h 170"/>
                <a:gd name="T64" fmla="*/ 2147483647 w 154"/>
                <a:gd name="T65" fmla="*/ 2147483647 h 170"/>
                <a:gd name="T66" fmla="*/ 2147483647 w 154"/>
                <a:gd name="T67" fmla="*/ 2147483647 h 170"/>
                <a:gd name="T68" fmla="*/ 2147483647 w 154"/>
                <a:gd name="T69" fmla="*/ 2147483647 h 170"/>
                <a:gd name="T70" fmla="*/ 2147483647 w 154"/>
                <a:gd name="T71" fmla="*/ 2147483647 h 170"/>
                <a:gd name="T72" fmla="*/ 2147483647 w 154"/>
                <a:gd name="T73" fmla="*/ 2147483647 h 170"/>
                <a:gd name="T74" fmla="*/ 2147483647 w 154"/>
                <a:gd name="T75" fmla="*/ 2147483647 h 170"/>
                <a:gd name="T76" fmla="*/ 2147483647 w 154"/>
                <a:gd name="T77" fmla="*/ 2147483647 h 170"/>
                <a:gd name="T78" fmla="*/ 2147483647 w 154"/>
                <a:gd name="T79" fmla="*/ 2147483647 h 170"/>
                <a:gd name="T80" fmla="*/ 2147483647 w 154"/>
                <a:gd name="T81" fmla="*/ 2147483647 h 170"/>
                <a:gd name="T82" fmla="*/ 2147483647 w 154"/>
                <a:gd name="T83" fmla="*/ 2147483647 h 170"/>
                <a:gd name="T84" fmla="*/ 2147483647 w 154"/>
                <a:gd name="T85" fmla="*/ 2147483647 h 170"/>
                <a:gd name="T86" fmla="*/ 2147483647 w 154"/>
                <a:gd name="T87" fmla="*/ 2147483647 h 170"/>
                <a:gd name="T88" fmla="*/ 2147483647 w 154"/>
                <a:gd name="T89" fmla="*/ 2147483647 h 170"/>
                <a:gd name="T90" fmla="*/ 2147483647 w 154"/>
                <a:gd name="T91" fmla="*/ 2147483647 h 170"/>
                <a:gd name="T92" fmla="*/ 2147483647 w 154"/>
                <a:gd name="T93" fmla="*/ 2147483647 h 170"/>
                <a:gd name="T94" fmla="*/ 2147483647 w 154"/>
                <a:gd name="T95" fmla="*/ 2147483647 h 170"/>
                <a:gd name="T96" fmla="*/ 2147483647 w 154"/>
                <a:gd name="T97" fmla="*/ 2147483647 h 170"/>
                <a:gd name="T98" fmla="*/ 2147483647 w 154"/>
                <a:gd name="T99" fmla="*/ 2147483647 h 170"/>
                <a:gd name="T100" fmla="*/ 2147483647 w 154"/>
                <a:gd name="T101" fmla="*/ 2147483647 h 170"/>
                <a:gd name="T102" fmla="*/ 2147483647 w 154"/>
                <a:gd name="T103" fmla="*/ 2147483647 h 170"/>
                <a:gd name="T104" fmla="*/ 2147483647 w 154"/>
                <a:gd name="T105" fmla="*/ 2147483647 h 170"/>
                <a:gd name="T106" fmla="*/ 2147483647 w 154"/>
                <a:gd name="T107" fmla="*/ 2147483647 h 170"/>
                <a:gd name="T108" fmla="*/ 2147483647 w 154"/>
                <a:gd name="T109" fmla="*/ 2147483647 h 170"/>
                <a:gd name="T110" fmla="*/ 2147483647 w 154"/>
                <a:gd name="T111" fmla="*/ 2147483647 h 170"/>
                <a:gd name="T112" fmla="*/ 2147483647 w 154"/>
                <a:gd name="T113" fmla="*/ 2147483647 h 170"/>
                <a:gd name="T114" fmla="*/ 2147483647 w 154"/>
                <a:gd name="T115" fmla="*/ 2147483647 h 170"/>
                <a:gd name="T116" fmla="*/ 2147483647 w 154"/>
                <a:gd name="T117" fmla="*/ 2147483647 h 170"/>
                <a:gd name="T118" fmla="*/ 2147483647 w 154"/>
                <a:gd name="T119" fmla="*/ 2147483647 h 170"/>
                <a:gd name="T120" fmla="*/ 2147483647 w 154"/>
                <a:gd name="T121" fmla="*/ 2147483647 h 170"/>
                <a:gd name="T122" fmla="*/ 2147483647 w 154"/>
                <a:gd name="T123" fmla="*/ 2147483647 h 170"/>
                <a:gd name="T124" fmla="*/ 2147483647 w 154"/>
                <a:gd name="T125" fmla="*/ 2147483647 h 1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4"/>
                <a:gd name="T190" fmla="*/ 0 h 170"/>
                <a:gd name="T191" fmla="*/ 154 w 154"/>
                <a:gd name="T192" fmla="*/ 170 h 1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4" h="170">
                  <a:moveTo>
                    <a:pt x="77" y="31"/>
                  </a:moveTo>
                  <a:lnTo>
                    <a:pt x="76" y="26"/>
                  </a:lnTo>
                  <a:lnTo>
                    <a:pt x="74" y="21"/>
                  </a:lnTo>
                  <a:lnTo>
                    <a:pt x="69" y="16"/>
                  </a:lnTo>
                  <a:lnTo>
                    <a:pt x="66" y="13"/>
                  </a:lnTo>
                  <a:lnTo>
                    <a:pt x="58" y="10"/>
                  </a:lnTo>
                  <a:lnTo>
                    <a:pt x="51" y="10"/>
                  </a:lnTo>
                  <a:lnTo>
                    <a:pt x="43" y="10"/>
                  </a:lnTo>
                  <a:lnTo>
                    <a:pt x="35" y="13"/>
                  </a:lnTo>
                  <a:lnTo>
                    <a:pt x="30" y="14"/>
                  </a:lnTo>
                  <a:lnTo>
                    <a:pt x="27" y="16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31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5" y="44"/>
                  </a:lnTo>
                  <a:lnTo>
                    <a:pt x="17" y="49"/>
                  </a:lnTo>
                  <a:lnTo>
                    <a:pt x="18" y="54"/>
                  </a:lnTo>
                  <a:lnTo>
                    <a:pt x="20" y="57"/>
                  </a:lnTo>
                  <a:lnTo>
                    <a:pt x="23" y="60"/>
                  </a:lnTo>
                  <a:lnTo>
                    <a:pt x="25" y="64"/>
                  </a:lnTo>
                  <a:lnTo>
                    <a:pt x="28" y="68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7" y="70"/>
                  </a:lnTo>
                  <a:lnTo>
                    <a:pt x="22" y="70"/>
                  </a:lnTo>
                  <a:lnTo>
                    <a:pt x="17" y="72"/>
                  </a:lnTo>
                  <a:lnTo>
                    <a:pt x="12" y="73"/>
                  </a:lnTo>
                  <a:lnTo>
                    <a:pt x="8" y="78"/>
                  </a:lnTo>
                  <a:lnTo>
                    <a:pt x="5" y="80"/>
                  </a:lnTo>
                  <a:lnTo>
                    <a:pt x="4" y="83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4" y="111"/>
                  </a:lnTo>
                  <a:lnTo>
                    <a:pt x="7" y="116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2" y="124"/>
                  </a:lnTo>
                  <a:lnTo>
                    <a:pt x="10" y="127"/>
                  </a:lnTo>
                  <a:lnTo>
                    <a:pt x="7" y="132"/>
                  </a:lnTo>
                  <a:lnTo>
                    <a:pt x="5" y="139"/>
                  </a:lnTo>
                  <a:lnTo>
                    <a:pt x="5" y="145"/>
                  </a:lnTo>
                  <a:lnTo>
                    <a:pt x="7" y="154"/>
                  </a:lnTo>
                  <a:lnTo>
                    <a:pt x="10" y="160"/>
                  </a:lnTo>
                  <a:lnTo>
                    <a:pt x="17" y="165"/>
                  </a:lnTo>
                  <a:lnTo>
                    <a:pt x="25" y="168"/>
                  </a:lnTo>
                  <a:lnTo>
                    <a:pt x="33" y="170"/>
                  </a:lnTo>
                  <a:lnTo>
                    <a:pt x="41" y="170"/>
                  </a:lnTo>
                  <a:lnTo>
                    <a:pt x="49" y="167"/>
                  </a:lnTo>
                  <a:lnTo>
                    <a:pt x="56" y="162"/>
                  </a:lnTo>
                  <a:lnTo>
                    <a:pt x="64" y="155"/>
                  </a:lnTo>
                  <a:lnTo>
                    <a:pt x="67" y="150"/>
                  </a:lnTo>
                  <a:lnTo>
                    <a:pt x="71" y="147"/>
                  </a:lnTo>
                  <a:lnTo>
                    <a:pt x="74" y="141"/>
                  </a:lnTo>
                  <a:lnTo>
                    <a:pt x="77" y="137"/>
                  </a:lnTo>
                  <a:lnTo>
                    <a:pt x="81" y="129"/>
                  </a:lnTo>
                  <a:lnTo>
                    <a:pt x="84" y="124"/>
                  </a:lnTo>
                  <a:lnTo>
                    <a:pt x="87" y="118"/>
                  </a:lnTo>
                  <a:lnTo>
                    <a:pt x="90" y="113"/>
                  </a:lnTo>
                  <a:lnTo>
                    <a:pt x="94" y="108"/>
                  </a:lnTo>
                  <a:lnTo>
                    <a:pt x="97" y="101"/>
                  </a:lnTo>
                  <a:lnTo>
                    <a:pt x="100" y="98"/>
                  </a:lnTo>
                  <a:lnTo>
                    <a:pt x="103" y="93"/>
                  </a:lnTo>
                  <a:lnTo>
                    <a:pt x="107" y="88"/>
                  </a:lnTo>
                  <a:lnTo>
                    <a:pt x="110" y="83"/>
                  </a:lnTo>
                  <a:lnTo>
                    <a:pt x="113" y="80"/>
                  </a:lnTo>
                  <a:lnTo>
                    <a:pt x="117" y="78"/>
                  </a:lnTo>
                  <a:lnTo>
                    <a:pt x="123" y="72"/>
                  </a:lnTo>
                  <a:lnTo>
                    <a:pt x="131" y="67"/>
                  </a:lnTo>
                  <a:lnTo>
                    <a:pt x="136" y="62"/>
                  </a:lnTo>
                  <a:lnTo>
                    <a:pt x="141" y="57"/>
                  </a:lnTo>
                  <a:lnTo>
                    <a:pt x="146" y="50"/>
                  </a:lnTo>
                  <a:lnTo>
                    <a:pt x="151" y="44"/>
                  </a:lnTo>
                  <a:lnTo>
                    <a:pt x="153" y="37"/>
                  </a:lnTo>
                  <a:lnTo>
                    <a:pt x="154" y="29"/>
                  </a:lnTo>
                  <a:lnTo>
                    <a:pt x="154" y="23"/>
                  </a:lnTo>
                  <a:lnTo>
                    <a:pt x="154" y="18"/>
                  </a:lnTo>
                  <a:lnTo>
                    <a:pt x="151" y="11"/>
                  </a:lnTo>
                  <a:lnTo>
                    <a:pt x="148" y="8"/>
                  </a:lnTo>
                  <a:lnTo>
                    <a:pt x="141" y="3"/>
                  </a:lnTo>
                  <a:lnTo>
                    <a:pt x="136" y="1"/>
                  </a:lnTo>
                  <a:lnTo>
                    <a:pt x="130" y="0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2" y="1"/>
                  </a:lnTo>
                  <a:lnTo>
                    <a:pt x="107" y="5"/>
                  </a:lnTo>
                  <a:lnTo>
                    <a:pt x="102" y="6"/>
                  </a:lnTo>
                  <a:lnTo>
                    <a:pt x="97" y="10"/>
                  </a:lnTo>
                  <a:lnTo>
                    <a:pt x="95" y="13"/>
                  </a:lnTo>
                  <a:lnTo>
                    <a:pt x="90" y="16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0" y="23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5" y="23"/>
                  </a:lnTo>
                  <a:lnTo>
                    <a:pt x="97" y="19"/>
                  </a:lnTo>
                  <a:lnTo>
                    <a:pt x="100" y="16"/>
                  </a:lnTo>
                  <a:lnTo>
                    <a:pt x="107" y="13"/>
                  </a:lnTo>
                  <a:lnTo>
                    <a:pt x="112" y="10"/>
                  </a:lnTo>
                  <a:lnTo>
                    <a:pt x="118" y="8"/>
                  </a:lnTo>
                  <a:lnTo>
                    <a:pt x="121" y="6"/>
                  </a:lnTo>
                  <a:lnTo>
                    <a:pt x="126" y="6"/>
                  </a:lnTo>
                  <a:lnTo>
                    <a:pt x="131" y="6"/>
                  </a:lnTo>
                  <a:lnTo>
                    <a:pt x="136" y="8"/>
                  </a:lnTo>
                  <a:lnTo>
                    <a:pt x="143" y="11"/>
                  </a:lnTo>
                  <a:lnTo>
                    <a:pt x="148" y="16"/>
                  </a:lnTo>
                  <a:lnTo>
                    <a:pt x="149" y="21"/>
                  </a:lnTo>
                  <a:lnTo>
                    <a:pt x="149" y="28"/>
                  </a:lnTo>
                  <a:lnTo>
                    <a:pt x="146" y="32"/>
                  </a:lnTo>
                  <a:lnTo>
                    <a:pt x="144" y="39"/>
                  </a:lnTo>
                  <a:lnTo>
                    <a:pt x="141" y="44"/>
                  </a:lnTo>
                  <a:lnTo>
                    <a:pt x="138" y="49"/>
                  </a:lnTo>
                  <a:lnTo>
                    <a:pt x="135" y="54"/>
                  </a:lnTo>
                  <a:lnTo>
                    <a:pt x="130" y="59"/>
                  </a:lnTo>
                  <a:lnTo>
                    <a:pt x="123" y="64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7" y="78"/>
                  </a:lnTo>
                  <a:lnTo>
                    <a:pt x="102" y="83"/>
                  </a:lnTo>
                  <a:lnTo>
                    <a:pt x="97" y="90"/>
                  </a:lnTo>
                  <a:lnTo>
                    <a:pt x="94" y="95"/>
                  </a:lnTo>
                  <a:lnTo>
                    <a:pt x="89" y="100"/>
                  </a:lnTo>
                  <a:lnTo>
                    <a:pt x="84" y="106"/>
                  </a:lnTo>
                  <a:lnTo>
                    <a:pt x="79" y="113"/>
                  </a:lnTo>
                  <a:lnTo>
                    <a:pt x="76" y="118"/>
                  </a:lnTo>
                  <a:lnTo>
                    <a:pt x="71" y="124"/>
                  </a:lnTo>
                  <a:lnTo>
                    <a:pt x="67" y="129"/>
                  </a:lnTo>
                  <a:lnTo>
                    <a:pt x="66" y="136"/>
                  </a:lnTo>
                  <a:lnTo>
                    <a:pt x="63" y="139"/>
                  </a:lnTo>
                  <a:lnTo>
                    <a:pt x="59" y="142"/>
                  </a:lnTo>
                  <a:lnTo>
                    <a:pt x="56" y="147"/>
                  </a:lnTo>
                  <a:lnTo>
                    <a:pt x="53" y="150"/>
                  </a:lnTo>
                  <a:lnTo>
                    <a:pt x="45" y="157"/>
                  </a:lnTo>
                  <a:lnTo>
                    <a:pt x="36" y="160"/>
                  </a:lnTo>
                  <a:lnTo>
                    <a:pt x="31" y="160"/>
                  </a:lnTo>
                  <a:lnTo>
                    <a:pt x="27" y="160"/>
                  </a:lnTo>
                  <a:lnTo>
                    <a:pt x="23" y="157"/>
                  </a:lnTo>
                  <a:lnTo>
                    <a:pt x="20" y="154"/>
                  </a:lnTo>
                  <a:lnTo>
                    <a:pt x="17" y="149"/>
                  </a:lnTo>
                  <a:lnTo>
                    <a:pt x="15" y="145"/>
                  </a:lnTo>
                  <a:lnTo>
                    <a:pt x="13" y="141"/>
                  </a:lnTo>
                  <a:lnTo>
                    <a:pt x="15" y="137"/>
                  </a:lnTo>
                  <a:lnTo>
                    <a:pt x="17" y="131"/>
                  </a:lnTo>
                  <a:lnTo>
                    <a:pt x="18" y="124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2" y="118"/>
                  </a:lnTo>
                  <a:lnTo>
                    <a:pt x="18" y="118"/>
                  </a:lnTo>
                  <a:lnTo>
                    <a:pt x="15" y="113"/>
                  </a:lnTo>
                  <a:lnTo>
                    <a:pt x="12" y="109"/>
                  </a:lnTo>
                  <a:lnTo>
                    <a:pt x="7" y="103"/>
                  </a:lnTo>
                  <a:lnTo>
                    <a:pt x="5" y="100"/>
                  </a:lnTo>
                  <a:lnTo>
                    <a:pt x="5" y="95"/>
                  </a:lnTo>
                  <a:lnTo>
                    <a:pt x="8" y="90"/>
                  </a:lnTo>
                  <a:lnTo>
                    <a:pt x="12" y="83"/>
                  </a:lnTo>
                  <a:lnTo>
                    <a:pt x="17" y="80"/>
                  </a:lnTo>
                  <a:lnTo>
                    <a:pt x="22" y="78"/>
                  </a:lnTo>
                  <a:lnTo>
                    <a:pt x="28" y="77"/>
                  </a:lnTo>
                  <a:lnTo>
                    <a:pt x="31" y="75"/>
                  </a:lnTo>
                  <a:lnTo>
                    <a:pt x="36" y="73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38" y="68"/>
                  </a:lnTo>
                  <a:lnTo>
                    <a:pt x="36" y="65"/>
                  </a:lnTo>
                  <a:lnTo>
                    <a:pt x="31" y="60"/>
                  </a:lnTo>
                  <a:lnTo>
                    <a:pt x="28" y="57"/>
                  </a:lnTo>
                  <a:lnTo>
                    <a:pt x="23" y="50"/>
                  </a:lnTo>
                  <a:lnTo>
                    <a:pt x="22" y="44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28" y="26"/>
                  </a:lnTo>
                  <a:lnTo>
                    <a:pt x="33" y="21"/>
                  </a:lnTo>
                  <a:lnTo>
                    <a:pt x="38" y="18"/>
                  </a:lnTo>
                  <a:lnTo>
                    <a:pt x="41" y="16"/>
                  </a:lnTo>
                  <a:lnTo>
                    <a:pt x="49" y="14"/>
                  </a:lnTo>
                  <a:lnTo>
                    <a:pt x="56" y="18"/>
                  </a:lnTo>
                  <a:lnTo>
                    <a:pt x="61" y="23"/>
                  </a:lnTo>
                  <a:lnTo>
                    <a:pt x="66" y="28"/>
                  </a:lnTo>
                  <a:lnTo>
                    <a:pt x="69" y="32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7" y="31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0" name="Freeform 78">
              <a:extLst>
                <a:ext uri="{FF2B5EF4-FFF2-40B4-BE49-F238E27FC236}">
                  <a16:creationId xmlns:a16="http://schemas.microsoft.com/office/drawing/2014/main" id="{991755ED-B467-F4C9-A615-CEF14A939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63" y="3416300"/>
              <a:ext cx="39688" cy="31750"/>
            </a:xfrm>
            <a:custGeom>
              <a:avLst/>
              <a:gdLst>
                <a:gd name="T0" fmla="*/ 0 w 25"/>
                <a:gd name="T1" fmla="*/ 2147483647 h 20"/>
                <a:gd name="T2" fmla="*/ 2147483647 w 25"/>
                <a:gd name="T3" fmla="*/ 2147483647 h 20"/>
                <a:gd name="T4" fmla="*/ 2147483647 w 25"/>
                <a:gd name="T5" fmla="*/ 2147483647 h 20"/>
                <a:gd name="T6" fmla="*/ 2147483647 w 25"/>
                <a:gd name="T7" fmla="*/ 2147483647 h 20"/>
                <a:gd name="T8" fmla="*/ 2147483647 w 25"/>
                <a:gd name="T9" fmla="*/ 0 h 20"/>
                <a:gd name="T10" fmla="*/ 2147483647 w 25"/>
                <a:gd name="T11" fmla="*/ 2147483647 h 20"/>
                <a:gd name="T12" fmla="*/ 2147483647 w 25"/>
                <a:gd name="T13" fmla="*/ 2147483647 h 20"/>
                <a:gd name="T14" fmla="*/ 2147483647 w 25"/>
                <a:gd name="T15" fmla="*/ 2147483647 h 20"/>
                <a:gd name="T16" fmla="*/ 2147483647 w 25"/>
                <a:gd name="T17" fmla="*/ 2147483647 h 20"/>
                <a:gd name="T18" fmla="*/ 2147483647 w 25"/>
                <a:gd name="T19" fmla="*/ 2147483647 h 20"/>
                <a:gd name="T20" fmla="*/ 2147483647 w 25"/>
                <a:gd name="T21" fmla="*/ 2147483647 h 20"/>
                <a:gd name="T22" fmla="*/ 2147483647 w 25"/>
                <a:gd name="T23" fmla="*/ 2147483647 h 20"/>
                <a:gd name="T24" fmla="*/ 2147483647 w 25"/>
                <a:gd name="T25" fmla="*/ 2147483647 h 20"/>
                <a:gd name="T26" fmla="*/ 2147483647 w 25"/>
                <a:gd name="T27" fmla="*/ 2147483647 h 20"/>
                <a:gd name="T28" fmla="*/ 0 w 25"/>
                <a:gd name="T29" fmla="*/ 2147483647 h 20"/>
                <a:gd name="T30" fmla="*/ 0 w 25"/>
                <a:gd name="T31" fmla="*/ 2147483647 h 20"/>
                <a:gd name="T32" fmla="*/ 0 w 25"/>
                <a:gd name="T33" fmla="*/ 2147483647 h 20"/>
                <a:gd name="T34" fmla="*/ 0 w 25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"/>
                <a:gd name="T55" fmla="*/ 0 h 20"/>
                <a:gd name="T56" fmla="*/ 25 w 25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" h="20">
                  <a:moveTo>
                    <a:pt x="0" y="12"/>
                  </a:moveTo>
                  <a:lnTo>
                    <a:pt x="5" y="8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5" y="8"/>
                  </a:lnTo>
                  <a:lnTo>
                    <a:pt x="23" y="12"/>
                  </a:lnTo>
                  <a:lnTo>
                    <a:pt x="20" y="13"/>
                  </a:lnTo>
                  <a:lnTo>
                    <a:pt x="13" y="15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1" name="Freeform 79">
              <a:extLst>
                <a:ext uri="{FF2B5EF4-FFF2-40B4-BE49-F238E27FC236}">
                  <a16:creationId xmlns:a16="http://schemas.microsoft.com/office/drawing/2014/main" id="{B06C4EB2-7592-9392-65DF-652A63941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363" y="3302000"/>
              <a:ext cx="312738" cy="379413"/>
            </a:xfrm>
            <a:custGeom>
              <a:avLst/>
              <a:gdLst>
                <a:gd name="T0" fmla="*/ 2147483647 w 197"/>
                <a:gd name="T1" fmla="*/ 0 h 239"/>
                <a:gd name="T2" fmla="*/ 2147483647 w 197"/>
                <a:gd name="T3" fmla="*/ 2147483647 h 239"/>
                <a:gd name="T4" fmla="*/ 2147483647 w 197"/>
                <a:gd name="T5" fmla="*/ 2147483647 h 239"/>
                <a:gd name="T6" fmla="*/ 2147483647 w 197"/>
                <a:gd name="T7" fmla="*/ 2147483647 h 239"/>
                <a:gd name="T8" fmla="*/ 2147483647 w 197"/>
                <a:gd name="T9" fmla="*/ 2147483647 h 239"/>
                <a:gd name="T10" fmla="*/ 2147483647 w 197"/>
                <a:gd name="T11" fmla="*/ 2147483647 h 239"/>
                <a:gd name="T12" fmla="*/ 2147483647 w 197"/>
                <a:gd name="T13" fmla="*/ 2147483647 h 239"/>
                <a:gd name="T14" fmla="*/ 2147483647 w 197"/>
                <a:gd name="T15" fmla="*/ 2147483647 h 239"/>
                <a:gd name="T16" fmla="*/ 2147483647 w 197"/>
                <a:gd name="T17" fmla="*/ 2147483647 h 239"/>
                <a:gd name="T18" fmla="*/ 2147483647 w 197"/>
                <a:gd name="T19" fmla="*/ 2147483647 h 239"/>
                <a:gd name="T20" fmla="*/ 2147483647 w 197"/>
                <a:gd name="T21" fmla="*/ 2147483647 h 239"/>
                <a:gd name="T22" fmla="*/ 2147483647 w 197"/>
                <a:gd name="T23" fmla="*/ 2147483647 h 239"/>
                <a:gd name="T24" fmla="*/ 2147483647 w 197"/>
                <a:gd name="T25" fmla="*/ 2147483647 h 239"/>
                <a:gd name="T26" fmla="*/ 2147483647 w 197"/>
                <a:gd name="T27" fmla="*/ 2147483647 h 239"/>
                <a:gd name="T28" fmla="*/ 2147483647 w 197"/>
                <a:gd name="T29" fmla="*/ 2147483647 h 239"/>
                <a:gd name="T30" fmla="*/ 2147483647 w 197"/>
                <a:gd name="T31" fmla="*/ 2147483647 h 239"/>
                <a:gd name="T32" fmla="*/ 2147483647 w 197"/>
                <a:gd name="T33" fmla="*/ 2147483647 h 239"/>
                <a:gd name="T34" fmla="*/ 2147483647 w 197"/>
                <a:gd name="T35" fmla="*/ 2147483647 h 239"/>
                <a:gd name="T36" fmla="*/ 2147483647 w 197"/>
                <a:gd name="T37" fmla="*/ 2147483647 h 239"/>
                <a:gd name="T38" fmla="*/ 2147483647 w 197"/>
                <a:gd name="T39" fmla="*/ 2147483647 h 239"/>
                <a:gd name="T40" fmla="*/ 2147483647 w 197"/>
                <a:gd name="T41" fmla="*/ 2147483647 h 239"/>
                <a:gd name="T42" fmla="*/ 2147483647 w 197"/>
                <a:gd name="T43" fmla="*/ 2147483647 h 239"/>
                <a:gd name="T44" fmla="*/ 2147483647 w 197"/>
                <a:gd name="T45" fmla="*/ 2147483647 h 239"/>
                <a:gd name="T46" fmla="*/ 2147483647 w 197"/>
                <a:gd name="T47" fmla="*/ 2147483647 h 239"/>
                <a:gd name="T48" fmla="*/ 2147483647 w 197"/>
                <a:gd name="T49" fmla="*/ 2147483647 h 239"/>
                <a:gd name="T50" fmla="*/ 2147483647 w 197"/>
                <a:gd name="T51" fmla="*/ 2147483647 h 239"/>
                <a:gd name="T52" fmla="*/ 2147483647 w 197"/>
                <a:gd name="T53" fmla="*/ 2147483647 h 239"/>
                <a:gd name="T54" fmla="*/ 2147483647 w 197"/>
                <a:gd name="T55" fmla="*/ 2147483647 h 239"/>
                <a:gd name="T56" fmla="*/ 2147483647 w 197"/>
                <a:gd name="T57" fmla="*/ 2147483647 h 239"/>
                <a:gd name="T58" fmla="*/ 2147483647 w 197"/>
                <a:gd name="T59" fmla="*/ 2147483647 h 239"/>
                <a:gd name="T60" fmla="*/ 2147483647 w 197"/>
                <a:gd name="T61" fmla="*/ 2147483647 h 239"/>
                <a:gd name="T62" fmla="*/ 2147483647 w 197"/>
                <a:gd name="T63" fmla="*/ 2147483647 h 239"/>
                <a:gd name="T64" fmla="*/ 2147483647 w 197"/>
                <a:gd name="T65" fmla="*/ 2147483647 h 239"/>
                <a:gd name="T66" fmla="*/ 2147483647 w 197"/>
                <a:gd name="T67" fmla="*/ 2147483647 h 239"/>
                <a:gd name="T68" fmla="*/ 2147483647 w 197"/>
                <a:gd name="T69" fmla="*/ 2147483647 h 239"/>
                <a:gd name="T70" fmla="*/ 2147483647 w 197"/>
                <a:gd name="T71" fmla="*/ 2147483647 h 239"/>
                <a:gd name="T72" fmla="*/ 2147483647 w 197"/>
                <a:gd name="T73" fmla="*/ 2147483647 h 239"/>
                <a:gd name="T74" fmla="*/ 2147483647 w 197"/>
                <a:gd name="T75" fmla="*/ 2147483647 h 239"/>
                <a:gd name="T76" fmla="*/ 2147483647 w 197"/>
                <a:gd name="T77" fmla="*/ 2147483647 h 239"/>
                <a:gd name="T78" fmla="*/ 2147483647 w 197"/>
                <a:gd name="T79" fmla="*/ 2147483647 h 239"/>
                <a:gd name="T80" fmla="*/ 2147483647 w 197"/>
                <a:gd name="T81" fmla="*/ 2147483647 h 239"/>
                <a:gd name="T82" fmla="*/ 2147483647 w 197"/>
                <a:gd name="T83" fmla="*/ 2147483647 h 239"/>
                <a:gd name="T84" fmla="*/ 2147483647 w 197"/>
                <a:gd name="T85" fmla="*/ 2147483647 h 239"/>
                <a:gd name="T86" fmla="*/ 2147483647 w 197"/>
                <a:gd name="T87" fmla="*/ 2147483647 h 239"/>
                <a:gd name="T88" fmla="*/ 2147483647 w 197"/>
                <a:gd name="T89" fmla="*/ 2147483647 h 239"/>
                <a:gd name="T90" fmla="*/ 2147483647 w 197"/>
                <a:gd name="T91" fmla="*/ 2147483647 h 239"/>
                <a:gd name="T92" fmla="*/ 2147483647 w 197"/>
                <a:gd name="T93" fmla="*/ 2147483647 h 239"/>
                <a:gd name="T94" fmla="*/ 2147483647 w 197"/>
                <a:gd name="T95" fmla="*/ 2147483647 h 239"/>
                <a:gd name="T96" fmla="*/ 2147483647 w 197"/>
                <a:gd name="T97" fmla="*/ 2147483647 h 239"/>
                <a:gd name="T98" fmla="*/ 2147483647 w 197"/>
                <a:gd name="T99" fmla="*/ 2147483647 h 239"/>
                <a:gd name="T100" fmla="*/ 2147483647 w 197"/>
                <a:gd name="T101" fmla="*/ 2147483647 h 2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7"/>
                <a:gd name="T154" fmla="*/ 0 h 239"/>
                <a:gd name="T155" fmla="*/ 197 w 197"/>
                <a:gd name="T156" fmla="*/ 239 h 2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7" h="239">
                  <a:moveTo>
                    <a:pt x="99" y="3"/>
                  </a:moveTo>
                  <a:lnTo>
                    <a:pt x="95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2"/>
                  </a:lnTo>
                  <a:lnTo>
                    <a:pt x="66" y="3"/>
                  </a:lnTo>
                  <a:lnTo>
                    <a:pt x="61" y="7"/>
                  </a:lnTo>
                  <a:lnTo>
                    <a:pt x="56" y="8"/>
                  </a:lnTo>
                  <a:lnTo>
                    <a:pt x="51" y="11"/>
                  </a:lnTo>
                  <a:lnTo>
                    <a:pt x="46" y="13"/>
                  </a:lnTo>
                  <a:lnTo>
                    <a:pt x="41" y="18"/>
                  </a:lnTo>
                  <a:lnTo>
                    <a:pt x="37" y="21"/>
                  </a:lnTo>
                  <a:lnTo>
                    <a:pt x="35" y="28"/>
                  </a:lnTo>
                  <a:lnTo>
                    <a:pt x="33" y="33"/>
                  </a:lnTo>
                  <a:lnTo>
                    <a:pt x="32" y="39"/>
                  </a:lnTo>
                  <a:lnTo>
                    <a:pt x="30" y="44"/>
                  </a:lnTo>
                  <a:lnTo>
                    <a:pt x="32" y="49"/>
                  </a:lnTo>
                  <a:lnTo>
                    <a:pt x="32" y="54"/>
                  </a:lnTo>
                  <a:lnTo>
                    <a:pt x="33" y="59"/>
                  </a:lnTo>
                  <a:lnTo>
                    <a:pt x="37" y="67"/>
                  </a:lnTo>
                  <a:lnTo>
                    <a:pt x="41" y="74"/>
                  </a:lnTo>
                  <a:lnTo>
                    <a:pt x="45" y="79"/>
                  </a:lnTo>
                  <a:lnTo>
                    <a:pt x="50" y="82"/>
                  </a:lnTo>
                  <a:lnTo>
                    <a:pt x="51" y="84"/>
                  </a:lnTo>
                  <a:lnTo>
                    <a:pt x="53" y="85"/>
                  </a:lnTo>
                  <a:lnTo>
                    <a:pt x="50" y="84"/>
                  </a:lnTo>
                  <a:lnTo>
                    <a:pt x="45" y="85"/>
                  </a:lnTo>
                  <a:lnTo>
                    <a:pt x="40" y="85"/>
                  </a:lnTo>
                  <a:lnTo>
                    <a:pt x="33" y="90"/>
                  </a:lnTo>
                  <a:lnTo>
                    <a:pt x="30" y="92"/>
                  </a:lnTo>
                  <a:lnTo>
                    <a:pt x="27" y="95"/>
                  </a:lnTo>
                  <a:lnTo>
                    <a:pt x="22" y="97"/>
                  </a:lnTo>
                  <a:lnTo>
                    <a:pt x="18" y="102"/>
                  </a:lnTo>
                  <a:lnTo>
                    <a:pt x="15" y="106"/>
                  </a:lnTo>
                  <a:lnTo>
                    <a:pt x="12" y="113"/>
                  </a:lnTo>
                  <a:lnTo>
                    <a:pt x="7" y="120"/>
                  </a:lnTo>
                  <a:lnTo>
                    <a:pt x="5" y="129"/>
                  </a:lnTo>
                  <a:lnTo>
                    <a:pt x="2" y="136"/>
                  </a:lnTo>
                  <a:lnTo>
                    <a:pt x="0" y="144"/>
                  </a:lnTo>
                  <a:lnTo>
                    <a:pt x="0" y="151"/>
                  </a:lnTo>
                  <a:lnTo>
                    <a:pt x="4" y="157"/>
                  </a:lnTo>
                  <a:lnTo>
                    <a:pt x="5" y="164"/>
                  </a:lnTo>
                  <a:lnTo>
                    <a:pt x="9" y="170"/>
                  </a:lnTo>
                  <a:lnTo>
                    <a:pt x="14" y="175"/>
                  </a:lnTo>
                  <a:lnTo>
                    <a:pt x="18" y="180"/>
                  </a:lnTo>
                  <a:lnTo>
                    <a:pt x="22" y="185"/>
                  </a:lnTo>
                  <a:lnTo>
                    <a:pt x="27" y="188"/>
                  </a:lnTo>
                  <a:lnTo>
                    <a:pt x="32" y="192"/>
                  </a:lnTo>
                  <a:lnTo>
                    <a:pt x="37" y="195"/>
                  </a:lnTo>
                  <a:lnTo>
                    <a:pt x="43" y="198"/>
                  </a:lnTo>
                  <a:lnTo>
                    <a:pt x="46" y="200"/>
                  </a:lnTo>
                  <a:lnTo>
                    <a:pt x="43" y="201"/>
                  </a:lnTo>
                  <a:lnTo>
                    <a:pt x="41" y="208"/>
                  </a:lnTo>
                  <a:lnTo>
                    <a:pt x="40" y="213"/>
                  </a:lnTo>
                  <a:lnTo>
                    <a:pt x="41" y="218"/>
                  </a:lnTo>
                  <a:lnTo>
                    <a:pt x="43" y="224"/>
                  </a:lnTo>
                  <a:lnTo>
                    <a:pt x="48" y="231"/>
                  </a:lnTo>
                  <a:lnTo>
                    <a:pt x="51" y="234"/>
                  </a:lnTo>
                  <a:lnTo>
                    <a:pt x="55" y="236"/>
                  </a:lnTo>
                  <a:lnTo>
                    <a:pt x="59" y="237"/>
                  </a:lnTo>
                  <a:lnTo>
                    <a:pt x="64" y="239"/>
                  </a:lnTo>
                  <a:lnTo>
                    <a:pt x="69" y="239"/>
                  </a:lnTo>
                  <a:lnTo>
                    <a:pt x="76" y="239"/>
                  </a:lnTo>
                  <a:lnTo>
                    <a:pt x="81" y="237"/>
                  </a:lnTo>
                  <a:lnTo>
                    <a:pt x="87" y="236"/>
                  </a:lnTo>
                  <a:lnTo>
                    <a:pt x="92" y="234"/>
                  </a:lnTo>
                  <a:lnTo>
                    <a:pt x="97" y="231"/>
                  </a:lnTo>
                  <a:lnTo>
                    <a:pt x="102" y="228"/>
                  </a:lnTo>
                  <a:lnTo>
                    <a:pt x="109" y="224"/>
                  </a:lnTo>
                  <a:lnTo>
                    <a:pt x="112" y="219"/>
                  </a:lnTo>
                  <a:lnTo>
                    <a:pt x="115" y="215"/>
                  </a:lnTo>
                  <a:lnTo>
                    <a:pt x="118" y="208"/>
                  </a:lnTo>
                  <a:lnTo>
                    <a:pt x="122" y="203"/>
                  </a:lnTo>
                  <a:lnTo>
                    <a:pt x="123" y="195"/>
                  </a:lnTo>
                  <a:lnTo>
                    <a:pt x="127" y="190"/>
                  </a:lnTo>
                  <a:lnTo>
                    <a:pt x="128" y="182"/>
                  </a:lnTo>
                  <a:lnTo>
                    <a:pt x="132" y="177"/>
                  </a:lnTo>
                  <a:lnTo>
                    <a:pt x="133" y="170"/>
                  </a:lnTo>
                  <a:lnTo>
                    <a:pt x="135" y="164"/>
                  </a:lnTo>
                  <a:lnTo>
                    <a:pt x="138" y="157"/>
                  </a:lnTo>
                  <a:lnTo>
                    <a:pt x="140" y="154"/>
                  </a:lnTo>
                  <a:lnTo>
                    <a:pt x="141" y="147"/>
                  </a:lnTo>
                  <a:lnTo>
                    <a:pt x="145" y="142"/>
                  </a:lnTo>
                  <a:lnTo>
                    <a:pt x="146" y="138"/>
                  </a:lnTo>
                  <a:lnTo>
                    <a:pt x="148" y="134"/>
                  </a:lnTo>
                  <a:lnTo>
                    <a:pt x="151" y="129"/>
                  </a:lnTo>
                  <a:lnTo>
                    <a:pt x="156" y="126"/>
                  </a:lnTo>
                  <a:lnTo>
                    <a:pt x="161" y="121"/>
                  </a:lnTo>
                  <a:lnTo>
                    <a:pt x="166" y="118"/>
                  </a:lnTo>
                  <a:lnTo>
                    <a:pt x="171" y="113"/>
                  </a:lnTo>
                  <a:lnTo>
                    <a:pt x="176" y="108"/>
                  </a:lnTo>
                  <a:lnTo>
                    <a:pt x="181" y="102"/>
                  </a:lnTo>
                  <a:lnTo>
                    <a:pt x="186" y="95"/>
                  </a:lnTo>
                  <a:lnTo>
                    <a:pt x="190" y="90"/>
                  </a:lnTo>
                  <a:lnTo>
                    <a:pt x="192" y="87"/>
                  </a:lnTo>
                  <a:lnTo>
                    <a:pt x="194" y="80"/>
                  </a:lnTo>
                  <a:lnTo>
                    <a:pt x="195" y="75"/>
                  </a:lnTo>
                  <a:lnTo>
                    <a:pt x="195" y="72"/>
                  </a:lnTo>
                  <a:lnTo>
                    <a:pt x="197" y="67"/>
                  </a:lnTo>
                  <a:lnTo>
                    <a:pt x="197" y="62"/>
                  </a:lnTo>
                  <a:lnTo>
                    <a:pt x="197" y="59"/>
                  </a:lnTo>
                  <a:lnTo>
                    <a:pt x="197" y="56"/>
                  </a:lnTo>
                  <a:lnTo>
                    <a:pt x="190" y="47"/>
                  </a:lnTo>
                  <a:lnTo>
                    <a:pt x="190" y="52"/>
                  </a:lnTo>
                  <a:lnTo>
                    <a:pt x="189" y="56"/>
                  </a:lnTo>
                  <a:lnTo>
                    <a:pt x="187" y="64"/>
                  </a:lnTo>
                  <a:lnTo>
                    <a:pt x="186" y="67"/>
                  </a:lnTo>
                  <a:lnTo>
                    <a:pt x="184" y="70"/>
                  </a:lnTo>
                  <a:lnTo>
                    <a:pt x="182" y="75"/>
                  </a:lnTo>
                  <a:lnTo>
                    <a:pt x="182" y="80"/>
                  </a:lnTo>
                  <a:lnTo>
                    <a:pt x="177" y="88"/>
                  </a:lnTo>
                  <a:lnTo>
                    <a:pt x="172" y="97"/>
                  </a:lnTo>
                  <a:lnTo>
                    <a:pt x="166" y="103"/>
                  </a:lnTo>
                  <a:lnTo>
                    <a:pt x="159" y="111"/>
                  </a:lnTo>
                  <a:lnTo>
                    <a:pt x="154" y="118"/>
                  </a:lnTo>
                  <a:lnTo>
                    <a:pt x="150" y="124"/>
                  </a:lnTo>
                  <a:lnTo>
                    <a:pt x="145" y="131"/>
                  </a:lnTo>
                  <a:lnTo>
                    <a:pt x="140" y="138"/>
                  </a:lnTo>
                  <a:lnTo>
                    <a:pt x="136" y="144"/>
                  </a:lnTo>
                  <a:lnTo>
                    <a:pt x="133" y="149"/>
                  </a:lnTo>
                  <a:lnTo>
                    <a:pt x="132" y="156"/>
                  </a:lnTo>
                  <a:lnTo>
                    <a:pt x="128" y="162"/>
                  </a:lnTo>
                  <a:lnTo>
                    <a:pt x="125" y="167"/>
                  </a:lnTo>
                  <a:lnTo>
                    <a:pt x="123" y="174"/>
                  </a:lnTo>
                  <a:lnTo>
                    <a:pt x="122" y="177"/>
                  </a:lnTo>
                  <a:lnTo>
                    <a:pt x="120" y="183"/>
                  </a:lnTo>
                  <a:lnTo>
                    <a:pt x="117" y="188"/>
                  </a:lnTo>
                  <a:lnTo>
                    <a:pt x="115" y="195"/>
                  </a:lnTo>
                  <a:lnTo>
                    <a:pt x="112" y="200"/>
                  </a:lnTo>
                  <a:lnTo>
                    <a:pt x="110" y="205"/>
                  </a:lnTo>
                  <a:lnTo>
                    <a:pt x="109" y="210"/>
                  </a:lnTo>
                  <a:lnTo>
                    <a:pt x="105" y="213"/>
                  </a:lnTo>
                  <a:lnTo>
                    <a:pt x="104" y="216"/>
                  </a:lnTo>
                  <a:lnTo>
                    <a:pt x="100" y="219"/>
                  </a:lnTo>
                  <a:lnTo>
                    <a:pt x="95" y="221"/>
                  </a:lnTo>
                  <a:lnTo>
                    <a:pt x="91" y="224"/>
                  </a:lnTo>
                  <a:lnTo>
                    <a:pt x="84" y="226"/>
                  </a:lnTo>
                  <a:lnTo>
                    <a:pt x="77" y="228"/>
                  </a:lnTo>
                  <a:lnTo>
                    <a:pt x="71" y="226"/>
                  </a:lnTo>
                  <a:lnTo>
                    <a:pt x="64" y="224"/>
                  </a:lnTo>
                  <a:lnTo>
                    <a:pt x="59" y="223"/>
                  </a:lnTo>
                  <a:lnTo>
                    <a:pt x="55" y="219"/>
                  </a:lnTo>
                  <a:lnTo>
                    <a:pt x="51" y="215"/>
                  </a:lnTo>
                  <a:lnTo>
                    <a:pt x="50" y="211"/>
                  </a:lnTo>
                  <a:lnTo>
                    <a:pt x="50" y="206"/>
                  </a:lnTo>
                  <a:lnTo>
                    <a:pt x="53" y="203"/>
                  </a:lnTo>
                  <a:lnTo>
                    <a:pt x="56" y="198"/>
                  </a:lnTo>
                  <a:lnTo>
                    <a:pt x="58" y="195"/>
                  </a:lnTo>
                  <a:lnTo>
                    <a:pt x="55" y="193"/>
                  </a:lnTo>
                  <a:lnTo>
                    <a:pt x="50" y="190"/>
                  </a:lnTo>
                  <a:lnTo>
                    <a:pt x="41" y="187"/>
                  </a:lnTo>
                  <a:lnTo>
                    <a:pt x="35" y="183"/>
                  </a:lnTo>
                  <a:lnTo>
                    <a:pt x="30" y="180"/>
                  </a:lnTo>
                  <a:lnTo>
                    <a:pt x="25" y="179"/>
                  </a:lnTo>
                  <a:lnTo>
                    <a:pt x="20" y="174"/>
                  </a:lnTo>
                  <a:lnTo>
                    <a:pt x="18" y="172"/>
                  </a:lnTo>
                  <a:lnTo>
                    <a:pt x="15" y="167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4" y="151"/>
                  </a:lnTo>
                  <a:lnTo>
                    <a:pt x="14" y="142"/>
                  </a:lnTo>
                  <a:lnTo>
                    <a:pt x="14" y="138"/>
                  </a:lnTo>
                  <a:lnTo>
                    <a:pt x="14" y="133"/>
                  </a:lnTo>
                  <a:lnTo>
                    <a:pt x="15" y="128"/>
                  </a:lnTo>
                  <a:lnTo>
                    <a:pt x="17" y="123"/>
                  </a:lnTo>
                  <a:lnTo>
                    <a:pt x="20" y="118"/>
                  </a:lnTo>
                  <a:lnTo>
                    <a:pt x="22" y="113"/>
                  </a:lnTo>
                  <a:lnTo>
                    <a:pt x="25" y="111"/>
                  </a:lnTo>
                  <a:lnTo>
                    <a:pt x="30" y="106"/>
                  </a:lnTo>
                  <a:lnTo>
                    <a:pt x="35" y="102"/>
                  </a:lnTo>
                  <a:lnTo>
                    <a:pt x="38" y="98"/>
                  </a:lnTo>
                  <a:lnTo>
                    <a:pt x="43" y="98"/>
                  </a:lnTo>
                  <a:lnTo>
                    <a:pt x="46" y="95"/>
                  </a:lnTo>
                  <a:lnTo>
                    <a:pt x="51" y="95"/>
                  </a:lnTo>
                  <a:lnTo>
                    <a:pt x="55" y="93"/>
                  </a:lnTo>
                  <a:lnTo>
                    <a:pt x="58" y="92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1" y="82"/>
                  </a:lnTo>
                  <a:lnTo>
                    <a:pt x="58" y="77"/>
                  </a:lnTo>
                  <a:lnTo>
                    <a:pt x="51" y="70"/>
                  </a:lnTo>
                  <a:lnTo>
                    <a:pt x="46" y="64"/>
                  </a:lnTo>
                  <a:lnTo>
                    <a:pt x="41" y="56"/>
                  </a:lnTo>
                  <a:lnTo>
                    <a:pt x="40" y="47"/>
                  </a:lnTo>
                  <a:lnTo>
                    <a:pt x="40" y="39"/>
                  </a:lnTo>
                  <a:lnTo>
                    <a:pt x="43" y="33"/>
                  </a:lnTo>
                  <a:lnTo>
                    <a:pt x="46" y="28"/>
                  </a:lnTo>
                  <a:lnTo>
                    <a:pt x="50" y="25"/>
                  </a:lnTo>
                  <a:lnTo>
                    <a:pt x="55" y="23"/>
                  </a:lnTo>
                  <a:lnTo>
                    <a:pt x="59" y="20"/>
                  </a:lnTo>
                  <a:lnTo>
                    <a:pt x="64" y="18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82" y="13"/>
                  </a:lnTo>
                  <a:lnTo>
                    <a:pt x="87" y="11"/>
                  </a:lnTo>
                  <a:lnTo>
                    <a:pt x="94" y="11"/>
                  </a:lnTo>
                  <a:lnTo>
                    <a:pt x="97" y="10"/>
                  </a:lnTo>
                  <a:lnTo>
                    <a:pt x="102" y="10"/>
                  </a:lnTo>
                  <a:lnTo>
                    <a:pt x="109" y="10"/>
                  </a:lnTo>
                  <a:lnTo>
                    <a:pt x="112" y="1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2" name="Freeform 80">
              <a:extLst>
                <a:ext uri="{FF2B5EF4-FFF2-40B4-BE49-F238E27FC236}">
                  <a16:creationId xmlns:a16="http://schemas.microsoft.com/office/drawing/2014/main" id="{CF98B349-CE5D-71B4-96E3-AEF2718CC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8" y="4797425"/>
              <a:ext cx="315913" cy="252413"/>
            </a:xfrm>
            <a:custGeom>
              <a:avLst/>
              <a:gdLst>
                <a:gd name="T0" fmla="*/ 2147483647 w 199"/>
                <a:gd name="T1" fmla="*/ 2147483647 h 159"/>
                <a:gd name="T2" fmla="*/ 2147483647 w 199"/>
                <a:gd name="T3" fmla="*/ 2147483647 h 159"/>
                <a:gd name="T4" fmla="*/ 2147483647 w 199"/>
                <a:gd name="T5" fmla="*/ 2147483647 h 159"/>
                <a:gd name="T6" fmla="*/ 2147483647 w 199"/>
                <a:gd name="T7" fmla="*/ 2147483647 h 159"/>
                <a:gd name="T8" fmla="*/ 2147483647 w 199"/>
                <a:gd name="T9" fmla="*/ 2147483647 h 159"/>
                <a:gd name="T10" fmla="*/ 2147483647 w 199"/>
                <a:gd name="T11" fmla="*/ 2147483647 h 159"/>
                <a:gd name="T12" fmla="*/ 2147483647 w 199"/>
                <a:gd name="T13" fmla="*/ 2147483647 h 159"/>
                <a:gd name="T14" fmla="*/ 2147483647 w 199"/>
                <a:gd name="T15" fmla="*/ 2147483647 h 159"/>
                <a:gd name="T16" fmla="*/ 2147483647 w 199"/>
                <a:gd name="T17" fmla="*/ 2147483647 h 159"/>
                <a:gd name="T18" fmla="*/ 2147483647 w 199"/>
                <a:gd name="T19" fmla="*/ 2147483647 h 159"/>
                <a:gd name="T20" fmla="*/ 2147483647 w 199"/>
                <a:gd name="T21" fmla="*/ 2147483647 h 159"/>
                <a:gd name="T22" fmla="*/ 2147483647 w 199"/>
                <a:gd name="T23" fmla="*/ 2147483647 h 159"/>
                <a:gd name="T24" fmla="*/ 2147483647 w 199"/>
                <a:gd name="T25" fmla="*/ 2147483647 h 159"/>
                <a:gd name="T26" fmla="*/ 2147483647 w 199"/>
                <a:gd name="T27" fmla="*/ 2147483647 h 159"/>
                <a:gd name="T28" fmla="*/ 2147483647 w 199"/>
                <a:gd name="T29" fmla="*/ 2147483647 h 159"/>
                <a:gd name="T30" fmla="*/ 2147483647 w 199"/>
                <a:gd name="T31" fmla="*/ 2147483647 h 159"/>
                <a:gd name="T32" fmla="*/ 2147483647 w 199"/>
                <a:gd name="T33" fmla="*/ 2147483647 h 159"/>
                <a:gd name="T34" fmla="*/ 2147483647 w 199"/>
                <a:gd name="T35" fmla="*/ 2147483647 h 159"/>
                <a:gd name="T36" fmla="*/ 2147483647 w 199"/>
                <a:gd name="T37" fmla="*/ 2147483647 h 159"/>
                <a:gd name="T38" fmla="*/ 2147483647 w 199"/>
                <a:gd name="T39" fmla="*/ 2147483647 h 159"/>
                <a:gd name="T40" fmla="*/ 2147483647 w 199"/>
                <a:gd name="T41" fmla="*/ 2147483647 h 159"/>
                <a:gd name="T42" fmla="*/ 2147483647 w 199"/>
                <a:gd name="T43" fmla="*/ 2147483647 h 159"/>
                <a:gd name="T44" fmla="*/ 2147483647 w 199"/>
                <a:gd name="T45" fmla="*/ 2147483647 h 159"/>
                <a:gd name="T46" fmla="*/ 2147483647 w 199"/>
                <a:gd name="T47" fmla="*/ 2147483647 h 159"/>
                <a:gd name="T48" fmla="*/ 2147483647 w 199"/>
                <a:gd name="T49" fmla="*/ 2147483647 h 159"/>
                <a:gd name="T50" fmla="*/ 2147483647 w 199"/>
                <a:gd name="T51" fmla="*/ 2147483647 h 159"/>
                <a:gd name="T52" fmla="*/ 2147483647 w 199"/>
                <a:gd name="T53" fmla="*/ 2147483647 h 159"/>
                <a:gd name="T54" fmla="*/ 2147483647 w 199"/>
                <a:gd name="T55" fmla="*/ 2147483647 h 159"/>
                <a:gd name="T56" fmla="*/ 2147483647 w 199"/>
                <a:gd name="T57" fmla="*/ 2147483647 h 159"/>
                <a:gd name="T58" fmla="*/ 2147483647 w 199"/>
                <a:gd name="T59" fmla="*/ 2147483647 h 159"/>
                <a:gd name="T60" fmla="*/ 2147483647 w 199"/>
                <a:gd name="T61" fmla="*/ 2147483647 h 159"/>
                <a:gd name="T62" fmla="*/ 2147483647 w 199"/>
                <a:gd name="T63" fmla="*/ 2147483647 h 159"/>
                <a:gd name="T64" fmla="*/ 2147483647 w 199"/>
                <a:gd name="T65" fmla="*/ 2147483647 h 159"/>
                <a:gd name="T66" fmla="*/ 2147483647 w 199"/>
                <a:gd name="T67" fmla="*/ 2147483647 h 159"/>
                <a:gd name="T68" fmla="*/ 2147483647 w 199"/>
                <a:gd name="T69" fmla="*/ 2147483647 h 159"/>
                <a:gd name="T70" fmla="*/ 2147483647 w 199"/>
                <a:gd name="T71" fmla="*/ 2147483647 h 159"/>
                <a:gd name="T72" fmla="*/ 2147483647 w 199"/>
                <a:gd name="T73" fmla="*/ 2147483647 h 159"/>
                <a:gd name="T74" fmla="*/ 2147483647 w 199"/>
                <a:gd name="T75" fmla="*/ 2147483647 h 159"/>
                <a:gd name="T76" fmla="*/ 2147483647 w 199"/>
                <a:gd name="T77" fmla="*/ 2147483647 h 159"/>
                <a:gd name="T78" fmla="*/ 2147483647 w 199"/>
                <a:gd name="T79" fmla="*/ 2147483647 h 159"/>
                <a:gd name="T80" fmla="*/ 2147483647 w 199"/>
                <a:gd name="T81" fmla="*/ 2147483647 h 159"/>
                <a:gd name="T82" fmla="*/ 2147483647 w 199"/>
                <a:gd name="T83" fmla="*/ 2147483647 h 159"/>
                <a:gd name="T84" fmla="*/ 2147483647 w 199"/>
                <a:gd name="T85" fmla="*/ 2147483647 h 159"/>
                <a:gd name="T86" fmla="*/ 2147483647 w 199"/>
                <a:gd name="T87" fmla="*/ 2147483647 h 159"/>
                <a:gd name="T88" fmla="*/ 2147483647 w 199"/>
                <a:gd name="T89" fmla="*/ 2147483647 h 159"/>
                <a:gd name="T90" fmla="*/ 2147483647 w 199"/>
                <a:gd name="T91" fmla="*/ 2147483647 h 159"/>
                <a:gd name="T92" fmla="*/ 2147483647 w 199"/>
                <a:gd name="T93" fmla="*/ 2147483647 h 159"/>
                <a:gd name="T94" fmla="*/ 2147483647 w 199"/>
                <a:gd name="T95" fmla="*/ 2147483647 h 159"/>
                <a:gd name="T96" fmla="*/ 2147483647 w 199"/>
                <a:gd name="T97" fmla="*/ 2147483647 h 159"/>
                <a:gd name="T98" fmla="*/ 2147483647 w 199"/>
                <a:gd name="T99" fmla="*/ 2147483647 h 159"/>
                <a:gd name="T100" fmla="*/ 2147483647 w 199"/>
                <a:gd name="T101" fmla="*/ 2147483647 h 159"/>
                <a:gd name="T102" fmla="*/ 2147483647 w 199"/>
                <a:gd name="T103" fmla="*/ 2147483647 h 159"/>
                <a:gd name="T104" fmla="*/ 2147483647 w 199"/>
                <a:gd name="T105" fmla="*/ 2147483647 h 159"/>
                <a:gd name="T106" fmla="*/ 2147483647 w 199"/>
                <a:gd name="T107" fmla="*/ 2147483647 h 159"/>
                <a:gd name="T108" fmla="*/ 2147483647 w 199"/>
                <a:gd name="T109" fmla="*/ 2147483647 h 159"/>
                <a:gd name="T110" fmla="*/ 2147483647 w 199"/>
                <a:gd name="T111" fmla="*/ 2147483647 h 159"/>
                <a:gd name="T112" fmla="*/ 2147483647 w 199"/>
                <a:gd name="T113" fmla="*/ 2147483647 h 159"/>
                <a:gd name="T114" fmla="*/ 2147483647 w 199"/>
                <a:gd name="T115" fmla="*/ 2147483647 h 159"/>
                <a:gd name="T116" fmla="*/ 2147483647 w 199"/>
                <a:gd name="T117" fmla="*/ 2147483647 h 1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9"/>
                <a:gd name="T178" fmla="*/ 0 h 159"/>
                <a:gd name="T179" fmla="*/ 199 w 199"/>
                <a:gd name="T180" fmla="*/ 159 h 1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9" h="159">
                  <a:moveTo>
                    <a:pt x="7" y="105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4" y="95"/>
                  </a:lnTo>
                  <a:lnTo>
                    <a:pt x="4" y="91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2" y="60"/>
                  </a:lnTo>
                  <a:lnTo>
                    <a:pt x="4" y="54"/>
                  </a:lnTo>
                  <a:lnTo>
                    <a:pt x="5" y="49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5" y="32"/>
                  </a:lnTo>
                  <a:lnTo>
                    <a:pt x="20" y="29"/>
                  </a:lnTo>
                  <a:lnTo>
                    <a:pt x="28" y="28"/>
                  </a:lnTo>
                  <a:lnTo>
                    <a:pt x="33" y="26"/>
                  </a:lnTo>
                  <a:lnTo>
                    <a:pt x="40" y="24"/>
                  </a:lnTo>
                  <a:lnTo>
                    <a:pt x="45" y="23"/>
                  </a:lnTo>
                  <a:lnTo>
                    <a:pt x="51" y="23"/>
                  </a:lnTo>
                  <a:lnTo>
                    <a:pt x="55" y="23"/>
                  </a:lnTo>
                  <a:lnTo>
                    <a:pt x="59" y="23"/>
                  </a:lnTo>
                  <a:lnTo>
                    <a:pt x="63" y="24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28"/>
                  </a:lnTo>
                  <a:lnTo>
                    <a:pt x="82" y="24"/>
                  </a:lnTo>
                  <a:lnTo>
                    <a:pt x="84" y="19"/>
                  </a:lnTo>
                  <a:lnTo>
                    <a:pt x="87" y="14"/>
                  </a:lnTo>
                  <a:lnTo>
                    <a:pt x="91" y="11"/>
                  </a:lnTo>
                  <a:lnTo>
                    <a:pt x="97" y="6"/>
                  </a:lnTo>
                  <a:lnTo>
                    <a:pt x="100" y="5"/>
                  </a:lnTo>
                  <a:lnTo>
                    <a:pt x="105" y="3"/>
                  </a:lnTo>
                  <a:lnTo>
                    <a:pt x="109" y="1"/>
                  </a:lnTo>
                  <a:lnTo>
                    <a:pt x="115" y="1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8" y="1"/>
                  </a:lnTo>
                  <a:lnTo>
                    <a:pt x="132" y="3"/>
                  </a:lnTo>
                  <a:lnTo>
                    <a:pt x="136" y="10"/>
                  </a:lnTo>
                  <a:lnTo>
                    <a:pt x="141" y="16"/>
                  </a:lnTo>
                  <a:lnTo>
                    <a:pt x="145" y="21"/>
                  </a:lnTo>
                  <a:lnTo>
                    <a:pt x="148" y="28"/>
                  </a:lnTo>
                  <a:lnTo>
                    <a:pt x="150" y="31"/>
                  </a:lnTo>
                  <a:lnTo>
                    <a:pt x="151" y="32"/>
                  </a:lnTo>
                  <a:lnTo>
                    <a:pt x="153" y="29"/>
                  </a:lnTo>
                  <a:lnTo>
                    <a:pt x="156" y="26"/>
                  </a:lnTo>
                  <a:lnTo>
                    <a:pt x="159" y="24"/>
                  </a:lnTo>
                  <a:lnTo>
                    <a:pt x="164" y="23"/>
                  </a:lnTo>
                  <a:lnTo>
                    <a:pt x="168" y="23"/>
                  </a:lnTo>
                  <a:lnTo>
                    <a:pt x="172" y="23"/>
                  </a:lnTo>
                  <a:lnTo>
                    <a:pt x="179" y="24"/>
                  </a:lnTo>
                  <a:lnTo>
                    <a:pt x="187" y="29"/>
                  </a:lnTo>
                  <a:lnTo>
                    <a:pt x="192" y="32"/>
                  </a:lnTo>
                  <a:lnTo>
                    <a:pt x="195" y="41"/>
                  </a:lnTo>
                  <a:lnTo>
                    <a:pt x="197" y="44"/>
                  </a:lnTo>
                  <a:lnTo>
                    <a:pt x="197" y="47"/>
                  </a:lnTo>
                  <a:lnTo>
                    <a:pt x="197" y="52"/>
                  </a:lnTo>
                  <a:lnTo>
                    <a:pt x="199" y="57"/>
                  </a:lnTo>
                  <a:lnTo>
                    <a:pt x="197" y="60"/>
                  </a:lnTo>
                  <a:lnTo>
                    <a:pt x="195" y="65"/>
                  </a:lnTo>
                  <a:lnTo>
                    <a:pt x="194" y="69"/>
                  </a:lnTo>
                  <a:lnTo>
                    <a:pt x="194" y="73"/>
                  </a:lnTo>
                  <a:lnTo>
                    <a:pt x="187" y="80"/>
                  </a:lnTo>
                  <a:lnTo>
                    <a:pt x="182" y="88"/>
                  </a:lnTo>
                  <a:lnTo>
                    <a:pt x="174" y="91"/>
                  </a:lnTo>
                  <a:lnTo>
                    <a:pt x="169" y="95"/>
                  </a:lnTo>
                  <a:lnTo>
                    <a:pt x="166" y="98"/>
                  </a:lnTo>
                  <a:lnTo>
                    <a:pt x="161" y="100"/>
                  </a:lnTo>
                  <a:lnTo>
                    <a:pt x="156" y="101"/>
                  </a:lnTo>
                  <a:lnTo>
                    <a:pt x="153" y="103"/>
                  </a:lnTo>
                  <a:lnTo>
                    <a:pt x="148" y="106"/>
                  </a:lnTo>
                  <a:lnTo>
                    <a:pt x="140" y="109"/>
                  </a:lnTo>
                  <a:lnTo>
                    <a:pt x="135" y="111"/>
                  </a:lnTo>
                  <a:lnTo>
                    <a:pt x="130" y="113"/>
                  </a:lnTo>
                  <a:lnTo>
                    <a:pt x="125" y="116"/>
                  </a:lnTo>
                  <a:lnTo>
                    <a:pt x="120" y="121"/>
                  </a:lnTo>
                  <a:lnTo>
                    <a:pt x="115" y="124"/>
                  </a:lnTo>
                  <a:lnTo>
                    <a:pt x="109" y="129"/>
                  </a:lnTo>
                  <a:lnTo>
                    <a:pt x="104" y="132"/>
                  </a:lnTo>
                  <a:lnTo>
                    <a:pt x="99" y="137"/>
                  </a:lnTo>
                  <a:lnTo>
                    <a:pt x="94" y="141"/>
                  </a:lnTo>
                  <a:lnTo>
                    <a:pt x="89" y="144"/>
                  </a:lnTo>
                  <a:lnTo>
                    <a:pt x="84" y="147"/>
                  </a:lnTo>
                  <a:lnTo>
                    <a:pt x="81" y="152"/>
                  </a:lnTo>
                  <a:lnTo>
                    <a:pt x="76" y="155"/>
                  </a:lnTo>
                  <a:lnTo>
                    <a:pt x="74" y="159"/>
                  </a:lnTo>
                  <a:lnTo>
                    <a:pt x="68" y="152"/>
                  </a:lnTo>
                  <a:lnTo>
                    <a:pt x="68" y="150"/>
                  </a:lnTo>
                  <a:lnTo>
                    <a:pt x="71" y="147"/>
                  </a:lnTo>
                  <a:lnTo>
                    <a:pt x="76" y="141"/>
                  </a:lnTo>
                  <a:lnTo>
                    <a:pt x="84" y="134"/>
                  </a:lnTo>
                  <a:lnTo>
                    <a:pt x="87" y="129"/>
                  </a:lnTo>
                  <a:lnTo>
                    <a:pt x="92" y="126"/>
                  </a:lnTo>
                  <a:lnTo>
                    <a:pt x="95" y="121"/>
                  </a:lnTo>
                  <a:lnTo>
                    <a:pt x="100" y="118"/>
                  </a:lnTo>
                  <a:lnTo>
                    <a:pt x="105" y="113"/>
                  </a:lnTo>
                  <a:lnTo>
                    <a:pt x="109" y="111"/>
                  </a:lnTo>
                  <a:lnTo>
                    <a:pt x="113" y="108"/>
                  </a:lnTo>
                  <a:lnTo>
                    <a:pt x="118" y="106"/>
                  </a:lnTo>
                  <a:lnTo>
                    <a:pt x="125" y="100"/>
                  </a:lnTo>
                  <a:lnTo>
                    <a:pt x="133" y="96"/>
                  </a:lnTo>
                  <a:lnTo>
                    <a:pt x="140" y="93"/>
                  </a:lnTo>
                  <a:lnTo>
                    <a:pt x="146" y="91"/>
                  </a:lnTo>
                  <a:lnTo>
                    <a:pt x="151" y="90"/>
                  </a:lnTo>
                  <a:lnTo>
                    <a:pt x="158" y="87"/>
                  </a:lnTo>
                  <a:lnTo>
                    <a:pt x="163" y="83"/>
                  </a:lnTo>
                  <a:lnTo>
                    <a:pt x="168" y="82"/>
                  </a:lnTo>
                  <a:lnTo>
                    <a:pt x="172" y="75"/>
                  </a:lnTo>
                  <a:lnTo>
                    <a:pt x="179" y="72"/>
                  </a:lnTo>
                  <a:lnTo>
                    <a:pt x="182" y="65"/>
                  </a:lnTo>
                  <a:lnTo>
                    <a:pt x="187" y="59"/>
                  </a:lnTo>
                  <a:lnTo>
                    <a:pt x="187" y="54"/>
                  </a:lnTo>
                  <a:lnTo>
                    <a:pt x="189" y="47"/>
                  </a:lnTo>
                  <a:lnTo>
                    <a:pt x="187" y="42"/>
                  </a:lnTo>
                  <a:lnTo>
                    <a:pt x="186" y="37"/>
                  </a:lnTo>
                  <a:lnTo>
                    <a:pt x="179" y="34"/>
                  </a:lnTo>
                  <a:lnTo>
                    <a:pt x="174" y="32"/>
                  </a:lnTo>
                  <a:lnTo>
                    <a:pt x="169" y="32"/>
                  </a:lnTo>
                  <a:lnTo>
                    <a:pt x="166" y="32"/>
                  </a:lnTo>
                  <a:lnTo>
                    <a:pt x="159" y="36"/>
                  </a:lnTo>
                  <a:lnTo>
                    <a:pt x="154" y="37"/>
                  </a:lnTo>
                  <a:lnTo>
                    <a:pt x="150" y="37"/>
                  </a:lnTo>
                  <a:lnTo>
                    <a:pt x="145" y="36"/>
                  </a:lnTo>
                  <a:lnTo>
                    <a:pt x="141" y="32"/>
                  </a:lnTo>
                  <a:lnTo>
                    <a:pt x="138" y="29"/>
                  </a:lnTo>
                  <a:lnTo>
                    <a:pt x="135" y="24"/>
                  </a:lnTo>
                  <a:lnTo>
                    <a:pt x="132" y="19"/>
                  </a:lnTo>
                  <a:lnTo>
                    <a:pt x="128" y="14"/>
                  </a:lnTo>
                  <a:lnTo>
                    <a:pt x="123" y="13"/>
                  </a:lnTo>
                  <a:lnTo>
                    <a:pt x="118" y="13"/>
                  </a:lnTo>
                  <a:lnTo>
                    <a:pt x="112" y="14"/>
                  </a:lnTo>
                  <a:lnTo>
                    <a:pt x="107" y="14"/>
                  </a:lnTo>
                  <a:lnTo>
                    <a:pt x="102" y="18"/>
                  </a:lnTo>
                  <a:lnTo>
                    <a:pt x="97" y="21"/>
                  </a:lnTo>
                  <a:lnTo>
                    <a:pt x="94" y="26"/>
                  </a:lnTo>
                  <a:lnTo>
                    <a:pt x="91" y="31"/>
                  </a:lnTo>
                  <a:lnTo>
                    <a:pt x="87" y="36"/>
                  </a:lnTo>
                  <a:lnTo>
                    <a:pt x="86" y="37"/>
                  </a:lnTo>
                  <a:lnTo>
                    <a:pt x="82" y="39"/>
                  </a:lnTo>
                  <a:lnTo>
                    <a:pt x="79" y="37"/>
                  </a:lnTo>
                  <a:lnTo>
                    <a:pt x="76" y="37"/>
                  </a:lnTo>
                  <a:lnTo>
                    <a:pt x="73" y="36"/>
                  </a:lnTo>
                  <a:lnTo>
                    <a:pt x="69" y="36"/>
                  </a:lnTo>
                  <a:lnTo>
                    <a:pt x="63" y="36"/>
                  </a:lnTo>
                  <a:lnTo>
                    <a:pt x="56" y="36"/>
                  </a:lnTo>
                  <a:lnTo>
                    <a:pt x="51" y="36"/>
                  </a:lnTo>
                  <a:lnTo>
                    <a:pt x="48" y="34"/>
                  </a:lnTo>
                  <a:lnTo>
                    <a:pt x="43" y="32"/>
                  </a:lnTo>
                  <a:lnTo>
                    <a:pt x="40" y="32"/>
                  </a:lnTo>
                  <a:lnTo>
                    <a:pt x="35" y="32"/>
                  </a:lnTo>
                  <a:lnTo>
                    <a:pt x="30" y="34"/>
                  </a:lnTo>
                  <a:lnTo>
                    <a:pt x="25" y="36"/>
                  </a:lnTo>
                  <a:lnTo>
                    <a:pt x="22" y="39"/>
                  </a:lnTo>
                  <a:lnTo>
                    <a:pt x="18" y="42"/>
                  </a:lnTo>
                  <a:lnTo>
                    <a:pt x="17" y="46"/>
                  </a:lnTo>
                  <a:lnTo>
                    <a:pt x="14" y="49"/>
                  </a:lnTo>
                  <a:lnTo>
                    <a:pt x="12" y="54"/>
                  </a:lnTo>
                  <a:lnTo>
                    <a:pt x="10" y="59"/>
                  </a:lnTo>
                  <a:lnTo>
                    <a:pt x="9" y="64"/>
                  </a:lnTo>
                  <a:lnTo>
                    <a:pt x="9" y="69"/>
                  </a:lnTo>
                  <a:lnTo>
                    <a:pt x="9" y="73"/>
                  </a:lnTo>
                  <a:lnTo>
                    <a:pt x="9" y="77"/>
                  </a:lnTo>
                  <a:lnTo>
                    <a:pt x="9" y="82"/>
                  </a:lnTo>
                  <a:lnTo>
                    <a:pt x="10" y="85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15" y="108"/>
                  </a:lnTo>
                  <a:lnTo>
                    <a:pt x="9" y="105"/>
                  </a:lnTo>
                  <a:lnTo>
                    <a:pt x="7" y="105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3" name="Freeform 81">
              <a:extLst>
                <a:ext uri="{FF2B5EF4-FFF2-40B4-BE49-F238E27FC236}">
                  <a16:creationId xmlns:a16="http://schemas.microsoft.com/office/drawing/2014/main" id="{39F71D8B-B93E-86E3-8229-2CB6E28D5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113" y="4129088"/>
              <a:ext cx="354013" cy="371475"/>
            </a:xfrm>
            <a:custGeom>
              <a:avLst/>
              <a:gdLst>
                <a:gd name="T0" fmla="*/ 2147483647 w 223"/>
                <a:gd name="T1" fmla="*/ 2147483647 h 234"/>
                <a:gd name="T2" fmla="*/ 2147483647 w 223"/>
                <a:gd name="T3" fmla="*/ 2147483647 h 234"/>
                <a:gd name="T4" fmla="*/ 2147483647 w 223"/>
                <a:gd name="T5" fmla="*/ 2147483647 h 234"/>
                <a:gd name="T6" fmla="*/ 2147483647 w 223"/>
                <a:gd name="T7" fmla="*/ 2147483647 h 234"/>
                <a:gd name="T8" fmla="*/ 2147483647 w 223"/>
                <a:gd name="T9" fmla="*/ 2147483647 h 234"/>
                <a:gd name="T10" fmla="*/ 2147483647 w 223"/>
                <a:gd name="T11" fmla="*/ 2147483647 h 234"/>
                <a:gd name="T12" fmla="*/ 2147483647 w 223"/>
                <a:gd name="T13" fmla="*/ 2147483647 h 234"/>
                <a:gd name="T14" fmla="*/ 2147483647 w 223"/>
                <a:gd name="T15" fmla="*/ 2147483647 h 234"/>
                <a:gd name="T16" fmla="*/ 2147483647 w 223"/>
                <a:gd name="T17" fmla="*/ 2147483647 h 234"/>
                <a:gd name="T18" fmla="*/ 2147483647 w 223"/>
                <a:gd name="T19" fmla="*/ 2147483647 h 234"/>
                <a:gd name="T20" fmla="*/ 0 w 223"/>
                <a:gd name="T21" fmla="*/ 2147483647 h 234"/>
                <a:gd name="T22" fmla="*/ 2147483647 w 223"/>
                <a:gd name="T23" fmla="*/ 2147483647 h 234"/>
                <a:gd name="T24" fmla="*/ 2147483647 w 223"/>
                <a:gd name="T25" fmla="*/ 2147483647 h 234"/>
                <a:gd name="T26" fmla="*/ 2147483647 w 223"/>
                <a:gd name="T27" fmla="*/ 2147483647 h 234"/>
                <a:gd name="T28" fmla="*/ 2147483647 w 223"/>
                <a:gd name="T29" fmla="*/ 2147483647 h 234"/>
                <a:gd name="T30" fmla="*/ 2147483647 w 223"/>
                <a:gd name="T31" fmla="*/ 2147483647 h 234"/>
                <a:gd name="T32" fmla="*/ 2147483647 w 223"/>
                <a:gd name="T33" fmla="*/ 2147483647 h 234"/>
                <a:gd name="T34" fmla="*/ 2147483647 w 223"/>
                <a:gd name="T35" fmla="*/ 2147483647 h 234"/>
                <a:gd name="T36" fmla="*/ 2147483647 w 223"/>
                <a:gd name="T37" fmla="*/ 2147483647 h 234"/>
                <a:gd name="T38" fmla="*/ 2147483647 w 223"/>
                <a:gd name="T39" fmla="*/ 2147483647 h 234"/>
                <a:gd name="T40" fmla="*/ 2147483647 w 223"/>
                <a:gd name="T41" fmla="*/ 2147483647 h 234"/>
                <a:gd name="T42" fmla="*/ 2147483647 w 223"/>
                <a:gd name="T43" fmla="*/ 2147483647 h 234"/>
                <a:gd name="T44" fmla="*/ 2147483647 w 223"/>
                <a:gd name="T45" fmla="*/ 2147483647 h 234"/>
                <a:gd name="T46" fmla="*/ 2147483647 w 223"/>
                <a:gd name="T47" fmla="*/ 2147483647 h 234"/>
                <a:gd name="T48" fmla="*/ 2147483647 w 223"/>
                <a:gd name="T49" fmla="*/ 2147483647 h 234"/>
                <a:gd name="T50" fmla="*/ 2147483647 w 223"/>
                <a:gd name="T51" fmla="*/ 2147483647 h 234"/>
                <a:gd name="T52" fmla="*/ 2147483647 w 223"/>
                <a:gd name="T53" fmla="*/ 2147483647 h 234"/>
                <a:gd name="T54" fmla="*/ 2147483647 w 223"/>
                <a:gd name="T55" fmla="*/ 2147483647 h 234"/>
                <a:gd name="T56" fmla="*/ 2147483647 w 223"/>
                <a:gd name="T57" fmla="*/ 2147483647 h 234"/>
                <a:gd name="T58" fmla="*/ 2147483647 w 223"/>
                <a:gd name="T59" fmla="*/ 2147483647 h 234"/>
                <a:gd name="T60" fmla="*/ 2147483647 w 223"/>
                <a:gd name="T61" fmla="*/ 2147483647 h 234"/>
                <a:gd name="T62" fmla="*/ 2147483647 w 223"/>
                <a:gd name="T63" fmla="*/ 2147483647 h 234"/>
                <a:gd name="T64" fmla="*/ 2147483647 w 223"/>
                <a:gd name="T65" fmla="*/ 2147483647 h 234"/>
                <a:gd name="T66" fmla="*/ 2147483647 w 223"/>
                <a:gd name="T67" fmla="*/ 2147483647 h 234"/>
                <a:gd name="T68" fmla="*/ 2147483647 w 223"/>
                <a:gd name="T69" fmla="*/ 2147483647 h 234"/>
                <a:gd name="T70" fmla="*/ 2147483647 w 223"/>
                <a:gd name="T71" fmla="*/ 2147483647 h 234"/>
                <a:gd name="T72" fmla="*/ 2147483647 w 223"/>
                <a:gd name="T73" fmla="*/ 2147483647 h 234"/>
                <a:gd name="T74" fmla="*/ 2147483647 w 223"/>
                <a:gd name="T75" fmla="*/ 2147483647 h 234"/>
                <a:gd name="T76" fmla="*/ 2147483647 w 223"/>
                <a:gd name="T77" fmla="*/ 2147483647 h 234"/>
                <a:gd name="T78" fmla="*/ 2147483647 w 223"/>
                <a:gd name="T79" fmla="*/ 2147483647 h 234"/>
                <a:gd name="T80" fmla="*/ 2147483647 w 223"/>
                <a:gd name="T81" fmla="*/ 2147483647 h 234"/>
                <a:gd name="T82" fmla="*/ 2147483647 w 223"/>
                <a:gd name="T83" fmla="*/ 2147483647 h 234"/>
                <a:gd name="T84" fmla="*/ 2147483647 w 223"/>
                <a:gd name="T85" fmla="*/ 2147483647 h 234"/>
                <a:gd name="T86" fmla="*/ 2147483647 w 223"/>
                <a:gd name="T87" fmla="*/ 2147483647 h 234"/>
                <a:gd name="T88" fmla="*/ 2147483647 w 223"/>
                <a:gd name="T89" fmla="*/ 2147483647 h 234"/>
                <a:gd name="T90" fmla="*/ 2147483647 w 223"/>
                <a:gd name="T91" fmla="*/ 2147483647 h 234"/>
                <a:gd name="T92" fmla="*/ 2147483647 w 223"/>
                <a:gd name="T93" fmla="*/ 2147483647 h 234"/>
                <a:gd name="T94" fmla="*/ 2147483647 w 223"/>
                <a:gd name="T95" fmla="*/ 2147483647 h 234"/>
                <a:gd name="T96" fmla="*/ 2147483647 w 223"/>
                <a:gd name="T97" fmla="*/ 2147483647 h 234"/>
                <a:gd name="T98" fmla="*/ 2147483647 w 223"/>
                <a:gd name="T99" fmla="*/ 2147483647 h 234"/>
                <a:gd name="T100" fmla="*/ 2147483647 w 223"/>
                <a:gd name="T101" fmla="*/ 2147483647 h 234"/>
                <a:gd name="T102" fmla="*/ 2147483647 w 223"/>
                <a:gd name="T103" fmla="*/ 2147483647 h 234"/>
                <a:gd name="T104" fmla="*/ 2147483647 w 223"/>
                <a:gd name="T105" fmla="*/ 2147483647 h 234"/>
                <a:gd name="T106" fmla="*/ 2147483647 w 223"/>
                <a:gd name="T107" fmla="*/ 2147483647 h 234"/>
                <a:gd name="T108" fmla="*/ 2147483647 w 223"/>
                <a:gd name="T109" fmla="*/ 2147483647 h 234"/>
                <a:gd name="T110" fmla="*/ 2147483647 w 223"/>
                <a:gd name="T111" fmla="*/ 2147483647 h 234"/>
                <a:gd name="T112" fmla="*/ 2147483647 w 223"/>
                <a:gd name="T113" fmla="*/ 2147483647 h 234"/>
                <a:gd name="T114" fmla="*/ 2147483647 w 223"/>
                <a:gd name="T115" fmla="*/ 2147483647 h 234"/>
                <a:gd name="T116" fmla="*/ 2147483647 w 223"/>
                <a:gd name="T117" fmla="*/ 2147483647 h 234"/>
                <a:gd name="T118" fmla="*/ 2147483647 w 223"/>
                <a:gd name="T119" fmla="*/ 2147483647 h 234"/>
                <a:gd name="T120" fmla="*/ 2147483647 w 223"/>
                <a:gd name="T121" fmla="*/ 2147483647 h 234"/>
                <a:gd name="T122" fmla="*/ 2147483647 w 223"/>
                <a:gd name="T123" fmla="*/ 2147483647 h 2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234"/>
                <a:gd name="T188" fmla="*/ 223 w 223"/>
                <a:gd name="T189" fmla="*/ 234 h 2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234">
                  <a:moveTo>
                    <a:pt x="121" y="10"/>
                  </a:moveTo>
                  <a:lnTo>
                    <a:pt x="118" y="6"/>
                  </a:lnTo>
                  <a:lnTo>
                    <a:pt x="115" y="3"/>
                  </a:lnTo>
                  <a:lnTo>
                    <a:pt x="111" y="1"/>
                  </a:lnTo>
                  <a:lnTo>
                    <a:pt x="106" y="1"/>
                  </a:lnTo>
                  <a:lnTo>
                    <a:pt x="101" y="0"/>
                  </a:lnTo>
                  <a:lnTo>
                    <a:pt x="97" y="1"/>
                  </a:lnTo>
                  <a:lnTo>
                    <a:pt x="90" y="3"/>
                  </a:lnTo>
                  <a:lnTo>
                    <a:pt x="85" y="5"/>
                  </a:lnTo>
                  <a:lnTo>
                    <a:pt x="77" y="6"/>
                  </a:lnTo>
                  <a:lnTo>
                    <a:pt x="72" y="10"/>
                  </a:lnTo>
                  <a:lnTo>
                    <a:pt x="65" y="13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49" y="24"/>
                  </a:lnTo>
                  <a:lnTo>
                    <a:pt x="44" y="29"/>
                  </a:lnTo>
                  <a:lnTo>
                    <a:pt x="42" y="34"/>
                  </a:lnTo>
                  <a:lnTo>
                    <a:pt x="39" y="37"/>
                  </a:lnTo>
                  <a:lnTo>
                    <a:pt x="38" y="42"/>
                  </a:lnTo>
                  <a:lnTo>
                    <a:pt x="36" y="47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62"/>
                  </a:lnTo>
                  <a:lnTo>
                    <a:pt x="38" y="67"/>
                  </a:lnTo>
                  <a:lnTo>
                    <a:pt x="41" y="72"/>
                  </a:lnTo>
                  <a:lnTo>
                    <a:pt x="44" y="78"/>
                  </a:lnTo>
                  <a:lnTo>
                    <a:pt x="47" y="85"/>
                  </a:lnTo>
                  <a:lnTo>
                    <a:pt x="51" y="88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47" y="92"/>
                  </a:lnTo>
                  <a:lnTo>
                    <a:pt x="42" y="93"/>
                  </a:lnTo>
                  <a:lnTo>
                    <a:pt x="38" y="96"/>
                  </a:lnTo>
                  <a:lnTo>
                    <a:pt x="29" y="100"/>
                  </a:lnTo>
                  <a:lnTo>
                    <a:pt x="23" y="105"/>
                  </a:lnTo>
                  <a:lnTo>
                    <a:pt x="18" y="108"/>
                  </a:lnTo>
                  <a:lnTo>
                    <a:pt x="16" y="111"/>
                  </a:lnTo>
                  <a:lnTo>
                    <a:pt x="13" y="116"/>
                  </a:lnTo>
                  <a:lnTo>
                    <a:pt x="10" y="119"/>
                  </a:lnTo>
                  <a:lnTo>
                    <a:pt x="6" y="124"/>
                  </a:lnTo>
                  <a:lnTo>
                    <a:pt x="5" y="129"/>
                  </a:lnTo>
                  <a:lnTo>
                    <a:pt x="2" y="134"/>
                  </a:lnTo>
                  <a:lnTo>
                    <a:pt x="2" y="137"/>
                  </a:lnTo>
                  <a:lnTo>
                    <a:pt x="0" y="142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2" y="159"/>
                  </a:lnTo>
                  <a:lnTo>
                    <a:pt x="2" y="164"/>
                  </a:lnTo>
                  <a:lnTo>
                    <a:pt x="2" y="169"/>
                  </a:lnTo>
                  <a:lnTo>
                    <a:pt x="3" y="173"/>
                  </a:lnTo>
                  <a:lnTo>
                    <a:pt x="5" y="177"/>
                  </a:lnTo>
                  <a:lnTo>
                    <a:pt x="6" y="183"/>
                  </a:lnTo>
                  <a:lnTo>
                    <a:pt x="11" y="190"/>
                  </a:lnTo>
                  <a:lnTo>
                    <a:pt x="10" y="190"/>
                  </a:lnTo>
                  <a:lnTo>
                    <a:pt x="8" y="193"/>
                  </a:lnTo>
                  <a:lnTo>
                    <a:pt x="6" y="196"/>
                  </a:lnTo>
                  <a:lnTo>
                    <a:pt x="6" y="203"/>
                  </a:lnTo>
                  <a:lnTo>
                    <a:pt x="5" y="209"/>
                  </a:lnTo>
                  <a:lnTo>
                    <a:pt x="8" y="216"/>
                  </a:lnTo>
                  <a:lnTo>
                    <a:pt x="10" y="219"/>
                  </a:lnTo>
                  <a:lnTo>
                    <a:pt x="13" y="223"/>
                  </a:lnTo>
                  <a:lnTo>
                    <a:pt x="16" y="226"/>
                  </a:lnTo>
                  <a:lnTo>
                    <a:pt x="20" y="231"/>
                  </a:lnTo>
                  <a:lnTo>
                    <a:pt x="24" y="232"/>
                  </a:lnTo>
                  <a:lnTo>
                    <a:pt x="29" y="234"/>
                  </a:lnTo>
                  <a:lnTo>
                    <a:pt x="36" y="234"/>
                  </a:lnTo>
                  <a:lnTo>
                    <a:pt x="41" y="234"/>
                  </a:lnTo>
                  <a:lnTo>
                    <a:pt x="46" y="232"/>
                  </a:lnTo>
                  <a:lnTo>
                    <a:pt x="52" y="231"/>
                  </a:lnTo>
                  <a:lnTo>
                    <a:pt x="57" y="229"/>
                  </a:lnTo>
                  <a:lnTo>
                    <a:pt x="64" y="226"/>
                  </a:lnTo>
                  <a:lnTo>
                    <a:pt x="69" y="223"/>
                  </a:lnTo>
                  <a:lnTo>
                    <a:pt x="74" y="218"/>
                  </a:lnTo>
                  <a:lnTo>
                    <a:pt x="77" y="214"/>
                  </a:lnTo>
                  <a:lnTo>
                    <a:pt x="82" y="209"/>
                  </a:lnTo>
                  <a:lnTo>
                    <a:pt x="85" y="203"/>
                  </a:lnTo>
                  <a:lnTo>
                    <a:pt x="88" y="198"/>
                  </a:lnTo>
                  <a:lnTo>
                    <a:pt x="92" y="193"/>
                  </a:lnTo>
                  <a:lnTo>
                    <a:pt x="93" y="188"/>
                  </a:lnTo>
                  <a:lnTo>
                    <a:pt x="95" y="182"/>
                  </a:lnTo>
                  <a:lnTo>
                    <a:pt x="97" y="177"/>
                  </a:lnTo>
                  <a:lnTo>
                    <a:pt x="100" y="170"/>
                  </a:lnTo>
                  <a:lnTo>
                    <a:pt x="105" y="164"/>
                  </a:lnTo>
                  <a:lnTo>
                    <a:pt x="108" y="157"/>
                  </a:lnTo>
                  <a:lnTo>
                    <a:pt x="113" y="152"/>
                  </a:lnTo>
                  <a:lnTo>
                    <a:pt x="118" y="147"/>
                  </a:lnTo>
                  <a:lnTo>
                    <a:pt x="124" y="142"/>
                  </a:lnTo>
                  <a:lnTo>
                    <a:pt x="129" y="137"/>
                  </a:lnTo>
                  <a:lnTo>
                    <a:pt x="136" y="132"/>
                  </a:lnTo>
                  <a:lnTo>
                    <a:pt x="141" y="129"/>
                  </a:lnTo>
                  <a:lnTo>
                    <a:pt x="146" y="126"/>
                  </a:lnTo>
                  <a:lnTo>
                    <a:pt x="151" y="121"/>
                  </a:lnTo>
                  <a:lnTo>
                    <a:pt x="154" y="119"/>
                  </a:lnTo>
                  <a:lnTo>
                    <a:pt x="159" y="116"/>
                  </a:lnTo>
                  <a:lnTo>
                    <a:pt x="164" y="116"/>
                  </a:lnTo>
                  <a:lnTo>
                    <a:pt x="165" y="113"/>
                  </a:lnTo>
                  <a:lnTo>
                    <a:pt x="170" y="113"/>
                  </a:lnTo>
                  <a:lnTo>
                    <a:pt x="175" y="110"/>
                  </a:lnTo>
                  <a:lnTo>
                    <a:pt x="178" y="106"/>
                  </a:lnTo>
                  <a:lnTo>
                    <a:pt x="183" y="103"/>
                  </a:lnTo>
                  <a:lnTo>
                    <a:pt x="190" y="98"/>
                  </a:lnTo>
                  <a:lnTo>
                    <a:pt x="195" y="95"/>
                  </a:lnTo>
                  <a:lnTo>
                    <a:pt x="200" y="90"/>
                  </a:lnTo>
                  <a:lnTo>
                    <a:pt x="205" y="85"/>
                  </a:lnTo>
                  <a:lnTo>
                    <a:pt x="210" y="80"/>
                  </a:lnTo>
                  <a:lnTo>
                    <a:pt x="213" y="74"/>
                  </a:lnTo>
                  <a:lnTo>
                    <a:pt x="216" y="69"/>
                  </a:lnTo>
                  <a:lnTo>
                    <a:pt x="218" y="62"/>
                  </a:lnTo>
                  <a:lnTo>
                    <a:pt x="221" y="57"/>
                  </a:lnTo>
                  <a:lnTo>
                    <a:pt x="221" y="52"/>
                  </a:lnTo>
                  <a:lnTo>
                    <a:pt x="223" y="46"/>
                  </a:lnTo>
                  <a:lnTo>
                    <a:pt x="219" y="39"/>
                  </a:lnTo>
                  <a:lnTo>
                    <a:pt x="218" y="34"/>
                  </a:lnTo>
                  <a:lnTo>
                    <a:pt x="216" y="29"/>
                  </a:lnTo>
                  <a:lnTo>
                    <a:pt x="214" y="26"/>
                  </a:lnTo>
                  <a:lnTo>
                    <a:pt x="210" y="18"/>
                  </a:lnTo>
                  <a:lnTo>
                    <a:pt x="203" y="15"/>
                  </a:lnTo>
                  <a:lnTo>
                    <a:pt x="193" y="10"/>
                  </a:lnTo>
                  <a:lnTo>
                    <a:pt x="187" y="8"/>
                  </a:lnTo>
                  <a:lnTo>
                    <a:pt x="182" y="6"/>
                  </a:lnTo>
                  <a:lnTo>
                    <a:pt x="177" y="6"/>
                  </a:lnTo>
                  <a:lnTo>
                    <a:pt x="172" y="6"/>
                  </a:lnTo>
                  <a:lnTo>
                    <a:pt x="167" y="8"/>
                  </a:lnTo>
                  <a:lnTo>
                    <a:pt x="162" y="8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51" y="11"/>
                  </a:lnTo>
                  <a:lnTo>
                    <a:pt x="146" y="13"/>
                  </a:lnTo>
                  <a:lnTo>
                    <a:pt x="142" y="16"/>
                  </a:lnTo>
                  <a:lnTo>
                    <a:pt x="137" y="23"/>
                  </a:lnTo>
                  <a:lnTo>
                    <a:pt x="136" y="26"/>
                  </a:lnTo>
                  <a:lnTo>
                    <a:pt x="136" y="28"/>
                  </a:lnTo>
                  <a:lnTo>
                    <a:pt x="136" y="29"/>
                  </a:lnTo>
                  <a:lnTo>
                    <a:pt x="139" y="28"/>
                  </a:lnTo>
                  <a:lnTo>
                    <a:pt x="144" y="26"/>
                  </a:lnTo>
                  <a:lnTo>
                    <a:pt x="149" y="23"/>
                  </a:lnTo>
                  <a:lnTo>
                    <a:pt x="155" y="19"/>
                  </a:lnTo>
                  <a:lnTo>
                    <a:pt x="162" y="18"/>
                  </a:lnTo>
                  <a:lnTo>
                    <a:pt x="169" y="18"/>
                  </a:lnTo>
                  <a:lnTo>
                    <a:pt x="175" y="16"/>
                  </a:lnTo>
                  <a:lnTo>
                    <a:pt x="182" y="18"/>
                  </a:lnTo>
                  <a:lnTo>
                    <a:pt x="188" y="19"/>
                  </a:lnTo>
                  <a:lnTo>
                    <a:pt x="195" y="23"/>
                  </a:lnTo>
                  <a:lnTo>
                    <a:pt x="200" y="26"/>
                  </a:lnTo>
                  <a:lnTo>
                    <a:pt x="205" y="33"/>
                  </a:lnTo>
                  <a:lnTo>
                    <a:pt x="206" y="39"/>
                  </a:lnTo>
                  <a:lnTo>
                    <a:pt x="210" y="47"/>
                  </a:lnTo>
                  <a:lnTo>
                    <a:pt x="210" y="56"/>
                  </a:lnTo>
                  <a:lnTo>
                    <a:pt x="208" y="64"/>
                  </a:lnTo>
                  <a:lnTo>
                    <a:pt x="205" y="72"/>
                  </a:lnTo>
                  <a:lnTo>
                    <a:pt x="200" y="78"/>
                  </a:lnTo>
                  <a:lnTo>
                    <a:pt x="193" y="83"/>
                  </a:lnTo>
                  <a:lnTo>
                    <a:pt x="187" y="88"/>
                  </a:lnTo>
                  <a:lnTo>
                    <a:pt x="180" y="93"/>
                  </a:lnTo>
                  <a:lnTo>
                    <a:pt x="175" y="96"/>
                  </a:lnTo>
                  <a:lnTo>
                    <a:pt x="167" y="100"/>
                  </a:lnTo>
                  <a:lnTo>
                    <a:pt x="160" y="105"/>
                  </a:lnTo>
                  <a:lnTo>
                    <a:pt x="154" y="111"/>
                  </a:lnTo>
                  <a:lnTo>
                    <a:pt x="146" y="118"/>
                  </a:lnTo>
                  <a:lnTo>
                    <a:pt x="141" y="121"/>
                  </a:lnTo>
                  <a:lnTo>
                    <a:pt x="136" y="124"/>
                  </a:lnTo>
                  <a:lnTo>
                    <a:pt x="133" y="126"/>
                  </a:lnTo>
                  <a:lnTo>
                    <a:pt x="129" y="129"/>
                  </a:lnTo>
                  <a:lnTo>
                    <a:pt x="123" y="134"/>
                  </a:lnTo>
                  <a:lnTo>
                    <a:pt x="118" y="137"/>
                  </a:lnTo>
                  <a:lnTo>
                    <a:pt x="113" y="141"/>
                  </a:lnTo>
                  <a:lnTo>
                    <a:pt x="110" y="146"/>
                  </a:lnTo>
                  <a:lnTo>
                    <a:pt x="106" y="149"/>
                  </a:lnTo>
                  <a:lnTo>
                    <a:pt x="105" y="152"/>
                  </a:lnTo>
                  <a:lnTo>
                    <a:pt x="101" y="155"/>
                  </a:lnTo>
                  <a:lnTo>
                    <a:pt x="100" y="160"/>
                  </a:lnTo>
                  <a:lnTo>
                    <a:pt x="97" y="165"/>
                  </a:lnTo>
                  <a:lnTo>
                    <a:pt x="95" y="170"/>
                  </a:lnTo>
                  <a:lnTo>
                    <a:pt x="92" y="173"/>
                  </a:lnTo>
                  <a:lnTo>
                    <a:pt x="90" y="177"/>
                  </a:lnTo>
                  <a:lnTo>
                    <a:pt x="85" y="185"/>
                  </a:lnTo>
                  <a:lnTo>
                    <a:pt x="82" y="193"/>
                  </a:lnTo>
                  <a:lnTo>
                    <a:pt x="77" y="198"/>
                  </a:lnTo>
                  <a:lnTo>
                    <a:pt x="72" y="203"/>
                  </a:lnTo>
                  <a:lnTo>
                    <a:pt x="67" y="208"/>
                  </a:lnTo>
                  <a:lnTo>
                    <a:pt x="60" y="214"/>
                  </a:lnTo>
                  <a:lnTo>
                    <a:pt x="54" y="216"/>
                  </a:lnTo>
                  <a:lnTo>
                    <a:pt x="46" y="219"/>
                  </a:lnTo>
                  <a:lnTo>
                    <a:pt x="39" y="223"/>
                  </a:lnTo>
                  <a:lnTo>
                    <a:pt x="34" y="224"/>
                  </a:lnTo>
                  <a:lnTo>
                    <a:pt x="26" y="224"/>
                  </a:lnTo>
                  <a:lnTo>
                    <a:pt x="23" y="224"/>
                  </a:lnTo>
                  <a:lnTo>
                    <a:pt x="18" y="221"/>
                  </a:lnTo>
                  <a:lnTo>
                    <a:pt x="16" y="218"/>
                  </a:lnTo>
                  <a:lnTo>
                    <a:pt x="15" y="213"/>
                  </a:lnTo>
                  <a:lnTo>
                    <a:pt x="15" y="208"/>
                  </a:lnTo>
                  <a:lnTo>
                    <a:pt x="16" y="203"/>
                  </a:lnTo>
                  <a:lnTo>
                    <a:pt x="18" y="198"/>
                  </a:lnTo>
                  <a:lnTo>
                    <a:pt x="18" y="193"/>
                  </a:lnTo>
                  <a:lnTo>
                    <a:pt x="20" y="190"/>
                  </a:lnTo>
                  <a:lnTo>
                    <a:pt x="21" y="188"/>
                  </a:lnTo>
                  <a:lnTo>
                    <a:pt x="23" y="188"/>
                  </a:lnTo>
                  <a:lnTo>
                    <a:pt x="21" y="188"/>
                  </a:lnTo>
                  <a:lnTo>
                    <a:pt x="18" y="187"/>
                  </a:lnTo>
                  <a:lnTo>
                    <a:pt x="16" y="183"/>
                  </a:lnTo>
                  <a:lnTo>
                    <a:pt x="15" y="177"/>
                  </a:lnTo>
                  <a:lnTo>
                    <a:pt x="13" y="173"/>
                  </a:lnTo>
                  <a:lnTo>
                    <a:pt x="11" y="170"/>
                  </a:lnTo>
                  <a:lnTo>
                    <a:pt x="11" y="165"/>
                  </a:lnTo>
                  <a:lnTo>
                    <a:pt x="11" y="160"/>
                  </a:lnTo>
                  <a:lnTo>
                    <a:pt x="11" y="152"/>
                  </a:lnTo>
                  <a:lnTo>
                    <a:pt x="11" y="149"/>
                  </a:lnTo>
                  <a:lnTo>
                    <a:pt x="11" y="142"/>
                  </a:lnTo>
                  <a:lnTo>
                    <a:pt x="11" y="139"/>
                  </a:lnTo>
                  <a:lnTo>
                    <a:pt x="13" y="131"/>
                  </a:lnTo>
                  <a:lnTo>
                    <a:pt x="16" y="126"/>
                  </a:lnTo>
                  <a:lnTo>
                    <a:pt x="18" y="119"/>
                  </a:lnTo>
                  <a:lnTo>
                    <a:pt x="23" y="116"/>
                  </a:lnTo>
                  <a:lnTo>
                    <a:pt x="26" y="113"/>
                  </a:lnTo>
                  <a:lnTo>
                    <a:pt x="33" y="110"/>
                  </a:lnTo>
                  <a:lnTo>
                    <a:pt x="36" y="106"/>
                  </a:lnTo>
                  <a:lnTo>
                    <a:pt x="41" y="103"/>
                  </a:lnTo>
                  <a:lnTo>
                    <a:pt x="46" y="101"/>
                  </a:lnTo>
                  <a:lnTo>
                    <a:pt x="51" y="100"/>
                  </a:lnTo>
                  <a:lnTo>
                    <a:pt x="56" y="95"/>
                  </a:lnTo>
                  <a:lnTo>
                    <a:pt x="59" y="92"/>
                  </a:lnTo>
                  <a:lnTo>
                    <a:pt x="57" y="87"/>
                  </a:lnTo>
                  <a:lnTo>
                    <a:pt x="56" y="80"/>
                  </a:lnTo>
                  <a:lnTo>
                    <a:pt x="52" y="74"/>
                  </a:lnTo>
                  <a:lnTo>
                    <a:pt x="49" y="65"/>
                  </a:lnTo>
                  <a:lnTo>
                    <a:pt x="47" y="60"/>
                  </a:lnTo>
                  <a:lnTo>
                    <a:pt x="47" y="57"/>
                  </a:lnTo>
                  <a:lnTo>
                    <a:pt x="47" y="52"/>
                  </a:lnTo>
                  <a:lnTo>
                    <a:pt x="47" y="49"/>
                  </a:lnTo>
                  <a:lnTo>
                    <a:pt x="49" y="44"/>
                  </a:lnTo>
                  <a:lnTo>
                    <a:pt x="51" y="39"/>
                  </a:lnTo>
                  <a:lnTo>
                    <a:pt x="54" y="34"/>
                  </a:lnTo>
                  <a:lnTo>
                    <a:pt x="59" y="33"/>
                  </a:lnTo>
                  <a:lnTo>
                    <a:pt x="67" y="24"/>
                  </a:lnTo>
                  <a:lnTo>
                    <a:pt x="75" y="18"/>
                  </a:lnTo>
                  <a:lnTo>
                    <a:pt x="80" y="15"/>
                  </a:lnTo>
                  <a:lnTo>
                    <a:pt x="88" y="11"/>
                  </a:lnTo>
                  <a:lnTo>
                    <a:pt x="93" y="10"/>
                  </a:lnTo>
                  <a:lnTo>
                    <a:pt x="98" y="8"/>
                  </a:lnTo>
                  <a:lnTo>
                    <a:pt x="103" y="8"/>
                  </a:lnTo>
                  <a:lnTo>
                    <a:pt x="108" y="10"/>
                  </a:lnTo>
                  <a:lnTo>
                    <a:pt x="113" y="13"/>
                  </a:lnTo>
                  <a:lnTo>
                    <a:pt x="118" y="16"/>
                  </a:lnTo>
                  <a:lnTo>
                    <a:pt x="121" y="18"/>
                  </a:lnTo>
                  <a:lnTo>
                    <a:pt x="124" y="18"/>
                  </a:lnTo>
                  <a:lnTo>
                    <a:pt x="123" y="13"/>
                  </a:lnTo>
                  <a:lnTo>
                    <a:pt x="121" y="1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4" name="Freeform 82">
              <a:extLst>
                <a:ext uri="{FF2B5EF4-FFF2-40B4-BE49-F238E27FC236}">
                  <a16:creationId xmlns:a16="http://schemas.microsoft.com/office/drawing/2014/main" id="{FB01E4F4-DD83-119D-7E61-D396C8848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675" y="4144963"/>
              <a:ext cx="46038" cy="30163"/>
            </a:xfrm>
            <a:custGeom>
              <a:avLst/>
              <a:gdLst>
                <a:gd name="T0" fmla="*/ 2147483647 w 29"/>
                <a:gd name="T1" fmla="*/ 0 h 19"/>
                <a:gd name="T2" fmla="*/ 2147483647 w 29"/>
                <a:gd name="T3" fmla="*/ 2147483647 h 19"/>
                <a:gd name="T4" fmla="*/ 2147483647 w 29"/>
                <a:gd name="T5" fmla="*/ 2147483647 h 19"/>
                <a:gd name="T6" fmla="*/ 2147483647 w 29"/>
                <a:gd name="T7" fmla="*/ 2147483647 h 19"/>
                <a:gd name="T8" fmla="*/ 2147483647 w 29"/>
                <a:gd name="T9" fmla="*/ 2147483647 h 19"/>
                <a:gd name="T10" fmla="*/ 2147483647 w 29"/>
                <a:gd name="T11" fmla="*/ 2147483647 h 19"/>
                <a:gd name="T12" fmla="*/ 2147483647 w 29"/>
                <a:gd name="T13" fmla="*/ 2147483647 h 19"/>
                <a:gd name="T14" fmla="*/ 2147483647 w 29"/>
                <a:gd name="T15" fmla="*/ 2147483647 h 19"/>
                <a:gd name="T16" fmla="*/ 2147483647 w 29"/>
                <a:gd name="T17" fmla="*/ 2147483647 h 19"/>
                <a:gd name="T18" fmla="*/ 2147483647 w 29"/>
                <a:gd name="T19" fmla="*/ 2147483647 h 19"/>
                <a:gd name="T20" fmla="*/ 2147483647 w 29"/>
                <a:gd name="T21" fmla="*/ 2147483647 h 19"/>
                <a:gd name="T22" fmla="*/ 2147483647 w 29"/>
                <a:gd name="T23" fmla="*/ 2147483647 h 19"/>
                <a:gd name="T24" fmla="*/ 2147483647 w 29"/>
                <a:gd name="T25" fmla="*/ 2147483647 h 19"/>
                <a:gd name="T26" fmla="*/ 0 w 29"/>
                <a:gd name="T27" fmla="*/ 2147483647 h 19"/>
                <a:gd name="T28" fmla="*/ 2147483647 w 29"/>
                <a:gd name="T29" fmla="*/ 2147483647 h 19"/>
                <a:gd name="T30" fmla="*/ 2147483647 w 29"/>
                <a:gd name="T31" fmla="*/ 0 h 19"/>
                <a:gd name="T32" fmla="*/ 2147483647 w 29"/>
                <a:gd name="T33" fmla="*/ 0 h 19"/>
                <a:gd name="T34" fmla="*/ 2147483647 w 29"/>
                <a:gd name="T35" fmla="*/ 0 h 1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19"/>
                <a:gd name="T56" fmla="*/ 29 w 29"/>
                <a:gd name="T57" fmla="*/ 19 h 1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19">
                  <a:moveTo>
                    <a:pt x="6" y="0"/>
                  </a:moveTo>
                  <a:lnTo>
                    <a:pt x="8" y="3"/>
                  </a:lnTo>
                  <a:lnTo>
                    <a:pt x="13" y="6"/>
                  </a:lnTo>
                  <a:lnTo>
                    <a:pt x="18" y="8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29" y="11"/>
                  </a:lnTo>
                  <a:lnTo>
                    <a:pt x="26" y="16"/>
                  </a:lnTo>
                  <a:lnTo>
                    <a:pt x="22" y="19"/>
                  </a:lnTo>
                  <a:lnTo>
                    <a:pt x="18" y="18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5" name="Freeform 83">
              <a:extLst>
                <a:ext uri="{FF2B5EF4-FFF2-40B4-BE49-F238E27FC236}">
                  <a16:creationId xmlns:a16="http://schemas.microsoft.com/office/drawing/2014/main" id="{374C519F-0A04-DB80-233F-A1E5F7A6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0" y="3930650"/>
              <a:ext cx="227013" cy="292100"/>
            </a:xfrm>
            <a:custGeom>
              <a:avLst/>
              <a:gdLst>
                <a:gd name="T0" fmla="*/ 2147483647 w 143"/>
                <a:gd name="T1" fmla="*/ 0 h 184"/>
                <a:gd name="T2" fmla="*/ 2147483647 w 143"/>
                <a:gd name="T3" fmla="*/ 0 h 184"/>
                <a:gd name="T4" fmla="*/ 2147483647 w 143"/>
                <a:gd name="T5" fmla="*/ 2147483647 h 184"/>
                <a:gd name="T6" fmla="*/ 2147483647 w 143"/>
                <a:gd name="T7" fmla="*/ 2147483647 h 184"/>
                <a:gd name="T8" fmla="*/ 2147483647 w 143"/>
                <a:gd name="T9" fmla="*/ 2147483647 h 184"/>
                <a:gd name="T10" fmla="*/ 2147483647 w 143"/>
                <a:gd name="T11" fmla="*/ 2147483647 h 184"/>
                <a:gd name="T12" fmla="*/ 2147483647 w 143"/>
                <a:gd name="T13" fmla="*/ 2147483647 h 184"/>
                <a:gd name="T14" fmla="*/ 2147483647 w 143"/>
                <a:gd name="T15" fmla="*/ 2147483647 h 184"/>
                <a:gd name="T16" fmla="*/ 2147483647 w 143"/>
                <a:gd name="T17" fmla="*/ 2147483647 h 184"/>
                <a:gd name="T18" fmla="*/ 2147483647 w 143"/>
                <a:gd name="T19" fmla="*/ 2147483647 h 184"/>
                <a:gd name="T20" fmla="*/ 2147483647 w 143"/>
                <a:gd name="T21" fmla="*/ 2147483647 h 184"/>
                <a:gd name="T22" fmla="*/ 0 w 143"/>
                <a:gd name="T23" fmla="*/ 2147483647 h 184"/>
                <a:gd name="T24" fmla="*/ 0 w 143"/>
                <a:gd name="T25" fmla="*/ 2147483647 h 184"/>
                <a:gd name="T26" fmla="*/ 2147483647 w 143"/>
                <a:gd name="T27" fmla="*/ 2147483647 h 184"/>
                <a:gd name="T28" fmla="*/ 2147483647 w 143"/>
                <a:gd name="T29" fmla="*/ 2147483647 h 184"/>
                <a:gd name="T30" fmla="*/ 2147483647 w 143"/>
                <a:gd name="T31" fmla="*/ 2147483647 h 184"/>
                <a:gd name="T32" fmla="*/ 2147483647 w 143"/>
                <a:gd name="T33" fmla="*/ 2147483647 h 184"/>
                <a:gd name="T34" fmla="*/ 2147483647 w 143"/>
                <a:gd name="T35" fmla="*/ 2147483647 h 184"/>
                <a:gd name="T36" fmla="*/ 2147483647 w 143"/>
                <a:gd name="T37" fmla="*/ 2147483647 h 184"/>
                <a:gd name="T38" fmla="*/ 2147483647 w 143"/>
                <a:gd name="T39" fmla="*/ 2147483647 h 184"/>
                <a:gd name="T40" fmla="*/ 2147483647 w 143"/>
                <a:gd name="T41" fmla="*/ 2147483647 h 184"/>
                <a:gd name="T42" fmla="*/ 2147483647 w 143"/>
                <a:gd name="T43" fmla="*/ 2147483647 h 184"/>
                <a:gd name="T44" fmla="*/ 2147483647 w 143"/>
                <a:gd name="T45" fmla="*/ 2147483647 h 184"/>
                <a:gd name="T46" fmla="*/ 2147483647 w 143"/>
                <a:gd name="T47" fmla="*/ 2147483647 h 184"/>
                <a:gd name="T48" fmla="*/ 2147483647 w 143"/>
                <a:gd name="T49" fmla="*/ 2147483647 h 184"/>
                <a:gd name="T50" fmla="*/ 2147483647 w 143"/>
                <a:gd name="T51" fmla="*/ 2147483647 h 184"/>
                <a:gd name="T52" fmla="*/ 2147483647 w 143"/>
                <a:gd name="T53" fmla="*/ 2147483647 h 184"/>
                <a:gd name="T54" fmla="*/ 2147483647 w 143"/>
                <a:gd name="T55" fmla="*/ 2147483647 h 184"/>
                <a:gd name="T56" fmla="*/ 2147483647 w 143"/>
                <a:gd name="T57" fmla="*/ 2147483647 h 184"/>
                <a:gd name="T58" fmla="*/ 2147483647 w 143"/>
                <a:gd name="T59" fmla="*/ 2147483647 h 184"/>
                <a:gd name="T60" fmla="*/ 2147483647 w 143"/>
                <a:gd name="T61" fmla="*/ 2147483647 h 184"/>
                <a:gd name="T62" fmla="*/ 2147483647 w 143"/>
                <a:gd name="T63" fmla="*/ 2147483647 h 184"/>
                <a:gd name="T64" fmla="*/ 2147483647 w 143"/>
                <a:gd name="T65" fmla="*/ 2147483647 h 184"/>
                <a:gd name="T66" fmla="*/ 2147483647 w 143"/>
                <a:gd name="T67" fmla="*/ 2147483647 h 184"/>
                <a:gd name="T68" fmla="*/ 2147483647 w 143"/>
                <a:gd name="T69" fmla="*/ 2147483647 h 184"/>
                <a:gd name="T70" fmla="*/ 2147483647 w 143"/>
                <a:gd name="T71" fmla="*/ 2147483647 h 184"/>
                <a:gd name="T72" fmla="*/ 2147483647 w 143"/>
                <a:gd name="T73" fmla="*/ 2147483647 h 184"/>
                <a:gd name="T74" fmla="*/ 2147483647 w 143"/>
                <a:gd name="T75" fmla="*/ 2147483647 h 184"/>
                <a:gd name="T76" fmla="*/ 2147483647 w 143"/>
                <a:gd name="T77" fmla="*/ 2147483647 h 184"/>
                <a:gd name="T78" fmla="*/ 2147483647 w 143"/>
                <a:gd name="T79" fmla="*/ 2147483647 h 184"/>
                <a:gd name="T80" fmla="*/ 2147483647 w 143"/>
                <a:gd name="T81" fmla="*/ 2147483647 h 184"/>
                <a:gd name="T82" fmla="*/ 2147483647 w 143"/>
                <a:gd name="T83" fmla="*/ 2147483647 h 184"/>
                <a:gd name="T84" fmla="*/ 2147483647 w 143"/>
                <a:gd name="T85" fmla="*/ 2147483647 h 184"/>
                <a:gd name="T86" fmla="*/ 2147483647 w 143"/>
                <a:gd name="T87" fmla="*/ 2147483647 h 184"/>
                <a:gd name="T88" fmla="*/ 2147483647 w 143"/>
                <a:gd name="T89" fmla="*/ 2147483647 h 184"/>
                <a:gd name="T90" fmla="*/ 2147483647 w 143"/>
                <a:gd name="T91" fmla="*/ 2147483647 h 184"/>
                <a:gd name="T92" fmla="*/ 2147483647 w 143"/>
                <a:gd name="T93" fmla="*/ 2147483647 h 184"/>
                <a:gd name="T94" fmla="*/ 2147483647 w 143"/>
                <a:gd name="T95" fmla="*/ 2147483647 h 184"/>
                <a:gd name="T96" fmla="*/ 2147483647 w 143"/>
                <a:gd name="T97" fmla="*/ 2147483647 h 184"/>
                <a:gd name="T98" fmla="*/ 2147483647 w 143"/>
                <a:gd name="T99" fmla="*/ 2147483647 h 184"/>
                <a:gd name="T100" fmla="*/ 2147483647 w 143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3"/>
                <a:gd name="T154" fmla="*/ 0 h 184"/>
                <a:gd name="T155" fmla="*/ 143 w 143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3" h="184">
                  <a:moveTo>
                    <a:pt x="108" y="5"/>
                  </a:moveTo>
                  <a:lnTo>
                    <a:pt x="102" y="2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2" y="4"/>
                  </a:lnTo>
                  <a:lnTo>
                    <a:pt x="67" y="5"/>
                  </a:lnTo>
                  <a:lnTo>
                    <a:pt x="62" y="9"/>
                  </a:lnTo>
                  <a:lnTo>
                    <a:pt x="59" y="12"/>
                  </a:lnTo>
                  <a:lnTo>
                    <a:pt x="56" y="13"/>
                  </a:lnTo>
                  <a:lnTo>
                    <a:pt x="52" y="18"/>
                  </a:lnTo>
                  <a:lnTo>
                    <a:pt x="49" y="22"/>
                  </a:lnTo>
                  <a:lnTo>
                    <a:pt x="48" y="27"/>
                  </a:lnTo>
                  <a:lnTo>
                    <a:pt x="44" y="30"/>
                  </a:lnTo>
                  <a:lnTo>
                    <a:pt x="43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51"/>
                  </a:lnTo>
                  <a:lnTo>
                    <a:pt x="43" y="58"/>
                  </a:lnTo>
                  <a:lnTo>
                    <a:pt x="44" y="64"/>
                  </a:lnTo>
                  <a:lnTo>
                    <a:pt x="46" y="69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4" y="71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5" y="76"/>
                  </a:lnTo>
                  <a:lnTo>
                    <a:pt x="18" y="81"/>
                  </a:lnTo>
                  <a:lnTo>
                    <a:pt x="13" y="86"/>
                  </a:lnTo>
                  <a:lnTo>
                    <a:pt x="7" y="94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3" y="128"/>
                  </a:lnTo>
                  <a:lnTo>
                    <a:pt x="8" y="136"/>
                  </a:lnTo>
                  <a:lnTo>
                    <a:pt x="11" y="143"/>
                  </a:lnTo>
                  <a:lnTo>
                    <a:pt x="15" y="148"/>
                  </a:lnTo>
                  <a:lnTo>
                    <a:pt x="16" y="151"/>
                  </a:lnTo>
                  <a:lnTo>
                    <a:pt x="15" y="151"/>
                  </a:lnTo>
                  <a:lnTo>
                    <a:pt x="15" y="154"/>
                  </a:lnTo>
                  <a:lnTo>
                    <a:pt x="13" y="159"/>
                  </a:lnTo>
                  <a:lnTo>
                    <a:pt x="11" y="164"/>
                  </a:lnTo>
                  <a:lnTo>
                    <a:pt x="11" y="169"/>
                  </a:lnTo>
                  <a:lnTo>
                    <a:pt x="13" y="174"/>
                  </a:lnTo>
                  <a:lnTo>
                    <a:pt x="15" y="176"/>
                  </a:lnTo>
                  <a:lnTo>
                    <a:pt x="18" y="179"/>
                  </a:lnTo>
                  <a:lnTo>
                    <a:pt x="20" y="181"/>
                  </a:lnTo>
                  <a:lnTo>
                    <a:pt x="25" y="182"/>
                  </a:lnTo>
                  <a:lnTo>
                    <a:pt x="30" y="182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3" y="184"/>
                  </a:lnTo>
                  <a:lnTo>
                    <a:pt x="51" y="181"/>
                  </a:lnTo>
                  <a:lnTo>
                    <a:pt x="59" y="179"/>
                  </a:lnTo>
                  <a:lnTo>
                    <a:pt x="66" y="174"/>
                  </a:lnTo>
                  <a:lnTo>
                    <a:pt x="74" y="167"/>
                  </a:lnTo>
                  <a:lnTo>
                    <a:pt x="75" y="162"/>
                  </a:lnTo>
                  <a:lnTo>
                    <a:pt x="79" y="159"/>
                  </a:lnTo>
                  <a:lnTo>
                    <a:pt x="82" y="154"/>
                  </a:lnTo>
                  <a:lnTo>
                    <a:pt x="87" y="151"/>
                  </a:lnTo>
                  <a:lnTo>
                    <a:pt x="88" y="144"/>
                  </a:lnTo>
                  <a:lnTo>
                    <a:pt x="93" y="140"/>
                  </a:lnTo>
                  <a:lnTo>
                    <a:pt x="97" y="135"/>
                  </a:lnTo>
                  <a:lnTo>
                    <a:pt x="102" y="130"/>
                  </a:lnTo>
                  <a:lnTo>
                    <a:pt x="106" y="125"/>
                  </a:lnTo>
                  <a:lnTo>
                    <a:pt x="111" y="120"/>
                  </a:lnTo>
                  <a:lnTo>
                    <a:pt x="115" y="115"/>
                  </a:lnTo>
                  <a:lnTo>
                    <a:pt x="120" y="112"/>
                  </a:lnTo>
                  <a:lnTo>
                    <a:pt x="125" y="107"/>
                  </a:lnTo>
                  <a:lnTo>
                    <a:pt x="129" y="102"/>
                  </a:lnTo>
                  <a:lnTo>
                    <a:pt x="133" y="99"/>
                  </a:lnTo>
                  <a:lnTo>
                    <a:pt x="136" y="97"/>
                  </a:lnTo>
                  <a:lnTo>
                    <a:pt x="141" y="92"/>
                  </a:lnTo>
                  <a:lnTo>
                    <a:pt x="143" y="92"/>
                  </a:lnTo>
                  <a:lnTo>
                    <a:pt x="139" y="79"/>
                  </a:lnTo>
                  <a:lnTo>
                    <a:pt x="136" y="79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0" y="95"/>
                  </a:lnTo>
                  <a:lnTo>
                    <a:pt x="111" y="102"/>
                  </a:lnTo>
                  <a:lnTo>
                    <a:pt x="103" y="110"/>
                  </a:lnTo>
                  <a:lnTo>
                    <a:pt x="98" y="115"/>
                  </a:lnTo>
                  <a:lnTo>
                    <a:pt x="97" y="118"/>
                  </a:lnTo>
                  <a:lnTo>
                    <a:pt x="93" y="123"/>
                  </a:lnTo>
                  <a:lnTo>
                    <a:pt x="90" y="128"/>
                  </a:lnTo>
                  <a:lnTo>
                    <a:pt x="85" y="135"/>
                  </a:lnTo>
                  <a:lnTo>
                    <a:pt x="80" y="141"/>
                  </a:lnTo>
                  <a:lnTo>
                    <a:pt x="75" y="146"/>
                  </a:lnTo>
                  <a:lnTo>
                    <a:pt x="74" y="153"/>
                  </a:lnTo>
                  <a:lnTo>
                    <a:pt x="69" y="156"/>
                  </a:lnTo>
                  <a:lnTo>
                    <a:pt x="66" y="159"/>
                  </a:lnTo>
                  <a:lnTo>
                    <a:pt x="61" y="164"/>
                  </a:lnTo>
                  <a:lnTo>
                    <a:pt x="57" y="169"/>
                  </a:lnTo>
                  <a:lnTo>
                    <a:pt x="51" y="171"/>
                  </a:lnTo>
                  <a:lnTo>
                    <a:pt x="44" y="172"/>
                  </a:lnTo>
                  <a:lnTo>
                    <a:pt x="39" y="174"/>
                  </a:lnTo>
                  <a:lnTo>
                    <a:pt x="34" y="176"/>
                  </a:lnTo>
                  <a:lnTo>
                    <a:pt x="30" y="174"/>
                  </a:lnTo>
                  <a:lnTo>
                    <a:pt x="26" y="172"/>
                  </a:lnTo>
                  <a:lnTo>
                    <a:pt x="25" y="171"/>
                  </a:lnTo>
                  <a:lnTo>
                    <a:pt x="23" y="167"/>
                  </a:lnTo>
                  <a:lnTo>
                    <a:pt x="23" y="162"/>
                  </a:lnTo>
                  <a:lnTo>
                    <a:pt x="23" y="159"/>
                  </a:lnTo>
                  <a:lnTo>
                    <a:pt x="23" y="156"/>
                  </a:lnTo>
                  <a:lnTo>
                    <a:pt x="25" y="153"/>
                  </a:lnTo>
                  <a:lnTo>
                    <a:pt x="26" y="149"/>
                  </a:lnTo>
                  <a:lnTo>
                    <a:pt x="28" y="146"/>
                  </a:lnTo>
                  <a:lnTo>
                    <a:pt x="25" y="143"/>
                  </a:lnTo>
                  <a:lnTo>
                    <a:pt x="21" y="141"/>
                  </a:lnTo>
                  <a:lnTo>
                    <a:pt x="18" y="136"/>
                  </a:lnTo>
                  <a:lnTo>
                    <a:pt x="13" y="133"/>
                  </a:lnTo>
                  <a:lnTo>
                    <a:pt x="8" y="126"/>
                  </a:lnTo>
                  <a:lnTo>
                    <a:pt x="7" y="120"/>
                  </a:lnTo>
                  <a:lnTo>
                    <a:pt x="5" y="113"/>
                  </a:lnTo>
                  <a:lnTo>
                    <a:pt x="7" y="107"/>
                  </a:lnTo>
                  <a:lnTo>
                    <a:pt x="10" y="100"/>
                  </a:lnTo>
                  <a:lnTo>
                    <a:pt x="16" y="95"/>
                  </a:lnTo>
                  <a:lnTo>
                    <a:pt x="21" y="90"/>
                  </a:lnTo>
                  <a:lnTo>
                    <a:pt x="30" y="89"/>
                  </a:lnTo>
                  <a:lnTo>
                    <a:pt x="36" y="86"/>
                  </a:lnTo>
                  <a:lnTo>
                    <a:pt x="43" y="84"/>
                  </a:lnTo>
                  <a:lnTo>
                    <a:pt x="49" y="81"/>
                  </a:lnTo>
                  <a:lnTo>
                    <a:pt x="54" y="79"/>
                  </a:lnTo>
                  <a:lnTo>
                    <a:pt x="56" y="76"/>
                  </a:lnTo>
                  <a:lnTo>
                    <a:pt x="56" y="69"/>
                  </a:lnTo>
                  <a:lnTo>
                    <a:pt x="54" y="61"/>
                  </a:lnTo>
                  <a:lnTo>
                    <a:pt x="52" y="54"/>
                  </a:lnTo>
                  <a:lnTo>
                    <a:pt x="51" y="49"/>
                  </a:lnTo>
                  <a:lnTo>
                    <a:pt x="51" y="45"/>
                  </a:lnTo>
                  <a:lnTo>
                    <a:pt x="49" y="40"/>
                  </a:lnTo>
                  <a:lnTo>
                    <a:pt x="51" y="36"/>
                  </a:lnTo>
                  <a:lnTo>
                    <a:pt x="52" y="31"/>
                  </a:lnTo>
                  <a:lnTo>
                    <a:pt x="56" y="27"/>
                  </a:lnTo>
                  <a:lnTo>
                    <a:pt x="59" y="22"/>
                  </a:lnTo>
                  <a:lnTo>
                    <a:pt x="64" y="18"/>
                  </a:lnTo>
                  <a:lnTo>
                    <a:pt x="69" y="15"/>
                  </a:lnTo>
                  <a:lnTo>
                    <a:pt x="75" y="13"/>
                  </a:lnTo>
                  <a:lnTo>
                    <a:pt x="79" y="10"/>
                  </a:lnTo>
                  <a:lnTo>
                    <a:pt x="85" y="10"/>
                  </a:lnTo>
                  <a:lnTo>
                    <a:pt x="92" y="9"/>
                  </a:lnTo>
                  <a:lnTo>
                    <a:pt x="98" y="10"/>
                  </a:lnTo>
                  <a:lnTo>
                    <a:pt x="103" y="12"/>
                  </a:lnTo>
                  <a:lnTo>
                    <a:pt x="108" y="13"/>
                  </a:lnTo>
                  <a:lnTo>
                    <a:pt x="110" y="15"/>
                  </a:lnTo>
                  <a:lnTo>
                    <a:pt x="111" y="17"/>
                  </a:lnTo>
                  <a:lnTo>
                    <a:pt x="108" y="5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6" name="Freeform 84">
              <a:extLst>
                <a:ext uri="{FF2B5EF4-FFF2-40B4-BE49-F238E27FC236}">
                  <a16:creationId xmlns:a16="http://schemas.microsoft.com/office/drawing/2014/main" id="{CA2C193E-F2FF-57B1-F0D5-C2C68D861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863" y="2436813"/>
              <a:ext cx="1257300" cy="1314450"/>
            </a:xfrm>
            <a:custGeom>
              <a:avLst/>
              <a:gdLst>
                <a:gd name="T0" fmla="*/ 2147483647 w 792"/>
                <a:gd name="T1" fmla="*/ 2147483647 h 828"/>
                <a:gd name="T2" fmla="*/ 2147483647 w 792"/>
                <a:gd name="T3" fmla="*/ 2147483647 h 828"/>
                <a:gd name="T4" fmla="*/ 2147483647 w 792"/>
                <a:gd name="T5" fmla="*/ 2147483647 h 828"/>
                <a:gd name="T6" fmla="*/ 2147483647 w 792"/>
                <a:gd name="T7" fmla="*/ 2147483647 h 828"/>
                <a:gd name="T8" fmla="*/ 2147483647 w 792"/>
                <a:gd name="T9" fmla="*/ 2147483647 h 828"/>
                <a:gd name="T10" fmla="*/ 2147483647 w 792"/>
                <a:gd name="T11" fmla="*/ 2147483647 h 828"/>
                <a:gd name="T12" fmla="*/ 2147483647 w 792"/>
                <a:gd name="T13" fmla="*/ 0 h 828"/>
                <a:gd name="T14" fmla="*/ 2147483647 w 792"/>
                <a:gd name="T15" fmla="*/ 2147483647 h 828"/>
                <a:gd name="T16" fmla="*/ 2147483647 w 792"/>
                <a:gd name="T17" fmla="*/ 2147483647 h 828"/>
                <a:gd name="T18" fmla="*/ 2147483647 w 792"/>
                <a:gd name="T19" fmla="*/ 2147483647 h 828"/>
                <a:gd name="T20" fmla="*/ 2147483647 w 792"/>
                <a:gd name="T21" fmla="*/ 2147483647 h 828"/>
                <a:gd name="T22" fmla="*/ 2147483647 w 792"/>
                <a:gd name="T23" fmla="*/ 2147483647 h 828"/>
                <a:gd name="T24" fmla="*/ 2147483647 w 792"/>
                <a:gd name="T25" fmla="*/ 2147483647 h 828"/>
                <a:gd name="T26" fmla="*/ 2147483647 w 792"/>
                <a:gd name="T27" fmla="*/ 2147483647 h 828"/>
                <a:gd name="T28" fmla="*/ 2147483647 w 792"/>
                <a:gd name="T29" fmla="*/ 2147483647 h 828"/>
                <a:gd name="T30" fmla="*/ 2147483647 w 792"/>
                <a:gd name="T31" fmla="*/ 2147483647 h 828"/>
                <a:gd name="T32" fmla="*/ 2147483647 w 792"/>
                <a:gd name="T33" fmla="*/ 2147483647 h 828"/>
                <a:gd name="T34" fmla="*/ 2147483647 w 792"/>
                <a:gd name="T35" fmla="*/ 2147483647 h 828"/>
                <a:gd name="T36" fmla="*/ 2147483647 w 792"/>
                <a:gd name="T37" fmla="*/ 2147483647 h 828"/>
                <a:gd name="T38" fmla="*/ 2147483647 w 792"/>
                <a:gd name="T39" fmla="*/ 2147483647 h 828"/>
                <a:gd name="T40" fmla="*/ 2147483647 w 792"/>
                <a:gd name="T41" fmla="*/ 2147483647 h 828"/>
                <a:gd name="T42" fmla="*/ 2147483647 w 792"/>
                <a:gd name="T43" fmla="*/ 2147483647 h 828"/>
                <a:gd name="T44" fmla="*/ 2147483647 w 792"/>
                <a:gd name="T45" fmla="*/ 2147483647 h 828"/>
                <a:gd name="T46" fmla="*/ 2147483647 w 792"/>
                <a:gd name="T47" fmla="*/ 2147483647 h 828"/>
                <a:gd name="T48" fmla="*/ 2147483647 w 792"/>
                <a:gd name="T49" fmla="*/ 2147483647 h 828"/>
                <a:gd name="T50" fmla="*/ 2147483647 w 792"/>
                <a:gd name="T51" fmla="*/ 2147483647 h 828"/>
                <a:gd name="T52" fmla="*/ 2147483647 w 792"/>
                <a:gd name="T53" fmla="*/ 2147483647 h 828"/>
                <a:gd name="T54" fmla="*/ 2147483647 w 792"/>
                <a:gd name="T55" fmla="*/ 2147483647 h 828"/>
                <a:gd name="T56" fmla="*/ 2147483647 w 792"/>
                <a:gd name="T57" fmla="*/ 2147483647 h 828"/>
                <a:gd name="T58" fmla="*/ 2147483647 w 792"/>
                <a:gd name="T59" fmla="*/ 2147483647 h 828"/>
                <a:gd name="T60" fmla="*/ 2147483647 w 792"/>
                <a:gd name="T61" fmla="*/ 2147483647 h 828"/>
                <a:gd name="T62" fmla="*/ 2147483647 w 792"/>
                <a:gd name="T63" fmla="*/ 2147483647 h 828"/>
                <a:gd name="T64" fmla="*/ 2147483647 w 792"/>
                <a:gd name="T65" fmla="*/ 2147483647 h 828"/>
                <a:gd name="T66" fmla="*/ 2147483647 w 792"/>
                <a:gd name="T67" fmla="*/ 2147483647 h 828"/>
                <a:gd name="T68" fmla="*/ 2147483647 w 792"/>
                <a:gd name="T69" fmla="*/ 2147483647 h 828"/>
                <a:gd name="T70" fmla="*/ 2147483647 w 792"/>
                <a:gd name="T71" fmla="*/ 2147483647 h 828"/>
                <a:gd name="T72" fmla="*/ 2147483647 w 792"/>
                <a:gd name="T73" fmla="*/ 2147483647 h 828"/>
                <a:gd name="T74" fmla="*/ 2147483647 w 792"/>
                <a:gd name="T75" fmla="*/ 2147483647 h 828"/>
                <a:gd name="T76" fmla="*/ 2147483647 w 792"/>
                <a:gd name="T77" fmla="*/ 2147483647 h 828"/>
                <a:gd name="T78" fmla="*/ 2147483647 w 792"/>
                <a:gd name="T79" fmla="*/ 2147483647 h 828"/>
                <a:gd name="T80" fmla="*/ 2147483647 w 792"/>
                <a:gd name="T81" fmla="*/ 2147483647 h 828"/>
                <a:gd name="T82" fmla="*/ 2147483647 w 792"/>
                <a:gd name="T83" fmla="*/ 2147483647 h 828"/>
                <a:gd name="T84" fmla="*/ 2147483647 w 792"/>
                <a:gd name="T85" fmla="*/ 2147483647 h 828"/>
                <a:gd name="T86" fmla="*/ 2147483647 w 792"/>
                <a:gd name="T87" fmla="*/ 2147483647 h 828"/>
                <a:gd name="T88" fmla="*/ 2147483647 w 792"/>
                <a:gd name="T89" fmla="*/ 2147483647 h 828"/>
                <a:gd name="T90" fmla="*/ 2147483647 w 792"/>
                <a:gd name="T91" fmla="*/ 2147483647 h 828"/>
                <a:gd name="T92" fmla="*/ 2147483647 w 792"/>
                <a:gd name="T93" fmla="*/ 2147483647 h 828"/>
                <a:gd name="T94" fmla="*/ 2147483647 w 792"/>
                <a:gd name="T95" fmla="*/ 2147483647 h 828"/>
                <a:gd name="T96" fmla="*/ 2147483647 w 792"/>
                <a:gd name="T97" fmla="*/ 2147483647 h 828"/>
                <a:gd name="T98" fmla="*/ 2147483647 w 792"/>
                <a:gd name="T99" fmla="*/ 2147483647 h 828"/>
                <a:gd name="T100" fmla="*/ 2147483647 w 792"/>
                <a:gd name="T101" fmla="*/ 2147483647 h 828"/>
                <a:gd name="T102" fmla="*/ 2147483647 w 792"/>
                <a:gd name="T103" fmla="*/ 2147483647 h 828"/>
                <a:gd name="T104" fmla="*/ 2147483647 w 792"/>
                <a:gd name="T105" fmla="*/ 2147483647 h 828"/>
                <a:gd name="T106" fmla="*/ 2147483647 w 792"/>
                <a:gd name="T107" fmla="*/ 2147483647 h 828"/>
                <a:gd name="T108" fmla="*/ 2147483647 w 792"/>
                <a:gd name="T109" fmla="*/ 2147483647 h 828"/>
                <a:gd name="T110" fmla="*/ 2147483647 w 792"/>
                <a:gd name="T111" fmla="*/ 2147483647 h 828"/>
                <a:gd name="T112" fmla="*/ 2147483647 w 792"/>
                <a:gd name="T113" fmla="*/ 2147483647 h 828"/>
                <a:gd name="T114" fmla="*/ 2147483647 w 792"/>
                <a:gd name="T115" fmla="*/ 2147483647 h 828"/>
                <a:gd name="T116" fmla="*/ 2147483647 w 792"/>
                <a:gd name="T117" fmla="*/ 2147483647 h 828"/>
                <a:gd name="T118" fmla="*/ 2147483647 w 792"/>
                <a:gd name="T119" fmla="*/ 2147483647 h 828"/>
                <a:gd name="T120" fmla="*/ 2147483647 w 792"/>
                <a:gd name="T121" fmla="*/ 2147483647 h 828"/>
                <a:gd name="T122" fmla="*/ 2147483647 w 792"/>
                <a:gd name="T123" fmla="*/ 2147483647 h 828"/>
                <a:gd name="T124" fmla="*/ 2147483647 w 792"/>
                <a:gd name="T125" fmla="*/ 2147483647 h 8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92"/>
                <a:gd name="T190" fmla="*/ 0 h 828"/>
                <a:gd name="T191" fmla="*/ 792 w 792"/>
                <a:gd name="T192" fmla="*/ 828 h 8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92" h="828">
                  <a:moveTo>
                    <a:pt x="3" y="419"/>
                  </a:moveTo>
                  <a:lnTo>
                    <a:pt x="3" y="417"/>
                  </a:lnTo>
                  <a:lnTo>
                    <a:pt x="3" y="414"/>
                  </a:lnTo>
                  <a:lnTo>
                    <a:pt x="3" y="407"/>
                  </a:lnTo>
                  <a:lnTo>
                    <a:pt x="4" y="401"/>
                  </a:lnTo>
                  <a:lnTo>
                    <a:pt x="4" y="393"/>
                  </a:lnTo>
                  <a:lnTo>
                    <a:pt x="6" y="381"/>
                  </a:lnTo>
                  <a:lnTo>
                    <a:pt x="6" y="370"/>
                  </a:lnTo>
                  <a:lnTo>
                    <a:pt x="9" y="360"/>
                  </a:lnTo>
                  <a:lnTo>
                    <a:pt x="9" y="345"/>
                  </a:lnTo>
                  <a:lnTo>
                    <a:pt x="11" y="332"/>
                  </a:lnTo>
                  <a:lnTo>
                    <a:pt x="14" y="319"/>
                  </a:lnTo>
                  <a:lnTo>
                    <a:pt x="16" y="306"/>
                  </a:lnTo>
                  <a:lnTo>
                    <a:pt x="18" y="291"/>
                  </a:lnTo>
                  <a:lnTo>
                    <a:pt x="21" y="280"/>
                  </a:lnTo>
                  <a:lnTo>
                    <a:pt x="24" y="265"/>
                  </a:lnTo>
                  <a:lnTo>
                    <a:pt x="27" y="255"/>
                  </a:lnTo>
                  <a:lnTo>
                    <a:pt x="29" y="242"/>
                  </a:lnTo>
                  <a:lnTo>
                    <a:pt x="32" y="231"/>
                  </a:lnTo>
                  <a:lnTo>
                    <a:pt x="34" y="219"/>
                  </a:lnTo>
                  <a:lnTo>
                    <a:pt x="36" y="206"/>
                  </a:lnTo>
                  <a:lnTo>
                    <a:pt x="37" y="195"/>
                  </a:lnTo>
                  <a:lnTo>
                    <a:pt x="39" y="183"/>
                  </a:lnTo>
                  <a:lnTo>
                    <a:pt x="40" y="172"/>
                  </a:lnTo>
                  <a:lnTo>
                    <a:pt x="42" y="162"/>
                  </a:lnTo>
                  <a:lnTo>
                    <a:pt x="42" y="150"/>
                  </a:lnTo>
                  <a:lnTo>
                    <a:pt x="44" y="140"/>
                  </a:lnTo>
                  <a:lnTo>
                    <a:pt x="45" y="131"/>
                  </a:lnTo>
                  <a:lnTo>
                    <a:pt x="47" y="121"/>
                  </a:lnTo>
                  <a:lnTo>
                    <a:pt x="49" y="111"/>
                  </a:lnTo>
                  <a:lnTo>
                    <a:pt x="50" y="103"/>
                  </a:lnTo>
                  <a:lnTo>
                    <a:pt x="54" y="95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72"/>
                  </a:lnTo>
                  <a:lnTo>
                    <a:pt x="58" y="63"/>
                  </a:lnTo>
                  <a:lnTo>
                    <a:pt x="60" y="57"/>
                  </a:lnTo>
                  <a:lnTo>
                    <a:pt x="62" y="49"/>
                  </a:lnTo>
                  <a:lnTo>
                    <a:pt x="62" y="41"/>
                  </a:lnTo>
                  <a:lnTo>
                    <a:pt x="63" y="34"/>
                  </a:lnTo>
                  <a:lnTo>
                    <a:pt x="65" y="29"/>
                  </a:lnTo>
                  <a:lnTo>
                    <a:pt x="65" y="21"/>
                  </a:lnTo>
                  <a:lnTo>
                    <a:pt x="65" y="16"/>
                  </a:lnTo>
                  <a:lnTo>
                    <a:pt x="67" y="11"/>
                  </a:lnTo>
                  <a:lnTo>
                    <a:pt x="67" y="8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1"/>
                  </a:lnTo>
                  <a:lnTo>
                    <a:pt x="106" y="1"/>
                  </a:lnTo>
                  <a:lnTo>
                    <a:pt x="121" y="3"/>
                  </a:lnTo>
                  <a:lnTo>
                    <a:pt x="137" y="5"/>
                  </a:lnTo>
                  <a:lnTo>
                    <a:pt x="155" y="8"/>
                  </a:lnTo>
                  <a:lnTo>
                    <a:pt x="172" y="9"/>
                  </a:lnTo>
                  <a:lnTo>
                    <a:pt x="190" y="11"/>
                  </a:lnTo>
                  <a:lnTo>
                    <a:pt x="206" y="13"/>
                  </a:lnTo>
                  <a:lnTo>
                    <a:pt x="224" y="16"/>
                  </a:lnTo>
                  <a:lnTo>
                    <a:pt x="237" y="18"/>
                  </a:lnTo>
                  <a:lnTo>
                    <a:pt x="252" y="19"/>
                  </a:lnTo>
                  <a:lnTo>
                    <a:pt x="262" y="21"/>
                  </a:lnTo>
                  <a:lnTo>
                    <a:pt x="271" y="24"/>
                  </a:lnTo>
                  <a:lnTo>
                    <a:pt x="278" y="24"/>
                  </a:lnTo>
                  <a:lnTo>
                    <a:pt x="288" y="27"/>
                  </a:lnTo>
                  <a:lnTo>
                    <a:pt x="299" y="29"/>
                  </a:lnTo>
                  <a:lnTo>
                    <a:pt x="314" y="32"/>
                  </a:lnTo>
                  <a:lnTo>
                    <a:pt x="327" y="36"/>
                  </a:lnTo>
                  <a:lnTo>
                    <a:pt x="343" y="39"/>
                  </a:lnTo>
                  <a:lnTo>
                    <a:pt x="360" y="42"/>
                  </a:lnTo>
                  <a:lnTo>
                    <a:pt x="378" y="45"/>
                  </a:lnTo>
                  <a:lnTo>
                    <a:pt x="394" y="49"/>
                  </a:lnTo>
                  <a:lnTo>
                    <a:pt x="411" y="52"/>
                  </a:lnTo>
                  <a:lnTo>
                    <a:pt x="427" y="55"/>
                  </a:lnTo>
                  <a:lnTo>
                    <a:pt x="445" y="59"/>
                  </a:lnTo>
                  <a:lnTo>
                    <a:pt x="460" y="62"/>
                  </a:lnTo>
                  <a:lnTo>
                    <a:pt x="473" y="63"/>
                  </a:lnTo>
                  <a:lnTo>
                    <a:pt x="486" y="67"/>
                  </a:lnTo>
                  <a:lnTo>
                    <a:pt x="499" y="68"/>
                  </a:lnTo>
                  <a:lnTo>
                    <a:pt x="509" y="70"/>
                  </a:lnTo>
                  <a:lnTo>
                    <a:pt x="520" y="73"/>
                  </a:lnTo>
                  <a:lnTo>
                    <a:pt x="533" y="75"/>
                  </a:lnTo>
                  <a:lnTo>
                    <a:pt x="548" y="80"/>
                  </a:lnTo>
                  <a:lnTo>
                    <a:pt x="563" y="82"/>
                  </a:lnTo>
                  <a:lnTo>
                    <a:pt x="579" y="86"/>
                  </a:lnTo>
                  <a:lnTo>
                    <a:pt x="596" y="90"/>
                  </a:lnTo>
                  <a:lnTo>
                    <a:pt x="612" y="95"/>
                  </a:lnTo>
                  <a:lnTo>
                    <a:pt x="627" y="98"/>
                  </a:lnTo>
                  <a:lnTo>
                    <a:pt x="642" y="103"/>
                  </a:lnTo>
                  <a:lnTo>
                    <a:pt x="655" y="106"/>
                  </a:lnTo>
                  <a:lnTo>
                    <a:pt x="669" y="111"/>
                  </a:lnTo>
                  <a:lnTo>
                    <a:pt x="681" y="114"/>
                  </a:lnTo>
                  <a:lnTo>
                    <a:pt x="691" y="118"/>
                  </a:lnTo>
                  <a:lnTo>
                    <a:pt x="699" y="119"/>
                  </a:lnTo>
                  <a:lnTo>
                    <a:pt x="707" y="121"/>
                  </a:lnTo>
                  <a:lnTo>
                    <a:pt x="712" y="122"/>
                  </a:lnTo>
                  <a:lnTo>
                    <a:pt x="717" y="124"/>
                  </a:lnTo>
                  <a:lnTo>
                    <a:pt x="723" y="124"/>
                  </a:lnTo>
                  <a:lnTo>
                    <a:pt x="732" y="126"/>
                  </a:lnTo>
                  <a:lnTo>
                    <a:pt x="738" y="127"/>
                  </a:lnTo>
                  <a:lnTo>
                    <a:pt x="746" y="129"/>
                  </a:lnTo>
                  <a:lnTo>
                    <a:pt x="753" y="129"/>
                  </a:lnTo>
                  <a:lnTo>
                    <a:pt x="761" y="132"/>
                  </a:lnTo>
                  <a:lnTo>
                    <a:pt x="768" y="134"/>
                  </a:lnTo>
                  <a:lnTo>
                    <a:pt x="774" y="136"/>
                  </a:lnTo>
                  <a:lnTo>
                    <a:pt x="778" y="137"/>
                  </a:lnTo>
                  <a:lnTo>
                    <a:pt x="784" y="140"/>
                  </a:lnTo>
                  <a:lnTo>
                    <a:pt x="791" y="145"/>
                  </a:lnTo>
                  <a:lnTo>
                    <a:pt x="792" y="152"/>
                  </a:lnTo>
                  <a:lnTo>
                    <a:pt x="791" y="157"/>
                  </a:lnTo>
                  <a:lnTo>
                    <a:pt x="787" y="167"/>
                  </a:lnTo>
                  <a:lnTo>
                    <a:pt x="784" y="178"/>
                  </a:lnTo>
                  <a:lnTo>
                    <a:pt x="781" y="193"/>
                  </a:lnTo>
                  <a:lnTo>
                    <a:pt x="776" y="209"/>
                  </a:lnTo>
                  <a:lnTo>
                    <a:pt x="771" y="227"/>
                  </a:lnTo>
                  <a:lnTo>
                    <a:pt x="764" y="247"/>
                  </a:lnTo>
                  <a:lnTo>
                    <a:pt x="760" y="268"/>
                  </a:lnTo>
                  <a:lnTo>
                    <a:pt x="755" y="290"/>
                  </a:lnTo>
                  <a:lnTo>
                    <a:pt x="748" y="309"/>
                  </a:lnTo>
                  <a:lnTo>
                    <a:pt x="743" y="330"/>
                  </a:lnTo>
                  <a:lnTo>
                    <a:pt x="738" y="350"/>
                  </a:lnTo>
                  <a:lnTo>
                    <a:pt x="733" y="366"/>
                  </a:lnTo>
                  <a:lnTo>
                    <a:pt x="730" y="383"/>
                  </a:lnTo>
                  <a:lnTo>
                    <a:pt x="725" y="396"/>
                  </a:lnTo>
                  <a:lnTo>
                    <a:pt x="723" y="407"/>
                  </a:lnTo>
                  <a:lnTo>
                    <a:pt x="722" y="416"/>
                  </a:lnTo>
                  <a:lnTo>
                    <a:pt x="720" y="424"/>
                  </a:lnTo>
                  <a:lnTo>
                    <a:pt x="719" y="432"/>
                  </a:lnTo>
                  <a:lnTo>
                    <a:pt x="717" y="442"/>
                  </a:lnTo>
                  <a:lnTo>
                    <a:pt x="715" y="448"/>
                  </a:lnTo>
                  <a:lnTo>
                    <a:pt x="715" y="457"/>
                  </a:lnTo>
                  <a:lnTo>
                    <a:pt x="715" y="463"/>
                  </a:lnTo>
                  <a:lnTo>
                    <a:pt x="715" y="470"/>
                  </a:lnTo>
                  <a:lnTo>
                    <a:pt x="715" y="476"/>
                  </a:lnTo>
                  <a:lnTo>
                    <a:pt x="715" y="481"/>
                  </a:lnTo>
                  <a:lnTo>
                    <a:pt x="715" y="488"/>
                  </a:lnTo>
                  <a:lnTo>
                    <a:pt x="715" y="494"/>
                  </a:lnTo>
                  <a:lnTo>
                    <a:pt x="715" y="499"/>
                  </a:lnTo>
                  <a:lnTo>
                    <a:pt x="715" y="504"/>
                  </a:lnTo>
                  <a:lnTo>
                    <a:pt x="715" y="509"/>
                  </a:lnTo>
                  <a:lnTo>
                    <a:pt x="717" y="514"/>
                  </a:lnTo>
                  <a:lnTo>
                    <a:pt x="717" y="517"/>
                  </a:lnTo>
                  <a:lnTo>
                    <a:pt x="717" y="522"/>
                  </a:lnTo>
                  <a:lnTo>
                    <a:pt x="717" y="527"/>
                  </a:lnTo>
                  <a:lnTo>
                    <a:pt x="719" y="534"/>
                  </a:lnTo>
                  <a:lnTo>
                    <a:pt x="719" y="540"/>
                  </a:lnTo>
                  <a:lnTo>
                    <a:pt x="719" y="547"/>
                  </a:lnTo>
                  <a:lnTo>
                    <a:pt x="720" y="553"/>
                  </a:lnTo>
                  <a:lnTo>
                    <a:pt x="720" y="560"/>
                  </a:lnTo>
                  <a:lnTo>
                    <a:pt x="720" y="568"/>
                  </a:lnTo>
                  <a:lnTo>
                    <a:pt x="720" y="574"/>
                  </a:lnTo>
                  <a:lnTo>
                    <a:pt x="719" y="581"/>
                  </a:lnTo>
                  <a:lnTo>
                    <a:pt x="719" y="589"/>
                  </a:lnTo>
                  <a:lnTo>
                    <a:pt x="717" y="597"/>
                  </a:lnTo>
                  <a:lnTo>
                    <a:pt x="717" y="604"/>
                  </a:lnTo>
                  <a:lnTo>
                    <a:pt x="715" y="611"/>
                  </a:lnTo>
                  <a:lnTo>
                    <a:pt x="714" y="619"/>
                  </a:lnTo>
                  <a:lnTo>
                    <a:pt x="709" y="625"/>
                  </a:lnTo>
                  <a:lnTo>
                    <a:pt x="705" y="635"/>
                  </a:lnTo>
                  <a:lnTo>
                    <a:pt x="701" y="647"/>
                  </a:lnTo>
                  <a:lnTo>
                    <a:pt x="697" y="658"/>
                  </a:lnTo>
                  <a:lnTo>
                    <a:pt x="694" y="673"/>
                  </a:lnTo>
                  <a:lnTo>
                    <a:pt x="689" y="686"/>
                  </a:lnTo>
                  <a:lnTo>
                    <a:pt x="686" y="701"/>
                  </a:lnTo>
                  <a:lnTo>
                    <a:pt x="681" y="717"/>
                  </a:lnTo>
                  <a:lnTo>
                    <a:pt x="678" y="732"/>
                  </a:lnTo>
                  <a:lnTo>
                    <a:pt x="673" y="746"/>
                  </a:lnTo>
                  <a:lnTo>
                    <a:pt x="669" y="760"/>
                  </a:lnTo>
                  <a:lnTo>
                    <a:pt x="666" y="774"/>
                  </a:lnTo>
                  <a:lnTo>
                    <a:pt x="661" y="784"/>
                  </a:lnTo>
                  <a:lnTo>
                    <a:pt x="660" y="796"/>
                  </a:lnTo>
                  <a:lnTo>
                    <a:pt x="658" y="804"/>
                  </a:lnTo>
                  <a:lnTo>
                    <a:pt x="656" y="812"/>
                  </a:lnTo>
                  <a:lnTo>
                    <a:pt x="653" y="815"/>
                  </a:lnTo>
                  <a:lnTo>
                    <a:pt x="651" y="820"/>
                  </a:lnTo>
                  <a:lnTo>
                    <a:pt x="648" y="822"/>
                  </a:lnTo>
                  <a:lnTo>
                    <a:pt x="646" y="825"/>
                  </a:lnTo>
                  <a:lnTo>
                    <a:pt x="640" y="828"/>
                  </a:lnTo>
                  <a:lnTo>
                    <a:pt x="635" y="828"/>
                  </a:lnTo>
                  <a:lnTo>
                    <a:pt x="627" y="825"/>
                  </a:lnTo>
                  <a:lnTo>
                    <a:pt x="620" y="822"/>
                  </a:lnTo>
                  <a:lnTo>
                    <a:pt x="614" y="817"/>
                  </a:lnTo>
                  <a:lnTo>
                    <a:pt x="607" y="812"/>
                  </a:lnTo>
                  <a:lnTo>
                    <a:pt x="601" y="809"/>
                  </a:lnTo>
                  <a:lnTo>
                    <a:pt x="596" y="805"/>
                  </a:lnTo>
                  <a:lnTo>
                    <a:pt x="589" y="802"/>
                  </a:lnTo>
                  <a:lnTo>
                    <a:pt x="583" y="800"/>
                  </a:lnTo>
                  <a:lnTo>
                    <a:pt x="574" y="797"/>
                  </a:lnTo>
                  <a:lnTo>
                    <a:pt x="566" y="794"/>
                  </a:lnTo>
                  <a:lnTo>
                    <a:pt x="558" y="791"/>
                  </a:lnTo>
                  <a:lnTo>
                    <a:pt x="548" y="789"/>
                  </a:lnTo>
                  <a:lnTo>
                    <a:pt x="540" y="786"/>
                  </a:lnTo>
                  <a:lnTo>
                    <a:pt x="530" y="784"/>
                  </a:lnTo>
                  <a:lnTo>
                    <a:pt x="520" y="781"/>
                  </a:lnTo>
                  <a:lnTo>
                    <a:pt x="514" y="779"/>
                  </a:lnTo>
                  <a:lnTo>
                    <a:pt x="506" y="779"/>
                  </a:lnTo>
                  <a:lnTo>
                    <a:pt x="501" y="778"/>
                  </a:lnTo>
                  <a:lnTo>
                    <a:pt x="494" y="776"/>
                  </a:lnTo>
                  <a:lnTo>
                    <a:pt x="491" y="776"/>
                  </a:lnTo>
                  <a:lnTo>
                    <a:pt x="484" y="774"/>
                  </a:lnTo>
                  <a:lnTo>
                    <a:pt x="481" y="774"/>
                  </a:lnTo>
                  <a:lnTo>
                    <a:pt x="475" y="773"/>
                  </a:lnTo>
                  <a:lnTo>
                    <a:pt x="468" y="773"/>
                  </a:lnTo>
                  <a:lnTo>
                    <a:pt x="461" y="771"/>
                  </a:lnTo>
                  <a:lnTo>
                    <a:pt x="455" y="771"/>
                  </a:lnTo>
                  <a:lnTo>
                    <a:pt x="448" y="771"/>
                  </a:lnTo>
                  <a:lnTo>
                    <a:pt x="442" y="771"/>
                  </a:lnTo>
                  <a:lnTo>
                    <a:pt x="435" y="771"/>
                  </a:lnTo>
                  <a:lnTo>
                    <a:pt x="429" y="771"/>
                  </a:lnTo>
                  <a:lnTo>
                    <a:pt x="424" y="769"/>
                  </a:lnTo>
                  <a:lnTo>
                    <a:pt x="419" y="769"/>
                  </a:lnTo>
                  <a:lnTo>
                    <a:pt x="414" y="769"/>
                  </a:lnTo>
                  <a:lnTo>
                    <a:pt x="411" y="769"/>
                  </a:lnTo>
                  <a:lnTo>
                    <a:pt x="409" y="769"/>
                  </a:lnTo>
                  <a:lnTo>
                    <a:pt x="406" y="766"/>
                  </a:lnTo>
                  <a:lnTo>
                    <a:pt x="402" y="764"/>
                  </a:lnTo>
                  <a:lnTo>
                    <a:pt x="399" y="763"/>
                  </a:lnTo>
                  <a:lnTo>
                    <a:pt x="396" y="761"/>
                  </a:lnTo>
                  <a:lnTo>
                    <a:pt x="388" y="758"/>
                  </a:lnTo>
                  <a:lnTo>
                    <a:pt x="388" y="756"/>
                  </a:lnTo>
                  <a:lnTo>
                    <a:pt x="389" y="756"/>
                  </a:lnTo>
                  <a:lnTo>
                    <a:pt x="393" y="756"/>
                  </a:lnTo>
                  <a:lnTo>
                    <a:pt x="396" y="756"/>
                  </a:lnTo>
                  <a:lnTo>
                    <a:pt x="404" y="756"/>
                  </a:lnTo>
                  <a:lnTo>
                    <a:pt x="411" y="756"/>
                  </a:lnTo>
                  <a:lnTo>
                    <a:pt x="419" y="756"/>
                  </a:lnTo>
                  <a:lnTo>
                    <a:pt x="429" y="758"/>
                  </a:lnTo>
                  <a:lnTo>
                    <a:pt x="438" y="758"/>
                  </a:lnTo>
                  <a:lnTo>
                    <a:pt x="448" y="758"/>
                  </a:lnTo>
                  <a:lnTo>
                    <a:pt x="458" y="760"/>
                  </a:lnTo>
                  <a:lnTo>
                    <a:pt x="468" y="761"/>
                  </a:lnTo>
                  <a:lnTo>
                    <a:pt x="479" y="761"/>
                  </a:lnTo>
                  <a:lnTo>
                    <a:pt x="488" y="763"/>
                  </a:lnTo>
                  <a:lnTo>
                    <a:pt x="496" y="764"/>
                  </a:lnTo>
                  <a:lnTo>
                    <a:pt x="504" y="766"/>
                  </a:lnTo>
                  <a:lnTo>
                    <a:pt x="511" y="768"/>
                  </a:lnTo>
                  <a:lnTo>
                    <a:pt x="517" y="769"/>
                  </a:lnTo>
                  <a:lnTo>
                    <a:pt x="524" y="773"/>
                  </a:lnTo>
                  <a:lnTo>
                    <a:pt x="532" y="774"/>
                  </a:lnTo>
                  <a:lnTo>
                    <a:pt x="542" y="778"/>
                  </a:lnTo>
                  <a:lnTo>
                    <a:pt x="550" y="779"/>
                  </a:lnTo>
                  <a:lnTo>
                    <a:pt x="560" y="784"/>
                  </a:lnTo>
                  <a:lnTo>
                    <a:pt x="570" y="787"/>
                  </a:lnTo>
                  <a:lnTo>
                    <a:pt x="581" y="791"/>
                  </a:lnTo>
                  <a:lnTo>
                    <a:pt x="589" y="794"/>
                  </a:lnTo>
                  <a:lnTo>
                    <a:pt x="599" y="797"/>
                  </a:lnTo>
                  <a:lnTo>
                    <a:pt x="607" y="799"/>
                  </a:lnTo>
                  <a:lnTo>
                    <a:pt x="615" y="802"/>
                  </a:lnTo>
                  <a:lnTo>
                    <a:pt x="622" y="804"/>
                  </a:lnTo>
                  <a:lnTo>
                    <a:pt x="628" y="807"/>
                  </a:lnTo>
                  <a:lnTo>
                    <a:pt x="632" y="807"/>
                  </a:lnTo>
                  <a:lnTo>
                    <a:pt x="637" y="809"/>
                  </a:lnTo>
                  <a:lnTo>
                    <a:pt x="638" y="807"/>
                  </a:lnTo>
                  <a:lnTo>
                    <a:pt x="640" y="804"/>
                  </a:lnTo>
                  <a:lnTo>
                    <a:pt x="643" y="799"/>
                  </a:lnTo>
                  <a:lnTo>
                    <a:pt x="646" y="791"/>
                  </a:lnTo>
                  <a:lnTo>
                    <a:pt x="650" y="781"/>
                  </a:lnTo>
                  <a:lnTo>
                    <a:pt x="655" y="771"/>
                  </a:lnTo>
                  <a:lnTo>
                    <a:pt x="658" y="760"/>
                  </a:lnTo>
                  <a:lnTo>
                    <a:pt x="661" y="748"/>
                  </a:lnTo>
                  <a:lnTo>
                    <a:pt x="665" y="735"/>
                  </a:lnTo>
                  <a:lnTo>
                    <a:pt x="668" y="722"/>
                  </a:lnTo>
                  <a:lnTo>
                    <a:pt x="671" y="710"/>
                  </a:lnTo>
                  <a:lnTo>
                    <a:pt x="676" y="701"/>
                  </a:lnTo>
                  <a:lnTo>
                    <a:pt x="678" y="689"/>
                  </a:lnTo>
                  <a:lnTo>
                    <a:pt x="681" y="679"/>
                  </a:lnTo>
                  <a:lnTo>
                    <a:pt x="683" y="673"/>
                  </a:lnTo>
                  <a:lnTo>
                    <a:pt x="684" y="668"/>
                  </a:lnTo>
                  <a:lnTo>
                    <a:pt x="686" y="663"/>
                  </a:lnTo>
                  <a:lnTo>
                    <a:pt x="687" y="660"/>
                  </a:lnTo>
                  <a:lnTo>
                    <a:pt x="687" y="655"/>
                  </a:lnTo>
                  <a:lnTo>
                    <a:pt x="691" y="651"/>
                  </a:lnTo>
                  <a:lnTo>
                    <a:pt x="692" y="645"/>
                  </a:lnTo>
                  <a:lnTo>
                    <a:pt x="694" y="640"/>
                  </a:lnTo>
                  <a:lnTo>
                    <a:pt x="696" y="637"/>
                  </a:lnTo>
                  <a:lnTo>
                    <a:pt x="697" y="632"/>
                  </a:lnTo>
                  <a:lnTo>
                    <a:pt x="699" y="625"/>
                  </a:lnTo>
                  <a:lnTo>
                    <a:pt x="701" y="619"/>
                  </a:lnTo>
                  <a:lnTo>
                    <a:pt x="702" y="614"/>
                  </a:lnTo>
                  <a:lnTo>
                    <a:pt x="704" y="609"/>
                  </a:lnTo>
                  <a:lnTo>
                    <a:pt x="704" y="601"/>
                  </a:lnTo>
                  <a:lnTo>
                    <a:pt x="704" y="596"/>
                  </a:lnTo>
                  <a:lnTo>
                    <a:pt x="704" y="588"/>
                  </a:lnTo>
                  <a:lnTo>
                    <a:pt x="705" y="581"/>
                  </a:lnTo>
                  <a:lnTo>
                    <a:pt x="704" y="573"/>
                  </a:lnTo>
                  <a:lnTo>
                    <a:pt x="704" y="565"/>
                  </a:lnTo>
                  <a:lnTo>
                    <a:pt x="702" y="558"/>
                  </a:lnTo>
                  <a:lnTo>
                    <a:pt x="702" y="550"/>
                  </a:lnTo>
                  <a:lnTo>
                    <a:pt x="702" y="540"/>
                  </a:lnTo>
                  <a:lnTo>
                    <a:pt x="702" y="532"/>
                  </a:lnTo>
                  <a:lnTo>
                    <a:pt x="702" y="522"/>
                  </a:lnTo>
                  <a:lnTo>
                    <a:pt x="702" y="514"/>
                  </a:lnTo>
                  <a:lnTo>
                    <a:pt x="702" y="502"/>
                  </a:lnTo>
                  <a:lnTo>
                    <a:pt x="702" y="493"/>
                  </a:lnTo>
                  <a:lnTo>
                    <a:pt x="702" y="483"/>
                  </a:lnTo>
                  <a:lnTo>
                    <a:pt x="702" y="473"/>
                  </a:lnTo>
                  <a:lnTo>
                    <a:pt x="702" y="461"/>
                  </a:lnTo>
                  <a:lnTo>
                    <a:pt x="704" y="452"/>
                  </a:lnTo>
                  <a:lnTo>
                    <a:pt x="705" y="442"/>
                  </a:lnTo>
                  <a:lnTo>
                    <a:pt x="707" y="430"/>
                  </a:lnTo>
                  <a:lnTo>
                    <a:pt x="707" y="417"/>
                  </a:lnTo>
                  <a:lnTo>
                    <a:pt x="710" y="404"/>
                  </a:lnTo>
                  <a:lnTo>
                    <a:pt x="714" y="389"/>
                  </a:lnTo>
                  <a:lnTo>
                    <a:pt x="717" y="373"/>
                  </a:lnTo>
                  <a:lnTo>
                    <a:pt x="720" y="357"/>
                  </a:lnTo>
                  <a:lnTo>
                    <a:pt x="725" y="339"/>
                  </a:lnTo>
                  <a:lnTo>
                    <a:pt x="730" y="319"/>
                  </a:lnTo>
                  <a:lnTo>
                    <a:pt x="735" y="303"/>
                  </a:lnTo>
                  <a:lnTo>
                    <a:pt x="738" y="285"/>
                  </a:lnTo>
                  <a:lnTo>
                    <a:pt x="743" y="268"/>
                  </a:lnTo>
                  <a:lnTo>
                    <a:pt x="748" y="252"/>
                  </a:lnTo>
                  <a:lnTo>
                    <a:pt x="753" y="237"/>
                  </a:lnTo>
                  <a:lnTo>
                    <a:pt x="756" y="222"/>
                  </a:lnTo>
                  <a:lnTo>
                    <a:pt x="760" y="213"/>
                  </a:lnTo>
                  <a:lnTo>
                    <a:pt x="761" y="203"/>
                  </a:lnTo>
                  <a:lnTo>
                    <a:pt x="764" y="196"/>
                  </a:lnTo>
                  <a:lnTo>
                    <a:pt x="764" y="191"/>
                  </a:lnTo>
                  <a:lnTo>
                    <a:pt x="766" y="186"/>
                  </a:lnTo>
                  <a:lnTo>
                    <a:pt x="768" y="181"/>
                  </a:lnTo>
                  <a:lnTo>
                    <a:pt x="771" y="178"/>
                  </a:lnTo>
                  <a:lnTo>
                    <a:pt x="774" y="172"/>
                  </a:lnTo>
                  <a:lnTo>
                    <a:pt x="776" y="167"/>
                  </a:lnTo>
                  <a:lnTo>
                    <a:pt x="778" y="160"/>
                  </a:lnTo>
                  <a:lnTo>
                    <a:pt x="776" y="157"/>
                  </a:lnTo>
                  <a:lnTo>
                    <a:pt x="774" y="152"/>
                  </a:lnTo>
                  <a:lnTo>
                    <a:pt x="768" y="149"/>
                  </a:lnTo>
                  <a:lnTo>
                    <a:pt x="761" y="145"/>
                  </a:lnTo>
                  <a:lnTo>
                    <a:pt x="751" y="140"/>
                  </a:lnTo>
                  <a:lnTo>
                    <a:pt x="738" y="137"/>
                  </a:lnTo>
                  <a:lnTo>
                    <a:pt x="723" y="132"/>
                  </a:lnTo>
                  <a:lnTo>
                    <a:pt x="704" y="127"/>
                  </a:lnTo>
                  <a:lnTo>
                    <a:pt x="684" y="121"/>
                  </a:lnTo>
                  <a:lnTo>
                    <a:pt x="663" y="116"/>
                  </a:lnTo>
                  <a:lnTo>
                    <a:pt x="642" y="111"/>
                  </a:lnTo>
                  <a:lnTo>
                    <a:pt x="619" y="104"/>
                  </a:lnTo>
                  <a:lnTo>
                    <a:pt x="597" y="98"/>
                  </a:lnTo>
                  <a:lnTo>
                    <a:pt x="576" y="93"/>
                  </a:lnTo>
                  <a:lnTo>
                    <a:pt x="556" y="88"/>
                  </a:lnTo>
                  <a:lnTo>
                    <a:pt x="538" y="83"/>
                  </a:lnTo>
                  <a:lnTo>
                    <a:pt x="522" y="80"/>
                  </a:lnTo>
                  <a:lnTo>
                    <a:pt x="509" y="78"/>
                  </a:lnTo>
                  <a:lnTo>
                    <a:pt x="501" y="77"/>
                  </a:lnTo>
                  <a:lnTo>
                    <a:pt x="493" y="75"/>
                  </a:lnTo>
                  <a:lnTo>
                    <a:pt x="484" y="75"/>
                  </a:lnTo>
                  <a:lnTo>
                    <a:pt x="475" y="73"/>
                  </a:lnTo>
                  <a:lnTo>
                    <a:pt x="466" y="72"/>
                  </a:lnTo>
                  <a:lnTo>
                    <a:pt x="456" y="70"/>
                  </a:lnTo>
                  <a:lnTo>
                    <a:pt x="447" y="70"/>
                  </a:lnTo>
                  <a:lnTo>
                    <a:pt x="437" y="68"/>
                  </a:lnTo>
                  <a:lnTo>
                    <a:pt x="427" y="68"/>
                  </a:lnTo>
                  <a:lnTo>
                    <a:pt x="416" y="67"/>
                  </a:lnTo>
                  <a:lnTo>
                    <a:pt x="406" y="65"/>
                  </a:lnTo>
                  <a:lnTo>
                    <a:pt x="396" y="63"/>
                  </a:lnTo>
                  <a:lnTo>
                    <a:pt x="386" y="62"/>
                  </a:lnTo>
                  <a:lnTo>
                    <a:pt x="376" y="60"/>
                  </a:lnTo>
                  <a:lnTo>
                    <a:pt x="366" y="59"/>
                  </a:lnTo>
                  <a:lnTo>
                    <a:pt x="357" y="57"/>
                  </a:lnTo>
                  <a:lnTo>
                    <a:pt x="348" y="55"/>
                  </a:lnTo>
                  <a:lnTo>
                    <a:pt x="337" y="52"/>
                  </a:lnTo>
                  <a:lnTo>
                    <a:pt x="327" y="49"/>
                  </a:lnTo>
                  <a:lnTo>
                    <a:pt x="316" y="47"/>
                  </a:lnTo>
                  <a:lnTo>
                    <a:pt x="306" y="44"/>
                  </a:lnTo>
                  <a:lnTo>
                    <a:pt x="294" y="42"/>
                  </a:lnTo>
                  <a:lnTo>
                    <a:pt x="285" y="39"/>
                  </a:lnTo>
                  <a:lnTo>
                    <a:pt x="273" y="37"/>
                  </a:lnTo>
                  <a:lnTo>
                    <a:pt x="263" y="36"/>
                  </a:lnTo>
                  <a:lnTo>
                    <a:pt x="252" y="32"/>
                  </a:lnTo>
                  <a:lnTo>
                    <a:pt x="242" y="31"/>
                  </a:lnTo>
                  <a:lnTo>
                    <a:pt x="230" y="27"/>
                  </a:lnTo>
                  <a:lnTo>
                    <a:pt x="222" y="26"/>
                  </a:lnTo>
                  <a:lnTo>
                    <a:pt x="212" y="24"/>
                  </a:lnTo>
                  <a:lnTo>
                    <a:pt x="206" y="24"/>
                  </a:lnTo>
                  <a:lnTo>
                    <a:pt x="199" y="23"/>
                  </a:lnTo>
                  <a:lnTo>
                    <a:pt x="194" y="23"/>
                  </a:lnTo>
                  <a:lnTo>
                    <a:pt x="188" y="21"/>
                  </a:lnTo>
                  <a:lnTo>
                    <a:pt x="181" y="21"/>
                  </a:lnTo>
                  <a:lnTo>
                    <a:pt x="173" y="19"/>
                  </a:lnTo>
                  <a:lnTo>
                    <a:pt x="167" y="19"/>
                  </a:lnTo>
                  <a:lnTo>
                    <a:pt x="158" y="18"/>
                  </a:lnTo>
                  <a:lnTo>
                    <a:pt x="150" y="18"/>
                  </a:lnTo>
                  <a:lnTo>
                    <a:pt x="140" y="16"/>
                  </a:lnTo>
                  <a:lnTo>
                    <a:pt x="132" y="16"/>
                  </a:lnTo>
                  <a:lnTo>
                    <a:pt x="122" y="14"/>
                  </a:lnTo>
                  <a:lnTo>
                    <a:pt x="116" y="14"/>
                  </a:lnTo>
                  <a:lnTo>
                    <a:pt x="106" y="14"/>
                  </a:lnTo>
                  <a:lnTo>
                    <a:pt x="99" y="14"/>
                  </a:lnTo>
                  <a:lnTo>
                    <a:pt x="93" y="14"/>
                  </a:lnTo>
                  <a:lnTo>
                    <a:pt x="88" y="14"/>
                  </a:lnTo>
                  <a:lnTo>
                    <a:pt x="83" y="14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7" y="19"/>
                  </a:lnTo>
                  <a:lnTo>
                    <a:pt x="77" y="21"/>
                  </a:lnTo>
                  <a:lnTo>
                    <a:pt x="75" y="26"/>
                  </a:lnTo>
                  <a:lnTo>
                    <a:pt x="73" y="31"/>
                  </a:lnTo>
                  <a:lnTo>
                    <a:pt x="72" y="37"/>
                  </a:lnTo>
                  <a:lnTo>
                    <a:pt x="70" y="42"/>
                  </a:lnTo>
                  <a:lnTo>
                    <a:pt x="70" y="49"/>
                  </a:lnTo>
                  <a:lnTo>
                    <a:pt x="68" y="55"/>
                  </a:lnTo>
                  <a:lnTo>
                    <a:pt x="67" y="62"/>
                  </a:lnTo>
                  <a:lnTo>
                    <a:pt x="65" y="68"/>
                  </a:lnTo>
                  <a:lnTo>
                    <a:pt x="65" y="77"/>
                  </a:lnTo>
                  <a:lnTo>
                    <a:pt x="63" y="82"/>
                  </a:lnTo>
                  <a:lnTo>
                    <a:pt x="62" y="90"/>
                  </a:lnTo>
                  <a:lnTo>
                    <a:pt x="60" y="95"/>
                  </a:lnTo>
                  <a:lnTo>
                    <a:pt x="60" y="101"/>
                  </a:lnTo>
                  <a:lnTo>
                    <a:pt x="58" y="106"/>
                  </a:lnTo>
                  <a:lnTo>
                    <a:pt x="57" y="114"/>
                  </a:lnTo>
                  <a:lnTo>
                    <a:pt x="55" y="122"/>
                  </a:lnTo>
                  <a:lnTo>
                    <a:pt x="55" y="134"/>
                  </a:lnTo>
                  <a:lnTo>
                    <a:pt x="55" y="144"/>
                  </a:lnTo>
                  <a:lnTo>
                    <a:pt x="55" y="157"/>
                  </a:lnTo>
                  <a:lnTo>
                    <a:pt x="54" y="168"/>
                  </a:lnTo>
                  <a:lnTo>
                    <a:pt x="54" y="181"/>
                  </a:lnTo>
                  <a:lnTo>
                    <a:pt x="52" y="195"/>
                  </a:lnTo>
                  <a:lnTo>
                    <a:pt x="50" y="206"/>
                  </a:lnTo>
                  <a:lnTo>
                    <a:pt x="49" y="219"/>
                  </a:lnTo>
                  <a:lnTo>
                    <a:pt x="47" y="232"/>
                  </a:lnTo>
                  <a:lnTo>
                    <a:pt x="45" y="242"/>
                  </a:lnTo>
                  <a:lnTo>
                    <a:pt x="42" y="252"/>
                  </a:lnTo>
                  <a:lnTo>
                    <a:pt x="39" y="260"/>
                  </a:lnTo>
                  <a:lnTo>
                    <a:pt x="37" y="270"/>
                  </a:lnTo>
                  <a:lnTo>
                    <a:pt x="32" y="276"/>
                  </a:lnTo>
                  <a:lnTo>
                    <a:pt x="29" y="285"/>
                  </a:lnTo>
                  <a:lnTo>
                    <a:pt x="26" y="296"/>
                  </a:lnTo>
                  <a:lnTo>
                    <a:pt x="24" y="308"/>
                  </a:lnTo>
                  <a:lnTo>
                    <a:pt x="22" y="319"/>
                  </a:lnTo>
                  <a:lnTo>
                    <a:pt x="21" y="334"/>
                  </a:lnTo>
                  <a:lnTo>
                    <a:pt x="19" y="347"/>
                  </a:lnTo>
                  <a:lnTo>
                    <a:pt x="18" y="360"/>
                  </a:lnTo>
                  <a:lnTo>
                    <a:pt x="18" y="371"/>
                  </a:lnTo>
                  <a:lnTo>
                    <a:pt x="16" y="383"/>
                  </a:lnTo>
                  <a:lnTo>
                    <a:pt x="16" y="394"/>
                  </a:lnTo>
                  <a:lnTo>
                    <a:pt x="16" y="404"/>
                  </a:lnTo>
                  <a:lnTo>
                    <a:pt x="16" y="412"/>
                  </a:lnTo>
                  <a:lnTo>
                    <a:pt x="16" y="419"/>
                  </a:lnTo>
                  <a:lnTo>
                    <a:pt x="16" y="422"/>
                  </a:lnTo>
                  <a:lnTo>
                    <a:pt x="16" y="424"/>
                  </a:lnTo>
                  <a:lnTo>
                    <a:pt x="0" y="421"/>
                  </a:lnTo>
                  <a:lnTo>
                    <a:pt x="3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7" name="Freeform 85">
              <a:extLst>
                <a:ext uri="{FF2B5EF4-FFF2-40B4-BE49-F238E27FC236}">
                  <a16:creationId xmlns:a16="http://schemas.microsoft.com/office/drawing/2014/main" id="{89E97769-1F21-6FDD-5B11-E0B85B313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750" y="2451100"/>
              <a:ext cx="300038" cy="749300"/>
            </a:xfrm>
            <a:custGeom>
              <a:avLst/>
              <a:gdLst>
                <a:gd name="T0" fmla="*/ 2147483647 w 189"/>
                <a:gd name="T1" fmla="*/ 2147483647 h 472"/>
                <a:gd name="T2" fmla="*/ 2147483647 w 189"/>
                <a:gd name="T3" fmla="*/ 2147483647 h 472"/>
                <a:gd name="T4" fmla="*/ 2147483647 w 189"/>
                <a:gd name="T5" fmla="*/ 2147483647 h 472"/>
                <a:gd name="T6" fmla="*/ 2147483647 w 189"/>
                <a:gd name="T7" fmla="*/ 0 h 472"/>
                <a:gd name="T8" fmla="*/ 2147483647 w 189"/>
                <a:gd name="T9" fmla="*/ 2147483647 h 472"/>
                <a:gd name="T10" fmla="*/ 2147483647 w 189"/>
                <a:gd name="T11" fmla="*/ 2147483647 h 472"/>
                <a:gd name="T12" fmla="*/ 2147483647 w 189"/>
                <a:gd name="T13" fmla="*/ 2147483647 h 472"/>
                <a:gd name="T14" fmla="*/ 2147483647 w 189"/>
                <a:gd name="T15" fmla="*/ 2147483647 h 472"/>
                <a:gd name="T16" fmla="*/ 2147483647 w 189"/>
                <a:gd name="T17" fmla="*/ 2147483647 h 472"/>
                <a:gd name="T18" fmla="*/ 2147483647 w 189"/>
                <a:gd name="T19" fmla="*/ 2147483647 h 472"/>
                <a:gd name="T20" fmla="*/ 2147483647 w 189"/>
                <a:gd name="T21" fmla="*/ 2147483647 h 472"/>
                <a:gd name="T22" fmla="*/ 2147483647 w 189"/>
                <a:gd name="T23" fmla="*/ 2147483647 h 472"/>
                <a:gd name="T24" fmla="*/ 2147483647 w 189"/>
                <a:gd name="T25" fmla="*/ 2147483647 h 472"/>
                <a:gd name="T26" fmla="*/ 2147483647 w 189"/>
                <a:gd name="T27" fmla="*/ 2147483647 h 472"/>
                <a:gd name="T28" fmla="*/ 2147483647 w 189"/>
                <a:gd name="T29" fmla="*/ 2147483647 h 472"/>
                <a:gd name="T30" fmla="*/ 2147483647 w 189"/>
                <a:gd name="T31" fmla="*/ 2147483647 h 472"/>
                <a:gd name="T32" fmla="*/ 2147483647 w 189"/>
                <a:gd name="T33" fmla="*/ 2147483647 h 472"/>
                <a:gd name="T34" fmla="*/ 2147483647 w 189"/>
                <a:gd name="T35" fmla="*/ 2147483647 h 472"/>
                <a:gd name="T36" fmla="*/ 2147483647 w 189"/>
                <a:gd name="T37" fmla="*/ 2147483647 h 472"/>
                <a:gd name="T38" fmla="*/ 2147483647 w 189"/>
                <a:gd name="T39" fmla="*/ 2147483647 h 472"/>
                <a:gd name="T40" fmla="*/ 2147483647 w 189"/>
                <a:gd name="T41" fmla="*/ 2147483647 h 472"/>
                <a:gd name="T42" fmla="*/ 2147483647 w 189"/>
                <a:gd name="T43" fmla="*/ 2147483647 h 472"/>
                <a:gd name="T44" fmla="*/ 2147483647 w 189"/>
                <a:gd name="T45" fmla="*/ 2147483647 h 472"/>
                <a:gd name="T46" fmla="*/ 2147483647 w 189"/>
                <a:gd name="T47" fmla="*/ 2147483647 h 472"/>
                <a:gd name="T48" fmla="*/ 2147483647 w 189"/>
                <a:gd name="T49" fmla="*/ 2147483647 h 472"/>
                <a:gd name="T50" fmla="*/ 2147483647 w 189"/>
                <a:gd name="T51" fmla="*/ 2147483647 h 472"/>
                <a:gd name="T52" fmla="*/ 2147483647 w 189"/>
                <a:gd name="T53" fmla="*/ 2147483647 h 472"/>
                <a:gd name="T54" fmla="*/ 2147483647 w 189"/>
                <a:gd name="T55" fmla="*/ 2147483647 h 472"/>
                <a:gd name="T56" fmla="*/ 2147483647 w 189"/>
                <a:gd name="T57" fmla="*/ 2147483647 h 472"/>
                <a:gd name="T58" fmla="*/ 2147483647 w 189"/>
                <a:gd name="T59" fmla="*/ 2147483647 h 472"/>
                <a:gd name="T60" fmla="*/ 2147483647 w 189"/>
                <a:gd name="T61" fmla="*/ 2147483647 h 472"/>
                <a:gd name="T62" fmla="*/ 2147483647 w 189"/>
                <a:gd name="T63" fmla="*/ 2147483647 h 472"/>
                <a:gd name="T64" fmla="*/ 2147483647 w 189"/>
                <a:gd name="T65" fmla="*/ 2147483647 h 472"/>
                <a:gd name="T66" fmla="*/ 2147483647 w 189"/>
                <a:gd name="T67" fmla="*/ 2147483647 h 472"/>
                <a:gd name="T68" fmla="*/ 2147483647 w 189"/>
                <a:gd name="T69" fmla="*/ 2147483647 h 472"/>
                <a:gd name="T70" fmla="*/ 2147483647 w 189"/>
                <a:gd name="T71" fmla="*/ 2147483647 h 472"/>
                <a:gd name="T72" fmla="*/ 2147483647 w 189"/>
                <a:gd name="T73" fmla="*/ 2147483647 h 472"/>
                <a:gd name="T74" fmla="*/ 2147483647 w 189"/>
                <a:gd name="T75" fmla="*/ 2147483647 h 472"/>
                <a:gd name="T76" fmla="*/ 2147483647 w 189"/>
                <a:gd name="T77" fmla="*/ 2147483647 h 472"/>
                <a:gd name="T78" fmla="*/ 2147483647 w 189"/>
                <a:gd name="T79" fmla="*/ 2147483647 h 472"/>
                <a:gd name="T80" fmla="*/ 2147483647 w 189"/>
                <a:gd name="T81" fmla="*/ 2147483647 h 472"/>
                <a:gd name="T82" fmla="*/ 2147483647 w 189"/>
                <a:gd name="T83" fmla="*/ 2147483647 h 472"/>
                <a:gd name="T84" fmla="*/ 2147483647 w 189"/>
                <a:gd name="T85" fmla="*/ 2147483647 h 472"/>
                <a:gd name="T86" fmla="*/ 2147483647 w 189"/>
                <a:gd name="T87" fmla="*/ 2147483647 h 472"/>
                <a:gd name="T88" fmla="*/ 2147483647 w 189"/>
                <a:gd name="T89" fmla="*/ 2147483647 h 472"/>
                <a:gd name="T90" fmla="*/ 2147483647 w 189"/>
                <a:gd name="T91" fmla="*/ 2147483647 h 472"/>
                <a:gd name="T92" fmla="*/ 2147483647 w 189"/>
                <a:gd name="T93" fmla="*/ 2147483647 h 472"/>
                <a:gd name="T94" fmla="*/ 2147483647 w 189"/>
                <a:gd name="T95" fmla="*/ 2147483647 h 472"/>
                <a:gd name="T96" fmla="*/ 2147483647 w 189"/>
                <a:gd name="T97" fmla="*/ 2147483647 h 472"/>
                <a:gd name="T98" fmla="*/ 2147483647 w 189"/>
                <a:gd name="T99" fmla="*/ 2147483647 h 472"/>
                <a:gd name="T100" fmla="*/ 2147483647 w 189"/>
                <a:gd name="T101" fmla="*/ 2147483647 h 472"/>
                <a:gd name="T102" fmla="*/ 2147483647 w 189"/>
                <a:gd name="T103" fmla="*/ 2147483647 h 472"/>
                <a:gd name="T104" fmla="*/ 2147483647 w 189"/>
                <a:gd name="T105" fmla="*/ 2147483647 h 472"/>
                <a:gd name="T106" fmla="*/ 2147483647 w 189"/>
                <a:gd name="T107" fmla="*/ 2147483647 h 472"/>
                <a:gd name="T108" fmla="*/ 2147483647 w 189"/>
                <a:gd name="T109" fmla="*/ 2147483647 h 472"/>
                <a:gd name="T110" fmla="*/ 2147483647 w 189"/>
                <a:gd name="T111" fmla="*/ 2147483647 h 472"/>
                <a:gd name="T112" fmla="*/ 2147483647 w 189"/>
                <a:gd name="T113" fmla="*/ 2147483647 h 472"/>
                <a:gd name="T114" fmla="*/ 2147483647 w 189"/>
                <a:gd name="T115" fmla="*/ 2147483647 h 472"/>
                <a:gd name="T116" fmla="*/ 2147483647 w 189"/>
                <a:gd name="T117" fmla="*/ 2147483647 h 472"/>
                <a:gd name="T118" fmla="*/ 2147483647 w 189"/>
                <a:gd name="T119" fmla="*/ 2147483647 h 472"/>
                <a:gd name="T120" fmla="*/ 2147483647 w 189"/>
                <a:gd name="T121" fmla="*/ 2147483647 h 472"/>
                <a:gd name="T122" fmla="*/ 2147483647 w 189"/>
                <a:gd name="T123" fmla="*/ 2147483647 h 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9"/>
                <a:gd name="T187" fmla="*/ 0 h 472"/>
                <a:gd name="T188" fmla="*/ 189 w 189"/>
                <a:gd name="T189" fmla="*/ 472 h 4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9" h="472">
                  <a:moveTo>
                    <a:pt x="5" y="4"/>
                  </a:moveTo>
                  <a:lnTo>
                    <a:pt x="5" y="7"/>
                  </a:lnTo>
                  <a:lnTo>
                    <a:pt x="7" y="10"/>
                  </a:lnTo>
                  <a:lnTo>
                    <a:pt x="10" y="15"/>
                  </a:lnTo>
                  <a:lnTo>
                    <a:pt x="12" y="18"/>
                  </a:lnTo>
                  <a:lnTo>
                    <a:pt x="17" y="23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5" y="27"/>
                  </a:lnTo>
                  <a:lnTo>
                    <a:pt x="41" y="23"/>
                  </a:lnTo>
                  <a:lnTo>
                    <a:pt x="48" y="18"/>
                  </a:lnTo>
                  <a:lnTo>
                    <a:pt x="53" y="14"/>
                  </a:lnTo>
                  <a:lnTo>
                    <a:pt x="58" y="9"/>
                  </a:lnTo>
                  <a:lnTo>
                    <a:pt x="61" y="5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6" y="5"/>
                  </a:lnTo>
                  <a:lnTo>
                    <a:pt x="67" y="10"/>
                  </a:lnTo>
                  <a:lnTo>
                    <a:pt x="71" y="17"/>
                  </a:lnTo>
                  <a:lnTo>
                    <a:pt x="74" y="23"/>
                  </a:lnTo>
                  <a:lnTo>
                    <a:pt x="79" y="30"/>
                  </a:lnTo>
                  <a:lnTo>
                    <a:pt x="85" y="33"/>
                  </a:lnTo>
                  <a:lnTo>
                    <a:pt x="92" y="36"/>
                  </a:lnTo>
                  <a:lnTo>
                    <a:pt x="99" y="35"/>
                  </a:lnTo>
                  <a:lnTo>
                    <a:pt x="103" y="32"/>
                  </a:lnTo>
                  <a:lnTo>
                    <a:pt x="108" y="27"/>
                  </a:lnTo>
                  <a:lnTo>
                    <a:pt x="115" y="22"/>
                  </a:lnTo>
                  <a:lnTo>
                    <a:pt x="118" y="15"/>
                  </a:lnTo>
                  <a:lnTo>
                    <a:pt x="121" y="10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6" y="10"/>
                  </a:lnTo>
                  <a:lnTo>
                    <a:pt x="128" y="15"/>
                  </a:lnTo>
                  <a:lnTo>
                    <a:pt x="131" y="22"/>
                  </a:lnTo>
                  <a:lnTo>
                    <a:pt x="133" y="27"/>
                  </a:lnTo>
                  <a:lnTo>
                    <a:pt x="138" y="32"/>
                  </a:lnTo>
                  <a:lnTo>
                    <a:pt x="141" y="35"/>
                  </a:lnTo>
                  <a:lnTo>
                    <a:pt x="148" y="36"/>
                  </a:lnTo>
                  <a:lnTo>
                    <a:pt x="153" y="35"/>
                  </a:lnTo>
                  <a:lnTo>
                    <a:pt x="159" y="33"/>
                  </a:lnTo>
                  <a:lnTo>
                    <a:pt x="166" y="30"/>
                  </a:lnTo>
                  <a:lnTo>
                    <a:pt x="174" y="28"/>
                  </a:lnTo>
                  <a:lnTo>
                    <a:pt x="179" y="25"/>
                  </a:lnTo>
                  <a:lnTo>
                    <a:pt x="184" y="23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7" y="20"/>
                  </a:lnTo>
                  <a:lnTo>
                    <a:pt x="185" y="23"/>
                  </a:lnTo>
                  <a:lnTo>
                    <a:pt x="182" y="27"/>
                  </a:lnTo>
                  <a:lnTo>
                    <a:pt x="180" y="32"/>
                  </a:lnTo>
                  <a:lnTo>
                    <a:pt x="175" y="36"/>
                  </a:lnTo>
                  <a:lnTo>
                    <a:pt x="172" y="43"/>
                  </a:lnTo>
                  <a:lnTo>
                    <a:pt x="169" y="50"/>
                  </a:lnTo>
                  <a:lnTo>
                    <a:pt x="164" y="58"/>
                  </a:lnTo>
                  <a:lnTo>
                    <a:pt x="159" y="64"/>
                  </a:lnTo>
                  <a:lnTo>
                    <a:pt x="156" y="71"/>
                  </a:lnTo>
                  <a:lnTo>
                    <a:pt x="151" y="79"/>
                  </a:lnTo>
                  <a:lnTo>
                    <a:pt x="148" y="86"/>
                  </a:lnTo>
                  <a:lnTo>
                    <a:pt x="143" y="91"/>
                  </a:lnTo>
                  <a:lnTo>
                    <a:pt x="141" y="97"/>
                  </a:lnTo>
                  <a:lnTo>
                    <a:pt x="138" y="102"/>
                  </a:lnTo>
                  <a:lnTo>
                    <a:pt x="138" y="105"/>
                  </a:lnTo>
                  <a:lnTo>
                    <a:pt x="135" y="109"/>
                  </a:lnTo>
                  <a:lnTo>
                    <a:pt x="135" y="112"/>
                  </a:lnTo>
                  <a:lnTo>
                    <a:pt x="133" y="117"/>
                  </a:lnTo>
                  <a:lnTo>
                    <a:pt x="133" y="123"/>
                  </a:lnTo>
                  <a:lnTo>
                    <a:pt x="133" y="131"/>
                  </a:lnTo>
                  <a:lnTo>
                    <a:pt x="133" y="138"/>
                  </a:lnTo>
                  <a:lnTo>
                    <a:pt x="133" y="146"/>
                  </a:lnTo>
                  <a:lnTo>
                    <a:pt x="133" y="156"/>
                  </a:lnTo>
                  <a:lnTo>
                    <a:pt x="133" y="164"/>
                  </a:lnTo>
                  <a:lnTo>
                    <a:pt x="133" y="174"/>
                  </a:lnTo>
                  <a:lnTo>
                    <a:pt x="133" y="182"/>
                  </a:lnTo>
                  <a:lnTo>
                    <a:pt x="133" y="192"/>
                  </a:lnTo>
                  <a:lnTo>
                    <a:pt x="131" y="200"/>
                  </a:lnTo>
                  <a:lnTo>
                    <a:pt x="131" y="210"/>
                  </a:lnTo>
                  <a:lnTo>
                    <a:pt x="131" y="217"/>
                  </a:lnTo>
                  <a:lnTo>
                    <a:pt x="130" y="225"/>
                  </a:lnTo>
                  <a:lnTo>
                    <a:pt x="128" y="231"/>
                  </a:lnTo>
                  <a:lnTo>
                    <a:pt x="126" y="236"/>
                  </a:lnTo>
                  <a:lnTo>
                    <a:pt x="125" y="241"/>
                  </a:lnTo>
                  <a:lnTo>
                    <a:pt x="123" y="248"/>
                  </a:lnTo>
                  <a:lnTo>
                    <a:pt x="121" y="251"/>
                  </a:lnTo>
                  <a:lnTo>
                    <a:pt x="120" y="254"/>
                  </a:lnTo>
                  <a:lnTo>
                    <a:pt x="118" y="259"/>
                  </a:lnTo>
                  <a:lnTo>
                    <a:pt x="117" y="262"/>
                  </a:lnTo>
                  <a:lnTo>
                    <a:pt x="110" y="269"/>
                  </a:lnTo>
                  <a:lnTo>
                    <a:pt x="105" y="276"/>
                  </a:lnTo>
                  <a:lnTo>
                    <a:pt x="99" y="282"/>
                  </a:lnTo>
                  <a:lnTo>
                    <a:pt x="92" y="290"/>
                  </a:lnTo>
                  <a:lnTo>
                    <a:pt x="85" y="295"/>
                  </a:lnTo>
                  <a:lnTo>
                    <a:pt x="79" y="303"/>
                  </a:lnTo>
                  <a:lnTo>
                    <a:pt x="74" y="310"/>
                  </a:lnTo>
                  <a:lnTo>
                    <a:pt x="69" y="320"/>
                  </a:lnTo>
                  <a:lnTo>
                    <a:pt x="64" y="326"/>
                  </a:lnTo>
                  <a:lnTo>
                    <a:pt x="61" y="333"/>
                  </a:lnTo>
                  <a:lnTo>
                    <a:pt x="58" y="339"/>
                  </a:lnTo>
                  <a:lnTo>
                    <a:pt x="56" y="346"/>
                  </a:lnTo>
                  <a:lnTo>
                    <a:pt x="53" y="351"/>
                  </a:lnTo>
                  <a:lnTo>
                    <a:pt x="49" y="356"/>
                  </a:lnTo>
                  <a:lnTo>
                    <a:pt x="46" y="362"/>
                  </a:lnTo>
                  <a:lnTo>
                    <a:pt x="43" y="369"/>
                  </a:lnTo>
                  <a:lnTo>
                    <a:pt x="41" y="372"/>
                  </a:lnTo>
                  <a:lnTo>
                    <a:pt x="38" y="377"/>
                  </a:lnTo>
                  <a:lnTo>
                    <a:pt x="36" y="382"/>
                  </a:lnTo>
                  <a:lnTo>
                    <a:pt x="35" y="387"/>
                  </a:lnTo>
                  <a:lnTo>
                    <a:pt x="31" y="390"/>
                  </a:lnTo>
                  <a:lnTo>
                    <a:pt x="30" y="395"/>
                  </a:lnTo>
                  <a:lnTo>
                    <a:pt x="28" y="400"/>
                  </a:lnTo>
                  <a:lnTo>
                    <a:pt x="26" y="405"/>
                  </a:lnTo>
                  <a:lnTo>
                    <a:pt x="25" y="408"/>
                  </a:lnTo>
                  <a:lnTo>
                    <a:pt x="22" y="413"/>
                  </a:lnTo>
                  <a:lnTo>
                    <a:pt x="20" y="418"/>
                  </a:lnTo>
                  <a:lnTo>
                    <a:pt x="18" y="423"/>
                  </a:lnTo>
                  <a:lnTo>
                    <a:pt x="15" y="431"/>
                  </a:lnTo>
                  <a:lnTo>
                    <a:pt x="12" y="439"/>
                  </a:lnTo>
                  <a:lnTo>
                    <a:pt x="10" y="446"/>
                  </a:lnTo>
                  <a:lnTo>
                    <a:pt x="8" y="451"/>
                  </a:lnTo>
                  <a:lnTo>
                    <a:pt x="7" y="456"/>
                  </a:lnTo>
                  <a:lnTo>
                    <a:pt x="7" y="461"/>
                  </a:lnTo>
                  <a:lnTo>
                    <a:pt x="7" y="467"/>
                  </a:lnTo>
                  <a:lnTo>
                    <a:pt x="7" y="470"/>
                  </a:lnTo>
                  <a:lnTo>
                    <a:pt x="7" y="472"/>
                  </a:lnTo>
                  <a:lnTo>
                    <a:pt x="4" y="470"/>
                  </a:lnTo>
                  <a:lnTo>
                    <a:pt x="2" y="469"/>
                  </a:lnTo>
                  <a:lnTo>
                    <a:pt x="0" y="464"/>
                  </a:lnTo>
                  <a:lnTo>
                    <a:pt x="0" y="461"/>
                  </a:lnTo>
                  <a:lnTo>
                    <a:pt x="0" y="456"/>
                  </a:lnTo>
                  <a:lnTo>
                    <a:pt x="2" y="451"/>
                  </a:lnTo>
                  <a:lnTo>
                    <a:pt x="2" y="444"/>
                  </a:lnTo>
                  <a:lnTo>
                    <a:pt x="4" y="439"/>
                  </a:lnTo>
                  <a:lnTo>
                    <a:pt x="4" y="434"/>
                  </a:lnTo>
                  <a:lnTo>
                    <a:pt x="5" y="430"/>
                  </a:lnTo>
                  <a:lnTo>
                    <a:pt x="7" y="421"/>
                  </a:lnTo>
                  <a:lnTo>
                    <a:pt x="8" y="415"/>
                  </a:lnTo>
                  <a:lnTo>
                    <a:pt x="10" y="408"/>
                  </a:lnTo>
                  <a:lnTo>
                    <a:pt x="13" y="402"/>
                  </a:lnTo>
                  <a:lnTo>
                    <a:pt x="15" y="394"/>
                  </a:lnTo>
                  <a:lnTo>
                    <a:pt x="18" y="387"/>
                  </a:lnTo>
                  <a:lnTo>
                    <a:pt x="22" y="380"/>
                  </a:lnTo>
                  <a:lnTo>
                    <a:pt x="25" y="375"/>
                  </a:lnTo>
                  <a:lnTo>
                    <a:pt x="26" y="369"/>
                  </a:lnTo>
                  <a:lnTo>
                    <a:pt x="30" y="364"/>
                  </a:lnTo>
                  <a:lnTo>
                    <a:pt x="33" y="357"/>
                  </a:lnTo>
                  <a:lnTo>
                    <a:pt x="36" y="351"/>
                  </a:lnTo>
                  <a:lnTo>
                    <a:pt x="38" y="346"/>
                  </a:lnTo>
                  <a:lnTo>
                    <a:pt x="41" y="341"/>
                  </a:lnTo>
                  <a:lnTo>
                    <a:pt x="43" y="336"/>
                  </a:lnTo>
                  <a:lnTo>
                    <a:pt x="46" y="331"/>
                  </a:lnTo>
                  <a:lnTo>
                    <a:pt x="48" y="326"/>
                  </a:lnTo>
                  <a:lnTo>
                    <a:pt x="51" y="321"/>
                  </a:lnTo>
                  <a:lnTo>
                    <a:pt x="53" y="317"/>
                  </a:lnTo>
                  <a:lnTo>
                    <a:pt x="56" y="313"/>
                  </a:lnTo>
                  <a:lnTo>
                    <a:pt x="61" y="308"/>
                  </a:lnTo>
                  <a:lnTo>
                    <a:pt x="66" y="303"/>
                  </a:lnTo>
                  <a:lnTo>
                    <a:pt x="71" y="299"/>
                  </a:lnTo>
                  <a:lnTo>
                    <a:pt x="77" y="292"/>
                  </a:lnTo>
                  <a:lnTo>
                    <a:pt x="80" y="287"/>
                  </a:lnTo>
                  <a:lnTo>
                    <a:pt x="84" y="284"/>
                  </a:lnTo>
                  <a:lnTo>
                    <a:pt x="89" y="279"/>
                  </a:lnTo>
                  <a:lnTo>
                    <a:pt x="94" y="274"/>
                  </a:lnTo>
                  <a:lnTo>
                    <a:pt x="97" y="269"/>
                  </a:lnTo>
                  <a:lnTo>
                    <a:pt x="100" y="264"/>
                  </a:lnTo>
                  <a:lnTo>
                    <a:pt x="103" y="259"/>
                  </a:lnTo>
                  <a:lnTo>
                    <a:pt x="107" y="253"/>
                  </a:lnTo>
                  <a:lnTo>
                    <a:pt x="110" y="248"/>
                  </a:lnTo>
                  <a:lnTo>
                    <a:pt x="112" y="243"/>
                  </a:lnTo>
                  <a:lnTo>
                    <a:pt x="115" y="236"/>
                  </a:lnTo>
                  <a:lnTo>
                    <a:pt x="117" y="231"/>
                  </a:lnTo>
                  <a:lnTo>
                    <a:pt x="118" y="225"/>
                  </a:lnTo>
                  <a:lnTo>
                    <a:pt x="118" y="217"/>
                  </a:lnTo>
                  <a:lnTo>
                    <a:pt x="118" y="208"/>
                  </a:lnTo>
                  <a:lnTo>
                    <a:pt x="118" y="200"/>
                  </a:lnTo>
                  <a:lnTo>
                    <a:pt x="118" y="192"/>
                  </a:lnTo>
                  <a:lnTo>
                    <a:pt x="120" y="182"/>
                  </a:lnTo>
                  <a:lnTo>
                    <a:pt x="120" y="172"/>
                  </a:lnTo>
                  <a:lnTo>
                    <a:pt x="121" y="163"/>
                  </a:lnTo>
                  <a:lnTo>
                    <a:pt x="121" y="153"/>
                  </a:lnTo>
                  <a:lnTo>
                    <a:pt x="121" y="143"/>
                  </a:lnTo>
                  <a:lnTo>
                    <a:pt x="121" y="133"/>
                  </a:lnTo>
                  <a:lnTo>
                    <a:pt x="121" y="125"/>
                  </a:lnTo>
                  <a:lnTo>
                    <a:pt x="121" y="117"/>
                  </a:lnTo>
                  <a:lnTo>
                    <a:pt x="123" y="110"/>
                  </a:lnTo>
                  <a:lnTo>
                    <a:pt x="125" y="104"/>
                  </a:lnTo>
                  <a:lnTo>
                    <a:pt x="128" y="99"/>
                  </a:lnTo>
                  <a:lnTo>
                    <a:pt x="130" y="94"/>
                  </a:lnTo>
                  <a:lnTo>
                    <a:pt x="131" y="89"/>
                  </a:lnTo>
                  <a:lnTo>
                    <a:pt x="135" y="84"/>
                  </a:lnTo>
                  <a:lnTo>
                    <a:pt x="138" y="79"/>
                  </a:lnTo>
                  <a:lnTo>
                    <a:pt x="139" y="73"/>
                  </a:lnTo>
                  <a:lnTo>
                    <a:pt x="144" y="68"/>
                  </a:lnTo>
                  <a:lnTo>
                    <a:pt x="148" y="63"/>
                  </a:lnTo>
                  <a:lnTo>
                    <a:pt x="151" y="58"/>
                  </a:lnTo>
                  <a:lnTo>
                    <a:pt x="154" y="53"/>
                  </a:lnTo>
                  <a:lnTo>
                    <a:pt x="157" y="50"/>
                  </a:lnTo>
                  <a:lnTo>
                    <a:pt x="159" y="45"/>
                  </a:lnTo>
                  <a:lnTo>
                    <a:pt x="162" y="43"/>
                  </a:lnTo>
                  <a:lnTo>
                    <a:pt x="167" y="38"/>
                  </a:lnTo>
                  <a:lnTo>
                    <a:pt x="169" y="36"/>
                  </a:lnTo>
                  <a:lnTo>
                    <a:pt x="167" y="36"/>
                  </a:lnTo>
                  <a:lnTo>
                    <a:pt x="164" y="38"/>
                  </a:lnTo>
                  <a:lnTo>
                    <a:pt x="159" y="40"/>
                  </a:lnTo>
                  <a:lnTo>
                    <a:pt x="156" y="43"/>
                  </a:lnTo>
                  <a:lnTo>
                    <a:pt x="149" y="45"/>
                  </a:lnTo>
                  <a:lnTo>
                    <a:pt x="143" y="45"/>
                  </a:lnTo>
                  <a:lnTo>
                    <a:pt x="138" y="45"/>
                  </a:lnTo>
                  <a:lnTo>
                    <a:pt x="135" y="41"/>
                  </a:lnTo>
                  <a:lnTo>
                    <a:pt x="126" y="33"/>
                  </a:lnTo>
                  <a:lnTo>
                    <a:pt x="123" y="28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18" y="27"/>
                  </a:lnTo>
                  <a:lnTo>
                    <a:pt x="115" y="32"/>
                  </a:lnTo>
                  <a:lnTo>
                    <a:pt x="112" y="36"/>
                  </a:lnTo>
                  <a:lnTo>
                    <a:pt x="105" y="41"/>
                  </a:lnTo>
                  <a:lnTo>
                    <a:pt x="100" y="46"/>
                  </a:lnTo>
                  <a:lnTo>
                    <a:pt x="95" y="48"/>
                  </a:lnTo>
                  <a:lnTo>
                    <a:pt x="89" y="50"/>
                  </a:lnTo>
                  <a:lnTo>
                    <a:pt x="82" y="46"/>
                  </a:lnTo>
                  <a:lnTo>
                    <a:pt x="77" y="43"/>
                  </a:lnTo>
                  <a:lnTo>
                    <a:pt x="72" y="36"/>
                  </a:lnTo>
                  <a:lnTo>
                    <a:pt x="71" y="30"/>
                  </a:lnTo>
                  <a:lnTo>
                    <a:pt x="67" y="25"/>
                  </a:lnTo>
                  <a:lnTo>
                    <a:pt x="66" y="20"/>
                  </a:lnTo>
                  <a:lnTo>
                    <a:pt x="66" y="15"/>
                  </a:lnTo>
                  <a:lnTo>
                    <a:pt x="64" y="15"/>
                  </a:lnTo>
                  <a:lnTo>
                    <a:pt x="61" y="18"/>
                  </a:lnTo>
                  <a:lnTo>
                    <a:pt x="58" y="23"/>
                  </a:lnTo>
                  <a:lnTo>
                    <a:pt x="54" y="28"/>
                  </a:lnTo>
                  <a:lnTo>
                    <a:pt x="48" y="32"/>
                  </a:lnTo>
                  <a:lnTo>
                    <a:pt x="43" y="35"/>
                  </a:lnTo>
                  <a:lnTo>
                    <a:pt x="35" y="38"/>
                  </a:lnTo>
                  <a:lnTo>
                    <a:pt x="28" y="40"/>
                  </a:lnTo>
                  <a:lnTo>
                    <a:pt x="22" y="36"/>
                  </a:lnTo>
                  <a:lnTo>
                    <a:pt x="15" y="33"/>
                  </a:lnTo>
                  <a:lnTo>
                    <a:pt x="10" y="28"/>
                  </a:lnTo>
                  <a:lnTo>
                    <a:pt x="7" y="23"/>
                  </a:lnTo>
                  <a:lnTo>
                    <a:pt x="4" y="17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8" name="Freeform 92">
              <a:extLst>
                <a:ext uri="{FF2B5EF4-FFF2-40B4-BE49-F238E27FC236}">
                  <a16:creationId xmlns:a16="http://schemas.microsoft.com/office/drawing/2014/main" id="{94FC8827-246B-1031-B92E-F1E419718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5" y="3392488"/>
              <a:ext cx="131763" cy="26988"/>
            </a:xfrm>
            <a:custGeom>
              <a:avLst/>
              <a:gdLst>
                <a:gd name="T0" fmla="*/ 0 w 83"/>
                <a:gd name="T1" fmla="*/ 2147483647 h 17"/>
                <a:gd name="T2" fmla="*/ 2147483647 w 83"/>
                <a:gd name="T3" fmla="*/ 2147483647 h 17"/>
                <a:gd name="T4" fmla="*/ 2147483647 w 83"/>
                <a:gd name="T5" fmla="*/ 2147483647 h 17"/>
                <a:gd name="T6" fmla="*/ 2147483647 w 83"/>
                <a:gd name="T7" fmla="*/ 2147483647 h 17"/>
                <a:gd name="T8" fmla="*/ 2147483647 w 83"/>
                <a:gd name="T9" fmla="*/ 2147483647 h 17"/>
                <a:gd name="T10" fmla="*/ 2147483647 w 83"/>
                <a:gd name="T11" fmla="*/ 2147483647 h 17"/>
                <a:gd name="T12" fmla="*/ 2147483647 w 83"/>
                <a:gd name="T13" fmla="*/ 2147483647 h 17"/>
                <a:gd name="T14" fmla="*/ 2147483647 w 83"/>
                <a:gd name="T15" fmla="*/ 2147483647 h 17"/>
                <a:gd name="T16" fmla="*/ 2147483647 w 83"/>
                <a:gd name="T17" fmla="*/ 2147483647 h 17"/>
                <a:gd name="T18" fmla="*/ 2147483647 w 83"/>
                <a:gd name="T19" fmla="*/ 2147483647 h 17"/>
                <a:gd name="T20" fmla="*/ 2147483647 w 83"/>
                <a:gd name="T21" fmla="*/ 0 h 17"/>
                <a:gd name="T22" fmla="*/ 2147483647 w 83"/>
                <a:gd name="T23" fmla="*/ 0 h 17"/>
                <a:gd name="T24" fmla="*/ 2147483647 w 83"/>
                <a:gd name="T25" fmla="*/ 0 h 17"/>
                <a:gd name="T26" fmla="*/ 2147483647 w 83"/>
                <a:gd name="T27" fmla="*/ 0 h 17"/>
                <a:gd name="T28" fmla="*/ 2147483647 w 83"/>
                <a:gd name="T29" fmla="*/ 0 h 17"/>
                <a:gd name="T30" fmla="*/ 2147483647 w 83"/>
                <a:gd name="T31" fmla="*/ 0 h 17"/>
                <a:gd name="T32" fmla="*/ 2147483647 w 83"/>
                <a:gd name="T33" fmla="*/ 0 h 17"/>
                <a:gd name="T34" fmla="*/ 2147483647 w 83"/>
                <a:gd name="T35" fmla="*/ 2147483647 h 17"/>
                <a:gd name="T36" fmla="*/ 2147483647 w 83"/>
                <a:gd name="T37" fmla="*/ 2147483647 h 17"/>
                <a:gd name="T38" fmla="*/ 2147483647 w 83"/>
                <a:gd name="T39" fmla="*/ 2147483647 h 17"/>
                <a:gd name="T40" fmla="*/ 2147483647 w 83"/>
                <a:gd name="T41" fmla="*/ 2147483647 h 17"/>
                <a:gd name="T42" fmla="*/ 2147483647 w 83"/>
                <a:gd name="T43" fmla="*/ 2147483647 h 17"/>
                <a:gd name="T44" fmla="*/ 2147483647 w 83"/>
                <a:gd name="T45" fmla="*/ 2147483647 h 17"/>
                <a:gd name="T46" fmla="*/ 2147483647 w 83"/>
                <a:gd name="T47" fmla="*/ 2147483647 h 17"/>
                <a:gd name="T48" fmla="*/ 2147483647 w 83"/>
                <a:gd name="T49" fmla="*/ 2147483647 h 17"/>
                <a:gd name="T50" fmla="*/ 2147483647 w 83"/>
                <a:gd name="T51" fmla="*/ 2147483647 h 17"/>
                <a:gd name="T52" fmla="*/ 2147483647 w 83"/>
                <a:gd name="T53" fmla="*/ 2147483647 h 17"/>
                <a:gd name="T54" fmla="*/ 2147483647 w 83"/>
                <a:gd name="T55" fmla="*/ 2147483647 h 17"/>
                <a:gd name="T56" fmla="*/ 2147483647 w 83"/>
                <a:gd name="T57" fmla="*/ 2147483647 h 17"/>
                <a:gd name="T58" fmla="*/ 2147483647 w 83"/>
                <a:gd name="T59" fmla="*/ 2147483647 h 17"/>
                <a:gd name="T60" fmla="*/ 2147483647 w 83"/>
                <a:gd name="T61" fmla="*/ 2147483647 h 17"/>
                <a:gd name="T62" fmla="*/ 2147483647 w 83"/>
                <a:gd name="T63" fmla="*/ 2147483647 h 17"/>
                <a:gd name="T64" fmla="*/ 2147483647 w 83"/>
                <a:gd name="T65" fmla="*/ 2147483647 h 17"/>
                <a:gd name="T66" fmla="*/ 2147483647 w 83"/>
                <a:gd name="T67" fmla="*/ 2147483647 h 17"/>
                <a:gd name="T68" fmla="*/ 2147483647 w 83"/>
                <a:gd name="T69" fmla="*/ 2147483647 h 17"/>
                <a:gd name="T70" fmla="*/ 2147483647 w 83"/>
                <a:gd name="T71" fmla="*/ 2147483647 h 17"/>
                <a:gd name="T72" fmla="*/ 0 w 83"/>
                <a:gd name="T73" fmla="*/ 2147483647 h 17"/>
                <a:gd name="T74" fmla="*/ 0 w 83"/>
                <a:gd name="T75" fmla="*/ 2147483647 h 17"/>
                <a:gd name="T76" fmla="*/ 0 w 83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17"/>
                <a:gd name="T119" fmla="*/ 83 w 83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17">
                  <a:moveTo>
                    <a:pt x="0" y="7"/>
                  </a:moveTo>
                  <a:lnTo>
                    <a:pt x="1" y="5"/>
                  </a:lnTo>
                  <a:lnTo>
                    <a:pt x="5" y="5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21" y="4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80" y="7"/>
                  </a:lnTo>
                  <a:lnTo>
                    <a:pt x="77" y="7"/>
                  </a:lnTo>
                  <a:lnTo>
                    <a:pt x="72" y="9"/>
                  </a:lnTo>
                  <a:lnTo>
                    <a:pt x="65" y="9"/>
                  </a:lnTo>
                  <a:lnTo>
                    <a:pt x="60" y="9"/>
                  </a:lnTo>
                  <a:lnTo>
                    <a:pt x="54" y="10"/>
                  </a:lnTo>
                  <a:lnTo>
                    <a:pt x="47" y="12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39" name="Freeform 94">
              <a:extLst>
                <a:ext uri="{FF2B5EF4-FFF2-40B4-BE49-F238E27FC236}">
                  <a16:creationId xmlns:a16="http://schemas.microsoft.com/office/drawing/2014/main" id="{061A7977-90C9-BF61-CDFD-9ED5173E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3790950"/>
              <a:ext cx="122238" cy="111125"/>
            </a:xfrm>
            <a:custGeom>
              <a:avLst/>
              <a:gdLst>
                <a:gd name="T0" fmla="*/ 2147483647 w 77"/>
                <a:gd name="T1" fmla="*/ 2147483647 h 70"/>
                <a:gd name="T2" fmla="*/ 2147483647 w 77"/>
                <a:gd name="T3" fmla="*/ 2147483647 h 70"/>
                <a:gd name="T4" fmla="*/ 2147483647 w 77"/>
                <a:gd name="T5" fmla="*/ 2147483647 h 70"/>
                <a:gd name="T6" fmla="*/ 2147483647 w 77"/>
                <a:gd name="T7" fmla="*/ 2147483647 h 70"/>
                <a:gd name="T8" fmla="*/ 2147483647 w 77"/>
                <a:gd name="T9" fmla="*/ 2147483647 h 70"/>
                <a:gd name="T10" fmla="*/ 2147483647 w 77"/>
                <a:gd name="T11" fmla="*/ 2147483647 h 70"/>
                <a:gd name="T12" fmla="*/ 2147483647 w 77"/>
                <a:gd name="T13" fmla="*/ 2147483647 h 70"/>
                <a:gd name="T14" fmla="*/ 2147483647 w 77"/>
                <a:gd name="T15" fmla="*/ 2147483647 h 70"/>
                <a:gd name="T16" fmla="*/ 2147483647 w 77"/>
                <a:gd name="T17" fmla="*/ 2147483647 h 70"/>
                <a:gd name="T18" fmla="*/ 2147483647 w 77"/>
                <a:gd name="T19" fmla="*/ 2147483647 h 70"/>
                <a:gd name="T20" fmla="*/ 2147483647 w 77"/>
                <a:gd name="T21" fmla="*/ 2147483647 h 70"/>
                <a:gd name="T22" fmla="*/ 2147483647 w 77"/>
                <a:gd name="T23" fmla="*/ 2147483647 h 70"/>
                <a:gd name="T24" fmla="*/ 2147483647 w 77"/>
                <a:gd name="T25" fmla="*/ 2147483647 h 70"/>
                <a:gd name="T26" fmla="*/ 2147483647 w 77"/>
                <a:gd name="T27" fmla="*/ 2147483647 h 70"/>
                <a:gd name="T28" fmla="*/ 2147483647 w 77"/>
                <a:gd name="T29" fmla="*/ 2147483647 h 70"/>
                <a:gd name="T30" fmla="*/ 2147483647 w 77"/>
                <a:gd name="T31" fmla="*/ 2147483647 h 70"/>
                <a:gd name="T32" fmla="*/ 2147483647 w 77"/>
                <a:gd name="T33" fmla="*/ 2147483647 h 70"/>
                <a:gd name="T34" fmla="*/ 2147483647 w 77"/>
                <a:gd name="T35" fmla="*/ 2147483647 h 70"/>
                <a:gd name="T36" fmla="*/ 2147483647 w 77"/>
                <a:gd name="T37" fmla="*/ 2147483647 h 70"/>
                <a:gd name="T38" fmla="*/ 2147483647 w 77"/>
                <a:gd name="T39" fmla="*/ 2147483647 h 70"/>
                <a:gd name="T40" fmla="*/ 2147483647 w 77"/>
                <a:gd name="T41" fmla="*/ 2147483647 h 70"/>
                <a:gd name="T42" fmla="*/ 2147483647 w 77"/>
                <a:gd name="T43" fmla="*/ 0 h 70"/>
                <a:gd name="T44" fmla="*/ 2147483647 w 77"/>
                <a:gd name="T45" fmla="*/ 2147483647 h 70"/>
                <a:gd name="T46" fmla="*/ 2147483647 w 77"/>
                <a:gd name="T47" fmla="*/ 2147483647 h 70"/>
                <a:gd name="T48" fmla="*/ 2147483647 w 77"/>
                <a:gd name="T49" fmla="*/ 2147483647 h 70"/>
                <a:gd name="T50" fmla="*/ 2147483647 w 77"/>
                <a:gd name="T51" fmla="*/ 2147483647 h 70"/>
                <a:gd name="T52" fmla="*/ 2147483647 w 77"/>
                <a:gd name="T53" fmla="*/ 2147483647 h 70"/>
                <a:gd name="T54" fmla="*/ 2147483647 w 77"/>
                <a:gd name="T55" fmla="*/ 2147483647 h 70"/>
                <a:gd name="T56" fmla="*/ 2147483647 w 77"/>
                <a:gd name="T57" fmla="*/ 2147483647 h 70"/>
                <a:gd name="T58" fmla="*/ 2147483647 w 77"/>
                <a:gd name="T59" fmla="*/ 2147483647 h 70"/>
                <a:gd name="T60" fmla="*/ 2147483647 w 77"/>
                <a:gd name="T61" fmla="*/ 2147483647 h 70"/>
                <a:gd name="T62" fmla="*/ 2147483647 w 77"/>
                <a:gd name="T63" fmla="*/ 2147483647 h 70"/>
                <a:gd name="T64" fmla="*/ 2147483647 w 77"/>
                <a:gd name="T65" fmla="*/ 2147483647 h 70"/>
                <a:gd name="T66" fmla="*/ 2147483647 w 77"/>
                <a:gd name="T67" fmla="*/ 2147483647 h 70"/>
                <a:gd name="T68" fmla="*/ 2147483647 w 77"/>
                <a:gd name="T69" fmla="*/ 2147483647 h 70"/>
                <a:gd name="T70" fmla="*/ 2147483647 w 77"/>
                <a:gd name="T71" fmla="*/ 2147483647 h 70"/>
                <a:gd name="T72" fmla="*/ 2147483647 w 77"/>
                <a:gd name="T73" fmla="*/ 2147483647 h 70"/>
                <a:gd name="T74" fmla="*/ 2147483647 w 77"/>
                <a:gd name="T75" fmla="*/ 2147483647 h 70"/>
                <a:gd name="T76" fmla="*/ 2147483647 w 77"/>
                <a:gd name="T77" fmla="*/ 2147483647 h 70"/>
                <a:gd name="T78" fmla="*/ 2147483647 w 77"/>
                <a:gd name="T79" fmla="*/ 2147483647 h 70"/>
                <a:gd name="T80" fmla="*/ 2147483647 w 77"/>
                <a:gd name="T81" fmla="*/ 2147483647 h 70"/>
                <a:gd name="T82" fmla="*/ 2147483647 w 77"/>
                <a:gd name="T83" fmla="*/ 2147483647 h 70"/>
                <a:gd name="T84" fmla="*/ 2147483647 w 77"/>
                <a:gd name="T85" fmla="*/ 2147483647 h 70"/>
                <a:gd name="T86" fmla="*/ 2147483647 w 77"/>
                <a:gd name="T87" fmla="*/ 2147483647 h 70"/>
                <a:gd name="T88" fmla="*/ 2147483647 w 77"/>
                <a:gd name="T89" fmla="*/ 2147483647 h 70"/>
                <a:gd name="T90" fmla="*/ 2147483647 w 77"/>
                <a:gd name="T91" fmla="*/ 2147483647 h 70"/>
                <a:gd name="T92" fmla="*/ 0 w 77"/>
                <a:gd name="T93" fmla="*/ 2147483647 h 70"/>
                <a:gd name="T94" fmla="*/ 2147483647 w 77"/>
                <a:gd name="T95" fmla="*/ 2147483647 h 70"/>
                <a:gd name="T96" fmla="*/ 2147483647 w 77"/>
                <a:gd name="T97" fmla="*/ 2147483647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7"/>
                <a:gd name="T148" fmla="*/ 0 h 70"/>
                <a:gd name="T149" fmla="*/ 77 w 7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7" h="70">
                  <a:moveTo>
                    <a:pt x="8" y="47"/>
                  </a:moveTo>
                  <a:lnTo>
                    <a:pt x="8" y="49"/>
                  </a:lnTo>
                  <a:lnTo>
                    <a:pt x="11" y="52"/>
                  </a:lnTo>
                  <a:lnTo>
                    <a:pt x="14" y="57"/>
                  </a:lnTo>
                  <a:lnTo>
                    <a:pt x="19" y="62"/>
                  </a:lnTo>
                  <a:lnTo>
                    <a:pt x="24" y="65"/>
                  </a:lnTo>
                  <a:lnTo>
                    <a:pt x="31" y="69"/>
                  </a:lnTo>
                  <a:lnTo>
                    <a:pt x="36" y="70"/>
                  </a:lnTo>
                  <a:lnTo>
                    <a:pt x="41" y="70"/>
                  </a:lnTo>
                  <a:lnTo>
                    <a:pt x="46" y="67"/>
                  </a:lnTo>
                  <a:lnTo>
                    <a:pt x="46" y="64"/>
                  </a:lnTo>
                  <a:lnTo>
                    <a:pt x="46" y="61"/>
                  </a:lnTo>
                  <a:lnTo>
                    <a:pt x="46" y="59"/>
                  </a:lnTo>
                  <a:lnTo>
                    <a:pt x="46" y="61"/>
                  </a:lnTo>
                  <a:lnTo>
                    <a:pt x="49" y="62"/>
                  </a:lnTo>
                  <a:lnTo>
                    <a:pt x="54" y="62"/>
                  </a:lnTo>
                  <a:lnTo>
                    <a:pt x="59" y="61"/>
                  </a:lnTo>
                  <a:lnTo>
                    <a:pt x="62" y="56"/>
                  </a:lnTo>
                  <a:lnTo>
                    <a:pt x="64" y="51"/>
                  </a:lnTo>
                  <a:lnTo>
                    <a:pt x="62" y="47"/>
                  </a:lnTo>
                  <a:lnTo>
                    <a:pt x="62" y="46"/>
                  </a:lnTo>
                  <a:lnTo>
                    <a:pt x="65" y="46"/>
                  </a:lnTo>
                  <a:lnTo>
                    <a:pt x="68" y="46"/>
                  </a:lnTo>
                  <a:lnTo>
                    <a:pt x="72" y="46"/>
                  </a:lnTo>
                  <a:lnTo>
                    <a:pt x="73" y="44"/>
                  </a:lnTo>
                  <a:lnTo>
                    <a:pt x="75" y="41"/>
                  </a:lnTo>
                  <a:lnTo>
                    <a:pt x="77" y="36"/>
                  </a:lnTo>
                  <a:lnTo>
                    <a:pt x="75" y="33"/>
                  </a:lnTo>
                  <a:lnTo>
                    <a:pt x="73" y="33"/>
                  </a:lnTo>
                  <a:lnTo>
                    <a:pt x="73" y="36"/>
                  </a:lnTo>
                  <a:lnTo>
                    <a:pt x="72" y="39"/>
                  </a:lnTo>
                  <a:lnTo>
                    <a:pt x="70" y="42"/>
                  </a:lnTo>
                  <a:lnTo>
                    <a:pt x="65" y="42"/>
                  </a:lnTo>
                  <a:lnTo>
                    <a:pt x="60" y="41"/>
                  </a:lnTo>
                  <a:lnTo>
                    <a:pt x="59" y="38"/>
                  </a:lnTo>
                  <a:lnTo>
                    <a:pt x="55" y="33"/>
                  </a:lnTo>
                  <a:lnTo>
                    <a:pt x="50" y="26"/>
                  </a:lnTo>
                  <a:lnTo>
                    <a:pt x="47" y="18"/>
                  </a:lnTo>
                  <a:lnTo>
                    <a:pt x="42" y="11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6" y="15"/>
                  </a:lnTo>
                  <a:lnTo>
                    <a:pt x="41" y="21"/>
                  </a:lnTo>
                  <a:lnTo>
                    <a:pt x="46" y="28"/>
                  </a:lnTo>
                  <a:lnTo>
                    <a:pt x="49" y="34"/>
                  </a:lnTo>
                  <a:lnTo>
                    <a:pt x="54" y="41"/>
                  </a:lnTo>
                  <a:lnTo>
                    <a:pt x="57" y="46"/>
                  </a:lnTo>
                  <a:lnTo>
                    <a:pt x="59" y="47"/>
                  </a:lnTo>
                  <a:lnTo>
                    <a:pt x="57" y="49"/>
                  </a:lnTo>
                  <a:lnTo>
                    <a:pt x="57" y="52"/>
                  </a:lnTo>
                  <a:lnTo>
                    <a:pt x="55" y="56"/>
                  </a:lnTo>
                  <a:lnTo>
                    <a:pt x="54" y="57"/>
                  </a:lnTo>
                  <a:lnTo>
                    <a:pt x="50" y="56"/>
                  </a:lnTo>
                  <a:lnTo>
                    <a:pt x="46" y="51"/>
                  </a:lnTo>
                  <a:lnTo>
                    <a:pt x="39" y="46"/>
                  </a:lnTo>
                  <a:lnTo>
                    <a:pt x="32" y="39"/>
                  </a:lnTo>
                  <a:lnTo>
                    <a:pt x="24" y="33"/>
                  </a:lnTo>
                  <a:lnTo>
                    <a:pt x="18" y="28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3" y="29"/>
                  </a:lnTo>
                  <a:lnTo>
                    <a:pt x="16" y="33"/>
                  </a:lnTo>
                  <a:lnTo>
                    <a:pt x="23" y="38"/>
                  </a:lnTo>
                  <a:lnTo>
                    <a:pt x="26" y="42"/>
                  </a:lnTo>
                  <a:lnTo>
                    <a:pt x="31" y="47"/>
                  </a:lnTo>
                  <a:lnTo>
                    <a:pt x="34" y="51"/>
                  </a:lnTo>
                  <a:lnTo>
                    <a:pt x="36" y="52"/>
                  </a:lnTo>
                  <a:lnTo>
                    <a:pt x="37" y="56"/>
                  </a:lnTo>
                  <a:lnTo>
                    <a:pt x="39" y="61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65"/>
                  </a:lnTo>
                  <a:lnTo>
                    <a:pt x="32" y="64"/>
                  </a:lnTo>
                  <a:lnTo>
                    <a:pt x="28" y="61"/>
                  </a:lnTo>
                  <a:lnTo>
                    <a:pt x="24" y="57"/>
                  </a:lnTo>
                  <a:lnTo>
                    <a:pt x="19" y="52"/>
                  </a:lnTo>
                  <a:lnTo>
                    <a:pt x="14" y="49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5" y="39"/>
                  </a:lnTo>
                  <a:lnTo>
                    <a:pt x="3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3" y="42"/>
                  </a:lnTo>
                  <a:lnTo>
                    <a:pt x="5" y="46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0" name="Freeform 95">
              <a:extLst>
                <a:ext uri="{FF2B5EF4-FFF2-40B4-BE49-F238E27FC236}">
                  <a16:creationId xmlns:a16="http://schemas.microsoft.com/office/drawing/2014/main" id="{45EFCBCF-D662-412C-2B71-F45AC484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925" y="3778250"/>
              <a:ext cx="101600" cy="160338"/>
            </a:xfrm>
            <a:custGeom>
              <a:avLst/>
              <a:gdLst>
                <a:gd name="T0" fmla="*/ 2147483647 w 64"/>
                <a:gd name="T1" fmla="*/ 2147483647 h 101"/>
                <a:gd name="T2" fmla="*/ 2147483647 w 64"/>
                <a:gd name="T3" fmla="*/ 2147483647 h 101"/>
                <a:gd name="T4" fmla="*/ 2147483647 w 64"/>
                <a:gd name="T5" fmla="*/ 2147483647 h 101"/>
                <a:gd name="T6" fmla="*/ 2147483647 w 64"/>
                <a:gd name="T7" fmla="*/ 2147483647 h 101"/>
                <a:gd name="T8" fmla="*/ 2147483647 w 64"/>
                <a:gd name="T9" fmla="*/ 2147483647 h 101"/>
                <a:gd name="T10" fmla="*/ 2147483647 w 64"/>
                <a:gd name="T11" fmla="*/ 2147483647 h 101"/>
                <a:gd name="T12" fmla="*/ 2147483647 w 64"/>
                <a:gd name="T13" fmla="*/ 2147483647 h 101"/>
                <a:gd name="T14" fmla="*/ 2147483647 w 64"/>
                <a:gd name="T15" fmla="*/ 2147483647 h 101"/>
                <a:gd name="T16" fmla="*/ 2147483647 w 64"/>
                <a:gd name="T17" fmla="*/ 2147483647 h 101"/>
                <a:gd name="T18" fmla="*/ 2147483647 w 64"/>
                <a:gd name="T19" fmla="*/ 2147483647 h 101"/>
                <a:gd name="T20" fmla="*/ 0 w 64"/>
                <a:gd name="T21" fmla="*/ 2147483647 h 101"/>
                <a:gd name="T22" fmla="*/ 0 w 64"/>
                <a:gd name="T23" fmla="*/ 2147483647 h 101"/>
                <a:gd name="T24" fmla="*/ 2147483647 w 64"/>
                <a:gd name="T25" fmla="*/ 2147483647 h 101"/>
                <a:gd name="T26" fmla="*/ 2147483647 w 64"/>
                <a:gd name="T27" fmla="*/ 2147483647 h 101"/>
                <a:gd name="T28" fmla="*/ 2147483647 w 64"/>
                <a:gd name="T29" fmla="*/ 2147483647 h 101"/>
                <a:gd name="T30" fmla="*/ 2147483647 w 64"/>
                <a:gd name="T31" fmla="*/ 2147483647 h 101"/>
                <a:gd name="T32" fmla="*/ 2147483647 w 64"/>
                <a:gd name="T33" fmla="*/ 2147483647 h 101"/>
                <a:gd name="T34" fmla="*/ 2147483647 w 64"/>
                <a:gd name="T35" fmla="*/ 2147483647 h 101"/>
                <a:gd name="T36" fmla="*/ 2147483647 w 64"/>
                <a:gd name="T37" fmla="*/ 2147483647 h 101"/>
                <a:gd name="T38" fmla="*/ 2147483647 w 64"/>
                <a:gd name="T39" fmla="*/ 2147483647 h 101"/>
                <a:gd name="T40" fmla="*/ 2147483647 w 64"/>
                <a:gd name="T41" fmla="*/ 2147483647 h 101"/>
                <a:gd name="T42" fmla="*/ 2147483647 w 64"/>
                <a:gd name="T43" fmla="*/ 2147483647 h 101"/>
                <a:gd name="T44" fmla="*/ 2147483647 w 64"/>
                <a:gd name="T45" fmla="*/ 2147483647 h 101"/>
                <a:gd name="T46" fmla="*/ 2147483647 w 64"/>
                <a:gd name="T47" fmla="*/ 0 h 101"/>
                <a:gd name="T48" fmla="*/ 2147483647 w 64"/>
                <a:gd name="T49" fmla="*/ 2147483647 h 101"/>
                <a:gd name="T50" fmla="*/ 2147483647 w 64"/>
                <a:gd name="T51" fmla="*/ 2147483647 h 101"/>
                <a:gd name="T52" fmla="*/ 2147483647 w 64"/>
                <a:gd name="T53" fmla="*/ 2147483647 h 101"/>
                <a:gd name="T54" fmla="*/ 2147483647 w 64"/>
                <a:gd name="T55" fmla="*/ 2147483647 h 101"/>
                <a:gd name="T56" fmla="*/ 2147483647 w 64"/>
                <a:gd name="T57" fmla="*/ 2147483647 h 101"/>
                <a:gd name="T58" fmla="*/ 2147483647 w 64"/>
                <a:gd name="T59" fmla="*/ 2147483647 h 101"/>
                <a:gd name="T60" fmla="*/ 2147483647 w 64"/>
                <a:gd name="T61" fmla="*/ 2147483647 h 101"/>
                <a:gd name="T62" fmla="*/ 2147483647 w 64"/>
                <a:gd name="T63" fmla="*/ 2147483647 h 101"/>
                <a:gd name="T64" fmla="*/ 2147483647 w 64"/>
                <a:gd name="T65" fmla="*/ 2147483647 h 101"/>
                <a:gd name="T66" fmla="*/ 2147483647 w 64"/>
                <a:gd name="T67" fmla="*/ 2147483647 h 101"/>
                <a:gd name="T68" fmla="*/ 2147483647 w 64"/>
                <a:gd name="T69" fmla="*/ 2147483647 h 101"/>
                <a:gd name="T70" fmla="*/ 2147483647 w 64"/>
                <a:gd name="T71" fmla="*/ 2147483647 h 101"/>
                <a:gd name="T72" fmla="*/ 2147483647 w 64"/>
                <a:gd name="T73" fmla="*/ 2147483647 h 101"/>
                <a:gd name="T74" fmla="*/ 2147483647 w 64"/>
                <a:gd name="T75" fmla="*/ 2147483647 h 101"/>
                <a:gd name="T76" fmla="*/ 2147483647 w 64"/>
                <a:gd name="T77" fmla="*/ 2147483647 h 101"/>
                <a:gd name="T78" fmla="*/ 2147483647 w 64"/>
                <a:gd name="T79" fmla="*/ 2147483647 h 101"/>
                <a:gd name="T80" fmla="*/ 2147483647 w 64"/>
                <a:gd name="T81" fmla="*/ 2147483647 h 101"/>
                <a:gd name="T82" fmla="*/ 2147483647 w 64"/>
                <a:gd name="T83" fmla="*/ 2147483647 h 101"/>
                <a:gd name="T84" fmla="*/ 2147483647 w 64"/>
                <a:gd name="T85" fmla="*/ 2147483647 h 101"/>
                <a:gd name="T86" fmla="*/ 2147483647 w 64"/>
                <a:gd name="T87" fmla="*/ 2147483647 h 101"/>
                <a:gd name="T88" fmla="*/ 2147483647 w 64"/>
                <a:gd name="T89" fmla="*/ 2147483647 h 101"/>
                <a:gd name="T90" fmla="*/ 2147483647 w 64"/>
                <a:gd name="T91" fmla="*/ 2147483647 h 101"/>
                <a:gd name="T92" fmla="*/ 2147483647 w 64"/>
                <a:gd name="T93" fmla="*/ 2147483647 h 101"/>
                <a:gd name="T94" fmla="*/ 2147483647 w 64"/>
                <a:gd name="T95" fmla="*/ 2147483647 h 101"/>
                <a:gd name="T96" fmla="*/ 2147483647 w 64"/>
                <a:gd name="T97" fmla="*/ 2147483647 h 101"/>
                <a:gd name="T98" fmla="*/ 2147483647 w 64"/>
                <a:gd name="T99" fmla="*/ 2147483647 h 101"/>
                <a:gd name="T100" fmla="*/ 2147483647 w 64"/>
                <a:gd name="T101" fmla="*/ 2147483647 h 1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4"/>
                <a:gd name="T154" fmla="*/ 0 h 101"/>
                <a:gd name="T155" fmla="*/ 64 w 64"/>
                <a:gd name="T156" fmla="*/ 101 h 1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4" h="101">
                  <a:moveTo>
                    <a:pt x="22" y="52"/>
                  </a:moveTo>
                  <a:lnTo>
                    <a:pt x="22" y="54"/>
                  </a:lnTo>
                  <a:lnTo>
                    <a:pt x="25" y="59"/>
                  </a:lnTo>
                  <a:lnTo>
                    <a:pt x="27" y="64"/>
                  </a:lnTo>
                  <a:lnTo>
                    <a:pt x="30" y="72"/>
                  </a:lnTo>
                  <a:lnTo>
                    <a:pt x="31" y="77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6" y="91"/>
                  </a:lnTo>
                  <a:lnTo>
                    <a:pt x="35" y="96"/>
                  </a:lnTo>
                  <a:lnTo>
                    <a:pt x="30" y="100"/>
                  </a:lnTo>
                  <a:lnTo>
                    <a:pt x="25" y="101"/>
                  </a:lnTo>
                  <a:lnTo>
                    <a:pt x="22" y="101"/>
                  </a:lnTo>
                  <a:lnTo>
                    <a:pt x="18" y="98"/>
                  </a:lnTo>
                  <a:lnTo>
                    <a:pt x="17" y="95"/>
                  </a:lnTo>
                  <a:lnTo>
                    <a:pt x="13" y="90"/>
                  </a:lnTo>
                  <a:lnTo>
                    <a:pt x="10" y="85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4" y="70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4" y="44"/>
                  </a:lnTo>
                  <a:lnTo>
                    <a:pt x="5" y="41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2" y="39"/>
                  </a:lnTo>
                  <a:lnTo>
                    <a:pt x="12" y="37"/>
                  </a:lnTo>
                  <a:lnTo>
                    <a:pt x="13" y="36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7" y="26"/>
                  </a:lnTo>
                  <a:lnTo>
                    <a:pt x="27" y="23"/>
                  </a:lnTo>
                  <a:lnTo>
                    <a:pt x="28" y="18"/>
                  </a:lnTo>
                  <a:lnTo>
                    <a:pt x="31" y="14"/>
                  </a:lnTo>
                  <a:lnTo>
                    <a:pt x="35" y="13"/>
                  </a:lnTo>
                  <a:lnTo>
                    <a:pt x="40" y="11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9" y="5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1" y="1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6" y="6"/>
                  </a:lnTo>
                  <a:lnTo>
                    <a:pt x="49" y="10"/>
                  </a:lnTo>
                  <a:lnTo>
                    <a:pt x="49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3" y="16"/>
                  </a:lnTo>
                  <a:lnTo>
                    <a:pt x="38" y="16"/>
                  </a:lnTo>
                  <a:lnTo>
                    <a:pt x="35" y="19"/>
                  </a:lnTo>
                  <a:lnTo>
                    <a:pt x="31" y="23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30" y="32"/>
                  </a:lnTo>
                  <a:lnTo>
                    <a:pt x="27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17" y="44"/>
                  </a:lnTo>
                  <a:lnTo>
                    <a:pt x="15" y="44"/>
                  </a:lnTo>
                  <a:lnTo>
                    <a:pt x="12" y="44"/>
                  </a:lnTo>
                  <a:lnTo>
                    <a:pt x="7" y="44"/>
                  </a:lnTo>
                  <a:lnTo>
                    <a:pt x="7" y="47"/>
                  </a:lnTo>
                  <a:lnTo>
                    <a:pt x="5" y="50"/>
                  </a:lnTo>
                  <a:lnTo>
                    <a:pt x="5" y="55"/>
                  </a:lnTo>
                  <a:lnTo>
                    <a:pt x="5" y="62"/>
                  </a:lnTo>
                  <a:lnTo>
                    <a:pt x="7" y="67"/>
                  </a:lnTo>
                  <a:lnTo>
                    <a:pt x="7" y="69"/>
                  </a:lnTo>
                  <a:lnTo>
                    <a:pt x="10" y="73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2" y="90"/>
                  </a:lnTo>
                  <a:lnTo>
                    <a:pt x="23" y="93"/>
                  </a:lnTo>
                  <a:lnTo>
                    <a:pt x="25" y="96"/>
                  </a:lnTo>
                  <a:lnTo>
                    <a:pt x="28" y="95"/>
                  </a:lnTo>
                  <a:lnTo>
                    <a:pt x="31" y="91"/>
                  </a:lnTo>
                  <a:lnTo>
                    <a:pt x="30" y="88"/>
                  </a:lnTo>
                  <a:lnTo>
                    <a:pt x="30" y="85"/>
                  </a:lnTo>
                  <a:lnTo>
                    <a:pt x="28" y="80"/>
                  </a:lnTo>
                  <a:lnTo>
                    <a:pt x="27" y="77"/>
                  </a:lnTo>
                  <a:lnTo>
                    <a:pt x="25" y="72"/>
                  </a:lnTo>
                  <a:lnTo>
                    <a:pt x="25" y="67"/>
                  </a:lnTo>
                  <a:lnTo>
                    <a:pt x="23" y="64"/>
                  </a:lnTo>
                  <a:lnTo>
                    <a:pt x="23" y="62"/>
                  </a:lnTo>
                  <a:lnTo>
                    <a:pt x="20" y="59"/>
                  </a:lnTo>
                  <a:lnTo>
                    <a:pt x="18" y="54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1" name="Freeform 96">
              <a:extLst>
                <a:ext uri="{FF2B5EF4-FFF2-40B4-BE49-F238E27FC236}">
                  <a16:creationId xmlns:a16="http://schemas.microsoft.com/office/drawing/2014/main" id="{6709D45F-5238-5AC7-2730-08B52C30D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850" y="3219450"/>
              <a:ext cx="58738" cy="53975"/>
            </a:xfrm>
            <a:custGeom>
              <a:avLst/>
              <a:gdLst>
                <a:gd name="T0" fmla="*/ 2147483647 w 37"/>
                <a:gd name="T1" fmla="*/ 2147483647 h 34"/>
                <a:gd name="T2" fmla="*/ 2147483647 w 37"/>
                <a:gd name="T3" fmla="*/ 2147483647 h 34"/>
                <a:gd name="T4" fmla="*/ 0 w 37"/>
                <a:gd name="T5" fmla="*/ 2147483647 h 34"/>
                <a:gd name="T6" fmla="*/ 0 w 37"/>
                <a:gd name="T7" fmla="*/ 2147483647 h 34"/>
                <a:gd name="T8" fmla="*/ 0 w 37"/>
                <a:gd name="T9" fmla="*/ 2147483647 h 34"/>
                <a:gd name="T10" fmla="*/ 2147483647 w 37"/>
                <a:gd name="T11" fmla="*/ 2147483647 h 34"/>
                <a:gd name="T12" fmla="*/ 2147483647 w 37"/>
                <a:gd name="T13" fmla="*/ 2147483647 h 34"/>
                <a:gd name="T14" fmla="*/ 2147483647 w 37"/>
                <a:gd name="T15" fmla="*/ 2147483647 h 34"/>
                <a:gd name="T16" fmla="*/ 2147483647 w 37"/>
                <a:gd name="T17" fmla="*/ 2147483647 h 34"/>
                <a:gd name="T18" fmla="*/ 2147483647 w 37"/>
                <a:gd name="T19" fmla="*/ 2147483647 h 34"/>
                <a:gd name="T20" fmla="*/ 2147483647 w 37"/>
                <a:gd name="T21" fmla="*/ 2147483647 h 34"/>
                <a:gd name="T22" fmla="*/ 2147483647 w 37"/>
                <a:gd name="T23" fmla="*/ 2147483647 h 34"/>
                <a:gd name="T24" fmla="*/ 2147483647 w 37"/>
                <a:gd name="T25" fmla="*/ 2147483647 h 34"/>
                <a:gd name="T26" fmla="*/ 2147483647 w 37"/>
                <a:gd name="T27" fmla="*/ 2147483647 h 34"/>
                <a:gd name="T28" fmla="*/ 2147483647 w 37"/>
                <a:gd name="T29" fmla="*/ 2147483647 h 34"/>
                <a:gd name="T30" fmla="*/ 2147483647 w 37"/>
                <a:gd name="T31" fmla="*/ 2147483647 h 34"/>
                <a:gd name="T32" fmla="*/ 2147483647 w 37"/>
                <a:gd name="T33" fmla="*/ 2147483647 h 34"/>
                <a:gd name="T34" fmla="*/ 2147483647 w 37"/>
                <a:gd name="T35" fmla="*/ 2147483647 h 34"/>
                <a:gd name="T36" fmla="*/ 2147483647 w 37"/>
                <a:gd name="T37" fmla="*/ 2147483647 h 34"/>
                <a:gd name="T38" fmla="*/ 2147483647 w 37"/>
                <a:gd name="T39" fmla="*/ 2147483647 h 34"/>
                <a:gd name="T40" fmla="*/ 2147483647 w 37"/>
                <a:gd name="T41" fmla="*/ 2147483647 h 34"/>
                <a:gd name="T42" fmla="*/ 2147483647 w 37"/>
                <a:gd name="T43" fmla="*/ 2147483647 h 34"/>
                <a:gd name="T44" fmla="*/ 2147483647 w 37"/>
                <a:gd name="T45" fmla="*/ 2147483647 h 34"/>
                <a:gd name="T46" fmla="*/ 2147483647 w 37"/>
                <a:gd name="T47" fmla="*/ 2147483647 h 34"/>
                <a:gd name="T48" fmla="*/ 2147483647 w 37"/>
                <a:gd name="T49" fmla="*/ 2147483647 h 34"/>
                <a:gd name="T50" fmla="*/ 2147483647 w 37"/>
                <a:gd name="T51" fmla="*/ 2147483647 h 34"/>
                <a:gd name="T52" fmla="*/ 2147483647 w 37"/>
                <a:gd name="T53" fmla="*/ 2147483647 h 34"/>
                <a:gd name="T54" fmla="*/ 2147483647 w 37"/>
                <a:gd name="T55" fmla="*/ 2147483647 h 34"/>
                <a:gd name="T56" fmla="*/ 2147483647 w 37"/>
                <a:gd name="T57" fmla="*/ 0 h 34"/>
                <a:gd name="T58" fmla="*/ 2147483647 w 37"/>
                <a:gd name="T59" fmla="*/ 2147483647 h 34"/>
                <a:gd name="T60" fmla="*/ 2147483647 w 37"/>
                <a:gd name="T61" fmla="*/ 2147483647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"/>
                <a:gd name="T94" fmla="*/ 0 h 34"/>
                <a:gd name="T95" fmla="*/ 37 w 37"/>
                <a:gd name="T96" fmla="*/ 34 h 3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" h="34">
                  <a:moveTo>
                    <a:pt x="3" y="3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5" y="29"/>
                  </a:lnTo>
                  <a:lnTo>
                    <a:pt x="6" y="31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31"/>
                  </a:lnTo>
                  <a:lnTo>
                    <a:pt x="36" y="29"/>
                  </a:lnTo>
                  <a:lnTo>
                    <a:pt x="34" y="27"/>
                  </a:lnTo>
                  <a:lnTo>
                    <a:pt x="31" y="27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14" y="24"/>
                  </a:lnTo>
                  <a:lnTo>
                    <a:pt x="11" y="21"/>
                  </a:lnTo>
                  <a:lnTo>
                    <a:pt x="9" y="13"/>
                  </a:lnTo>
                  <a:lnTo>
                    <a:pt x="9" y="6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2" name="Freeform 97">
              <a:extLst>
                <a:ext uri="{FF2B5EF4-FFF2-40B4-BE49-F238E27FC236}">
                  <a16:creationId xmlns:a16="http://schemas.microsoft.com/office/drawing/2014/main" id="{C9E17C81-462C-110C-1A26-2F7C0C6E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3598863"/>
              <a:ext cx="52388" cy="192088"/>
            </a:xfrm>
            <a:custGeom>
              <a:avLst/>
              <a:gdLst>
                <a:gd name="T0" fmla="*/ 2147483647 w 33"/>
                <a:gd name="T1" fmla="*/ 2147483647 h 121"/>
                <a:gd name="T2" fmla="*/ 2147483647 w 33"/>
                <a:gd name="T3" fmla="*/ 2147483647 h 121"/>
                <a:gd name="T4" fmla="*/ 2147483647 w 33"/>
                <a:gd name="T5" fmla="*/ 2147483647 h 121"/>
                <a:gd name="T6" fmla="*/ 0 w 33"/>
                <a:gd name="T7" fmla="*/ 2147483647 h 121"/>
                <a:gd name="T8" fmla="*/ 2147483647 w 33"/>
                <a:gd name="T9" fmla="*/ 2147483647 h 121"/>
                <a:gd name="T10" fmla="*/ 2147483647 w 33"/>
                <a:gd name="T11" fmla="*/ 2147483647 h 121"/>
                <a:gd name="T12" fmla="*/ 2147483647 w 33"/>
                <a:gd name="T13" fmla="*/ 2147483647 h 121"/>
                <a:gd name="T14" fmla="*/ 2147483647 w 33"/>
                <a:gd name="T15" fmla="*/ 2147483647 h 121"/>
                <a:gd name="T16" fmla="*/ 2147483647 w 33"/>
                <a:gd name="T17" fmla="*/ 2147483647 h 121"/>
                <a:gd name="T18" fmla="*/ 2147483647 w 33"/>
                <a:gd name="T19" fmla="*/ 2147483647 h 121"/>
                <a:gd name="T20" fmla="*/ 2147483647 w 33"/>
                <a:gd name="T21" fmla="*/ 2147483647 h 121"/>
                <a:gd name="T22" fmla="*/ 2147483647 w 33"/>
                <a:gd name="T23" fmla="*/ 2147483647 h 121"/>
                <a:gd name="T24" fmla="*/ 2147483647 w 33"/>
                <a:gd name="T25" fmla="*/ 2147483647 h 121"/>
                <a:gd name="T26" fmla="*/ 2147483647 w 33"/>
                <a:gd name="T27" fmla="*/ 2147483647 h 121"/>
                <a:gd name="T28" fmla="*/ 2147483647 w 33"/>
                <a:gd name="T29" fmla="*/ 2147483647 h 121"/>
                <a:gd name="T30" fmla="*/ 2147483647 w 33"/>
                <a:gd name="T31" fmla="*/ 2147483647 h 121"/>
                <a:gd name="T32" fmla="*/ 2147483647 w 33"/>
                <a:gd name="T33" fmla="*/ 2147483647 h 121"/>
                <a:gd name="T34" fmla="*/ 2147483647 w 33"/>
                <a:gd name="T35" fmla="*/ 2147483647 h 121"/>
                <a:gd name="T36" fmla="*/ 2147483647 w 33"/>
                <a:gd name="T37" fmla="*/ 2147483647 h 121"/>
                <a:gd name="T38" fmla="*/ 2147483647 w 33"/>
                <a:gd name="T39" fmla="*/ 2147483647 h 121"/>
                <a:gd name="T40" fmla="*/ 2147483647 w 33"/>
                <a:gd name="T41" fmla="*/ 2147483647 h 121"/>
                <a:gd name="T42" fmla="*/ 2147483647 w 33"/>
                <a:gd name="T43" fmla="*/ 2147483647 h 121"/>
                <a:gd name="T44" fmla="*/ 2147483647 w 33"/>
                <a:gd name="T45" fmla="*/ 2147483647 h 121"/>
                <a:gd name="T46" fmla="*/ 2147483647 w 33"/>
                <a:gd name="T47" fmla="*/ 2147483647 h 121"/>
                <a:gd name="T48" fmla="*/ 2147483647 w 33"/>
                <a:gd name="T49" fmla="*/ 2147483647 h 121"/>
                <a:gd name="T50" fmla="*/ 2147483647 w 33"/>
                <a:gd name="T51" fmla="*/ 2147483647 h 121"/>
                <a:gd name="T52" fmla="*/ 2147483647 w 33"/>
                <a:gd name="T53" fmla="*/ 2147483647 h 121"/>
                <a:gd name="T54" fmla="*/ 2147483647 w 33"/>
                <a:gd name="T55" fmla="*/ 2147483647 h 121"/>
                <a:gd name="T56" fmla="*/ 2147483647 w 33"/>
                <a:gd name="T57" fmla="*/ 2147483647 h 121"/>
                <a:gd name="T58" fmla="*/ 2147483647 w 33"/>
                <a:gd name="T59" fmla="*/ 2147483647 h 121"/>
                <a:gd name="T60" fmla="*/ 2147483647 w 33"/>
                <a:gd name="T61" fmla="*/ 2147483647 h 121"/>
                <a:gd name="T62" fmla="*/ 2147483647 w 33"/>
                <a:gd name="T63" fmla="*/ 2147483647 h 121"/>
                <a:gd name="T64" fmla="*/ 2147483647 w 33"/>
                <a:gd name="T65" fmla="*/ 2147483647 h 121"/>
                <a:gd name="T66" fmla="*/ 2147483647 w 33"/>
                <a:gd name="T67" fmla="*/ 2147483647 h 121"/>
                <a:gd name="T68" fmla="*/ 2147483647 w 33"/>
                <a:gd name="T69" fmla="*/ 2147483647 h 121"/>
                <a:gd name="T70" fmla="*/ 2147483647 w 33"/>
                <a:gd name="T71" fmla="*/ 2147483647 h 121"/>
                <a:gd name="T72" fmla="*/ 2147483647 w 33"/>
                <a:gd name="T73" fmla="*/ 2147483647 h 121"/>
                <a:gd name="T74" fmla="*/ 2147483647 w 33"/>
                <a:gd name="T75" fmla="*/ 2147483647 h 121"/>
                <a:gd name="T76" fmla="*/ 2147483647 w 33"/>
                <a:gd name="T77" fmla="*/ 2147483647 h 121"/>
                <a:gd name="T78" fmla="*/ 2147483647 w 33"/>
                <a:gd name="T79" fmla="*/ 2147483647 h 121"/>
                <a:gd name="T80" fmla="*/ 2147483647 w 33"/>
                <a:gd name="T81" fmla="*/ 2147483647 h 121"/>
                <a:gd name="T82" fmla="*/ 2147483647 w 33"/>
                <a:gd name="T83" fmla="*/ 2147483647 h 121"/>
                <a:gd name="T84" fmla="*/ 2147483647 w 33"/>
                <a:gd name="T85" fmla="*/ 2147483647 h 121"/>
                <a:gd name="T86" fmla="*/ 2147483647 w 33"/>
                <a:gd name="T87" fmla="*/ 2147483647 h 121"/>
                <a:gd name="T88" fmla="*/ 2147483647 w 33"/>
                <a:gd name="T89" fmla="*/ 2147483647 h 121"/>
                <a:gd name="T90" fmla="*/ 2147483647 w 33"/>
                <a:gd name="T91" fmla="*/ 2147483647 h 121"/>
                <a:gd name="T92" fmla="*/ 2147483647 w 33"/>
                <a:gd name="T93" fmla="*/ 2147483647 h 121"/>
                <a:gd name="T94" fmla="*/ 2147483647 w 33"/>
                <a:gd name="T95" fmla="*/ 0 h 121"/>
                <a:gd name="T96" fmla="*/ 2147483647 w 33"/>
                <a:gd name="T97" fmla="*/ 2147483647 h 121"/>
                <a:gd name="T98" fmla="*/ 2147483647 w 33"/>
                <a:gd name="T99" fmla="*/ 2147483647 h 121"/>
                <a:gd name="T100" fmla="*/ 2147483647 w 33"/>
                <a:gd name="T101" fmla="*/ 2147483647 h 121"/>
                <a:gd name="T102" fmla="*/ 2147483647 w 33"/>
                <a:gd name="T103" fmla="*/ 2147483647 h 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121"/>
                <a:gd name="T158" fmla="*/ 33 w 33"/>
                <a:gd name="T159" fmla="*/ 121 h 1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121">
                  <a:moveTo>
                    <a:pt x="6" y="11"/>
                  </a:moveTo>
                  <a:lnTo>
                    <a:pt x="2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10" y="41"/>
                  </a:lnTo>
                  <a:lnTo>
                    <a:pt x="16" y="47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8" y="59"/>
                  </a:lnTo>
                  <a:lnTo>
                    <a:pt x="16" y="65"/>
                  </a:lnTo>
                  <a:lnTo>
                    <a:pt x="11" y="68"/>
                  </a:lnTo>
                  <a:lnTo>
                    <a:pt x="10" y="73"/>
                  </a:lnTo>
                  <a:lnTo>
                    <a:pt x="6" y="77"/>
                  </a:lnTo>
                  <a:lnTo>
                    <a:pt x="5" y="80"/>
                  </a:lnTo>
                  <a:lnTo>
                    <a:pt x="5" y="87"/>
                  </a:lnTo>
                  <a:lnTo>
                    <a:pt x="8" y="91"/>
                  </a:lnTo>
                  <a:lnTo>
                    <a:pt x="11" y="96"/>
                  </a:lnTo>
                  <a:lnTo>
                    <a:pt x="18" y="105"/>
                  </a:lnTo>
                  <a:lnTo>
                    <a:pt x="21" y="113"/>
                  </a:lnTo>
                  <a:lnTo>
                    <a:pt x="23" y="119"/>
                  </a:lnTo>
                  <a:lnTo>
                    <a:pt x="23" y="121"/>
                  </a:lnTo>
                  <a:lnTo>
                    <a:pt x="26" y="121"/>
                  </a:lnTo>
                  <a:lnTo>
                    <a:pt x="29" y="119"/>
                  </a:lnTo>
                  <a:lnTo>
                    <a:pt x="33" y="119"/>
                  </a:lnTo>
                  <a:lnTo>
                    <a:pt x="31" y="118"/>
                  </a:lnTo>
                  <a:lnTo>
                    <a:pt x="28" y="114"/>
                  </a:lnTo>
                  <a:lnTo>
                    <a:pt x="25" y="108"/>
                  </a:lnTo>
                  <a:lnTo>
                    <a:pt x="21" y="105"/>
                  </a:lnTo>
                  <a:lnTo>
                    <a:pt x="16" y="98"/>
                  </a:lnTo>
                  <a:lnTo>
                    <a:pt x="13" y="91"/>
                  </a:lnTo>
                  <a:lnTo>
                    <a:pt x="11" y="88"/>
                  </a:lnTo>
                  <a:lnTo>
                    <a:pt x="11" y="85"/>
                  </a:lnTo>
                  <a:lnTo>
                    <a:pt x="16" y="78"/>
                  </a:lnTo>
                  <a:lnTo>
                    <a:pt x="20" y="70"/>
                  </a:lnTo>
                  <a:lnTo>
                    <a:pt x="23" y="62"/>
                  </a:lnTo>
                  <a:lnTo>
                    <a:pt x="25" y="54"/>
                  </a:lnTo>
                  <a:lnTo>
                    <a:pt x="23" y="49"/>
                  </a:lnTo>
                  <a:lnTo>
                    <a:pt x="21" y="46"/>
                  </a:lnTo>
                  <a:lnTo>
                    <a:pt x="20" y="41"/>
                  </a:lnTo>
                  <a:lnTo>
                    <a:pt x="16" y="37"/>
                  </a:lnTo>
                  <a:lnTo>
                    <a:pt x="11" y="29"/>
                  </a:lnTo>
                  <a:lnTo>
                    <a:pt x="10" y="24"/>
                  </a:lnTo>
                  <a:lnTo>
                    <a:pt x="11" y="19"/>
                  </a:lnTo>
                  <a:lnTo>
                    <a:pt x="16" y="13"/>
                  </a:lnTo>
                  <a:lnTo>
                    <a:pt x="18" y="6"/>
                  </a:lnTo>
                  <a:lnTo>
                    <a:pt x="18" y="1"/>
                  </a:lnTo>
                  <a:lnTo>
                    <a:pt x="11" y="0"/>
                  </a:lnTo>
                  <a:lnTo>
                    <a:pt x="10" y="5"/>
                  </a:lnTo>
                  <a:lnTo>
                    <a:pt x="6" y="8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3" name="Freeform 98">
              <a:extLst>
                <a:ext uri="{FF2B5EF4-FFF2-40B4-BE49-F238E27FC236}">
                  <a16:creationId xmlns:a16="http://schemas.microsoft.com/office/drawing/2014/main" id="{7C49F5BC-8AFD-5A32-4C42-28BCC73A0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500" y="3371850"/>
              <a:ext cx="69850" cy="260350"/>
            </a:xfrm>
            <a:custGeom>
              <a:avLst/>
              <a:gdLst>
                <a:gd name="T0" fmla="*/ 2147483647 w 44"/>
                <a:gd name="T1" fmla="*/ 2147483647 h 164"/>
                <a:gd name="T2" fmla="*/ 2147483647 w 44"/>
                <a:gd name="T3" fmla="*/ 2147483647 h 164"/>
                <a:gd name="T4" fmla="*/ 2147483647 w 44"/>
                <a:gd name="T5" fmla="*/ 2147483647 h 164"/>
                <a:gd name="T6" fmla="*/ 2147483647 w 44"/>
                <a:gd name="T7" fmla="*/ 2147483647 h 164"/>
                <a:gd name="T8" fmla="*/ 2147483647 w 44"/>
                <a:gd name="T9" fmla="*/ 2147483647 h 164"/>
                <a:gd name="T10" fmla="*/ 2147483647 w 44"/>
                <a:gd name="T11" fmla="*/ 2147483647 h 164"/>
                <a:gd name="T12" fmla="*/ 2147483647 w 44"/>
                <a:gd name="T13" fmla="*/ 2147483647 h 164"/>
                <a:gd name="T14" fmla="*/ 2147483647 w 44"/>
                <a:gd name="T15" fmla="*/ 2147483647 h 164"/>
                <a:gd name="T16" fmla="*/ 2147483647 w 44"/>
                <a:gd name="T17" fmla="*/ 2147483647 h 164"/>
                <a:gd name="T18" fmla="*/ 2147483647 w 44"/>
                <a:gd name="T19" fmla="*/ 2147483647 h 164"/>
                <a:gd name="T20" fmla="*/ 2147483647 w 44"/>
                <a:gd name="T21" fmla="*/ 2147483647 h 164"/>
                <a:gd name="T22" fmla="*/ 2147483647 w 44"/>
                <a:gd name="T23" fmla="*/ 2147483647 h 164"/>
                <a:gd name="T24" fmla="*/ 2147483647 w 44"/>
                <a:gd name="T25" fmla="*/ 2147483647 h 164"/>
                <a:gd name="T26" fmla="*/ 0 w 44"/>
                <a:gd name="T27" fmla="*/ 2147483647 h 164"/>
                <a:gd name="T28" fmla="*/ 2147483647 w 44"/>
                <a:gd name="T29" fmla="*/ 2147483647 h 164"/>
                <a:gd name="T30" fmla="*/ 2147483647 w 44"/>
                <a:gd name="T31" fmla="*/ 2147483647 h 164"/>
                <a:gd name="T32" fmla="*/ 2147483647 w 44"/>
                <a:gd name="T33" fmla="*/ 2147483647 h 164"/>
                <a:gd name="T34" fmla="*/ 2147483647 w 44"/>
                <a:gd name="T35" fmla="*/ 2147483647 h 164"/>
                <a:gd name="T36" fmla="*/ 2147483647 w 44"/>
                <a:gd name="T37" fmla="*/ 2147483647 h 164"/>
                <a:gd name="T38" fmla="*/ 2147483647 w 44"/>
                <a:gd name="T39" fmla="*/ 2147483647 h 164"/>
                <a:gd name="T40" fmla="*/ 2147483647 w 44"/>
                <a:gd name="T41" fmla="*/ 2147483647 h 164"/>
                <a:gd name="T42" fmla="*/ 2147483647 w 44"/>
                <a:gd name="T43" fmla="*/ 2147483647 h 164"/>
                <a:gd name="T44" fmla="*/ 2147483647 w 44"/>
                <a:gd name="T45" fmla="*/ 2147483647 h 164"/>
                <a:gd name="T46" fmla="*/ 2147483647 w 44"/>
                <a:gd name="T47" fmla="*/ 2147483647 h 164"/>
                <a:gd name="T48" fmla="*/ 2147483647 w 44"/>
                <a:gd name="T49" fmla="*/ 2147483647 h 164"/>
                <a:gd name="T50" fmla="*/ 2147483647 w 44"/>
                <a:gd name="T51" fmla="*/ 2147483647 h 164"/>
                <a:gd name="T52" fmla="*/ 2147483647 w 44"/>
                <a:gd name="T53" fmla="*/ 2147483647 h 164"/>
                <a:gd name="T54" fmla="*/ 2147483647 w 44"/>
                <a:gd name="T55" fmla="*/ 2147483647 h 164"/>
                <a:gd name="T56" fmla="*/ 2147483647 w 44"/>
                <a:gd name="T57" fmla="*/ 2147483647 h 164"/>
                <a:gd name="T58" fmla="*/ 2147483647 w 44"/>
                <a:gd name="T59" fmla="*/ 2147483647 h 164"/>
                <a:gd name="T60" fmla="*/ 2147483647 w 44"/>
                <a:gd name="T61" fmla="*/ 2147483647 h 164"/>
                <a:gd name="T62" fmla="*/ 2147483647 w 44"/>
                <a:gd name="T63" fmla="*/ 2147483647 h 164"/>
                <a:gd name="T64" fmla="*/ 2147483647 w 44"/>
                <a:gd name="T65" fmla="*/ 2147483647 h 164"/>
                <a:gd name="T66" fmla="*/ 2147483647 w 44"/>
                <a:gd name="T67" fmla="*/ 0 h 164"/>
                <a:gd name="T68" fmla="*/ 2147483647 w 44"/>
                <a:gd name="T69" fmla="*/ 0 h 1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4"/>
                <a:gd name="T106" fmla="*/ 0 h 164"/>
                <a:gd name="T107" fmla="*/ 44 w 44"/>
                <a:gd name="T108" fmla="*/ 164 h 1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4" h="164">
                  <a:moveTo>
                    <a:pt x="41" y="0"/>
                  </a:moveTo>
                  <a:lnTo>
                    <a:pt x="36" y="2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30" y="49"/>
                  </a:lnTo>
                  <a:lnTo>
                    <a:pt x="30" y="53"/>
                  </a:lnTo>
                  <a:lnTo>
                    <a:pt x="30" y="58"/>
                  </a:lnTo>
                  <a:lnTo>
                    <a:pt x="28" y="61"/>
                  </a:lnTo>
                  <a:lnTo>
                    <a:pt x="26" y="66"/>
                  </a:lnTo>
                  <a:lnTo>
                    <a:pt x="23" y="72"/>
                  </a:lnTo>
                  <a:lnTo>
                    <a:pt x="20" y="77"/>
                  </a:lnTo>
                  <a:lnTo>
                    <a:pt x="15" y="84"/>
                  </a:lnTo>
                  <a:lnTo>
                    <a:pt x="12" y="90"/>
                  </a:lnTo>
                  <a:lnTo>
                    <a:pt x="10" y="98"/>
                  </a:lnTo>
                  <a:lnTo>
                    <a:pt x="8" y="107"/>
                  </a:lnTo>
                  <a:lnTo>
                    <a:pt x="7" y="115"/>
                  </a:lnTo>
                  <a:lnTo>
                    <a:pt x="7" y="123"/>
                  </a:lnTo>
                  <a:lnTo>
                    <a:pt x="5" y="130"/>
                  </a:lnTo>
                  <a:lnTo>
                    <a:pt x="5" y="139"/>
                  </a:lnTo>
                  <a:lnTo>
                    <a:pt x="3" y="146"/>
                  </a:lnTo>
                  <a:lnTo>
                    <a:pt x="2" y="151"/>
                  </a:lnTo>
                  <a:lnTo>
                    <a:pt x="0" y="156"/>
                  </a:lnTo>
                  <a:lnTo>
                    <a:pt x="0" y="159"/>
                  </a:lnTo>
                  <a:lnTo>
                    <a:pt x="2" y="162"/>
                  </a:lnTo>
                  <a:lnTo>
                    <a:pt x="5" y="164"/>
                  </a:lnTo>
                  <a:lnTo>
                    <a:pt x="5" y="159"/>
                  </a:lnTo>
                  <a:lnTo>
                    <a:pt x="7" y="153"/>
                  </a:lnTo>
                  <a:lnTo>
                    <a:pt x="7" y="149"/>
                  </a:lnTo>
                  <a:lnTo>
                    <a:pt x="7" y="144"/>
                  </a:lnTo>
                  <a:lnTo>
                    <a:pt x="8" y="139"/>
                  </a:lnTo>
                  <a:lnTo>
                    <a:pt x="8" y="135"/>
                  </a:lnTo>
                  <a:lnTo>
                    <a:pt x="8" y="128"/>
                  </a:lnTo>
                  <a:lnTo>
                    <a:pt x="10" y="123"/>
                  </a:lnTo>
                  <a:lnTo>
                    <a:pt x="10" y="117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3" y="103"/>
                  </a:lnTo>
                  <a:lnTo>
                    <a:pt x="13" y="100"/>
                  </a:lnTo>
                  <a:lnTo>
                    <a:pt x="15" y="98"/>
                  </a:lnTo>
                  <a:lnTo>
                    <a:pt x="18" y="94"/>
                  </a:lnTo>
                  <a:lnTo>
                    <a:pt x="20" y="90"/>
                  </a:lnTo>
                  <a:lnTo>
                    <a:pt x="23" y="85"/>
                  </a:lnTo>
                  <a:lnTo>
                    <a:pt x="26" y="80"/>
                  </a:lnTo>
                  <a:lnTo>
                    <a:pt x="28" y="76"/>
                  </a:lnTo>
                  <a:lnTo>
                    <a:pt x="30" y="72"/>
                  </a:lnTo>
                  <a:lnTo>
                    <a:pt x="31" y="67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4" y="53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1" y="40"/>
                  </a:lnTo>
                  <a:lnTo>
                    <a:pt x="33" y="35"/>
                  </a:lnTo>
                  <a:lnTo>
                    <a:pt x="33" y="30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8" y="17"/>
                  </a:lnTo>
                  <a:lnTo>
                    <a:pt x="39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3"/>
                  </a:lnTo>
                  <a:lnTo>
                    <a:pt x="43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4" name="Freeform 99">
              <a:extLst>
                <a:ext uri="{FF2B5EF4-FFF2-40B4-BE49-F238E27FC236}">
                  <a16:creationId xmlns:a16="http://schemas.microsoft.com/office/drawing/2014/main" id="{68B1B5D1-1C6A-745E-1075-F45BA693A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000" y="3184525"/>
              <a:ext cx="85725" cy="55563"/>
            </a:xfrm>
            <a:custGeom>
              <a:avLst/>
              <a:gdLst>
                <a:gd name="T0" fmla="*/ 0 w 54"/>
                <a:gd name="T1" fmla="*/ 2147483647 h 35"/>
                <a:gd name="T2" fmla="*/ 0 w 54"/>
                <a:gd name="T3" fmla="*/ 2147483647 h 35"/>
                <a:gd name="T4" fmla="*/ 2147483647 w 54"/>
                <a:gd name="T5" fmla="*/ 2147483647 h 35"/>
                <a:gd name="T6" fmla="*/ 2147483647 w 54"/>
                <a:gd name="T7" fmla="*/ 2147483647 h 35"/>
                <a:gd name="T8" fmla="*/ 2147483647 w 54"/>
                <a:gd name="T9" fmla="*/ 2147483647 h 35"/>
                <a:gd name="T10" fmla="*/ 2147483647 w 54"/>
                <a:gd name="T11" fmla="*/ 2147483647 h 35"/>
                <a:gd name="T12" fmla="*/ 2147483647 w 54"/>
                <a:gd name="T13" fmla="*/ 2147483647 h 35"/>
                <a:gd name="T14" fmla="*/ 2147483647 w 54"/>
                <a:gd name="T15" fmla="*/ 2147483647 h 35"/>
                <a:gd name="T16" fmla="*/ 2147483647 w 54"/>
                <a:gd name="T17" fmla="*/ 2147483647 h 35"/>
                <a:gd name="T18" fmla="*/ 2147483647 w 54"/>
                <a:gd name="T19" fmla="*/ 0 h 35"/>
                <a:gd name="T20" fmla="*/ 2147483647 w 54"/>
                <a:gd name="T21" fmla="*/ 0 h 35"/>
                <a:gd name="T22" fmla="*/ 2147483647 w 54"/>
                <a:gd name="T23" fmla="*/ 0 h 35"/>
                <a:gd name="T24" fmla="*/ 2147483647 w 54"/>
                <a:gd name="T25" fmla="*/ 2147483647 h 35"/>
                <a:gd name="T26" fmla="*/ 2147483647 w 54"/>
                <a:gd name="T27" fmla="*/ 2147483647 h 35"/>
                <a:gd name="T28" fmla="*/ 2147483647 w 54"/>
                <a:gd name="T29" fmla="*/ 2147483647 h 35"/>
                <a:gd name="T30" fmla="*/ 2147483647 w 54"/>
                <a:gd name="T31" fmla="*/ 2147483647 h 35"/>
                <a:gd name="T32" fmla="*/ 2147483647 w 54"/>
                <a:gd name="T33" fmla="*/ 2147483647 h 35"/>
                <a:gd name="T34" fmla="*/ 2147483647 w 54"/>
                <a:gd name="T35" fmla="*/ 2147483647 h 35"/>
                <a:gd name="T36" fmla="*/ 2147483647 w 54"/>
                <a:gd name="T37" fmla="*/ 2147483647 h 35"/>
                <a:gd name="T38" fmla="*/ 2147483647 w 54"/>
                <a:gd name="T39" fmla="*/ 2147483647 h 35"/>
                <a:gd name="T40" fmla="*/ 2147483647 w 54"/>
                <a:gd name="T41" fmla="*/ 2147483647 h 35"/>
                <a:gd name="T42" fmla="*/ 2147483647 w 54"/>
                <a:gd name="T43" fmla="*/ 2147483647 h 35"/>
                <a:gd name="T44" fmla="*/ 2147483647 w 54"/>
                <a:gd name="T45" fmla="*/ 2147483647 h 35"/>
                <a:gd name="T46" fmla="*/ 2147483647 w 54"/>
                <a:gd name="T47" fmla="*/ 2147483647 h 35"/>
                <a:gd name="T48" fmla="*/ 2147483647 w 54"/>
                <a:gd name="T49" fmla="*/ 2147483647 h 35"/>
                <a:gd name="T50" fmla="*/ 2147483647 w 54"/>
                <a:gd name="T51" fmla="*/ 2147483647 h 35"/>
                <a:gd name="T52" fmla="*/ 2147483647 w 54"/>
                <a:gd name="T53" fmla="*/ 2147483647 h 35"/>
                <a:gd name="T54" fmla="*/ 2147483647 w 54"/>
                <a:gd name="T55" fmla="*/ 2147483647 h 35"/>
                <a:gd name="T56" fmla="*/ 2147483647 w 54"/>
                <a:gd name="T57" fmla="*/ 2147483647 h 35"/>
                <a:gd name="T58" fmla="*/ 0 w 54"/>
                <a:gd name="T59" fmla="*/ 2147483647 h 35"/>
                <a:gd name="T60" fmla="*/ 0 w 54"/>
                <a:gd name="T61" fmla="*/ 2147483647 h 35"/>
                <a:gd name="T62" fmla="*/ 0 w 54"/>
                <a:gd name="T63" fmla="*/ 2147483647 h 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"/>
                <a:gd name="T97" fmla="*/ 0 h 35"/>
                <a:gd name="T98" fmla="*/ 54 w 54"/>
                <a:gd name="T99" fmla="*/ 35 h 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" h="35">
                  <a:moveTo>
                    <a:pt x="0" y="31"/>
                  </a:moveTo>
                  <a:lnTo>
                    <a:pt x="0" y="25"/>
                  </a:lnTo>
                  <a:lnTo>
                    <a:pt x="1" y="18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8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2" y="7"/>
                  </a:lnTo>
                  <a:lnTo>
                    <a:pt x="37" y="8"/>
                  </a:lnTo>
                  <a:lnTo>
                    <a:pt x="31" y="8"/>
                  </a:lnTo>
                  <a:lnTo>
                    <a:pt x="26" y="8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2"/>
                  </a:lnTo>
                  <a:lnTo>
                    <a:pt x="8" y="28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5" name="Freeform 100">
              <a:extLst>
                <a:ext uri="{FF2B5EF4-FFF2-40B4-BE49-F238E27FC236}">
                  <a16:creationId xmlns:a16="http://schemas.microsoft.com/office/drawing/2014/main" id="{93CA100B-2711-668F-0ED0-D9A0C23FD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" y="3286125"/>
              <a:ext cx="77788" cy="55563"/>
            </a:xfrm>
            <a:custGeom>
              <a:avLst/>
              <a:gdLst>
                <a:gd name="T0" fmla="*/ 2147483647 w 49"/>
                <a:gd name="T1" fmla="*/ 0 h 35"/>
                <a:gd name="T2" fmla="*/ 2147483647 w 49"/>
                <a:gd name="T3" fmla="*/ 2147483647 h 35"/>
                <a:gd name="T4" fmla="*/ 2147483647 w 49"/>
                <a:gd name="T5" fmla="*/ 2147483647 h 35"/>
                <a:gd name="T6" fmla="*/ 2147483647 w 49"/>
                <a:gd name="T7" fmla="*/ 2147483647 h 35"/>
                <a:gd name="T8" fmla="*/ 2147483647 w 49"/>
                <a:gd name="T9" fmla="*/ 2147483647 h 35"/>
                <a:gd name="T10" fmla="*/ 2147483647 w 49"/>
                <a:gd name="T11" fmla="*/ 2147483647 h 35"/>
                <a:gd name="T12" fmla="*/ 0 w 49"/>
                <a:gd name="T13" fmla="*/ 2147483647 h 35"/>
                <a:gd name="T14" fmla="*/ 0 w 49"/>
                <a:gd name="T15" fmla="*/ 2147483647 h 35"/>
                <a:gd name="T16" fmla="*/ 2147483647 w 49"/>
                <a:gd name="T17" fmla="*/ 2147483647 h 35"/>
                <a:gd name="T18" fmla="*/ 2147483647 w 49"/>
                <a:gd name="T19" fmla="*/ 2147483647 h 35"/>
                <a:gd name="T20" fmla="*/ 2147483647 w 49"/>
                <a:gd name="T21" fmla="*/ 2147483647 h 35"/>
                <a:gd name="T22" fmla="*/ 2147483647 w 49"/>
                <a:gd name="T23" fmla="*/ 2147483647 h 35"/>
                <a:gd name="T24" fmla="*/ 2147483647 w 49"/>
                <a:gd name="T25" fmla="*/ 2147483647 h 35"/>
                <a:gd name="T26" fmla="*/ 2147483647 w 49"/>
                <a:gd name="T27" fmla="*/ 2147483647 h 35"/>
                <a:gd name="T28" fmla="*/ 2147483647 w 49"/>
                <a:gd name="T29" fmla="*/ 2147483647 h 35"/>
                <a:gd name="T30" fmla="*/ 2147483647 w 49"/>
                <a:gd name="T31" fmla="*/ 2147483647 h 35"/>
                <a:gd name="T32" fmla="*/ 2147483647 w 49"/>
                <a:gd name="T33" fmla="*/ 2147483647 h 35"/>
                <a:gd name="T34" fmla="*/ 2147483647 w 49"/>
                <a:gd name="T35" fmla="*/ 2147483647 h 35"/>
                <a:gd name="T36" fmla="*/ 2147483647 w 49"/>
                <a:gd name="T37" fmla="*/ 2147483647 h 35"/>
                <a:gd name="T38" fmla="*/ 2147483647 w 49"/>
                <a:gd name="T39" fmla="*/ 0 h 35"/>
                <a:gd name="T40" fmla="*/ 2147483647 w 49"/>
                <a:gd name="T41" fmla="*/ 0 h 35"/>
                <a:gd name="T42" fmla="*/ 2147483647 w 49"/>
                <a:gd name="T43" fmla="*/ 0 h 35"/>
                <a:gd name="T44" fmla="*/ 2147483647 w 49"/>
                <a:gd name="T45" fmla="*/ 0 h 35"/>
                <a:gd name="T46" fmla="*/ 2147483647 w 49"/>
                <a:gd name="T47" fmla="*/ 0 h 35"/>
                <a:gd name="T48" fmla="*/ 2147483647 w 49"/>
                <a:gd name="T49" fmla="*/ 0 h 35"/>
                <a:gd name="T50" fmla="*/ 2147483647 w 49"/>
                <a:gd name="T51" fmla="*/ 0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35"/>
                <a:gd name="T80" fmla="*/ 49 w 49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35">
                  <a:moveTo>
                    <a:pt x="29" y="0"/>
                  </a:moveTo>
                  <a:lnTo>
                    <a:pt x="23" y="2"/>
                  </a:lnTo>
                  <a:lnTo>
                    <a:pt x="18" y="5"/>
                  </a:lnTo>
                  <a:lnTo>
                    <a:pt x="13" y="7"/>
                  </a:lnTo>
                  <a:lnTo>
                    <a:pt x="10" y="12"/>
                  </a:lnTo>
                  <a:lnTo>
                    <a:pt x="1" y="20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35"/>
                  </a:lnTo>
                  <a:lnTo>
                    <a:pt x="6" y="35"/>
                  </a:lnTo>
                  <a:lnTo>
                    <a:pt x="8" y="31"/>
                  </a:lnTo>
                  <a:lnTo>
                    <a:pt x="10" y="26"/>
                  </a:lnTo>
                  <a:lnTo>
                    <a:pt x="11" y="20"/>
                  </a:lnTo>
                  <a:lnTo>
                    <a:pt x="18" y="15"/>
                  </a:lnTo>
                  <a:lnTo>
                    <a:pt x="24" y="10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6" y="3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6" name="Freeform 101">
              <a:extLst>
                <a:ext uri="{FF2B5EF4-FFF2-40B4-BE49-F238E27FC236}">
                  <a16:creationId xmlns:a16="http://schemas.microsoft.com/office/drawing/2014/main" id="{E765430C-1B0D-3F82-5F85-6AC9ADE6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5" y="3117850"/>
              <a:ext cx="120650" cy="158750"/>
            </a:xfrm>
            <a:custGeom>
              <a:avLst/>
              <a:gdLst>
                <a:gd name="T0" fmla="*/ 2147483647 w 76"/>
                <a:gd name="T1" fmla="*/ 2147483647 h 100"/>
                <a:gd name="T2" fmla="*/ 2147483647 w 76"/>
                <a:gd name="T3" fmla="*/ 2147483647 h 100"/>
                <a:gd name="T4" fmla="*/ 2147483647 w 76"/>
                <a:gd name="T5" fmla="*/ 2147483647 h 100"/>
                <a:gd name="T6" fmla="*/ 2147483647 w 76"/>
                <a:gd name="T7" fmla="*/ 2147483647 h 100"/>
                <a:gd name="T8" fmla="*/ 2147483647 w 76"/>
                <a:gd name="T9" fmla="*/ 2147483647 h 100"/>
                <a:gd name="T10" fmla="*/ 2147483647 w 76"/>
                <a:gd name="T11" fmla="*/ 2147483647 h 100"/>
                <a:gd name="T12" fmla="*/ 2147483647 w 76"/>
                <a:gd name="T13" fmla="*/ 0 h 100"/>
                <a:gd name="T14" fmla="*/ 2147483647 w 76"/>
                <a:gd name="T15" fmla="*/ 2147483647 h 100"/>
                <a:gd name="T16" fmla="*/ 2147483647 w 76"/>
                <a:gd name="T17" fmla="*/ 2147483647 h 100"/>
                <a:gd name="T18" fmla="*/ 2147483647 w 76"/>
                <a:gd name="T19" fmla="*/ 2147483647 h 100"/>
                <a:gd name="T20" fmla="*/ 2147483647 w 76"/>
                <a:gd name="T21" fmla="*/ 2147483647 h 100"/>
                <a:gd name="T22" fmla="*/ 2147483647 w 76"/>
                <a:gd name="T23" fmla="*/ 2147483647 h 100"/>
                <a:gd name="T24" fmla="*/ 2147483647 w 76"/>
                <a:gd name="T25" fmla="*/ 2147483647 h 100"/>
                <a:gd name="T26" fmla="*/ 2147483647 w 76"/>
                <a:gd name="T27" fmla="*/ 2147483647 h 100"/>
                <a:gd name="T28" fmla="*/ 2147483647 w 76"/>
                <a:gd name="T29" fmla="*/ 2147483647 h 100"/>
                <a:gd name="T30" fmla="*/ 2147483647 w 76"/>
                <a:gd name="T31" fmla="*/ 2147483647 h 100"/>
                <a:gd name="T32" fmla="*/ 2147483647 w 76"/>
                <a:gd name="T33" fmla="*/ 2147483647 h 100"/>
                <a:gd name="T34" fmla="*/ 2147483647 w 76"/>
                <a:gd name="T35" fmla="*/ 2147483647 h 100"/>
                <a:gd name="T36" fmla="*/ 2147483647 w 76"/>
                <a:gd name="T37" fmla="*/ 2147483647 h 100"/>
                <a:gd name="T38" fmla="*/ 2147483647 w 76"/>
                <a:gd name="T39" fmla="*/ 2147483647 h 100"/>
                <a:gd name="T40" fmla="*/ 2147483647 w 76"/>
                <a:gd name="T41" fmla="*/ 2147483647 h 100"/>
                <a:gd name="T42" fmla="*/ 2147483647 w 76"/>
                <a:gd name="T43" fmla="*/ 2147483647 h 100"/>
                <a:gd name="T44" fmla="*/ 0 w 76"/>
                <a:gd name="T45" fmla="*/ 2147483647 h 100"/>
                <a:gd name="T46" fmla="*/ 2147483647 w 76"/>
                <a:gd name="T47" fmla="*/ 2147483647 h 100"/>
                <a:gd name="T48" fmla="*/ 2147483647 w 76"/>
                <a:gd name="T49" fmla="*/ 2147483647 h 100"/>
                <a:gd name="T50" fmla="*/ 2147483647 w 76"/>
                <a:gd name="T51" fmla="*/ 2147483647 h 100"/>
                <a:gd name="T52" fmla="*/ 2147483647 w 76"/>
                <a:gd name="T53" fmla="*/ 2147483647 h 100"/>
                <a:gd name="T54" fmla="*/ 2147483647 w 76"/>
                <a:gd name="T55" fmla="*/ 2147483647 h 100"/>
                <a:gd name="T56" fmla="*/ 2147483647 w 76"/>
                <a:gd name="T57" fmla="*/ 2147483647 h 100"/>
                <a:gd name="T58" fmla="*/ 2147483647 w 76"/>
                <a:gd name="T59" fmla="*/ 2147483647 h 100"/>
                <a:gd name="T60" fmla="*/ 2147483647 w 76"/>
                <a:gd name="T61" fmla="*/ 2147483647 h 100"/>
                <a:gd name="T62" fmla="*/ 2147483647 w 76"/>
                <a:gd name="T63" fmla="*/ 2147483647 h 100"/>
                <a:gd name="T64" fmla="*/ 2147483647 w 76"/>
                <a:gd name="T65" fmla="*/ 2147483647 h 100"/>
                <a:gd name="T66" fmla="*/ 2147483647 w 76"/>
                <a:gd name="T67" fmla="*/ 2147483647 h 100"/>
                <a:gd name="T68" fmla="*/ 2147483647 w 76"/>
                <a:gd name="T69" fmla="*/ 2147483647 h 100"/>
                <a:gd name="T70" fmla="*/ 2147483647 w 76"/>
                <a:gd name="T71" fmla="*/ 2147483647 h 100"/>
                <a:gd name="T72" fmla="*/ 2147483647 w 76"/>
                <a:gd name="T73" fmla="*/ 2147483647 h 100"/>
                <a:gd name="T74" fmla="*/ 2147483647 w 76"/>
                <a:gd name="T75" fmla="*/ 2147483647 h 100"/>
                <a:gd name="T76" fmla="*/ 2147483647 w 76"/>
                <a:gd name="T77" fmla="*/ 2147483647 h 100"/>
                <a:gd name="T78" fmla="*/ 2147483647 w 76"/>
                <a:gd name="T79" fmla="*/ 2147483647 h 100"/>
                <a:gd name="T80" fmla="*/ 2147483647 w 76"/>
                <a:gd name="T81" fmla="*/ 2147483647 h 100"/>
                <a:gd name="T82" fmla="*/ 2147483647 w 76"/>
                <a:gd name="T83" fmla="*/ 2147483647 h 100"/>
                <a:gd name="T84" fmla="*/ 2147483647 w 76"/>
                <a:gd name="T85" fmla="*/ 2147483647 h 100"/>
                <a:gd name="T86" fmla="*/ 2147483647 w 76"/>
                <a:gd name="T87" fmla="*/ 2147483647 h 1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100"/>
                <a:gd name="T134" fmla="*/ 76 w 76"/>
                <a:gd name="T135" fmla="*/ 100 h 1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100">
                  <a:moveTo>
                    <a:pt x="2" y="42"/>
                  </a:moveTo>
                  <a:lnTo>
                    <a:pt x="2" y="37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2" y="28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2" y="21"/>
                  </a:lnTo>
                  <a:lnTo>
                    <a:pt x="23" y="16"/>
                  </a:lnTo>
                  <a:lnTo>
                    <a:pt x="27" y="14"/>
                  </a:lnTo>
                  <a:lnTo>
                    <a:pt x="33" y="13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61" y="6"/>
                  </a:lnTo>
                  <a:lnTo>
                    <a:pt x="63" y="8"/>
                  </a:lnTo>
                  <a:lnTo>
                    <a:pt x="66" y="11"/>
                  </a:lnTo>
                  <a:lnTo>
                    <a:pt x="69" y="14"/>
                  </a:lnTo>
                  <a:lnTo>
                    <a:pt x="73" y="21"/>
                  </a:lnTo>
                  <a:lnTo>
                    <a:pt x="76" y="28"/>
                  </a:lnTo>
                  <a:lnTo>
                    <a:pt x="76" y="34"/>
                  </a:lnTo>
                  <a:lnTo>
                    <a:pt x="76" y="41"/>
                  </a:lnTo>
                  <a:lnTo>
                    <a:pt x="76" y="47"/>
                  </a:lnTo>
                  <a:lnTo>
                    <a:pt x="74" y="50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3" y="52"/>
                  </a:lnTo>
                  <a:lnTo>
                    <a:pt x="61" y="49"/>
                  </a:lnTo>
                  <a:lnTo>
                    <a:pt x="63" y="52"/>
                  </a:lnTo>
                  <a:lnTo>
                    <a:pt x="66" y="60"/>
                  </a:lnTo>
                  <a:lnTo>
                    <a:pt x="66" y="64"/>
                  </a:lnTo>
                  <a:lnTo>
                    <a:pt x="66" y="69"/>
                  </a:lnTo>
                  <a:lnTo>
                    <a:pt x="66" y="72"/>
                  </a:lnTo>
                  <a:lnTo>
                    <a:pt x="63" y="75"/>
                  </a:lnTo>
                  <a:lnTo>
                    <a:pt x="56" y="77"/>
                  </a:lnTo>
                  <a:lnTo>
                    <a:pt x="51" y="73"/>
                  </a:lnTo>
                  <a:lnTo>
                    <a:pt x="48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6" y="72"/>
                  </a:lnTo>
                  <a:lnTo>
                    <a:pt x="50" y="77"/>
                  </a:lnTo>
                  <a:lnTo>
                    <a:pt x="51" y="82"/>
                  </a:lnTo>
                  <a:lnTo>
                    <a:pt x="50" y="87"/>
                  </a:lnTo>
                  <a:lnTo>
                    <a:pt x="46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3"/>
                  </a:lnTo>
                  <a:lnTo>
                    <a:pt x="37" y="96"/>
                  </a:lnTo>
                  <a:lnTo>
                    <a:pt x="28" y="100"/>
                  </a:lnTo>
                  <a:lnTo>
                    <a:pt x="23" y="100"/>
                  </a:lnTo>
                  <a:lnTo>
                    <a:pt x="20" y="98"/>
                  </a:lnTo>
                  <a:lnTo>
                    <a:pt x="18" y="96"/>
                  </a:lnTo>
                  <a:lnTo>
                    <a:pt x="12" y="91"/>
                  </a:lnTo>
                  <a:lnTo>
                    <a:pt x="7" y="83"/>
                  </a:lnTo>
                  <a:lnTo>
                    <a:pt x="5" y="78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2" y="70"/>
                  </a:lnTo>
                  <a:lnTo>
                    <a:pt x="5" y="75"/>
                  </a:lnTo>
                  <a:lnTo>
                    <a:pt x="10" y="82"/>
                  </a:lnTo>
                  <a:lnTo>
                    <a:pt x="15" y="87"/>
                  </a:lnTo>
                  <a:lnTo>
                    <a:pt x="20" y="91"/>
                  </a:lnTo>
                  <a:lnTo>
                    <a:pt x="23" y="95"/>
                  </a:lnTo>
                  <a:lnTo>
                    <a:pt x="28" y="96"/>
                  </a:lnTo>
                  <a:lnTo>
                    <a:pt x="30" y="93"/>
                  </a:lnTo>
                  <a:lnTo>
                    <a:pt x="32" y="88"/>
                  </a:lnTo>
                  <a:lnTo>
                    <a:pt x="33" y="83"/>
                  </a:lnTo>
                  <a:lnTo>
                    <a:pt x="35" y="83"/>
                  </a:lnTo>
                  <a:lnTo>
                    <a:pt x="40" y="85"/>
                  </a:lnTo>
                  <a:lnTo>
                    <a:pt x="43" y="85"/>
                  </a:lnTo>
                  <a:lnTo>
                    <a:pt x="45" y="82"/>
                  </a:lnTo>
                  <a:lnTo>
                    <a:pt x="45" y="80"/>
                  </a:lnTo>
                  <a:lnTo>
                    <a:pt x="43" y="75"/>
                  </a:lnTo>
                  <a:lnTo>
                    <a:pt x="41" y="72"/>
                  </a:lnTo>
                  <a:lnTo>
                    <a:pt x="40" y="69"/>
                  </a:lnTo>
                  <a:lnTo>
                    <a:pt x="38" y="65"/>
                  </a:lnTo>
                  <a:lnTo>
                    <a:pt x="35" y="60"/>
                  </a:lnTo>
                  <a:lnTo>
                    <a:pt x="35" y="59"/>
                  </a:lnTo>
                  <a:lnTo>
                    <a:pt x="35" y="57"/>
                  </a:lnTo>
                  <a:lnTo>
                    <a:pt x="37" y="59"/>
                  </a:lnTo>
                  <a:lnTo>
                    <a:pt x="40" y="60"/>
                  </a:lnTo>
                  <a:lnTo>
                    <a:pt x="43" y="64"/>
                  </a:lnTo>
                  <a:lnTo>
                    <a:pt x="46" y="64"/>
                  </a:lnTo>
                  <a:lnTo>
                    <a:pt x="51" y="69"/>
                  </a:lnTo>
                  <a:lnTo>
                    <a:pt x="56" y="70"/>
                  </a:lnTo>
                  <a:lnTo>
                    <a:pt x="61" y="70"/>
                  </a:lnTo>
                  <a:lnTo>
                    <a:pt x="63" y="65"/>
                  </a:lnTo>
                  <a:lnTo>
                    <a:pt x="59" y="57"/>
                  </a:lnTo>
                  <a:lnTo>
                    <a:pt x="56" y="50"/>
                  </a:lnTo>
                  <a:lnTo>
                    <a:pt x="58" y="47"/>
                  </a:lnTo>
                  <a:lnTo>
                    <a:pt x="59" y="44"/>
                  </a:lnTo>
                  <a:lnTo>
                    <a:pt x="61" y="42"/>
                  </a:lnTo>
                  <a:lnTo>
                    <a:pt x="63" y="46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71" y="47"/>
                  </a:lnTo>
                  <a:lnTo>
                    <a:pt x="73" y="41"/>
                  </a:lnTo>
                  <a:lnTo>
                    <a:pt x="73" y="34"/>
                  </a:lnTo>
                  <a:lnTo>
                    <a:pt x="69" y="28"/>
                  </a:lnTo>
                  <a:lnTo>
                    <a:pt x="66" y="21"/>
                  </a:lnTo>
                  <a:lnTo>
                    <a:pt x="61" y="14"/>
                  </a:lnTo>
                  <a:lnTo>
                    <a:pt x="56" y="10"/>
                  </a:lnTo>
                  <a:lnTo>
                    <a:pt x="51" y="5"/>
                  </a:lnTo>
                  <a:lnTo>
                    <a:pt x="46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6"/>
                  </a:lnTo>
                  <a:lnTo>
                    <a:pt x="40" y="18"/>
                  </a:lnTo>
                  <a:lnTo>
                    <a:pt x="33" y="18"/>
                  </a:lnTo>
                  <a:lnTo>
                    <a:pt x="28" y="21"/>
                  </a:lnTo>
                  <a:lnTo>
                    <a:pt x="25" y="23"/>
                  </a:lnTo>
                  <a:lnTo>
                    <a:pt x="25" y="26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5" y="41"/>
                  </a:lnTo>
                  <a:lnTo>
                    <a:pt x="2" y="46"/>
                  </a:lnTo>
                  <a:lnTo>
                    <a:pt x="2" y="49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7" name="Freeform 102">
              <a:extLst>
                <a:ext uri="{FF2B5EF4-FFF2-40B4-BE49-F238E27FC236}">
                  <a16:creationId xmlns:a16="http://schemas.microsoft.com/office/drawing/2014/main" id="{34115C65-D964-63D8-A908-F4B5AFF08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13" y="3216275"/>
              <a:ext cx="65088" cy="69850"/>
            </a:xfrm>
            <a:custGeom>
              <a:avLst/>
              <a:gdLst>
                <a:gd name="T0" fmla="*/ 2147483647 w 41"/>
                <a:gd name="T1" fmla="*/ 2147483647 h 44"/>
                <a:gd name="T2" fmla="*/ 2147483647 w 41"/>
                <a:gd name="T3" fmla="*/ 2147483647 h 44"/>
                <a:gd name="T4" fmla="*/ 2147483647 w 41"/>
                <a:gd name="T5" fmla="*/ 2147483647 h 44"/>
                <a:gd name="T6" fmla="*/ 2147483647 w 41"/>
                <a:gd name="T7" fmla="*/ 2147483647 h 44"/>
                <a:gd name="T8" fmla="*/ 2147483647 w 41"/>
                <a:gd name="T9" fmla="*/ 2147483647 h 44"/>
                <a:gd name="T10" fmla="*/ 2147483647 w 41"/>
                <a:gd name="T11" fmla="*/ 2147483647 h 44"/>
                <a:gd name="T12" fmla="*/ 2147483647 w 41"/>
                <a:gd name="T13" fmla="*/ 2147483647 h 44"/>
                <a:gd name="T14" fmla="*/ 2147483647 w 41"/>
                <a:gd name="T15" fmla="*/ 2147483647 h 44"/>
                <a:gd name="T16" fmla="*/ 2147483647 w 41"/>
                <a:gd name="T17" fmla="*/ 2147483647 h 44"/>
                <a:gd name="T18" fmla="*/ 2147483647 w 41"/>
                <a:gd name="T19" fmla="*/ 2147483647 h 44"/>
                <a:gd name="T20" fmla="*/ 2147483647 w 41"/>
                <a:gd name="T21" fmla="*/ 2147483647 h 44"/>
                <a:gd name="T22" fmla="*/ 2147483647 w 41"/>
                <a:gd name="T23" fmla="*/ 2147483647 h 44"/>
                <a:gd name="T24" fmla="*/ 2147483647 w 41"/>
                <a:gd name="T25" fmla="*/ 2147483647 h 44"/>
                <a:gd name="T26" fmla="*/ 2147483647 w 41"/>
                <a:gd name="T27" fmla="*/ 2147483647 h 44"/>
                <a:gd name="T28" fmla="*/ 2147483647 w 41"/>
                <a:gd name="T29" fmla="*/ 2147483647 h 44"/>
                <a:gd name="T30" fmla="*/ 2147483647 w 41"/>
                <a:gd name="T31" fmla="*/ 2147483647 h 44"/>
                <a:gd name="T32" fmla="*/ 2147483647 w 41"/>
                <a:gd name="T33" fmla="*/ 2147483647 h 44"/>
                <a:gd name="T34" fmla="*/ 2147483647 w 41"/>
                <a:gd name="T35" fmla="*/ 2147483647 h 44"/>
                <a:gd name="T36" fmla="*/ 2147483647 w 41"/>
                <a:gd name="T37" fmla="*/ 2147483647 h 44"/>
                <a:gd name="T38" fmla="*/ 2147483647 w 41"/>
                <a:gd name="T39" fmla="*/ 2147483647 h 44"/>
                <a:gd name="T40" fmla="*/ 0 w 41"/>
                <a:gd name="T41" fmla="*/ 2147483647 h 44"/>
                <a:gd name="T42" fmla="*/ 0 w 41"/>
                <a:gd name="T43" fmla="*/ 2147483647 h 44"/>
                <a:gd name="T44" fmla="*/ 2147483647 w 41"/>
                <a:gd name="T45" fmla="*/ 0 h 44"/>
                <a:gd name="T46" fmla="*/ 2147483647 w 41"/>
                <a:gd name="T47" fmla="*/ 0 h 44"/>
                <a:gd name="T48" fmla="*/ 2147483647 w 41"/>
                <a:gd name="T49" fmla="*/ 2147483647 h 44"/>
                <a:gd name="T50" fmla="*/ 2147483647 w 41"/>
                <a:gd name="T51" fmla="*/ 2147483647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"/>
                <a:gd name="T79" fmla="*/ 0 h 44"/>
                <a:gd name="T80" fmla="*/ 41 w 41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" h="44">
                  <a:moveTo>
                    <a:pt x="6" y="2"/>
                  </a:moveTo>
                  <a:lnTo>
                    <a:pt x="11" y="7"/>
                  </a:lnTo>
                  <a:lnTo>
                    <a:pt x="16" y="11"/>
                  </a:lnTo>
                  <a:lnTo>
                    <a:pt x="23" y="16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31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9"/>
                  </a:lnTo>
                  <a:lnTo>
                    <a:pt x="41" y="44"/>
                  </a:lnTo>
                  <a:lnTo>
                    <a:pt x="37" y="43"/>
                  </a:lnTo>
                  <a:lnTo>
                    <a:pt x="32" y="38"/>
                  </a:lnTo>
                  <a:lnTo>
                    <a:pt x="26" y="31"/>
                  </a:lnTo>
                  <a:lnTo>
                    <a:pt x="19" y="26"/>
                  </a:lnTo>
                  <a:lnTo>
                    <a:pt x="11" y="20"/>
                  </a:lnTo>
                  <a:lnTo>
                    <a:pt x="6" y="13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8" name="Freeform 103">
              <a:extLst>
                <a:ext uri="{FF2B5EF4-FFF2-40B4-BE49-F238E27FC236}">
                  <a16:creationId xmlns:a16="http://schemas.microsoft.com/office/drawing/2014/main" id="{4123AB55-A0AF-3230-E732-CFDB1734F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2551113"/>
              <a:ext cx="174625" cy="266700"/>
            </a:xfrm>
            <a:custGeom>
              <a:avLst/>
              <a:gdLst>
                <a:gd name="T0" fmla="*/ 2147483647 w 110"/>
                <a:gd name="T1" fmla="*/ 0 h 168"/>
                <a:gd name="T2" fmla="*/ 2147483647 w 110"/>
                <a:gd name="T3" fmla="*/ 0 h 168"/>
                <a:gd name="T4" fmla="*/ 2147483647 w 110"/>
                <a:gd name="T5" fmla="*/ 2147483647 h 168"/>
                <a:gd name="T6" fmla="*/ 2147483647 w 110"/>
                <a:gd name="T7" fmla="*/ 2147483647 h 168"/>
                <a:gd name="T8" fmla="*/ 2147483647 w 110"/>
                <a:gd name="T9" fmla="*/ 2147483647 h 168"/>
                <a:gd name="T10" fmla="*/ 2147483647 w 110"/>
                <a:gd name="T11" fmla="*/ 2147483647 h 168"/>
                <a:gd name="T12" fmla="*/ 2147483647 w 110"/>
                <a:gd name="T13" fmla="*/ 2147483647 h 168"/>
                <a:gd name="T14" fmla="*/ 2147483647 w 110"/>
                <a:gd name="T15" fmla="*/ 2147483647 h 168"/>
                <a:gd name="T16" fmla="*/ 2147483647 w 110"/>
                <a:gd name="T17" fmla="*/ 2147483647 h 168"/>
                <a:gd name="T18" fmla="*/ 2147483647 w 110"/>
                <a:gd name="T19" fmla="*/ 2147483647 h 168"/>
                <a:gd name="T20" fmla="*/ 2147483647 w 110"/>
                <a:gd name="T21" fmla="*/ 2147483647 h 168"/>
                <a:gd name="T22" fmla="*/ 2147483647 w 110"/>
                <a:gd name="T23" fmla="*/ 2147483647 h 168"/>
                <a:gd name="T24" fmla="*/ 0 w 110"/>
                <a:gd name="T25" fmla="*/ 2147483647 h 168"/>
                <a:gd name="T26" fmla="*/ 0 w 110"/>
                <a:gd name="T27" fmla="*/ 2147483647 h 168"/>
                <a:gd name="T28" fmla="*/ 2147483647 w 110"/>
                <a:gd name="T29" fmla="*/ 2147483647 h 168"/>
                <a:gd name="T30" fmla="*/ 2147483647 w 110"/>
                <a:gd name="T31" fmla="*/ 2147483647 h 168"/>
                <a:gd name="T32" fmla="*/ 2147483647 w 110"/>
                <a:gd name="T33" fmla="*/ 2147483647 h 168"/>
                <a:gd name="T34" fmla="*/ 2147483647 w 110"/>
                <a:gd name="T35" fmla="*/ 2147483647 h 168"/>
                <a:gd name="T36" fmla="*/ 2147483647 w 110"/>
                <a:gd name="T37" fmla="*/ 2147483647 h 168"/>
                <a:gd name="T38" fmla="*/ 2147483647 w 110"/>
                <a:gd name="T39" fmla="*/ 2147483647 h 168"/>
                <a:gd name="T40" fmla="*/ 2147483647 w 110"/>
                <a:gd name="T41" fmla="*/ 2147483647 h 168"/>
                <a:gd name="T42" fmla="*/ 2147483647 w 110"/>
                <a:gd name="T43" fmla="*/ 2147483647 h 168"/>
                <a:gd name="T44" fmla="*/ 2147483647 w 110"/>
                <a:gd name="T45" fmla="*/ 2147483647 h 168"/>
                <a:gd name="T46" fmla="*/ 2147483647 w 110"/>
                <a:gd name="T47" fmla="*/ 2147483647 h 168"/>
                <a:gd name="T48" fmla="*/ 2147483647 w 110"/>
                <a:gd name="T49" fmla="*/ 2147483647 h 168"/>
                <a:gd name="T50" fmla="*/ 2147483647 w 110"/>
                <a:gd name="T51" fmla="*/ 2147483647 h 168"/>
                <a:gd name="T52" fmla="*/ 2147483647 w 110"/>
                <a:gd name="T53" fmla="*/ 2147483647 h 168"/>
                <a:gd name="T54" fmla="*/ 2147483647 w 110"/>
                <a:gd name="T55" fmla="*/ 2147483647 h 168"/>
                <a:gd name="T56" fmla="*/ 2147483647 w 110"/>
                <a:gd name="T57" fmla="*/ 2147483647 h 168"/>
                <a:gd name="T58" fmla="*/ 2147483647 w 110"/>
                <a:gd name="T59" fmla="*/ 2147483647 h 168"/>
                <a:gd name="T60" fmla="*/ 2147483647 w 110"/>
                <a:gd name="T61" fmla="*/ 2147483647 h 168"/>
                <a:gd name="T62" fmla="*/ 2147483647 w 110"/>
                <a:gd name="T63" fmla="*/ 2147483647 h 168"/>
                <a:gd name="T64" fmla="*/ 2147483647 w 110"/>
                <a:gd name="T65" fmla="*/ 2147483647 h 168"/>
                <a:gd name="T66" fmla="*/ 2147483647 w 110"/>
                <a:gd name="T67" fmla="*/ 2147483647 h 168"/>
                <a:gd name="T68" fmla="*/ 2147483647 w 110"/>
                <a:gd name="T69" fmla="*/ 2147483647 h 168"/>
                <a:gd name="T70" fmla="*/ 2147483647 w 110"/>
                <a:gd name="T71" fmla="*/ 2147483647 h 168"/>
                <a:gd name="T72" fmla="*/ 2147483647 w 110"/>
                <a:gd name="T73" fmla="*/ 2147483647 h 168"/>
                <a:gd name="T74" fmla="*/ 2147483647 w 110"/>
                <a:gd name="T75" fmla="*/ 2147483647 h 168"/>
                <a:gd name="T76" fmla="*/ 2147483647 w 110"/>
                <a:gd name="T77" fmla="*/ 2147483647 h 168"/>
                <a:gd name="T78" fmla="*/ 2147483647 w 110"/>
                <a:gd name="T79" fmla="*/ 2147483647 h 168"/>
                <a:gd name="T80" fmla="*/ 2147483647 w 110"/>
                <a:gd name="T81" fmla="*/ 2147483647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0"/>
                <a:gd name="T124" fmla="*/ 0 h 168"/>
                <a:gd name="T125" fmla="*/ 110 w 110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0" h="168">
                  <a:moveTo>
                    <a:pt x="100" y="1"/>
                  </a:moveTo>
                  <a:lnTo>
                    <a:pt x="97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4" y="1"/>
                  </a:lnTo>
                  <a:lnTo>
                    <a:pt x="77" y="1"/>
                  </a:lnTo>
                  <a:lnTo>
                    <a:pt x="72" y="3"/>
                  </a:lnTo>
                  <a:lnTo>
                    <a:pt x="68" y="5"/>
                  </a:lnTo>
                  <a:lnTo>
                    <a:pt x="61" y="8"/>
                  </a:lnTo>
                  <a:lnTo>
                    <a:pt x="54" y="8"/>
                  </a:lnTo>
                  <a:lnTo>
                    <a:pt x="48" y="11"/>
                  </a:lnTo>
                  <a:lnTo>
                    <a:pt x="41" y="13"/>
                  </a:lnTo>
                  <a:lnTo>
                    <a:pt x="38" y="16"/>
                  </a:lnTo>
                  <a:lnTo>
                    <a:pt x="32" y="19"/>
                  </a:lnTo>
                  <a:lnTo>
                    <a:pt x="27" y="21"/>
                  </a:lnTo>
                  <a:lnTo>
                    <a:pt x="23" y="24"/>
                  </a:lnTo>
                  <a:lnTo>
                    <a:pt x="20" y="28"/>
                  </a:lnTo>
                  <a:lnTo>
                    <a:pt x="15" y="32"/>
                  </a:lnTo>
                  <a:lnTo>
                    <a:pt x="12" y="41"/>
                  </a:lnTo>
                  <a:lnTo>
                    <a:pt x="9" y="44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5" y="57"/>
                  </a:lnTo>
                  <a:lnTo>
                    <a:pt x="2" y="65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2" y="98"/>
                  </a:lnTo>
                  <a:lnTo>
                    <a:pt x="5" y="104"/>
                  </a:lnTo>
                  <a:lnTo>
                    <a:pt x="10" y="113"/>
                  </a:lnTo>
                  <a:lnTo>
                    <a:pt x="14" y="121"/>
                  </a:lnTo>
                  <a:lnTo>
                    <a:pt x="18" y="129"/>
                  </a:lnTo>
                  <a:lnTo>
                    <a:pt x="25" y="136"/>
                  </a:lnTo>
                  <a:lnTo>
                    <a:pt x="32" y="142"/>
                  </a:lnTo>
                  <a:lnTo>
                    <a:pt x="36" y="147"/>
                  </a:lnTo>
                  <a:lnTo>
                    <a:pt x="43" y="150"/>
                  </a:lnTo>
                  <a:lnTo>
                    <a:pt x="51" y="155"/>
                  </a:lnTo>
                  <a:lnTo>
                    <a:pt x="58" y="160"/>
                  </a:lnTo>
                  <a:lnTo>
                    <a:pt x="64" y="163"/>
                  </a:lnTo>
                  <a:lnTo>
                    <a:pt x="72" y="167"/>
                  </a:lnTo>
                  <a:lnTo>
                    <a:pt x="76" y="168"/>
                  </a:lnTo>
                  <a:lnTo>
                    <a:pt x="81" y="168"/>
                  </a:lnTo>
                  <a:lnTo>
                    <a:pt x="86" y="167"/>
                  </a:lnTo>
                  <a:lnTo>
                    <a:pt x="86" y="163"/>
                  </a:lnTo>
                  <a:lnTo>
                    <a:pt x="82" y="160"/>
                  </a:lnTo>
                  <a:lnTo>
                    <a:pt x="79" y="155"/>
                  </a:lnTo>
                  <a:lnTo>
                    <a:pt x="74" y="149"/>
                  </a:lnTo>
                  <a:lnTo>
                    <a:pt x="68" y="144"/>
                  </a:lnTo>
                  <a:lnTo>
                    <a:pt x="61" y="134"/>
                  </a:lnTo>
                  <a:lnTo>
                    <a:pt x="56" y="126"/>
                  </a:lnTo>
                  <a:lnTo>
                    <a:pt x="50" y="118"/>
                  </a:lnTo>
                  <a:lnTo>
                    <a:pt x="48" y="111"/>
                  </a:lnTo>
                  <a:lnTo>
                    <a:pt x="45" y="104"/>
                  </a:lnTo>
                  <a:lnTo>
                    <a:pt x="43" y="96"/>
                  </a:lnTo>
                  <a:lnTo>
                    <a:pt x="41" y="88"/>
                  </a:lnTo>
                  <a:lnTo>
                    <a:pt x="41" y="80"/>
                  </a:lnTo>
                  <a:lnTo>
                    <a:pt x="41" y="72"/>
                  </a:lnTo>
                  <a:lnTo>
                    <a:pt x="45" y="64"/>
                  </a:lnTo>
                  <a:lnTo>
                    <a:pt x="46" y="57"/>
                  </a:lnTo>
                  <a:lnTo>
                    <a:pt x="50" y="50"/>
                  </a:lnTo>
                  <a:lnTo>
                    <a:pt x="51" y="44"/>
                  </a:lnTo>
                  <a:lnTo>
                    <a:pt x="56" y="39"/>
                  </a:lnTo>
                  <a:lnTo>
                    <a:pt x="61" y="34"/>
                  </a:lnTo>
                  <a:lnTo>
                    <a:pt x="66" y="29"/>
                  </a:lnTo>
                  <a:lnTo>
                    <a:pt x="69" y="26"/>
                  </a:lnTo>
                  <a:lnTo>
                    <a:pt x="74" y="21"/>
                  </a:lnTo>
                  <a:lnTo>
                    <a:pt x="77" y="19"/>
                  </a:lnTo>
                  <a:lnTo>
                    <a:pt x="81" y="18"/>
                  </a:lnTo>
                  <a:lnTo>
                    <a:pt x="82" y="14"/>
                  </a:lnTo>
                  <a:lnTo>
                    <a:pt x="87" y="14"/>
                  </a:lnTo>
                  <a:lnTo>
                    <a:pt x="92" y="14"/>
                  </a:lnTo>
                  <a:lnTo>
                    <a:pt x="95" y="14"/>
                  </a:lnTo>
                  <a:lnTo>
                    <a:pt x="100" y="13"/>
                  </a:lnTo>
                  <a:lnTo>
                    <a:pt x="105" y="13"/>
                  </a:lnTo>
                  <a:lnTo>
                    <a:pt x="109" y="10"/>
                  </a:lnTo>
                  <a:lnTo>
                    <a:pt x="110" y="8"/>
                  </a:lnTo>
                  <a:lnTo>
                    <a:pt x="109" y="3"/>
                  </a:lnTo>
                  <a:lnTo>
                    <a:pt x="105" y="1"/>
                  </a:lnTo>
                  <a:lnTo>
                    <a:pt x="102" y="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49" name="Freeform 104">
              <a:extLst>
                <a:ext uri="{FF2B5EF4-FFF2-40B4-BE49-F238E27FC236}">
                  <a16:creationId xmlns:a16="http://schemas.microsoft.com/office/drawing/2014/main" id="{C964E209-25BC-43BE-3F74-B093D50D6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2560638"/>
              <a:ext cx="146050" cy="247650"/>
            </a:xfrm>
            <a:custGeom>
              <a:avLst/>
              <a:gdLst>
                <a:gd name="T0" fmla="*/ 2147483647 w 92"/>
                <a:gd name="T1" fmla="*/ 0 h 156"/>
                <a:gd name="T2" fmla="*/ 2147483647 w 92"/>
                <a:gd name="T3" fmla="*/ 0 h 156"/>
                <a:gd name="T4" fmla="*/ 2147483647 w 92"/>
                <a:gd name="T5" fmla="*/ 2147483647 h 156"/>
                <a:gd name="T6" fmla="*/ 2147483647 w 92"/>
                <a:gd name="T7" fmla="*/ 2147483647 h 156"/>
                <a:gd name="T8" fmla="*/ 2147483647 w 92"/>
                <a:gd name="T9" fmla="*/ 2147483647 h 156"/>
                <a:gd name="T10" fmla="*/ 2147483647 w 92"/>
                <a:gd name="T11" fmla="*/ 2147483647 h 156"/>
                <a:gd name="T12" fmla="*/ 2147483647 w 92"/>
                <a:gd name="T13" fmla="*/ 2147483647 h 156"/>
                <a:gd name="T14" fmla="*/ 2147483647 w 92"/>
                <a:gd name="T15" fmla="*/ 2147483647 h 156"/>
                <a:gd name="T16" fmla="*/ 2147483647 w 92"/>
                <a:gd name="T17" fmla="*/ 2147483647 h 156"/>
                <a:gd name="T18" fmla="*/ 2147483647 w 92"/>
                <a:gd name="T19" fmla="*/ 2147483647 h 156"/>
                <a:gd name="T20" fmla="*/ 0 w 92"/>
                <a:gd name="T21" fmla="*/ 2147483647 h 156"/>
                <a:gd name="T22" fmla="*/ 2147483647 w 92"/>
                <a:gd name="T23" fmla="*/ 2147483647 h 156"/>
                <a:gd name="T24" fmla="*/ 2147483647 w 92"/>
                <a:gd name="T25" fmla="*/ 2147483647 h 156"/>
                <a:gd name="T26" fmla="*/ 2147483647 w 92"/>
                <a:gd name="T27" fmla="*/ 2147483647 h 156"/>
                <a:gd name="T28" fmla="*/ 2147483647 w 92"/>
                <a:gd name="T29" fmla="*/ 2147483647 h 156"/>
                <a:gd name="T30" fmla="*/ 2147483647 w 92"/>
                <a:gd name="T31" fmla="*/ 2147483647 h 156"/>
                <a:gd name="T32" fmla="*/ 2147483647 w 92"/>
                <a:gd name="T33" fmla="*/ 2147483647 h 156"/>
                <a:gd name="T34" fmla="*/ 2147483647 w 92"/>
                <a:gd name="T35" fmla="*/ 2147483647 h 156"/>
                <a:gd name="T36" fmla="*/ 2147483647 w 92"/>
                <a:gd name="T37" fmla="*/ 2147483647 h 156"/>
                <a:gd name="T38" fmla="*/ 2147483647 w 92"/>
                <a:gd name="T39" fmla="*/ 2147483647 h 156"/>
                <a:gd name="T40" fmla="*/ 2147483647 w 92"/>
                <a:gd name="T41" fmla="*/ 2147483647 h 156"/>
                <a:gd name="T42" fmla="*/ 2147483647 w 92"/>
                <a:gd name="T43" fmla="*/ 2147483647 h 156"/>
                <a:gd name="T44" fmla="*/ 2147483647 w 92"/>
                <a:gd name="T45" fmla="*/ 2147483647 h 156"/>
                <a:gd name="T46" fmla="*/ 2147483647 w 92"/>
                <a:gd name="T47" fmla="*/ 2147483647 h 156"/>
                <a:gd name="T48" fmla="*/ 2147483647 w 92"/>
                <a:gd name="T49" fmla="*/ 2147483647 h 156"/>
                <a:gd name="T50" fmla="*/ 2147483647 w 92"/>
                <a:gd name="T51" fmla="*/ 2147483647 h 156"/>
                <a:gd name="T52" fmla="*/ 2147483647 w 92"/>
                <a:gd name="T53" fmla="*/ 2147483647 h 156"/>
                <a:gd name="T54" fmla="*/ 2147483647 w 92"/>
                <a:gd name="T55" fmla="*/ 2147483647 h 156"/>
                <a:gd name="T56" fmla="*/ 2147483647 w 92"/>
                <a:gd name="T57" fmla="*/ 2147483647 h 156"/>
                <a:gd name="T58" fmla="*/ 2147483647 w 92"/>
                <a:gd name="T59" fmla="*/ 2147483647 h 156"/>
                <a:gd name="T60" fmla="*/ 2147483647 w 92"/>
                <a:gd name="T61" fmla="*/ 2147483647 h 156"/>
                <a:gd name="T62" fmla="*/ 2147483647 w 92"/>
                <a:gd name="T63" fmla="*/ 2147483647 h 156"/>
                <a:gd name="T64" fmla="*/ 2147483647 w 92"/>
                <a:gd name="T65" fmla="*/ 2147483647 h 156"/>
                <a:gd name="T66" fmla="*/ 2147483647 w 92"/>
                <a:gd name="T67" fmla="*/ 2147483647 h 156"/>
                <a:gd name="T68" fmla="*/ 2147483647 w 92"/>
                <a:gd name="T69" fmla="*/ 2147483647 h 156"/>
                <a:gd name="T70" fmla="*/ 2147483647 w 92"/>
                <a:gd name="T71" fmla="*/ 2147483647 h 156"/>
                <a:gd name="T72" fmla="*/ 2147483647 w 92"/>
                <a:gd name="T73" fmla="*/ 2147483647 h 156"/>
                <a:gd name="T74" fmla="*/ 2147483647 w 92"/>
                <a:gd name="T75" fmla="*/ 2147483647 h 156"/>
                <a:gd name="T76" fmla="*/ 2147483647 w 92"/>
                <a:gd name="T77" fmla="*/ 2147483647 h 156"/>
                <a:gd name="T78" fmla="*/ 2147483647 w 92"/>
                <a:gd name="T79" fmla="*/ 2147483647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"/>
                <a:gd name="T121" fmla="*/ 0 h 156"/>
                <a:gd name="T122" fmla="*/ 92 w 92"/>
                <a:gd name="T123" fmla="*/ 156 h 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" h="156">
                  <a:moveTo>
                    <a:pt x="92" y="2"/>
                  </a:moveTo>
                  <a:lnTo>
                    <a:pt x="85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0" y="2"/>
                  </a:lnTo>
                  <a:lnTo>
                    <a:pt x="67" y="2"/>
                  </a:lnTo>
                  <a:lnTo>
                    <a:pt x="64" y="4"/>
                  </a:lnTo>
                  <a:lnTo>
                    <a:pt x="59" y="5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6" y="8"/>
                  </a:lnTo>
                  <a:lnTo>
                    <a:pt x="39" y="12"/>
                  </a:lnTo>
                  <a:lnTo>
                    <a:pt x="34" y="13"/>
                  </a:lnTo>
                  <a:lnTo>
                    <a:pt x="28" y="15"/>
                  </a:lnTo>
                  <a:lnTo>
                    <a:pt x="25" y="20"/>
                  </a:lnTo>
                  <a:lnTo>
                    <a:pt x="20" y="23"/>
                  </a:lnTo>
                  <a:lnTo>
                    <a:pt x="15" y="31"/>
                  </a:lnTo>
                  <a:lnTo>
                    <a:pt x="10" y="38"/>
                  </a:lnTo>
                  <a:lnTo>
                    <a:pt x="7" y="44"/>
                  </a:lnTo>
                  <a:lnTo>
                    <a:pt x="3" y="53"/>
                  </a:lnTo>
                  <a:lnTo>
                    <a:pt x="2" y="59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" y="82"/>
                  </a:lnTo>
                  <a:lnTo>
                    <a:pt x="5" y="92"/>
                  </a:lnTo>
                  <a:lnTo>
                    <a:pt x="7" y="98"/>
                  </a:lnTo>
                  <a:lnTo>
                    <a:pt x="10" y="107"/>
                  </a:lnTo>
                  <a:lnTo>
                    <a:pt x="11" y="113"/>
                  </a:lnTo>
                  <a:lnTo>
                    <a:pt x="16" y="120"/>
                  </a:lnTo>
                  <a:lnTo>
                    <a:pt x="20" y="125"/>
                  </a:lnTo>
                  <a:lnTo>
                    <a:pt x="25" y="130"/>
                  </a:lnTo>
                  <a:lnTo>
                    <a:pt x="31" y="135"/>
                  </a:lnTo>
                  <a:lnTo>
                    <a:pt x="39" y="139"/>
                  </a:lnTo>
                  <a:lnTo>
                    <a:pt x="46" y="143"/>
                  </a:lnTo>
                  <a:lnTo>
                    <a:pt x="51" y="148"/>
                  </a:lnTo>
                  <a:lnTo>
                    <a:pt x="56" y="149"/>
                  </a:lnTo>
                  <a:lnTo>
                    <a:pt x="59" y="153"/>
                  </a:lnTo>
                  <a:lnTo>
                    <a:pt x="64" y="156"/>
                  </a:lnTo>
                  <a:lnTo>
                    <a:pt x="67" y="156"/>
                  </a:lnTo>
                  <a:lnTo>
                    <a:pt x="67" y="154"/>
                  </a:lnTo>
                  <a:lnTo>
                    <a:pt x="65" y="151"/>
                  </a:lnTo>
                  <a:lnTo>
                    <a:pt x="62" y="148"/>
                  </a:lnTo>
                  <a:lnTo>
                    <a:pt x="59" y="144"/>
                  </a:lnTo>
                  <a:lnTo>
                    <a:pt x="54" y="139"/>
                  </a:lnTo>
                  <a:lnTo>
                    <a:pt x="49" y="133"/>
                  </a:lnTo>
                  <a:lnTo>
                    <a:pt x="47" y="128"/>
                  </a:lnTo>
                  <a:lnTo>
                    <a:pt x="44" y="125"/>
                  </a:lnTo>
                  <a:lnTo>
                    <a:pt x="41" y="120"/>
                  </a:lnTo>
                  <a:lnTo>
                    <a:pt x="39" y="117"/>
                  </a:lnTo>
                  <a:lnTo>
                    <a:pt x="34" y="110"/>
                  </a:lnTo>
                  <a:lnTo>
                    <a:pt x="33" y="105"/>
                  </a:lnTo>
                  <a:lnTo>
                    <a:pt x="31" y="100"/>
                  </a:lnTo>
                  <a:lnTo>
                    <a:pt x="29" y="95"/>
                  </a:lnTo>
                  <a:lnTo>
                    <a:pt x="28" y="90"/>
                  </a:lnTo>
                  <a:lnTo>
                    <a:pt x="28" y="84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69"/>
                  </a:lnTo>
                  <a:lnTo>
                    <a:pt x="28" y="64"/>
                  </a:lnTo>
                  <a:lnTo>
                    <a:pt x="28" y="59"/>
                  </a:lnTo>
                  <a:lnTo>
                    <a:pt x="29" y="56"/>
                  </a:lnTo>
                  <a:lnTo>
                    <a:pt x="31" y="48"/>
                  </a:lnTo>
                  <a:lnTo>
                    <a:pt x="34" y="43"/>
                  </a:lnTo>
                  <a:lnTo>
                    <a:pt x="36" y="38"/>
                  </a:lnTo>
                  <a:lnTo>
                    <a:pt x="39" y="33"/>
                  </a:lnTo>
                  <a:lnTo>
                    <a:pt x="43" y="28"/>
                  </a:lnTo>
                  <a:lnTo>
                    <a:pt x="46" y="23"/>
                  </a:lnTo>
                  <a:lnTo>
                    <a:pt x="52" y="17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70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5" y="4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0" name="Freeform 105">
              <a:extLst>
                <a:ext uri="{FF2B5EF4-FFF2-40B4-BE49-F238E27FC236}">
                  <a16:creationId xmlns:a16="http://schemas.microsoft.com/office/drawing/2014/main" id="{B01E75CB-37CA-F8E9-3570-4C8862648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5" y="4583113"/>
              <a:ext cx="269875" cy="255588"/>
            </a:xfrm>
            <a:custGeom>
              <a:avLst/>
              <a:gdLst>
                <a:gd name="T0" fmla="*/ 2147483647 w 170"/>
                <a:gd name="T1" fmla="*/ 2147483647 h 161"/>
                <a:gd name="T2" fmla="*/ 2147483647 w 170"/>
                <a:gd name="T3" fmla="*/ 2147483647 h 161"/>
                <a:gd name="T4" fmla="*/ 2147483647 w 170"/>
                <a:gd name="T5" fmla="*/ 0 h 161"/>
                <a:gd name="T6" fmla="*/ 2147483647 w 170"/>
                <a:gd name="T7" fmla="*/ 2147483647 h 161"/>
                <a:gd name="T8" fmla="*/ 2147483647 w 170"/>
                <a:gd name="T9" fmla="*/ 2147483647 h 161"/>
                <a:gd name="T10" fmla="*/ 2147483647 w 170"/>
                <a:gd name="T11" fmla="*/ 2147483647 h 161"/>
                <a:gd name="T12" fmla="*/ 2147483647 w 170"/>
                <a:gd name="T13" fmla="*/ 2147483647 h 161"/>
                <a:gd name="T14" fmla="*/ 2147483647 w 170"/>
                <a:gd name="T15" fmla="*/ 2147483647 h 161"/>
                <a:gd name="T16" fmla="*/ 2147483647 w 170"/>
                <a:gd name="T17" fmla="*/ 2147483647 h 161"/>
                <a:gd name="T18" fmla="*/ 2147483647 w 170"/>
                <a:gd name="T19" fmla="*/ 2147483647 h 161"/>
                <a:gd name="T20" fmla="*/ 0 w 170"/>
                <a:gd name="T21" fmla="*/ 2147483647 h 161"/>
                <a:gd name="T22" fmla="*/ 2147483647 w 170"/>
                <a:gd name="T23" fmla="*/ 2147483647 h 161"/>
                <a:gd name="T24" fmla="*/ 2147483647 w 170"/>
                <a:gd name="T25" fmla="*/ 2147483647 h 161"/>
                <a:gd name="T26" fmla="*/ 2147483647 w 170"/>
                <a:gd name="T27" fmla="*/ 2147483647 h 161"/>
                <a:gd name="T28" fmla="*/ 2147483647 w 170"/>
                <a:gd name="T29" fmla="*/ 2147483647 h 161"/>
                <a:gd name="T30" fmla="*/ 2147483647 w 170"/>
                <a:gd name="T31" fmla="*/ 2147483647 h 161"/>
                <a:gd name="T32" fmla="*/ 2147483647 w 170"/>
                <a:gd name="T33" fmla="*/ 2147483647 h 161"/>
                <a:gd name="T34" fmla="*/ 2147483647 w 170"/>
                <a:gd name="T35" fmla="*/ 2147483647 h 161"/>
                <a:gd name="T36" fmla="*/ 2147483647 w 170"/>
                <a:gd name="T37" fmla="*/ 2147483647 h 161"/>
                <a:gd name="T38" fmla="*/ 2147483647 w 170"/>
                <a:gd name="T39" fmla="*/ 2147483647 h 161"/>
                <a:gd name="T40" fmla="*/ 2147483647 w 170"/>
                <a:gd name="T41" fmla="*/ 2147483647 h 161"/>
                <a:gd name="T42" fmla="*/ 2147483647 w 170"/>
                <a:gd name="T43" fmla="*/ 2147483647 h 161"/>
                <a:gd name="T44" fmla="*/ 2147483647 w 170"/>
                <a:gd name="T45" fmla="*/ 2147483647 h 161"/>
                <a:gd name="T46" fmla="*/ 2147483647 w 170"/>
                <a:gd name="T47" fmla="*/ 2147483647 h 161"/>
                <a:gd name="T48" fmla="*/ 2147483647 w 170"/>
                <a:gd name="T49" fmla="*/ 2147483647 h 161"/>
                <a:gd name="T50" fmla="*/ 2147483647 w 170"/>
                <a:gd name="T51" fmla="*/ 2147483647 h 161"/>
                <a:gd name="T52" fmla="*/ 2147483647 w 170"/>
                <a:gd name="T53" fmla="*/ 2147483647 h 161"/>
                <a:gd name="T54" fmla="*/ 2147483647 w 170"/>
                <a:gd name="T55" fmla="*/ 2147483647 h 161"/>
                <a:gd name="T56" fmla="*/ 2147483647 w 170"/>
                <a:gd name="T57" fmla="*/ 2147483647 h 161"/>
                <a:gd name="T58" fmla="*/ 2147483647 w 170"/>
                <a:gd name="T59" fmla="*/ 2147483647 h 161"/>
                <a:gd name="T60" fmla="*/ 2147483647 w 170"/>
                <a:gd name="T61" fmla="*/ 2147483647 h 161"/>
                <a:gd name="T62" fmla="*/ 2147483647 w 170"/>
                <a:gd name="T63" fmla="*/ 2147483647 h 161"/>
                <a:gd name="T64" fmla="*/ 2147483647 w 170"/>
                <a:gd name="T65" fmla="*/ 2147483647 h 161"/>
                <a:gd name="T66" fmla="*/ 2147483647 w 170"/>
                <a:gd name="T67" fmla="*/ 2147483647 h 161"/>
                <a:gd name="T68" fmla="*/ 2147483647 w 170"/>
                <a:gd name="T69" fmla="*/ 2147483647 h 161"/>
                <a:gd name="T70" fmla="*/ 2147483647 w 170"/>
                <a:gd name="T71" fmla="*/ 2147483647 h 161"/>
                <a:gd name="T72" fmla="*/ 2147483647 w 170"/>
                <a:gd name="T73" fmla="*/ 2147483647 h 161"/>
                <a:gd name="T74" fmla="*/ 2147483647 w 170"/>
                <a:gd name="T75" fmla="*/ 2147483647 h 161"/>
                <a:gd name="T76" fmla="*/ 2147483647 w 170"/>
                <a:gd name="T77" fmla="*/ 2147483647 h 161"/>
                <a:gd name="T78" fmla="*/ 2147483647 w 170"/>
                <a:gd name="T79" fmla="*/ 2147483647 h 161"/>
                <a:gd name="T80" fmla="*/ 2147483647 w 170"/>
                <a:gd name="T81" fmla="*/ 2147483647 h 161"/>
                <a:gd name="T82" fmla="*/ 2147483647 w 170"/>
                <a:gd name="T83" fmla="*/ 2147483647 h 161"/>
                <a:gd name="T84" fmla="*/ 2147483647 w 170"/>
                <a:gd name="T85" fmla="*/ 2147483647 h 161"/>
                <a:gd name="T86" fmla="*/ 2147483647 w 170"/>
                <a:gd name="T87" fmla="*/ 2147483647 h 161"/>
                <a:gd name="T88" fmla="*/ 2147483647 w 170"/>
                <a:gd name="T89" fmla="*/ 2147483647 h 161"/>
                <a:gd name="T90" fmla="*/ 2147483647 w 170"/>
                <a:gd name="T91" fmla="*/ 2147483647 h 161"/>
                <a:gd name="T92" fmla="*/ 2147483647 w 170"/>
                <a:gd name="T93" fmla="*/ 2147483647 h 161"/>
                <a:gd name="T94" fmla="*/ 2147483647 w 170"/>
                <a:gd name="T95" fmla="*/ 2147483647 h 161"/>
                <a:gd name="T96" fmla="*/ 2147483647 w 170"/>
                <a:gd name="T97" fmla="*/ 2147483647 h 1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0"/>
                <a:gd name="T148" fmla="*/ 0 h 161"/>
                <a:gd name="T149" fmla="*/ 170 w 170"/>
                <a:gd name="T150" fmla="*/ 161 h 1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0" h="161">
                  <a:moveTo>
                    <a:pt x="115" y="17"/>
                  </a:moveTo>
                  <a:lnTo>
                    <a:pt x="111" y="14"/>
                  </a:lnTo>
                  <a:lnTo>
                    <a:pt x="105" y="10"/>
                  </a:lnTo>
                  <a:lnTo>
                    <a:pt x="101" y="9"/>
                  </a:lnTo>
                  <a:lnTo>
                    <a:pt x="98" y="7"/>
                  </a:lnTo>
                  <a:lnTo>
                    <a:pt x="93" y="5"/>
                  </a:lnTo>
                  <a:lnTo>
                    <a:pt x="88" y="4"/>
                  </a:lnTo>
                  <a:lnTo>
                    <a:pt x="83" y="2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1" y="4"/>
                  </a:lnTo>
                  <a:lnTo>
                    <a:pt x="46" y="5"/>
                  </a:lnTo>
                  <a:lnTo>
                    <a:pt x="39" y="9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4" y="28"/>
                  </a:lnTo>
                  <a:lnTo>
                    <a:pt x="23" y="32"/>
                  </a:lnTo>
                  <a:lnTo>
                    <a:pt x="23" y="36"/>
                  </a:lnTo>
                  <a:lnTo>
                    <a:pt x="21" y="41"/>
                  </a:lnTo>
                  <a:lnTo>
                    <a:pt x="21" y="46"/>
                  </a:lnTo>
                  <a:lnTo>
                    <a:pt x="21" y="50"/>
                  </a:lnTo>
                  <a:lnTo>
                    <a:pt x="21" y="54"/>
                  </a:lnTo>
                  <a:lnTo>
                    <a:pt x="21" y="61"/>
                  </a:lnTo>
                  <a:lnTo>
                    <a:pt x="21" y="68"/>
                  </a:lnTo>
                  <a:lnTo>
                    <a:pt x="23" y="72"/>
                  </a:lnTo>
                  <a:lnTo>
                    <a:pt x="26" y="79"/>
                  </a:lnTo>
                  <a:lnTo>
                    <a:pt x="31" y="82"/>
                  </a:lnTo>
                  <a:lnTo>
                    <a:pt x="33" y="86"/>
                  </a:lnTo>
                  <a:lnTo>
                    <a:pt x="31" y="86"/>
                  </a:lnTo>
                  <a:lnTo>
                    <a:pt x="29" y="87"/>
                  </a:lnTo>
                  <a:lnTo>
                    <a:pt x="24" y="89"/>
                  </a:lnTo>
                  <a:lnTo>
                    <a:pt x="21" y="92"/>
                  </a:lnTo>
                  <a:lnTo>
                    <a:pt x="15" y="95"/>
                  </a:lnTo>
                  <a:lnTo>
                    <a:pt x="11" y="102"/>
                  </a:lnTo>
                  <a:lnTo>
                    <a:pt x="6" y="107"/>
                  </a:lnTo>
                  <a:lnTo>
                    <a:pt x="5" y="112"/>
                  </a:lnTo>
                  <a:lnTo>
                    <a:pt x="1" y="118"/>
                  </a:lnTo>
                  <a:lnTo>
                    <a:pt x="1" y="127"/>
                  </a:lnTo>
                  <a:lnTo>
                    <a:pt x="0" y="133"/>
                  </a:lnTo>
                  <a:lnTo>
                    <a:pt x="1" y="141"/>
                  </a:lnTo>
                  <a:lnTo>
                    <a:pt x="5" y="148"/>
                  </a:lnTo>
                  <a:lnTo>
                    <a:pt x="8" y="153"/>
                  </a:lnTo>
                  <a:lnTo>
                    <a:pt x="11" y="158"/>
                  </a:lnTo>
                  <a:lnTo>
                    <a:pt x="16" y="161"/>
                  </a:lnTo>
                  <a:lnTo>
                    <a:pt x="21" y="161"/>
                  </a:lnTo>
                  <a:lnTo>
                    <a:pt x="26" y="161"/>
                  </a:lnTo>
                  <a:lnTo>
                    <a:pt x="31" y="159"/>
                  </a:lnTo>
                  <a:lnTo>
                    <a:pt x="36" y="158"/>
                  </a:lnTo>
                  <a:lnTo>
                    <a:pt x="41" y="154"/>
                  </a:lnTo>
                  <a:lnTo>
                    <a:pt x="44" y="153"/>
                  </a:lnTo>
                  <a:lnTo>
                    <a:pt x="46" y="151"/>
                  </a:lnTo>
                  <a:lnTo>
                    <a:pt x="47" y="151"/>
                  </a:lnTo>
                  <a:lnTo>
                    <a:pt x="51" y="151"/>
                  </a:lnTo>
                  <a:lnTo>
                    <a:pt x="56" y="153"/>
                  </a:lnTo>
                  <a:lnTo>
                    <a:pt x="60" y="156"/>
                  </a:lnTo>
                  <a:lnTo>
                    <a:pt x="65" y="156"/>
                  </a:lnTo>
                  <a:lnTo>
                    <a:pt x="72" y="158"/>
                  </a:lnTo>
                  <a:lnTo>
                    <a:pt x="75" y="158"/>
                  </a:lnTo>
                  <a:lnTo>
                    <a:pt x="80" y="158"/>
                  </a:lnTo>
                  <a:lnTo>
                    <a:pt x="82" y="154"/>
                  </a:lnTo>
                  <a:lnTo>
                    <a:pt x="87" y="149"/>
                  </a:lnTo>
                  <a:lnTo>
                    <a:pt x="90" y="146"/>
                  </a:lnTo>
                  <a:lnTo>
                    <a:pt x="95" y="141"/>
                  </a:lnTo>
                  <a:lnTo>
                    <a:pt x="96" y="135"/>
                  </a:lnTo>
                  <a:lnTo>
                    <a:pt x="98" y="131"/>
                  </a:lnTo>
                  <a:lnTo>
                    <a:pt x="101" y="127"/>
                  </a:lnTo>
                  <a:lnTo>
                    <a:pt x="101" y="125"/>
                  </a:lnTo>
                  <a:lnTo>
                    <a:pt x="101" y="120"/>
                  </a:lnTo>
                  <a:lnTo>
                    <a:pt x="103" y="117"/>
                  </a:lnTo>
                  <a:lnTo>
                    <a:pt x="103" y="112"/>
                  </a:lnTo>
                  <a:lnTo>
                    <a:pt x="106" y="107"/>
                  </a:lnTo>
                  <a:lnTo>
                    <a:pt x="108" y="102"/>
                  </a:lnTo>
                  <a:lnTo>
                    <a:pt x="110" y="99"/>
                  </a:lnTo>
                  <a:lnTo>
                    <a:pt x="110" y="95"/>
                  </a:lnTo>
                  <a:lnTo>
                    <a:pt x="111" y="95"/>
                  </a:lnTo>
                  <a:lnTo>
                    <a:pt x="113" y="94"/>
                  </a:lnTo>
                  <a:lnTo>
                    <a:pt x="119" y="91"/>
                  </a:lnTo>
                  <a:lnTo>
                    <a:pt x="124" y="87"/>
                  </a:lnTo>
                  <a:lnTo>
                    <a:pt x="131" y="86"/>
                  </a:lnTo>
                  <a:lnTo>
                    <a:pt x="136" y="81"/>
                  </a:lnTo>
                  <a:lnTo>
                    <a:pt x="141" y="77"/>
                  </a:lnTo>
                  <a:lnTo>
                    <a:pt x="147" y="71"/>
                  </a:lnTo>
                  <a:lnTo>
                    <a:pt x="152" y="66"/>
                  </a:lnTo>
                  <a:lnTo>
                    <a:pt x="157" y="59"/>
                  </a:lnTo>
                  <a:lnTo>
                    <a:pt x="162" y="53"/>
                  </a:lnTo>
                  <a:lnTo>
                    <a:pt x="165" y="45"/>
                  </a:lnTo>
                  <a:lnTo>
                    <a:pt x="169" y="38"/>
                  </a:lnTo>
                  <a:lnTo>
                    <a:pt x="170" y="30"/>
                  </a:lnTo>
                  <a:lnTo>
                    <a:pt x="170" y="23"/>
                  </a:lnTo>
                  <a:lnTo>
                    <a:pt x="169" y="15"/>
                  </a:lnTo>
                  <a:lnTo>
                    <a:pt x="164" y="10"/>
                  </a:lnTo>
                  <a:lnTo>
                    <a:pt x="159" y="7"/>
                  </a:lnTo>
                  <a:lnTo>
                    <a:pt x="152" y="5"/>
                  </a:lnTo>
                  <a:lnTo>
                    <a:pt x="146" y="2"/>
                  </a:lnTo>
                  <a:lnTo>
                    <a:pt x="141" y="2"/>
                  </a:lnTo>
                  <a:lnTo>
                    <a:pt x="136" y="2"/>
                  </a:lnTo>
                  <a:lnTo>
                    <a:pt x="133" y="4"/>
                  </a:lnTo>
                  <a:lnTo>
                    <a:pt x="128" y="7"/>
                  </a:lnTo>
                  <a:lnTo>
                    <a:pt x="124" y="10"/>
                  </a:lnTo>
                  <a:lnTo>
                    <a:pt x="123" y="12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8" y="14"/>
                  </a:lnTo>
                  <a:lnTo>
                    <a:pt x="131" y="14"/>
                  </a:lnTo>
                  <a:lnTo>
                    <a:pt x="137" y="12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7" y="12"/>
                  </a:lnTo>
                  <a:lnTo>
                    <a:pt x="151" y="17"/>
                  </a:lnTo>
                  <a:lnTo>
                    <a:pt x="154" y="20"/>
                  </a:lnTo>
                  <a:lnTo>
                    <a:pt x="157" y="25"/>
                  </a:lnTo>
                  <a:lnTo>
                    <a:pt x="159" y="28"/>
                  </a:lnTo>
                  <a:lnTo>
                    <a:pt x="159" y="33"/>
                  </a:lnTo>
                  <a:lnTo>
                    <a:pt x="155" y="38"/>
                  </a:lnTo>
                  <a:lnTo>
                    <a:pt x="154" y="45"/>
                  </a:lnTo>
                  <a:lnTo>
                    <a:pt x="149" y="51"/>
                  </a:lnTo>
                  <a:lnTo>
                    <a:pt x="144" y="59"/>
                  </a:lnTo>
                  <a:lnTo>
                    <a:pt x="139" y="66"/>
                  </a:lnTo>
                  <a:lnTo>
                    <a:pt x="134" y="72"/>
                  </a:lnTo>
                  <a:lnTo>
                    <a:pt x="128" y="77"/>
                  </a:lnTo>
                  <a:lnTo>
                    <a:pt x="123" y="81"/>
                  </a:lnTo>
                  <a:lnTo>
                    <a:pt x="118" y="82"/>
                  </a:lnTo>
                  <a:lnTo>
                    <a:pt x="113" y="84"/>
                  </a:lnTo>
                  <a:lnTo>
                    <a:pt x="108" y="87"/>
                  </a:lnTo>
                  <a:lnTo>
                    <a:pt x="105" y="91"/>
                  </a:lnTo>
                  <a:lnTo>
                    <a:pt x="101" y="97"/>
                  </a:lnTo>
                  <a:lnTo>
                    <a:pt x="98" y="105"/>
                  </a:lnTo>
                  <a:lnTo>
                    <a:pt x="96" y="110"/>
                  </a:lnTo>
                  <a:lnTo>
                    <a:pt x="95" y="115"/>
                  </a:lnTo>
                  <a:lnTo>
                    <a:pt x="93" y="120"/>
                  </a:lnTo>
                  <a:lnTo>
                    <a:pt x="93" y="127"/>
                  </a:lnTo>
                  <a:lnTo>
                    <a:pt x="90" y="131"/>
                  </a:lnTo>
                  <a:lnTo>
                    <a:pt x="87" y="138"/>
                  </a:lnTo>
                  <a:lnTo>
                    <a:pt x="82" y="141"/>
                  </a:lnTo>
                  <a:lnTo>
                    <a:pt x="78" y="146"/>
                  </a:lnTo>
                  <a:lnTo>
                    <a:pt x="74" y="148"/>
                  </a:lnTo>
                  <a:lnTo>
                    <a:pt x="69" y="149"/>
                  </a:lnTo>
                  <a:lnTo>
                    <a:pt x="65" y="148"/>
                  </a:lnTo>
                  <a:lnTo>
                    <a:pt x="62" y="148"/>
                  </a:lnTo>
                  <a:lnTo>
                    <a:pt x="56" y="145"/>
                  </a:lnTo>
                  <a:lnTo>
                    <a:pt x="47" y="145"/>
                  </a:lnTo>
                  <a:lnTo>
                    <a:pt x="41" y="146"/>
                  </a:lnTo>
                  <a:lnTo>
                    <a:pt x="39" y="148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3" y="151"/>
                  </a:lnTo>
                  <a:lnTo>
                    <a:pt x="29" y="153"/>
                  </a:lnTo>
                  <a:lnTo>
                    <a:pt x="24" y="151"/>
                  </a:lnTo>
                  <a:lnTo>
                    <a:pt x="20" y="149"/>
                  </a:lnTo>
                  <a:lnTo>
                    <a:pt x="16" y="145"/>
                  </a:lnTo>
                  <a:lnTo>
                    <a:pt x="13" y="140"/>
                  </a:lnTo>
                  <a:lnTo>
                    <a:pt x="10" y="133"/>
                  </a:lnTo>
                  <a:lnTo>
                    <a:pt x="10" y="127"/>
                  </a:lnTo>
                  <a:lnTo>
                    <a:pt x="10" y="120"/>
                  </a:lnTo>
                  <a:lnTo>
                    <a:pt x="13" y="113"/>
                  </a:lnTo>
                  <a:lnTo>
                    <a:pt x="16" y="107"/>
                  </a:lnTo>
                  <a:lnTo>
                    <a:pt x="20" y="104"/>
                  </a:lnTo>
                  <a:lnTo>
                    <a:pt x="24" y="99"/>
                  </a:lnTo>
                  <a:lnTo>
                    <a:pt x="29" y="95"/>
                  </a:lnTo>
                  <a:lnTo>
                    <a:pt x="33" y="91"/>
                  </a:lnTo>
                  <a:lnTo>
                    <a:pt x="38" y="89"/>
                  </a:lnTo>
                  <a:lnTo>
                    <a:pt x="39" y="86"/>
                  </a:lnTo>
                  <a:lnTo>
                    <a:pt x="41" y="84"/>
                  </a:lnTo>
                  <a:lnTo>
                    <a:pt x="38" y="77"/>
                  </a:lnTo>
                  <a:lnTo>
                    <a:pt x="33" y="71"/>
                  </a:lnTo>
                  <a:lnTo>
                    <a:pt x="28" y="66"/>
                  </a:lnTo>
                  <a:lnTo>
                    <a:pt x="26" y="59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6" y="41"/>
                  </a:lnTo>
                  <a:lnTo>
                    <a:pt x="29" y="35"/>
                  </a:lnTo>
                  <a:lnTo>
                    <a:pt x="33" y="28"/>
                  </a:lnTo>
                  <a:lnTo>
                    <a:pt x="38" y="23"/>
                  </a:lnTo>
                  <a:lnTo>
                    <a:pt x="41" y="18"/>
                  </a:lnTo>
                  <a:lnTo>
                    <a:pt x="46" y="15"/>
                  </a:lnTo>
                  <a:lnTo>
                    <a:pt x="52" y="12"/>
                  </a:lnTo>
                  <a:lnTo>
                    <a:pt x="59" y="12"/>
                  </a:lnTo>
                  <a:lnTo>
                    <a:pt x="64" y="10"/>
                  </a:lnTo>
                  <a:lnTo>
                    <a:pt x="72" y="10"/>
                  </a:lnTo>
                  <a:lnTo>
                    <a:pt x="78" y="10"/>
                  </a:lnTo>
                  <a:lnTo>
                    <a:pt x="85" y="12"/>
                  </a:lnTo>
                  <a:lnTo>
                    <a:pt x="92" y="14"/>
                  </a:lnTo>
                  <a:lnTo>
                    <a:pt x="98" y="15"/>
                  </a:lnTo>
                  <a:lnTo>
                    <a:pt x="101" y="18"/>
                  </a:lnTo>
                  <a:lnTo>
                    <a:pt x="106" y="22"/>
                  </a:lnTo>
                  <a:lnTo>
                    <a:pt x="110" y="25"/>
                  </a:lnTo>
                  <a:lnTo>
                    <a:pt x="113" y="22"/>
                  </a:lnTo>
                  <a:lnTo>
                    <a:pt x="115" y="18"/>
                  </a:lnTo>
                  <a:lnTo>
                    <a:pt x="115" y="17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1" name="Freeform 106">
              <a:extLst>
                <a:ext uri="{FF2B5EF4-FFF2-40B4-BE49-F238E27FC236}">
                  <a16:creationId xmlns:a16="http://schemas.microsoft.com/office/drawing/2014/main" id="{482328B3-9552-5E39-EBB0-148C1730B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4589463"/>
              <a:ext cx="44450" cy="33338"/>
            </a:xfrm>
            <a:custGeom>
              <a:avLst/>
              <a:gdLst>
                <a:gd name="T0" fmla="*/ 2147483647 w 28"/>
                <a:gd name="T1" fmla="*/ 0 h 21"/>
                <a:gd name="T2" fmla="*/ 2147483647 w 28"/>
                <a:gd name="T3" fmla="*/ 2147483647 h 21"/>
                <a:gd name="T4" fmla="*/ 2147483647 w 28"/>
                <a:gd name="T5" fmla="*/ 2147483647 h 21"/>
                <a:gd name="T6" fmla="*/ 2147483647 w 28"/>
                <a:gd name="T7" fmla="*/ 2147483647 h 21"/>
                <a:gd name="T8" fmla="*/ 2147483647 w 28"/>
                <a:gd name="T9" fmla="*/ 2147483647 h 21"/>
                <a:gd name="T10" fmla="*/ 2147483647 w 28"/>
                <a:gd name="T11" fmla="*/ 2147483647 h 21"/>
                <a:gd name="T12" fmla="*/ 2147483647 w 28"/>
                <a:gd name="T13" fmla="*/ 2147483647 h 21"/>
                <a:gd name="T14" fmla="*/ 0 w 28"/>
                <a:gd name="T15" fmla="*/ 2147483647 h 21"/>
                <a:gd name="T16" fmla="*/ 2147483647 w 28"/>
                <a:gd name="T17" fmla="*/ 2147483647 h 21"/>
                <a:gd name="T18" fmla="*/ 2147483647 w 28"/>
                <a:gd name="T19" fmla="*/ 2147483647 h 21"/>
                <a:gd name="T20" fmla="*/ 2147483647 w 28"/>
                <a:gd name="T21" fmla="*/ 2147483647 h 21"/>
                <a:gd name="T22" fmla="*/ 2147483647 w 28"/>
                <a:gd name="T23" fmla="*/ 2147483647 h 21"/>
                <a:gd name="T24" fmla="*/ 2147483647 w 28"/>
                <a:gd name="T25" fmla="*/ 2147483647 h 21"/>
                <a:gd name="T26" fmla="*/ 2147483647 w 28"/>
                <a:gd name="T27" fmla="*/ 2147483647 h 21"/>
                <a:gd name="T28" fmla="*/ 2147483647 w 28"/>
                <a:gd name="T29" fmla="*/ 2147483647 h 21"/>
                <a:gd name="T30" fmla="*/ 2147483647 w 28"/>
                <a:gd name="T31" fmla="*/ 2147483647 h 21"/>
                <a:gd name="T32" fmla="*/ 2147483647 w 28"/>
                <a:gd name="T33" fmla="*/ 0 h 21"/>
                <a:gd name="T34" fmla="*/ 2147483647 w 28"/>
                <a:gd name="T35" fmla="*/ 0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21"/>
                <a:gd name="T56" fmla="*/ 28 w 28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21">
                  <a:moveTo>
                    <a:pt x="27" y="0"/>
                  </a:moveTo>
                  <a:lnTo>
                    <a:pt x="20" y="3"/>
                  </a:lnTo>
                  <a:lnTo>
                    <a:pt x="15" y="6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7" y="19"/>
                  </a:lnTo>
                  <a:lnTo>
                    <a:pt x="13" y="16"/>
                  </a:lnTo>
                  <a:lnTo>
                    <a:pt x="20" y="11"/>
                  </a:lnTo>
                  <a:lnTo>
                    <a:pt x="25" y="10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7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2" name="Freeform 107">
              <a:extLst>
                <a:ext uri="{FF2B5EF4-FFF2-40B4-BE49-F238E27FC236}">
                  <a16:creationId xmlns:a16="http://schemas.microsoft.com/office/drawing/2014/main" id="{37AEB562-C0C3-0FA8-6B4F-87DF05ED8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775" y="4768850"/>
              <a:ext cx="142875" cy="142875"/>
            </a:xfrm>
            <a:custGeom>
              <a:avLst/>
              <a:gdLst>
                <a:gd name="T0" fmla="*/ 2147483647 w 90"/>
                <a:gd name="T1" fmla="*/ 2147483647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2147483647 h 90"/>
                <a:gd name="T10" fmla="*/ 2147483647 w 90"/>
                <a:gd name="T11" fmla="*/ 2147483647 h 90"/>
                <a:gd name="T12" fmla="*/ 2147483647 w 90"/>
                <a:gd name="T13" fmla="*/ 2147483647 h 90"/>
                <a:gd name="T14" fmla="*/ 2147483647 w 90"/>
                <a:gd name="T15" fmla="*/ 2147483647 h 90"/>
                <a:gd name="T16" fmla="*/ 2147483647 w 90"/>
                <a:gd name="T17" fmla="*/ 2147483647 h 90"/>
                <a:gd name="T18" fmla="*/ 2147483647 w 90"/>
                <a:gd name="T19" fmla="*/ 2147483647 h 90"/>
                <a:gd name="T20" fmla="*/ 2147483647 w 90"/>
                <a:gd name="T21" fmla="*/ 2147483647 h 90"/>
                <a:gd name="T22" fmla="*/ 2147483647 w 90"/>
                <a:gd name="T23" fmla="*/ 2147483647 h 90"/>
                <a:gd name="T24" fmla="*/ 2147483647 w 90"/>
                <a:gd name="T25" fmla="*/ 2147483647 h 90"/>
                <a:gd name="T26" fmla="*/ 2147483647 w 90"/>
                <a:gd name="T27" fmla="*/ 2147483647 h 90"/>
                <a:gd name="T28" fmla="*/ 2147483647 w 90"/>
                <a:gd name="T29" fmla="*/ 2147483647 h 90"/>
                <a:gd name="T30" fmla="*/ 2147483647 w 90"/>
                <a:gd name="T31" fmla="*/ 2147483647 h 90"/>
                <a:gd name="T32" fmla="*/ 2147483647 w 90"/>
                <a:gd name="T33" fmla="*/ 2147483647 h 90"/>
                <a:gd name="T34" fmla="*/ 2147483647 w 90"/>
                <a:gd name="T35" fmla="*/ 2147483647 h 90"/>
                <a:gd name="T36" fmla="*/ 2147483647 w 90"/>
                <a:gd name="T37" fmla="*/ 2147483647 h 90"/>
                <a:gd name="T38" fmla="*/ 2147483647 w 90"/>
                <a:gd name="T39" fmla="*/ 2147483647 h 90"/>
                <a:gd name="T40" fmla="*/ 2147483647 w 90"/>
                <a:gd name="T41" fmla="*/ 2147483647 h 90"/>
                <a:gd name="T42" fmla="*/ 2147483647 w 90"/>
                <a:gd name="T43" fmla="*/ 2147483647 h 90"/>
                <a:gd name="T44" fmla="*/ 2147483647 w 90"/>
                <a:gd name="T45" fmla="*/ 2147483647 h 90"/>
                <a:gd name="T46" fmla="*/ 2147483647 w 90"/>
                <a:gd name="T47" fmla="*/ 2147483647 h 90"/>
                <a:gd name="T48" fmla="*/ 2147483647 w 90"/>
                <a:gd name="T49" fmla="*/ 2147483647 h 90"/>
                <a:gd name="T50" fmla="*/ 2147483647 w 90"/>
                <a:gd name="T51" fmla="*/ 2147483647 h 90"/>
                <a:gd name="T52" fmla="*/ 2147483647 w 90"/>
                <a:gd name="T53" fmla="*/ 2147483647 h 90"/>
                <a:gd name="T54" fmla="*/ 2147483647 w 90"/>
                <a:gd name="T55" fmla="*/ 2147483647 h 90"/>
                <a:gd name="T56" fmla="*/ 2147483647 w 90"/>
                <a:gd name="T57" fmla="*/ 2147483647 h 90"/>
                <a:gd name="T58" fmla="*/ 2147483647 w 90"/>
                <a:gd name="T59" fmla="*/ 2147483647 h 90"/>
                <a:gd name="T60" fmla="*/ 2147483647 w 90"/>
                <a:gd name="T61" fmla="*/ 2147483647 h 90"/>
                <a:gd name="T62" fmla="*/ 2147483647 w 90"/>
                <a:gd name="T63" fmla="*/ 2147483647 h 90"/>
                <a:gd name="T64" fmla="*/ 2147483647 w 90"/>
                <a:gd name="T65" fmla="*/ 2147483647 h 90"/>
                <a:gd name="T66" fmla="*/ 2147483647 w 90"/>
                <a:gd name="T67" fmla="*/ 0 h 90"/>
                <a:gd name="T68" fmla="*/ 2147483647 w 90"/>
                <a:gd name="T69" fmla="*/ 2147483647 h 90"/>
                <a:gd name="T70" fmla="*/ 2147483647 w 90"/>
                <a:gd name="T71" fmla="*/ 2147483647 h 90"/>
                <a:gd name="T72" fmla="*/ 2147483647 w 90"/>
                <a:gd name="T73" fmla="*/ 2147483647 h 90"/>
                <a:gd name="T74" fmla="*/ 2147483647 w 90"/>
                <a:gd name="T75" fmla="*/ 2147483647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90"/>
                <a:gd name="T116" fmla="*/ 90 w 9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90">
                  <a:moveTo>
                    <a:pt x="33" y="21"/>
                  </a:moveTo>
                  <a:lnTo>
                    <a:pt x="26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2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5" y="26"/>
                  </a:lnTo>
                  <a:lnTo>
                    <a:pt x="12" y="32"/>
                  </a:lnTo>
                  <a:lnTo>
                    <a:pt x="15" y="37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3" y="46"/>
                  </a:lnTo>
                  <a:lnTo>
                    <a:pt x="10" y="50"/>
                  </a:lnTo>
                  <a:lnTo>
                    <a:pt x="7" y="54"/>
                  </a:lnTo>
                  <a:lnTo>
                    <a:pt x="3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3" y="67"/>
                  </a:lnTo>
                  <a:lnTo>
                    <a:pt x="10" y="67"/>
                  </a:lnTo>
                  <a:lnTo>
                    <a:pt x="18" y="64"/>
                  </a:lnTo>
                  <a:lnTo>
                    <a:pt x="23" y="62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4" y="70"/>
                  </a:lnTo>
                  <a:lnTo>
                    <a:pt x="36" y="75"/>
                  </a:lnTo>
                  <a:lnTo>
                    <a:pt x="38" y="80"/>
                  </a:lnTo>
                  <a:lnTo>
                    <a:pt x="41" y="85"/>
                  </a:lnTo>
                  <a:lnTo>
                    <a:pt x="43" y="88"/>
                  </a:lnTo>
                  <a:lnTo>
                    <a:pt x="46" y="90"/>
                  </a:lnTo>
                  <a:lnTo>
                    <a:pt x="48" y="87"/>
                  </a:lnTo>
                  <a:lnTo>
                    <a:pt x="49" y="83"/>
                  </a:lnTo>
                  <a:lnTo>
                    <a:pt x="51" y="77"/>
                  </a:lnTo>
                  <a:lnTo>
                    <a:pt x="53" y="72"/>
                  </a:lnTo>
                  <a:lnTo>
                    <a:pt x="53" y="65"/>
                  </a:lnTo>
                  <a:lnTo>
                    <a:pt x="53" y="60"/>
                  </a:lnTo>
                  <a:lnTo>
                    <a:pt x="54" y="55"/>
                  </a:lnTo>
                  <a:lnTo>
                    <a:pt x="56" y="54"/>
                  </a:lnTo>
                  <a:lnTo>
                    <a:pt x="59" y="54"/>
                  </a:lnTo>
                  <a:lnTo>
                    <a:pt x="64" y="54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82" y="50"/>
                  </a:lnTo>
                  <a:lnTo>
                    <a:pt x="87" y="49"/>
                  </a:lnTo>
                  <a:lnTo>
                    <a:pt x="90" y="47"/>
                  </a:lnTo>
                  <a:lnTo>
                    <a:pt x="85" y="44"/>
                  </a:lnTo>
                  <a:lnTo>
                    <a:pt x="80" y="42"/>
                  </a:lnTo>
                  <a:lnTo>
                    <a:pt x="75" y="41"/>
                  </a:lnTo>
                  <a:lnTo>
                    <a:pt x="71" y="39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4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3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1" y="6"/>
                  </a:lnTo>
                  <a:lnTo>
                    <a:pt x="46" y="10"/>
                  </a:lnTo>
                  <a:lnTo>
                    <a:pt x="39" y="13"/>
                  </a:lnTo>
                  <a:lnTo>
                    <a:pt x="36" y="18"/>
                  </a:lnTo>
                  <a:lnTo>
                    <a:pt x="33" y="19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3" name="Freeform 108">
              <a:extLst>
                <a:ext uri="{FF2B5EF4-FFF2-40B4-BE49-F238E27FC236}">
                  <a16:creationId xmlns:a16="http://schemas.microsoft.com/office/drawing/2014/main" id="{CDBB05ED-2504-577C-1CFB-D9401BDA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788" y="4483100"/>
              <a:ext cx="201613" cy="171450"/>
            </a:xfrm>
            <a:custGeom>
              <a:avLst/>
              <a:gdLst>
                <a:gd name="T0" fmla="*/ 2147483647 w 127"/>
                <a:gd name="T1" fmla="*/ 2147483647 h 108"/>
                <a:gd name="T2" fmla="*/ 2147483647 w 127"/>
                <a:gd name="T3" fmla="*/ 2147483647 h 108"/>
                <a:gd name="T4" fmla="*/ 2147483647 w 127"/>
                <a:gd name="T5" fmla="*/ 2147483647 h 108"/>
                <a:gd name="T6" fmla="*/ 2147483647 w 127"/>
                <a:gd name="T7" fmla="*/ 2147483647 h 108"/>
                <a:gd name="T8" fmla="*/ 2147483647 w 127"/>
                <a:gd name="T9" fmla="*/ 2147483647 h 108"/>
                <a:gd name="T10" fmla="*/ 2147483647 w 127"/>
                <a:gd name="T11" fmla="*/ 2147483647 h 108"/>
                <a:gd name="T12" fmla="*/ 2147483647 w 127"/>
                <a:gd name="T13" fmla="*/ 2147483647 h 108"/>
                <a:gd name="T14" fmla="*/ 2147483647 w 127"/>
                <a:gd name="T15" fmla="*/ 2147483647 h 108"/>
                <a:gd name="T16" fmla="*/ 2147483647 w 127"/>
                <a:gd name="T17" fmla="*/ 2147483647 h 108"/>
                <a:gd name="T18" fmla="*/ 2147483647 w 127"/>
                <a:gd name="T19" fmla="*/ 2147483647 h 108"/>
                <a:gd name="T20" fmla="*/ 2147483647 w 127"/>
                <a:gd name="T21" fmla="*/ 2147483647 h 108"/>
                <a:gd name="T22" fmla="*/ 2147483647 w 127"/>
                <a:gd name="T23" fmla="*/ 2147483647 h 108"/>
                <a:gd name="T24" fmla="*/ 2147483647 w 127"/>
                <a:gd name="T25" fmla="*/ 2147483647 h 108"/>
                <a:gd name="T26" fmla="*/ 2147483647 w 127"/>
                <a:gd name="T27" fmla="*/ 2147483647 h 108"/>
                <a:gd name="T28" fmla="*/ 2147483647 w 127"/>
                <a:gd name="T29" fmla="*/ 2147483647 h 108"/>
                <a:gd name="T30" fmla="*/ 2147483647 w 127"/>
                <a:gd name="T31" fmla="*/ 2147483647 h 108"/>
                <a:gd name="T32" fmla="*/ 2147483647 w 127"/>
                <a:gd name="T33" fmla="*/ 2147483647 h 108"/>
                <a:gd name="T34" fmla="*/ 2147483647 w 127"/>
                <a:gd name="T35" fmla="*/ 2147483647 h 108"/>
                <a:gd name="T36" fmla="*/ 2147483647 w 127"/>
                <a:gd name="T37" fmla="*/ 2147483647 h 108"/>
                <a:gd name="T38" fmla="*/ 2147483647 w 127"/>
                <a:gd name="T39" fmla="*/ 2147483647 h 108"/>
                <a:gd name="T40" fmla="*/ 2147483647 w 127"/>
                <a:gd name="T41" fmla="*/ 2147483647 h 108"/>
                <a:gd name="T42" fmla="*/ 2147483647 w 127"/>
                <a:gd name="T43" fmla="*/ 2147483647 h 108"/>
                <a:gd name="T44" fmla="*/ 2147483647 w 127"/>
                <a:gd name="T45" fmla="*/ 2147483647 h 108"/>
                <a:gd name="T46" fmla="*/ 2147483647 w 127"/>
                <a:gd name="T47" fmla="*/ 2147483647 h 108"/>
                <a:gd name="T48" fmla="*/ 2147483647 w 127"/>
                <a:gd name="T49" fmla="*/ 2147483647 h 108"/>
                <a:gd name="T50" fmla="*/ 2147483647 w 127"/>
                <a:gd name="T51" fmla="*/ 2147483647 h 108"/>
                <a:gd name="T52" fmla="*/ 2147483647 w 127"/>
                <a:gd name="T53" fmla="*/ 2147483647 h 108"/>
                <a:gd name="T54" fmla="*/ 2147483647 w 127"/>
                <a:gd name="T55" fmla="*/ 2147483647 h 108"/>
                <a:gd name="T56" fmla="*/ 2147483647 w 127"/>
                <a:gd name="T57" fmla="*/ 2147483647 h 108"/>
                <a:gd name="T58" fmla="*/ 2147483647 w 127"/>
                <a:gd name="T59" fmla="*/ 2147483647 h 108"/>
                <a:gd name="T60" fmla="*/ 2147483647 w 127"/>
                <a:gd name="T61" fmla="*/ 2147483647 h 108"/>
                <a:gd name="T62" fmla="*/ 2147483647 w 127"/>
                <a:gd name="T63" fmla="*/ 2147483647 h 108"/>
                <a:gd name="T64" fmla="*/ 2147483647 w 127"/>
                <a:gd name="T65" fmla="*/ 2147483647 h 108"/>
                <a:gd name="T66" fmla="*/ 2147483647 w 127"/>
                <a:gd name="T67" fmla="*/ 2147483647 h 108"/>
                <a:gd name="T68" fmla="*/ 2147483647 w 127"/>
                <a:gd name="T69" fmla="*/ 2147483647 h 108"/>
                <a:gd name="T70" fmla="*/ 2147483647 w 127"/>
                <a:gd name="T71" fmla="*/ 2147483647 h 108"/>
                <a:gd name="T72" fmla="*/ 2147483647 w 127"/>
                <a:gd name="T73" fmla="*/ 2147483647 h 108"/>
                <a:gd name="T74" fmla="*/ 2147483647 w 127"/>
                <a:gd name="T75" fmla="*/ 2147483647 h 108"/>
                <a:gd name="T76" fmla="*/ 2147483647 w 127"/>
                <a:gd name="T77" fmla="*/ 2147483647 h 108"/>
                <a:gd name="T78" fmla="*/ 2147483647 w 127"/>
                <a:gd name="T79" fmla="*/ 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7"/>
                <a:gd name="T121" fmla="*/ 0 h 108"/>
                <a:gd name="T122" fmla="*/ 127 w 127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7" h="108">
                  <a:moveTo>
                    <a:pt x="72" y="0"/>
                  </a:moveTo>
                  <a:lnTo>
                    <a:pt x="65" y="3"/>
                  </a:lnTo>
                  <a:lnTo>
                    <a:pt x="62" y="9"/>
                  </a:lnTo>
                  <a:lnTo>
                    <a:pt x="60" y="14"/>
                  </a:lnTo>
                  <a:lnTo>
                    <a:pt x="57" y="22"/>
                  </a:lnTo>
                  <a:lnTo>
                    <a:pt x="55" y="27"/>
                  </a:lnTo>
                  <a:lnTo>
                    <a:pt x="52" y="32"/>
                  </a:lnTo>
                  <a:lnTo>
                    <a:pt x="49" y="37"/>
                  </a:lnTo>
                  <a:lnTo>
                    <a:pt x="46" y="39"/>
                  </a:lnTo>
                  <a:lnTo>
                    <a:pt x="41" y="39"/>
                  </a:lnTo>
                  <a:lnTo>
                    <a:pt x="32" y="39"/>
                  </a:lnTo>
                  <a:lnTo>
                    <a:pt x="24" y="39"/>
                  </a:lnTo>
                  <a:lnTo>
                    <a:pt x="18" y="39"/>
                  </a:lnTo>
                  <a:lnTo>
                    <a:pt x="10" y="39"/>
                  </a:lnTo>
                  <a:lnTo>
                    <a:pt x="5" y="39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6" y="50"/>
                  </a:lnTo>
                  <a:lnTo>
                    <a:pt x="13" y="52"/>
                  </a:lnTo>
                  <a:lnTo>
                    <a:pt x="19" y="55"/>
                  </a:lnTo>
                  <a:lnTo>
                    <a:pt x="26" y="59"/>
                  </a:lnTo>
                  <a:lnTo>
                    <a:pt x="32" y="62"/>
                  </a:lnTo>
                  <a:lnTo>
                    <a:pt x="36" y="63"/>
                  </a:lnTo>
                  <a:lnTo>
                    <a:pt x="39" y="67"/>
                  </a:lnTo>
                  <a:lnTo>
                    <a:pt x="37" y="70"/>
                  </a:lnTo>
                  <a:lnTo>
                    <a:pt x="36" y="75"/>
                  </a:lnTo>
                  <a:lnTo>
                    <a:pt x="34" y="80"/>
                  </a:lnTo>
                  <a:lnTo>
                    <a:pt x="32" y="86"/>
                  </a:lnTo>
                  <a:lnTo>
                    <a:pt x="31" y="91"/>
                  </a:lnTo>
                  <a:lnTo>
                    <a:pt x="31" y="98"/>
                  </a:lnTo>
                  <a:lnTo>
                    <a:pt x="31" y="103"/>
                  </a:lnTo>
                  <a:lnTo>
                    <a:pt x="32" y="108"/>
                  </a:lnTo>
                  <a:lnTo>
                    <a:pt x="36" y="106"/>
                  </a:lnTo>
                  <a:lnTo>
                    <a:pt x="41" y="104"/>
                  </a:lnTo>
                  <a:lnTo>
                    <a:pt x="44" y="99"/>
                  </a:lnTo>
                  <a:lnTo>
                    <a:pt x="50" y="95"/>
                  </a:lnTo>
                  <a:lnTo>
                    <a:pt x="55" y="88"/>
                  </a:lnTo>
                  <a:lnTo>
                    <a:pt x="60" y="83"/>
                  </a:lnTo>
                  <a:lnTo>
                    <a:pt x="62" y="80"/>
                  </a:lnTo>
                  <a:lnTo>
                    <a:pt x="65" y="78"/>
                  </a:lnTo>
                  <a:lnTo>
                    <a:pt x="67" y="80"/>
                  </a:lnTo>
                  <a:lnTo>
                    <a:pt x="72" y="85"/>
                  </a:lnTo>
                  <a:lnTo>
                    <a:pt x="78" y="90"/>
                  </a:lnTo>
                  <a:lnTo>
                    <a:pt x="83" y="96"/>
                  </a:lnTo>
                  <a:lnTo>
                    <a:pt x="90" y="101"/>
                  </a:lnTo>
                  <a:lnTo>
                    <a:pt x="96" y="106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0" y="103"/>
                  </a:lnTo>
                  <a:lnTo>
                    <a:pt x="98" y="98"/>
                  </a:lnTo>
                  <a:lnTo>
                    <a:pt x="96" y="91"/>
                  </a:lnTo>
                  <a:lnTo>
                    <a:pt x="93" y="86"/>
                  </a:lnTo>
                  <a:lnTo>
                    <a:pt x="91" y="80"/>
                  </a:lnTo>
                  <a:lnTo>
                    <a:pt x="88" y="75"/>
                  </a:lnTo>
                  <a:lnTo>
                    <a:pt x="88" y="70"/>
                  </a:lnTo>
                  <a:lnTo>
                    <a:pt x="90" y="68"/>
                  </a:lnTo>
                  <a:lnTo>
                    <a:pt x="91" y="67"/>
                  </a:lnTo>
                  <a:lnTo>
                    <a:pt x="98" y="65"/>
                  </a:lnTo>
                  <a:lnTo>
                    <a:pt x="105" y="62"/>
                  </a:lnTo>
                  <a:lnTo>
                    <a:pt x="113" y="59"/>
                  </a:lnTo>
                  <a:lnTo>
                    <a:pt x="119" y="54"/>
                  </a:lnTo>
                  <a:lnTo>
                    <a:pt x="124" y="52"/>
                  </a:lnTo>
                  <a:lnTo>
                    <a:pt x="127" y="50"/>
                  </a:lnTo>
                  <a:lnTo>
                    <a:pt x="127" y="49"/>
                  </a:lnTo>
                  <a:lnTo>
                    <a:pt x="123" y="47"/>
                  </a:lnTo>
                  <a:lnTo>
                    <a:pt x="118" y="45"/>
                  </a:lnTo>
                  <a:lnTo>
                    <a:pt x="109" y="45"/>
                  </a:lnTo>
                  <a:lnTo>
                    <a:pt x="103" y="45"/>
                  </a:lnTo>
                  <a:lnTo>
                    <a:pt x="95" y="44"/>
                  </a:lnTo>
                  <a:lnTo>
                    <a:pt x="88" y="42"/>
                  </a:lnTo>
                  <a:lnTo>
                    <a:pt x="83" y="39"/>
                  </a:lnTo>
                  <a:lnTo>
                    <a:pt x="82" y="36"/>
                  </a:lnTo>
                  <a:lnTo>
                    <a:pt x="80" y="31"/>
                  </a:lnTo>
                  <a:lnTo>
                    <a:pt x="78" y="24"/>
                  </a:lnTo>
                  <a:lnTo>
                    <a:pt x="75" y="18"/>
                  </a:lnTo>
                  <a:lnTo>
                    <a:pt x="75" y="11"/>
                  </a:lnTo>
                  <a:lnTo>
                    <a:pt x="72" y="6"/>
                  </a:lnTo>
                  <a:lnTo>
                    <a:pt x="72" y="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4" name="Freeform 109">
              <a:extLst>
                <a:ext uri="{FF2B5EF4-FFF2-40B4-BE49-F238E27FC236}">
                  <a16:creationId xmlns:a16="http://schemas.microsoft.com/office/drawing/2014/main" id="{40C1E5F1-4DB3-4EDE-3C9A-038D8753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975" y="3836988"/>
              <a:ext cx="182563" cy="157163"/>
            </a:xfrm>
            <a:custGeom>
              <a:avLst/>
              <a:gdLst>
                <a:gd name="T0" fmla="*/ 2147483647 w 115"/>
                <a:gd name="T1" fmla="*/ 2147483647 h 99"/>
                <a:gd name="T2" fmla="*/ 2147483647 w 115"/>
                <a:gd name="T3" fmla="*/ 2147483647 h 99"/>
                <a:gd name="T4" fmla="*/ 2147483647 w 115"/>
                <a:gd name="T5" fmla="*/ 2147483647 h 99"/>
                <a:gd name="T6" fmla="*/ 2147483647 w 115"/>
                <a:gd name="T7" fmla="*/ 2147483647 h 99"/>
                <a:gd name="T8" fmla="*/ 2147483647 w 115"/>
                <a:gd name="T9" fmla="*/ 2147483647 h 99"/>
                <a:gd name="T10" fmla="*/ 2147483647 w 115"/>
                <a:gd name="T11" fmla="*/ 2147483647 h 99"/>
                <a:gd name="T12" fmla="*/ 2147483647 w 115"/>
                <a:gd name="T13" fmla="*/ 2147483647 h 99"/>
                <a:gd name="T14" fmla="*/ 2147483647 w 115"/>
                <a:gd name="T15" fmla="*/ 2147483647 h 99"/>
                <a:gd name="T16" fmla="*/ 2147483647 w 115"/>
                <a:gd name="T17" fmla="*/ 2147483647 h 99"/>
                <a:gd name="T18" fmla="*/ 2147483647 w 115"/>
                <a:gd name="T19" fmla="*/ 2147483647 h 99"/>
                <a:gd name="T20" fmla="*/ 2147483647 w 115"/>
                <a:gd name="T21" fmla="*/ 2147483647 h 99"/>
                <a:gd name="T22" fmla="*/ 2147483647 w 115"/>
                <a:gd name="T23" fmla="*/ 2147483647 h 99"/>
                <a:gd name="T24" fmla="*/ 2147483647 w 115"/>
                <a:gd name="T25" fmla="*/ 2147483647 h 99"/>
                <a:gd name="T26" fmla="*/ 2147483647 w 115"/>
                <a:gd name="T27" fmla="*/ 2147483647 h 99"/>
                <a:gd name="T28" fmla="*/ 2147483647 w 115"/>
                <a:gd name="T29" fmla="*/ 2147483647 h 99"/>
                <a:gd name="T30" fmla="*/ 0 w 115"/>
                <a:gd name="T31" fmla="*/ 2147483647 h 99"/>
                <a:gd name="T32" fmla="*/ 2147483647 w 115"/>
                <a:gd name="T33" fmla="*/ 2147483647 h 99"/>
                <a:gd name="T34" fmla="*/ 2147483647 w 115"/>
                <a:gd name="T35" fmla="*/ 2147483647 h 99"/>
                <a:gd name="T36" fmla="*/ 2147483647 w 115"/>
                <a:gd name="T37" fmla="*/ 2147483647 h 99"/>
                <a:gd name="T38" fmla="*/ 2147483647 w 115"/>
                <a:gd name="T39" fmla="*/ 2147483647 h 99"/>
                <a:gd name="T40" fmla="*/ 2147483647 w 115"/>
                <a:gd name="T41" fmla="*/ 2147483647 h 99"/>
                <a:gd name="T42" fmla="*/ 2147483647 w 115"/>
                <a:gd name="T43" fmla="*/ 2147483647 h 99"/>
                <a:gd name="T44" fmla="*/ 2147483647 w 115"/>
                <a:gd name="T45" fmla="*/ 2147483647 h 99"/>
                <a:gd name="T46" fmla="*/ 2147483647 w 115"/>
                <a:gd name="T47" fmla="*/ 2147483647 h 99"/>
                <a:gd name="T48" fmla="*/ 2147483647 w 115"/>
                <a:gd name="T49" fmla="*/ 2147483647 h 99"/>
                <a:gd name="T50" fmla="*/ 2147483647 w 115"/>
                <a:gd name="T51" fmla="*/ 2147483647 h 99"/>
                <a:gd name="T52" fmla="*/ 2147483647 w 115"/>
                <a:gd name="T53" fmla="*/ 2147483647 h 99"/>
                <a:gd name="T54" fmla="*/ 2147483647 w 115"/>
                <a:gd name="T55" fmla="*/ 2147483647 h 99"/>
                <a:gd name="T56" fmla="*/ 2147483647 w 115"/>
                <a:gd name="T57" fmla="*/ 2147483647 h 99"/>
                <a:gd name="T58" fmla="*/ 2147483647 w 115"/>
                <a:gd name="T59" fmla="*/ 2147483647 h 99"/>
                <a:gd name="T60" fmla="*/ 2147483647 w 115"/>
                <a:gd name="T61" fmla="*/ 2147483647 h 99"/>
                <a:gd name="T62" fmla="*/ 2147483647 w 115"/>
                <a:gd name="T63" fmla="*/ 2147483647 h 99"/>
                <a:gd name="T64" fmla="*/ 2147483647 w 115"/>
                <a:gd name="T65" fmla="*/ 2147483647 h 99"/>
                <a:gd name="T66" fmla="*/ 2147483647 w 115"/>
                <a:gd name="T67" fmla="*/ 2147483647 h 99"/>
                <a:gd name="T68" fmla="*/ 2147483647 w 115"/>
                <a:gd name="T69" fmla="*/ 2147483647 h 99"/>
                <a:gd name="T70" fmla="*/ 2147483647 w 115"/>
                <a:gd name="T71" fmla="*/ 2147483647 h 99"/>
                <a:gd name="T72" fmla="*/ 2147483647 w 115"/>
                <a:gd name="T73" fmla="*/ 2147483647 h 99"/>
                <a:gd name="T74" fmla="*/ 2147483647 w 115"/>
                <a:gd name="T75" fmla="*/ 2147483647 h 99"/>
                <a:gd name="T76" fmla="*/ 2147483647 w 115"/>
                <a:gd name="T77" fmla="*/ 2147483647 h 99"/>
                <a:gd name="T78" fmla="*/ 2147483647 w 115"/>
                <a:gd name="T79" fmla="*/ 0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5"/>
                <a:gd name="T121" fmla="*/ 0 h 99"/>
                <a:gd name="T122" fmla="*/ 115 w 115"/>
                <a:gd name="T123" fmla="*/ 99 h 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5" h="99">
                  <a:moveTo>
                    <a:pt x="61" y="0"/>
                  </a:moveTo>
                  <a:lnTo>
                    <a:pt x="58" y="4"/>
                  </a:lnTo>
                  <a:lnTo>
                    <a:pt x="56" y="9"/>
                  </a:lnTo>
                  <a:lnTo>
                    <a:pt x="54" y="13"/>
                  </a:lnTo>
                  <a:lnTo>
                    <a:pt x="51" y="17"/>
                  </a:lnTo>
                  <a:lnTo>
                    <a:pt x="49" y="22"/>
                  </a:lnTo>
                  <a:lnTo>
                    <a:pt x="46" y="25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38" y="25"/>
                  </a:lnTo>
                  <a:lnTo>
                    <a:pt x="33" y="23"/>
                  </a:lnTo>
                  <a:lnTo>
                    <a:pt x="25" y="20"/>
                  </a:lnTo>
                  <a:lnTo>
                    <a:pt x="18" y="18"/>
                  </a:lnTo>
                  <a:lnTo>
                    <a:pt x="12" y="17"/>
                  </a:lnTo>
                  <a:lnTo>
                    <a:pt x="5" y="15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8" y="23"/>
                  </a:lnTo>
                  <a:lnTo>
                    <a:pt x="12" y="28"/>
                  </a:lnTo>
                  <a:lnTo>
                    <a:pt x="17" y="33"/>
                  </a:lnTo>
                  <a:lnTo>
                    <a:pt x="20" y="38"/>
                  </a:lnTo>
                  <a:lnTo>
                    <a:pt x="23" y="41"/>
                  </a:lnTo>
                  <a:lnTo>
                    <a:pt x="25" y="45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20" y="56"/>
                  </a:lnTo>
                  <a:lnTo>
                    <a:pt x="15" y="61"/>
                  </a:lnTo>
                  <a:lnTo>
                    <a:pt x="10" y="69"/>
                  </a:lnTo>
                  <a:lnTo>
                    <a:pt x="5" y="76"/>
                  </a:lnTo>
                  <a:lnTo>
                    <a:pt x="2" y="82"/>
                  </a:lnTo>
                  <a:lnTo>
                    <a:pt x="0" y="87"/>
                  </a:lnTo>
                  <a:lnTo>
                    <a:pt x="2" y="89"/>
                  </a:lnTo>
                  <a:lnTo>
                    <a:pt x="5" y="87"/>
                  </a:lnTo>
                  <a:lnTo>
                    <a:pt x="10" y="86"/>
                  </a:lnTo>
                  <a:lnTo>
                    <a:pt x="15" y="81"/>
                  </a:lnTo>
                  <a:lnTo>
                    <a:pt x="23" y="77"/>
                  </a:lnTo>
                  <a:lnTo>
                    <a:pt x="28" y="71"/>
                  </a:lnTo>
                  <a:lnTo>
                    <a:pt x="35" y="68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4" y="68"/>
                  </a:lnTo>
                  <a:lnTo>
                    <a:pt x="48" y="72"/>
                  </a:lnTo>
                  <a:lnTo>
                    <a:pt x="53" y="77"/>
                  </a:lnTo>
                  <a:lnTo>
                    <a:pt x="58" y="84"/>
                  </a:lnTo>
                  <a:lnTo>
                    <a:pt x="62" y="90"/>
                  </a:lnTo>
                  <a:lnTo>
                    <a:pt x="67" y="95"/>
                  </a:lnTo>
                  <a:lnTo>
                    <a:pt x="71" y="99"/>
                  </a:lnTo>
                  <a:lnTo>
                    <a:pt x="74" y="99"/>
                  </a:lnTo>
                  <a:lnTo>
                    <a:pt x="74" y="95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72" y="77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72" y="59"/>
                  </a:lnTo>
                  <a:lnTo>
                    <a:pt x="76" y="56"/>
                  </a:lnTo>
                  <a:lnTo>
                    <a:pt x="79" y="54"/>
                  </a:lnTo>
                  <a:lnTo>
                    <a:pt x="87" y="51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08" y="45"/>
                  </a:lnTo>
                  <a:lnTo>
                    <a:pt x="112" y="43"/>
                  </a:lnTo>
                  <a:lnTo>
                    <a:pt x="115" y="40"/>
                  </a:lnTo>
                  <a:lnTo>
                    <a:pt x="110" y="38"/>
                  </a:lnTo>
                  <a:lnTo>
                    <a:pt x="105" y="36"/>
                  </a:lnTo>
                  <a:lnTo>
                    <a:pt x="98" y="35"/>
                  </a:lnTo>
                  <a:lnTo>
                    <a:pt x="94" y="35"/>
                  </a:lnTo>
                  <a:lnTo>
                    <a:pt x="87" y="33"/>
                  </a:lnTo>
                  <a:lnTo>
                    <a:pt x="82" y="32"/>
                  </a:lnTo>
                  <a:lnTo>
                    <a:pt x="77" y="30"/>
                  </a:lnTo>
                  <a:lnTo>
                    <a:pt x="76" y="27"/>
                  </a:lnTo>
                  <a:lnTo>
                    <a:pt x="74" y="22"/>
                  </a:lnTo>
                  <a:lnTo>
                    <a:pt x="71" y="18"/>
                  </a:lnTo>
                  <a:lnTo>
                    <a:pt x="69" y="13"/>
                  </a:lnTo>
                  <a:lnTo>
                    <a:pt x="67" y="10"/>
                  </a:lnTo>
                  <a:lnTo>
                    <a:pt x="62" y="4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5" name="Freeform 110">
              <a:extLst>
                <a:ext uri="{FF2B5EF4-FFF2-40B4-BE49-F238E27FC236}">
                  <a16:creationId xmlns:a16="http://schemas.microsoft.com/office/drawing/2014/main" id="{AA8BE370-4D9E-748C-10C1-5D4173CAB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3857625"/>
              <a:ext cx="169863" cy="150813"/>
            </a:xfrm>
            <a:custGeom>
              <a:avLst/>
              <a:gdLst>
                <a:gd name="T0" fmla="*/ 2147483647 w 107"/>
                <a:gd name="T1" fmla="*/ 2147483647 h 95"/>
                <a:gd name="T2" fmla="*/ 2147483647 w 107"/>
                <a:gd name="T3" fmla="*/ 2147483647 h 95"/>
                <a:gd name="T4" fmla="*/ 2147483647 w 107"/>
                <a:gd name="T5" fmla="*/ 2147483647 h 95"/>
                <a:gd name="T6" fmla="*/ 2147483647 w 107"/>
                <a:gd name="T7" fmla="*/ 2147483647 h 95"/>
                <a:gd name="T8" fmla="*/ 2147483647 w 107"/>
                <a:gd name="T9" fmla="*/ 2147483647 h 95"/>
                <a:gd name="T10" fmla="*/ 2147483647 w 107"/>
                <a:gd name="T11" fmla="*/ 2147483647 h 95"/>
                <a:gd name="T12" fmla="*/ 2147483647 w 107"/>
                <a:gd name="T13" fmla="*/ 2147483647 h 95"/>
                <a:gd name="T14" fmla="*/ 2147483647 w 107"/>
                <a:gd name="T15" fmla="*/ 2147483647 h 95"/>
                <a:gd name="T16" fmla="*/ 2147483647 w 107"/>
                <a:gd name="T17" fmla="*/ 2147483647 h 95"/>
                <a:gd name="T18" fmla="*/ 0 w 107"/>
                <a:gd name="T19" fmla="*/ 2147483647 h 95"/>
                <a:gd name="T20" fmla="*/ 2147483647 w 107"/>
                <a:gd name="T21" fmla="*/ 2147483647 h 95"/>
                <a:gd name="T22" fmla="*/ 2147483647 w 107"/>
                <a:gd name="T23" fmla="*/ 2147483647 h 95"/>
                <a:gd name="T24" fmla="*/ 2147483647 w 107"/>
                <a:gd name="T25" fmla="*/ 2147483647 h 95"/>
                <a:gd name="T26" fmla="*/ 2147483647 w 107"/>
                <a:gd name="T27" fmla="*/ 2147483647 h 95"/>
                <a:gd name="T28" fmla="*/ 2147483647 w 107"/>
                <a:gd name="T29" fmla="*/ 2147483647 h 95"/>
                <a:gd name="T30" fmla="*/ 2147483647 w 107"/>
                <a:gd name="T31" fmla="*/ 2147483647 h 95"/>
                <a:gd name="T32" fmla="*/ 2147483647 w 107"/>
                <a:gd name="T33" fmla="*/ 2147483647 h 95"/>
                <a:gd name="T34" fmla="*/ 2147483647 w 107"/>
                <a:gd name="T35" fmla="*/ 2147483647 h 95"/>
                <a:gd name="T36" fmla="*/ 2147483647 w 107"/>
                <a:gd name="T37" fmla="*/ 2147483647 h 95"/>
                <a:gd name="T38" fmla="*/ 2147483647 w 107"/>
                <a:gd name="T39" fmla="*/ 2147483647 h 95"/>
                <a:gd name="T40" fmla="*/ 2147483647 w 107"/>
                <a:gd name="T41" fmla="*/ 2147483647 h 95"/>
                <a:gd name="T42" fmla="*/ 2147483647 w 107"/>
                <a:gd name="T43" fmla="*/ 2147483647 h 95"/>
                <a:gd name="T44" fmla="*/ 2147483647 w 107"/>
                <a:gd name="T45" fmla="*/ 2147483647 h 95"/>
                <a:gd name="T46" fmla="*/ 2147483647 w 107"/>
                <a:gd name="T47" fmla="*/ 2147483647 h 95"/>
                <a:gd name="T48" fmla="*/ 2147483647 w 107"/>
                <a:gd name="T49" fmla="*/ 2147483647 h 95"/>
                <a:gd name="T50" fmla="*/ 2147483647 w 107"/>
                <a:gd name="T51" fmla="*/ 2147483647 h 95"/>
                <a:gd name="T52" fmla="*/ 2147483647 w 107"/>
                <a:gd name="T53" fmla="*/ 2147483647 h 95"/>
                <a:gd name="T54" fmla="*/ 2147483647 w 107"/>
                <a:gd name="T55" fmla="*/ 2147483647 h 95"/>
                <a:gd name="T56" fmla="*/ 2147483647 w 107"/>
                <a:gd name="T57" fmla="*/ 2147483647 h 95"/>
                <a:gd name="T58" fmla="*/ 2147483647 w 107"/>
                <a:gd name="T59" fmla="*/ 2147483647 h 95"/>
                <a:gd name="T60" fmla="*/ 2147483647 w 107"/>
                <a:gd name="T61" fmla="*/ 2147483647 h 95"/>
                <a:gd name="T62" fmla="*/ 2147483647 w 107"/>
                <a:gd name="T63" fmla="*/ 2147483647 h 95"/>
                <a:gd name="T64" fmla="*/ 2147483647 w 107"/>
                <a:gd name="T65" fmla="*/ 2147483647 h 95"/>
                <a:gd name="T66" fmla="*/ 2147483647 w 107"/>
                <a:gd name="T67" fmla="*/ 2147483647 h 95"/>
                <a:gd name="T68" fmla="*/ 2147483647 w 107"/>
                <a:gd name="T69" fmla="*/ 0 h 95"/>
                <a:gd name="T70" fmla="*/ 2147483647 w 107"/>
                <a:gd name="T71" fmla="*/ 2147483647 h 95"/>
                <a:gd name="T72" fmla="*/ 2147483647 w 107"/>
                <a:gd name="T73" fmla="*/ 2147483647 h 95"/>
                <a:gd name="T74" fmla="*/ 2147483647 w 107"/>
                <a:gd name="T75" fmla="*/ 2147483647 h 95"/>
                <a:gd name="T76" fmla="*/ 2147483647 w 107"/>
                <a:gd name="T77" fmla="*/ 2147483647 h 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95"/>
                <a:gd name="T119" fmla="*/ 107 w 107"/>
                <a:gd name="T120" fmla="*/ 95 h 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95">
                  <a:moveTo>
                    <a:pt x="53" y="30"/>
                  </a:moveTo>
                  <a:lnTo>
                    <a:pt x="48" y="25"/>
                  </a:lnTo>
                  <a:lnTo>
                    <a:pt x="45" y="22"/>
                  </a:lnTo>
                  <a:lnTo>
                    <a:pt x="40" y="19"/>
                  </a:lnTo>
                  <a:lnTo>
                    <a:pt x="35" y="15"/>
                  </a:lnTo>
                  <a:lnTo>
                    <a:pt x="30" y="14"/>
                  </a:lnTo>
                  <a:lnTo>
                    <a:pt x="25" y="12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9"/>
                  </a:lnTo>
                  <a:lnTo>
                    <a:pt x="28" y="25"/>
                  </a:lnTo>
                  <a:lnTo>
                    <a:pt x="33" y="33"/>
                  </a:lnTo>
                  <a:lnTo>
                    <a:pt x="33" y="40"/>
                  </a:lnTo>
                  <a:lnTo>
                    <a:pt x="28" y="41"/>
                  </a:lnTo>
                  <a:lnTo>
                    <a:pt x="25" y="45"/>
                  </a:lnTo>
                  <a:lnTo>
                    <a:pt x="18" y="50"/>
                  </a:lnTo>
                  <a:lnTo>
                    <a:pt x="14" y="56"/>
                  </a:lnTo>
                  <a:lnTo>
                    <a:pt x="7" y="63"/>
                  </a:lnTo>
                  <a:lnTo>
                    <a:pt x="2" y="68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10" y="68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36" y="64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0" y="71"/>
                  </a:lnTo>
                  <a:lnTo>
                    <a:pt x="41" y="76"/>
                  </a:lnTo>
                  <a:lnTo>
                    <a:pt x="43" y="82"/>
                  </a:lnTo>
                  <a:lnTo>
                    <a:pt x="45" y="86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4"/>
                  </a:lnTo>
                  <a:lnTo>
                    <a:pt x="51" y="91"/>
                  </a:lnTo>
                  <a:lnTo>
                    <a:pt x="54" y="84"/>
                  </a:lnTo>
                  <a:lnTo>
                    <a:pt x="58" y="79"/>
                  </a:lnTo>
                  <a:lnTo>
                    <a:pt x="61" y="71"/>
                  </a:lnTo>
                  <a:lnTo>
                    <a:pt x="66" y="66"/>
                  </a:lnTo>
                  <a:lnTo>
                    <a:pt x="69" y="63"/>
                  </a:lnTo>
                  <a:lnTo>
                    <a:pt x="72" y="61"/>
                  </a:lnTo>
                  <a:lnTo>
                    <a:pt x="76" y="61"/>
                  </a:lnTo>
                  <a:lnTo>
                    <a:pt x="79" y="61"/>
                  </a:lnTo>
                  <a:lnTo>
                    <a:pt x="86" y="61"/>
                  </a:lnTo>
                  <a:lnTo>
                    <a:pt x="92" y="61"/>
                  </a:lnTo>
                  <a:lnTo>
                    <a:pt x="97" y="61"/>
                  </a:lnTo>
                  <a:lnTo>
                    <a:pt x="104" y="61"/>
                  </a:lnTo>
                  <a:lnTo>
                    <a:pt x="105" y="59"/>
                  </a:lnTo>
                  <a:lnTo>
                    <a:pt x="107" y="58"/>
                  </a:lnTo>
                  <a:lnTo>
                    <a:pt x="104" y="55"/>
                  </a:lnTo>
                  <a:lnTo>
                    <a:pt x="100" y="53"/>
                  </a:lnTo>
                  <a:lnTo>
                    <a:pt x="95" y="50"/>
                  </a:lnTo>
                  <a:lnTo>
                    <a:pt x="91" y="46"/>
                  </a:lnTo>
                  <a:lnTo>
                    <a:pt x="86" y="43"/>
                  </a:lnTo>
                  <a:lnTo>
                    <a:pt x="81" y="40"/>
                  </a:lnTo>
                  <a:lnTo>
                    <a:pt x="77" y="38"/>
                  </a:lnTo>
                  <a:lnTo>
                    <a:pt x="77" y="35"/>
                  </a:lnTo>
                  <a:lnTo>
                    <a:pt x="77" y="32"/>
                  </a:lnTo>
                  <a:lnTo>
                    <a:pt x="77" y="28"/>
                  </a:lnTo>
                  <a:lnTo>
                    <a:pt x="79" y="23"/>
                  </a:lnTo>
                  <a:lnTo>
                    <a:pt x="81" y="17"/>
                  </a:lnTo>
                  <a:lnTo>
                    <a:pt x="81" y="10"/>
                  </a:lnTo>
                  <a:lnTo>
                    <a:pt x="82" y="5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4"/>
                  </a:lnTo>
                  <a:lnTo>
                    <a:pt x="69" y="7"/>
                  </a:lnTo>
                  <a:lnTo>
                    <a:pt x="64" y="14"/>
                  </a:lnTo>
                  <a:lnTo>
                    <a:pt x="59" y="20"/>
                  </a:lnTo>
                  <a:lnTo>
                    <a:pt x="56" y="25"/>
                  </a:lnTo>
                  <a:lnTo>
                    <a:pt x="53" y="28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6" name="Freeform 111">
              <a:extLst>
                <a:ext uri="{FF2B5EF4-FFF2-40B4-BE49-F238E27FC236}">
                  <a16:creationId xmlns:a16="http://schemas.microsoft.com/office/drawing/2014/main" id="{323B0299-8DF5-0C05-1320-D83B6D323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3765550"/>
              <a:ext cx="203200" cy="188913"/>
            </a:xfrm>
            <a:custGeom>
              <a:avLst/>
              <a:gdLst>
                <a:gd name="T0" fmla="*/ 2147483647 w 128"/>
                <a:gd name="T1" fmla="*/ 2147483647 h 119"/>
                <a:gd name="T2" fmla="*/ 2147483647 w 128"/>
                <a:gd name="T3" fmla="*/ 2147483647 h 119"/>
                <a:gd name="T4" fmla="*/ 2147483647 w 128"/>
                <a:gd name="T5" fmla="*/ 2147483647 h 119"/>
                <a:gd name="T6" fmla="*/ 2147483647 w 128"/>
                <a:gd name="T7" fmla="*/ 2147483647 h 119"/>
                <a:gd name="T8" fmla="*/ 2147483647 w 128"/>
                <a:gd name="T9" fmla="*/ 2147483647 h 119"/>
                <a:gd name="T10" fmla="*/ 2147483647 w 128"/>
                <a:gd name="T11" fmla="*/ 2147483647 h 119"/>
                <a:gd name="T12" fmla="*/ 2147483647 w 128"/>
                <a:gd name="T13" fmla="*/ 2147483647 h 119"/>
                <a:gd name="T14" fmla="*/ 2147483647 w 128"/>
                <a:gd name="T15" fmla="*/ 2147483647 h 119"/>
                <a:gd name="T16" fmla="*/ 2147483647 w 128"/>
                <a:gd name="T17" fmla="*/ 2147483647 h 119"/>
                <a:gd name="T18" fmla="*/ 2147483647 w 128"/>
                <a:gd name="T19" fmla="*/ 2147483647 h 119"/>
                <a:gd name="T20" fmla="*/ 0 w 128"/>
                <a:gd name="T21" fmla="*/ 2147483647 h 119"/>
                <a:gd name="T22" fmla="*/ 2147483647 w 128"/>
                <a:gd name="T23" fmla="*/ 2147483647 h 119"/>
                <a:gd name="T24" fmla="*/ 2147483647 w 128"/>
                <a:gd name="T25" fmla="*/ 2147483647 h 119"/>
                <a:gd name="T26" fmla="*/ 2147483647 w 128"/>
                <a:gd name="T27" fmla="*/ 2147483647 h 119"/>
                <a:gd name="T28" fmla="*/ 2147483647 w 128"/>
                <a:gd name="T29" fmla="*/ 2147483647 h 119"/>
                <a:gd name="T30" fmla="*/ 2147483647 w 128"/>
                <a:gd name="T31" fmla="*/ 2147483647 h 119"/>
                <a:gd name="T32" fmla="*/ 2147483647 w 128"/>
                <a:gd name="T33" fmla="*/ 2147483647 h 119"/>
                <a:gd name="T34" fmla="*/ 2147483647 w 128"/>
                <a:gd name="T35" fmla="*/ 2147483647 h 119"/>
                <a:gd name="T36" fmla="*/ 2147483647 w 128"/>
                <a:gd name="T37" fmla="*/ 2147483647 h 119"/>
                <a:gd name="T38" fmla="*/ 2147483647 w 128"/>
                <a:gd name="T39" fmla="*/ 2147483647 h 119"/>
                <a:gd name="T40" fmla="*/ 2147483647 w 128"/>
                <a:gd name="T41" fmla="*/ 2147483647 h 119"/>
                <a:gd name="T42" fmla="*/ 2147483647 w 128"/>
                <a:gd name="T43" fmla="*/ 2147483647 h 119"/>
                <a:gd name="T44" fmla="*/ 2147483647 w 128"/>
                <a:gd name="T45" fmla="*/ 2147483647 h 119"/>
                <a:gd name="T46" fmla="*/ 2147483647 w 128"/>
                <a:gd name="T47" fmla="*/ 2147483647 h 119"/>
                <a:gd name="T48" fmla="*/ 2147483647 w 128"/>
                <a:gd name="T49" fmla="*/ 2147483647 h 119"/>
                <a:gd name="T50" fmla="*/ 2147483647 w 128"/>
                <a:gd name="T51" fmla="*/ 2147483647 h 119"/>
                <a:gd name="T52" fmla="*/ 2147483647 w 128"/>
                <a:gd name="T53" fmla="*/ 2147483647 h 119"/>
                <a:gd name="T54" fmla="*/ 2147483647 w 128"/>
                <a:gd name="T55" fmla="*/ 2147483647 h 119"/>
                <a:gd name="T56" fmla="*/ 2147483647 w 128"/>
                <a:gd name="T57" fmla="*/ 2147483647 h 119"/>
                <a:gd name="T58" fmla="*/ 2147483647 w 128"/>
                <a:gd name="T59" fmla="*/ 2147483647 h 119"/>
                <a:gd name="T60" fmla="*/ 2147483647 w 128"/>
                <a:gd name="T61" fmla="*/ 2147483647 h 119"/>
                <a:gd name="T62" fmla="*/ 2147483647 w 128"/>
                <a:gd name="T63" fmla="*/ 2147483647 h 119"/>
                <a:gd name="T64" fmla="*/ 2147483647 w 128"/>
                <a:gd name="T65" fmla="*/ 2147483647 h 119"/>
                <a:gd name="T66" fmla="*/ 2147483647 w 128"/>
                <a:gd name="T67" fmla="*/ 2147483647 h 119"/>
                <a:gd name="T68" fmla="*/ 2147483647 w 128"/>
                <a:gd name="T69" fmla="*/ 2147483647 h 119"/>
                <a:gd name="T70" fmla="*/ 2147483647 w 128"/>
                <a:gd name="T71" fmla="*/ 2147483647 h 119"/>
                <a:gd name="T72" fmla="*/ 2147483647 w 128"/>
                <a:gd name="T73" fmla="*/ 2147483647 h 119"/>
                <a:gd name="T74" fmla="*/ 2147483647 w 128"/>
                <a:gd name="T75" fmla="*/ 2147483647 h 119"/>
                <a:gd name="T76" fmla="*/ 2147483647 w 128"/>
                <a:gd name="T77" fmla="*/ 2147483647 h 119"/>
                <a:gd name="T78" fmla="*/ 2147483647 w 128"/>
                <a:gd name="T79" fmla="*/ 2147483647 h 119"/>
                <a:gd name="T80" fmla="*/ 2147483647 w 128"/>
                <a:gd name="T81" fmla="*/ 2147483647 h 119"/>
                <a:gd name="T82" fmla="*/ 2147483647 w 128"/>
                <a:gd name="T83" fmla="*/ 2147483647 h 119"/>
                <a:gd name="T84" fmla="*/ 2147483647 w 128"/>
                <a:gd name="T85" fmla="*/ 2147483647 h 119"/>
                <a:gd name="T86" fmla="*/ 2147483647 w 128"/>
                <a:gd name="T87" fmla="*/ 2147483647 h 119"/>
                <a:gd name="T88" fmla="*/ 2147483647 w 128"/>
                <a:gd name="T89" fmla="*/ 2147483647 h 119"/>
                <a:gd name="T90" fmla="*/ 2147483647 w 128"/>
                <a:gd name="T91" fmla="*/ 2147483647 h 119"/>
                <a:gd name="T92" fmla="*/ 2147483647 w 128"/>
                <a:gd name="T93" fmla="*/ 0 h 11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8"/>
                <a:gd name="T142" fmla="*/ 0 h 119"/>
                <a:gd name="T143" fmla="*/ 128 w 128"/>
                <a:gd name="T144" fmla="*/ 119 h 11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8" h="119">
                  <a:moveTo>
                    <a:pt x="61" y="0"/>
                  </a:moveTo>
                  <a:lnTo>
                    <a:pt x="59" y="3"/>
                  </a:lnTo>
                  <a:lnTo>
                    <a:pt x="59" y="8"/>
                  </a:lnTo>
                  <a:lnTo>
                    <a:pt x="59" y="14"/>
                  </a:lnTo>
                  <a:lnTo>
                    <a:pt x="59" y="22"/>
                  </a:lnTo>
                  <a:lnTo>
                    <a:pt x="58" y="27"/>
                  </a:lnTo>
                  <a:lnTo>
                    <a:pt x="58" y="32"/>
                  </a:lnTo>
                  <a:lnTo>
                    <a:pt x="56" y="36"/>
                  </a:lnTo>
                  <a:lnTo>
                    <a:pt x="55" y="39"/>
                  </a:lnTo>
                  <a:lnTo>
                    <a:pt x="51" y="39"/>
                  </a:lnTo>
                  <a:lnTo>
                    <a:pt x="48" y="39"/>
                  </a:lnTo>
                  <a:lnTo>
                    <a:pt x="43" y="39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5" y="42"/>
                  </a:lnTo>
                  <a:lnTo>
                    <a:pt x="22" y="44"/>
                  </a:lnTo>
                  <a:lnTo>
                    <a:pt x="17" y="44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5" y="49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7" y="52"/>
                  </a:lnTo>
                  <a:lnTo>
                    <a:pt x="14" y="54"/>
                  </a:lnTo>
                  <a:lnTo>
                    <a:pt x="20" y="57"/>
                  </a:lnTo>
                  <a:lnTo>
                    <a:pt x="27" y="58"/>
                  </a:lnTo>
                  <a:lnTo>
                    <a:pt x="33" y="60"/>
                  </a:lnTo>
                  <a:lnTo>
                    <a:pt x="38" y="62"/>
                  </a:lnTo>
                  <a:lnTo>
                    <a:pt x="43" y="65"/>
                  </a:lnTo>
                  <a:lnTo>
                    <a:pt x="43" y="68"/>
                  </a:lnTo>
                  <a:lnTo>
                    <a:pt x="43" y="72"/>
                  </a:lnTo>
                  <a:lnTo>
                    <a:pt x="41" y="75"/>
                  </a:lnTo>
                  <a:lnTo>
                    <a:pt x="40" y="80"/>
                  </a:lnTo>
                  <a:lnTo>
                    <a:pt x="40" y="83"/>
                  </a:lnTo>
                  <a:lnTo>
                    <a:pt x="38" y="88"/>
                  </a:lnTo>
                  <a:lnTo>
                    <a:pt x="38" y="95"/>
                  </a:lnTo>
                  <a:lnTo>
                    <a:pt x="38" y="99"/>
                  </a:lnTo>
                  <a:lnTo>
                    <a:pt x="37" y="104"/>
                  </a:lnTo>
                  <a:lnTo>
                    <a:pt x="35" y="108"/>
                  </a:lnTo>
                  <a:lnTo>
                    <a:pt x="35" y="111"/>
                  </a:lnTo>
                  <a:lnTo>
                    <a:pt x="37" y="116"/>
                  </a:lnTo>
                  <a:lnTo>
                    <a:pt x="37" y="119"/>
                  </a:lnTo>
                  <a:lnTo>
                    <a:pt x="40" y="117"/>
                  </a:lnTo>
                  <a:lnTo>
                    <a:pt x="43" y="111"/>
                  </a:lnTo>
                  <a:lnTo>
                    <a:pt x="48" y="104"/>
                  </a:lnTo>
                  <a:lnTo>
                    <a:pt x="53" y="98"/>
                  </a:lnTo>
                  <a:lnTo>
                    <a:pt x="58" y="91"/>
                  </a:lnTo>
                  <a:lnTo>
                    <a:pt x="63" y="85"/>
                  </a:lnTo>
                  <a:lnTo>
                    <a:pt x="68" y="81"/>
                  </a:lnTo>
                  <a:lnTo>
                    <a:pt x="74" y="78"/>
                  </a:lnTo>
                  <a:lnTo>
                    <a:pt x="79" y="78"/>
                  </a:lnTo>
                  <a:lnTo>
                    <a:pt x="84" y="80"/>
                  </a:lnTo>
                  <a:lnTo>
                    <a:pt x="91" y="83"/>
                  </a:lnTo>
                  <a:lnTo>
                    <a:pt x="95" y="83"/>
                  </a:lnTo>
                  <a:lnTo>
                    <a:pt x="100" y="85"/>
                  </a:lnTo>
                  <a:lnTo>
                    <a:pt x="104" y="86"/>
                  </a:lnTo>
                  <a:lnTo>
                    <a:pt x="109" y="88"/>
                  </a:lnTo>
                  <a:lnTo>
                    <a:pt x="117" y="90"/>
                  </a:lnTo>
                  <a:lnTo>
                    <a:pt x="123" y="91"/>
                  </a:lnTo>
                  <a:lnTo>
                    <a:pt x="127" y="91"/>
                  </a:lnTo>
                  <a:lnTo>
                    <a:pt x="128" y="88"/>
                  </a:lnTo>
                  <a:lnTo>
                    <a:pt x="123" y="83"/>
                  </a:lnTo>
                  <a:lnTo>
                    <a:pt x="118" y="78"/>
                  </a:lnTo>
                  <a:lnTo>
                    <a:pt x="112" y="73"/>
                  </a:lnTo>
                  <a:lnTo>
                    <a:pt x="107" y="68"/>
                  </a:lnTo>
                  <a:lnTo>
                    <a:pt x="100" y="63"/>
                  </a:lnTo>
                  <a:lnTo>
                    <a:pt x="97" y="58"/>
                  </a:lnTo>
                  <a:lnTo>
                    <a:pt x="94" y="55"/>
                  </a:lnTo>
                  <a:lnTo>
                    <a:pt x="95" y="54"/>
                  </a:lnTo>
                  <a:lnTo>
                    <a:pt x="97" y="50"/>
                  </a:lnTo>
                  <a:lnTo>
                    <a:pt x="102" y="47"/>
                  </a:lnTo>
                  <a:lnTo>
                    <a:pt x="109" y="40"/>
                  </a:lnTo>
                  <a:lnTo>
                    <a:pt x="117" y="36"/>
                  </a:lnTo>
                  <a:lnTo>
                    <a:pt x="122" y="29"/>
                  </a:lnTo>
                  <a:lnTo>
                    <a:pt x="127" y="22"/>
                  </a:lnTo>
                  <a:lnTo>
                    <a:pt x="128" y="19"/>
                  </a:lnTo>
                  <a:lnTo>
                    <a:pt x="128" y="18"/>
                  </a:lnTo>
                  <a:lnTo>
                    <a:pt x="125" y="16"/>
                  </a:lnTo>
                  <a:lnTo>
                    <a:pt x="118" y="18"/>
                  </a:lnTo>
                  <a:lnTo>
                    <a:pt x="112" y="22"/>
                  </a:lnTo>
                  <a:lnTo>
                    <a:pt x="105" y="26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7" y="34"/>
                  </a:lnTo>
                  <a:lnTo>
                    <a:pt x="86" y="31"/>
                  </a:lnTo>
                  <a:lnTo>
                    <a:pt x="82" y="24"/>
                  </a:lnTo>
                  <a:lnTo>
                    <a:pt x="79" y="21"/>
                  </a:lnTo>
                  <a:lnTo>
                    <a:pt x="76" y="14"/>
                  </a:lnTo>
                  <a:lnTo>
                    <a:pt x="71" y="9"/>
                  </a:lnTo>
                  <a:lnTo>
                    <a:pt x="66" y="4"/>
                  </a:lnTo>
                  <a:lnTo>
                    <a:pt x="63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7" name="Freeform 112">
              <a:extLst>
                <a:ext uri="{FF2B5EF4-FFF2-40B4-BE49-F238E27FC236}">
                  <a16:creationId xmlns:a16="http://schemas.microsoft.com/office/drawing/2014/main" id="{5AFBC12A-5E8F-AFCF-58C5-1304E019B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8" y="4275138"/>
              <a:ext cx="171450" cy="160338"/>
            </a:xfrm>
            <a:custGeom>
              <a:avLst/>
              <a:gdLst>
                <a:gd name="T0" fmla="*/ 2147483647 w 108"/>
                <a:gd name="T1" fmla="*/ 2147483647 h 101"/>
                <a:gd name="T2" fmla="*/ 2147483647 w 108"/>
                <a:gd name="T3" fmla="*/ 2147483647 h 101"/>
                <a:gd name="T4" fmla="*/ 2147483647 w 108"/>
                <a:gd name="T5" fmla="*/ 2147483647 h 101"/>
                <a:gd name="T6" fmla="*/ 2147483647 w 108"/>
                <a:gd name="T7" fmla="*/ 2147483647 h 101"/>
                <a:gd name="T8" fmla="*/ 2147483647 w 108"/>
                <a:gd name="T9" fmla="*/ 2147483647 h 101"/>
                <a:gd name="T10" fmla="*/ 2147483647 w 108"/>
                <a:gd name="T11" fmla="*/ 2147483647 h 101"/>
                <a:gd name="T12" fmla="*/ 2147483647 w 108"/>
                <a:gd name="T13" fmla="*/ 2147483647 h 101"/>
                <a:gd name="T14" fmla="*/ 0 w 108"/>
                <a:gd name="T15" fmla="*/ 2147483647 h 101"/>
                <a:gd name="T16" fmla="*/ 2147483647 w 108"/>
                <a:gd name="T17" fmla="*/ 2147483647 h 101"/>
                <a:gd name="T18" fmla="*/ 2147483647 w 108"/>
                <a:gd name="T19" fmla="*/ 2147483647 h 101"/>
                <a:gd name="T20" fmla="*/ 2147483647 w 108"/>
                <a:gd name="T21" fmla="*/ 2147483647 h 101"/>
                <a:gd name="T22" fmla="*/ 2147483647 w 108"/>
                <a:gd name="T23" fmla="*/ 2147483647 h 101"/>
                <a:gd name="T24" fmla="*/ 2147483647 w 108"/>
                <a:gd name="T25" fmla="*/ 2147483647 h 101"/>
                <a:gd name="T26" fmla="*/ 2147483647 w 108"/>
                <a:gd name="T27" fmla="*/ 2147483647 h 101"/>
                <a:gd name="T28" fmla="*/ 2147483647 w 108"/>
                <a:gd name="T29" fmla="*/ 2147483647 h 101"/>
                <a:gd name="T30" fmla="*/ 2147483647 w 108"/>
                <a:gd name="T31" fmla="*/ 2147483647 h 101"/>
                <a:gd name="T32" fmla="*/ 2147483647 w 108"/>
                <a:gd name="T33" fmla="*/ 2147483647 h 101"/>
                <a:gd name="T34" fmla="*/ 2147483647 w 108"/>
                <a:gd name="T35" fmla="*/ 2147483647 h 101"/>
                <a:gd name="T36" fmla="*/ 2147483647 w 108"/>
                <a:gd name="T37" fmla="*/ 2147483647 h 101"/>
                <a:gd name="T38" fmla="*/ 2147483647 w 108"/>
                <a:gd name="T39" fmla="*/ 2147483647 h 101"/>
                <a:gd name="T40" fmla="*/ 2147483647 w 108"/>
                <a:gd name="T41" fmla="*/ 2147483647 h 101"/>
                <a:gd name="T42" fmla="*/ 2147483647 w 108"/>
                <a:gd name="T43" fmla="*/ 2147483647 h 101"/>
                <a:gd name="T44" fmla="*/ 2147483647 w 108"/>
                <a:gd name="T45" fmla="*/ 2147483647 h 101"/>
                <a:gd name="T46" fmla="*/ 2147483647 w 108"/>
                <a:gd name="T47" fmla="*/ 2147483647 h 101"/>
                <a:gd name="T48" fmla="*/ 2147483647 w 108"/>
                <a:gd name="T49" fmla="*/ 2147483647 h 101"/>
                <a:gd name="T50" fmla="*/ 2147483647 w 108"/>
                <a:gd name="T51" fmla="*/ 2147483647 h 101"/>
                <a:gd name="T52" fmla="*/ 2147483647 w 108"/>
                <a:gd name="T53" fmla="*/ 2147483647 h 101"/>
                <a:gd name="T54" fmla="*/ 2147483647 w 108"/>
                <a:gd name="T55" fmla="*/ 2147483647 h 101"/>
                <a:gd name="T56" fmla="*/ 2147483647 w 108"/>
                <a:gd name="T57" fmla="*/ 2147483647 h 101"/>
                <a:gd name="T58" fmla="*/ 2147483647 w 108"/>
                <a:gd name="T59" fmla="*/ 2147483647 h 101"/>
                <a:gd name="T60" fmla="*/ 2147483647 w 108"/>
                <a:gd name="T61" fmla="*/ 2147483647 h 101"/>
                <a:gd name="T62" fmla="*/ 2147483647 w 108"/>
                <a:gd name="T63" fmla="*/ 2147483647 h 101"/>
                <a:gd name="T64" fmla="*/ 2147483647 w 108"/>
                <a:gd name="T65" fmla="*/ 2147483647 h 101"/>
                <a:gd name="T66" fmla="*/ 2147483647 w 108"/>
                <a:gd name="T67" fmla="*/ 2147483647 h 101"/>
                <a:gd name="T68" fmla="*/ 2147483647 w 108"/>
                <a:gd name="T69" fmla="*/ 2147483647 h 101"/>
                <a:gd name="T70" fmla="*/ 2147483647 w 108"/>
                <a:gd name="T71" fmla="*/ 2147483647 h 101"/>
                <a:gd name="T72" fmla="*/ 2147483647 w 108"/>
                <a:gd name="T73" fmla="*/ 2147483647 h 101"/>
                <a:gd name="T74" fmla="*/ 2147483647 w 108"/>
                <a:gd name="T75" fmla="*/ 2147483647 h 101"/>
                <a:gd name="T76" fmla="*/ 2147483647 w 108"/>
                <a:gd name="T77" fmla="*/ 2147483647 h 101"/>
                <a:gd name="T78" fmla="*/ 2147483647 w 108"/>
                <a:gd name="T79" fmla="*/ 0 h 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8"/>
                <a:gd name="T121" fmla="*/ 0 h 101"/>
                <a:gd name="T122" fmla="*/ 108 w 108"/>
                <a:gd name="T123" fmla="*/ 101 h 1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8" h="101">
                  <a:moveTo>
                    <a:pt x="60" y="0"/>
                  </a:moveTo>
                  <a:lnTo>
                    <a:pt x="59" y="1"/>
                  </a:lnTo>
                  <a:lnTo>
                    <a:pt x="57" y="4"/>
                  </a:lnTo>
                  <a:lnTo>
                    <a:pt x="54" y="11"/>
                  </a:lnTo>
                  <a:lnTo>
                    <a:pt x="52" y="18"/>
                  </a:lnTo>
                  <a:lnTo>
                    <a:pt x="49" y="24"/>
                  </a:lnTo>
                  <a:lnTo>
                    <a:pt x="46" y="31"/>
                  </a:lnTo>
                  <a:lnTo>
                    <a:pt x="44" y="34"/>
                  </a:lnTo>
                  <a:lnTo>
                    <a:pt x="42" y="36"/>
                  </a:lnTo>
                  <a:lnTo>
                    <a:pt x="37" y="34"/>
                  </a:lnTo>
                  <a:lnTo>
                    <a:pt x="32" y="36"/>
                  </a:lnTo>
                  <a:lnTo>
                    <a:pt x="24" y="36"/>
                  </a:lnTo>
                  <a:lnTo>
                    <a:pt x="18" y="37"/>
                  </a:lnTo>
                  <a:lnTo>
                    <a:pt x="9" y="37"/>
                  </a:lnTo>
                  <a:lnTo>
                    <a:pt x="3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2"/>
                  </a:lnTo>
                  <a:lnTo>
                    <a:pt x="5" y="45"/>
                  </a:lnTo>
                  <a:lnTo>
                    <a:pt x="11" y="47"/>
                  </a:lnTo>
                  <a:lnTo>
                    <a:pt x="18" y="50"/>
                  </a:lnTo>
                  <a:lnTo>
                    <a:pt x="24" y="52"/>
                  </a:lnTo>
                  <a:lnTo>
                    <a:pt x="31" y="54"/>
                  </a:lnTo>
                  <a:lnTo>
                    <a:pt x="34" y="55"/>
                  </a:lnTo>
                  <a:lnTo>
                    <a:pt x="36" y="57"/>
                  </a:lnTo>
                  <a:lnTo>
                    <a:pt x="34" y="58"/>
                  </a:lnTo>
                  <a:lnTo>
                    <a:pt x="32" y="62"/>
                  </a:lnTo>
                  <a:lnTo>
                    <a:pt x="28" y="68"/>
                  </a:lnTo>
                  <a:lnTo>
                    <a:pt x="24" y="75"/>
                  </a:lnTo>
                  <a:lnTo>
                    <a:pt x="21" y="81"/>
                  </a:lnTo>
                  <a:lnTo>
                    <a:pt x="18" y="88"/>
                  </a:lnTo>
                  <a:lnTo>
                    <a:pt x="18" y="93"/>
                  </a:lnTo>
                  <a:lnTo>
                    <a:pt x="19" y="95"/>
                  </a:lnTo>
                  <a:lnTo>
                    <a:pt x="21" y="93"/>
                  </a:lnTo>
                  <a:lnTo>
                    <a:pt x="26" y="91"/>
                  </a:lnTo>
                  <a:lnTo>
                    <a:pt x="31" y="88"/>
                  </a:lnTo>
                  <a:lnTo>
                    <a:pt x="36" y="85"/>
                  </a:lnTo>
                  <a:lnTo>
                    <a:pt x="42" y="81"/>
                  </a:lnTo>
                  <a:lnTo>
                    <a:pt x="47" y="80"/>
                  </a:lnTo>
                  <a:lnTo>
                    <a:pt x="50" y="77"/>
                  </a:lnTo>
                  <a:lnTo>
                    <a:pt x="54" y="77"/>
                  </a:lnTo>
                  <a:lnTo>
                    <a:pt x="55" y="77"/>
                  </a:lnTo>
                  <a:lnTo>
                    <a:pt x="60" y="80"/>
                  </a:lnTo>
                  <a:lnTo>
                    <a:pt x="65" y="85"/>
                  </a:lnTo>
                  <a:lnTo>
                    <a:pt x="72" y="90"/>
                  </a:lnTo>
                  <a:lnTo>
                    <a:pt x="75" y="93"/>
                  </a:lnTo>
                  <a:lnTo>
                    <a:pt x="82" y="98"/>
                  </a:lnTo>
                  <a:lnTo>
                    <a:pt x="85" y="101"/>
                  </a:lnTo>
                  <a:lnTo>
                    <a:pt x="88" y="101"/>
                  </a:lnTo>
                  <a:lnTo>
                    <a:pt x="88" y="98"/>
                  </a:lnTo>
                  <a:lnTo>
                    <a:pt x="88" y="93"/>
                  </a:lnTo>
                  <a:lnTo>
                    <a:pt x="86" y="88"/>
                  </a:lnTo>
                  <a:lnTo>
                    <a:pt x="85" y="81"/>
                  </a:lnTo>
                  <a:lnTo>
                    <a:pt x="83" y="77"/>
                  </a:lnTo>
                  <a:lnTo>
                    <a:pt x="82" y="73"/>
                  </a:lnTo>
                  <a:lnTo>
                    <a:pt x="80" y="70"/>
                  </a:lnTo>
                  <a:lnTo>
                    <a:pt x="80" y="68"/>
                  </a:lnTo>
                  <a:lnTo>
                    <a:pt x="82" y="67"/>
                  </a:lnTo>
                  <a:lnTo>
                    <a:pt x="85" y="65"/>
                  </a:lnTo>
                  <a:lnTo>
                    <a:pt x="90" y="60"/>
                  </a:lnTo>
                  <a:lnTo>
                    <a:pt x="95" y="57"/>
                  </a:lnTo>
                  <a:lnTo>
                    <a:pt x="100" y="52"/>
                  </a:lnTo>
                  <a:lnTo>
                    <a:pt x="104" y="49"/>
                  </a:lnTo>
                  <a:lnTo>
                    <a:pt x="108" y="45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101" y="44"/>
                  </a:lnTo>
                  <a:lnTo>
                    <a:pt x="95" y="42"/>
                  </a:lnTo>
                  <a:lnTo>
                    <a:pt x="90" y="42"/>
                  </a:lnTo>
                  <a:lnTo>
                    <a:pt x="83" y="42"/>
                  </a:lnTo>
                  <a:lnTo>
                    <a:pt x="78" y="40"/>
                  </a:lnTo>
                  <a:lnTo>
                    <a:pt x="75" y="39"/>
                  </a:lnTo>
                  <a:lnTo>
                    <a:pt x="73" y="37"/>
                  </a:lnTo>
                  <a:lnTo>
                    <a:pt x="72" y="32"/>
                  </a:lnTo>
                  <a:lnTo>
                    <a:pt x="70" y="27"/>
                  </a:lnTo>
                  <a:lnTo>
                    <a:pt x="68" y="21"/>
                  </a:lnTo>
                  <a:lnTo>
                    <a:pt x="67" y="14"/>
                  </a:lnTo>
                  <a:lnTo>
                    <a:pt x="65" y="8"/>
                  </a:lnTo>
                  <a:lnTo>
                    <a:pt x="62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8" name="Freeform 113">
              <a:extLst>
                <a:ext uri="{FF2B5EF4-FFF2-40B4-BE49-F238E27FC236}">
                  <a16:creationId xmlns:a16="http://schemas.microsoft.com/office/drawing/2014/main" id="{4CF4817F-94A3-45D3-710A-CF026739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913" y="4370388"/>
              <a:ext cx="25400" cy="84138"/>
            </a:xfrm>
            <a:custGeom>
              <a:avLst/>
              <a:gdLst>
                <a:gd name="T0" fmla="*/ 2147483647 w 16"/>
                <a:gd name="T1" fmla="*/ 0 h 53"/>
                <a:gd name="T2" fmla="*/ 0 w 16"/>
                <a:gd name="T3" fmla="*/ 2147483647 h 53"/>
                <a:gd name="T4" fmla="*/ 0 w 16"/>
                <a:gd name="T5" fmla="*/ 2147483647 h 53"/>
                <a:gd name="T6" fmla="*/ 0 w 16"/>
                <a:gd name="T7" fmla="*/ 2147483647 h 53"/>
                <a:gd name="T8" fmla="*/ 0 w 16"/>
                <a:gd name="T9" fmla="*/ 2147483647 h 53"/>
                <a:gd name="T10" fmla="*/ 2147483647 w 16"/>
                <a:gd name="T11" fmla="*/ 2147483647 h 53"/>
                <a:gd name="T12" fmla="*/ 2147483647 w 16"/>
                <a:gd name="T13" fmla="*/ 2147483647 h 53"/>
                <a:gd name="T14" fmla="*/ 2147483647 w 16"/>
                <a:gd name="T15" fmla="*/ 2147483647 h 53"/>
                <a:gd name="T16" fmla="*/ 2147483647 w 16"/>
                <a:gd name="T17" fmla="*/ 2147483647 h 53"/>
                <a:gd name="T18" fmla="*/ 2147483647 w 16"/>
                <a:gd name="T19" fmla="*/ 2147483647 h 53"/>
                <a:gd name="T20" fmla="*/ 2147483647 w 16"/>
                <a:gd name="T21" fmla="*/ 2147483647 h 53"/>
                <a:gd name="T22" fmla="*/ 2147483647 w 16"/>
                <a:gd name="T23" fmla="*/ 2147483647 h 53"/>
                <a:gd name="T24" fmla="*/ 2147483647 w 16"/>
                <a:gd name="T25" fmla="*/ 2147483647 h 53"/>
                <a:gd name="T26" fmla="*/ 2147483647 w 16"/>
                <a:gd name="T27" fmla="*/ 2147483647 h 53"/>
                <a:gd name="T28" fmla="*/ 2147483647 w 16"/>
                <a:gd name="T29" fmla="*/ 2147483647 h 53"/>
                <a:gd name="T30" fmla="*/ 2147483647 w 16"/>
                <a:gd name="T31" fmla="*/ 2147483647 h 53"/>
                <a:gd name="T32" fmla="*/ 2147483647 w 16"/>
                <a:gd name="T33" fmla="*/ 2147483647 h 53"/>
                <a:gd name="T34" fmla="*/ 2147483647 w 16"/>
                <a:gd name="T35" fmla="*/ 2147483647 h 53"/>
                <a:gd name="T36" fmla="*/ 2147483647 w 16"/>
                <a:gd name="T37" fmla="*/ 2147483647 h 53"/>
                <a:gd name="T38" fmla="*/ 2147483647 w 16"/>
                <a:gd name="T39" fmla="*/ 2147483647 h 53"/>
                <a:gd name="T40" fmla="*/ 2147483647 w 16"/>
                <a:gd name="T41" fmla="*/ 2147483647 h 53"/>
                <a:gd name="T42" fmla="*/ 2147483647 w 16"/>
                <a:gd name="T43" fmla="*/ 0 h 53"/>
                <a:gd name="T44" fmla="*/ 2147483647 w 16"/>
                <a:gd name="T45" fmla="*/ 0 h 53"/>
                <a:gd name="T46" fmla="*/ 2147483647 w 16"/>
                <a:gd name="T47" fmla="*/ 0 h 53"/>
                <a:gd name="T48" fmla="*/ 2147483647 w 16"/>
                <a:gd name="T49" fmla="*/ 0 h 53"/>
                <a:gd name="T50" fmla="*/ 2147483647 w 16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"/>
                <a:gd name="T79" fmla="*/ 0 h 53"/>
                <a:gd name="T80" fmla="*/ 16 w 16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" h="53">
                  <a:moveTo>
                    <a:pt x="3" y="0"/>
                  </a:moveTo>
                  <a:lnTo>
                    <a:pt x="0" y="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3" y="35"/>
                  </a:lnTo>
                  <a:lnTo>
                    <a:pt x="5" y="41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3"/>
                  </a:lnTo>
                  <a:lnTo>
                    <a:pt x="15" y="46"/>
                  </a:lnTo>
                  <a:lnTo>
                    <a:pt x="13" y="39"/>
                  </a:lnTo>
                  <a:lnTo>
                    <a:pt x="11" y="35"/>
                  </a:lnTo>
                  <a:lnTo>
                    <a:pt x="10" y="31"/>
                  </a:lnTo>
                  <a:lnTo>
                    <a:pt x="10" y="26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3" y="13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59" name="Freeform 114">
              <a:extLst>
                <a:ext uri="{FF2B5EF4-FFF2-40B4-BE49-F238E27FC236}">
                  <a16:creationId xmlns:a16="http://schemas.microsoft.com/office/drawing/2014/main" id="{6434F6B6-1EE4-DD44-4CAC-8E438026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4565650"/>
              <a:ext cx="60325" cy="25400"/>
            </a:xfrm>
            <a:custGeom>
              <a:avLst/>
              <a:gdLst>
                <a:gd name="T0" fmla="*/ 2147483647 w 38"/>
                <a:gd name="T1" fmla="*/ 2147483647 h 16"/>
                <a:gd name="T2" fmla="*/ 2147483647 w 38"/>
                <a:gd name="T3" fmla="*/ 2147483647 h 16"/>
                <a:gd name="T4" fmla="*/ 2147483647 w 38"/>
                <a:gd name="T5" fmla="*/ 2147483647 h 16"/>
                <a:gd name="T6" fmla="*/ 2147483647 w 38"/>
                <a:gd name="T7" fmla="*/ 0 h 16"/>
                <a:gd name="T8" fmla="*/ 2147483647 w 38"/>
                <a:gd name="T9" fmla="*/ 2147483647 h 16"/>
                <a:gd name="T10" fmla="*/ 2147483647 w 38"/>
                <a:gd name="T11" fmla="*/ 2147483647 h 16"/>
                <a:gd name="T12" fmla="*/ 2147483647 w 38"/>
                <a:gd name="T13" fmla="*/ 2147483647 h 16"/>
                <a:gd name="T14" fmla="*/ 2147483647 w 38"/>
                <a:gd name="T15" fmla="*/ 2147483647 h 16"/>
                <a:gd name="T16" fmla="*/ 2147483647 w 38"/>
                <a:gd name="T17" fmla="*/ 2147483647 h 16"/>
                <a:gd name="T18" fmla="*/ 2147483647 w 38"/>
                <a:gd name="T19" fmla="*/ 2147483647 h 16"/>
                <a:gd name="T20" fmla="*/ 2147483647 w 38"/>
                <a:gd name="T21" fmla="*/ 2147483647 h 16"/>
                <a:gd name="T22" fmla="*/ 2147483647 w 38"/>
                <a:gd name="T23" fmla="*/ 2147483647 h 16"/>
                <a:gd name="T24" fmla="*/ 2147483647 w 38"/>
                <a:gd name="T25" fmla="*/ 2147483647 h 16"/>
                <a:gd name="T26" fmla="*/ 2147483647 w 38"/>
                <a:gd name="T27" fmla="*/ 2147483647 h 16"/>
                <a:gd name="T28" fmla="*/ 2147483647 w 38"/>
                <a:gd name="T29" fmla="*/ 2147483647 h 16"/>
                <a:gd name="T30" fmla="*/ 2147483647 w 38"/>
                <a:gd name="T31" fmla="*/ 2147483647 h 16"/>
                <a:gd name="T32" fmla="*/ 2147483647 w 38"/>
                <a:gd name="T33" fmla="*/ 2147483647 h 16"/>
                <a:gd name="T34" fmla="*/ 0 w 38"/>
                <a:gd name="T35" fmla="*/ 2147483647 h 16"/>
                <a:gd name="T36" fmla="*/ 0 w 38"/>
                <a:gd name="T37" fmla="*/ 2147483647 h 16"/>
                <a:gd name="T38" fmla="*/ 2147483647 w 38"/>
                <a:gd name="T39" fmla="*/ 2147483647 h 16"/>
                <a:gd name="T40" fmla="*/ 2147483647 w 38"/>
                <a:gd name="T41" fmla="*/ 2147483647 h 16"/>
                <a:gd name="T42" fmla="*/ 2147483647 w 38"/>
                <a:gd name="T43" fmla="*/ 2147483647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16"/>
                <a:gd name="T68" fmla="*/ 38 w 38"/>
                <a:gd name="T69" fmla="*/ 16 h 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16">
                  <a:moveTo>
                    <a:pt x="4" y="3"/>
                  </a:moveTo>
                  <a:lnTo>
                    <a:pt x="7" y="2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8" y="10"/>
                  </a:lnTo>
                  <a:lnTo>
                    <a:pt x="38" y="15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25" y="13"/>
                  </a:lnTo>
                  <a:lnTo>
                    <a:pt x="18" y="13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0" name="Freeform 115">
              <a:extLst>
                <a:ext uri="{FF2B5EF4-FFF2-40B4-BE49-F238E27FC236}">
                  <a16:creationId xmlns:a16="http://schemas.microsoft.com/office/drawing/2014/main" id="{6D141C69-4CD2-1E40-88C7-EBFCAC021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5" y="4386263"/>
              <a:ext cx="61913" cy="53975"/>
            </a:xfrm>
            <a:custGeom>
              <a:avLst/>
              <a:gdLst>
                <a:gd name="T0" fmla="*/ 2147483647 w 39"/>
                <a:gd name="T1" fmla="*/ 2147483647 h 34"/>
                <a:gd name="T2" fmla="*/ 2147483647 w 39"/>
                <a:gd name="T3" fmla="*/ 2147483647 h 34"/>
                <a:gd name="T4" fmla="*/ 2147483647 w 39"/>
                <a:gd name="T5" fmla="*/ 2147483647 h 34"/>
                <a:gd name="T6" fmla="*/ 2147483647 w 39"/>
                <a:gd name="T7" fmla="*/ 2147483647 h 34"/>
                <a:gd name="T8" fmla="*/ 2147483647 w 39"/>
                <a:gd name="T9" fmla="*/ 2147483647 h 34"/>
                <a:gd name="T10" fmla="*/ 2147483647 w 39"/>
                <a:gd name="T11" fmla="*/ 2147483647 h 34"/>
                <a:gd name="T12" fmla="*/ 2147483647 w 39"/>
                <a:gd name="T13" fmla="*/ 2147483647 h 34"/>
                <a:gd name="T14" fmla="*/ 0 w 39"/>
                <a:gd name="T15" fmla="*/ 2147483647 h 34"/>
                <a:gd name="T16" fmla="*/ 0 w 39"/>
                <a:gd name="T17" fmla="*/ 2147483647 h 34"/>
                <a:gd name="T18" fmla="*/ 0 w 39"/>
                <a:gd name="T19" fmla="*/ 2147483647 h 34"/>
                <a:gd name="T20" fmla="*/ 2147483647 w 39"/>
                <a:gd name="T21" fmla="*/ 2147483647 h 34"/>
                <a:gd name="T22" fmla="*/ 2147483647 w 39"/>
                <a:gd name="T23" fmla="*/ 2147483647 h 34"/>
                <a:gd name="T24" fmla="*/ 2147483647 w 39"/>
                <a:gd name="T25" fmla="*/ 2147483647 h 34"/>
                <a:gd name="T26" fmla="*/ 2147483647 w 39"/>
                <a:gd name="T27" fmla="*/ 2147483647 h 34"/>
                <a:gd name="T28" fmla="*/ 2147483647 w 39"/>
                <a:gd name="T29" fmla="*/ 2147483647 h 34"/>
                <a:gd name="T30" fmla="*/ 2147483647 w 39"/>
                <a:gd name="T31" fmla="*/ 2147483647 h 34"/>
                <a:gd name="T32" fmla="*/ 2147483647 w 39"/>
                <a:gd name="T33" fmla="*/ 2147483647 h 34"/>
                <a:gd name="T34" fmla="*/ 2147483647 w 39"/>
                <a:gd name="T35" fmla="*/ 0 h 34"/>
                <a:gd name="T36" fmla="*/ 2147483647 w 39"/>
                <a:gd name="T37" fmla="*/ 2147483647 h 34"/>
                <a:gd name="T38" fmla="*/ 2147483647 w 39"/>
                <a:gd name="T39" fmla="*/ 2147483647 h 34"/>
                <a:gd name="T40" fmla="*/ 2147483647 w 39"/>
                <a:gd name="T41" fmla="*/ 2147483647 h 34"/>
                <a:gd name="T42" fmla="*/ 2147483647 w 39"/>
                <a:gd name="T43" fmla="*/ 2147483647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34"/>
                <a:gd name="T68" fmla="*/ 39 w 39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34">
                  <a:moveTo>
                    <a:pt x="30" y="11"/>
                  </a:moveTo>
                  <a:lnTo>
                    <a:pt x="25" y="15"/>
                  </a:lnTo>
                  <a:lnTo>
                    <a:pt x="21" y="18"/>
                  </a:lnTo>
                  <a:lnTo>
                    <a:pt x="16" y="20"/>
                  </a:lnTo>
                  <a:lnTo>
                    <a:pt x="12" y="23"/>
                  </a:lnTo>
                  <a:lnTo>
                    <a:pt x="7" y="25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7" y="33"/>
                  </a:lnTo>
                  <a:lnTo>
                    <a:pt x="13" y="31"/>
                  </a:lnTo>
                  <a:lnTo>
                    <a:pt x="20" y="29"/>
                  </a:lnTo>
                  <a:lnTo>
                    <a:pt x="25" y="25"/>
                  </a:lnTo>
                  <a:lnTo>
                    <a:pt x="33" y="18"/>
                  </a:lnTo>
                  <a:lnTo>
                    <a:pt x="38" y="11"/>
                  </a:lnTo>
                  <a:lnTo>
                    <a:pt x="39" y="5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3" y="5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1" name="Freeform 116">
              <a:extLst>
                <a:ext uri="{FF2B5EF4-FFF2-40B4-BE49-F238E27FC236}">
                  <a16:creationId xmlns:a16="http://schemas.microsoft.com/office/drawing/2014/main" id="{42B2486A-B7E9-DF3D-29FD-7561EFCAC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288" y="4068763"/>
              <a:ext cx="96838" cy="28575"/>
            </a:xfrm>
            <a:custGeom>
              <a:avLst/>
              <a:gdLst>
                <a:gd name="T0" fmla="*/ 0 w 61"/>
                <a:gd name="T1" fmla="*/ 2147483647 h 18"/>
                <a:gd name="T2" fmla="*/ 0 w 61"/>
                <a:gd name="T3" fmla="*/ 2147483647 h 18"/>
                <a:gd name="T4" fmla="*/ 2147483647 w 61"/>
                <a:gd name="T5" fmla="*/ 2147483647 h 18"/>
                <a:gd name="T6" fmla="*/ 2147483647 w 61"/>
                <a:gd name="T7" fmla="*/ 2147483647 h 18"/>
                <a:gd name="T8" fmla="*/ 2147483647 w 61"/>
                <a:gd name="T9" fmla="*/ 2147483647 h 18"/>
                <a:gd name="T10" fmla="*/ 2147483647 w 61"/>
                <a:gd name="T11" fmla="*/ 2147483647 h 18"/>
                <a:gd name="T12" fmla="*/ 2147483647 w 61"/>
                <a:gd name="T13" fmla="*/ 2147483647 h 18"/>
                <a:gd name="T14" fmla="*/ 2147483647 w 61"/>
                <a:gd name="T15" fmla="*/ 2147483647 h 18"/>
                <a:gd name="T16" fmla="*/ 2147483647 w 61"/>
                <a:gd name="T17" fmla="*/ 2147483647 h 18"/>
                <a:gd name="T18" fmla="*/ 2147483647 w 61"/>
                <a:gd name="T19" fmla="*/ 2147483647 h 18"/>
                <a:gd name="T20" fmla="*/ 2147483647 w 61"/>
                <a:gd name="T21" fmla="*/ 2147483647 h 18"/>
                <a:gd name="T22" fmla="*/ 2147483647 w 61"/>
                <a:gd name="T23" fmla="*/ 2147483647 h 18"/>
                <a:gd name="T24" fmla="*/ 2147483647 w 61"/>
                <a:gd name="T25" fmla="*/ 2147483647 h 18"/>
                <a:gd name="T26" fmla="*/ 2147483647 w 61"/>
                <a:gd name="T27" fmla="*/ 2147483647 h 18"/>
                <a:gd name="T28" fmla="*/ 2147483647 w 61"/>
                <a:gd name="T29" fmla="*/ 2147483647 h 18"/>
                <a:gd name="T30" fmla="*/ 2147483647 w 61"/>
                <a:gd name="T31" fmla="*/ 2147483647 h 18"/>
                <a:gd name="T32" fmla="*/ 2147483647 w 61"/>
                <a:gd name="T33" fmla="*/ 2147483647 h 18"/>
                <a:gd name="T34" fmla="*/ 2147483647 w 61"/>
                <a:gd name="T35" fmla="*/ 2147483647 h 18"/>
                <a:gd name="T36" fmla="*/ 2147483647 w 61"/>
                <a:gd name="T37" fmla="*/ 2147483647 h 18"/>
                <a:gd name="T38" fmla="*/ 2147483647 w 61"/>
                <a:gd name="T39" fmla="*/ 2147483647 h 18"/>
                <a:gd name="T40" fmla="*/ 2147483647 w 61"/>
                <a:gd name="T41" fmla="*/ 2147483647 h 18"/>
                <a:gd name="T42" fmla="*/ 2147483647 w 61"/>
                <a:gd name="T43" fmla="*/ 2147483647 h 18"/>
                <a:gd name="T44" fmla="*/ 2147483647 w 61"/>
                <a:gd name="T45" fmla="*/ 0 h 18"/>
                <a:gd name="T46" fmla="*/ 2147483647 w 61"/>
                <a:gd name="T47" fmla="*/ 0 h 18"/>
                <a:gd name="T48" fmla="*/ 2147483647 w 61"/>
                <a:gd name="T49" fmla="*/ 2147483647 h 18"/>
                <a:gd name="T50" fmla="*/ 2147483647 w 61"/>
                <a:gd name="T51" fmla="*/ 2147483647 h 18"/>
                <a:gd name="T52" fmla="*/ 2147483647 w 61"/>
                <a:gd name="T53" fmla="*/ 2147483647 h 18"/>
                <a:gd name="T54" fmla="*/ 0 w 61"/>
                <a:gd name="T55" fmla="*/ 2147483647 h 18"/>
                <a:gd name="T56" fmla="*/ 0 w 61"/>
                <a:gd name="T57" fmla="*/ 2147483647 h 18"/>
                <a:gd name="T58" fmla="*/ 0 w 61"/>
                <a:gd name="T59" fmla="*/ 2147483647 h 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1"/>
                <a:gd name="T91" fmla="*/ 0 h 18"/>
                <a:gd name="T92" fmla="*/ 61 w 61"/>
                <a:gd name="T93" fmla="*/ 18 h 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1" h="18">
                  <a:moveTo>
                    <a:pt x="0" y="3"/>
                  </a:moveTo>
                  <a:lnTo>
                    <a:pt x="0" y="7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4" y="15"/>
                  </a:lnTo>
                  <a:lnTo>
                    <a:pt x="18" y="17"/>
                  </a:lnTo>
                  <a:lnTo>
                    <a:pt x="23" y="17"/>
                  </a:lnTo>
                  <a:lnTo>
                    <a:pt x="30" y="17"/>
                  </a:lnTo>
                  <a:lnTo>
                    <a:pt x="37" y="18"/>
                  </a:lnTo>
                  <a:lnTo>
                    <a:pt x="43" y="17"/>
                  </a:lnTo>
                  <a:lnTo>
                    <a:pt x="48" y="15"/>
                  </a:lnTo>
                  <a:lnTo>
                    <a:pt x="53" y="13"/>
                  </a:lnTo>
                  <a:lnTo>
                    <a:pt x="58" y="13"/>
                  </a:lnTo>
                  <a:lnTo>
                    <a:pt x="61" y="10"/>
                  </a:lnTo>
                  <a:lnTo>
                    <a:pt x="59" y="7"/>
                  </a:lnTo>
                  <a:lnTo>
                    <a:pt x="53" y="2"/>
                  </a:lnTo>
                  <a:lnTo>
                    <a:pt x="48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5" y="3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2" name="Freeform 117">
              <a:extLst>
                <a:ext uri="{FF2B5EF4-FFF2-40B4-BE49-F238E27FC236}">
                  <a16:creationId xmlns:a16="http://schemas.microsoft.com/office/drawing/2014/main" id="{EC3EB9EF-47DC-B563-9B45-6A487BB8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3" y="4027488"/>
              <a:ext cx="57150" cy="77788"/>
            </a:xfrm>
            <a:custGeom>
              <a:avLst/>
              <a:gdLst>
                <a:gd name="T0" fmla="*/ 0 w 36"/>
                <a:gd name="T1" fmla="*/ 2147483647 h 49"/>
                <a:gd name="T2" fmla="*/ 0 w 36"/>
                <a:gd name="T3" fmla="*/ 2147483647 h 49"/>
                <a:gd name="T4" fmla="*/ 2147483647 w 36"/>
                <a:gd name="T5" fmla="*/ 2147483647 h 49"/>
                <a:gd name="T6" fmla="*/ 2147483647 w 36"/>
                <a:gd name="T7" fmla="*/ 2147483647 h 49"/>
                <a:gd name="T8" fmla="*/ 2147483647 w 36"/>
                <a:gd name="T9" fmla="*/ 2147483647 h 49"/>
                <a:gd name="T10" fmla="*/ 2147483647 w 36"/>
                <a:gd name="T11" fmla="*/ 2147483647 h 49"/>
                <a:gd name="T12" fmla="*/ 2147483647 w 36"/>
                <a:gd name="T13" fmla="*/ 2147483647 h 49"/>
                <a:gd name="T14" fmla="*/ 2147483647 w 36"/>
                <a:gd name="T15" fmla="*/ 2147483647 h 49"/>
                <a:gd name="T16" fmla="*/ 2147483647 w 36"/>
                <a:gd name="T17" fmla="*/ 2147483647 h 49"/>
                <a:gd name="T18" fmla="*/ 2147483647 w 36"/>
                <a:gd name="T19" fmla="*/ 2147483647 h 49"/>
                <a:gd name="T20" fmla="*/ 2147483647 w 36"/>
                <a:gd name="T21" fmla="*/ 2147483647 h 49"/>
                <a:gd name="T22" fmla="*/ 2147483647 w 36"/>
                <a:gd name="T23" fmla="*/ 2147483647 h 49"/>
                <a:gd name="T24" fmla="*/ 2147483647 w 36"/>
                <a:gd name="T25" fmla="*/ 2147483647 h 49"/>
                <a:gd name="T26" fmla="*/ 2147483647 w 36"/>
                <a:gd name="T27" fmla="*/ 2147483647 h 49"/>
                <a:gd name="T28" fmla="*/ 2147483647 w 36"/>
                <a:gd name="T29" fmla="*/ 2147483647 h 49"/>
                <a:gd name="T30" fmla="*/ 2147483647 w 36"/>
                <a:gd name="T31" fmla="*/ 2147483647 h 49"/>
                <a:gd name="T32" fmla="*/ 2147483647 w 36"/>
                <a:gd name="T33" fmla="*/ 2147483647 h 49"/>
                <a:gd name="T34" fmla="*/ 2147483647 w 36"/>
                <a:gd name="T35" fmla="*/ 2147483647 h 49"/>
                <a:gd name="T36" fmla="*/ 2147483647 w 36"/>
                <a:gd name="T37" fmla="*/ 2147483647 h 49"/>
                <a:gd name="T38" fmla="*/ 2147483647 w 36"/>
                <a:gd name="T39" fmla="*/ 2147483647 h 49"/>
                <a:gd name="T40" fmla="*/ 2147483647 w 36"/>
                <a:gd name="T41" fmla="*/ 2147483647 h 49"/>
                <a:gd name="T42" fmla="*/ 2147483647 w 36"/>
                <a:gd name="T43" fmla="*/ 0 h 49"/>
                <a:gd name="T44" fmla="*/ 2147483647 w 36"/>
                <a:gd name="T45" fmla="*/ 0 h 49"/>
                <a:gd name="T46" fmla="*/ 2147483647 w 36"/>
                <a:gd name="T47" fmla="*/ 0 h 49"/>
                <a:gd name="T48" fmla="*/ 2147483647 w 36"/>
                <a:gd name="T49" fmla="*/ 2147483647 h 49"/>
                <a:gd name="T50" fmla="*/ 0 w 36"/>
                <a:gd name="T51" fmla="*/ 2147483647 h 49"/>
                <a:gd name="T52" fmla="*/ 0 w 36"/>
                <a:gd name="T53" fmla="*/ 2147483647 h 49"/>
                <a:gd name="T54" fmla="*/ 0 w 36"/>
                <a:gd name="T55" fmla="*/ 2147483647 h 4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6"/>
                <a:gd name="T85" fmla="*/ 0 h 49"/>
                <a:gd name="T86" fmla="*/ 36 w 36"/>
                <a:gd name="T87" fmla="*/ 49 h 4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6" h="49">
                  <a:moveTo>
                    <a:pt x="0" y="13"/>
                  </a:moveTo>
                  <a:lnTo>
                    <a:pt x="0" y="16"/>
                  </a:lnTo>
                  <a:lnTo>
                    <a:pt x="2" y="20"/>
                  </a:lnTo>
                  <a:lnTo>
                    <a:pt x="3" y="25"/>
                  </a:lnTo>
                  <a:lnTo>
                    <a:pt x="5" y="29"/>
                  </a:lnTo>
                  <a:lnTo>
                    <a:pt x="10" y="36"/>
                  </a:lnTo>
                  <a:lnTo>
                    <a:pt x="17" y="43"/>
                  </a:lnTo>
                  <a:lnTo>
                    <a:pt x="23" y="47"/>
                  </a:lnTo>
                  <a:lnTo>
                    <a:pt x="30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5" y="39"/>
                  </a:lnTo>
                  <a:lnTo>
                    <a:pt x="30" y="34"/>
                  </a:lnTo>
                  <a:lnTo>
                    <a:pt x="25" y="31"/>
                  </a:lnTo>
                  <a:lnTo>
                    <a:pt x="21" y="28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18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3" name="Freeform 118">
              <a:extLst>
                <a:ext uri="{FF2B5EF4-FFF2-40B4-BE49-F238E27FC236}">
                  <a16:creationId xmlns:a16="http://schemas.microsoft.com/office/drawing/2014/main" id="{311F324D-12F2-B27F-FC40-572B0818D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163" y="4235450"/>
              <a:ext cx="44450" cy="68263"/>
            </a:xfrm>
            <a:custGeom>
              <a:avLst/>
              <a:gdLst>
                <a:gd name="T0" fmla="*/ 2147483647 w 28"/>
                <a:gd name="T1" fmla="*/ 2147483647 h 43"/>
                <a:gd name="T2" fmla="*/ 2147483647 w 28"/>
                <a:gd name="T3" fmla="*/ 2147483647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2147483647 w 28"/>
                <a:gd name="T9" fmla="*/ 2147483647 h 43"/>
                <a:gd name="T10" fmla="*/ 2147483647 w 28"/>
                <a:gd name="T11" fmla="*/ 2147483647 h 43"/>
                <a:gd name="T12" fmla="*/ 2147483647 w 28"/>
                <a:gd name="T13" fmla="*/ 2147483647 h 43"/>
                <a:gd name="T14" fmla="*/ 2147483647 w 28"/>
                <a:gd name="T15" fmla="*/ 2147483647 h 43"/>
                <a:gd name="T16" fmla="*/ 2147483647 w 28"/>
                <a:gd name="T17" fmla="*/ 2147483647 h 43"/>
                <a:gd name="T18" fmla="*/ 2147483647 w 28"/>
                <a:gd name="T19" fmla="*/ 2147483647 h 43"/>
                <a:gd name="T20" fmla="*/ 2147483647 w 28"/>
                <a:gd name="T21" fmla="*/ 2147483647 h 43"/>
                <a:gd name="T22" fmla="*/ 2147483647 w 28"/>
                <a:gd name="T23" fmla="*/ 2147483647 h 43"/>
                <a:gd name="T24" fmla="*/ 2147483647 w 28"/>
                <a:gd name="T25" fmla="*/ 2147483647 h 43"/>
                <a:gd name="T26" fmla="*/ 2147483647 w 28"/>
                <a:gd name="T27" fmla="*/ 2147483647 h 43"/>
                <a:gd name="T28" fmla="*/ 2147483647 w 28"/>
                <a:gd name="T29" fmla="*/ 2147483647 h 43"/>
                <a:gd name="T30" fmla="*/ 2147483647 w 28"/>
                <a:gd name="T31" fmla="*/ 2147483647 h 43"/>
                <a:gd name="T32" fmla="*/ 2147483647 w 28"/>
                <a:gd name="T33" fmla="*/ 2147483647 h 43"/>
                <a:gd name="T34" fmla="*/ 2147483647 w 28"/>
                <a:gd name="T35" fmla="*/ 0 h 43"/>
                <a:gd name="T36" fmla="*/ 2147483647 w 28"/>
                <a:gd name="T37" fmla="*/ 0 h 43"/>
                <a:gd name="T38" fmla="*/ 0 w 28"/>
                <a:gd name="T39" fmla="*/ 2147483647 h 43"/>
                <a:gd name="T40" fmla="*/ 0 w 28"/>
                <a:gd name="T41" fmla="*/ 2147483647 h 43"/>
                <a:gd name="T42" fmla="*/ 0 w 28"/>
                <a:gd name="T43" fmla="*/ 2147483647 h 43"/>
                <a:gd name="T44" fmla="*/ 2147483647 w 28"/>
                <a:gd name="T45" fmla="*/ 2147483647 h 43"/>
                <a:gd name="T46" fmla="*/ 2147483647 w 28"/>
                <a:gd name="T47" fmla="*/ 2147483647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8"/>
                <a:gd name="T73" fmla="*/ 0 h 43"/>
                <a:gd name="T74" fmla="*/ 28 w 28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8" h="43">
                  <a:moveTo>
                    <a:pt x="2" y="18"/>
                  </a:moveTo>
                  <a:lnTo>
                    <a:pt x="2" y="25"/>
                  </a:lnTo>
                  <a:lnTo>
                    <a:pt x="4" y="29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5" y="41"/>
                  </a:lnTo>
                  <a:lnTo>
                    <a:pt x="20" y="43"/>
                  </a:lnTo>
                  <a:lnTo>
                    <a:pt x="25" y="43"/>
                  </a:lnTo>
                  <a:lnTo>
                    <a:pt x="28" y="41"/>
                  </a:lnTo>
                  <a:lnTo>
                    <a:pt x="27" y="34"/>
                  </a:lnTo>
                  <a:lnTo>
                    <a:pt x="22" y="31"/>
                  </a:lnTo>
                  <a:lnTo>
                    <a:pt x="15" y="28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2" y="13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4" name="Freeform 119">
              <a:extLst>
                <a:ext uri="{FF2B5EF4-FFF2-40B4-BE49-F238E27FC236}">
                  <a16:creationId xmlns:a16="http://schemas.microsoft.com/office/drawing/2014/main" id="{1A129D84-6A7A-7785-89E7-0765948B4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313" y="4313238"/>
              <a:ext cx="68263" cy="60325"/>
            </a:xfrm>
            <a:custGeom>
              <a:avLst/>
              <a:gdLst>
                <a:gd name="T0" fmla="*/ 2147483647 w 43"/>
                <a:gd name="T1" fmla="*/ 2147483647 h 38"/>
                <a:gd name="T2" fmla="*/ 2147483647 w 43"/>
                <a:gd name="T3" fmla="*/ 2147483647 h 38"/>
                <a:gd name="T4" fmla="*/ 2147483647 w 43"/>
                <a:gd name="T5" fmla="*/ 2147483647 h 38"/>
                <a:gd name="T6" fmla="*/ 2147483647 w 43"/>
                <a:gd name="T7" fmla="*/ 2147483647 h 38"/>
                <a:gd name="T8" fmla="*/ 2147483647 w 43"/>
                <a:gd name="T9" fmla="*/ 2147483647 h 38"/>
                <a:gd name="T10" fmla="*/ 2147483647 w 43"/>
                <a:gd name="T11" fmla="*/ 2147483647 h 38"/>
                <a:gd name="T12" fmla="*/ 0 w 43"/>
                <a:gd name="T13" fmla="*/ 2147483647 h 38"/>
                <a:gd name="T14" fmla="*/ 0 w 43"/>
                <a:gd name="T15" fmla="*/ 2147483647 h 38"/>
                <a:gd name="T16" fmla="*/ 2147483647 w 43"/>
                <a:gd name="T17" fmla="*/ 2147483647 h 38"/>
                <a:gd name="T18" fmla="*/ 2147483647 w 43"/>
                <a:gd name="T19" fmla="*/ 2147483647 h 38"/>
                <a:gd name="T20" fmla="*/ 2147483647 w 43"/>
                <a:gd name="T21" fmla="*/ 2147483647 h 38"/>
                <a:gd name="T22" fmla="*/ 2147483647 w 43"/>
                <a:gd name="T23" fmla="*/ 2147483647 h 38"/>
                <a:gd name="T24" fmla="*/ 2147483647 w 43"/>
                <a:gd name="T25" fmla="*/ 2147483647 h 38"/>
                <a:gd name="T26" fmla="*/ 2147483647 w 43"/>
                <a:gd name="T27" fmla="*/ 2147483647 h 38"/>
                <a:gd name="T28" fmla="*/ 2147483647 w 43"/>
                <a:gd name="T29" fmla="*/ 2147483647 h 38"/>
                <a:gd name="T30" fmla="*/ 2147483647 w 43"/>
                <a:gd name="T31" fmla="*/ 2147483647 h 38"/>
                <a:gd name="T32" fmla="*/ 2147483647 w 43"/>
                <a:gd name="T33" fmla="*/ 2147483647 h 38"/>
                <a:gd name="T34" fmla="*/ 2147483647 w 43"/>
                <a:gd name="T35" fmla="*/ 2147483647 h 38"/>
                <a:gd name="T36" fmla="*/ 2147483647 w 43"/>
                <a:gd name="T37" fmla="*/ 2147483647 h 38"/>
                <a:gd name="T38" fmla="*/ 2147483647 w 43"/>
                <a:gd name="T39" fmla="*/ 2147483647 h 38"/>
                <a:gd name="T40" fmla="*/ 2147483647 w 43"/>
                <a:gd name="T41" fmla="*/ 0 h 38"/>
                <a:gd name="T42" fmla="*/ 2147483647 w 43"/>
                <a:gd name="T43" fmla="*/ 0 h 38"/>
                <a:gd name="T44" fmla="*/ 2147483647 w 43"/>
                <a:gd name="T45" fmla="*/ 2147483647 h 38"/>
                <a:gd name="T46" fmla="*/ 2147483647 w 43"/>
                <a:gd name="T47" fmla="*/ 2147483647 h 38"/>
                <a:gd name="T48" fmla="*/ 2147483647 w 43"/>
                <a:gd name="T49" fmla="*/ 2147483647 h 38"/>
                <a:gd name="T50" fmla="*/ 2147483647 w 43"/>
                <a:gd name="T51" fmla="*/ 2147483647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"/>
                <a:gd name="T79" fmla="*/ 0 h 38"/>
                <a:gd name="T80" fmla="*/ 43 w 43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" h="38">
                  <a:moveTo>
                    <a:pt x="25" y="8"/>
                  </a:moveTo>
                  <a:lnTo>
                    <a:pt x="21" y="13"/>
                  </a:lnTo>
                  <a:lnTo>
                    <a:pt x="16" y="18"/>
                  </a:lnTo>
                  <a:lnTo>
                    <a:pt x="13" y="21"/>
                  </a:lnTo>
                  <a:lnTo>
                    <a:pt x="10" y="25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8" y="36"/>
                  </a:lnTo>
                  <a:lnTo>
                    <a:pt x="13" y="36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5" y="28"/>
                  </a:lnTo>
                  <a:lnTo>
                    <a:pt x="29" y="26"/>
                  </a:lnTo>
                  <a:lnTo>
                    <a:pt x="31" y="23"/>
                  </a:lnTo>
                  <a:lnTo>
                    <a:pt x="34" y="20"/>
                  </a:lnTo>
                  <a:lnTo>
                    <a:pt x="38" y="16"/>
                  </a:lnTo>
                  <a:lnTo>
                    <a:pt x="39" y="12"/>
                  </a:lnTo>
                  <a:lnTo>
                    <a:pt x="43" y="3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5" y="5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5" name="Freeform 120">
              <a:extLst>
                <a:ext uri="{FF2B5EF4-FFF2-40B4-BE49-F238E27FC236}">
                  <a16:creationId xmlns:a16="http://schemas.microsoft.com/office/drawing/2014/main" id="{F1E9C4F8-D092-4F82-558B-2638887D2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4476750"/>
              <a:ext cx="68263" cy="55563"/>
            </a:xfrm>
            <a:custGeom>
              <a:avLst/>
              <a:gdLst>
                <a:gd name="T0" fmla="*/ 2147483647 w 43"/>
                <a:gd name="T1" fmla="*/ 2147483647 h 35"/>
                <a:gd name="T2" fmla="*/ 2147483647 w 43"/>
                <a:gd name="T3" fmla="*/ 2147483647 h 35"/>
                <a:gd name="T4" fmla="*/ 2147483647 w 43"/>
                <a:gd name="T5" fmla="*/ 2147483647 h 35"/>
                <a:gd name="T6" fmla="*/ 2147483647 w 43"/>
                <a:gd name="T7" fmla="*/ 2147483647 h 35"/>
                <a:gd name="T8" fmla="*/ 2147483647 w 43"/>
                <a:gd name="T9" fmla="*/ 2147483647 h 35"/>
                <a:gd name="T10" fmla="*/ 2147483647 w 43"/>
                <a:gd name="T11" fmla="*/ 2147483647 h 35"/>
                <a:gd name="T12" fmla="*/ 2147483647 w 43"/>
                <a:gd name="T13" fmla="*/ 2147483647 h 35"/>
                <a:gd name="T14" fmla="*/ 2147483647 w 43"/>
                <a:gd name="T15" fmla="*/ 2147483647 h 35"/>
                <a:gd name="T16" fmla="*/ 2147483647 w 43"/>
                <a:gd name="T17" fmla="*/ 2147483647 h 35"/>
                <a:gd name="T18" fmla="*/ 2147483647 w 43"/>
                <a:gd name="T19" fmla="*/ 2147483647 h 35"/>
                <a:gd name="T20" fmla="*/ 2147483647 w 43"/>
                <a:gd name="T21" fmla="*/ 2147483647 h 35"/>
                <a:gd name="T22" fmla="*/ 2147483647 w 43"/>
                <a:gd name="T23" fmla="*/ 2147483647 h 35"/>
                <a:gd name="T24" fmla="*/ 2147483647 w 43"/>
                <a:gd name="T25" fmla="*/ 2147483647 h 35"/>
                <a:gd name="T26" fmla="*/ 2147483647 w 43"/>
                <a:gd name="T27" fmla="*/ 2147483647 h 35"/>
                <a:gd name="T28" fmla="*/ 2147483647 w 43"/>
                <a:gd name="T29" fmla="*/ 2147483647 h 35"/>
                <a:gd name="T30" fmla="*/ 2147483647 w 43"/>
                <a:gd name="T31" fmla="*/ 2147483647 h 35"/>
                <a:gd name="T32" fmla="*/ 2147483647 w 43"/>
                <a:gd name="T33" fmla="*/ 2147483647 h 35"/>
                <a:gd name="T34" fmla="*/ 2147483647 w 43"/>
                <a:gd name="T35" fmla="*/ 2147483647 h 35"/>
                <a:gd name="T36" fmla="*/ 2147483647 w 43"/>
                <a:gd name="T37" fmla="*/ 2147483647 h 35"/>
                <a:gd name="T38" fmla="*/ 2147483647 w 43"/>
                <a:gd name="T39" fmla="*/ 0 h 35"/>
                <a:gd name="T40" fmla="*/ 2147483647 w 43"/>
                <a:gd name="T41" fmla="*/ 0 h 35"/>
                <a:gd name="T42" fmla="*/ 2147483647 w 43"/>
                <a:gd name="T43" fmla="*/ 2147483647 h 35"/>
                <a:gd name="T44" fmla="*/ 2147483647 w 43"/>
                <a:gd name="T45" fmla="*/ 2147483647 h 35"/>
                <a:gd name="T46" fmla="*/ 0 w 43"/>
                <a:gd name="T47" fmla="*/ 2147483647 h 35"/>
                <a:gd name="T48" fmla="*/ 2147483647 w 43"/>
                <a:gd name="T49" fmla="*/ 2147483647 h 35"/>
                <a:gd name="T50" fmla="*/ 2147483647 w 43"/>
                <a:gd name="T51" fmla="*/ 2147483647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3"/>
                <a:gd name="T79" fmla="*/ 0 h 35"/>
                <a:gd name="T80" fmla="*/ 43 w 43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3" h="35">
                  <a:moveTo>
                    <a:pt x="2" y="18"/>
                  </a:moveTo>
                  <a:lnTo>
                    <a:pt x="4" y="25"/>
                  </a:lnTo>
                  <a:lnTo>
                    <a:pt x="10" y="30"/>
                  </a:lnTo>
                  <a:lnTo>
                    <a:pt x="17" y="33"/>
                  </a:lnTo>
                  <a:lnTo>
                    <a:pt x="25" y="35"/>
                  </a:lnTo>
                  <a:lnTo>
                    <a:pt x="32" y="33"/>
                  </a:lnTo>
                  <a:lnTo>
                    <a:pt x="36" y="33"/>
                  </a:lnTo>
                  <a:lnTo>
                    <a:pt x="41" y="31"/>
                  </a:lnTo>
                  <a:lnTo>
                    <a:pt x="43" y="30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28" y="28"/>
                  </a:lnTo>
                  <a:lnTo>
                    <a:pt x="23" y="26"/>
                  </a:lnTo>
                  <a:lnTo>
                    <a:pt x="22" y="23"/>
                  </a:lnTo>
                  <a:lnTo>
                    <a:pt x="18" y="20"/>
                  </a:lnTo>
                  <a:lnTo>
                    <a:pt x="17" y="15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6" name="Freeform 121">
              <a:extLst>
                <a:ext uri="{FF2B5EF4-FFF2-40B4-BE49-F238E27FC236}">
                  <a16:creationId xmlns:a16="http://schemas.microsoft.com/office/drawing/2014/main" id="{31DBE74D-63B7-7B95-2AE3-6D058DD8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900" y="3706813"/>
              <a:ext cx="60325" cy="39688"/>
            </a:xfrm>
            <a:custGeom>
              <a:avLst/>
              <a:gdLst>
                <a:gd name="T0" fmla="*/ 2147483647 w 38"/>
                <a:gd name="T1" fmla="*/ 0 h 25"/>
                <a:gd name="T2" fmla="*/ 2147483647 w 38"/>
                <a:gd name="T3" fmla="*/ 2147483647 h 25"/>
                <a:gd name="T4" fmla="*/ 2147483647 w 38"/>
                <a:gd name="T5" fmla="*/ 2147483647 h 25"/>
                <a:gd name="T6" fmla="*/ 2147483647 w 38"/>
                <a:gd name="T7" fmla="*/ 2147483647 h 25"/>
                <a:gd name="T8" fmla="*/ 2147483647 w 38"/>
                <a:gd name="T9" fmla="*/ 2147483647 h 25"/>
                <a:gd name="T10" fmla="*/ 2147483647 w 38"/>
                <a:gd name="T11" fmla="*/ 2147483647 h 25"/>
                <a:gd name="T12" fmla="*/ 2147483647 w 38"/>
                <a:gd name="T13" fmla="*/ 2147483647 h 25"/>
                <a:gd name="T14" fmla="*/ 0 w 38"/>
                <a:gd name="T15" fmla="*/ 2147483647 h 25"/>
                <a:gd name="T16" fmla="*/ 0 w 38"/>
                <a:gd name="T17" fmla="*/ 2147483647 h 25"/>
                <a:gd name="T18" fmla="*/ 2147483647 w 38"/>
                <a:gd name="T19" fmla="*/ 2147483647 h 25"/>
                <a:gd name="T20" fmla="*/ 2147483647 w 38"/>
                <a:gd name="T21" fmla="*/ 2147483647 h 25"/>
                <a:gd name="T22" fmla="*/ 2147483647 w 38"/>
                <a:gd name="T23" fmla="*/ 2147483647 h 25"/>
                <a:gd name="T24" fmla="*/ 2147483647 w 38"/>
                <a:gd name="T25" fmla="*/ 2147483647 h 25"/>
                <a:gd name="T26" fmla="*/ 2147483647 w 38"/>
                <a:gd name="T27" fmla="*/ 2147483647 h 25"/>
                <a:gd name="T28" fmla="*/ 2147483647 w 38"/>
                <a:gd name="T29" fmla="*/ 2147483647 h 25"/>
                <a:gd name="T30" fmla="*/ 2147483647 w 38"/>
                <a:gd name="T31" fmla="*/ 2147483647 h 25"/>
                <a:gd name="T32" fmla="*/ 2147483647 w 38"/>
                <a:gd name="T33" fmla="*/ 0 h 25"/>
                <a:gd name="T34" fmla="*/ 2147483647 w 38"/>
                <a:gd name="T35" fmla="*/ 0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25"/>
                <a:gd name="T56" fmla="*/ 38 w 38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25">
                  <a:moveTo>
                    <a:pt x="38" y="0"/>
                  </a:moveTo>
                  <a:lnTo>
                    <a:pt x="33" y="2"/>
                  </a:lnTo>
                  <a:lnTo>
                    <a:pt x="28" y="5"/>
                  </a:lnTo>
                  <a:lnTo>
                    <a:pt x="20" y="9"/>
                  </a:lnTo>
                  <a:lnTo>
                    <a:pt x="15" y="10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5"/>
                  </a:lnTo>
                  <a:lnTo>
                    <a:pt x="13" y="25"/>
                  </a:lnTo>
                  <a:lnTo>
                    <a:pt x="22" y="23"/>
                  </a:lnTo>
                  <a:lnTo>
                    <a:pt x="28" y="22"/>
                  </a:lnTo>
                  <a:lnTo>
                    <a:pt x="31" y="17"/>
                  </a:lnTo>
                  <a:lnTo>
                    <a:pt x="35" y="9"/>
                  </a:lnTo>
                  <a:lnTo>
                    <a:pt x="36" y="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7" name="Freeform 122">
              <a:extLst>
                <a:ext uri="{FF2B5EF4-FFF2-40B4-BE49-F238E27FC236}">
                  <a16:creationId xmlns:a16="http://schemas.microsoft.com/office/drawing/2014/main" id="{8218A84A-15D3-59D9-D5DC-9B9F3C3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3598863"/>
              <a:ext cx="77788" cy="25400"/>
            </a:xfrm>
            <a:custGeom>
              <a:avLst/>
              <a:gdLst>
                <a:gd name="T0" fmla="*/ 0 w 49"/>
                <a:gd name="T1" fmla="*/ 2147483647 h 16"/>
                <a:gd name="T2" fmla="*/ 2147483647 w 49"/>
                <a:gd name="T3" fmla="*/ 2147483647 h 16"/>
                <a:gd name="T4" fmla="*/ 2147483647 w 49"/>
                <a:gd name="T5" fmla="*/ 2147483647 h 16"/>
                <a:gd name="T6" fmla="*/ 2147483647 w 49"/>
                <a:gd name="T7" fmla="*/ 2147483647 h 16"/>
                <a:gd name="T8" fmla="*/ 2147483647 w 49"/>
                <a:gd name="T9" fmla="*/ 2147483647 h 16"/>
                <a:gd name="T10" fmla="*/ 2147483647 w 49"/>
                <a:gd name="T11" fmla="*/ 2147483647 h 16"/>
                <a:gd name="T12" fmla="*/ 2147483647 w 49"/>
                <a:gd name="T13" fmla="*/ 2147483647 h 16"/>
                <a:gd name="T14" fmla="*/ 2147483647 w 49"/>
                <a:gd name="T15" fmla="*/ 2147483647 h 16"/>
                <a:gd name="T16" fmla="*/ 2147483647 w 49"/>
                <a:gd name="T17" fmla="*/ 2147483647 h 16"/>
                <a:gd name="T18" fmla="*/ 2147483647 w 49"/>
                <a:gd name="T19" fmla="*/ 2147483647 h 16"/>
                <a:gd name="T20" fmla="*/ 2147483647 w 49"/>
                <a:gd name="T21" fmla="*/ 2147483647 h 16"/>
                <a:gd name="T22" fmla="*/ 2147483647 w 49"/>
                <a:gd name="T23" fmla="*/ 2147483647 h 16"/>
                <a:gd name="T24" fmla="*/ 2147483647 w 49"/>
                <a:gd name="T25" fmla="*/ 2147483647 h 16"/>
                <a:gd name="T26" fmla="*/ 2147483647 w 49"/>
                <a:gd name="T27" fmla="*/ 2147483647 h 16"/>
                <a:gd name="T28" fmla="*/ 2147483647 w 49"/>
                <a:gd name="T29" fmla="*/ 2147483647 h 16"/>
                <a:gd name="T30" fmla="*/ 2147483647 w 49"/>
                <a:gd name="T31" fmla="*/ 2147483647 h 16"/>
                <a:gd name="T32" fmla="*/ 2147483647 w 49"/>
                <a:gd name="T33" fmla="*/ 2147483647 h 16"/>
                <a:gd name="T34" fmla="*/ 2147483647 w 49"/>
                <a:gd name="T35" fmla="*/ 0 h 16"/>
                <a:gd name="T36" fmla="*/ 2147483647 w 49"/>
                <a:gd name="T37" fmla="*/ 0 h 16"/>
                <a:gd name="T38" fmla="*/ 2147483647 w 49"/>
                <a:gd name="T39" fmla="*/ 0 h 16"/>
                <a:gd name="T40" fmla="*/ 0 w 49"/>
                <a:gd name="T41" fmla="*/ 2147483647 h 16"/>
                <a:gd name="T42" fmla="*/ 0 w 49"/>
                <a:gd name="T43" fmla="*/ 2147483647 h 16"/>
                <a:gd name="T44" fmla="*/ 0 w 49"/>
                <a:gd name="T45" fmla="*/ 2147483647 h 16"/>
                <a:gd name="T46" fmla="*/ 0 w 49"/>
                <a:gd name="T47" fmla="*/ 2147483647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9"/>
                <a:gd name="T73" fmla="*/ 0 h 16"/>
                <a:gd name="T74" fmla="*/ 49 w 49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9" h="16">
                  <a:moveTo>
                    <a:pt x="0" y="6"/>
                  </a:moveTo>
                  <a:lnTo>
                    <a:pt x="4" y="11"/>
                  </a:lnTo>
                  <a:lnTo>
                    <a:pt x="10" y="14"/>
                  </a:lnTo>
                  <a:lnTo>
                    <a:pt x="15" y="14"/>
                  </a:lnTo>
                  <a:lnTo>
                    <a:pt x="20" y="16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36" y="14"/>
                  </a:lnTo>
                  <a:lnTo>
                    <a:pt x="44" y="13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4" y="1"/>
                  </a:lnTo>
                  <a:lnTo>
                    <a:pt x="38" y="3"/>
                  </a:lnTo>
                  <a:lnTo>
                    <a:pt x="31" y="5"/>
                  </a:lnTo>
                  <a:lnTo>
                    <a:pt x="28" y="6"/>
                  </a:lnTo>
                  <a:lnTo>
                    <a:pt x="22" y="6"/>
                  </a:lnTo>
                  <a:lnTo>
                    <a:pt x="17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8" name="Freeform 123">
              <a:extLst>
                <a:ext uri="{FF2B5EF4-FFF2-40B4-BE49-F238E27FC236}">
                  <a16:creationId xmlns:a16="http://schemas.microsoft.com/office/drawing/2014/main" id="{02625B01-5A4A-066B-5188-E228A634D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3706813"/>
              <a:ext cx="90488" cy="60325"/>
            </a:xfrm>
            <a:custGeom>
              <a:avLst/>
              <a:gdLst>
                <a:gd name="T0" fmla="*/ 2147483647 w 57"/>
                <a:gd name="T1" fmla="*/ 0 h 38"/>
                <a:gd name="T2" fmla="*/ 2147483647 w 57"/>
                <a:gd name="T3" fmla="*/ 0 h 38"/>
                <a:gd name="T4" fmla="*/ 2147483647 w 57"/>
                <a:gd name="T5" fmla="*/ 2147483647 h 38"/>
                <a:gd name="T6" fmla="*/ 2147483647 w 57"/>
                <a:gd name="T7" fmla="*/ 2147483647 h 38"/>
                <a:gd name="T8" fmla="*/ 2147483647 w 57"/>
                <a:gd name="T9" fmla="*/ 2147483647 h 38"/>
                <a:gd name="T10" fmla="*/ 2147483647 w 57"/>
                <a:gd name="T11" fmla="*/ 2147483647 h 38"/>
                <a:gd name="T12" fmla="*/ 2147483647 w 57"/>
                <a:gd name="T13" fmla="*/ 2147483647 h 38"/>
                <a:gd name="T14" fmla="*/ 0 w 57"/>
                <a:gd name="T15" fmla="*/ 2147483647 h 38"/>
                <a:gd name="T16" fmla="*/ 0 w 57"/>
                <a:gd name="T17" fmla="*/ 2147483647 h 38"/>
                <a:gd name="T18" fmla="*/ 0 w 57"/>
                <a:gd name="T19" fmla="*/ 2147483647 h 38"/>
                <a:gd name="T20" fmla="*/ 2147483647 w 57"/>
                <a:gd name="T21" fmla="*/ 2147483647 h 38"/>
                <a:gd name="T22" fmla="*/ 2147483647 w 57"/>
                <a:gd name="T23" fmla="*/ 2147483647 h 38"/>
                <a:gd name="T24" fmla="*/ 2147483647 w 57"/>
                <a:gd name="T25" fmla="*/ 2147483647 h 38"/>
                <a:gd name="T26" fmla="*/ 2147483647 w 57"/>
                <a:gd name="T27" fmla="*/ 2147483647 h 38"/>
                <a:gd name="T28" fmla="*/ 2147483647 w 57"/>
                <a:gd name="T29" fmla="*/ 2147483647 h 38"/>
                <a:gd name="T30" fmla="*/ 2147483647 w 57"/>
                <a:gd name="T31" fmla="*/ 2147483647 h 38"/>
                <a:gd name="T32" fmla="*/ 2147483647 w 57"/>
                <a:gd name="T33" fmla="*/ 2147483647 h 38"/>
                <a:gd name="T34" fmla="*/ 2147483647 w 57"/>
                <a:gd name="T35" fmla="*/ 2147483647 h 38"/>
                <a:gd name="T36" fmla="*/ 2147483647 w 57"/>
                <a:gd name="T37" fmla="*/ 2147483647 h 38"/>
                <a:gd name="T38" fmla="*/ 2147483647 w 57"/>
                <a:gd name="T39" fmla="*/ 2147483647 h 38"/>
                <a:gd name="T40" fmla="*/ 2147483647 w 57"/>
                <a:gd name="T41" fmla="*/ 2147483647 h 38"/>
                <a:gd name="T42" fmla="*/ 2147483647 w 57"/>
                <a:gd name="T43" fmla="*/ 2147483647 h 38"/>
                <a:gd name="T44" fmla="*/ 2147483647 w 57"/>
                <a:gd name="T45" fmla="*/ 0 h 38"/>
                <a:gd name="T46" fmla="*/ 2147483647 w 57"/>
                <a:gd name="T47" fmla="*/ 0 h 38"/>
                <a:gd name="T48" fmla="*/ 2147483647 w 57"/>
                <a:gd name="T49" fmla="*/ 0 h 38"/>
                <a:gd name="T50" fmla="*/ 2147483647 w 57"/>
                <a:gd name="T51" fmla="*/ 0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7"/>
                <a:gd name="T79" fmla="*/ 0 h 38"/>
                <a:gd name="T80" fmla="*/ 57 w 57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7" h="38">
                  <a:moveTo>
                    <a:pt x="37" y="0"/>
                  </a:moveTo>
                  <a:lnTo>
                    <a:pt x="29" y="0"/>
                  </a:lnTo>
                  <a:lnTo>
                    <a:pt x="23" y="5"/>
                  </a:lnTo>
                  <a:lnTo>
                    <a:pt x="16" y="12"/>
                  </a:lnTo>
                  <a:lnTo>
                    <a:pt x="9" y="19"/>
                  </a:lnTo>
                  <a:lnTo>
                    <a:pt x="5" y="25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6" y="32"/>
                  </a:lnTo>
                  <a:lnTo>
                    <a:pt x="13" y="25"/>
                  </a:lnTo>
                  <a:lnTo>
                    <a:pt x="18" y="22"/>
                  </a:lnTo>
                  <a:lnTo>
                    <a:pt x="26" y="20"/>
                  </a:lnTo>
                  <a:lnTo>
                    <a:pt x="34" y="17"/>
                  </a:lnTo>
                  <a:lnTo>
                    <a:pt x="42" y="15"/>
                  </a:lnTo>
                  <a:lnTo>
                    <a:pt x="49" y="14"/>
                  </a:lnTo>
                  <a:lnTo>
                    <a:pt x="54" y="12"/>
                  </a:lnTo>
                  <a:lnTo>
                    <a:pt x="57" y="9"/>
                  </a:lnTo>
                  <a:lnTo>
                    <a:pt x="55" y="7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69" name="Freeform 124">
              <a:extLst>
                <a:ext uri="{FF2B5EF4-FFF2-40B4-BE49-F238E27FC236}">
                  <a16:creationId xmlns:a16="http://schemas.microsoft.com/office/drawing/2014/main" id="{BCB6AD53-9B04-445D-26EB-76E47C9A5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3743325"/>
              <a:ext cx="71438" cy="55563"/>
            </a:xfrm>
            <a:custGeom>
              <a:avLst/>
              <a:gdLst>
                <a:gd name="T0" fmla="*/ 0 w 45"/>
                <a:gd name="T1" fmla="*/ 2147483647 h 35"/>
                <a:gd name="T2" fmla="*/ 2147483647 w 45"/>
                <a:gd name="T3" fmla="*/ 2147483647 h 35"/>
                <a:gd name="T4" fmla="*/ 2147483647 w 45"/>
                <a:gd name="T5" fmla="*/ 2147483647 h 35"/>
                <a:gd name="T6" fmla="*/ 2147483647 w 45"/>
                <a:gd name="T7" fmla="*/ 2147483647 h 35"/>
                <a:gd name="T8" fmla="*/ 2147483647 w 45"/>
                <a:gd name="T9" fmla="*/ 2147483647 h 35"/>
                <a:gd name="T10" fmla="*/ 2147483647 w 45"/>
                <a:gd name="T11" fmla="*/ 2147483647 h 35"/>
                <a:gd name="T12" fmla="*/ 2147483647 w 45"/>
                <a:gd name="T13" fmla="*/ 2147483647 h 35"/>
                <a:gd name="T14" fmla="*/ 2147483647 w 45"/>
                <a:gd name="T15" fmla="*/ 2147483647 h 35"/>
                <a:gd name="T16" fmla="*/ 2147483647 w 45"/>
                <a:gd name="T17" fmla="*/ 2147483647 h 35"/>
                <a:gd name="T18" fmla="*/ 2147483647 w 45"/>
                <a:gd name="T19" fmla="*/ 2147483647 h 35"/>
                <a:gd name="T20" fmla="*/ 2147483647 w 45"/>
                <a:gd name="T21" fmla="*/ 2147483647 h 35"/>
                <a:gd name="T22" fmla="*/ 2147483647 w 45"/>
                <a:gd name="T23" fmla="*/ 2147483647 h 35"/>
                <a:gd name="T24" fmla="*/ 2147483647 w 45"/>
                <a:gd name="T25" fmla="*/ 2147483647 h 35"/>
                <a:gd name="T26" fmla="*/ 2147483647 w 45"/>
                <a:gd name="T27" fmla="*/ 2147483647 h 35"/>
                <a:gd name="T28" fmla="*/ 2147483647 w 45"/>
                <a:gd name="T29" fmla="*/ 2147483647 h 35"/>
                <a:gd name="T30" fmla="*/ 2147483647 w 45"/>
                <a:gd name="T31" fmla="*/ 2147483647 h 35"/>
                <a:gd name="T32" fmla="*/ 2147483647 w 45"/>
                <a:gd name="T33" fmla="*/ 2147483647 h 35"/>
                <a:gd name="T34" fmla="*/ 2147483647 w 45"/>
                <a:gd name="T35" fmla="*/ 2147483647 h 35"/>
                <a:gd name="T36" fmla="*/ 2147483647 w 45"/>
                <a:gd name="T37" fmla="*/ 2147483647 h 35"/>
                <a:gd name="T38" fmla="*/ 2147483647 w 45"/>
                <a:gd name="T39" fmla="*/ 2147483647 h 35"/>
                <a:gd name="T40" fmla="*/ 2147483647 w 45"/>
                <a:gd name="T41" fmla="*/ 0 h 35"/>
                <a:gd name="T42" fmla="*/ 2147483647 w 45"/>
                <a:gd name="T43" fmla="*/ 0 h 35"/>
                <a:gd name="T44" fmla="*/ 2147483647 w 45"/>
                <a:gd name="T45" fmla="*/ 0 h 35"/>
                <a:gd name="T46" fmla="*/ 0 w 45"/>
                <a:gd name="T47" fmla="*/ 2147483647 h 35"/>
                <a:gd name="T48" fmla="*/ 0 w 45"/>
                <a:gd name="T49" fmla="*/ 2147483647 h 35"/>
                <a:gd name="T50" fmla="*/ 0 w 45"/>
                <a:gd name="T51" fmla="*/ 2147483647 h 35"/>
                <a:gd name="T52" fmla="*/ 0 w 45"/>
                <a:gd name="T53" fmla="*/ 2147483647 h 35"/>
                <a:gd name="T54" fmla="*/ 0 w 45"/>
                <a:gd name="T55" fmla="*/ 2147483647 h 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5"/>
                <a:gd name="T85" fmla="*/ 0 h 35"/>
                <a:gd name="T86" fmla="*/ 45 w 45"/>
                <a:gd name="T87" fmla="*/ 35 h 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5" h="35">
                  <a:moveTo>
                    <a:pt x="0" y="9"/>
                  </a:moveTo>
                  <a:lnTo>
                    <a:pt x="2" y="12"/>
                  </a:lnTo>
                  <a:lnTo>
                    <a:pt x="7" y="14"/>
                  </a:lnTo>
                  <a:lnTo>
                    <a:pt x="13" y="17"/>
                  </a:lnTo>
                  <a:lnTo>
                    <a:pt x="20" y="20"/>
                  </a:lnTo>
                  <a:lnTo>
                    <a:pt x="23" y="23"/>
                  </a:lnTo>
                  <a:lnTo>
                    <a:pt x="28" y="27"/>
                  </a:lnTo>
                  <a:lnTo>
                    <a:pt x="31" y="28"/>
                  </a:lnTo>
                  <a:lnTo>
                    <a:pt x="31" y="32"/>
                  </a:lnTo>
                  <a:lnTo>
                    <a:pt x="33" y="35"/>
                  </a:lnTo>
                  <a:lnTo>
                    <a:pt x="40" y="33"/>
                  </a:lnTo>
                  <a:lnTo>
                    <a:pt x="45" y="30"/>
                  </a:lnTo>
                  <a:lnTo>
                    <a:pt x="45" y="27"/>
                  </a:lnTo>
                  <a:lnTo>
                    <a:pt x="41" y="23"/>
                  </a:lnTo>
                  <a:lnTo>
                    <a:pt x="38" y="20"/>
                  </a:lnTo>
                  <a:lnTo>
                    <a:pt x="33" y="17"/>
                  </a:lnTo>
                  <a:lnTo>
                    <a:pt x="30" y="14"/>
                  </a:lnTo>
                  <a:lnTo>
                    <a:pt x="25" y="9"/>
                  </a:lnTo>
                  <a:lnTo>
                    <a:pt x="20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0" name="Freeform 125">
              <a:extLst>
                <a:ext uri="{FF2B5EF4-FFF2-40B4-BE49-F238E27FC236}">
                  <a16:creationId xmlns:a16="http://schemas.microsoft.com/office/drawing/2014/main" id="{0BC3C2E5-9626-13C1-0B76-5B16B83F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3959225"/>
              <a:ext cx="61913" cy="68263"/>
            </a:xfrm>
            <a:custGeom>
              <a:avLst/>
              <a:gdLst>
                <a:gd name="T0" fmla="*/ 2147483647 w 39"/>
                <a:gd name="T1" fmla="*/ 0 h 43"/>
                <a:gd name="T2" fmla="*/ 2147483647 w 39"/>
                <a:gd name="T3" fmla="*/ 0 h 43"/>
                <a:gd name="T4" fmla="*/ 2147483647 w 39"/>
                <a:gd name="T5" fmla="*/ 2147483647 h 43"/>
                <a:gd name="T6" fmla="*/ 2147483647 w 39"/>
                <a:gd name="T7" fmla="*/ 2147483647 h 43"/>
                <a:gd name="T8" fmla="*/ 2147483647 w 39"/>
                <a:gd name="T9" fmla="*/ 2147483647 h 43"/>
                <a:gd name="T10" fmla="*/ 2147483647 w 39"/>
                <a:gd name="T11" fmla="*/ 2147483647 h 43"/>
                <a:gd name="T12" fmla="*/ 2147483647 w 39"/>
                <a:gd name="T13" fmla="*/ 2147483647 h 43"/>
                <a:gd name="T14" fmla="*/ 2147483647 w 39"/>
                <a:gd name="T15" fmla="*/ 2147483647 h 43"/>
                <a:gd name="T16" fmla="*/ 2147483647 w 39"/>
                <a:gd name="T17" fmla="*/ 2147483647 h 43"/>
                <a:gd name="T18" fmla="*/ 0 w 39"/>
                <a:gd name="T19" fmla="*/ 2147483647 h 43"/>
                <a:gd name="T20" fmla="*/ 0 w 39"/>
                <a:gd name="T21" fmla="*/ 2147483647 h 43"/>
                <a:gd name="T22" fmla="*/ 0 w 39"/>
                <a:gd name="T23" fmla="*/ 2147483647 h 43"/>
                <a:gd name="T24" fmla="*/ 2147483647 w 39"/>
                <a:gd name="T25" fmla="*/ 2147483647 h 43"/>
                <a:gd name="T26" fmla="*/ 2147483647 w 39"/>
                <a:gd name="T27" fmla="*/ 2147483647 h 43"/>
                <a:gd name="T28" fmla="*/ 2147483647 w 39"/>
                <a:gd name="T29" fmla="*/ 2147483647 h 43"/>
                <a:gd name="T30" fmla="*/ 2147483647 w 39"/>
                <a:gd name="T31" fmla="*/ 2147483647 h 43"/>
                <a:gd name="T32" fmla="*/ 2147483647 w 39"/>
                <a:gd name="T33" fmla="*/ 2147483647 h 43"/>
                <a:gd name="T34" fmla="*/ 2147483647 w 39"/>
                <a:gd name="T35" fmla="*/ 2147483647 h 43"/>
                <a:gd name="T36" fmla="*/ 2147483647 w 39"/>
                <a:gd name="T37" fmla="*/ 2147483647 h 43"/>
                <a:gd name="T38" fmla="*/ 2147483647 w 39"/>
                <a:gd name="T39" fmla="*/ 2147483647 h 43"/>
                <a:gd name="T40" fmla="*/ 2147483647 w 39"/>
                <a:gd name="T41" fmla="*/ 2147483647 h 43"/>
                <a:gd name="T42" fmla="*/ 2147483647 w 39"/>
                <a:gd name="T43" fmla="*/ 2147483647 h 43"/>
                <a:gd name="T44" fmla="*/ 2147483647 w 39"/>
                <a:gd name="T45" fmla="*/ 0 h 43"/>
                <a:gd name="T46" fmla="*/ 2147483647 w 39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"/>
                <a:gd name="T73" fmla="*/ 0 h 43"/>
                <a:gd name="T74" fmla="*/ 39 w 39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" h="43">
                  <a:moveTo>
                    <a:pt x="39" y="0"/>
                  </a:moveTo>
                  <a:lnTo>
                    <a:pt x="34" y="0"/>
                  </a:lnTo>
                  <a:lnTo>
                    <a:pt x="29" y="4"/>
                  </a:lnTo>
                  <a:lnTo>
                    <a:pt x="25" y="5"/>
                  </a:lnTo>
                  <a:lnTo>
                    <a:pt x="23" y="10"/>
                  </a:lnTo>
                  <a:lnTo>
                    <a:pt x="16" y="17"/>
                  </a:lnTo>
                  <a:lnTo>
                    <a:pt x="11" y="23"/>
                  </a:lnTo>
                  <a:lnTo>
                    <a:pt x="5" y="30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3" y="41"/>
                  </a:lnTo>
                  <a:lnTo>
                    <a:pt x="8" y="43"/>
                  </a:lnTo>
                  <a:lnTo>
                    <a:pt x="13" y="40"/>
                  </a:lnTo>
                  <a:lnTo>
                    <a:pt x="16" y="31"/>
                  </a:lnTo>
                  <a:lnTo>
                    <a:pt x="23" y="23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1" name="Freeform 126">
              <a:extLst>
                <a:ext uri="{FF2B5EF4-FFF2-40B4-BE49-F238E27FC236}">
                  <a16:creationId xmlns:a16="http://schemas.microsoft.com/office/drawing/2014/main" id="{15460916-1AA9-F046-1C6F-97BC0D00C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413" y="3916363"/>
              <a:ext cx="106363" cy="25400"/>
            </a:xfrm>
            <a:custGeom>
              <a:avLst/>
              <a:gdLst>
                <a:gd name="T0" fmla="*/ 2147483647 w 67"/>
                <a:gd name="T1" fmla="*/ 2147483647 h 16"/>
                <a:gd name="T2" fmla="*/ 2147483647 w 67"/>
                <a:gd name="T3" fmla="*/ 2147483647 h 16"/>
                <a:gd name="T4" fmla="*/ 2147483647 w 67"/>
                <a:gd name="T5" fmla="*/ 2147483647 h 16"/>
                <a:gd name="T6" fmla="*/ 2147483647 w 67"/>
                <a:gd name="T7" fmla="*/ 2147483647 h 16"/>
                <a:gd name="T8" fmla="*/ 2147483647 w 67"/>
                <a:gd name="T9" fmla="*/ 2147483647 h 16"/>
                <a:gd name="T10" fmla="*/ 2147483647 w 67"/>
                <a:gd name="T11" fmla="*/ 2147483647 h 16"/>
                <a:gd name="T12" fmla="*/ 2147483647 w 67"/>
                <a:gd name="T13" fmla="*/ 2147483647 h 16"/>
                <a:gd name="T14" fmla="*/ 2147483647 w 67"/>
                <a:gd name="T15" fmla="*/ 2147483647 h 16"/>
                <a:gd name="T16" fmla="*/ 2147483647 w 67"/>
                <a:gd name="T17" fmla="*/ 2147483647 h 16"/>
                <a:gd name="T18" fmla="*/ 2147483647 w 67"/>
                <a:gd name="T19" fmla="*/ 0 h 16"/>
                <a:gd name="T20" fmla="*/ 2147483647 w 67"/>
                <a:gd name="T21" fmla="*/ 2147483647 h 16"/>
                <a:gd name="T22" fmla="*/ 2147483647 w 67"/>
                <a:gd name="T23" fmla="*/ 2147483647 h 16"/>
                <a:gd name="T24" fmla="*/ 2147483647 w 67"/>
                <a:gd name="T25" fmla="*/ 2147483647 h 16"/>
                <a:gd name="T26" fmla="*/ 2147483647 w 67"/>
                <a:gd name="T27" fmla="*/ 2147483647 h 16"/>
                <a:gd name="T28" fmla="*/ 2147483647 w 67"/>
                <a:gd name="T29" fmla="*/ 2147483647 h 16"/>
                <a:gd name="T30" fmla="*/ 2147483647 w 67"/>
                <a:gd name="T31" fmla="*/ 2147483647 h 16"/>
                <a:gd name="T32" fmla="*/ 2147483647 w 67"/>
                <a:gd name="T33" fmla="*/ 2147483647 h 16"/>
                <a:gd name="T34" fmla="*/ 2147483647 w 67"/>
                <a:gd name="T35" fmla="*/ 2147483647 h 16"/>
                <a:gd name="T36" fmla="*/ 2147483647 w 67"/>
                <a:gd name="T37" fmla="*/ 2147483647 h 16"/>
                <a:gd name="T38" fmla="*/ 2147483647 w 67"/>
                <a:gd name="T39" fmla="*/ 2147483647 h 16"/>
                <a:gd name="T40" fmla="*/ 2147483647 w 67"/>
                <a:gd name="T41" fmla="*/ 2147483647 h 16"/>
                <a:gd name="T42" fmla="*/ 2147483647 w 67"/>
                <a:gd name="T43" fmla="*/ 2147483647 h 16"/>
                <a:gd name="T44" fmla="*/ 2147483647 w 67"/>
                <a:gd name="T45" fmla="*/ 2147483647 h 16"/>
                <a:gd name="T46" fmla="*/ 2147483647 w 67"/>
                <a:gd name="T47" fmla="*/ 2147483647 h 16"/>
                <a:gd name="T48" fmla="*/ 2147483647 w 67"/>
                <a:gd name="T49" fmla="*/ 2147483647 h 16"/>
                <a:gd name="T50" fmla="*/ 2147483647 w 67"/>
                <a:gd name="T51" fmla="*/ 2147483647 h 16"/>
                <a:gd name="T52" fmla="*/ 2147483647 w 67"/>
                <a:gd name="T53" fmla="*/ 2147483647 h 16"/>
                <a:gd name="T54" fmla="*/ 2147483647 w 67"/>
                <a:gd name="T55" fmla="*/ 2147483647 h 16"/>
                <a:gd name="T56" fmla="*/ 0 w 67"/>
                <a:gd name="T57" fmla="*/ 2147483647 h 16"/>
                <a:gd name="T58" fmla="*/ 0 w 67"/>
                <a:gd name="T59" fmla="*/ 2147483647 h 16"/>
                <a:gd name="T60" fmla="*/ 2147483647 w 67"/>
                <a:gd name="T61" fmla="*/ 2147483647 h 16"/>
                <a:gd name="T62" fmla="*/ 2147483647 w 67"/>
                <a:gd name="T63" fmla="*/ 2147483647 h 16"/>
                <a:gd name="T64" fmla="*/ 2147483647 w 67"/>
                <a:gd name="T65" fmla="*/ 2147483647 h 16"/>
                <a:gd name="T66" fmla="*/ 2147483647 w 67"/>
                <a:gd name="T67" fmla="*/ 2147483647 h 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7"/>
                <a:gd name="T103" fmla="*/ 0 h 16"/>
                <a:gd name="T104" fmla="*/ 67 w 67"/>
                <a:gd name="T105" fmla="*/ 16 h 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7" h="16">
                  <a:moveTo>
                    <a:pt x="10" y="6"/>
                  </a:moveTo>
                  <a:lnTo>
                    <a:pt x="16" y="8"/>
                  </a:lnTo>
                  <a:lnTo>
                    <a:pt x="23" y="9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6" y="6"/>
                  </a:lnTo>
                  <a:lnTo>
                    <a:pt x="41" y="4"/>
                  </a:lnTo>
                  <a:lnTo>
                    <a:pt x="44" y="3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62" y="3"/>
                  </a:lnTo>
                  <a:lnTo>
                    <a:pt x="65" y="4"/>
                  </a:lnTo>
                  <a:lnTo>
                    <a:pt x="67" y="6"/>
                  </a:lnTo>
                  <a:lnTo>
                    <a:pt x="65" y="6"/>
                  </a:lnTo>
                  <a:lnTo>
                    <a:pt x="60" y="8"/>
                  </a:lnTo>
                  <a:lnTo>
                    <a:pt x="57" y="9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4" y="14"/>
                  </a:lnTo>
                  <a:lnTo>
                    <a:pt x="29" y="14"/>
                  </a:lnTo>
                  <a:lnTo>
                    <a:pt x="26" y="16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3" y="13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2" name="Freeform 127">
              <a:extLst>
                <a:ext uri="{FF2B5EF4-FFF2-40B4-BE49-F238E27FC236}">
                  <a16:creationId xmlns:a16="http://schemas.microsoft.com/office/drawing/2014/main" id="{8F7BF5E5-5287-F772-3070-F8BBFCFE2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3278188"/>
              <a:ext cx="50800" cy="73025"/>
            </a:xfrm>
            <a:custGeom>
              <a:avLst/>
              <a:gdLst>
                <a:gd name="T0" fmla="*/ 2147483647 w 32"/>
                <a:gd name="T1" fmla="*/ 2147483647 h 46"/>
                <a:gd name="T2" fmla="*/ 2147483647 w 32"/>
                <a:gd name="T3" fmla="*/ 2147483647 h 46"/>
                <a:gd name="T4" fmla="*/ 2147483647 w 32"/>
                <a:gd name="T5" fmla="*/ 2147483647 h 46"/>
                <a:gd name="T6" fmla="*/ 2147483647 w 32"/>
                <a:gd name="T7" fmla="*/ 2147483647 h 46"/>
                <a:gd name="T8" fmla="*/ 2147483647 w 32"/>
                <a:gd name="T9" fmla="*/ 2147483647 h 46"/>
                <a:gd name="T10" fmla="*/ 2147483647 w 32"/>
                <a:gd name="T11" fmla="*/ 2147483647 h 46"/>
                <a:gd name="T12" fmla="*/ 2147483647 w 32"/>
                <a:gd name="T13" fmla="*/ 2147483647 h 46"/>
                <a:gd name="T14" fmla="*/ 2147483647 w 32"/>
                <a:gd name="T15" fmla="*/ 2147483647 h 46"/>
                <a:gd name="T16" fmla="*/ 2147483647 w 32"/>
                <a:gd name="T17" fmla="*/ 2147483647 h 46"/>
                <a:gd name="T18" fmla="*/ 0 w 32"/>
                <a:gd name="T19" fmla="*/ 2147483647 h 46"/>
                <a:gd name="T20" fmla="*/ 2147483647 w 32"/>
                <a:gd name="T21" fmla="*/ 2147483647 h 46"/>
                <a:gd name="T22" fmla="*/ 2147483647 w 32"/>
                <a:gd name="T23" fmla="*/ 2147483647 h 46"/>
                <a:gd name="T24" fmla="*/ 2147483647 w 32"/>
                <a:gd name="T25" fmla="*/ 2147483647 h 46"/>
                <a:gd name="T26" fmla="*/ 2147483647 w 32"/>
                <a:gd name="T27" fmla="*/ 2147483647 h 46"/>
                <a:gd name="T28" fmla="*/ 2147483647 w 32"/>
                <a:gd name="T29" fmla="*/ 2147483647 h 46"/>
                <a:gd name="T30" fmla="*/ 2147483647 w 32"/>
                <a:gd name="T31" fmla="*/ 2147483647 h 46"/>
                <a:gd name="T32" fmla="*/ 2147483647 w 32"/>
                <a:gd name="T33" fmla="*/ 2147483647 h 46"/>
                <a:gd name="T34" fmla="*/ 2147483647 w 32"/>
                <a:gd name="T35" fmla="*/ 2147483647 h 46"/>
                <a:gd name="T36" fmla="*/ 2147483647 w 32"/>
                <a:gd name="T37" fmla="*/ 2147483647 h 46"/>
                <a:gd name="T38" fmla="*/ 2147483647 w 32"/>
                <a:gd name="T39" fmla="*/ 2147483647 h 46"/>
                <a:gd name="T40" fmla="*/ 2147483647 w 32"/>
                <a:gd name="T41" fmla="*/ 0 h 46"/>
                <a:gd name="T42" fmla="*/ 2147483647 w 32"/>
                <a:gd name="T43" fmla="*/ 2147483647 h 46"/>
                <a:gd name="T44" fmla="*/ 2147483647 w 32"/>
                <a:gd name="T45" fmla="*/ 2147483647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46"/>
                <a:gd name="T71" fmla="*/ 32 w 32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46">
                  <a:moveTo>
                    <a:pt x="23" y="2"/>
                  </a:moveTo>
                  <a:lnTo>
                    <a:pt x="16" y="7"/>
                  </a:lnTo>
                  <a:lnTo>
                    <a:pt x="13" y="12"/>
                  </a:lnTo>
                  <a:lnTo>
                    <a:pt x="8" y="17"/>
                  </a:lnTo>
                  <a:lnTo>
                    <a:pt x="6" y="23"/>
                  </a:lnTo>
                  <a:lnTo>
                    <a:pt x="3" y="28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1" y="40"/>
                  </a:lnTo>
                  <a:lnTo>
                    <a:pt x="0" y="44"/>
                  </a:lnTo>
                  <a:lnTo>
                    <a:pt x="3" y="46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1" y="35"/>
                  </a:lnTo>
                  <a:lnTo>
                    <a:pt x="14" y="30"/>
                  </a:lnTo>
                  <a:lnTo>
                    <a:pt x="18" y="22"/>
                  </a:lnTo>
                  <a:lnTo>
                    <a:pt x="23" y="15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2"/>
                  </a:lnTo>
                  <a:lnTo>
                    <a:pt x="32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3" name="Freeform 128">
              <a:extLst>
                <a:ext uri="{FF2B5EF4-FFF2-40B4-BE49-F238E27FC236}">
                  <a16:creationId xmlns:a16="http://schemas.microsoft.com/office/drawing/2014/main" id="{0A5E01E7-DA7F-2ED1-44DB-650F9C328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450" y="3322638"/>
              <a:ext cx="82550" cy="25400"/>
            </a:xfrm>
            <a:custGeom>
              <a:avLst/>
              <a:gdLst>
                <a:gd name="T0" fmla="*/ 2147483647 w 52"/>
                <a:gd name="T1" fmla="*/ 0 h 16"/>
                <a:gd name="T2" fmla="*/ 2147483647 w 52"/>
                <a:gd name="T3" fmla="*/ 0 h 16"/>
                <a:gd name="T4" fmla="*/ 2147483647 w 52"/>
                <a:gd name="T5" fmla="*/ 2147483647 h 16"/>
                <a:gd name="T6" fmla="*/ 2147483647 w 52"/>
                <a:gd name="T7" fmla="*/ 2147483647 h 16"/>
                <a:gd name="T8" fmla="*/ 2147483647 w 52"/>
                <a:gd name="T9" fmla="*/ 2147483647 h 16"/>
                <a:gd name="T10" fmla="*/ 2147483647 w 52"/>
                <a:gd name="T11" fmla="*/ 2147483647 h 16"/>
                <a:gd name="T12" fmla="*/ 2147483647 w 52"/>
                <a:gd name="T13" fmla="*/ 2147483647 h 16"/>
                <a:gd name="T14" fmla="*/ 0 w 52"/>
                <a:gd name="T15" fmla="*/ 2147483647 h 16"/>
                <a:gd name="T16" fmla="*/ 0 w 52"/>
                <a:gd name="T17" fmla="*/ 2147483647 h 16"/>
                <a:gd name="T18" fmla="*/ 0 w 52"/>
                <a:gd name="T19" fmla="*/ 2147483647 h 16"/>
                <a:gd name="T20" fmla="*/ 2147483647 w 52"/>
                <a:gd name="T21" fmla="*/ 2147483647 h 16"/>
                <a:gd name="T22" fmla="*/ 2147483647 w 52"/>
                <a:gd name="T23" fmla="*/ 2147483647 h 16"/>
                <a:gd name="T24" fmla="*/ 2147483647 w 52"/>
                <a:gd name="T25" fmla="*/ 2147483647 h 16"/>
                <a:gd name="T26" fmla="*/ 2147483647 w 52"/>
                <a:gd name="T27" fmla="*/ 2147483647 h 16"/>
                <a:gd name="T28" fmla="*/ 2147483647 w 52"/>
                <a:gd name="T29" fmla="*/ 2147483647 h 16"/>
                <a:gd name="T30" fmla="*/ 2147483647 w 52"/>
                <a:gd name="T31" fmla="*/ 2147483647 h 16"/>
                <a:gd name="T32" fmla="*/ 2147483647 w 52"/>
                <a:gd name="T33" fmla="*/ 2147483647 h 16"/>
                <a:gd name="T34" fmla="*/ 2147483647 w 52"/>
                <a:gd name="T35" fmla="*/ 2147483647 h 16"/>
                <a:gd name="T36" fmla="*/ 2147483647 w 52"/>
                <a:gd name="T37" fmla="*/ 2147483647 h 16"/>
                <a:gd name="T38" fmla="*/ 2147483647 w 52"/>
                <a:gd name="T39" fmla="*/ 2147483647 h 16"/>
                <a:gd name="T40" fmla="*/ 2147483647 w 52"/>
                <a:gd name="T41" fmla="*/ 2147483647 h 16"/>
                <a:gd name="T42" fmla="*/ 2147483647 w 52"/>
                <a:gd name="T43" fmla="*/ 0 h 16"/>
                <a:gd name="T44" fmla="*/ 2147483647 w 52"/>
                <a:gd name="T45" fmla="*/ 0 h 16"/>
                <a:gd name="T46" fmla="*/ 2147483647 w 52"/>
                <a:gd name="T47" fmla="*/ 0 h 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2"/>
                <a:gd name="T73" fmla="*/ 0 h 16"/>
                <a:gd name="T74" fmla="*/ 52 w 52"/>
                <a:gd name="T75" fmla="*/ 16 h 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2" h="16">
                  <a:moveTo>
                    <a:pt x="38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18" y="3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6" y="16"/>
                  </a:lnTo>
                  <a:lnTo>
                    <a:pt x="13" y="16"/>
                  </a:lnTo>
                  <a:lnTo>
                    <a:pt x="20" y="16"/>
                  </a:lnTo>
                  <a:lnTo>
                    <a:pt x="24" y="15"/>
                  </a:lnTo>
                  <a:lnTo>
                    <a:pt x="31" y="15"/>
                  </a:lnTo>
                  <a:lnTo>
                    <a:pt x="38" y="13"/>
                  </a:lnTo>
                  <a:lnTo>
                    <a:pt x="42" y="12"/>
                  </a:lnTo>
                  <a:lnTo>
                    <a:pt x="46" y="10"/>
                  </a:lnTo>
                  <a:lnTo>
                    <a:pt x="51" y="8"/>
                  </a:lnTo>
                  <a:lnTo>
                    <a:pt x="52" y="3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4" name="Freeform 129">
              <a:extLst>
                <a:ext uri="{FF2B5EF4-FFF2-40B4-BE49-F238E27FC236}">
                  <a16:creationId xmlns:a16="http://schemas.microsoft.com/office/drawing/2014/main" id="{4DECC177-3141-AAD0-553D-220694B1E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963" y="3184525"/>
              <a:ext cx="30163" cy="49213"/>
            </a:xfrm>
            <a:custGeom>
              <a:avLst/>
              <a:gdLst>
                <a:gd name="T0" fmla="*/ 2147483647 w 19"/>
                <a:gd name="T1" fmla="*/ 0 h 31"/>
                <a:gd name="T2" fmla="*/ 2147483647 w 19"/>
                <a:gd name="T3" fmla="*/ 2147483647 h 31"/>
                <a:gd name="T4" fmla="*/ 2147483647 w 19"/>
                <a:gd name="T5" fmla="*/ 2147483647 h 31"/>
                <a:gd name="T6" fmla="*/ 2147483647 w 19"/>
                <a:gd name="T7" fmla="*/ 2147483647 h 31"/>
                <a:gd name="T8" fmla="*/ 2147483647 w 19"/>
                <a:gd name="T9" fmla="*/ 2147483647 h 31"/>
                <a:gd name="T10" fmla="*/ 0 w 19"/>
                <a:gd name="T11" fmla="*/ 2147483647 h 31"/>
                <a:gd name="T12" fmla="*/ 2147483647 w 19"/>
                <a:gd name="T13" fmla="*/ 2147483647 h 31"/>
                <a:gd name="T14" fmla="*/ 2147483647 w 19"/>
                <a:gd name="T15" fmla="*/ 2147483647 h 31"/>
                <a:gd name="T16" fmla="*/ 2147483647 w 19"/>
                <a:gd name="T17" fmla="*/ 2147483647 h 31"/>
                <a:gd name="T18" fmla="*/ 2147483647 w 19"/>
                <a:gd name="T19" fmla="*/ 2147483647 h 31"/>
                <a:gd name="T20" fmla="*/ 2147483647 w 19"/>
                <a:gd name="T21" fmla="*/ 2147483647 h 31"/>
                <a:gd name="T22" fmla="*/ 2147483647 w 19"/>
                <a:gd name="T23" fmla="*/ 2147483647 h 31"/>
                <a:gd name="T24" fmla="*/ 2147483647 w 19"/>
                <a:gd name="T25" fmla="*/ 2147483647 h 31"/>
                <a:gd name="T26" fmla="*/ 2147483647 w 19"/>
                <a:gd name="T27" fmla="*/ 2147483647 h 31"/>
                <a:gd name="T28" fmla="*/ 2147483647 w 19"/>
                <a:gd name="T29" fmla="*/ 2147483647 h 31"/>
                <a:gd name="T30" fmla="*/ 2147483647 w 19"/>
                <a:gd name="T31" fmla="*/ 0 h 31"/>
                <a:gd name="T32" fmla="*/ 2147483647 w 19"/>
                <a:gd name="T33" fmla="*/ 0 h 31"/>
                <a:gd name="T34" fmla="*/ 2147483647 w 19"/>
                <a:gd name="T35" fmla="*/ 0 h 31"/>
                <a:gd name="T36" fmla="*/ 2147483647 w 19"/>
                <a:gd name="T37" fmla="*/ 0 h 31"/>
                <a:gd name="T38" fmla="*/ 2147483647 w 19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31"/>
                <a:gd name="T62" fmla="*/ 19 w 19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31">
                  <a:moveTo>
                    <a:pt x="9" y="0"/>
                  </a:moveTo>
                  <a:lnTo>
                    <a:pt x="8" y="7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3" y="22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9" y="31"/>
                  </a:lnTo>
                  <a:lnTo>
                    <a:pt x="14" y="30"/>
                  </a:lnTo>
                  <a:lnTo>
                    <a:pt x="14" y="27"/>
                  </a:lnTo>
                  <a:lnTo>
                    <a:pt x="16" y="23"/>
                  </a:lnTo>
                  <a:lnTo>
                    <a:pt x="18" y="18"/>
                  </a:lnTo>
                  <a:lnTo>
                    <a:pt x="19" y="13"/>
                  </a:lnTo>
                  <a:lnTo>
                    <a:pt x="19" y="7"/>
                  </a:lnTo>
                  <a:lnTo>
                    <a:pt x="19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AA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5" name="Freeform 130">
              <a:extLst>
                <a:ext uri="{FF2B5EF4-FFF2-40B4-BE49-F238E27FC236}">
                  <a16:creationId xmlns:a16="http://schemas.microsoft.com/office/drawing/2014/main" id="{671F98C6-25CB-4AB7-D6BF-D7830DD1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913" y="3089275"/>
              <a:ext cx="33338" cy="28575"/>
            </a:xfrm>
            <a:custGeom>
              <a:avLst/>
              <a:gdLst>
                <a:gd name="T0" fmla="*/ 2147483647 w 21"/>
                <a:gd name="T1" fmla="*/ 0 h 18"/>
                <a:gd name="T2" fmla="*/ 2147483647 w 21"/>
                <a:gd name="T3" fmla="*/ 0 h 18"/>
                <a:gd name="T4" fmla="*/ 2147483647 w 21"/>
                <a:gd name="T5" fmla="*/ 2147483647 h 18"/>
                <a:gd name="T6" fmla="*/ 2147483647 w 21"/>
                <a:gd name="T7" fmla="*/ 2147483647 h 18"/>
                <a:gd name="T8" fmla="*/ 0 w 21"/>
                <a:gd name="T9" fmla="*/ 2147483647 h 18"/>
                <a:gd name="T10" fmla="*/ 0 w 21"/>
                <a:gd name="T11" fmla="*/ 2147483647 h 18"/>
                <a:gd name="T12" fmla="*/ 2147483647 w 21"/>
                <a:gd name="T13" fmla="*/ 2147483647 h 18"/>
                <a:gd name="T14" fmla="*/ 2147483647 w 21"/>
                <a:gd name="T15" fmla="*/ 2147483647 h 18"/>
                <a:gd name="T16" fmla="*/ 2147483647 w 21"/>
                <a:gd name="T17" fmla="*/ 2147483647 h 18"/>
                <a:gd name="T18" fmla="*/ 2147483647 w 21"/>
                <a:gd name="T19" fmla="*/ 2147483647 h 18"/>
                <a:gd name="T20" fmla="*/ 2147483647 w 21"/>
                <a:gd name="T21" fmla="*/ 2147483647 h 18"/>
                <a:gd name="T22" fmla="*/ 2147483647 w 21"/>
                <a:gd name="T23" fmla="*/ 2147483647 h 18"/>
                <a:gd name="T24" fmla="*/ 2147483647 w 21"/>
                <a:gd name="T25" fmla="*/ 2147483647 h 18"/>
                <a:gd name="T26" fmla="*/ 2147483647 w 21"/>
                <a:gd name="T27" fmla="*/ 0 h 18"/>
                <a:gd name="T28" fmla="*/ 2147483647 w 21"/>
                <a:gd name="T29" fmla="*/ 0 h 18"/>
                <a:gd name="T30" fmla="*/ 2147483647 w 21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"/>
                <a:gd name="T49" fmla="*/ 0 h 18"/>
                <a:gd name="T50" fmla="*/ 21 w 21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" h="18">
                  <a:moveTo>
                    <a:pt x="14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11" y="18"/>
                  </a:lnTo>
                  <a:lnTo>
                    <a:pt x="16" y="18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19" y="6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6" name="Freeform 131">
              <a:extLst>
                <a:ext uri="{FF2B5EF4-FFF2-40B4-BE49-F238E27FC236}">
                  <a16:creationId xmlns:a16="http://schemas.microsoft.com/office/drawing/2014/main" id="{AA09848B-4340-AB27-F2BE-63BAFA104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960688"/>
              <a:ext cx="47625" cy="36513"/>
            </a:xfrm>
            <a:custGeom>
              <a:avLst/>
              <a:gdLst>
                <a:gd name="T0" fmla="*/ 2147483647 w 30"/>
                <a:gd name="T1" fmla="*/ 0 h 23"/>
                <a:gd name="T2" fmla="*/ 2147483647 w 30"/>
                <a:gd name="T3" fmla="*/ 2147483647 h 23"/>
                <a:gd name="T4" fmla="*/ 2147483647 w 30"/>
                <a:gd name="T5" fmla="*/ 2147483647 h 23"/>
                <a:gd name="T6" fmla="*/ 2147483647 w 30"/>
                <a:gd name="T7" fmla="*/ 2147483647 h 23"/>
                <a:gd name="T8" fmla="*/ 2147483647 w 30"/>
                <a:gd name="T9" fmla="*/ 2147483647 h 23"/>
                <a:gd name="T10" fmla="*/ 0 w 30"/>
                <a:gd name="T11" fmla="*/ 2147483647 h 23"/>
                <a:gd name="T12" fmla="*/ 0 w 30"/>
                <a:gd name="T13" fmla="*/ 2147483647 h 23"/>
                <a:gd name="T14" fmla="*/ 0 w 30"/>
                <a:gd name="T15" fmla="*/ 2147483647 h 23"/>
                <a:gd name="T16" fmla="*/ 2147483647 w 30"/>
                <a:gd name="T17" fmla="*/ 2147483647 h 23"/>
                <a:gd name="T18" fmla="*/ 2147483647 w 30"/>
                <a:gd name="T19" fmla="*/ 2147483647 h 23"/>
                <a:gd name="T20" fmla="*/ 2147483647 w 30"/>
                <a:gd name="T21" fmla="*/ 2147483647 h 23"/>
                <a:gd name="T22" fmla="*/ 2147483647 w 30"/>
                <a:gd name="T23" fmla="*/ 2147483647 h 23"/>
                <a:gd name="T24" fmla="*/ 2147483647 w 30"/>
                <a:gd name="T25" fmla="*/ 2147483647 h 23"/>
                <a:gd name="T26" fmla="*/ 2147483647 w 30"/>
                <a:gd name="T27" fmla="*/ 2147483647 h 23"/>
                <a:gd name="T28" fmla="*/ 2147483647 w 30"/>
                <a:gd name="T29" fmla="*/ 2147483647 h 23"/>
                <a:gd name="T30" fmla="*/ 2147483647 w 30"/>
                <a:gd name="T31" fmla="*/ 2147483647 h 23"/>
                <a:gd name="T32" fmla="*/ 2147483647 w 30"/>
                <a:gd name="T33" fmla="*/ 2147483647 h 23"/>
                <a:gd name="T34" fmla="*/ 2147483647 w 30"/>
                <a:gd name="T35" fmla="*/ 0 h 23"/>
                <a:gd name="T36" fmla="*/ 2147483647 w 30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23"/>
                <a:gd name="T59" fmla="*/ 30 w 30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23">
                  <a:moveTo>
                    <a:pt x="23" y="0"/>
                  </a:moveTo>
                  <a:lnTo>
                    <a:pt x="18" y="2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5" y="22"/>
                  </a:lnTo>
                  <a:lnTo>
                    <a:pt x="10" y="22"/>
                  </a:lnTo>
                  <a:lnTo>
                    <a:pt x="15" y="23"/>
                  </a:lnTo>
                  <a:lnTo>
                    <a:pt x="20" y="22"/>
                  </a:lnTo>
                  <a:lnTo>
                    <a:pt x="25" y="22"/>
                  </a:lnTo>
                  <a:lnTo>
                    <a:pt x="28" y="17"/>
                  </a:lnTo>
                  <a:lnTo>
                    <a:pt x="30" y="10"/>
                  </a:lnTo>
                  <a:lnTo>
                    <a:pt x="26" y="5"/>
                  </a:lnTo>
                  <a:lnTo>
                    <a:pt x="25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7" name="Freeform 133">
              <a:extLst>
                <a:ext uri="{FF2B5EF4-FFF2-40B4-BE49-F238E27FC236}">
                  <a16:creationId xmlns:a16="http://schemas.microsoft.com/office/drawing/2014/main" id="{BE283A6D-4BDA-07AA-4B0E-9603851BF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3192463"/>
              <a:ext cx="41275" cy="34925"/>
            </a:xfrm>
            <a:custGeom>
              <a:avLst/>
              <a:gdLst>
                <a:gd name="T0" fmla="*/ 2147483647 w 26"/>
                <a:gd name="T1" fmla="*/ 0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0 w 26"/>
                <a:gd name="T7" fmla="*/ 2147483647 h 22"/>
                <a:gd name="T8" fmla="*/ 0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0 h 22"/>
                <a:gd name="T28" fmla="*/ 2147483647 w 26"/>
                <a:gd name="T29" fmla="*/ 0 h 22"/>
                <a:gd name="T30" fmla="*/ 2147483647 w 2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2"/>
                <a:gd name="T50" fmla="*/ 26 w 2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2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8" y="20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8" name="Freeform 134">
              <a:extLst>
                <a:ext uri="{FF2B5EF4-FFF2-40B4-BE49-F238E27FC236}">
                  <a16:creationId xmlns:a16="http://schemas.microsoft.com/office/drawing/2014/main" id="{757C8AF8-37BA-3F30-6A7D-6D4F070C2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2789238"/>
              <a:ext cx="39688" cy="34925"/>
            </a:xfrm>
            <a:custGeom>
              <a:avLst/>
              <a:gdLst>
                <a:gd name="T0" fmla="*/ 2147483647 w 25"/>
                <a:gd name="T1" fmla="*/ 0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0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2147483647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0 h 22"/>
                <a:gd name="T28" fmla="*/ 2147483647 w 25"/>
                <a:gd name="T29" fmla="*/ 0 h 22"/>
                <a:gd name="T30" fmla="*/ 2147483647 w 25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2"/>
                <a:gd name="T50" fmla="*/ 25 w 25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2">
                  <a:moveTo>
                    <a:pt x="13" y="0"/>
                  </a:moveTo>
                  <a:lnTo>
                    <a:pt x="8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3" y="17"/>
                  </a:lnTo>
                  <a:lnTo>
                    <a:pt x="25" y="10"/>
                  </a:lnTo>
                  <a:lnTo>
                    <a:pt x="21" y="5"/>
                  </a:lnTo>
                  <a:lnTo>
                    <a:pt x="1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79" name="Freeform 135">
              <a:extLst>
                <a:ext uri="{FF2B5EF4-FFF2-40B4-BE49-F238E27FC236}">
                  <a16:creationId xmlns:a16="http://schemas.microsoft.com/office/drawing/2014/main" id="{556C2F39-CA08-D293-D176-E3B6B3D44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5" y="2698750"/>
              <a:ext cx="36513" cy="36513"/>
            </a:xfrm>
            <a:custGeom>
              <a:avLst/>
              <a:gdLst>
                <a:gd name="T0" fmla="*/ 2147483647 w 23"/>
                <a:gd name="T1" fmla="*/ 0 h 23"/>
                <a:gd name="T2" fmla="*/ 2147483647 w 23"/>
                <a:gd name="T3" fmla="*/ 2147483647 h 23"/>
                <a:gd name="T4" fmla="*/ 2147483647 w 23"/>
                <a:gd name="T5" fmla="*/ 2147483647 h 23"/>
                <a:gd name="T6" fmla="*/ 0 w 23"/>
                <a:gd name="T7" fmla="*/ 2147483647 h 23"/>
                <a:gd name="T8" fmla="*/ 2147483647 w 23"/>
                <a:gd name="T9" fmla="*/ 2147483647 h 23"/>
                <a:gd name="T10" fmla="*/ 2147483647 w 23"/>
                <a:gd name="T11" fmla="*/ 2147483647 h 23"/>
                <a:gd name="T12" fmla="*/ 2147483647 w 23"/>
                <a:gd name="T13" fmla="*/ 2147483647 h 23"/>
                <a:gd name="T14" fmla="*/ 2147483647 w 23"/>
                <a:gd name="T15" fmla="*/ 2147483647 h 23"/>
                <a:gd name="T16" fmla="*/ 2147483647 w 23"/>
                <a:gd name="T17" fmla="*/ 2147483647 h 23"/>
                <a:gd name="T18" fmla="*/ 2147483647 w 23"/>
                <a:gd name="T19" fmla="*/ 2147483647 h 23"/>
                <a:gd name="T20" fmla="*/ 2147483647 w 23"/>
                <a:gd name="T21" fmla="*/ 2147483647 h 23"/>
                <a:gd name="T22" fmla="*/ 2147483647 w 23"/>
                <a:gd name="T23" fmla="*/ 2147483647 h 23"/>
                <a:gd name="T24" fmla="*/ 2147483647 w 23"/>
                <a:gd name="T25" fmla="*/ 0 h 23"/>
                <a:gd name="T26" fmla="*/ 2147483647 w 23"/>
                <a:gd name="T27" fmla="*/ 0 h 23"/>
                <a:gd name="T28" fmla="*/ 2147483647 w 23"/>
                <a:gd name="T29" fmla="*/ 0 h 23"/>
                <a:gd name="T30" fmla="*/ 2147483647 w 23"/>
                <a:gd name="T31" fmla="*/ 0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23"/>
                <a:gd name="T50" fmla="*/ 23 w 23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23">
                  <a:moveTo>
                    <a:pt x="6" y="0"/>
                  </a:moveTo>
                  <a:lnTo>
                    <a:pt x="3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8" y="23"/>
                  </a:lnTo>
                  <a:lnTo>
                    <a:pt x="15" y="20"/>
                  </a:lnTo>
                  <a:lnTo>
                    <a:pt x="19" y="15"/>
                  </a:lnTo>
                  <a:lnTo>
                    <a:pt x="23" y="11"/>
                  </a:lnTo>
                  <a:lnTo>
                    <a:pt x="23" y="8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0" name="Freeform 136">
              <a:extLst>
                <a:ext uri="{FF2B5EF4-FFF2-40B4-BE49-F238E27FC236}">
                  <a16:creationId xmlns:a16="http://schemas.microsoft.com/office/drawing/2014/main" id="{4E62809F-C253-79C5-1822-2EA28A9EC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693988"/>
              <a:ext cx="38100" cy="30163"/>
            </a:xfrm>
            <a:custGeom>
              <a:avLst/>
              <a:gdLst>
                <a:gd name="T0" fmla="*/ 2147483647 w 24"/>
                <a:gd name="T1" fmla="*/ 0 h 19"/>
                <a:gd name="T2" fmla="*/ 2147483647 w 24"/>
                <a:gd name="T3" fmla="*/ 2147483647 h 19"/>
                <a:gd name="T4" fmla="*/ 2147483647 w 24"/>
                <a:gd name="T5" fmla="*/ 2147483647 h 19"/>
                <a:gd name="T6" fmla="*/ 2147483647 w 24"/>
                <a:gd name="T7" fmla="*/ 2147483647 h 19"/>
                <a:gd name="T8" fmla="*/ 0 w 24"/>
                <a:gd name="T9" fmla="*/ 2147483647 h 19"/>
                <a:gd name="T10" fmla="*/ 0 w 24"/>
                <a:gd name="T11" fmla="*/ 2147483647 h 19"/>
                <a:gd name="T12" fmla="*/ 2147483647 w 24"/>
                <a:gd name="T13" fmla="*/ 2147483647 h 19"/>
                <a:gd name="T14" fmla="*/ 2147483647 w 24"/>
                <a:gd name="T15" fmla="*/ 2147483647 h 19"/>
                <a:gd name="T16" fmla="*/ 2147483647 w 24"/>
                <a:gd name="T17" fmla="*/ 2147483647 h 19"/>
                <a:gd name="T18" fmla="*/ 2147483647 w 24"/>
                <a:gd name="T19" fmla="*/ 2147483647 h 19"/>
                <a:gd name="T20" fmla="*/ 2147483647 w 24"/>
                <a:gd name="T21" fmla="*/ 2147483647 h 19"/>
                <a:gd name="T22" fmla="*/ 2147483647 w 24"/>
                <a:gd name="T23" fmla="*/ 2147483647 h 19"/>
                <a:gd name="T24" fmla="*/ 2147483647 w 24"/>
                <a:gd name="T25" fmla="*/ 2147483647 h 19"/>
                <a:gd name="T26" fmla="*/ 2147483647 w 24"/>
                <a:gd name="T27" fmla="*/ 0 h 19"/>
                <a:gd name="T28" fmla="*/ 2147483647 w 24"/>
                <a:gd name="T29" fmla="*/ 0 h 19"/>
                <a:gd name="T30" fmla="*/ 2147483647 w 24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19"/>
                <a:gd name="T50" fmla="*/ 24 w 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19">
                  <a:moveTo>
                    <a:pt x="11" y="0"/>
                  </a:moveTo>
                  <a:lnTo>
                    <a:pt x="6" y="1"/>
                  </a:lnTo>
                  <a:lnTo>
                    <a:pt x="3" y="5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9" y="18"/>
                  </a:lnTo>
                  <a:lnTo>
                    <a:pt x="24" y="13"/>
                  </a:lnTo>
                  <a:lnTo>
                    <a:pt x="24" y="6"/>
                  </a:lnTo>
                  <a:lnTo>
                    <a:pt x="19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1" name="Freeform 138">
              <a:extLst>
                <a:ext uri="{FF2B5EF4-FFF2-40B4-BE49-F238E27FC236}">
                  <a16:creationId xmlns:a16="http://schemas.microsoft.com/office/drawing/2014/main" id="{5C70EC04-D041-D553-079D-4CA0EBEA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2724150"/>
              <a:ext cx="36513" cy="31750"/>
            </a:xfrm>
            <a:custGeom>
              <a:avLst/>
              <a:gdLst>
                <a:gd name="T0" fmla="*/ 2147483647 w 23"/>
                <a:gd name="T1" fmla="*/ 2147483647 h 20"/>
                <a:gd name="T2" fmla="*/ 0 w 23"/>
                <a:gd name="T3" fmla="*/ 2147483647 h 20"/>
                <a:gd name="T4" fmla="*/ 0 w 23"/>
                <a:gd name="T5" fmla="*/ 2147483647 h 20"/>
                <a:gd name="T6" fmla="*/ 2147483647 w 23"/>
                <a:gd name="T7" fmla="*/ 2147483647 h 20"/>
                <a:gd name="T8" fmla="*/ 2147483647 w 23"/>
                <a:gd name="T9" fmla="*/ 2147483647 h 20"/>
                <a:gd name="T10" fmla="*/ 2147483647 w 23"/>
                <a:gd name="T11" fmla="*/ 2147483647 h 20"/>
                <a:gd name="T12" fmla="*/ 2147483647 w 23"/>
                <a:gd name="T13" fmla="*/ 2147483647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0 h 20"/>
                <a:gd name="T22" fmla="*/ 2147483647 w 23"/>
                <a:gd name="T23" fmla="*/ 2147483647 h 20"/>
                <a:gd name="T24" fmla="*/ 2147483647 w 23"/>
                <a:gd name="T25" fmla="*/ 2147483647 h 20"/>
                <a:gd name="T26" fmla="*/ 2147483647 w 23"/>
                <a:gd name="T27" fmla="*/ 2147483647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20"/>
                <a:gd name="T44" fmla="*/ 23 w 23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20">
                  <a:moveTo>
                    <a:pt x="7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3" y="14"/>
                  </a:lnTo>
                  <a:lnTo>
                    <a:pt x="23" y="7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FFC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2" name="Freeform 139">
              <a:extLst>
                <a:ext uri="{FF2B5EF4-FFF2-40B4-BE49-F238E27FC236}">
                  <a16:creationId xmlns:a16="http://schemas.microsoft.com/office/drawing/2014/main" id="{2656C484-0C67-E6F8-79A3-D9A125E87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050" y="3138488"/>
              <a:ext cx="36513" cy="53975"/>
            </a:xfrm>
            <a:custGeom>
              <a:avLst/>
              <a:gdLst>
                <a:gd name="T0" fmla="*/ 2147483647 w 23"/>
                <a:gd name="T1" fmla="*/ 0 h 34"/>
                <a:gd name="T2" fmla="*/ 2147483647 w 23"/>
                <a:gd name="T3" fmla="*/ 2147483647 h 34"/>
                <a:gd name="T4" fmla="*/ 2147483647 w 23"/>
                <a:gd name="T5" fmla="*/ 2147483647 h 34"/>
                <a:gd name="T6" fmla="*/ 2147483647 w 23"/>
                <a:gd name="T7" fmla="*/ 2147483647 h 34"/>
                <a:gd name="T8" fmla="*/ 2147483647 w 23"/>
                <a:gd name="T9" fmla="*/ 2147483647 h 34"/>
                <a:gd name="T10" fmla="*/ 2147483647 w 23"/>
                <a:gd name="T11" fmla="*/ 2147483647 h 34"/>
                <a:gd name="T12" fmla="*/ 2147483647 w 23"/>
                <a:gd name="T13" fmla="*/ 2147483647 h 34"/>
                <a:gd name="T14" fmla="*/ 2147483647 w 23"/>
                <a:gd name="T15" fmla="*/ 2147483647 h 34"/>
                <a:gd name="T16" fmla="*/ 2147483647 w 23"/>
                <a:gd name="T17" fmla="*/ 2147483647 h 34"/>
                <a:gd name="T18" fmla="*/ 2147483647 w 23"/>
                <a:gd name="T19" fmla="*/ 2147483647 h 34"/>
                <a:gd name="T20" fmla="*/ 2147483647 w 23"/>
                <a:gd name="T21" fmla="*/ 2147483647 h 34"/>
                <a:gd name="T22" fmla="*/ 2147483647 w 23"/>
                <a:gd name="T23" fmla="*/ 2147483647 h 34"/>
                <a:gd name="T24" fmla="*/ 2147483647 w 23"/>
                <a:gd name="T25" fmla="*/ 2147483647 h 34"/>
                <a:gd name="T26" fmla="*/ 2147483647 w 23"/>
                <a:gd name="T27" fmla="*/ 2147483647 h 34"/>
                <a:gd name="T28" fmla="*/ 2147483647 w 23"/>
                <a:gd name="T29" fmla="*/ 2147483647 h 34"/>
                <a:gd name="T30" fmla="*/ 2147483647 w 23"/>
                <a:gd name="T31" fmla="*/ 2147483647 h 34"/>
                <a:gd name="T32" fmla="*/ 2147483647 w 23"/>
                <a:gd name="T33" fmla="*/ 2147483647 h 34"/>
                <a:gd name="T34" fmla="*/ 2147483647 w 23"/>
                <a:gd name="T35" fmla="*/ 2147483647 h 34"/>
                <a:gd name="T36" fmla="*/ 0 w 23"/>
                <a:gd name="T37" fmla="*/ 2147483647 h 34"/>
                <a:gd name="T38" fmla="*/ 2147483647 w 23"/>
                <a:gd name="T39" fmla="*/ 2147483647 h 34"/>
                <a:gd name="T40" fmla="*/ 2147483647 w 23"/>
                <a:gd name="T41" fmla="*/ 0 h 34"/>
                <a:gd name="T42" fmla="*/ 2147483647 w 23"/>
                <a:gd name="T43" fmla="*/ 0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"/>
                <a:gd name="T67" fmla="*/ 0 h 34"/>
                <a:gd name="T68" fmla="*/ 23 w 23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" h="34">
                  <a:moveTo>
                    <a:pt x="5" y="0"/>
                  </a:moveTo>
                  <a:lnTo>
                    <a:pt x="7" y="1"/>
                  </a:lnTo>
                  <a:lnTo>
                    <a:pt x="8" y="5"/>
                  </a:lnTo>
                  <a:lnTo>
                    <a:pt x="12" y="10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21" y="24"/>
                  </a:lnTo>
                  <a:lnTo>
                    <a:pt x="23" y="28"/>
                  </a:lnTo>
                  <a:lnTo>
                    <a:pt x="23" y="31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18" y="31"/>
                  </a:lnTo>
                  <a:lnTo>
                    <a:pt x="15" y="28"/>
                  </a:lnTo>
                  <a:lnTo>
                    <a:pt x="12" y="23"/>
                  </a:lnTo>
                  <a:lnTo>
                    <a:pt x="10" y="18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5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3" name="Freeform 140">
              <a:extLst>
                <a:ext uri="{FF2B5EF4-FFF2-40B4-BE49-F238E27FC236}">
                  <a16:creationId xmlns:a16="http://schemas.microsoft.com/office/drawing/2014/main" id="{11BA8F89-7763-F532-2967-8AA3750C0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475" y="3162300"/>
              <a:ext cx="39688" cy="57150"/>
            </a:xfrm>
            <a:custGeom>
              <a:avLst/>
              <a:gdLst>
                <a:gd name="T0" fmla="*/ 2147483647 w 25"/>
                <a:gd name="T1" fmla="*/ 2147483647 h 36"/>
                <a:gd name="T2" fmla="*/ 2147483647 w 25"/>
                <a:gd name="T3" fmla="*/ 2147483647 h 36"/>
                <a:gd name="T4" fmla="*/ 2147483647 w 25"/>
                <a:gd name="T5" fmla="*/ 2147483647 h 36"/>
                <a:gd name="T6" fmla="*/ 2147483647 w 25"/>
                <a:gd name="T7" fmla="*/ 2147483647 h 36"/>
                <a:gd name="T8" fmla="*/ 2147483647 w 25"/>
                <a:gd name="T9" fmla="*/ 2147483647 h 36"/>
                <a:gd name="T10" fmla="*/ 2147483647 w 25"/>
                <a:gd name="T11" fmla="*/ 2147483647 h 36"/>
                <a:gd name="T12" fmla="*/ 2147483647 w 25"/>
                <a:gd name="T13" fmla="*/ 2147483647 h 36"/>
                <a:gd name="T14" fmla="*/ 2147483647 w 25"/>
                <a:gd name="T15" fmla="*/ 2147483647 h 36"/>
                <a:gd name="T16" fmla="*/ 2147483647 w 25"/>
                <a:gd name="T17" fmla="*/ 2147483647 h 36"/>
                <a:gd name="T18" fmla="*/ 2147483647 w 25"/>
                <a:gd name="T19" fmla="*/ 2147483647 h 36"/>
                <a:gd name="T20" fmla="*/ 2147483647 w 25"/>
                <a:gd name="T21" fmla="*/ 2147483647 h 36"/>
                <a:gd name="T22" fmla="*/ 2147483647 w 25"/>
                <a:gd name="T23" fmla="*/ 2147483647 h 36"/>
                <a:gd name="T24" fmla="*/ 2147483647 w 25"/>
                <a:gd name="T25" fmla="*/ 2147483647 h 36"/>
                <a:gd name="T26" fmla="*/ 2147483647 w 25"/>
                <a:gd name="T27" fmla="*/ 2147483647 h 36"/>
                <a:gd name="T28" fmla="*/ 2147483647 w 25"/>
                <a:gd name="T29" fmla="*/ 2147483647 h 36"/>
                <a:gd name="T30" fmla="*/ 2147483647 w 25"/>
                <a:gd name="T31" fmla="*/ 2147483647 h 36"/>
                <a:gd name="T32" fmla="*/ 2147483647 w 25"/>
                <a:gd name="T33" fmla="*/ 2147483647 h 36"/>
                <a:gd name="T34" fmla="*/ 0 w 25"/>
                <a:gd name="T35" fmla="*/ 2147483647 h 36"/>
                <a:gd name="T36" fmla="*/ 0 w 25"/>
                <a:gd name="T37" fmla="*/ 2147483647 h 36"/>
                <a:gd name="T38" fmla="*/ 2147483647 w 25"/>
                <a:gd name="T39" fmla="*/ 0 h 36"/>
                <a:gd name="T40" fmla="*/ 2147483647 w 25"/>
                <a:gd name="T41" fmla="*/ 2147483647 h 36"/>
                <a:gd name="T42" fmla="*/ 2147483647 w 25"/>
                <a:gd name="T43" fmla="*/ 2147483647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36"/>
                <a:gd name="T68" fmla="*/ 25 w 25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36">
                  <a:moveTo>
                    <a:pt x="5" y="1"/>
                  </a:moveTo>
                  <a:lnTo>
                    <a:pt x="5" y="3"/>
                  </a:lnTo>
                  <a:lnTo>
                    <a:pt x="8" y="8"/>
                  </a:lnTo>
                  <a:lnTo>
                    <a:pt x="12" y="13"/>
                  </a:lnTo>
                  <a:lnTo>
                    <a:pt x="15" y="19"/>
                  </a:lnTo>
                  <a:lnTo>
                    <a:pt x="18" y="24"/>
                  </a:lnTo>
                  <a:lnTo>
                    <a:pt x="21" y="29"/>
                  </a:lnTo>
                  <a:lnTo>
                    <a:pt x="23" y="34"/>
                  </a:lnTo>
                  <a:lnTo>
                    <a:pt x="25" y="36"/>
                  </a:lnTo>
                  <a:lnTo>
                    <a:pt x="21" y="36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5" y="29"/>
                  </a:lnTo>
                  <a:lnTo>
                    <a:pt x="12" y="24"/>
                  </a:lnTo>
                  <a:lnTo>
                    <a:pt x="8" y="19"/>
                  </a:lnTo>
                  <a:lnTo>
                    <a:pt x="5" y="13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4" name="Freeform 141">
              <a:extLst>
                <a:ext uri="{FF2B5EF4-FFF2-40B4-BE49-F238E27FC236}">
                  <a16:creationId xmlns:a16="http://schemas.microsoft.com/office/drawing/2014/main" id="{F0F00499-4A34-6A61-469D-61497FF26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0" y="3184525"/>
              <a:ext cx="55563" cy="73025"/>
            </a:xfrm>
            <a:custGeom>
              <a:avLst/>
              <a:gdLst>
                <a:gd name="T0" fmla="*/ 2147483647 w 35"/>
                <a:gd name="T1" fmla="*/ 0 h 46"/>
                <a:gd name="T2" fmla="*/ 2147483647 w 35"/>
                <a:gd name="T3" fmla="*/ 2147483647 h 46"/>
                <a:gd name="T4" fmla="*/ 2147483647 w 35"/>
                <a:gd name="T5" fmla="*/ 2147483647 h 46"/>
                <a:gd name="T6" fmla="*/ 2147483647 w 35"/>
                <a:gd name="T7" fmla="*/ 2147483647 h 46"/>
                <a:gd name="T8" fmla="*/ 2147483647 w 35"/>
                <a:gd name="T9" fmla="*/ 2147483647 h 46"/>
                <a:gd name="T10" fmla="*/ 2147483647 w 35"/>
                <a:gd name="T11" fmla="*/ 2147483647 h 46"/>
                <a:gd name="T12" fmla="*/ 2147483647 w 35"/>
                <a:gd name="T13" fmla="*/ 2147483647 h 46"/>
                <a:gd name="T14" fmla="*/ 2147483647 w 35"/>
                <a:gd name="T15" fmla="*/ 2147483647 h 46"/>
                <a:gd name="T16" fmla="*/ 2147483647 w 35"/>
                <a:gd name="T17" fmla="*/ 2147483647 h 46"/>
                <a:gd name="T18" fmla="*/ 2147483647 w 35"/>
                <a:gd name="T19" fmla="*/ 2147483647 h 46"/>
                <a:gd name="T20" fmla="*/ 2147483647 w 35"/>
                <a:gd name="T21" fmla="*/ 2147483647 h 46"/>
                <a:gd name="T22" fmla="*/ 2147483647 w 35"/>
                <a:gd name="T23" fmla="*/ 2147483647 h 46"/>
                <a:gd name="T24" fmla="*/ 2147483647 w 35"/>
                <a:gd name="T25" fmla="*/ 2147483647 h 46"/>
                <a:gd name="T26" fmla="*/ 2147483647 w 35"/>
                <a:gd name="T27" fmla="*/ 2147483647 h 46"/>
                <a:gd name="T28" fmla="*/ 2147483647 w 35"/>
                <a:gd name="T29" fmla="*/ 2147483647 h 46"/>
                <a:gd name="T30" fmla="*/ 2147483647 w 35"/>
                <a:gd name="T31" fmla="*/ 2147483647 h 46"/>
                <a:gd name="T32" fmla="*/ 2147483647 w 35"/>
                <a:gd name="T33" fmla="*/ 2147483647 h 46"/>
                <a:gd name="T34" fmla="*/ 2147483647 w 35"/>
                <a:gd name="T35" fmla="*/ 2147483647 h 46"/>
                <a:gd name="T36" fmla="*/ 2147483647 w 35"/>
                <a:gd name="T37" fmla="*/ 2147483647 h 46"/>
                <a:gd name="T38" fmla="*/ 0 w 35"/>
                <a:gd name="T39" fmla="*/ 2147483647 h 46"/>
                <a:gd name="T40" fmla="*/ 2147483647 w 35"/>
                <a:gd name="T41" fmla="*/ 2147483647 h 46"/>
                <a:gd name="T42" fmla="*/ 2147483647 w 35"/>
                <a:gd name="T43" fmla="*/ 0 h 46"/>
                <a:gd name="T44" fmla="*/ 2147483647 w 35"/>
                <a:gd name="T45" fmla="*/ 0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46"/>
                <a:gd name="T71" fmla="*/ 35 w 35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46">
                  <a:moveTo>
                    <a:pt x="2" y="0"/>
                  </a:moveTo>
                  <a:lnTo>
                    <a:pt x="3" y="2"/>
                  </a:lnTo>
                  <a:lnTo>
                    <a:pt x="8" y="8"/>
                  </a:lnTo>
                  <a:lnTo>
                    <a:pt x="12" y="10"/>
                  </a:lnTo>
                  <a:lnTo>
                    <a:pt x="15" y="13"/>
                  </a:lnTo>
                  <a:lnTo>
                    <a:pt x="18" y="18"/>
                  </a:lnTo>
                  <a:lnTo>
                    <a:pt x="21" y="23"/>
                  </a:lnTo>
                  <a:lnTo>
                    <a:pt x="26" y="28"/>
                  </a:lnTo>
                  <a:lnTo>
                    <a:pt x="30" y="35"/>
                  </a:lnTo>
                  <a:lnTo>
                    <a:pt x="33" y="40"/>
                  </a:lnTo>
                  <a:lnTo>
                    <a:pt x="35" y="41"/>
                  </a:lnTo>
                  <a:lnTo>
                    <a:pt x="31" y="46"/>
                  </a:lnTo>
                  <a:lnTo>
                    <a:pt x="30" y="45"/>
                  </a:lnTo>
                  <a:lnTo>
                    <a:pt x="28" y="41"/>
                  </a:lnTo>
                  <a:lnTo>
                    <a:pt x="23" y="35"/>
                  </a:lnTo>
                  <a:lnTo>
                    <a:pt x="20" y="28"/>
                  </a:lnTo>
                  <a:lnTo>
                    <a:pt x="13" y="20"/>
                  </a:lnTo>
                  <a:lnTo>
                    <a:pt x="7" y="13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5" name="Freeform 142">
              <a:extLst>
                <a:ext uri="{FF2B5EF4-FFF2-40B4-BE49-F238E27FC236}">
                  <a16:creationId xmlns:a16="http://schemas.microsoft.com/office/drawing/2014/main" id="{5ED730CB-B935-50A6-F1CF-FB9DA84D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338" y="3570288"/>
              <a:ext cx="65088" cy="41275"/>
            </a:xfrm>
            <a:custGeom>
              <a:avLst/>
              <a:gdLst>
                <a:gd name="T0" fmla="*/ 0 w 41"/>
                <a:gd name="T1" fmla="*/ 0 h 26"/>
                <a:gd name="T2" fmla="*/ 2147483647 w 41"/>
                <a:gd name="T3" fmla="*/ 2147483647 h 26"/>
                <a:gd name="T4" fmla="*/ 2147483647 w 41"/>
                <a:gd name="T5" fmla="*/ 2147483647 h 26"/>
                <a:gd name="T6" fmla="*/ 2147483647 w 41"/>
                <a:gd name="T7" fmla="*/ 2147483647 h 26"/>
                <a:gd name="T8" fmla="*/ 2147483647 w 41"/>
                <a:gd name="T9" fmla="*/ 2147483647 h 26"/>
                <a:gd name="T10" fmla="*/ 2147483647 w 41"/>
                <a:gd name="T11" fmla="*/ 2147483647 h 26"/>
                <a:gd name="T12" fmla="*/ 2147483647 w 41"/>
                <a:gd name="T13" fmla="*/ 2147483647 h 26"/>
                <a:gd name="T14" fmla="*/ 2147483647 w 41"/>
                <a:gd name="T15" fmla="*/ 2147483647 h 26"/>
                <a:gd name="T16" fmla="*/ 2147483647 w 41"/>
                <a:gd name="T17" fmla="*/ 2147483647 h 26"/>
                <a:gd name="T18" fmla="*/ 2147483647 w 41"/>
                <a:gd name="T19" fmla="*/ 2147483647 h 26"/>
                <a:gd name="T20" fmla="*/ 2147483647 w 41"/>
                <a:gd name="T21" fmla="*/ 2147483647 h 26"/>
                <a:gd name="T22" fmla="*/ 2147483647 w 41"/>
                <a:gd name="T23" fmla="*/ 2147483647 h 26"/>
                <a:gd name="T24" fmla="*/ 2147483647 w 41"/>
                <a:gd name="T25" fmla="*/ 2147483647 h 26"/>
                <a:gd name="T26" fmla="*/ 2147483647 w 41"/>
                <a:gd name="T27" fmla="*/ 2147483647 h 26"/>
                <a:gd name="T28" fmla="*/ 2147483647 w 41"/>
                <a:gd name="T29" fmla="*/ 2147483647 h 26"/>
                <a:gd name="T30" fmla="*/ 2147483647 w 41"/>
                <a:gd name="T31" fmla="*/ 2147483647 h 26"/>
                <a:gd name="T32" fmla="*/ 2147483647 w 41"/>
                <a:gd name="T33" fmla="*/ 2147483647 h 26"/>
                <a:gd name="T34" fmla="*/ 2147483647 w 41"/>
                <a:gd name="T35" fmla="*/ 2147483647 h 26"/>
                <a:gd name="T36" fmla="*/ 2147483647 w 41"/>
                <a:gd name="T37" fmla="*/ 2147483647 h 26"/>
                <a:gd name="T38" fmla="*/ 2147483647 w 41"/>
                <a:gd name="T39" fmla="*/ 2147483647 h 26"/>
                <a:gd name="T40" fmla="*/ 0 w 41"/>
                <a:gd name="T41" fmla="*/ 2147483647 h 26"/>
                <a:gd name="T42" fmla="*/ 0 w 41"/>
                <a:gd name="T43" fmla="*/ 0 h 26"/>
                <a:gd name="T44" fmla="*/ 0 w 41"/>
                <a:gd name="T45" fmla="*/ 0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"/>
                <a:gd name="T70" fmla="*/ 0 h 26"/>
                <a:gd name="T71" fmla="*/ 41 w 41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" h="26">
                  <a:moveTo>
                    <a:pt x="0" y="0"/>
                  </a:moveTo>
                  <a:lnTo>
                    <a:pt x="2" y="1"/>
                  </a:lnTo>
                  <a:lnTo>
                    <a:pt x="6" y="5"/>
                  </a:lnTo>
                  <a:lnTo>
                    <a:pt x="13" y="8"/>
                  </a:lnTo>
                  <a:lnTo>
                    <a:pt x="21" y="10"/>
                  </a:lnTo>
                  <a:lnTo>
                    <a:pt x="28" y="13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1" y="18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3" y="24"/>
                  </a:lnTo>
                  <a:lnTo>
                    <a:pt x="28" y="23"/>
                  </a:lnTo>
                  <a:lnTo>
                    <a:pt x="25" y="21"/>
                  </a:lnTo>
                  <a:lnTo>
                    <a:pt x="20" y="18"/>
                  </a:lnTo>
                  <a:lnTo>
                    <a:pt x="15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6" name="Freeform 144">
              <a:extLst>
                <a:ext uri="{FF2B5EF4-FFF2-40B4-BE49-F238E27FC236}">
                  <a16:creationId xmlns:a16="http://schemas.microsoft.com/office/drawing/2014/main" id="{4C233000-59E0-2E70-84E3-04AB949C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100" y="3094038"/>
              <a:ext cx="706438" cy="836613"/>
            </a:xfrm>
            <a:custGeom>
              <a:avLst/>
              <a:gdLst>
                <a:gd name="T0" fmla="*/ 2147483647 w 445"/>
                <a:gd name="T1" fmla="*/ 2147483647 h 527"/>
                <a:gd name="T2" fmla="*/ 2147483647 w 445"/>
                <a:gd name="T3" fmla="*/ 2147483647 h 527"/>
                <a:gd name="T4" fmla="*/ 2147483647 w 445"/>
                <a:gd name="T5" fmla="*/ 2147483647 h 527"/>
                <a:gd name="T6" fmla="*/ 2147483647 w 445"/>
                <a:gd name="T7" fmla="*/ 2147483647 h 527"/>
                <a:gd name="T8" fmla="*/ 2147483647 w 445"/>
                <a:gd name="T9" fmla="*/ 2147483647 h 527"/>
                <a:gd name="T10" fmla="*/ 2147483647 w 445"/>
                <a:gd name="T11" fmla="*/ 2147483647 h 527"/>
                <a:gd name="T12" fmla="*/ 0 w 445"/>
                <a:gd name="T13" fmla="*/ 2147483647 h 527"/>
                <a:gd name="T14" fmla="*/ 0 w 445"/>
                <a:gd name="T15" fmla="*/ 2147483647 h 527"/>
                <a:gd name="T16" fmla="*/ 2147483647 w 445"/>
                <a:gd name="T17" fmla="*/ 2147483647 h 527"/>
                <a:gd name="T18" fmla="*/ 2147483647 w 445"/>
                <a:gd name="T19" fmla="*/ 2147483647 h 527"/>
                <a:gd name="T20" fmla="*/ 2147483647 w 445"/>
                <a:gd name="T21" fmla="*/ 2147483647 h 527"/>
                <a:gd name="T22" fmla="*/ 2147483647 w 445"/>
                <a:gd name="T23" fmla="*/ 2147483647 h 527"/>
                <a:gd name="T24" fmla="*/ 2147483647 w 445"/>
                <a:gd name="T25" fmla="*/ 2147483647 h 527"/>
                <a:gd name="T26" fmla="*/ 2147483647 w 445"/>
                <a:gd name="T27" fmla="*/ 2147483647 h 527"/>
                <a:gd name="T28" fmla="*/ 2147483647 w 445"/>
                <a:gd name="T29" fmla="*/ 2147483647 h 527"/>
                <a:gd name="T30" fmla="*/ 2147483647 w 445"/>
                <a:gd name="T31" fmla="*/ 2147483647 h 527"/>
                <a:gd name="T32" fmla="*/ 2147483647 w 445"/>
                <a:gd name="T33" fmla="*/ 2147483647 h 527"/>
                <a:gd name="T34" fmla="*/ 2147483647 w 445"/>
                <a:gd name="T35" fmla="*/ 2147483647 h 527"/>
                <a:gd name="T36" fmla="*/ 2147483647 w 445"/>
                <a:gd name="T37" fmla="*/ 2147483647 h 527"/>
                <a:gd name="T38" fmla="*/ 2147483647 w 445"/>
                <a:gd name="T39" fmla="*/ 2147483647 h 527"/>
                <a:gd name="T40" fmla="*/ 2147483647 w 445"/>
                <a:gd name="T41" fmla="*/ 2147483647 h 527"/>
                <a:gd name="T42" fmla="*/ 2147483647 w 445"/>
                <a:gd name="T43" fmla="*/ 2147483647 h 527"/>
                <a:gd name="T44" fmla="*/ 2147483647 w 445"/>
                <a:gd name="T45" fmla="*/ 2147483647 h 527"/>
                <a:gd name="T46" fmla="*/ 2147483647 w 445"/>
                <a:gd name="T47" fmla="*/ 2147483647 h 527"/>
                <a:gd name="T48" fmla="*/ 2147483647 w 445"/>
                <a:gd name="T49" fmla="*/ 2147483647 h 527"/>
                <a:gd name="T50" fmla="*/ 2147483647 w 445"/>
                <a:gd name="T51" fmla="*/ 2147483647 h 527"/>
                <a:gd name="T52" fmla="*/ 2147483647 w 445"/>
                <a:gd name="T53" fmla="*/ 2147483647 h 527"/>
                <a:gd name="T54" fmla="*/ 2147483647 w 445"/>
                <a:gd name="T55" fmla="*/ 0 h 527"/>
                <a:gd name="T56" fmla="*/ 2147483647 w 445"/>
                <a:gd name="T57" fmla="*/ 2147483647 h 527"/>
                <a:gd name="T58" fmla="*/ 2147483647 w 445"/>
                <a:gd name="T59" fmla="*/ 2147483647 h 527"/>
                <a:gd name="T60" fmla="*/ 2147483647 w 445"/>
                <a:gd name="T61" fmla="*/ 2147483647 h 527"/>
                <a:gd name="T62" fmla="*/ 2147483647 w 445"/>
                <a:gd name="T63" fmla="*/ 2147483647 h 527"/>
                <a:gd name="T64" fmla="*/ 2147483647 w 445"/>
                <a:gd name="T65" fmla="*/ 2147483647 h 527"/>
                <a:gd name="T66" fmla="*/ 2147483647 w 445"/>
                <a:gd name="T67" fmla="*/ 2147483647 h 527"/>
                <a:gd name="T68" fmla="*/ 2147483647 w 445"/>
                <a:gd name="T69" fmla="*/ 2147483647 h 527"/>
                <a:gd name="T70" fmla="*/ 2147483647 w 445"/>
                <a:gd name="T71" fmla="*/ 2147483647 h 527"/>
                <a:gd name="T72" fmla="*/ 2147483647 w 445"/>
                <a:gd name="T73" fmla="*/ 2147483647 h 527"/>
                <a:gd name="T74" fmla="*/ 2147483647 w 445"/>
                <a:gd name="T75" fmla="*/ 2147483647 h 527"/>
                <a:gd name="T76" fmla="*/ 2147483647 w 445"/>
                <a:gd name="T77" fmla="*/ 2147483647 h 527"/>
                <a:gd name="T78" fmla="*/ 2147483647 w 445"/>
                <a:gd name="T79" fmla="*/ 2147483647 h 527"/>
                <a:gd name="T80" fmla="*/ 2147483647 w 445"/>
                <a:gd name="T81" fmla="*/ 2147483647 h 527"/>
                <a:gd name="T82" fmla="*/ 2147483647 w 445"/>
                <a:gd name="T83" fmla="*/ 2147483647 h 527"/>
                <a:gd name="T84" fmla="*/ 2147483647 w 445"/>
                <a:gd name="T85" fmla="*/ 2147483647 h 527"/>
                <a:gd name="T86" fmla="*/ 2147483647 w 445"/>
                <a:gd name="T87" fmla="*/ 2147483647 h 527"/>
                <a:gd name="T88" fmla="*/ 2147483647 w 445"/>
                <a:gd name="T89" fmla="*/ 2147483647 h 527"/>
                <a:gd name="T90" fmla="*/ 2147483647 w 445"/>
                <a:gd name="T91" fmla="*/ 2147483647 h 527"/>
                <a:gd name="T92" fmla="*/ 2147483647 w 445"/>
                <a:gd name="T93" fmla="*/ 2147483647 h 527"/>
                <a:gd name="T94" fmla="*/ 2147483647 w 445"/>
                <a:gd name="T95" fmla="*/ 2147483647 h 527"/>
                <a:gd name="T96" fmla="*/ 2147483647 w 445"/>
                <a:gd name="T97" fmla="*/ 2147483647 h 527"/>
                <a:gd name="T98" fmla="*/ 2147483647 w 445"/>
                <a:gd name="T99" fmla="*/ 2147483647 h 527"/>
                <a:gd name="T100" fmla="*/ 2147483647 w 445"/>
                <a:gd name="T101" fmla="*/ 2147483647 h 527"/>
                <a:gd name="T102" fmla="*/ 2147483647 w 445"/>
                <a:gd name="T103" fmla="*/ 2147483647 h 527"/>
                <a:gd name="T104" fmla="*/ 2147483647 w 445"/>
                <a:gd name="T105" fmla="*/ 2147483647 h 527"/>
                <a:gd name="T106" fmla="*/ 2147483647 w 445"/>
                <a:gd name="T107" fmla="*/ 2147483647 h 527"/>
                <a:gd name="T108" fmla="*/ 2147483647 w 445"/>
                <a:gd name="T109" fmla="*/ 2147483647 h 527"/>
                <a:gd name="T110" fmla="*/ 2147483647 w 445"/>
                <a:gd name="T111" fmla="*/ 2147483647 h 527"/>
                <a:gd name="T112" fmla="*/ 2147483647 w 445"/>
                <a:gd name="T113" fmla="*/ 2147483647 h 527"/>
                <a:gd name="T114" fmla="*/ 2147483647 w 445"/>
                <a:gd name="T115" fmla="*/ 2147483647 h 527"/>
                <a:gd name="T116" fmla="*/ 2147483647 w 445"/>
                <a:gd name="T117" fmla="*/ 2147483647 h 52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527"/>
                <a:gd name="T179" fmla="*/ 445 w 445"/>
                <a:gd name="T180" fmla="*/ 527 h 52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527">
                  <a:moveTo>
                    <a:pt x="64" y="516"/>
                  </a:moveTo>
                  <a:lnTo>
                    <a:pt x="62" y="519"/>
                  </a:lnTo>
                  <a:lnTo>
                    <a:pt x="60" y="522"/>
                  </a:lnTo>
                  <a:lnTo>
                    <a:pt x="59" y="524"/>
                  </a:lnTo>
                  <a:lnTo>
                    <a:pt x="57" y="527"/>
                  </a:lnTo>
                  <a:lnTo>
                    <a:pt x="55" y="526"/>
                  </a:lnTo>
                  <a:lnTo>
                    <a:pt x="52" y="519"/>
                  </a:lnTo>
                  <a:lnTo>
                    <a:pt x="49" y="514"/>
                  </a:lnTo>
                  <a:lnTo>
                    <a:pt x="46" y="511"/>
                  </a:lnTo>
                  <a:lnTo>
                    <a:pt x="42" y="506"/>
                  </a:lnTo>
                  <a:lnTo>
                    <a:pt x="41" y="503"/>
                  </a:lnTo>
                  <a:lnTo>
                    <a:pt x="36" y="496"/>
                  </a:lnTo>
                  <a:lnTo>
                    <a:pt x="32" y="491"/>
                  </a:lnTo>
                  <a:lnTo>
                    <a:pt x="29" y="485"/>
                  </a:lnTo>
                  <a:lnTo>
                    <a:pt x="28" y="481"/>
                  </a:lnTo>
                  <a:lnTo>
                    <a:pt x="24" y="473"/>
                  </a:lnTo>
                  <a:lnTo>
                    <a:pt x="23" y="467"/>
                  </a:lnTo>
                  <a:lnTo>
                    <a:pt x="23" y="465"/>
                  </a:lnTo>
                  <a:lnTo>
                    <a:pt x="21" y="462"/>
                  </a:lnTo>
                  <a:lnTo>
                    <a:pt x="21" y="457"/>
                  </a:lnTo>
                  <a:lnTo>
                    <a:pt x="19" y="454"/>
                  </a:lnTo>
                  <a:lnTo>
                    <a:pt x="18" y="447"/>
                  </a:lnTo>
                  <a:lnTo>
                    <a:pt x="16" y="442"/>
                  </a:lnTo>
                  <a:lnTo>
                    <a:pt x="14" y="436"/>
                  </a:lnTo>
                  <a:lnTo>
                    <a:pt x="13" y="429"/>
                  </a:lnTo>
                  <a:lnTo>
                    <a:pt x="10" y="423"/>
                  </a:lnTo>
                  <a:lnTo>
                    <a:pt x="8" y="414"/>
                  </a:lnTo>
                  <a:lnTo>
                    <a:pt x="6" y="408"/>
                  </a:lnTo>
                  <a:lnTo>
                    <a:pt x="6" y="401"/>
                  </a:lnTo>
                  <a:lnTo>
                    <a:pt x="3" y="393"/>
                  </a:lnTo>
                  <a:lnTo>
                    <a:pt x="3" y="386"/>
                  </a:lnTo>
                  <a:lnTo>
                    <a:pt x="1" y="380"/>
                  </a:lnTo>
                  <a:lnTo>
                    <a:pt x="1" y="375"/>
                  </a:lnTo>
                  <a:lnTo>
                    <a:pt x="0" y="368"/>
                  </a:lnTo>
                  <a:lnTo>
                    <a:pt x="0" y="362"/>
                  </a:lnTo>
                  <a:lnTo>
                    <a:pt x="0" y="354"/>
                  </a:lnTo>
                  <a:lnTo>
                    <a:pt x="0" y="347"/>
                  </a:lnTo>
                  <a:lnTo>
                    <a:pt x="0" y="337"/>
                  </a:lnTo>
                  <a:lnTo>
                    <a:pt x="0" y="329"/>
                  </a:lnTo>
                  <a:lnTo>
                    <a:pt x="0" y="319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1" y="292"/>
                  </a:lnTo>
                  <a:lnTo>
                    <a:pt x="1" y="283"/>
                  </a:lnTo>
                  <a:lnTo>
                    <a:pt x="3" y="275"/>
                  </a:lnTo>
                  <a:lnTo>
                    <a:pt x="3" y="265"/>
                  </a:lnTo>
                  <a:lnTo>
                    <a:pt x="5" y="259"/>
                  </a:lnTo>
                  <a:lnTo>
                    <a:pt x="5" y="252"/>
                  </a:lnTo>
                  <a:lnTo>
                    <a:pt x="6" y="247"/>
                  </a:lnTo>
                  <a:lnTo>
                    <a:pt x="6" y="242"/>
                  </a:lnTo>
                  <a:lnTo>
                    <a:pt x="8" y="236"/>
                  </a:lnTo>
                  <a:lnTo>
                    <a:pt x="10" y="228"/>
                  </a:lnTo>
                  <a:lnTo>
                    <a:pt x="11" y="221"/>
                  </a:lnTo>
                  <a:lnTo>
                    <a:pt x="13" y="211"/>
                  </a:lnTo>
                  <a:lnTo>
                    <a:pt x="16" y="203"/>
                  </a:lnTo>
                  <a:lnTo>
                    <a:pt x="19" y="195"/>
                  </a:lnTo>
                  <a:lnTo>
                    <a:pt x="23" y="187"/>
                  </a:lnTo>
                  <a:lnTo>
                    <a:pt x="24" y="177"/>
                  </a:lnTo>
                  <a:lnTo>
                    <a:pt x="28" y="169"/>
                  </a:lnTo>
                  <a:lnTo>
                    <a:pt x="31" y="160"/>
                  </a:lnTo>
                  <a:lnTo>
                    <a:pt x="34" y="154"/>
                  </a:lnTo>
                  <a:lnTo>
                    <a:pt x="37" y="146"/>
                  </a:lnTo>
                  <a:lnTo>
                    <a:pt x="41" y="141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54" y="126"/>
                  </a:lnTo>
                  <a:lnTo>
                    <a:pt x="62" y="121"/>
                  </a:lnTo>
                  <a:lnTo>
                    <a:pt x="69" y="113"/>
                  </a:lnTo>
                  <a:lnTo>
                    <a:pt x="75" y="106"/>
                  </a:lnTo>
                  <a:lnTo>
                    <a:pt x="82" y="98"/>
                  </a:lnTo>
                  <a:lnTo>
                    <a:pt x="85" y="93"/>
                  </a:lnTo>
                  <a:lnTo>
                    <a:pt x="88" y="90"/>
                  </a:lnTo>
                  <a:lnTo>
                    <a:pt x="90" y="88"/>
                  </a:lnTo>
                  <a:lnTo>
                    <a:pt x="90" y="85"/>
                  </a:lnTo>
                  <a:lnTo>
                    <a:pt x="88" y="82"/>
                  </a:lnTo>
                  <a:lnTo>
                    <a:pt x="87" y="75"/>
                  </a:lnTo>
                  <a:lnTo>
                    <a:pt x="85" y="72"/>
                  </a:lnTo>
                  <a:lnTo>
                    <a:pt x="82" y="69"/>
                  </a:lnTo>
                  <a:lnTo>
                    <a:pt x="80" y="67"/>
                  </a:lnTo>
                  <a:lnTo>
                    <a:pt x="78" y="67"/>
                  </a:lnTo>
                  <a:lnTo>
                    <a:pt x="83" y="65"/>
                  </a:lnTo>
                  <a:lnTo>
                    <a:pt x="88" y="67"/>
                  </a:lnTo>
                  <a:lnTo>
                    <a:pt x="93" y="72"/>
                  </a:lnTo>
                  <a:lnTo>
                    <a:pt x="98" y="79"/>
                  </a:lnTo>
                  <a:lnTo>
                    <a:pt x="100" y="82"/>
                  </a:lnTo>
                  <a:lnTo>
                    <a:pt x="100" y="80"/>
                  </a:lnTo>
                  <a:lnTo>
                    <a:pt x="100" y="75"/>
                  </a:lnTo>
                  <a:lnTo>
                    <a:pt x="100" y="70"/>
                  </a:lnTo>
                  <a:lnTo>
                    <a:pt x="100" y="67"/>
                  </a:lnTo>
                  <a:lnTo>
                    <a:pt x="100" y="61"/>
                  </a:lnTo>
                  <a:lnTo>
                    <a:pt x="100" y="56"/>
                  </a:lnTo>
                  <a:lnTo>
                    <a:pt x="98" y="51"/>
                  </a:lnTo>
                  <a:lnTo>
                    <a:pt x="98" y="47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5" y="47"/>
                  </a:lnTo>
                  <a:lnTo>
                    <a:pt x="105" y="51"/>
                  </a:lnTo>
                  <a:lnTo>
                    <a:pt x="106" y="57"/>
                  </a:lnTo>
                  <a:lnTo>
                    <a:pt x="106" y="65"/>
                  </a:lnTo>
                  <a:lnTo>
                    <a:pt x="108" y="70"/>
                  </a:lnTo>
                  <a:lnTo>
                    <a:pt x="109" y="69"/>
                  </a:lnTo>
                  <a:lnTo>
                    <a:pt x="111" y="67"/>
                  </a:lnTo>
                  <a:lnTo>
                    <a:pt x="114" y="64"/>
                  </a:lnTo>
                  <a:lnTo>
                    <a:pt x="118" y="59"/>
                  </a:lnTo>
                  <a:lnTo>
                    <a:pt x="121" y="52"/>
                  </a:lnTo>
                  <a:lnTo>
                    <a:pt x="124" y="46"/>
                  </a:lnTo>
                  <a:lnTo>
                    <a:pt x="127" y="41"/>
                  </a:lnTo>
                  <a:lnTo>
                    <a:pt x="132" y="36"/>
                  </a:lnTo>
                  <a:lnTo>
                    <a:pt x="134" y="33"/>
                  </a:lnTo>
                  <a:lnTo>
                    <a:pt x="137" y="31"/>
                  </a:lnTo>
                  <a:lnTo>
                    <a:pt x="142" y="28"/>
                  </a:lnTo>
                  <a:lnTo>
                    <a:pt x="145" y="28"/>
                  </a:lnTo>
                  <a:lnTo>
                    <a:pt x="150" y="25"/>
                  </a:lnTo>
                  <a:lnTo>
                    <a:pt x="155" y="23"/>
                  </a:lnTo>
                  <a:lnTo>
                    <a:pt x="162" y="20"/>
                  </a:lnTo>
                  <a:lnTo>
                    <a:pt x="167" y="18"/>
                  </a:lnTo>
                  <a:lnTo>
                    <a:pt x="173" y="16"/>
                  </a:lnTo>
                  <a:lnTo>
                    <a:pt x="180" y="15"/>
                  </a:lnTo>
                  <a:lnTo>
                    <a:pt x="185" y="13"/>
                  </a:lnTo>
                  <a:lnTo>
                    <a:pt x="191" y="11"/>
                  </a:lnTo>
                  <a:lnTo>
                    <a:pt x="198" y="10"/>
                  </a:lnTo>
                  <a:lnTo>
                    <a:pt x="204" y="10"/>
                  </a:lnTo>
                  <a:lnTo>
                    <a:pt x="211" y="8"/>
                  </a:lnTo>
                  <a:lnTo>
                    <a:pt x="218" y="8"/>
                  </a:lnTo>
                  <a:lnTo>
                    <a:pt x="221" y="7"/>
                  </a:lnTo>
                  <a:lnTo>
                    <a:pt x="227" y="7"/>
                  </a:lnTo>
                  <a:lnTo>
                    <a:pt x="234" y="7"/>
                  </a:lnTo>
                  <a:lnTo>
                    <a:pt x="240" y="7"/>
                  </a:lnTo>
                  <a:lnTo>
                    <a:pt x="247" y="3"/>
                  </a:lnTo>
                  <a:lnTo>
                    <a:pt x="254" y="3"/>
                  </a:lnTo>
                  <a:lnTo>
                    <a:pt x="260" y="3"/>
                  </a:lnTo>
                  <a:lnTo>
                    <a:pt x="267" y="3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8" y="0"/>
                  </a:lnTo>
                  <a:lnTo>
                    <a:pt x="295" y="0"/>
                  </a:lnTo>
                  <a:lnTo>
                    <a:pt x="301" y="0"/>
                  </a:lnTo>
                  <a:lnTo>
                    <a:pt x="309" y="0"/>
                  </a:lnTo>
                  <a:lnTo>
                    <a:pt x="316" y="0"/>
                  </a:lnTo>
                  <a:lnTo>
                    <a:pt x="324" y="2"/>
                  </a:lnTo>
                  <a:lnTo>
                    <a:pt x="331" y="2"/>
                  </a:lnTo>
                  <a:lnTo>
                    <a:pt x="339" y="3"/>
                  </a:lnTo>
                  <a:lnTo>
                    <a:pt x="349" y="5"/>
                  </a:lnTo>
                  <a:lnTo>
                    <a:pt x="357" y="8"/>
                  </a:lnTo>
                  <a:lnTo>
                    <a:pt x="367" y="11"/>
                  </a:lnTo>
                  <a:lnTo>
                    <a:pt x="376" y="15"/>
                  </a:lnTo>
                  <a:lnTo>
                    <a:pt x="386" y="18"/>
                  </a:lnTo>
                  <a:lnTo>
                    <a:pt x="396" y="23"/>
                  </a:lnTo>
                  <a:lnTo>
                    <a:pt x="404" y="26"/>
                  </a:lnTo>
                  <a:lnTo>
                    <a:pt x="412" y="29"/>
                  </a:lnTo>
                  <a:lnTo>
                    <a:pt x="419" y="33"/>
                  </a:lnTo>
                  <a:lnTo>
                    <a:pt x="427" y="38"/>
                  </a:lnTo>
                  <a:lnTo>
                    <a:pt x="434" y="39"/>
                  </a:lnTo>
                  <a:lnTo>
                    <a:pt x="439" y="43"/>
                  </a:lnTo>
                  <a:lnTo>
                    <a:pt x="442" y="44"/>
                  </a:lnTo>
                  <a:lnTo>
                    <a:pt x="445" y="46"/>
                  </a:lnTo>
                  <a:lnTo>
                    <a:pt x="437" y="51"/>
                  </a:lnTo>
                  <a:lnTo>
                    <a:pt x="435" y="49"/>
                  </a:lnTo>
                  <a:lnTo>
                    <a:pt x="430" y="46"/>
                  </a:lnTo>
                  <a:lnTo>
                    <a:pt x="426" y="44"/>
                  </a:lnTo>
                  <a:lnTo>
                    <a:pt x="421" y="43"/>
                  </a:lnTo>
                  <a:lnTo>
                    <a:pt x="416" y="39"/>
                  </a:lnTo>
                  <a:lnTo>
                    <a:pt x="411" y="38"/>
                  </a:lnTo>
                  <a:lnTo>
                    <a:pt x="404" y="34"/>
                  </a:lnTo>
                  <a:lnTo>
                    <a:pt x="399" y="33"/>
                  </a:lnTo>
                  <a:lnTo>
                    <a:pt x="394" y="29"/>
                  </a:lnTo>
                  <a:lnTo>
                    <a:pt x="390" y="28"/>
                  </a:lnTo>
                  <a:lnTo>
                    <a:pt x="383" y="25"/>
                  </a:lnTo>
                  <a:lnTo>
                    <a:pt x="378" y="23"/>
                  </a:lnTo>
                  <a:lnTo>
                    <a:pt x="375" y="21"/>
                  </a:lnTo>
                  <a:lnTo>
                    <a:pt x="372" y="21"/>
                  </a:lnTo>
                  <a:lnTo>
                    <a:pt x="367" y="20"/>
                  </a:lnTo>
                  <a:lnTo>
                    <a:pt x="362" y="18"/>
                  </a:lnTo>
                  <a:lnTo>
                    <a:pt x="357" y="16"/>
                  </a:lnTo>
                  <a:lnTo>
                    <a:pt x="352" y="16"/>
                  </a:lnTo>
                  <a:lnTo>
                    <a:pt x="347" y="15"/>
                  </a:lnTo>
                  <a:lnTo>
                    <a:pt x="340" y="13"/>
                  </a:lnTo>
                  <a:lnTo>
                    <a:pt x="335" y="11"/>
                  </a:lnTo>
                  <a:lnTo>
                    <a:pt x="331" y="11"/>
                  </a:lnTo>
                  <a:lnTo>
                    <a:pt x="324" y="10"/>
                  </a:lnTo>
                  <a:lnTo>
                    <a:pt x="319" y="8"/>
                  </a:lnTo>
                  <a:lnTo>
                    <a:pt x="314" y="8"/>
                  </a:lnTo>
                  <a:lnTo>
                    <a:pt x="308" y="7"/>
                  </a:lnTo>
                  <a:lnTo>
                    <a:pt x="303" y="7"/>
                  </a:lnTo>
                  <a:lnTo>
                    <a:pt x="298" y="7"/>
                  </a:lnTo>
                  <a:lnTo>
                    <a:pt x="293" y="7"/>
                  </a:lnTo>
                  <a:lnTo>
                    <a:pt x="288" y="7"/>
                  </a:lnTo>
                  <a:lnTo>
                    <a:pt x="283" y="7"/>
                  </a:lnTo>
                  <a:lnTo>
                    <a:pt x="277" y="7"/>
                  </a:lnTo>
                  <a:lnTo>
                    <a:pt x="268" y="7"/>
                  </a:lnTo>
                  <a:lnTo>
                    <a:pt x="260" y="8"/>
                  </a:lnTo>
                  <a:lnTo>
                    <a:pt x="252" y="8"/>
                  </a:lnTo>
                  <a:lnTo>
                    <a:pt x="242" y="10"/>
                  </a:lnTo>
                  <a:lnTo>
                    <a:pt x="234" y="10"/>
                  </a:lnTo>
                  <a:lnTo>
                    <a:pt x="224" y="13"/>
                  </a:lnTo>
                  <a:lnTo>
                    <a:pt x="214" y="15"/>
                  </a:lnTo>
                  <a:lnTo>
                    <a:pt x="204" y="16"/>
                  </a:lnTo>
                  <a:lnTo>
                    <a:pt x="196" y="18"/>
                  </a:lnTo>
                  <a:lnTo>
                    <a:pt x="186" y="20"/>
                  </a:lnTo>
                  <a:lnTo>
                    <a:pt x="178" y="23"/>
                  </a:lnTo>
                  <a:lnTo>
                    <a:pt x="172" y="25"/>
                  </a:lnTo>
                  <a:lnTo>
                    <a:pt x="163" y="28"/>
                  </a:lnTo>
                  <a:lnTo>
                    <a:pt x="160" y="29"/>
                  </a:lnTo>
                  <a:lnTo>
                    <a:pt x="154" y="31"/>
                  </a:lnTo>
                  <a:lnTo>
                    <a:pt x="149" y="34"/>
                  </a:lnTo>
                  <a:lnTo>
                    <a:pt x="144" y="36"/>
                  </a:lnTo>
                  <a:lnTo>
                    <a:pt x="141" y="41"/>
                  </a:lnTo>
                  <a:lnTo>
                    <a:pt x="136" y="44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19" y="65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6" y="85"/>
                  </a:lnTo>
                  <a:lnTo>
                    <a:pt x="106" y="88"/>
                  </a:lnTo>
                  <a:lnTo>
                    <a:pt x="105" y="90"/>
                  </a:lnTo>
                  <a:lnTo>
                    <a:pt x="103" y="90"/>
                  </a:lnTo>
                  <a:lnTo>
                    <a:pt x="100" y="90"/>
                  </a:lnTo>
                  <a:lnTo>
                    <a:pt x="100" y="92"/>
                  </a:lnTo>
                  <a:lnTo>
                    <a:pt x="98" y="95"/>
                  </a:lnTo>
                  <a:lnTo>
                    <a:pt x="98" y="97"/>
                  </a:lnTo>
                  <a:lnTo>
                    <a:pt x="96" y="97"/>
                  </a:lnTo>
                  <a:lnTo>
                    <a:pt x="95" y="100"/>
                  </a:lnTo>
                  <a:lnTo>
                    <a:pt x="91" y="103"/>
                  </a:lnTo>
                  <a:lnTo>
                    <a:pt x="87" y="106"/>
                  </a:lnTo>
                  <a:lnTo>
                    <a:pt x="82" y="111"/>
                  </a:lnTo>
                  <a:lnTo>
                    <a:pt x="77" y="118"/>
                  </a:lnTo>
                  <a:lnTo>
                    <a:pt x="72" y="124"/>
                  </a:lnTo>
                  <a:lnTo>
                    <a:pt x="67" y="129"/>
                  </a:lnTo>
                  <a:lnTo>
                    <a:pt x="64" y="133"/>
                  </a:lnTo>
                  <a:lnTo>
                    <a:pt x="60" y="138"/>
                  </a:lnTo>
                  <a:lnTo>
                    <a:pt x="57" y="142"/>
                  </a:lnTo>
                  <a:lnTo>
                    <a:pt x="54" y="149"/>
                  </a:lnTo>
                  <a:lnTo>
                    <a:pt x="49" y="156"/>
                  </a:lnTo>
                  <a:lnTo>
                    <a:pt x="46" y="162"/>
                  </a:lnTo>
                  <a:lnTo>
                    <a:pt x="42" y="169"/>
                  </a:lnTo>
                  <a:lnTo>
                    <a:pt x="39" y="177"/>
                  </a:lnTo>
                  <a:lnTo>
                    <a:pt x="34" y="183"/>
                  </a:lnTo>
                  <a:lnTo>
                    <a:pt x="31" y="190"/>
                  </a:lnTo>
                  <a:lnTo>
                    <a:pt x="28" y="197"/>
                  </a:lnTo>
                  <a:lnTo>
                    <a:pt x="24" y="203"/>
                  </a:lnTo>
                  <a:lnTo>
                    <a:pt x="21" y="208"/>
                  </a:lnTo>
                  <a:lnTo>
                    <a:pt x="19" y="213"/>
                  </a:lnTo>
                  <a:lnTo>
                    <a:pt x="18" y="216"/>
                  </a:lnTo>
                  <a:lnTo>
                    <a:pt x="16" y="219"/>
                  </a:lnTo>
                  <a:lnTo>
                    <a:pt x="14" y="221"/>
                  </a:lnTo>
                  <a:lnTo>
                    <a:pt x="14" y="226"/>
                  </a:lnTo>
                  <a:lnTo>
                    <a:pt x="13" y="233"/>
                  </a:lnTo>
                  <a:lnTo>
                    <a:pt x="11" y="242"/>
                  </a:lnTo>
                  <a:lnTo>
                    <a:pt x="10" y="251"/>
                  </a:lnTo>
                  <a:lnTo>
                    <a:pt x="10" y="262"/>
                  </a:lnTo>
                  <a:lnTo>
                    <a:pt x="8" y="273"/>
                  </a:lnTo>
                  <a:lnTo>
                    <a:pt x="8" y="287"/>
                  </a:lnTo>
                  <a:lnTo>
                    <a:pt x="8" y="298"/>
                  </a:lnTo>
                  <a:lnTo>
                    <a:pt x="6" y="310"/>
                  </a:lnTo>
                  <a:lnTo>
                    <a:pt x="6" y="321"/>
                  </a:lnTo>
                  <a:lnTo>
                    <a:pt x="6" y="332"/>
                  </a:lnTo>
                  <a:lnTo>
                    <a:pt x="6" y="341"/>
                  </a:lnTo>
                  <a:lnTo>
                    <a:pt x="6" y="349"/>
                  </a:lnTo>
                  <a:lnTo>
                    <a:pt x="6" y="357"/>
                  </a:lnTo>
                  <a:lnTo>
                    <a:pt x="6" y="362"/>
                  </a:lnTo>
                  <a:lnTo>
                    <a:pt x="6" y="365"/>
                  </a:lnTo>
                  <a:lnTo>
                    <a:pt x="6" y="370"/>
                  </a:lnTo>
                  <a:lnTo>
                    <a:pt x="8" y="375"/>
                  </a:lnTo>
                  <a:lnTo>
                    <a:pt x="8" y="382"/>
                  </a:lnTo>
                  <a:lnTo>
                    <a:pt x="10" y="388"/>
                  </a:lnTo>
                  <a:lnTo>
                    <a:pt x="11" y="395"/>
                  </a:lnTo>
                  <a:lnTo>
                    <a:pt x="13" y="401"/>
                  </a:lnTo>
                  <a:lnTo>
                    <a:pt x="14" y="408"/>
                  </a:lnTo>
                  <a:lnTo>
                    <a:pt x="16" y="414"/>
                  </a:lnTo>
                  <a:lnTo>
                    <a:pt x="18" y="421"/>
                  </a:lnTo>
                  <a:lnTo>
                    <a:pt x="19" y="427"/>
                  </a:lnTo>
                  <a:lnTo>
                    <a:pt x="21" y="434"/>
                  </a:lnTo>
                  <a:lnTo>
                    <a:pt x="23" y="439"/>
                  </a:lnTo>
                  <a:lnTo>
                    <a:pt x="24" y="444"/>
                  </a:lnTo>
                  <a:lnTo>
                    <a:pt x="26" y="449"/>
                  </a:lnTo>
                  <a:lnTo>
                    <a:pt x="28" y="452"/>
                  </a:lnTo>
                  <a:lnTo>
                    <a:pt x="28" y="455"/>
                  </a:lnTo>
                  <a:lnTo>
                    <a:pt x="29" y="459"/>
                  </a:lnTo>
                  <a:lnTo>
                    <a:pt x="31" y="463"/>
                  </a:lnTo>
                  <a:lnTo>
                    <a:pt x="34" y="467"/>
                  </a:lnTo>
                  <a:lnTo>
                    <a:pt x="37" y="473"/>
                  </a:lnTo>
                  <a:lnTo>
                    <a:pt x="41" y="478"/>
                  </a:lnTo>
                  <a:lnTo>
                    <a:pt x="44" y="485"/>
                  </a:lnTo>
                  <a:lnTo>
                    <a:pt x="47" y="490"/>
                  </a:lnTo>
                  <a:lnTo>
                    <a:pt x="50" y="496"/>
                  </a:lnTo>
                  <a:lnTo>
                    <a:pt x="54" y="501"/>
                  </a:lnTo>
                  <a:lnTo>
                    <a:pt x="57" y="506"/>
                  </a:lnTo>
                  <a:lnTo>
                    <a:pt x="59" y="509"/>
                  </a:lnTo>
                  <a:lnTo>
                    <a:pt x="62" y="513"/>
                  </a:lnTo>
                  <a:lnTo>
                    <a:pt x="62" y="514"/>
                  </a:lnTo>
                  <a:lnTo>
                    <a:pt x="64" y="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7" name="Freeform 145">
              <a:extLst>
                <a:ext uri="{FF2B5EF4-FFF2-40B4-BE49-F238E27FC236}">
                  <a16:creationId xmlns:a16="http://schemas.microsoft.com/office/drawing/2014/main" id="{BCEB355D-4471-BF54-BAB8-1250BD6C2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713" y="3167063"/>
              <a:ext cx="509588" cy="714375"/>
            </a:xfrm>
            <a:custGeom>
              <a:avLst/>
              <a:gdLst>
                <a:gd name="T0" fmla="*/ 2147483647 w 321"/>
                <a:gd name="T1" fmla="*/ 2147483647 h 450"/>
                <a:gd name="T2" fmla="*/ 2147483647 w 321"/>
                <a:gd name="T3" fmla="*/ 2147483647 h 450"/>
                <a:gd name="T4" fmla="*/ 2147483647 w 321"/>
                <a:gd name="T5" fmla="*/ 2147483647 h 450"/>
                <a:gd name="T6" fmla="*/ 2147483647 w 321"/>
                <a:gd name="T7" fmla="*/ 2147483647 h 450"/>
                <a:gd name="T8" fmla="*/ 2147483647 w 321"/>
                <a:gd name="T9" fmla="*/ 2147483647 h 450"/>
                <a:gd name="T10" fmla="*/ 2147483647 w 321"/>
                <a:gd name="T11" fmla="*/ 2147483647 h 450"/>
                <a:gd name="T12" fmla="*/ 2147483647 w 321"/>
                <a:gd name="T13" fmla="*/ 2147483647 h 450"/>
                <a:gd name="T14" fmla="*/ 2147483647 w 321"/>
                <a:gd name="T15" fmla="*/ 2147483647 h 450"/>
                <a:gd name="T16" fmla="*/ 2147483647 w 321"/>
                <a:gd name="T17" fmla="*/ 2147483647 h 450"/>
                <a:gd name="T18" fmla="*/ 2147483647 w 321"/>
                <a:gd name="T19" fmla="*/ 2147483647 h 450"/>
                <a:gd name="T20" fmla="*/ 2147483647 w 321"/>
                <a:gd name="T21" fmla="*/ 2147483647 h 450"/>
                <a:gd name="T22" fmla="*/ 2147483647 w 321"/>
                <a:gd name="T23" fmla="*/ 2147483647 h 450"/>
                <a:gd name="T24" fmla="*/ 2147483647 w 321"/>
                <a:gd name="T25" fmla="*/ 2147483647 h 450"/>
                <a:gd name="T26" fmla="*/ 2147483647 w 321"/>
                <a:gd name="T27" fmla="*/ 2147483647 h 450"/>
                <a:gd name="T28" fmla="*/ 2147483647 w 321"/>
                <a:gd name="T29" fmla="*/ 2147483647 h 450"/>
                <a:gd name="T30" fmla="*/ 2147483647 w 321"/>
                <a:gd name="T31" fmla="*/ 2147483647 h 450"/>
                <a:gd name="T32" fmla="*/ 2147483647 w 321"/>
                <a:gd name="T33" fmla="*/ 2147483647 h 450"/>
                <a:gd name="T34" fmla="*/ 2147483647 w 321"/>
                <a:gd name="T35" fmla="*/ 2147483647 h 450"/>
                <a:gd name="T36" fmla="*/ 2147483647 w 321"/>
                <a:gd name="T37" fmla="*/ 2147483647 h 450"/>
                <a:gd name="T38" fmla="*/ 2147483647 w 321"/>
                <a:gd name="T39" fmla="*/ 2147483647 h 450"/>
                <a:gd name="T40" fmla="*/ 2147483647 w 321"/>
                <a:gd name="T41" fmla="*/ 2147483647 h 450"/>
                <a:gd name="T42" fmla="*/ 2147483647 w 321"/>
                <a:gd name="T43" fmla="*/ 2147483647 h 450"/>
                <a:gd name="T44" fmla="*/ 2147483647 w 321"/>
                <a:gd name="T45" fmla="*/ 2147483647 h 450"/>
                <a:gd name="T46" fmla="*/ 2147483647 w 321"/>
                <a:gd name="T47" fmla="*/ 2147483647 h 450"/>
                <a:gd name="T48" fmla="*/ 2147483647 w 321"/>
                <a:gd name="T49" fmla="*/ 2147483647 h 450"/>
                <a:gd name="T50" fmla="*/ 2147483647 w 321"/>
                <a:gd name="T51" fmla="*/ 2147483647 h 450"/>
                <a:gd name="T52" fmla="*/ 2147483647 w 321"/>
                <a:gd name="T53" fmla="*/ 2147483647 h 450"/>
                <a:gd name="T54" fmla="*/ 2147483647 w 321"/>
                <a:gd name="T55" fmla="*/ 2147483647 h 450"/>
                <a:gd name="T56" fmla="*/ 2147483647 w 321"/>
                <a:gd name="T57" fmla="*/ 2147483647 h 450"/>
                <a:gd name="T58" fmla="*/ 2147483647 w 321"/>
                <a:gd name="T59" fmla="*/ 2147483647 h 450"/>
                <a:gd name="T60" fmla="*/ 2147483647 w 321"/>
                <a:gd name="T61" fmla="*/ 2147483647 h 450"/>
                <a:gd name="T62" fmla="*/ 2147483647 w 321"/>
                <a:gd name="T63" fmla="*/ 2147483647 h 450"/>
                <a:gd name="T64" fmla="*/ 2147483647 w 321"/>
                <a:gd name="T65" fmla="*/ 2147483647 h 450"/>
                <a:gd name="T66" fmla="*/ 2147483647 w 321"/>
                <a:gd name="T67" fmla="*/ 2147483647 h 450"/>
                <a:gd name="T68" fmla="*/ 2147483647 w 321"/>
                <a:gd name="T69" fmla="*/ 2147483647 h 450"/>
                <a:gd name="T70" fmla="*/ 2147483647 w 321"/>
                <a:gd name="T71" fmla="*/ 2147483647 h 450"/>
                <a:gd name="T72" fmla="*/ 2147483647 w 321"/>
                <a:gd name="T73" fmla="*/ 2147483647 h 450"/>
                <a:gd name="T74" fmla="*/ 2147483647 w 321"/>
                <a:gd name="T75" fmla="*/ 2147483647 h 450"/>
                <a:gd name="T76" fmla="*/ 2147483647 w 321"/>
                <a:gd name="T77" fmla="*/ 2147483647 h 450"/>
                <a:gd name="T78" fmla="*/ 2147483647 w 321"/>
                <a:gd name="T79" fmla="*/ 2147483647 h 450"/>
                <a:gd name="T80" fmla="*/ 2147483647 w 321"/>
                <a:gd name="T81" fmla="*/ 2147483647 h 450"/>
                <a:gd name="T82" fmla="*/ 2147483647 w 321"/>
                <a:gd name="T83" fmla="*/ 2147483647 h 450"/>
                <a:gd name="T84" fmla="*/ 2147483647 w 321"/>
                <a:gd name="T85" fmla="*/ 2147483647 h 450"/>
                <a:gd name="T86" fmla="*/ 2147483647 w 321"/>
                <a:gd name="T87" fmla="*/ 2147483647 h 450"/>
                <a:gd name="T88" fmla="*/ 2147483647 w 321"/>
                <a:gd name="T89" fmla="*/ 2147483647 h 450"/>
                <a:gd name="T90" fmla="*/ 2147483647 w 321"/>
                <a:gd name="T91" fmla="*/ 2147483647 h 450"/>
                <a:gd name="T92" fmla="*/ 2147483647 w 321"/>
                <a:gd name="T93" fmla="*/ 2147483647 h 450"/>
                <a:gd name="T94" fmla="*/ 2147483647 w 321"/>
                <a:gd name="T95" fmla="*/ 2147483647 h 450"/>
                <a:gd name="T96" fmla="*/ 2147483647 w 321"/>
                <a:gd name="T97" fmla="*/ 2147483647 h 450"/>
                <a:gd name="T98" fmla="*/ 2147483647 w 321"/>
                <a:gd name="T99" fmla="*/ 2147483647 h 450"/>
                <a:gd name="T100" fmla="*/ 2147483647 w 321"/>
                <a:gd name="T101" fmla="*/ 2147483647 h 450"/>
                <a:gd name="T102" fmla="*/ 2147483647 w 321"/>
                <a:gd name="T103" fmla="*/ 2147483647 h 450"/>
                <a:gd name="T104" fmla="*/ 2147483647 w 321"/>
                <a:gd name="T105" fmla="*/ 2147483647 h 450"/>
                <a:gd name="T106" fmla="*/ 2147483647 w 321"/>
                <a:gd name="T107" fmla="*/ 2147483647 h 450"/>
                <a:gd name="T108" fmla="*/ 2147483647 w 321"/>
                <a:gd name="T109" fmla="*/ 2147483647 h 450"/>
                <a:gd name="T110" fmla="*/ 2147483647 w 321"/>
                <a:gd name="T111" fmla="*/ 2147483647 h 450"/>
                <a:gd name="T112" fmla="*/ 2147483647 w 321"/>
                <a:gd name="T113" fmla="*/ 2147483647 h 450"/>
                <a:gd name="T114" fmla="*/ 2147483647 w 321"/>
                <a:gd name="T115" fmla="*/ 2147483647 h 450"/>
                <a:gd name="T116" fmla="*/ 2147483647 w 321"/>
                <a:gd name="T117" fmla="*/ 2147483647 h 4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1"/>
                <a:gd name="T178" fmla="*/ 0 h 450"/>
                <a:gd name="T179" fmla="*/ 321 w 321"/>
                <a:gd name="T180" fmla="*/ 450 h 4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1" h="450">
                  <a:moveTo>
                    <a:pt x="307" y="13"/>
                  </a:moveTo>
                  <a:lnTo>
                    <a:pt x="305" y="16"/>
                  </a:lnTo>
                  <a:lnTo>
                    <a:pt x="303" y="24"/>
                  </a:lnTo>
                  <a:lnTo>
                    <a:pt x="303" y="28"/>
                  </a:lnTo>
                  <a:lnTo>
                    <a:pt x="303" y="33"/>
                  </a:lnTo>
                  <a:lnTo>
                    <a:pt x="305" y="38"/>
                  </a:lnTo>
                  <a:lnTo>
                    <a:pt x="307" y="42"/>
                  </a:lnTo>
                  <a:lnTo>
                    <a:pt x="308" y="49"/>
                  </a:lnTo>
                  <a:lnTo>
                    <a:pt x="310" y="56"/>
                  </a:lnTo>
                  <a:lnTo>
                    <a:pt x="308" y="60"/>
                  </a:lnTo>
                  <a:lnTo>
                    <a:pt x="307" y="62"/>
                  </a:lnTo>
                  <a:lnTo>
                    <a:pt x="302" y="64"/>
                  </a:lnTo>
                  <a:lnTo>
                    <a:pt x="294" y="64"/>
                  </a:lnTo>
                  <a:lnTo>
                    <a:pt x="287" y="64"/>
                  </a:lnTo>
                  <a:lnTo>
                    <a:pt x="285" y="67"/>
                  </a:lnTo>
                  <a:lnTo>
                    <a:pt x="285" y="69"/>
                  </a:lnTo>
                  <a:lnTo>
                    <a:pt x="289" y="74"/>
                  </a:lnTo>
                  <a:lnTo>
                    <a:pt x="294" y="78"/>
                  </a:lnTo>
                  <a:lnTo>
                    <a:pt x="300" y="83"/>
                  </a:lnTo>
                  <a:lnTo>
                    <a:pt x="307" y="88"/>
                  </a:lnTo>
                  <a:lnTo>
                    <a:pt x="313" y="95"/>
                  </a:lnTo>
                  <a:lnTo>
                    <a:pt x="317" y="100"/>
                  </a:lnTo>
                  <a:lnTo>
                    <a:pt x="321" y="103"/>
                  </a:lnTo>
                  <a:lnTo>
                    <a:pt x="321" y="106"/>
                  </a:lnTo>
                  <a:lnTo>
                    <a:pt x="321" y="111"/>
                  </a:lnTo>
                  <a:lnTo>
                    <a:pt x="320" y="116"/>
                  </a:lnTo>
                  <a:lnTo>
                    <a:pt x="320" y="121"/>
                  </a:lnTo>
                  <a:lnTo>
                    <a:pt x="317" y="124"/>
                  </a:lnTo>
                  <a:lnTo>
                    <a:pt x="315" y="129"/>
                  </a:lnTo>
                  <a:lnTo>
                    <a:pt x="312" y="131"/>
                  </a:lnTo>
                  <a:lnTo>
                    <a:pt x="308" y="132"/>
                  </a:lnTo>
                  <a:lnTo>
                    <a:pt x="305" y="131"/>
                  </a:lnTo>
                  <a:lnTo>
                    <a:pt x="300" y="128"/>
                  </a:lnTo>
                  <a:lnTo>
                    <a:pt x="294" y="123"/>
                  </a:lnTo>
                  <a:lnTo>
                    <a:pt x="287" y="118"/>
                  </a:lnTo>
                  <a:lnTo>
                    <a:pt x="281" y="113"/>
                  </a:lnTo>
                  <a:lnTo>
                    <a:pt x="274" y="108"/>
                  </a:lnTo>
                  <a:lnTo>
                    <a:pt x="269" y="105"/>
                  </a:lnTo>
                  <a:lnTo>
                    <a:pt x="267" y="105"/>
                  </a:lnTo>
                  <a:lnTo>
                    <a:pt x="266" y="106"/>
                  </a:lnTo>
                  <a:lnTo>
                    <a:pt x="267" y="111"/>
                  </a:lnTo>
                  <a:lnTo>
                    <a:pt x="269" y="116"/>
                  </a:lnTo>
                  <a:lnTo>
                    <a:pt x="271" y="119"/>
                  </a:lnTo>
                  <a:lnTo>
                    <a:pt x="272" y="121"/>
                  </a:lnTo>
                  <a:lnTo>
                    <a:pt x="276" y="126"/>
                  </a:lnTo>
                  <a:lnTo>
                    <a:pt x="279" y="131"/>
                  </a:lnTo>
                  <a:lnTo>
                    <a:pt x="282" y="137"/>
                  </a:lnTo>
                  <a:lnTo>
                    <a:pt x="285" y="141"/>
                  </a:lnTo>
                  <a:lnTo>
                    <a:pt x="287" y="146"/>
                  </a:lnTo>
                  <a:lnTo>
                    <a:pt x="289" y="151"/>
                  </a:lnTo>
                  <a:lnTo>
                    <a:pt x="290" y="154"/>
                  </a:lnTo>
                  <a:lnTo>
                    <a:pt x="285" y="157"/>
                  </a:lnTo>
                  <a:lnTo>
                    <a:pt x="281" y="159"/>
                  </a:lnTo>
                  <a:lnTo>
                    <a:pt x="276" y="159"/>
                  </a:lnTo>
                  <a:lnTo>
                    <a:pt x="272" y="155"/>
                  </a:lnTo>
                  <a:lnTo>
                    <a:pt x="266" y="151"/>
                  </a:lnTo>
                  <a:lnTo>
                    <a:pt x="259" y="146"/>
                  </a:lnTo>
                  <a:lnTo>
                    <a:pt x="253" y="141"/>
                  </a:lnTo>
                  <a:lnTo>
                    <a:pt x="248" y="137"/>
                  </a:lnTo>
                  <a:lnTo>
                    <a:pt x="245" y="136"/>
                  </a:lnTo>
                  <a:lnTo>
                    <a:pt x="243" y="136"/>
                  </a:lnTo>
                  <a:lnTo>
                    <a:pt x="243" y="137"/>
                  </a:lnTo>
                  <a:lnTo>
                    <a:pt x="245" y="141"/>
                  </a:lnTo>
                  <a:lnTo>
                    <a:pt x="248" y="144"/>
                  </a:lnTo>
                  <a:lnTo>
                    <a:pt x="251" y="149"/>
                  </a:lnTo>
                  <a:lnTo>
                    <a:pt x="253" y="154"/>
                  </a:lnTo>
                  <a:lnTo>
                    <a:pt x="256" y="159"/>
                  </a:lnTo>
                  <a:lnTo>
                    <a:pt x="258" y="162"/>
                  </a:lnTo>
                  <a:lnTo>
                    <a:pt x="258" y="165"/>
                  </a:lnTo>
                  <a:lnTo>
                    <a:pt x="253" y="169"/>
                  </a:lnTo>
                  <a:lnTo>
                    <a:pt x="248" y="172"/>
                  </a:lnTo>
                  <a:lnTo>
                    <a:pt x="245" y="172"/>
                  </a:lnTo>
                  <a:lnTo>
                    <a:pt x="241" y="172"/>
                  </a:lnTo>
                  <a:lnTo>
                    <a:pt x="238" y="169"/>
                  </a:lnTo>
                  <a:lnTo>
                    <a:pt x="235" y="164"/>
                  </a:lnTo>
                  <a:lnTo>
                    <a:pt x="230" y="159"/>
                  </a:lnTo>
                  <a:lnTo>
                    <a:pt x="226" y="154"/>
                  </a:lnTo>
                  <a:lnTo>
                    <a:pt x="222" y="147"/>
                  </a:lnTo>
                  <a:lnTo>
                    <a:pt x="218" y="142"/>
                  </a:lnTo>
                  <a:lnTo>
                    <a:pt x="213" y="139"/>
                  </a:lnTo>
                  <a:lnTo>
                    <a:pt x="212" y="139"/>
                  </a:lnTo>
                  <a:lnTo>
                    <a:pt x="208" y="139"/>
                  </a:lnTo>
                  <a:lnTo>
                    <a:pt x="208" y="146"/>
                  </a:lnTo>
                  <a:lnTo>
                    <a:pt x="207" y="149"/>
                  </a:lnTo>
                  <a:lnTo>
                    <a:pt x="207" y="152"/>
                  </a:lnTo>
                  <a:lnTo>
                    <a:pt x="207" y="157"/>
                  </a:lnTo>
                  <a:lnTo>
                    <a:pt x="207" y="159"/>
                  </a:lnTo>
                  <a:lnTo>
                    <a:pt x="208" y="164"/>
                  </a:lnTo>
                  <a:lnTo>
                    <a:pt x="208" y="170"/>
                  </a:lnTo>
                  <a:lnTo>
                    <a:pt x="208" y="177"/>
                  </a:lnTo>
                  <a:lnTo>
                    <a:pt x="208" y="182"/>
                  </a:lnTo>
                  <a:lnTo>
                    <a:pt x="205" y="183"/>
                  </a:lnTo>
                  <a:lnTo>
                    <a:pt x="202" y="185"/>
                  </a:lnTo>
                  <a:lnTo>
                    <a:pt x="199" y="183"/>
                  </a:lnTo>
                  <a:lnTo>
                    <a:pt x="195" y="180"/>
                  </a:lnTo>
                  <a:lnTo>
                    <a:pt x="194" y="177"/>
                  </a:lnTo>
                  <a:lnTo>
                    <a:pt x="190" y="172"/>
                  </a:lnTo>
                  <a:lnTo>
                    <a:pt x="189" y="164"/>
                  </a:lnTo>
                  <a:lnTo>
                    <a:pt x="187" y="155"/>
                  </a:lnTo>
                  <a:lnTo>
                    <a:pt x="186" y="151"/>
                  </a:lnTo>
                  <a:lnTo>
                    <a:pt x="186" y="146"/>
                  </a:lnTo>
                  <a:lnTo>
                    <a:pt x="184" y="141"/>
                  </a:lnTo>
                  <a:lnTo>
                    <a:pt x="182" y="137"/>
                  </a:lnTo>
                  <a:lnTo>
                    <a:pt x="181" y="132"/>
                  </a:lnTo>
                  <a:lnTo>
                    <a:pt x="181" y="129"/>
                  </a:lnTo>
                  <a:lnTo>
                    <a:pt x="179" y="124"/>
                  </a:lnTo>
                  <a:lnTo>
                    <a:pt x="179" y="123"/>
                  </a:lnTo>
                  <a:lnTo>
                    <a:pt x="176" y="116"/>
                  </a:lnTo>
                  <a:lnTo>
                    <a:pt x="171" y="111"/>
                  </a:lnTo>
                  <a:lnTo>
                    <a:pt x="164" y="105"/>
                  </a:lnTo>
                  <a:lnTo>
                    <a:pt x="158" y="100"/>
                  </a:lnTo>
                  <a:lnTo>
                    <a:pt x="151" y="95"/>
                  </a:lnTo>
                  <a:lnTo>
                    <a:pt x="145" y="88"/>
                  </a:lnTo>
                  <a:lnTo>
                    <a:pt x="138" y="83"/>
                  </a:lnTo>
                  <a:lnTo>
                    <a:pt x="135" y="80"/>
                  </a:lnTo>
                  <a:lnTo>
                    <a:pt x="130" y="77"/>
                  </a:lnTo>
                  <a:lnTo>
                    <a:pt x="125" y="74"/>
                  </a:lnTo>
                  <a:lnTo>
                    <a:pt x="118" y="70"/>
                  </a:lnTo>
                  <a:lnTo>
                    <a:pt x="112" y="69"/>
                  </a:lnTo>
                  <a:lnTo>
                    <a:pt x="105" y="69"/>
                  </a:lnTo>
                  <a:lnTo>
                    <a:pt x="100" y="69"/>
                  </a:lnTo>
                  <a:lnTo>
                    <a:pt x="95" y="70"/>
                  </a:lnTo>
                  <a:lnTo>
                    <a:pt x="94" y="74"/>
                  </a:lnTo>
                  <a:lnTo>
                    <a:pt x="92" y="80"/>
                  </a:lnTo>
                  <a:lnTo>
                    <a:pt x="94" y="87"/>
                  </a:lnTo>
                  <a:lnTo>
                    <a:pt x="95" y="92"/>
                  </a:lnTo>
                  <a:lnTo>
                    <a:pt x="95" y="95"/>
                  </a:lnTo>
                  <a:lnTo>
                    <a:pt x="92" y="98"/>
                  </a:lnTo>
                  <a:lnTo>
                    <a:pt x="84" y="101"/>
                  </a:lnTo>
                  <a:lnTo>
                    <a:pt x="79" y="103"/>
                  </a:lnTo>
                  <a:lnTo>
                    <a:pt x="74" y="105"/>
                  </a:lnTo>
                  <a:lnTo>
                    <a:pt x="69" y="106"/>
                  </a:lnTo>
                  <a:lnTo>
                    <a:pt x="66" y="108"/>
                  </a:lnTo>
                  <a:lnTo>
                    <a:pt x="61" y="108"/>
                  </a:lnTo>
                  <a:lnTo>
                    <a:pt x="56" y="108"/>
                  </a:lnTo>
                  <a:lnTo>
                    <a:pt x="53" y="108"/>
                  </a:lnTo>
                  <a:lnTo>
                    <a:pt x="51" y="110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6" y="116"/>
                  </a:lnTo>
                  <a:lnTo>
                    <a:pt x="48" y="119"/>
                  </a:lnTo>
                  <a:lnTo>
                    <a:pt x="51" y="124"/>
                  </a:lnTo>
                  <a:lnTo>
                    <a:pt x="53" y="129"/>
                  </a:lnTo>
                  <a:lnTo>
                    <a:pt x="55" y="136"/>
                  </a:lnTo>
                  <a:lnTo>
                    <a:pt x="56" y="139"/>
                  </a:lnTo>
                  <a:lnTo>
                    <a:pt x="56" y="142"/>
                  </a:lnTo>
                  <a:lnTo>
                    <a:pt x="55" y="144"/>
                  </a:lnTo>
                  <a:lnTo>
                    <a:pt x="55" y="149"/>
                  </a:lnTo>
                  <a:lnTo>
                    <a:pt x="51" y="152"/>
                  </a:lnTo>
                  <a:lnTo>
                    <a:pt x="50" y="155"/>
                  </a:lnTo>
                  <a:lnTo>
                    <a:pt x="43" y="154"/>
                  </a:lnTo>
                  <a:lnTo>
                    <a:pt x="36" y="151"/>
                  </a:lnTo>
                  <a:lnTo>
                    <a:pt x="32" y="146"/>
                  </a:lnTo>
                  <a:lnTo>
                    <a:pt x="27" y="146"/>
                  </a:lnTo>
                  <a:lnTo>
                    <a:pt x="23" y="147"/>
                  </a:lnTo>
                  <a:lnTo>
                    <a:pt x="20" y="152"/>
                  </a:lnTo>
                  <a:lnTo>
                    <a:pt x="17" y="159"/>
                  </a:lnTo>
                  <a:lnTo>
                    <a:pt x="15" y="165"/>
                  </a:lnTo>
                  <a:lnTo>
                    <a:pt x="12" y="173"/>
                  </a:lnTo>
                  <a:lnTo>
                    <a:pt x="10" y="180"/>
                  </a:lnTo>
                  <a:lnTo>
                    <a:pt x="7" y="187"/>
                  </a:lnTo>
                  <a:lnTo>
                    <a:pt x="7" y="191"/>
                  </a:lnTo>
                  <a:lnTo>
                    <a:pt x="5" y="193"/>
                  </a:lnTo>
                  <a:lnTo>
                    <a:pt x="7" y="196"/>
                  </a:lnTo>
                  <a:lnTo>
                    <a:pt x="7" y="200"/>
                  </a:lnTo>
                  <a:lnTo>
                    <a:pt x="9" y="205"/>
                  </a:lnTo>
                  <a:lnTo>
                    <a:pt x="10" y="209"/>
                  </a:lnTo>
                  <a:lnTo>
                    <a:pt x="14" y="214"/>
                  </a:lnTo>
                  <a:lnTo>
                    <a:pt x="15" y="219"/>
                  </a:lnTo>
                  <a:lnTo>
                    <a:pt x="18" y="226"/>
                  </a:lnTo>
                  <a:lnTo>
                    <a:pt x="20" y="231"/>
                  </a:lnTo>
                  <a:lnTo>
                    <a:pt x="23" y="236"/>
                  </a:lnTo>
                  <a:lnTo>
                    <a:pt x="25" y="241"/>
                  </a:lnTo>
                  <a:lnTo>
                    <a:pt x="28" y="247"/>
                  </a:lnTo>
                  <a:lnTo>
                    <a:pt x="30" y="250"/>
                  </a:lnTo>
                  <a:lnTo>
                    <a:pt x="32" y="255"/>
                  </a:lnTo>
                  <a:lnTo>
                    <a:pt x="33" y="259"/>
                  </a:lnTo>
                  <a:lnTo>
                    <a:pt x="35" y="262"/>
                  </a:lnTo>
                  <a:lnTo>
                    <a:pt x="36" y="264"/>
                  </a:lnTo>
                  <a:lnTo>
                    <a:pt x="38" y="268"/>
                  </a:lnTo>
                  <a:lnTo>
                    <a:pt x="41" y="273"/>
                  </a:lnTo>
                  <a:lnTo>
                    <a:pt x="46" y="280"/>
                  </a:lnTo>
                  <a:lnTo>
                    <a:pt x="50" y="283"/>
                  </a:lnTo>
                  <a:lnTo>
                    <a:pt x="55" y="288"/>
                  </a:lnTo>
                  <a:lnTo>
                    <a:pt x="59" y="293"/>
                  </a:lnTo>
                  <a:lnTo>
                    <a:pt x="68" y="296"/>
                  </a:lnTo>
                  <a:lnTo>
                    <a:pt x="74" y="300"/>
                  </a:lnTo>
                  <a:lnTo>
                    <a:pt x="81" y="303"/>
                  </a:lnTo>
                  <a:lnTo>
                    <a:pt x="87" y="306"/>
                  </a:lnTo>
                  <a:lnTo>
                    <a:pt x="95" y="309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12" y="321"/>
                  </a:lnTo>
                  <a:lnTo>
                    <a:pt x="115" y="324"/>
                  </a:lnTo>
                  <a:lnTo>
                    <a:pt x="113" y="331"/>
                  </a:lnTo>
                  <a:lnTo>
                    <a:pt x="110" y="336"/>
                  </a:lnTo>
                  <a:lnTo>
                    <a:pt x="105" y="340"/>
                  </a:lnTo>
                  <a:lnTo>
                    <a:pt x="104" y="340"/>
                  </a:lnTo>
                  <a:lnTo>
                    <a:pt x="107" y="344"/>
                  </a:lnTo>
                  <a:lnTo>
                    <a:pt x="112" y="345"/>
                  </a:lnTo>
                  <a:lnTo>
                    <a:pt x="115" y="350"/>
                  </a:lnTo>
                  <a:lnTo>
                    <a:pt x="123" y="357"/>
                  </a:lnTo>
                  <a:lnTo>
                    <a:pt x="125" y="362"/>
                  </a:lnTo>
                  <a:lnTo>
                    <a:pt x="122" y="363"/>
                  </a:lnTo>
                  <a:lnTo>
                    <a:pt x="120" y="365"/>
                  </a:lnTo>
                  <a:lnTo>
                    <a:pt x="115" y="365"/>
                  </a:lnTo>
                  <a:lnTo>
                    <a:pt x="112" y="367"/>
                  </a:lnTo>
                  <a:lnTo>
                    <a:pt x="107" y="367"/>
                  </a:lnTo>
                  <a:lnTo>
                    <a:pt x="104" y="365"/>
                  </a:lnTo>
                  <a:lnTo>
                    <a:pt x="97" y="363"/>
                  </a:lnTo>
                  <a:lnTo>
                    <a:pt x="92" y="363"/>
                  </a:lnTo>
                  <a:lnTo>
                    <a:pt x="84" y="362"/>
                  </a:lnTo>
                  <a:lnTo>
                    <a:pt x="79" y="360"/>
                  </a:lnTo>
                  <a:lnTo>
                    <a:pt x="76" y="360"/>
                  </a:lnTo>
                  <a:lnTo>
                    <a:pt x="76" y="362"/>
                  </a:lnTo>
                  <a:lnTo>
                    <a:pt x="79" y="367"/>
                  </a:lnTo>
                  <a:lnTo>
                    <a:pt x="84" y="373"/>
                  </a:lnTo>
                  <a:lnTo>
                    <a:pt x="89" y="381"/>
                  </a:lnTo>
                  <a:lnTo>
                    <a:pt x="91" y="386"/>
                  </a:lnTo>
                  <a:lnTo>
                    <a:pt x="92" y="390"/>
                  </a:lnTo>
                  <a:lnTo>
                    <a:pt x="94" y="395"/>
                  </a:lnTo>
                  <a:lnTo>
                    <a:pt x="97" y="399"/>
                  </a:lnTo>
                  <a:lnTo>
                    <a:pt x="99" y="404"/>
                  </a:lnTo>
                  <a:lnTo>
                    <a:pt x="100" y="408"/>
                  </a:lnTo>
                  <a:lnTo>
                    <a:pt x="100" y="411"/>
                  </a:lnTo>
                  <a:lnTo>
                    <a:pt x="99" y="414"/>
                  </a:lnTo>
                  <a:lnTo>
                    <a:pt x="95" y="417"/>
                  </a:lnTo>
                  <a:lnTo>
                    <a:pt x="94" y="419"/>
                  </a:lnTo>
                  <a:lnTo>
                    <a:pt x="92" y="417"/>
                  </a:lnTo>
                  <a:lnTo>
                    <a:pt x="87" y="416"/>
                  </a:lnTo>
                  <a:lnTo>
                    <a:pt x="82" y="414"/>
                  </a:lnTo>
                  <a:lnTo>
                    <a:pt x="77" y="411"/>
                  </a:lnTo>
                  <a:lnTo>
                    <a:pt x="73" y="408"/>
                  </a:lnTo>
                  <a:lnTo>
                    <a:pt x="68" y="404"/>
                  </a:lnTo>
                  <a:lnTo>
                    <a:pt x="63" y="403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0" y="393"/>
                  </a:lnTo>
                  <a:lnTo>
                    <a:pt x="43" y="390"/>
                  </a:lnTo>
                  <a:lnTo>
                    <a:pt x="41" y="388"/>
                  </a:lnTo>
                  <a:lnTo>
                    <a:pt x="68" y="434"/>
                  </a:lnTo>
                  <a:lnTo>
                    <a:pt x="66" y="435"/>
                  </a:lnTo>
                  <a:lnTo>
                    <a:pt x="64" y="440"/>
                  </a:lnTo>
                  <a:lnTo>
                    <a:pt x="63" y="447"/>
                  </a:lnTo>
                  <a:lnTo>
                    <a:pt x="59" y="450"/>
                  </a:lnTo>
                  <a:lnTo>
                    <a:pt x="58" y="449"/>
                  </a:lnTo>
                  <a:lnTo>
                    <a:pt x="55" y="445"/>
                  </a:lnTo>
                  <a:lnTo>
                    <a:pt x="50" y="440"/>
                  </a:lnTo>
                  <a:lnTo>
                    <a:pt x="45" y="435"/>
                  </a:lnTo>
                  <a:lnTo>
                    <a:pt x="38" y="427"/>
                  </a:lnTo>
                  <a:lnTo>
                    <a:pt x="33" y="421"/>
                  </a:lnTo>
                  <a:lnTo>
                    <a:pt x="28" y="416"/>
                  </a:lnTo>
                  <a:lnTo>
                    <a:pt x="27" y="413"/>
                  </a:lnTo>
                  <a:lnTo>
                    <a:pt x="20" y="406"/>
                  </a:lnTo>
                  <a:lnTo>
                    <a:pt x="14" y="398"/>
                  </a:lnTo>
                  <a:lnTo>
                    <a:pt x="9" y="391"/>
                  </a:lnTo>
                  <a:lnTo>
                    <a:pt x="7" y="388"/>
                  </a:lnTo>
                  <a:lnTo>
                    <a:pt x="9" y="386"/>
                  </a:lnTo>
                  <a:lnTo>
                    <a:pt x="10" y="386"/>
                  </a:lnTo>
                  <a:lnTo>
                    <a:pt x="14" y="386"/>
                  </a:lnTo>
                  <a:lnTo>
                    <a:pt x="15" y="388"/>
                  </a:lnTo>
                  <a:lnTo>
                    <a:pt x="15" y="390"/>
                  </a:lnTo>
                  <a:lnTo>
                    <a:pt x="20" y="396"/>
                  </a:lnTo>
                  <a:lnTo>
                    <a:pt x="22" y="399"/>
                  </a:lnTo>
                  <a:lnTo>
                    <a:pt x="25" y="403"/>
                  </a:lnTo>
                  <a:lnTo>
                    <a:pt x="28" y="408"/>
                  </a:lnTo>
                  <a:lnTo>
                    <a:pt x="33" y="413"/>
                  </a:lnTo>
                  <a:lnTo>
                    <a:pt x="36" y="417"/>
                  </a:lnTo>
                  <a:lnTo>
                    <a:pt x="38" y="421"/>
                  </a:lnTo>
                  <a:lnTo>
                    <a:pt x="41" y="426"/>
                  </a:lnTo>
                  <a:lnTo>
                    <a:pt x="46" y="429"/>
                  </a:lnTo>
                  <a:lnTo>
                    <a:pt x="51" y="435"/>
                  </a:lnTo>
                  <a:lnTo>
                    <a:pt x="55" y="437"/>
                  </a:lnTo>
                  <a:lnTo>
                    <a:pt x="61" y="435"/>
                  </a:lnTo>
                  <a:lnTo>
                    <a:pt x="59" y="431"/>
                  </a:lnTo>
                  <a:lnTo>
                    <a:pt x="56" y="427"/>
                  </a:lnTo>
                  <a:lnTo>
                    <a:pt x="53" y="421"/>
                  </a:lnTo>
                  <a:lnTo>
                    <a:pt x="48" y="414"/>
                  </a:lnTo>
                  <a:lnTo>
                    <a:pt x="43" y="406"/>
                  </a:lnTo>
                  <a:lnTo>
                    <a:pt x="40" y="401"/>
                  </a:lnTo>
                  <a:lnTo>
                    <a:pt x="38" y="398"/>
                  </a:lnTo>
                  <a:lnTo>
                    <a:pt x="36" y="393"/>
                  </a:lnTo>
                  <a:lnTo>
                    <a:pt x="35" y="390"/>
                  </a:lnTo>
                  <a:lnTo>
                    <a:pt x="32" y="383"/>
                  </a:lnTo>
                  <a:lnTo>
                    <a:pt x="33" y="380"/>
                  </a:lnTo>
                  <a:lnTo>
                    <a:pt x="35" y="377"/>
                  </a:lnTo>
                  <a:lnTo>
                    <a:pt x="40" y="378"/>
                  </a:lnTo>
                  <a:lnTo>
                    <a:pt x="46" y="380"/>
                  </a:lnTo>
                  <a:lnTo>
                    <a:pt x="50" y="383"/>
                  </a:lnTo>
                  <a:lnTo>
                    <a:pt x="51" y="385"/>
                  </a:lnTo>
                  <a:lnTo>
                    <a:pt x="56" y="388"/>
                  </a:lnTo>
                  <a:lnTo>
                    <a:pt x="61" y="393"/>
                  </a:lnTo>
                  <a:lnTo>
                    <a:pt x="69" y="398"/>
                  </a:lnTo>
                  <a:lnTo>
                    <a:pt x="76" y="399"/>
                  </a:lnTo>
                  <a:lnTo>
                    <a:pt x="81" y="404"/>
                  </a:lnTo>
                  <a:lnTo>
                    <a:pt x="86" y="406"/>
                  </a:lnTo>
                  <a:lnTo>
                    <a:pt x="91" y="408"/>
                  </a:lnTo>
                  <a:lnTo>
                    <a:pt x="94" y="408"/>
                  </a:lnTo>
                  <a:lnTo>
                    <a:pt x="92" y="404"/>
                  </a:lnTo>
                  <a:lnTo>
                    <a:pt x="89" y="399"/>
                  </a:lnTo>
                  <a:lnTo>
                    <a:pt x="84" y="395"/>
                  </a:lnTo>
                  <a:lnTo>
                    <a:pt x="81" y="390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78"/>
                  </a:lnTo>
                  <a:lnTo>
                    <a:pt x="71" y="373"/>
                  </a:lnTo>
                  <a:lnTo>
                    <a:pt x="68" y="368"/>
                  </a:lnTo>
                  <a:lnTo>
                    <a:pt x="66" y="363"/>
                  </a:lnTo>
                  <a:lnTo>
                    <a:pt x="64" y="360"/>
                  </a:lnTo>
                  <a:lnTo>
                    <a:pt x="63" y="355"/>
                  </a:lnTo>
                  <a:lnTo>
                    <a:pt x="64" y="352"/>
                  </a:lnTo>
                  <a:lnTo>
                    <a:pt x="68" y="350"/>
                  </a:lnTo>
                  <a:lnTo>
                    <a:pt x="74" y="352"/>
                  </a:lnTo>
                  <a:lnTo>
                    <a:pt x="76" y="352"/>
                  </a:lnTo>
                  <a:lnTo>
                    <a:pt x="81" y="354"/>
                  </a:lnTo>
                  <a:lnTo>
                    <a:pt x="86" y="354"/>
                  </a:lnTo>
                  <a:lnTo>
                    <a:pt x="91" y="357"/>
                  </a:lnTo>
                  <a:lnTo>
                    <a:pt x="97" y="359"/>
                  </a:lnTo>
                  <a:lnTo>
                    <a:pt x="105" y="360"/>
                  </a:lnTo>
                  <a:lnTo>
                    <a:pt x="112" y="362"/>
                  </a:lnTo>
                  <a:lnTo>
                    <a:pt x="115" y="362"/>
                  </a:lnTo>
                  <a:lnTo>
                    <a:pt x="112" y="359"/>
                  </a:lnTo>
                  <a:lnTo>
                    <a:pt x="110" y="357"/>
                  </a:lnTo>
                  <a:lnTo>
                    <a:pt x="105" y="354"/>
                  </a:lnTo>
                  <a:lnTo>
                    <a:pt x="100" y="350"/>
                  </a:lnTo>
                  <a:lnTo>
                    <a:pt x="95" y="345"/>
                  </a:lnTo>
                  <a:lnTo>
                    <a:pt x="92" y="344"/>
                  </a:lnTo>
                  <a:lnTo>
                    <a:pt x="91" y="340"/>
                  </a:lnTo>
                  <a:lnTo>
                    <a:pt x="94" y="337"/>
                  </a:lnTo>
                  <a:lnTo>
                    <a:pt x="100" y="334"/>
                  </a:lnTo>
                  <a:lnTo>
                    <a:pt x="105" y="331"/>
                  </a:lnTo>
                  <a:lnTo>
                    <a:pt x="107" y="324"/>
                  </a:lnTo>
                  <a:lnTo>
                    <a:pt x="104" y="319"/>
                  </a:lnTo>
                  <a:lnTo>
                    <a:pt x="99" y="318"/>
                  </a:lnTo>
                  <a:lnTo>
                    <a:pt x="92" y="314"/>
                  </a:lnTo>
                  <a:lnTo>
                    <a:pt x="86" y="313"/>
                  </a:lnTo>
                  <a:lnTo>
                    <a:pt x="76" y="309"/>
                  </a:lnTo>
                  <a:lnTo>
                    <a:pt x="69" y="306"/>
                  </a:lnTo>
                  <a:lnTo>
                    <a:pt x="63" y="304"/>
                  </a:lnTo>
                  <a:lnTo>
                    <a:pt x="58" y="301"/>
                  </a:lnTo>
                  <a:lnTo>
                    <a:pt x="53" y="298"/>
                  </a:lnTo>
                  <a:lnTo>
                    <a:pt x="50" y="295"/>
                  </a:lnTo>
                  <a:lnTo>
                    <a:pt x="45" y="290"/>
                  </a:lnTo>
                  <a:lnTo>
                    <a:pt x="41" y="286"/>
                  </a:lnTo>
                  <a:lnTo>
                    <a:pt x="36" y="280"/>
                  </a:lnTo>
                  <a:lnTo>
                    <a:pt x="32" y="272"/>
                  </a:lnTo>
                  <a:lnTo>
                    <a:pt x="28" y="267"/>
                  </a:lnTo>
                  <a:lnTo>
                    <a:pt x="27" y="262"/>
                  </a:lnTo>
                  <a:lnTo>
                    <a:pt x="23" y="257"/>
                  </a:lnTo>
                  <a:lnTo>
                    <a:pt x="20" y="252"/>
                  </a:lnTo>
                  <a:lnTo>
                    <a:pt x="17" y="244"/>
                  </a:lnTo>
                  <a:lnTo>
                    <a:pt x="15" y="241"/>
                  </a:lnTo>
                  <a:lnTo>
                    <a:pt x="12" y="236"/>
                  </a:lnTo>
                  <a:lnTo>
                    <a:pt x="10" y="231"/>
                  </a:lnTo>
                  <a:lnTo>
                    <a:pt x="7" y="223"/>
                  </a:lnTo>
                  <a:lnTo>
                    <a:pt x="4" y="218"/>
                  </a:lnTo>
                  <a:lnTo>
                    <a:pt x="2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0" y="191"/>
                  </a:lnTo>
                  <a:lnTo>
                    <a:pt x="2" y="183"/>
                  </a:lnTo>
                  <a:lnTo>
                    <a:pt x="2" y="180"/>
                  </a:lnTo>
                  <a:lnTo>
                    <a:pt x="4" y="175"/>
                  </a:lnTo>
                  <a:lnTo>
                    <a:pt x="5" y="170"/>
                  </a:lnTo>
                  <a:lnTo>
                    <a:pt x="7" y="165"/>
                  </a:lnTo>
                  <a:lnTo>
                    <a:pt x="9" y="160"/>
                  </a:lnTo>
                  <a:lnTo>
                    <a:pt x="10" y="155"/>
                  </a:lnTo>
                  <a:lnTo>
                    <a:pt x="12" y="152"/>
                  </a:lnTo>
                  <a:lnTo>
                    <a:pt x="15" y="149"/>
                  </a:lnTo>
                  <a:lnTo>
                    <a:pt x="18" y="144"/>
                  </a:lnTo>
                  <a:lnTo>
                    <a:pt x="22" y="142"/>
                  </a:lnTo>
                  <a:lnTo>
                    <a:pt x="30" y="141"/>
                  </a:lnTo>
                  <a:lnTo>
                    <a:pt x="38" y="144"/>
                  </a:lnTo>
                  <a:lnTo>
                    <a:pt x="45" y="147"/>
                  </a:lnTo>
                  <a:lnTo>
                    <a:pt x="50" y="147"/>
                  </a:lnTo>
                  <a:lnTo>
                    <a:pt x="50" y="142"/>
                  </a:lnTo>
                  <a:lnTo>
                    <a:pt x="50" y="137"/>
                  </a:lnTo>
                  <a:lnTo>
                    <a:pt x="48" y="131"/>
                  </a:lnTo>
                  <a:lnTo>
                    <a:pt x="48" y="124"/>
                  </a:lnTo>
                  <a:lnTo>
                    <a:pt x="43" y="119"/>
                  </a:lnTo>
                  <a:lnTo>
                    <a:pt x="41" y="113"/>
                  </a:lnTo>
                  <a:lnTo>
                    <a:pt x="38" y="108"/>
                  </a:lnTo>
                  <a:lnTo>
                    <a:pt x="38" y="106"/>
                  </a:lnTo>
                  <a:lnTo>
                    <a:pt x="40" y="105"/>
                  </a:lnTo>
                  <a:lnTo>
                    <a:pt x="45" y="105"/>
                  </a:lnTo>
                  <a:lnTo>
                    <a:pt x="48" y="103"/>
                  </a:lnTo>
                  <a:lnTo>
                    <a:pt x="51" y="103"/>
                  </a:lnTo>
                  <a:lnTo>
                    <a:pt x="56" y="101"/>
                  </a:lnTo>
                  <a:lnTo>
                    <a:pt x="61" y="101"/>
                  </a:lnTo>
                  <a:lnTo>
                    <a:pt x="69" y="100"/>
                  </a:lnTo>
                  <a:lnTo>
                    <a:pt x="76" y="98"/>
                  </a:lnTo>
                  <a:lnTo>
                    <a:pt x="82" y="96"/>
                  </a:lnTo>
                  <a:lnTo>
                    <a:pt x="86" y="96"/>
                  </a:lnTo>
                  <a:lnTo>
                    <a:pt x="86" y="93"/>
                  </a:lnTo>
                  <a:lnTo>
                    <a:pt x="87" y="90"/>
                  </a:lnTo>
                  <a:lnTo>
                    <a:pt x="87" y="85"/>
                  </a:lnTo>
                  <a:lnTo>
                    <a:pt x="89" y="82"/>
                  </a:lnTo>
                  <a:lnTo>
                    <a:pt x="89" y="77"/>
                  </a:lnTo>
                  <a:lnTo>
                    <a:pt x="91" y="74"/>
                  </a:lnTo>
                  <a:lnTo>
                    <a:pt x="92" y="69"/>
                  </a:lnTo>
                  <a:lnTo>
                    <a:pt x="94" y="67"/>
                  </a:lnTo>
                  <a:lnTo>
                    <a:pt x="95" y="65"/>
                  </a:lnTo>
                  <a:lnTo>
                    <a:pt x="99" y="64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2" y="64"/>
                  </a:lnTo>
                  <a:lnTo>
                    <a:pt x="117" y="65"/>
                  </a:lnTo>
                  <a:lnTo>
                    <a:pt x="123" y="67"/>
                  </a:lnTo>
                  <a:lnTo>
                    <a:pt x="131" y="72"/>
                  </a:lnTo>
                  <a:lnTo>
                    <a:pt x="138" y="75"/>
                  </a:lnTo>
                  <a:lnTo>
                    <a:pt x="146" y="80"/>
                  </a:lnTo>
                  <a:lnTo>
                    <a:pt x="154" y="87"/>
                  </a:lnTo>
                  <a:lnTo>
                    <a:pt x="163" y="95"/>
                  </a:lnTo>
                  <a:lnTo>
                    <a:pt x="171" y="100"/>
                  </a:lnTo>
                  <a:lnTo>
                    <a:pt x="176" y="106"/>
                  </a:lnTo>
                  <a:lnTo>
                    <a:pt x="181" y="111"/>
                  </a:lnTo>
                  <a:lnTo>
                    <a:pt x="182" y="116"/>
                  </a:lnTo>
                  <a:lnTo>
                    <a:pt x="182" y="118"/>
                  </a:lnTo>
                  <a:lnTo>
                    <a:pt x="182" y="119"/>
                  </a:lnTo>
                  <a:lnTo>
                    <a:pt x="184" y="124"/>
                  </a:lnTo>
                  <a:lnTo>
                    <a:pt x="186" y="129"/>
                  </a:lnTo>
                  <a:lnTo>
                    <a:pt x="186" y="134"/>
                  </a:lnTo>
                  <a:lnTo>
                    <a:pt x="187" y="139"/>
                  </a:lnTo>
                  <a:lnTo>
                    <a:pt x="187" y="144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2" y="160"/>
                  </a:lnTo>
                  <a:lnTo>
                    <a:pt x="192" y="165"/>
                  </a:lnTo>
                  <a:lnTo>
                    <a:pt x="195" y="170"/>
                  </a:lnTo>
                  <a:lnTo>
                    <a:pt x="197" y="177"/>
                  </a:lnTo>
                  <a:lnTo>
                    <a:pt x="200" y="180"/>
                  </a:lnTo>
                  <a:lnTo>
                    <a:pt x="202" y="177"/>
                  </a:lnTo>
                  <a:lnTo>
                    <a:pt x="204" y="170"/>
                  </a:lnTo>
                  <a:lnTo>
                    <a:pt x="202" y="164"/>
                  </a:lnTo>
                  <a:lnTo>
                    <a:pt x="202" y="155"/>
                  </a:lnTo>
                  <a:lnTo>
                    <a:pt x="202" y="151"/>
                  </a:lnTo>
                  <a:lnTo>
                    <a:pt x="202" y="146"/>
                  </a:lnTo>
                  <a:lnTo>
                    <a:pt x="202" y="142"/>
                  </a:lnTo>
                  <a:lnTo>
                    <a:pt x="202" y="139"/>
                  </a:lnTo>
                  <a:lnTo>
                    <a:pt x="202" y="132"/>
                  </a:lnTo>
                  <a:lnTo>
                    <a:pt x="205" y="131"/>
                  </a:lnTo>
                  <a:lnTo>
                    <a:pt x="212" y="129"/>
                  </a:lnTo>
                  <a:lnTo>
                    <a:pt x="217" y="134"/>
                  </a:lnTo>
                  <a:lnTo>
                    <a:pt x="223" y="141"/>
                  </a:lnTo>
                  <a:lnTo>
                    <a:pt x="226" y="146"/>
                  </a:lnTo>
                  <a:lnTo>
                    <a:pt x="230" y="151"/>
                  </a:lnTo>
                  <a:lnTo>
                    <a:pt x="233" y="157"/>
                  </a:lnTo>
                  <a:lnTo>
                    <a:pt x="238" y="160"/>
                  </a:lnTo>
                  <a:lnTo>
                    <a:pt x="245" y="164"/>
                  </a:lnTo>
                  <a:lnTo>
                    <a:pt x="245" y="160"/>
                  </a:lnTo>
                  <a:lnTo>
                    <a:pt x="243" y="155"/>
                  </a:lnTo>
                  <a:lnTo>
                    <a:pt x="240" y="151"/>
                  </a:lnTo>
                  <a:lnTo>
                    <a:pt x="238" y="147"/>
                  </a:lnTo>
                  <a:lnTo>
                    <a:pt x="236" y="142"/>
                  </a:lnTo>
                  <a:lnTo>
                    <a:pt x="233" y="139"/>
                  </a:lnTo>
                  <a:lnTo>
                    <a:pt x="230" y="134"/>
                  </a:lnTo>
                  <a:lnTo>
                    <a:pt x="228" y="129"/>
                  </a:lnTo>
                  <a:lnTo>
                    <a:pt x="226" y="124"/>
                  </a:lnTo>
                  <a:lnTo>
                    <a:pt x="225" y="121"/>
                  </a:lnTo>
                  <a:lnTo>
                    <a:pt x="223" y="118"/>
                  </a:lnTo>
                  <a:lnTo>
                    <a:pt x="225" y="116"/>
                  </a:lnTo>
                  <a:lnTo>
                    <a:pt x="230" y="118"/>
                  </a:lnTo>
                  <a:lnTo>
                    <a:pt x="236" y="123"/>
                  </a:lnTo>
                  <a:lnTo>
                    <a:pt x="240" y="124"/>
                  </a:lnTo>
                  <a:lnTo>
                    <a:pt x="245" y="129"/>
                  </a:lnTo>
                  <a:lnTo>
                    <a:pt x="248" y="132"/>
                  </a:lnTo>
                  <a:lnTo>
                    <a:pt x="253" y="137"/>
                  </a:lnTo>
                  <a:lnTo>
                    <a:pt x="258" y="141"/>
                  </a:lnTo>
                  <a:lnTo>
                    <a:pt x="263" y="142"/>
                  </a:lnTo>
                  <a:lnTo>
                    <a:pt x="266" y="146"/>
                  </a:lnTo>
                  <a:lnTo>
                    <a:pt x="271" y="149"/>
                  </a:lnTo>
                  <a:lnTo>
                    <a:pt x="277" y="152"/>
                  </a:lnTo>
                  <a:lnTo>
                    <a:pt x="282" y="154"/>
                  </a:lnTo>
                  <a:lnTo>
                    <a:pt x="282" y="149"/>
                  </a:lnTo>
                  <a:lnTo>
                    <a:pt x="281" y="142"/>
                  </a:lnTo>
                  <a:lnTo>
                    <a:pt x="277" y="139"/>
                  </a:lnTo>
                  <a:lnTo>
                    <a:pt x="276" y="134"/>
                  </a:lnTo>
                  <a:lnTo>
                    <a:pt x="272" y="129"/>
                  </a:lnTo>
                  <a:lnTo>
                    <a:pt x="269" y="126"/>
                  </a:lnTo>
                  <a:lnTo>
                    <a:pt x="266" y="121"/>
                  </a:lnTo>
                  <a:lnTo>
                    <a:pt x="263" y="116"/>
                  </a:lnTo>
                  <a:lnTo>
                    <a:pt x="261" y="113"/>
                  </a:lnTo>
                  <a:lnTo>
                    <a:pt x="258" y="110"/>
                  </a:lnTo>
                  <a:lnTo>
                    <a:pt x="254" y="103"/>
                  </a:lnTo>
                  <a:lnTo>
                    <a:pt x="254" y="101"/>
                  </a:lnTo>
                  <a:lnTo>
                    <a:pt x="256" y="100"/>
                  </a:lnTo>
                  <a:lnTo>
                    <a:pt x="263" y="100"/>
                  </a:lnTo>
                  <a:lnTo>
                    <a:pt x="264" y="100"/>
                  </a:lnTo>
                  <a:lnTo>
                    <a:pt x="267" y="101"/>
                  </a:lnTo>
                  <a:lnTo>
                    <a:pt x="271" y="103"/>
                  </a:lnTo>
                  <a:lnTo>
                    <a:pt x="276" y="106"/>
                  </a:lnTo>
                  <a:lnTo>
                    <a:pt x="279" y="108"/>
                  </a:lnTo>
                  <a:lnTo>
                    <a:pt x="284" y="113"/>
                  </a:lnTo>
                  <a:lnTo>
                    <a:pt x="287" y="114"/>
                  </a:lnTo>
                  <a:lnTo>
                    <a:pt x="292" y="119"/>
                  </a:lnTo>
                  <a:lnTo>
                    <a:pt x="300" y="121"/>
                  </a:lnTo>
                  <a:lnTo>
                    <a:pt x="307" y="123"/>
                  </a:lnTo>
                  <a:lnTo>
                    <a:pt x="310" y="119"/>
                  </a:lnTo>
                  <a:lnTo>
                    <a:pt x="313" y="114"/>
                  </a:lnTo>
                  <a:lnTo>
                    <a:pt x="313" y="110"/>
                  </a:lnTo>
                  <a:lnTo>
                    <a:pt x="312" y="105"/>
                  </a:lnTo>
                  <a:lnTo>
                    <a:pt x="308" y="100"/>
                  </a:lnTo>
                  <a:lnTo>
                    <a:pt x="305" y="96"/>
                  </a:lnTo>
                  <a:lnTo>
                    <a:pt x="299" y="92"/>
                  </a:lnTo>
                  <a:lnTo>
                    <a:pt x="294" y="87"/>
                  </a:lnTo>
                  <a:lnTo>
                    <a:pt x="287" y="82"/>
                  </a:lnTo>
                  <a:lnTo>
                    <a:pt x="282" y="77"/>
                  </a:lnTo>
                  <a:lnTo>
                    <a:pt x="279" y="74"/>
                  </a:lnTo>
                  <a:lnTo>
                    <a:pt x="277" y="70"/>
                  </a:lnTo>
                  <a:lnTo>
                    <a:pt x="277" y="65"/>
                  </a:lnTo>
                  <a:lnTo>
                    <a:pt x="281" y="62"/>
                  </a:lnTo>
                  <a:lnTo>
                    <a:pt x="284" y="60"/>
                  </a:lnTo>
                  <a:lnTo>
                    <a:pt x="287" y="60"/>
                  </a:lnTo>
                  <a:lnTo>
                    <a:pt x="290" y="60"/>
                  </a:lnTo>
                  <a:lnTo>
                    <a:pt x="297" y="60"/>
                  </a:lnTo>
                  <a:lnTo>
                    <a:pt x="302" y="59"/>
                  </a:lnTo>
                  <a:lnTo>
                    <a:pt x="305" y="56"/>
                  </a:lnTo>
                  <a:lnTo>
                    <a:pt x="303" y="52"/>
                  </a:lnTo>
                  <a:lnTo>
                    <a:pt x="303" y="49"/>
                  </a:lnTo>
                  <a:lnTo>
                    <a:pt x="302" y="44"/>
                  </a:lnTo>
                  <a:lnTo>
                    <a:pt x="300" y="39"/>
                  </a:lnTo>
                  <a:lnTo>
                    <a:pt x="297" y="34"/>
                  </a:lnTo>
                  <a:lnTo>
                    <a:pt x="297" y="28"/>
                  </a:lnTo>
                  <a:lnTo>
                    <a:pt x="295" y="23"/>
                  </a:lnTo>
                  <a:lnTo>
                    <a:pt x="297" y="21"/>
                  </a:lnTo>
                  <a:lnTo>
                    <a:pt x="299" y="13"/>
                  </a:lnTo>
                  <a:lnTo>
                    <a:pt x="303" y="6"/>
                  </a:lnTo>
                  <a:lnTo>
                    <a:pt x="307" y="1"/>
                  </a:lnTo>
                  <a:lnTo>
                    <a:pt x="308" y="0"/>
                  </a:lnTo>
                  <a:lnTo>
                    <a:pt x="30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8" name="Freeform 149">
              <a:extLst>
                <a:ext uri="{FF2B5EF4-FFF2-40B4-BE49-F238E27FC236}">
                  <a16:creationId xmlns:a16="http://schemas.microsoft.com/office/drawing/2014/main" id="{87896C43-1B6A-C7F1-8B4E-BE66696D8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463" y="3125788"/>
              <a:ext cx="292100" cy="61913"/>
            </a:xfrm>
            <a:custGeom>
              <a:avLst/>
              <a:gdLst>
                <a:gd name="T0" fmla="*/ 2147483647 w 184"/>
                <a:gd name="T1" fmla="*/ 2147483647 h 39"/>
                <a:gd name="T2" fmla="*/ 2147483647 w 184"/>
                <a:gd name="T3" fmla="*/ 2147483647 h 39"/>
                <a:gd name="T4" fmla="*/ 2147483647 w 184"/>
                <a:gd name="T5" fmla="*/ 2147483647 h 39"/>
                <a:gd name="T6" fmla="*/ 2147483647 w 184"/>
                <a:gd name="T7" fmla="*/ 0 h 39"/>
                <a:gd name="T8" fmla="*/ 2147483647 w 184"/>
                <a:gd name="T9" fmla="*/ 2147483647 h 39"/>
                <a:gd name="T10" fmla="*/ 2147483647 w 184"/>
                <a:gd name="T11" fmla="*/ 2147483647 h 39"/>
                <a:gd name="T12" fmla="*/ 2147483647 w 184"/>
                <a:gd name="T13" fmla="*/ 2147483647 h 39"/>
                <a:gd name="T14" fmla="*/ 2147483647 w 184"/>
                <a:gd name="T15" fmla="*/ 2147483647 h 39"/>
                <a:gd name="T16" fmla="*/ 2147483647 w 184"/>
                <a:gd name="T17" fmla="*/ 2147483647 h 39"/>
                <a:gd name="T18" fmla="*/ 2147483647 w 184"/>
                <a:gd name="T19" fmla="*/ 2147483647 h 39"/>
                <a:gd name="T20" fmla="*/ 2147483647 w 184"/>
                <a:gd name="T21" fmla="*/ 2147483647 h 39"/>
                <a:gd name="T22" fmla="*/ 2147483647 w 184"/>
                <a:gd name="T23" fmla="*/ 2147483647 h 39"/>
                <a:gd name="T24" fmla="*/ 2147483647 w 184"/>
                <a:gd name="T25" fmla="*/ 2147483647 h 39"/>
                <a:gd name="T26" fmla="*/ 2147483647 w 184"/>
                <a:gd name="T27" fmla="*/ 2147483647 h 39"/>
                <a:gd name="T28" fmla="*/ 2147483647 w 184"/>
                <a:gd name="T29" fmla="*/ 2147483647 h 39"/>
                <a:gd name="T30" fmla="*/ 2147483647 w 184"/>
                <a:gd name="T31" fmla="*/ 2147483647 h 39"/>
                <a:gd name="T32" fmla="*/ 2147483647 w 184"/>
                <a:gd name="T33" fmla="*/ 2147483647 h 39"/>
                <a:gd name="T34" fmla="*/ 2147483647 w 184"/>
                <a:gd name="T35" fmla="*/ 2147483647 h 39"/>
                <a:gd name="T36" fmla="*/ 2147483647 w 184"/>
                <a:gd name="T37" fmla="*/ 2147483647 h 39"/>
                <a:gd name="T38" fmla="*/ 2147483647 w 184"/>
                <a:gd name="T39" fmla="*/ 2147483647 h 39"/>
                <a:gd name="T40" fmla="*/ 2147483647 w 184"/>
                <a:gd name="T41" fmla="*/ 2147483647 h 39"/>
                <a:gd name="T42" fmla="*/ 2147483647 w 184"/>
                <a:gd name="T43" fmla="*/ 2147483647 h 39"/>
                <a:gd name="T44" fmla="*/ 2147483647 w 184"/>
                <a:gd name="T45" fmla="*/ 2147483647 h 39"/>
                <a:gd name="T46" fmla="*/ 2147483647 w 184"/>
                <a:gd name="T47" fmla="*/ 2147483647 h 39"/>
                <a:gd name="T48" fmla="*/ 2147483647 w 184"/>
                <a:gd name="T49" fmla="*/ 2147483647 h 39"/>
                <a:gd name="T50" fmla="*/ 2147483647 w 184"/>
                <a:gd name="T51" fmla="*/ 2147483647 h 39"/>
                <a:gd name="T52" fmla="*/ 2147483647 w 184"/>
                <a:gd name="T53" fmla="*/ 2147483647 h 39"/>
                <a:gd name="T54" fmla="*/ 2147483647 w 184"/>
                <a:gd name="T55" fmla="*/ 2147483647 h 39"/>
                <a:gd name="T56" fmla="*/ 2147483647 w 184"/>
                <a:gd name="T57" fmla="*/ 2147483647 h 39"/>
                <a:gd name="T58" fmla="*/ 2147483647 w 184"/>
                <a:gd name="T59" fmla="*/ 2147483647 h 39"/>
                <a:gd name="T60" fmla="*/ 2147483647 w 184"/>
                <a:gd name="T61" fmla="*/ 2147483647 h 39"/>
                <a:gd name="T62" fmla="*/ 2147483647 w 184"/>
                <a:gd name="T63" fmla="*/ 2147483647 h 39"/>
                <a:gd name="T64" fmla="*/ 2147483647 w 184"/>
                <a:gd name="T65" fmla="*/ 2147483647 h 39"/>
                <a:gd name="T66" fmla="*/ 2147483647 w 184"/>
                <a:gd name="T67" fmla="*/ 2147483647 h 39"/>
                <a:gd name="T68" fmla="*/ 2147483647 w 184"/>
                <a:gd name="T69" fmla="*/ 2147483647 h 39"/>
                <a:gd name="T70" fmla="*/ 2147483647 w 184"/>
                <a:gd name="T71" fmla="*/ 2147483647 h 39"/>
                <a:gd name="T72" fmla="*/ 2147483647 w 184"/>
                <a:gd name="T73" fmla="*/ 2147483647 h 39"/>
                <a:gd name="T74" fmla="*/ 2147483647 w 184"/>
                <a:gd name="T75" fmla="*/ 2147483647 h 39"/>
                <a:gd name="T76" fmla="*/ 0 w 184"/>
                <a:gd name="T77" fmla="*/ 2147483647 h 39"/>
                <a:gd name="T78" fmla="*/ 0 w 184"/>
                <a:gd name="T79" fmla="*/ 2147483647 h 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84"/>
                <a:gd name="T121" fmla="*/ 0 h 39"/>
                <a:gd name="T122" fmla="*/ 184 w 184"/>
                <a:gd name="T123" fmla="*/ 39 h 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84" h="39">
                  <a:moveTo>
                    <a:pt x="0" y="16"/>
                  </a:moveTo>
                  <a:lnTo>
                    <a:pt x="7" y="11"/>
                  </a:lnTo>
                  <a:lnTo>
                    <a:pt x="15" y="9"/>
                  </a:lnTo>
                  <a:lnTo>
                    <a:pt x="23" y="6"/>
                  </a:lnTo>
                  <a:lnTo>
                    <a:pt x="30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1" y="1"/>
                  </a:lnTo>
                  <a:lnTo>
                    <a:pt x="56" y="3"/>
                  </a:lnTo>
                  <a:lnTo>
                    <a:pt x="59" y="5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9" y="8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87" y="8"/>
                  </a:lnTo>
                  <a:lnTo>
                    <a:pt x="92" y="6"/>
                  </a:lnTo>
                  <a:lnTo>
                    <a:pt x="95" y="5"/>
                  </a:lnTo>
                  <a:lnTo>
                    <a:pt x="100" y="5"/>
                  </a:lnTo>
                  <a:lnTo>
                    <a:pt x="102" y="3"/>
                  </a:lnTo>
                  <a:lnTo>
                    <a:pt x="107" y="5"/>
                  </a:lnTo>
                  <a:lnTo>
                    <a:pt x="112" y="5"/>
                  </a:lnTo>
                  <a:lnTo>
                    <a:pt x="117" y="5"/>
                  </a:lnTo>
                  <a:lnTo>
                    <a:pt x="122" y="8"/>
                  </a:lnTo>
                  <a:lnTo>
                    <a:pt x="126" y="9"/>
                  </a:lnTo>
                  <a:lnTo>
                    <a:pt x="130" y="11"/>
                  </a:lnTo>
                  <a:lnTo>
                    <a:pt x="133" y="14"/>
                  </a:lnTo>
                  <a:lnTo>
                    <a:pt x="136" y="18"/>
                  </a:lnTo>
                  <a:lnTo>
                    <a:pt x="143" y="19"/>
                  </a:lnTo>
                  <a:lnTo>
                    <a:pt x="146" y="21"/>
                  </a:lnTo>
                  <a:lnTo>
                    <a:pt x="151" y="23"/>
                  </a:lnTo>
                  <a:lnTo>
                    <a:pt x="154" y="24"/>
                  </a:lnTo>
                  <a:lnTo>
                    <a:pt x="159" y="26"/>
                  </a:lnTo>
                  <a:lnTo>
                    <a:pt x="167" y="26"/>
                  </a:lnTo>
                  <a:lnTo>
                    <a:pt x="174" y="29"/>
                  </a:lnTo>
                  <a:lnTo>
                    <a:pt x="179" y="31"/>
                  </a:lnTo>
                  <a:lnTo>
                    <a:pt x="182" y="31"/>
                  </a:lnTo>
                  <a:lnTo>
                    <a:pt x="184" y="39"/>
                  </a:lnTo>
                  <a:lnTo>
                    <a:pt x="182" y="37"/>
                  </a:lnTo>
                  <a:lnTo>
                    <a:pt x="179" y="37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61" y="34"/>
                  </a:lnTo>
                  <a:lnTo>
                    <a:pt x="154" y="32"/>
                  </a:lnTo>
                  <a:lnTo>
                    <a:pt x="151" y="31"/>
                  </a:lnTo>
                  <a:lnTo>
                    <a:pt x="148" y="29"/>
                  </a:lnTo>
                  <a:lnTo>
                    <a:pt x="140" y="26"/>
                  </a:lnTo>
                  <a:lnTo>
                    <a:pt x="131" y="23"/>
                  </a:lnTo>
                  <a:lnTo>
                    <a:pt x="125" y="18"/>
                  </a:lnTo>
                  <a:lnTo>
                    <a:pt x="120" y="14"/>
                  </a:lnTo>
                  <a:lnTo>
                    <a:pt x="113" y="13"/>
                  </a:lnTo>
                  <a:lnTo>
                    <a:pt x="105" y="11"/>
                  </a:lnTo>
                  <a:lnTo>
                    <a:pt x="100" y="11"/>
                  </a:lnTo>
                  <a:lnTo>
                    <a:pt x="97" y="11"/>
                  </a:lnTo>
                  <a:lnTo>
                    <a:pt x="92" y="13"/>
                  </a:lnTo>
                  <a:lnTo>
                    <a:pt x="90" y="14"/>
                  </a:lnTo>
                  <a:lnTo>
                    <a:pt x="86" y="14"/>
                  </a:lnTo>
                  <a:lnTo>
                    <a:pt x="81" y="16"/>
                  </a:lnTo>
                  <a:lnTo>
                    <a:pt x="74" y="16"/>
                  </a:lnTo>
                  <a:lnTo>
                    <a:pt x="71" y="16"/>
                  </a:lnTo>
                  <a:lnTo>
                    <a:pt x="66" y="14"/>
                  </a:lnTo>
                  <a:lnTo>
                    <a:pt x="61" y="14"/>
                  </a:lnTo>
                  <a:lnTo>
                    <a:pt x="56" y="13"/>
                  </a:lnTo>
                  <a:lnTo>
                    <a:pt x="54" y="11"/>
                  </a:lnTo>
                  <a:lnTo>
                    <a:pt x="50" y="8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36" y="8"/>
                  </a:lnTo>
                  <a:lnTo>
                    <a:pt x="33" y="8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2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0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7D4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89" name="Freeform 133">
              <a:extLst>
                <a:ext uri="{FF2B5EF4-FFF2-40B4-BE49-F238E27FC236}">
                  <a16:creationId xmlns:a16="http://schemas.microsoft.com/office/drawing/2014/main" id="{F8A51E62-0D01-D91B-9AD9-AE841C01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738" y="3067063"/>
              <a:ext cx="41275" cy="34925"/>
            </a:xfrm>
            <a:custGeom>
              <a:avLst/>
              <a:gdLst>
                <a:gd name="T0" fmla="*/ 2147483647 w 26"/>
                <a:gd name="T1" fmla="*/ 0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0 w 26"/>
                <a:gd name="T7" fmla="*/ 2147483647 h 22"/>
                <a:gd name="T8" fmla="*/ 0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0 h 22"/>
                <a:gd name="T28" fmla="*/ 2147483647 w 26"/>
                <a:gd name="T29" fmla="*/ 0 h 22"/>
                <a:gd name="T30" fmla="*/ 2147483647 w 2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2"/>
                <a:gd name="T50" fmla="*/ 26 w 2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2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8" y="20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0" name="Freeform 133">
              <a:extLst>
                <a:ext uri="{FF2B5EF4-FFF2-40B4-BE49-F238E27FC236}">
                  <a16:creationId xmlns:a16="http://schemas.microsoft.com/office/drawing/2014/main" id="{4F53FE84-66FE-C7F3-2B47-00F2A6D0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438" y="3057413"/>
              <a:ext cx="41275" cy="34925"/>
            </a:xfrm>
            <a:custGeom>
              <a:avLst/>
              <a:gdLst>
                <a:gd name="T0" fmla="*/ 2147483647 w 26"/>
                <a:gd name="T1" fmla="*/ 0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0 w 26"/>
                <a:gd name="T7" fmla="*/ 2147483647 h 22"/>
                <a:gd name="T8" fmla="*/ 0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0 h 22"/>
                <a:gd name="T28" fmla="*/ 2147483647 w 26"/>
                <a:gd name="T29" fmla="*/ 0 h 22"/>
                <a:gd name="T30" fmla="*/ 2147483647 w 2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2"/>
                <a:gd name="T50" fmla="*/ 26 w 2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2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8" y="20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1" name="Freeform 133">
              <a:extLst>
                <a:ext uri="{FF2B5EF4-FFF2-40B4-BE49-F238E27FC236}">
                  <a16:creationId xmlns:a16="http://schemas.microsoft.com/office/drawing/2014/main" id="{FD0C4D04-8074-071E-62E7-438C78AE6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838" y="3209813"/>
              <a:ext cx="41275" cy="34925"/>
            </a:xfrm>
            <a:custGeom>
              <a:avLst/>
              <a:gdLst>
                <a:gd name="T0" fmla="*/ 2147483647 w 26"/>
                <a:gd name="T1" fmla="*/ 0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0 w 26"/>
                <a:gd name="T7" fmla="*/ 2147483647 h 22"/>
                <a:gd name="T8" fmla="*/ 0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0 h 22"/>
                <a:gd name="T28" fmla="*/ 2147483647 w 26"/>
                <a:gd name="T29" fmla="*/ 0 h 22"/>
                <a:gd name="T30" fmla="*/ 2147483647 w 2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2"/>
                <a:gd name="T50" fmla="*/ 26 w 2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2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8" y="20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4692" name="Freeform 133">
              <a:extLst>
                <a:ext uri="{FF2B5EF4-FFF2-40B4-BE49-F238E27FC236}">
                  <a16:creationId xmlns:a16="http://schemas.microsoft.com/office/drawing/2014/main" id="{4888EF2C-2511-4397-5850-393F52F35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913" y="2933938"/>
              <a:ext cx="41275" cy="34925"/>
            </a:xfrm>
            <a:custGeom>
              <a:avLst/>
              <a:gdLst>
                <a:gd name="T0" fmla="*/ 2147483647 w 26"/>
                <a:gd name="T1" fmla="*/ 0 h 22"/>
                <a:gd name="T2" fmla="*/ 2147483647 w 26"/>
                <a:gd name="T3" fmla="*/ 2147483647 h 22"/>
                <a:gd name="T4" fmla="*/ 2147483647 w 26"/>
                <a:gd name="T5" fmla="*/ 2147483647 h 22"/>
                <a:gd name="T6" fmla="*/ 0 w 26"/>
                <a:gd name="T7" fmla="*/ 2147483647 h 22"/>
                <a:gd name="T8" fmla="*/ 0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0 h 22"/>
                <a:gd name="T28" fmla="*/ 2147483647 w 26"/>
                <a:gd name="T29" fmla="*/ 0 h 22"/>
                <a:gd name="T30" fmla="*/ 2147483647 w 26"/>
                <a:gd name="T31" fmla="*/ 0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2"/>
                <a:gd name="T50" fmla="*/ 26 w 26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2">
                  <a:moveTo>
                    <a:pt x="11" y="0"/>
                  </a:move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7" y="22"/>
                  </a:lnTo>
                  <a:lnTo>
                    <a:pt x="11" y="22"/>
                  </a:lnTo>
                  <a:lnTo>
                    <a:pt x="18" y="20"/>
                  </a:lnTo>
                  <a:lnTo>
                    <a:pt x="25" y="15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18" y="3"/>
                  </a:lnTo>
                  <a:lnTo>
                    <a:pt x="1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0EF3CEBA-B867-44FC-129A-F8F1078DCA3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58ECBDB7-7E0D-6CBA-ECC0-358A8749F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Marija Ġulja</a:t>
            </a:r>
            <a:endParaRPr lang="en-GB" sz="1800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9482BEC-CA56-5403-A3FC-224B39C255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174750"/>
            <a:ext cx="5181600" cy="3124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O Marija Ġulja,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oqgħod għarkupptejk.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Ħares lejn is-sema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u ara min hu ġej.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Ġej Ġesù Bambin,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t-MT" altLang="en-MT"/>
              <a:t>qalb il-ward u l-ġiżimin.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sp>
        <p:nvSpPr>
          <p:cNvPr id="25605" name="Freeform 336">
            <a:extLst>
              <a:ext uri="{FF2B5EF4-FFF2-40B4-BE49-F238E27FC236}">
                <a16:creationId xmlns:a16="http://schemas.microsoft.com/office/drawing/2014/main" id="{2E56408A-7F02-421F-073D-67E2C9E93905}"/>
              </a:ext>
            </a:extLst>
          </p:cNvPr>
          <p:cNvSpPr>
            <a:spLocks/>
          </p:cNvSpPr>
          <p:nvPr/>
        </p:nvSpPr>
        <p:spPr bwMode="auto">
          <a:xfrm>
            <a:off x="4772025" y="3676650"/>
            <a:ext cx="279400" cy="433388"/>
          </a:xfrm>
          <a:custGeom>
            <a:avLst/>
            <a:gdLst>
              <a:gd name="T0" fmla="*/ 2147483647 w 176"/>
              <a:gd name="T1" fmla="*/ 2147483647 h 273"/>
              <a:gd name="T2" fmla="*/ 2147483647 w 176"/>
              <a:gd name="T3" fmla="*/ 2147483647 h 273"/>
              <a:gd name="T4" fmla="*/ 2147483647 w 176"/>
              <a:gd name="T5" fmla="*/ 2147483647 h 273"/>
              <a:gd name="T6" fmla="*/ 2147483647 w 176"/>
              <a:gd name="T7" fmla="*/ 2147483647 h 273"/>
              <a:gd name="T8" fmla="*/ 2147483647 w 176"/>
              <a:gd name="T9" fmla="*/ 2147483647 h 273"/>
              <a:gd name="T10" fmla="*/ 2147483647 w 176"/>
              <a:gd name="T11" fmla="*/ 2147483647 h 273"/>
              <a:gd name="T12" fmla="*/ 2147483647 w 176"/>
              <a:gd name="T13" fmla="*/ 0 h 273"/>
              <a:gd name="T14" fmla="*/ 2147483647 w 176"/>
              <a:gd name="T15" fmla="*/ 2147483647 h 273"/>
              <a:gd name="T16" fmla="*/ 2147483647 w 176"/>
              <a:gd name="T17" fmla="*/ 2147483647 h 273"/>
              <a:gd name="T18" fmla="*/ 2147483647 w 176"/>
              <a:gd name="T19" fmla="*/ 2147483647 h 273"/>
              <a:gd name="T20" fmla="*/ 2147483647 w 176"/>
              <a:gd name="T21" fmla="*/ 2147483647 h 273"/>
              <a:gd name="T22" fmla="*/ 2147483647 w 176"/>
              <a:gd name="T23" fmla="*/ 2147483647 h 273"/>
              <a:gd name="T24" fmla="*/ 2147483647 w 176"/>
              <a:gd name="T25" fmla="*/ 2147483647 h 273"/>
              <a:gd name="T26" fmla="*/ 2147483647 w 176"/>
              <a:gd name="T27" fmla="*/ 2147483647 h 273"/>
              <a:gd name="T28" fmla="*/ 0 w 176"/>
              <a:gd name="T29" fmla="*/ 2147483647 h 273"/>
              <a:gd name="T30" fmla="*/ 0 w 176"/>
              <a:gd name="T31" fmla="*/ 2147483647 h 273"/>
              <a:gd name="T32" fmla="*/ 2147483647 w 176"/>
              <a:gd name="T33" fmla="*/ 2147483647 h 273"/>
              <a:gd name="T34" fmla="*/ 2147483647 w 176"/>
              <a:gd name="T35" fmla="*/ 2147483647 h 273"/>
              <a:gd name="T36" fmla="*/ 2147483647 w 176"/>
              <a:gd name="T37" fmla="*/ 2147483647 h 273"/>
              <a:gd name="T38" fmla="*/ 2147483647 w 176"/>
              <a:gd name="T39" fmla="*/ 2147483647 h 273"/>
              <a:gd name="T40" fmla="*/ 2147483647 w 176"/>
              <a:gd name="T41" fmla="*/ 2147483647 h 273"/>
              <a:gd name="T42" fmla="*/ 2147483647 w 176"/>
              <a:gd name="T43" fmla="*/ 2147483647 h 273"/>
              <a:gd name="T44" fmla="*/ 2147483647 w 176"/>
              <a:gd name="T45" fmla="*/ 2147483647 h 273"/>
              <a:gd name="T46" fmla="*/ 2147483647 w 176"/>
              <a:gd name="T47" fmla="*/ 2147483647 h 273"/>
              <a:gd name="T48" fmla="*/ 2147483647 w 176"/>
              <a:gd name="T49" fmla="*/ 2147483647 h 273"/>
              <a:gd name="T50" fmla="*/ 2147483647 w 176"/>
              <a:gd name="T51" fmla="*/ 2147483647 h 273"/>
              <a:gd name="T52" fmla="*/ 2147483647 w 176"/>
              <a:gd name="T53" fmla="*/ 2147483647 h 273"/>
              <a:gd name="T54" fmla="*/ 2147483647 w 176"/>
              <a:gd name="T55" fmla="*/ 2147483647 h 273"/>
              <a:gd name="T56" fmla="*/ 2147483647 w 176"/>
              <a:gd name="T57" fmla="*/ 2147483647 h 273"/>
              <a:gd name="T58" fmla="*/ 2147483647 w 176"/>
              <a:gd name="T59" fmla="*/ 2147483647 h 273"/>
              <a:gd name="T60" fmla="*/ 2147483647 w 176"/>
              <a:gd name="T61" fmla="*/ 2147483647 h 273"/>
              <a:gd name="T62" fmla="*/ 2147483647 w 176"/>
              <a:gd name="T63" fmla="*/ 2147483647 h 273"/>
              <a:gd name="T64" fmla="*/ 2147483647 w 176"/>
              <a:gd name="T65" fmla="*/ 2147483647 h 2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6"/>
              <a:gd name="T100" fmla="*/ 0 h 273"/>
              <a:gd name="T101" fmla="*/ 176 w 176"/>
              <a:gd name="T102" fmla="*/ 273 h 2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6" h="273">
                <a:moveTo>
                  <a:pt x="169" y="97"/>
                </a:moveTo>
                <a:lnTo>
                  <a:pt x="97" y="97"/>
                </a:lnTo>
                <a:lnTo>
                  <a:pt x="149" y="45"/>
                </a:lnTo>
                <a:lnTo>
                  <a:pt x="152" y="42"/>
                </a:lnTo>
                <a:lnTo>
                  <a:pt x="149" y="42"/>
                </a:lnTo>
                <a:lnTo>
                  <a:pt x="145" y="38"/>
                </a:lnTo>
                <a:lnTo>
                  <a:pt x="142" y="42"/>
                </a:lnTo>
                <a:lnTo>
                  <a:pt x="93" y="90"/>
                </a:lnTo>
                <a:lnTo>
                  <a:pt x="93" y="7"/>
                </a:lnTo>
                <a:lnTo>
                  <a:pt x="90" y="4"/>
                </a:lnTo>
                <a:lnTo>
                  <a:pt x="86" y="0"/>
                </a:lnTo>
                <a:lnTo>
                  <a:pt x="83" y="4"/>
                </a:lnTo>
                <a:lnTo>
                  <a:pt x="83" y="7"/>
                </a:lnTo>
                <a:lnTo>
                  <a:pt x="83" y="90"/>
                </a:lnTo>
                <a:lnTo>
                  <a:pt x="31" y="42"/>
                </a:lnTo>
                <a:lnTo>
                  <a:pt x="28" y="38"/>
                </a:lnTo>
                <a:lnTo>
                  <a:pt x="24" y="42"/>
                </a:lnTo>
                <a:lnTo>
                  <a:pt x="24" y="45"/>
                </a:lnTo>
                <a:lnTo>
                  <a:pt x="76" y="97"/>
                </a:lnTo>
                <a:lnTo>
                  <a:pt x="3" y="97"/>
                </a:lnTo>
                <a:lnTo>
                  <a:pt x="0" y="97"/>
                </a:lnTo>
                <a:lnTo>
                  <a:pt x="0" y="101"/>
                </a:lnTo>
                <a:lnTo>
                  <a:pt x="0" y="104"/>
                </a:lnTo>
                <a:lnTo>
                  <a:pt x="3" y="107"/>
                </a:lnTo>
                <a:lnTo>
                  <a:pt x="76" y="107"/>
                </a:lnTo>
                <a:lnTo>
                  <a:pt x="24" y="156"/>
                </a:lnTo>
                <a:lnTo>
                  <a:pt x="24" y="159"/>
                </a:lnTo>
                <a:lnTo>
                  <a:pt x="24" y="163"/>
                </a:lnTo>
                <a:lnTo>
                  <a:pt x="28" y="166"/>
                </a:lnTo>
                <a:lnTo>
                  <a:pt x="31" y="163"/>
                </a:lnTo>
                <a:lnTo>
                  <a:pt x="83" y="114"/>
                </a:lnTo>
                <a:lnTo>
                  <a:pt x="83" y="270"/>
                </a:lnTo>
                <a:lnTo>
                  <a:pt x="83" y="273"/>
                </a:lnTo>
                <a:lnTo>
                  <a:pt x="86" y="273"/>
                </a:lnTo>
                <a:lnTo>
                  <a:pt x="90" y="273"/>
                </a:lnTo>
                <a:lnTo>
                  <a:pt x="93" y="270"/>
                </a:lnTo>
                <a:lnTo>
                  <a:pt x="93" y="114"/>
                </a:lnTo>
                <a:lnTo>
                  <a:pt x="142" y="163"/>
                </a:lnTo>
                <a:lnTo>
                  <a:pt x="145" y="166"/>
                </a:lnTo>
                <a:lnTo>
                  <a:pt x="149" y="163"/>
                </a:lnTo>
                <a:lnTo>
                  <a:pt x="152" y="159"/>
                </a:lnTo>
                <a:lnTo>
                  <a:pt x="149" y="156"/>
                </a:lnTo>
                <a:lnTo>
                  <a:pt x="97" y="107"/>
                </a:lnTo>
                <a:lnTo>
                  <a:pt x="169" y="107"/>
                </a:lnTo>
                <a:lnTo>
                  <a:pt x="173" y="104"/>
                </a:lnTo>
                <a:lnTo>
                  <a:pt x="176" y="101"/>
                </a:lnTo>
                <a:lnTo>
                  <a:pt x="173" y="97"/>
                </a:lnTo>
                <a:lnTo>
                  <a:pt x="169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25606" name="Group 521">
            <a:extLst>
              <a:ext uri="{FF2B5EF4-FFF2-40B4-BE49-F238E27FC236}">
                <a16:creationId xmlns:a16="http://schemas.microsoft.com/office/drawing/2014/main" id="{05D1D0C0-6DCF-340F-7123-00A33EB589F8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248150"/>
            <a:ext cx="3343275" cy="2609850"/>
            <a:chOff x="3581400" y="4267200"/>
            <a:chExt cx="3059312" cy="2387600"/>
          </a:xfrm>
        </p:grpSpPr>
        <p:sp>
          <p:nvSpPr>
            <p:cNvPr id="25655" name="Rectangle 324">
              <a:extLst>
                <a:ext uri="{FF2B5EF4-FFF2-40B4-BE49-F238E27FC236}">
                  <a16:creationId xmlns:a16="http://schemas.microsoft.com/office/drawing/2014/main" id="{256C1991-AA4C-C6C9-7C92-278B5208D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318" y="4429558"/>
              <a:ext cx="44569" cy="1805027"/>
            </a:xfrm>
            <a:prstGeom prst="rect">
              <a:avLst/>
            </a:prstGeom>
            <a:solidFill>
              <a:srgbClr val="5A4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MT"/>
            </a:p>
          </p:txBody>
        </p:sp>
        <p:sp>
          <p:nvSpPr>
            <p:cNvPr id="25656" name="Rectangle 325">
              <a:extLst>
                <a:ext uri="{FF2B5EF4-FFF2-40B4-BE49-F238E27FC236}">
                  <a16:creationId xmlns:a16="http://schemas.microsoft.com/office/drawing/2014/main" id="{6C301A8B-E70C-DD61-1910-31A61832B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664" y="4429558"/>
              <a:ext cx="44569" cy="1805027"/>
            </a:xfrm>
            <a:prstGeom prst="rect">
              <a:avLst/>
            </a:prstGeom>
            <a:solidFill>
              <a:srgbClr val="5A4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MT"/>
            </a:p>
          </p:txBody>
        </p:sp>
        <p:sp>
          <p:nvSpPr>
            <p:cNvPr id="25657" name="Freeform 366">
              <a:extLst>
                <a:ext uri="{FF2B5EF4-FFF2-40B4-BE49-F238E27FC236}">
                  <a16:creationId xmlns:a16="http://schemas.microsoft.com/office/drawing/2014/main" id="{6D907286-D9B1-A947-D2D3-A73ECDCA6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596" y="5410066"/>
              <a:ext cx="1604467" cy="869087"/>
            </a:xfrm>
            <a:custGeom>
              <a:avLst/>
              <a:gdLst>
                <a:gd name="T0" fmla="*/ 2147483647 w 504"/>
                <a:gd name="T1" fmla="*/ 2147483647 h 273"/>
                <a:gd name="T2" fmla="*/ 2147483647 w 504"/>
                <a:gd name="T3" fmla="*/ 2147483647 h 273"/>
                <a:gd name="T4" fmla="*/ 2147483647 w 504"/>
                <a:gd name="T5" fmla="*/ 0 h 273"/>
                <a:gd name="T6" fmla="*/ 0 w 504"/>
                <a:gd name="T7" fmla="*/ 2147483647 h 273"/>
                <a:gd name="T8" fmla="*/ 2147483647 w 504"/>
                <a:gd name="T9" fmla="*/ 2147483647 h 2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4"/>
                <a:gd name="T16" fmla="*/ 0 h 273"/>
                <a:gd name="T17" fmla="*/ 504 w 504"/>
                <a:gd name="T18" fmla="*/ 273 h 2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4" h="273">
                  <a:moveTo>
                    <a:pt x="17" y="273"/>
                  </a:moveTo>
                  <a:lnTo>
                    <a:pt x="504" y="97"/>
                  </a:lnTo>
                  <a:lnTo>
                    <a:pt x="459" y="0"/>
                  </a:lnTo>
                  <a:lnTo>
                    <a:pt x="0" y="194"/>
                  </a:lnTo>
                  <a:lnTo>
                    <a:pt x="17" y="273"/>
                  </a:lnTo>
                  <a:close/>
                </a:path>
              </a:pathLst>
            </a:custGeom>
            <a:solidFill>
              <a:srgbClr val="332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8" name="Freeform 367">
              <a:extLst>
                <a:ext uri="{FF2B5EF4-FFF2-40B4-BE49-F238E27FC236}">
                  <a16:creationId xmlns:a16="http://schemas.microsoft.com/office/drawing/2014/main" id="{0BA1C362-4FD7-6ACB-6E38-5D27D5447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403" y="5212691"/>
              <a:ext cx="474337" cy="878637"/>
            </a:xfrm>
            <a:custGeom>
              <a:avLst/>
              <a:gdLst>
                <a:gd name="T0" fmla="*/ 2147483647 w 149"/>
                <a:gd name="T1" fmla="*/ 0 h 276"/>
                <a:gd name="T2" fmla="*/ 2147483647 w 149"/>
                <a:gd name="T3" fmla="*/ 2147483647 h 276"/>
                <a:gd name="T4" fmla="*/ 2147483647 w 149"/>
                <a:gd name="T5" fmla="*/ 2147483647 h 276"/>
                <a:gd name="T6" fmla="*/ 0 w 149"/>
                <a:gd name="T7" fmla="*/ 2147483647 h 276"/>
                <a:gd name="T8" fmla="*/ 2147483647 w 149"/>
                <a:gd name="T9" fmla="*/ 0 h 2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276"/>
                <a:gd name="T17" fmla="*/ 149 w 149"/>
                <a:gd name="T18" fmla="*/ 276 h 2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276">
                  <a:moveTo>
                    <a:pt x="69" y="0"/>
                  </a:moveTo>
                  <a:lnTo>
                    <a:pt x="149" y="273"/>
                  </a:lnTo>
                  <a:lnTo>
                    <a:pt x="97" y="276"/>
                  </a:lnTo>
                  <a:lnTo>
                    <a:pt x="0" y="17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332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9" name="Freeform 368">
              <a:extLst>
                <a:ext uri="{FF2B5EF4-FFF2-40B4-BE49-F238E27FC236}">
                  <a16:creationId xmlns:a16="http://schemas.microsoft.com/office/drawing/2014/main" id="{AA7D6655-87B3-5D51-5E6A-7516C9E4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504" y="5795264"/>
              <a:ext cx="318347" cy="859536"/>
            </a:xfrm>
            <a:custGeom>
              <a:avLst/>
              <a:gdLst>
                <a:gd name="T0" fmla="*/ 2147483647 w 100"/>
                <a:gd name="T1" fmla="*/ 0 h 270"/>
                <a:gd name="T2" fmla="*/ 2147483647 w 100"/>
                <a:gd name="T3" fmla="*/ 2147483647 h 270"/>
                <a:gd name="T4" fmla="*/ 2147483647 w 100"/>
                <a:gd name="T5" fmla="*/ 2147483647 h 270"/>
                <a:gd name="T6" fmla="*/ 2147483647 w 100"/>
                <a:gd name="T7" fmla="*/ 2147483647 h 270"/>
                <a:gd name="T8" fmla="*/ 0 w 100"/>
                <a:gd name="T9" fmla="*/ 2147483647 h 270"/>
                <a:gd name="T10" fmla="*/ 2147483647 w 100"/>
                <a:gd name="T11" fmla="*/ 0 h 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270"/>
                <a:gd name="T20" fmla="*/ 100 w 100"/>
                <a:gd name="T21" fmla="*/ 270 h 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270">
                  <a:moveTo>
                    <a:pt x="89" y="0"/>
                  </a:moveTo>
                  <a:lnTo>
                    <a:pt x="100" y="259"/>
                  </a:lnTo>
                  <a:lnTo>
                    <a:pt x="69" y="270"/>
                  </a:lnTo>
                  <a:lnTo>
                    <a:pt x="38" y="249"/>
                  </a:lnTo>
                  <a:lnTo>
                    <a:pt x="0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332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0" name="Freeform 369">
              <a:extLst>
                <a:ext uri="{FF2B5EF4-FFF2-40B4-BE49-F238E27FC236}">
                  <a16:creationId xmlns:a16="http://schemas.microsoft.com/office/drawing/2014/main" id="{81EA94D5-DC05-153D-34DC-920EBCE5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00" y="5575606"/>
              <a:ext cx="1066462" cy="846802"/>
            </a:xfrm>
            <a:custGeom>
              <a:avLst/>
              <a:gdLst>
                <a:gd name="T0" fmla="*/ 2147483647 w 335"/>
                <a:gd name="T1" fmla="*/ 2147483647 h 266"/>
                <a:gd name="T2" fmla="*/ 0 w 335"/>
                <a:gd name="T3" fmla="*/ 2147483647 h 266"/>
                <a:gd name="T4" fmla="*/ 2147483647 w 335"/>
                <a:gd name="T5" fmla="*/ 2147483647 h 266"/>
                <a:gd name="T6" fmla="*/ 2147483647 w 335"/>
                <a:gd name="T7" fmla="*/ 2147483647 h 266"/>
                <a:gd name="T8" fmla="*/ 2147483647 w 335"/>
                <a:gd name="T9" fmla="*/ 2147483647 h 266"/>
                <a:gd name="T10" fmla="*/ 2147483647 w 335"/>
                <a:gd name="T11" fmla="*/ 2147483647 h 266"/>
                <a:gd name="T12" fmla="*/ 2147483647 w 335"/>
                <a:gd name="T13" fmla="*/ 2147483647 h 266"/>
                <a:gd name="T14" fmla="*/ 2147483647 w 335"/>
                <a:gd name="T15" fmla="*/ 2147483647 h 266"/>
                <a:gd name="T16" fmla="*/ 2147483647 w 335"/>
                <a:gd name="T17" fmla="*/ 2147483647 h 266"/>
                <a:gd name="T18" fmla="*/ 2147483647 w 335"/>
                <a:gd name="T19" fmla="*/ 2147483647 h 266"/>
                <a:gd name="T20" fmla="*/ 2147483647 w 335"/>
                <a:gd name="T21" fmla="*/ 2147483647 h 266"/>
                <a:gd name="T22" fmla="*/ 2147483647 w 335"/>
                <a:gd name="T23" fmla="*/ 2147483647 h 266"/>
                <a:gd name="T24" fmla="*/ 2147483647 w 335"/>
                <a:gd name="T25" fmla="*/ 2147483647 h 266"/>
                <a:gd name="T26" fmla="*/ 2147483647 w 335"/>
                <a:gd name="T27" fmla="*/ 2147483647 h 266"/>
                <a:gd name="T28" fmla="*/ 2147483647 w 335"/>
                <a:gd name="T29" fmla="*/ 2147483647 h 266"/>
                <a:gd name="T30" fmla="*/ 2147483647 w 335"/>
                <a:gd name="T31" fmla="*/ 0 h 266"/>
                <a:gd name="T32" fmla="*/ 2147483647 w 335"/>
                <a:gd name="T33" fmla="*/ 2147483647 h 266"/>
                <a:gd name="T34" fmla="*/ 2147483647 w 335"/>
                <a:gd name="T35" fmla="*/ 2147483647 h 266"/>
                <a:gd name="T36" fmla="*/ 2147483647 w 335"/>
                <a:gd name="T37" fmla="*/ 2147483647 h 266"/>
                <a:gd name="T38" fmla="*/ 2147483647 w 335"/>
                <a:gd name="T39" fmla="*/ 2147483647 h 2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5"/>
                <a:gd name="T61" fmla="*/ 0 h 266"/>
                <a:gd name="T62" fmla="*/ 335 w 335"/>
                <a:gd name="T63" fmla="*/ 266 h 2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5" h="266">
                  <a:moveTo>
                    <a:pt x="93" y="38"/>
                  </a:moveTo>
                  <a:lnTo>
                    <a:pt x="0" y="256"/>
                  </a:lnTo>
                  <a:lnTo>
                    <a:pt x="38" y="266"/>
                  </a:lnTo>
                  <a:lnTo>
                    <a:pt x="97" y="169"/>
                  </a:lnTo>
                  <a:lnTo>
                    <a:pt x="335" y="197"/>
                  </a:lnTo>
                  <a:lnTo>
                    <a:pt x="335" y="187"/>
                  </a:lnTo>
                  <a:lnTo>
                    <a:pt x="332" y="152"/>
                  </a:lnTo>
                  <a:lnTo>
                    <a:pt x="325" y="111"/>
                  </a:lnTo>
                  <a:lnTo>
                    <a:pt x="318" y="86"/>
                  </a:lnTo>
                  <a:lnTo>
                    <a:pt x="308" y="66"/>
                  </a:lnTo>
                  <a:lnTo>
                    <a:pt x="297" y="45"/>
                  </a:lnTo>
                  <a:lnTo>
                    <a:pt x="280" y="28"/>
                  </a:lnTo>
                  <a:lnTo>
                    <a:pt x="263" y="14"/>
                  </a:lnTo>
                  <a:lnTo>
                    <a:pt x="239" y="3"/>
                  </a:lnTo>
                  <a:lnTo>
                    <a:pt x="211" y="0"/>
                  </a:lnTo>
                  <a:lnTo>
                    <a:pt x="176" y="3"/>
                  </a:lnTo>
                  <a:lnTo>
                    <a:pt x="138" y="17"/>
                  </a:lnTo>
                  <a:lnTo>
                    <a:pt x="93" y="38"/>
                  </a:lnTo>
                  <a:close/>
                </a:path>
              </a:pathLst>
            </a:custGeom>
            <a:solidFill>
              <a:srgbClr val="332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1" name="Freeform 370">
              <a:extLst>
                <a:ext uri="{FF2B5EF4-FFF2-40B4-BE49-F238E27FC236}">
                  <a16:creationId xmlns:a16="http://schemas.microsoft.com/office/drawing/2014/main" id="{3EAE4510-EA5D-BEF3-4129-76595DAA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822" y="4267200"/>
              <a:ext cx="2947890" cy="2177491"/>
            </a:xfrm>
            <a:custGeom>
              <a:avLst/>
              <a:gdLst>
                <a:gd name="T0" fmla="*/ 2147483647 w 926"/>
                <a:gd name="T1" fmla="*/ 2147483647 h 684"/>
                <a:gd name="T2" fmla="*/ 2147483647 w 926"/>
                <a:gd name="T3" fmla="*/ 2147483647 h 684"/>
                <a:gd name="T4" fmla="*/ 2147483647 w 926"/>
                <a:gd name="T5" fmla="*/ 2147483647 h 684"/>
                <a:gd name="T6" fmla="*/ 2147483647 w 926"/>
                <a:gd name="T7" fmla="*/ 2147483647 h 684"/>
                <a:gd name="T8" fmla="*/ 2147483647 w 926"/>
                <a:gd name="T9" fmla="*/ 2147483647 h 684"/>
                <a:gd name="T10" fmla="*/ 2147483647 w 926"/>
                <a:gd name="T11" fmla="*/ 2147483647 h 684"/>
                <a:gd name="T12" fmla="*/ 0 w 926"/>
                <a:gd name="T13" fmla="*/ 2147483647 h 684"/>
                <a:gd name="T14" fmla="*/ 2147483647 w 926"/>
                <a:gd name="T15" fmla="*/ 2147483647 h 684"/>
                <a:gd name="T16" fmla="*/ 2147483647 w 926"/>
                <a:gd name="T17" fmla="*/ 2147483647 h 684"/>
                <a:gd name="T18" fmla="*/ 2147483647 w 926"/>
                <a:gd name="T19" fmla="*/ 2147483647 h 684"/>
                <a:gd name="T20" fmla="*/ 2147483647 w 926"/>
                <a:gd name="T21" fmla="*/ 2147483647 h 684"/>
                <a:gd name="T22" fmla="*/ 2147483647 w 926"/>
                <a:gd name="T23" fmla="*/ 2147483647 h 684"/>
                <a:gd name="T24" fmla="*/ 2147483647 w 926"/>
                <a:gd name="T25" fmla="*/ 2147483647 h 684"/>
                <a:gd name="T26" fmla="*/ 2147483647 w 926"/>
                <a:gd name="T27" fmla="*/ 2147483647 h 684"/>
                <a:gd name="T28" fmla="*/ 2147483647 w 926"/>
                <a:gd name="T29" fmla="*/ 2147483647 h 684"/>
                <a:gd name="T30" fmla="*/ 2147483647 w 926"/>
                <a:gd name="T31" fmla="*/ 2147483647 h 684"/>
                <a:gd name="T32" fmla="*/ 2147483647 w 926"/>
                <a:gd name="T33" fmla="*/ 2147483647 h 684"/>
                <a:gd name="T34" fmla="*/ 2147483647 w 926"/>
                <a:gd name="T35" fmla="*/ 2147483647 h 684"/>
                <a:gd name="T36" fmla="*/ 2147483647 w 926"/>
                <a:gd name="T37" fmla="*/ 2147483647 h 684"/>
                <a:gd name="T38" fmla="*/ 2147483647 w 926"/>
                <a:gd name="T39" fmla="*/ 2147483647 h 684"/>
                <a:gd name="T40" fmla="*/ 2147483647 w 926"/>
                <a:gd name="T41" fmla="*/ 2147483647 h 684"/>
                <a:gd name="T42" fmla="*/ 2147483647 w 926"/>
                <a:gd name="T43" fmla="*/ 2147483647 h 684"/>
                <a:gd name="T44" fmla="*/ 2147483647 w 926"/>
                <a:gd name="T45" fmla="*/ 2147483647 h 684"/>
                <a:gd name="T46" fmla="*/ 2147483647 w 926"/>
                <a:gd name="T47" fmla="*/ 2147483647 h 684"/>
                <a:gd name="T48" fmla="*/ 2147483647 w 926"/>
                <a:gd name="T49" fmla="*/ 0 h 684"/>
                <a:gd name="T50" fmla="*/ 2147483647 w 926"/>
                <a:gd name="T51" fmla="*/ 2147483647 h 684"/>
                <a:gd name="T52" fmla="*/ 2147483647 w 926"/>
                <a:gd name="T53" fmla="*/ 2147483647 h 684"/>
                <a:gd name="T54" fmla="*/ 2147483647 w 926"/>
                <a:gd name="T55" fmla="*/ 2147483647 h 684"/>
                <a:gd name="T56" fmla="*/ 2147483647 w 926"/>
                <a:gd name="T57" fmla="*/ 2147483647 h 684"/>
                <a:gd name="T58" fmla="*/ 2147483647 w 926"/>
                <a:gd name="T59" fmla="*/ 2147483647 h 684"/>
                <a:gd name="T60" fmla="*/ 2147483647 w 926"/>
                <a:gd name="T61" fmla="*/ 2147483647 h 684"/>
                <a:gd name="T62" fmla="*/ 2147483647 w 926"/>
                <a:gd name="T63" fmla="*/ 2147483647 h 684"/>
                <a:gd name="T64" fmla="*/ 2147483647 w 926"/>
                <a:gd name="T65" fmla="*/ 2147483647 h 684"/>
                <a:gd name="T66" fmla="*/ 2147483647 w 926"/>
                <a:gd name="T67" fmla="*/ 2147483647 h 684"/>
                <a:gd name="T68" fmla="*/ 2147483647 w 926"/>
                <a:gd name="T69" fmla="*/ 2147483647 h 684"/>
                <a:gd name="T70" fmla="*/ 2147483647 w 926"/>
                <a:gd name="T71" fmla="*/ 2147483647 h 684"/>
                <a:gd name="T72" fmla="*/ 2147483647 w 926"/>
                <a:gd name="T73" fmla="*/ 2147483647 h 684"/>
                <a:gd name="T74" fmla="*/ 2147483647 w 926"/>
                <a:gd name="T75" fmla="*/ 2147483647 h 684"/>
                <a:gd name="T76" fmla="*/ 2147483647 w 926"/>
                <a:gd name="T77" fmla="*/ 2147483647 h 684"/>
                <a:gd name="T78" fmla="*/ 2147483647 w 926"/>
                <a:gd name="T79" fmla="*/ 2147483647 h 684"/>
                <a:gd name="T80" fmla="*/ 2147483647 w 926"/>
                <a:gd name="T81" fmla="*/ 2147483647 h 684"/>
                <a:gd name="T82" fmla="*/ 2147483647 w 926"/>
                <a:gd name="T83" fmla="*/ 2147483647 h 684"/>
                <a:gd name="T84" fmla="*/ 2147483647 w 926"/>
                <a:gd name="T85" fmla="*/ 2147483647 h 684"/>
                <a:gd name="T86" fmla="*/ 2147483647 w 926"/>
                <a:gd name="T87" fmla="*/ 2147483647 h 684"/>
                <a:gd name="T88" fmla="*/ 2147483647 w 926"/>
                <a:gd name="T89" fmla="*/ 2147483647 h 684"/>
                <a:gd name="T90" fmla="*/ 2147483647 w 926"/>
                <a:gd name="T91" fmla="*/ 2147483647 h 684"/>
                <a:gd name="T92" fmla="*/ 2147483647 w 926"/>
                <a:gd name="T93" fmla="*/ 2147483647 h 684"/>
                <a:gd name="T94" fmla="*/ 2147483647 w 926"/>
                <a:gd name="T95" fmla="*/ 2147483647 h 684"/>
                <a:gd name="T96" fmla="*/ 2147483647 w 926"/>
                <a:gd name="T97" fmla="*/ 2147483647 h 6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6"/>
                <a:gd name="T148" fmla="*/ 0 h 684"/>
                <a:gd name="T149" fmla="*/ 926 w 926"/>
                <a:gd name="T150" fmla="*/ 684 h 6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6" h="684">
                  <a:moveTo>
                    <a:pt x="293" y="684"/>
                  </a:moveTo>
                  <a:lnTo>
                    <a:pt x="266" y="577"/>
                  </a:lnTo>
                  <a:lnTo>
                    <a:pt x="217" y="601"/>
                  </a:lnTo>
                  <a:lnTo>
                    <a:pt x="211" y="546"/>
                  </a:lnTo>
                  <a:lnTo>
                    <a:pt x="107" y="584"/>
                  </a:lnTo>
                  <a:lnTo>
                    <a:pt x="100" y="539"/>
                  </a:lnTo>
                  <a:lnTo>
                    <a:pt x="0" y="622"/>
                  </a:lnTo>
                  <a:lnTo>
                    <a:pt x="65" y="508"/>
                  </a:lnTo>
                  <a:lnTo>
                    <a:pt x="17" y="522"/>
                  </a:lnTo>
                  <a:lnTo>
                    <a:pt x="62" y="442"/>
                  </a:lnTo>
                  <a:lnTo>
                    <a:pt x="17" y="418"/>
                  </a:lnTo>
                  <a:lnTo>
                    <a:pt x="124" y="345"/>
                  </a:lnTo>
                  <a:lnTo>
                    <a:pt x="100" y="304"/>
                  </a:lnTo>
                  <a:lnTo>
                    <a:pt x="235" y="248"/>
                  </a:lnTo>
                  <a:lnTo>
                    <a:pt x="217" y="221"/>
                  </a:lnTo>
                  <a:lnTo>
                    <a:pt x="293" y="179"/>
                  </a:lnTo>
                  <a:lnTo>
                    <a:pt x="273" y="131"/>
                  </a:lnTo>
                  <a:lnTo>
                    <a:pt x="349" y="110"/>
                  </a:lnTo>
                  <a:lnTo>
                    <a:pt x="325" y="76"/>
                  </a:lnTo>
                  <a:lnTo>
                    <a:pt x="397" y="86"/>
                  </a:lnTo>
                  <a:lnTo>
                    <a:pt x="397" y="58"/>
                  </a:lnTo>
                  <a:lnTo>
                    <a:pt x="463" y="55"/>
                  </a:lnTo>
                  <a:lnTo>
                    <a:pt x="490" y="7"/>
                  </a:lnTo>
                  <a:lnTo>
                    <a:pt x="570" y="45"/>
                  </a:lnTo>
                  <a:lnTo>
                    <a:pt x="587" y="0"/>
                  </a:lnTo>
                  <a:lnTo>
                    <a:pt x="639" y="38"/>
                  </a:lnTo>
                  <a:lnTo>
                    <a:pt x="784" y="79"/>
                  </a:lnTo>
                  <a:lnTo>
                    <a:pt x="750" y="103"/>
                  </a:lnTo>
                  <a:lnTo>
                    <a:pt x="864" y="124"/>
                  </a:lnTo>
                  <a:lnTo>
                    <a:pt x="791" y="134"/>
                  </a:lnTo>
                  <a:lnTo>
                    <a:pt x="926" y="193"/>
                  </a:lnTo>
                  <a:lnTo>
                    <a:pt x="843" y="193"/>
                  </a:lnTo>
                  <a:lnTo>
                    <a:pt x="884" y="262"/>
                  </a:lnTo>
                  <a:lnTo>
                    <a:pt x="819" y="259"/>
                  </a:lnTo>
                  <a:lnTo>
                    <a:pt x="850" y="363"/>
                  </a:lnTo>
                  <a:lnTo>
                    <a:pt x="788" y="321"/>
                  </a:lnTo>
                  <a:lnTo>
                    <a:pt x="795" y="470"/>
                  </a:lnTo>
                  <a:lnTo>
                    <a:pt x="743" y="411"/>
                  </a:lnTo>
                  <a:lnTo>
                    <a:pt x="725" y="528"/>
                  </a:lnTo>
                  <a:lnTo>
                    <a:pt x="646" y="466"/>
                  </a:lnTo>
                  <a:lnTo>
                    <a:pt x="646" y="560"/>
                  </a:lnTo>
                  <a:lnTo>
                    <a:pt x="577" y="518"/>
                  </a:lnTo>
                  <a:lnTo>
                    <a:pt x="611" y="643"/>
                  </a:lnTo>
                  <a:lnTo>
                    <a:pt x="463" y="539"/>
                  </a:lnTo>
                  <a:lnTo>
                    <a:pt x="494" y="605"/>
                  </a:lnTo>
                  <a:lnTo>
                    <a:pt x="376" y="560"/>
                  </a:lnTo>
                  <a:lnTo>
                    <a:pt x="428" y="629"/>
                  </a:lnTo>
                  <a:lnTo>
                    <a:pt x="321" y="573"/>
                  </a:lnTo>
                  <a:lnTo>
                    <a:pt x="293" y="684"/>
                  </a:lnTo>
                  <a:close/>
                </a:path>
              </a:pathLst>
            </a:custGeom>
            <a:solidFill>
              <a:srgbClr val="B4A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2" name="Freeform 371">
              <a:extLst>
                <a:ext uri="{FF2B5EF4-FFF2-40B4-BE49-F238E27FC236}">
                  <a16:creationId xmlns:a16="http://schemas.microsoft.com/office/drawing/2014/main" id="{93E8591E-CECD-753C-8B6F-1E884E9B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766" y="4410457"/>
              <a:ext cx="2298463" cy="1572633"/>
            </a:xfrm>
            <a:custGeom>
              <a:avLst/>
              <a:gdLst>
                <a:gd name="T0" fmla="*/ 2147483647 w 722"/>
                <a:gd name="T1" fmla="*/ 2147483647 h 494"/>
                <a:gd name="T2" fmla="*/ 2147483647 w 722"/>
                <a:gd name="T3" fmla="*/ 2147483647 h 494"/>
                <a:gd name="T4" fmla="*/ 2147483647 w 722"/>
                <a:gd name="T5" fmla="*/ 2147483647 h 494"/>
                <a:gd name="T6" fmla="*/ 2147483647 w 722"/>
                <a:gd name="T7" fmla="*/ 2147483647 h 494"/>
                <a:gd name="T8" fmla="*/ 2147483647 w 722"/>
                <a:gd name="T9" fmla="*/ 2147483647 h 494"/>
                <a:gd name="T10" fmla="*/ 2147483647 w 722"/>
                <a:gd name="T11" fmla="*/ 2147483647 h 494"/>
                <a:gd name="T12" fmla="*/ 2147483647 w 722"/>
                <a:gd name="T13" fmla="*/ 2147483647 h 494"/>
                <a:gd name="T14" fmla="*/ 2147483647 w 722"/>
                <a:gd name="T15" fmla="*/ 2147483647 h 494"/>
                <a:gd name="T16" fmla="*/ 0 w 722"/>
                <a:gd name="T17" fmla="*/ 2147483647 h 494"/>
                <a:gd name="T18" fmla="*/ 2147483647 w 722"/>
                <a:gd name="T19" fmla="*/ 2147483647 h 494"/>
                <a:gd name="T20" fmla="*/ 2147483647 w 722"/>
                <a:gd name="T21" fmla="*/ 2147483647 h 494"/>
                <a:gd name="T22" fmla="*/ 2147483647 w 722"/>
                <a:gd name="T23" fmla="*/ 2147483647 h 494"/>
                <a:gd name="T24" fmla="*/ 2147483647 w 722"/>
                <a:gd name="T25" fmla="*/ 2147483647 h 494"/>
                <a:gd name="T26" fmla="*/ 2147483647 w 722"/>
                <a:gd name="T27" fmla="*/ 2147483647 h 494"/>
                <a:gd name="T28" fmla="*/ 2147483647 w 722"/>
                <a:gd name="T29" fmla="*/ 2147483647 h 494"/>
                <a:gd name="T30" fmla="*/ 2147483647 w 722"/>
                <a:gd name="T31" fmla="*/ 2147483647 h 494"/>
                <a:gd name="T32" fmla="*/ 2147483647 w 722"/>
                <a:gd name="T33" fmla="*/ 2147483647 h 494"/>
                <a:gd name="T34" fmla="*/ 2147483647 w 722"/>
                <a:gd name="T35" fmla="*/ 2147483647 h 494"/>
                <a:gd name="T36" fmla="*/ 2147483647 w 722"/>
                <a:gd name="T37" fmla="*/ 2147483647 h 494"/>
                <a:gd name="T38" fmla="*/ 2147483647 w 722"/>
                <a:gd name="T39" fmla="*/ 2147483647 h 494"/>
                <a:gd name="T40" fmla="*/ 2147483647 w 722"/>
                <a:gd name="T41" fmla="*/ 2147483647 h 494"/>
                <a:gd name="T42" fmla="*/ 2147483647 w 722"/>
                <a:gd name="T43" fmla="*/ 2147483647 h 494"/>
                <a:gd name="T44" fmla="*/ 2147483647 w 722"/>
                <a:gd name="T45" fmla="*/ 0 h 494"/>
                <a:gd name="T46" fmla="*/ 2147483647 w 722"/>
                <a:gd name="T47" fmla="*/ 2147483647 h 494"/>
                <a:gd name="T48" fmla="*/ 2147483647 w 722"/>
                <a:gd name="T49" fmla="*/ 2147483647 h 494"/>
                <a:gd name="T50" fmla="*/ 2147483647 w 722"/>
                <a:gd name="T51" fmla="*/ 2147483647 h 494"/>
                <a:gd name="T52" fmla="*/ 2147483647 w 722"/>
                <a:gd name="T53" fmla="*/ 2147483647 h 494"/>
                <a:gd name="T54" fmla="*/ 2147483647 w 722"/>
                <a:gd name="T55" fmla="*/ 2147483647 h 494"/>
                <a:gd name="T56" fmla="*/ 2147483647 w 722"/>
                <a:gd name="T57" fmla="*/ 2147483647 h 494"/>
                <a:gd name="T58" fmla="*/ 2147483647 w 722"/>
                <a:gd name="T59" fmla="*/ 2147483647 h 494"/>
                <a:gd name="T60" fmla="*/ 2147483647 w 722"/>
                <a:gd name="T61" fmla="*/ 2147483647 h 494"/>
                <a:gd name="T62" fmla="*/ 2147483647 w 722"/>
                <a:gd name="T63" fmla="*/ 2147483647 h 494"/>
                <a:gd name="T64" fmla="*/ 2147483647 w 722"/>
                <a:gd name="T65" fmla="*/ 2147483647 h 494"/>
                <a:gd name="T66" fmla="*/ 2147483647 w 722"/>
                <a:gd name="T67" fmla="*/ 2147483647 h 494"/>
                <a:gd name="T68" fmla="*/ 2147483647 w 722"/>
                <a:gd name="T69" fmla="*/ 2147483647 h 494"/>
                <a:gd name="T70" fmla="*/ 2147483647 w 722"/>
                <a:gd name="T71" fmla="*/ 2147483647 h 494"/>
                <a:gd name="T72" fmla="*/ 2147483647 w 722"/>
                <a:gd name="T73" fmla="*/ 2147483647 h 494"/>
                <a:gd name="T74" fmla="*/ 2147483647 w 722"/>
                <a:gd name="T75" fmla="*/ 2147483647 h 494"/>
                <a:gd name="T76" fmla="*/ 2147483647 w 722"/>
                <a:gd name="T77" fmla="*/ 2147483647 h 494"/>
                <a:gd name="T78" fmla="*/ 2147483647 w 722"/>
                <a:gd name="T79" fmla="*/ 2147483647 h 494"/>
                <a:gd name="T80" fmla="*/ 2147483647 w 722"/>
                <a:gd name="T81" fmla="*/ 2147483647 h 494"/>
                <a:gd name="T82" fmla="*/ 2147483647 w 722"/>
                <a:gd name="T83" fmla="*/ 2147483647 h 494"/>
                <a:gd name="T84" fmla="*/ 2147483647 w 722"/>
                <a:gd name="T85" fmla="*/ 2147483647 h 494"/>
                <a:gd name="T86" fmla="*/ 2147483647 w 722"/>
                <a:gd name="T87" fmla="*/ 2147483647 h 494"/>
                <a:gd name="T88" fmla="*/ 2147483647 w 722"/>
                <a:gd name="T89" fmla="*/ 2147483647 h 494"/>
                <a:gd name="T90" fmla="*/ 2147483647 w 722"/>
                <a:gd name="T91" fmla="*/ 2147483647 h 494"/>
                <a:gd name="T92" fmla="*/ 2147483647 w 722"/>
                <a:gd name="T93" fmla="*/ 2147483647 h 4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2"/>
                <a:gd name="T142" fmla="*/ 0 h 494"/>
                <a:gd name="T143" fmla="*/ 722 w 722"/>
                <a:gd name="T144" fmla="*/ 494 h 4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2" h="494">
                  <a:moveTo>
                    <a:pt x="280" y="487"/>
                  </a:moveTo>
                  <a:lnTo>
                    <a:pt x="259" y="421"/>
                  </a:lnTo>
                  <a:lnTo>
                    <a:pt x="204" y="494"/>
                  </a:lnTo>
                  <a:lnTo>
                    <a:pt x="186" y="421"/>
                  </a:lnTo>
                  <a:lnTo>
                    <a:pt x="162" y="480"/>
                  </a:lnTo>
                  <a:lnTo>
                    <a:pt x="124" y="435"/>
                  </a:lnTo>
                  <a:lnTo>
                    <a:pt x="79" y="449"/>
                  </a:lnTo>
                  <a:lnTo>
                    <a:pt x="124" y="376"/>
                  </a:lnTo>
                  <a:lnTo>
                    <a:pt x="0" y="411"/>
                  </a:lnTo>
                  <a:lnTo>
                    <a:pt x="121" y="331"/>
                  </a:lnTo>
                  <a:lnTo>
                    <a:pt x="62" y="273"/>
                  </a:lnTo>
                  <a:lnTo>
                    <a:pt x="166" y="273"/>
                  </a:lnTo>
                  <a:lnTo>
                    <a:pt x="114" y="248"/>
                  </a:lnTo>
                  <a:lnTo>
                    <a:pt x="238" y="210"/>
                  </a:lnTo>
                  <a:lnTo>
                    <a:pt x="228" y="193"/>
                  </a:lnTo>
                  <a:lnTo>
                    <a:pt x="280" y="165"/>
                  </a:lnTo>
                  <a:lnTo>
                    <a:pt x="242" y="96"/>
                  </a:lnTo>
                  <a:lnTo>
                    <a:pt x="314" y="121"/>
                  </a:lnTo>
                  <a:lnTo>
                    <a:pt x="304" y="93"/>
                  </a:lnTo>
                  <a:lnTo>
                    <a:pt x="376" y="107"/>
                  </a:lnTo>
                  <a:lnTo>
                    <a:pt x="359" y="38"/>
                  </a:lnTo>
                  <a:lnTo>
                    <a:pt x="477" y="103"/>
                  </a:lnTo>
                  <a:lnTo>
                    <a:pt x="428" y="0"/>
                  </a:lnTo>
                  <a:lnTo>
                    <a:pt x="508" y="89"/>
                  </a:lnTo>
                  <a:lnTo>
                    <a:pt x="580" y="55"/>
                  </a:lnTo>
                  <a:lnTo>
                    <a:pt x="622" y="79"/>
                  </a:lnTo>
                  <a:lnTo>
                    <a:pt x="722" y="121"/>
                  </a:lnTo>
                  <a:lnTo>
                    <a:pt x="656" y="131"/>
                  </a:lnTo>
                  <a:lnTo>
                    <a:pt x="712" y="176"/>
                  </a:lnTo>
                  <a:lnTo>
                    <a:pt x="653" y="179"/>
                  </a:lnTo>
                  <a:lnTo>
                    <a:pt x="722" y="259"/>
                  </a:lnTo>
                  <a:lnTo>
                    <a:pt x="639" y="217"/>
                  </a:lnTo>
                  <a:lnTo>
                    <a:pt x="656" y="286"/>
                  </a:lnTo>
                  <a:lnTo>
                    <a:pt x="615" y="259"/>
                  </a:lnTo>
                  <a:lnTo>
                    <a:pt x="622" y="356"/>
                  </a:lnTo>
                  <a:lnTo>
                    <a:pt x="587" y="314"/>
                  </a:lnTo>
                  <a:lnTo>
                    <a:pt x="573" y="390"/>
                  </a:lnTo>
                  <a:lnTo>
                    <a:pt x="518" y="352"/>
                  </a:lnTo>
                  <a:lnTo>
                    <a:pt x="522" y="411"/>
                  </a:lnTo>
                  <a:lnTo>
                    <a:pt x="473" y="383"/>
                  </a:lnTo>
                  <a:lnTo>
                    <a:pt x="497" y="463"/>
                  </a:lnTo>
                  <a:lnTo>
                    <a:pt x="397" y="397"/>
                  </a:lnTo>
                  <a:lnTo>
                    <a:pt x="418" y="439"/>
                  </a:lnTo>
                  <a:lnTo>
                    <a:pt x="338" y="407"/>
                  </a:lnTo>
                  <a:lnTo>
                    <a:pt x="373" y="452"/>
                  </a:lnTo>
                  <a:lnTo>
                    <a:pt x="297" y="418"/>
                  </a:lnTo>
                  <a:lnTo>
                    <a:pt x="280" y="487"/>
                  </a:lnTo>
                  <a:close/>
                </a:path>
              </a:pathLst>
            </a:custGeom>
            <a:solidFill>
              <a:srgbClr val="B48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3" name="Freeform 372">
              <a:extLst>
                <a:ext uri="{FF2B5EF4-FFF2-40B4-BE49-F238E27FC236}">
                  <a16:creationId xmlns:a16="http://schemas.microsoft.com/office/drawing/2014/main" id="{629A94CD-FAD6-0061-A3A5-A678C2701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834" y="4948462"/>
              <a:ext cx="407484" cy="474338"/>
            </a:xfrm>
            <a:custGeom>
              <a:avLst/>
              <a:gdLst>
                <a:gd name="T0" fmla="*/ 0 w 128"/>
                <a:gd name="T1" fmla="*/ 2147483647 h 149"/>
                <a:gd name="T2" fmla="*/ 0 w 128"/>
                <a:gd name="T3" fmla="*/ 2147483647 h 149"/>
                <a:gd name="T4" fmla="*/ 2147483647 w 128"/>
                <a:gd name="T5" fmla="*/ 2147483647 h 149"/>
                <a:gd name="T6" fmla="*/ 2147483647 w 128"/>
                <a:gd name="T7" fmla="*/ 2147483647 h 149"/>
                <a:gd name="T8" fmla="*/ 2147483647 w 128"/>
                <a:gd name="T9" fmla="*/ 2147483647 h 149"/>
                <a:gd name="T10" fmla="*/ 2147483647 w 128"/>
                <a:gd name="T11" fmla="*/ 2147483647 h 149"/>
                <a:gd name="T12" fmla="*/ 2147483647 w 128"/>
                <a:gd name="T13" fmla="*/ 2147483647 h 149"/>
                <a:gd name="T14" fmla="*/ 2147483647 w 128"/>
                <a:gd name="T15" fmla="*/ 2147483647 h 149"/>
                <a:gd name="T16" fmla="*/ 2147483647 w 128"/>
                <a:gd name="T17" fmla="*/ 2147483647 h 149"/>
                <a:gd name="T18" fmla="*/ 2147483647 w 128"/>
                <a:gd name="T19" fmla="*/ 2147483647 h 149"/>
                <a:gd name="T20" fmla="*/ 2147483647 w 128"/>
                <a:gd name="T21" fmla="*/ 2147483647 h 149"/>
                <a:gd name="T22" fmla="*/ 2147483647 w 128"/>
                <a:gd name="T23" fmla="*/ 2147483647 h 149"/>
                <a:gd name="T24" fmla="*/ 2147483647 w 128"/>
                <a:gd name="T25" fmla="*/ 2147483647 h 149"/>
                <a:gd name="T26" fmla="*/ 2147483647 w 128"/>
                <a:gd name="T27" fmla="*/ 2147483647 h 149"/>
                <a:gd name="T28" fmla="*/ 2147483647 w 128"/>
                <a:gd name="T29" fmla="*/ 2147483647 h 149"/>
                <a:gd name="T30" fmla="*/ 2147483647 w 128"/>
                <a:gd name="T31" fmla="*/ 2147483647 h 149"/>
                <a:gd name="T32" fmla="*/ 2147483647 w 128"/>
                <a:gd name="T33" fmla="*/ 2147483647 h 149"/>
                <a:gd name="T34" fmla="*/ 0 w 128"/>
                <a:gd name="T35" fmla="*/ 0 h 149"/>
                <a:gd name="T36" fmla="*/ 0 w 128"/>
                <a:gd name="T37" fmla="*/ 2147483647 h 1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149"/>
                <a:gd name="T59" fmla="*/ 128 w 128"/>
                <a:gd name="T60" fmla="*/ 149 h 1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149">
                  <a:moveTo>
                    <a:pt x="0" y="7"/>
                  </a:moveTo>
                  <a:lnTo>
                    <a:pt x="0" y="7"/>
                  </a:lnTo>
                  <a:lnTo>
                    <a:pt x="14" y="14"/>
                  </a:lnTo>
                  <a:lnTo>
                    <a:pt x="32" y="21"/>
                  </a:lnTo>
                  <a:lnTo>
                    <a:pt x="49" y="34"/>
                  </a:lnTo>
                  <a:lnTo>
                    <a:pt x="70" y="52"/>
                  </a:lnTo>
                  <a:lnTo>
                    <a:pt x="87" y="76"/>
                  </a:lnTo>
                  <a:lnTo>
                    <a:pt x="104" y="107"/>
                  </a:lnTo>
                  <a:lnTo>
                    <a:pt x="121" y="149"/>
                  </a:lnTo>
                  <a:lnTo>
                    <a:pt x="128" y="149"/>
                  </a:lnTo>
                  <a:lnTo>
                    <a:pt x="111" y="104"/>
                  </a:lnTo>
                  <a:lnTo>
                    <a:pt x="94" y="73"/>
                  </a:lnTo>
                  <a:lnTo>
                    <a:pt x="73" y="45"/>
                  </a:lnTo>
                  <a:lnTo>
                    <a:pt x="52" y="28"/>
                  </a:lnTo>
                  <a:lnTo>
                    <a:pt x="32" y="14"/>
                  </a:lnTo>
                  <a:lnTo>
                    <a:pt x="18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48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4" name="Freeform 373">
              <a:extLst>
                <a:ext uri="{FF2B5EF4-FFF2-40B4-BE49-F238E27FC236}">
                  <a16:creationId xmlns:a16="http://schemas.microsoft.com/office/drawing/2014/main" id="{31258009-1882-AF83-8B7D-137CEA741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690" y="4464575"/>
              <a:ext cx="1916447" cy="1343423"/>
            </a:xfrm>
            <a:custGeom>
              <a:avLst/>
              <a:gdLst>
                <a:gd name="T0" fmla="*/ 2147483647 w 602"/>
                <a:gd name="T1" fmla="*/ 2147483647 h 422"/>
                <a:gd name="T2" fmla="*/ 2147483647 w 602"/>
                <a:gd name="T3" fmla="*/ 2147483647 h 422"/>
                <a:gd name="T4" fmla="*/ 2147483647 w 602"/>
                <a:gd name="T5" fmla="*/ 2147483647 h 422"/>
                <a:gd name="T6" fmla="*/ 2147483647 w 602"/>
                <a:gd name="T7" fmla="*/ 2147483647 h 422"/>
                <a:gd name="T8" fmla="*/ 2147483647 w 602"/>
                <a:gd name="T9" fmla="*/ 0 h 422"/>
                <a:gd name="T10" fmla="*/ 2147483647 w 602"/>
                <a:gd name="T11" fmla="*/ 2147483647 h 422"/>
                <a:gd name="T12" fmla="*/ 2147483647 w 602"/>
                <a:gd name="T13" fmla="*/ 2147483647 h 422"/>
                <a:gd name="T14" fmla="*/ 2147483647 w 602"/>
                <a:gd name="T15" fmla="*/ 2147483647 h 422"/>
                <a:gd name="T16" fmla="*/ 2147483647 w 602"/>
                <a:gd name="T17" fmla="*/ 2147483647 h 422"/>
                <a:gd name="T18" fmla="*/ 2147483647 w 602"/>
                <a:gd name="T19" fmla="*/ 2147483647 h 422"/>
                <a:gd name="T20" fmla="*/ 2147483647 w 602"/>
                <a:gd name="T21" fmla="*/ 2147483647 h 422"/>
                <a:gd name="T22" fmla="*/ 2147483647 w 602"/>
                <a:gd name="T23" fmla="*/ 2147483647 h 422"/>
                <a:gd name="T24" fmla="*/ 2147483647 w 602"/>
                <a:gd name="T25" fmla="*/ 2147483647 h 422"/>
                <a:gd name="T26" fmla="*/ 2147483647 w 602"/>
                <a:gd name="T27" fmla="*/ 2147483647 h 422"/>
                <a:gd name="T28" fmla="*/ 2147483647 w 602"/>
                <a:gd name="T29" fmla="*/ 2147483647 h 422"/>
                <a:gd name="T30" fmla="*/ 2147483647 w 602"/>
                <a:gd name="T31" fmla="*/ 2147483647 h 422"/>
                <a:gd name="T32" fmla="*/ 2147483647 w 602"/>
                <a:gd name="T33" fmla="*/ 2147483647 h 422"/>
                <a:gd name="T34" fmla="*/ 2147483647 w 602"/>
                <a:gd name="T35" fmla="*/ 2147483647 h 422"/>
                <a:gd name="T36" fmla="*/ 2147483647 w 602"/>
                <a:gd name="T37" fmla="*/ 2147483647 h 422"/>
                <a:gd name="T38" fmla="*/ 2147483647 w 602"/>
                <a:gd name="T39" fmla="*/ 2147483647 h 422"/>
                <a:gd name="T40" fmla="*/ 2147483647 w 602"/>
                <a:gd name="T41" fmla="*/ 2147483647 h 422"/>
                <a:gd name="T42" fmla="*/ 2147483647 w 602"/>
                <a:gd name="T43" fmla="*/ 2147483647 h 422"/>
                <a:gd name="T44" fmla="*/ 2147483647 w 602"/>
                <a:gd name="T45" fmla="*/ 2147483647 h 422"/>
                <a:gd name="T46" fmla="*/ 0 w 602"/>
                <a:gd name="T47" fmla="*/ 2147483647 h 422"/>
                <a:gd name="T48" fmla="*/ 2147483647 w 602"/>
                <a:gd name="T49" fmla="*/ 2147483647 h 422"/>
                <a:gd name="T50" fmla="*/ 2147483647 w 602"/>
                <a:gd name="T51" fmla="*/ 2147483647 h 422"/>
                <a:gd name="T52" fmla="*/ 2147483647 w 602"/>
                <a:gd name="T53" fmla="*/ 2147483647 h 422"/>
                <a:gd name="T54" fmla="*/ 2147483647 w 602"/>
                <a:gd name="T55" fmla="*/ 2147483647 h 422"/>
                <a:gd name="T56" fmla="*/ 2147483647 w 602"/>
                <a:gd name="T57" fmla="*/ 2147483647 h 422"/>
                <a:gd name="T58" fmla="*/ 2147483647 w 602"/>
                <a:gd name="T59" fmla="*/ 2147483647 h 422"/>
                <a:gd name="T60" fmla="*/ 2147483647 w 602"/>
                <a:gd name="T61" fmla="*/ 2147483647 h 422"/>
                <a:gd name="T62" fmla="*/ 2147483647 w 602"/>
                <a:gd name="T63" fmla="*/ 2147483647 h 422"/>
                <a:gd name="T64" fmla="*/ 2147483647 w 602"/>
                <a:gd name="T65" fmla="*/ 2147483647 h 4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2"/>
                <a:gd name="T100" fmla="*/ 0 h 422"/>
                <a:gd name="T101" fmla="*/ 602 w 602"/>
                <a:gd name="T102" fmla="*/ 422 h 4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2" h="422">
                  <a:moveTo>
                    <a:pt x="325" y="107"/>
                  </a:moveTo>
                  <a:lnTo>
                    <a:pt x="325" y="107"/>
                  </a:lnTo>
                  <a:lnTo>
                    <a:pt x="339" y="83"/>
                  </a:lnTo>
                  <a:lnTo>
                    <a:pt x="356" y="62"/>
                  </a:lnTo>
                  <a:lnTo>
                    <a:pt x="381" y="38"/>
                  </a:lnTo>
                  <a:lnTo>
                    <a:pt x="412" y="17"/>
                  </a:lnTo>
                  <a:lnTo>
                    <a:pt x="425" y="7"/>
                  </a:lnTo>
                  <a:lnTo>
                    <a:pt x="443" y="3"/>
                  </a:lnTo>
                  <a:lnTo>
                    <a:pt x="460" y="0"/>
                  </a:lnTo>
                  <a:lnTo>
                    <a:pt x="481" y="0"/>
                  </a:lnTo>
                  <a:lnTo>
                    <a:pt x="498" y="3"/>
                  </a:lnTo>
                  <a:lnTo>
                    <a:pt x="519" y="14"/>
                  </a:lnTo>
                  <a:lnTo>
                    <a:pt x="543" y="27"/>
                  </a:lnTo>
                  <a:lnTo>
                    <a:pt x="564" y="45"/>
                  </a:lnTo>
                  <a:lnTo>
                    <a:pt x="581" y="62"/>
                  </a:lnTo>
                  <a:lnTo>
                    <a:pt x="591" y="79"/>
                  </a:lnTo>
                  <a:lnTo>
                    <a:pt x="598" y="93"/>
                  </a:lnTo>
                  <a:lnTo>
                    <a:pt x="602" y="110"/>
                  </a:lnTo>
                  <a:lnTo>
                    <a:pt x="602" y="124"/>
                  </a:lnTo>
                  <a:lnTo>
                    <a:pt x="602" y="138"/>
                  </a:lnTo>
                  <a:lnTo>
                    <a:pt x="595" y="152"/>
                  </a:lnTo>
                  <a:lnTo>
                    <a:pt x="588" y="166"/>
                  </a:lnTo>
                  <a:lnTo>
                    <a:pt x="571" y="190"/>
                  </a:lnTo>
                  <a:lnTo>
                    <a:pt x="546" y="211"/>
                  </a:lnTo>
                  <a:lnTo>
                    <a:pt x="522" y="225"/>
                  </a:lnTo>
                  <a:lnTo>
                    <a:pt x="512" y="235"/>
                  </a:lnTo>
                  <a:lnTo>
                    <a:pt x="495" y="252"/>
                  </a:lnTo>
                  <a:lnTo>
                    <a:pt x="477" y="273"/>
                  </a:lnTo>
                  <a:lnTo>
                    <a:pt x="450" y="297"/>
                  </a:lnTo>
                  <a:lnTo>
                    <a:pt x="415" y="325"/>
                  </a:lnTo>
                  <a:lnTo>
                    <a:pt x="367" y="352"/>
                  </a:lnTo>
                  <a:lnTo>
                    <a:pt x="305" y="380"/>
                  </a:lnTo>
                  <a:lnTo>
                    <a:pt x="222" y="408"/>
                  </a:lnTo>
                  <a:lnTo>
                    <a:pt x="194" y="415"/>
                  </a:lnTo>
                  <a:lnTo>
                    <a:pt x="159" y="418"/>
                  </a:lnTo>
                  <a:lnTo>
                    <a:pt x="128" y="422"/>
                  </a:lnTo>
                  <a:lnTo>
                    <a:pt x="94" y="422"/>
                  </a:lnTo>
                  <a:lnTo>
                    <a:pt x="63" y="418"/>
                  </a:lnTo>
                  <a:lnTo>
                    <a:pt x="38" y="408"/>
                  </a:lnTo>
                  <a:lnTo>
                    <a:pt x="25" y="401"/>
                  </a:lnTo>
                  <a:lnTo>
                    <a:pt x="18" y="394"/>
                  </a:lnTo>
                  <a:lnTo>
                    <a:pt x="7" y="384"/>
                  </a:lnTo>
                  <a:lnTo>
                    <a:pt x="4" y="373"/>
                  </a:lnTo>
                  <a:lnTo>
                    <a:pt x="0" y="359"/>
                  </a:lnTo>
                  <a:lnTo>
                    <a:pt x="0" y="345"/>
                  </a:lnTo>
                  <a:lnTo>
                    <a:pt x="4" y="335"/>
                  </a:lnTo>
                  <a:lnTo>
                    <a:pt x="7" y="321"/>
                  </a:lnTo>
                  <a:lnTo>
                    <a:pt x="25" y="301"/>
                  </a:lnTo>
                  <a:lnTo>
                    <a:pt x="45" y="283"/>
                  </a:lnTo>
                  <a:lnTo>
                    <a:pt x="94" y="245"/>
                  </a:lnTo>
                  <a:lnTo>
                    <a:pt x="118" y="228"/>
                  </a:lnTo>
                  <a:lnTo>
                    <a:pt x="132" y="211"/>
                  </a:lnTo>
                  <a:lnTo>
                    <a:pt x="149" y="190"/>
                  </a:lnTo>
                  <a:lnTo>
                    <a:pt x="166" y="173"/>
                  </a:lnTo>
                  <a:lnTo>
                    <a:pt x="197" y="145"/>
                  </a:lnTo>
                  <a:lnTo>
                    <a:pt x="228" y="128"/>
                  </a:lnTo>
                  <a:lnTo>
                    <a:pt x="260" y="114"/>
                  </a:lnTo>
                  <a:lnTo>
                    <a:pt x="284" y="107"/>
                  </a:lnTo>
                  <a:lnTo>
                    <a:pt x="305" y="107"/>
                  </a:lnTo>
                  <a:lnTo>
                    <a:pt x="325" y="107"/>
                  </a:lnTo>
                  <a:close/>
                </a:path>
              </a:pathLst>
            </a:custGeom>
            <a:solidFill>
              <a:srgbClr val="B4A2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5" name="Freeform 374">
              <a:extLst>
                <a:ext uri="{FF2B5EF4-FFF2-40B4-BE49-F238E27FC236}">
                  <a16:creationId xmlns:a16="http://schemas.microsoft.com/office/drawing/2014/main" id="{B0D99EA9-2482-5E42-DDE8-44B222A4C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004" y="4518695"/>
              <a:ext cx="563475" cy="506172"/>
            </a:xfrm>
            <a:custGeom>
              <a:avLst/>
              <a:gdLst>
                <a:gd name="T0" fmla="*/ 2147483647 w 177"/>
                <a:gd name="T1" fmla="*/ 2147483647 h 159"/>
                <a:gd name="T2" fmla="*/ 2147483647 w 177"/>
                <a:gd name="T3" fmla="*/ 2147483647 h 159"/>
                <a:gd name="T4" fmla="*/ 2147483647 w 177"/>
                <a:gd name="T5" fmla="*/ 2147483647 h 159"/>
                <a:gd name="T6" fmla="*/ 2147483647 w 177"/>
                <a:gd name="T7" fmla="*/ 2147483647 h 159"/>
                <a:gd name="T8" fmla="*/ 2147483647 w 177"/>
                <a:gd name="T9" fmla="*/ 2147483647 h 159"/>
                <a:gd name="T10" fmla="*/ 2147483647 w 177"/>
                <a:gd name="T11" fmla="*/ 2147483647 h 159"/>
                <a:gd name="T12" fmla="*/ 2147483647 w 177"/>
                <a:gd name="T13" fmla="*/ 2147483647 h 159"/>
                <a:gd name="T14" fmla="*/ 2147483647 w 177"/>
                <a:gd name="T15" fmla="*/ 2147483647 h 159"/>
                <a:gd name="T16" fmla="*/ 2147483647 w 177"/>
                <a:gd name="T17" fmla="*/ 2147483647 h 159"/>
                <a:gd name="T18" fmla="*/ 2147483647 w 177"/>
                <a:gd name="T19" fmla="*/ 2147483647 h 159"/>
                <a:gd name="T20" fmla="*/ 2147483647 w 177"/>
                <a:gd name="T21" fmla="*/ 2147483647 h 159"/>
                <a:gd name="T22" fmla="*/ 2147483647 w 177"/>
                <a:gd name="T23" fmla="*/ 2147483647 h 159"/>
                <a:gd name="T24" fmla="*/ 2147483647 w 177"/>
                <a:gd name="T25" fmla="*/ 2147483647 h 159"/>
                <a:gd name="T26" fmla="*/ 2147483647 w 177"/>
                <a:gd name="T27" fmla="*/ 2147483647 h 159"/>
                <a:gd name="T28" fmla="*/ 2147483647 w 177"/>
                <a:gd name="T29" fmla="*/ 2147483647 h 159"/>
                <a:gd name="T30" fmla="*/ 2147483647 w 177"/>
                <a:gd name="T31" fmla="*/ 2147483647 h 159"/>
                <a:gd name="T32" fmla="*/ 2147483647 w 177"/>
                <a:gd name="T33" fmla="*/ 2147483647 h 159"/>
                <a:gd name="T34" fmla="*/ 2147483647 w 177"/>
                <a:gd name="T35" fmla="*/ 2147483647 h 159"/>
                <a:gd name="T36" fmla="*/ 2147483647 w 177"/>
                <a:gd name="T37" fmla="*/ 2147483647 h 159"/>
                <a:gd name="T38" fmla="*/ 2147483647 w 177"/>
                <a:gd name="T39" fmla="*/ 2147483647 h 159"/>
                <a:gd name="T40" fmla="*/ 0 w 177"/>
                <a:gd name="T41" fmla="*/ 2147483647 h 159"/>
                <a:gd name="T42" fmla="*/ 0 w 177"/>
                <a:gd name="T43" fmla="*/ 2147483647 h 159"/>
                <a:gd name="T44" fmla="*/ 2147483647 w 177"/>
                <a:gd name="T45" fmla="*/ 2147483647 h 159"/>
                <a:gd name="T46" fmla="*/ 2147483647 w 177"/>
                <a:gd name="T47" fmla="*/ 2147483647 h 159"/>
                <a:gd name="T48" fmla="*/ 2147483647 w 177"/>
                <a:gd name="T49" fmla="*/ 2147483647 h 159"/>
                <a:gd name="T50" fmla="*/ 2147483647 w 177"/>
                <a:gd name="T51" fmla="*/ 2147483647 h 159"/>
                <a:gd name="T52" fmla="*/ 2147483647 w 177"/>
                <a:gd name="T53" fmla="*/ 2147483647 h 159"/>
                <a:gd name="T54" fmla="*/ 2147483647 w 177"/>
                <a:gd name="T55" fmla="*/ 2147483647 h 159"/>
                <a:gd name="T56" fmla="*/ 2147483647 w 177"/>
                <a:gd name="T57" fmla="*/ 2147483647 h 159"/>
                <a:gd name="T58" fmla="*/ 2147483647 w 177"/>
                <a:gd name="T59" fmla="*/ 2147483647 h 159"/>
                <a:gd name="T60" fmla="*/ 2147483647 w 177"/>
                <a:gd name="T61" fmla="*/ 2147483647 h 159"/>
                <a:gd name="T62" fmla="*/ 2147483647 w 177"/>
                <a:gd name="T63" fmla="*/ 2147483647 h 159"/>
                <a:gd name="T64" fmla="*/ 2147483647 w 177"/>
                <a:gd name="T65" fmla="*/ 0 h 159"/>
                <a:gd name="T66" fmla="*/ 2147483647 w 177"/>
                <a:gd name="T67" fmla="*/ 0 h 159"/>
                <a:gd name="T68" fmla="*/ 2147483647 w 177"/>
                <a:gd name="T69" fmla="*/ 0 h 159"/>
                <a:gd name="T70" fmla="*/ 2147483647 w 177"/>
                <a:gd name="T71" fmla="*/ 2147483647 h 159"/>
                <a:gd name="T72" fmla="*/ 2147483647 w 177"/>
                <a:gd name="T73" fmla="*/ 2147483647 h 159"/>
                <a:gd name="T74" fmla="*/ 2147483647 w 177"/>
                <a:gd name="T75" fmla="*/ 2147483647 h 159"/>
                <a:gd name="T76" fmla="*/ 2147483647 w 177"/>
                <a:gd name="T77" fmla="*/ 2147483647 h 1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7"/>
                <a:gd name="T118" fmla="*/ 0 h 159"/>
                <a:gd name="T119" fmla="*/ 177 w 177"/>
                <a:gd name="T120" fmla="*/ 159 h 1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7" h="159">
                  <a:moveTo>
                    <a:pt x="159" y="21"/>
                  </a:moveTo>
                  <a:lnTo>
                    <a:pt x="159" y="21"/>
                  </a:lnTo>
                  <a:lnTo>
                    <a:pt x="166" y="28"/>
                  </a:lnTo>
                  <a:lnTo>
                    <a:pt x="170" y="38"/>
                  </a:lnTo>
                  <a:lnTo>
                    <a:pt x="177" y="49"/>
                  </a:lnTo>
                  <a:lnTo>
                    <a:pt x="177" y="66"/>
                  </a:lnTo>
                  <a:lnTo>
                    <a:pt x="173" y="83"/>
                  </a:lnTo>
                  <a:lnTo>
                    <a:pt x="163" y="104"/>
                  </a:lnTo>
                  <a:lnTo>
                    <a:pt x="146" y="128"/>
                  </a:lnTo>
                  <a:lnTo>
                    <a:pt x="128" y="142"/>
                  </a:lnTo>
                  <a:lnTo>
                    <a:pt x="107" y="152"/>
                  </a:lnTo>
                  <a:lnTo>
                    <a:pt x="90" y="159"/>
                  </a:lnTo>
                  <a:lnTo>
                    <a:pt x="69" y="159"/>
                  </a:lnTo>
                  <a:lnTo>
                    <a:pt x="52" y="156"/>
                  </a:lnTo>
                  <a:lnTo>
                    <a:pt x="38" y="149"/>
                  </a:lnTo>
                  <a:lnTo>
                    <a:pt x="25" y="142"/>
                  </a:lnTo>
                  <a:lnTo>
                    <a:pt x="11" y="131"/>
                  </a:lnTo>
                  <a:lnTo>
                    <a:pt x="4" y="121"/>
                  </a:lnTo>
                  <a:lnTo>
                    <a:pt x="0" y="104"/>
                  </a:lnTo>
                  <a:lnTo>
                    <a:pt x="0" y="90"/>
                  </a:lnTo>
                  <a:lnTo>
                    <a:pt x="4" y="80"/>
                  </a:lnTo>
                  <a:lnTo>
                    <a:pt x="11" y="62"/>
                  </a:lnTo>
                  <a:lnTo>
                    <a:pt x="18" y="55"/>
                  </a:lnTo>
                  <a:lnTo>
                    <a:pt x="28" y="49"/>
                  </a:lnTo>
                  <a:lnTo>
                    <a:pt x="42" y="45"/>
                  </a:lnTo>
                  <a:lnTo>
                    <a:pt x="49" y="35"/>
                  </a:lnTo>
                  <a:lnTo>
                    <a:pt x="59" y="21"/>
                  </a:lnTo>
                  <a:lnTo>
                    <a:pt x="73" y="10"/>
                  </a:lnTo>
                  <a:lnTo>
                    <a:pt x="90" y="0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32" y="4"/>
                  </a:lnTo>
                  <a:lnTo>
                    <a:pt x="146" y="10"/>
                  </a:lnTo>
                  <a:lnTo>
                    <a:pt x="159" y="21"/>
                  </a:lnTo>
                  <a:close/>
                </a:path>
              </a:pathLst>
            </a:custGeom>
            <a:solidFill>
              <a:srgbClr val="FDC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6" name="Freeform 375">
              <a:extLst>
                <a:ext uri="{FF2B5EF4-FFF2-40B4-BE49-F238E27FC236}">
                  <a16:creationId xmlns:a16="http://schemas.microsoft.com/office/drawing/2014/main" id="{14832177-2DE5-B24E-1DA0-7A16B67EB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995" y="4661950"/>
              <a:ext cx="54120" cy="54120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17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7" name="Freeform 376">
              <a:extLst>
                <a:ext uri="{FF2B5EF4-FFF2-40B4-BE49-F238E27FC236}">
                  <a16:creationId xmlns:a16="http://schemas.microsoft.com/office/drawing/2014/main" id="{B9DF3B17-6F92-E5D9-3E5C-B85290575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250" y="4782922"/>
              <a:ext cx="63669" cy="66854"/>
            </a:xfrm>
            <a:custGeom>
              <a:avLst/>
              <a:gdLst>
                <a:gd name="T0" fmla="*/ 2147483647 w 20"/>
                <a:gd name="T1" fmla="*/ 0 h 21"/>
                <a:gd name="T2" fmla="*/ 2147483647 w 20"/>
                <a:gd name="T3" fmla="*/ 0 h 21"/>
                <a:gd name="T4" fmla="*/ 0 w 20"/>
                <a:gd name="T5" fmla="*/ 2147483647 h 21"/>
                <a:gd name="T6" fmla="*/ 0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1"/>
                <a:gd name="T23" fmla="*/ 20 w 2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1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14"/>
                  </a:lnTo>
                  <a:lnTo>
                    <a:pt x="20" y="2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84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8" name="Freeform 377">
              <a:extLst>
                <a:ext uri="{FF2B5EF4-FFF2-40B4-BE49-F238E27FC236}">
                  <a16:creationId xmlns:a16="http://schemas.microsoft.com/office/drawing/2014/main" id="{4682C35A-1540-8816-0970-6788A4150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92" y="4805207"/>
              <a:ext cx="79588" cy="76403"/>
            </a:xfrm>
            <a:custGeom>
              <a:avLst/>
              <a:gdLst>
                <a:gd name="T0" fmla="*/ 2147483647 w 25"/>
                <a:gd name="T1" fmla="*/ 0 h 24"/>
                <a:gd name="T2" fmla="*/ 2147483647 w 25"/>
                <a:gd name="T3" fmla="*/ 0 h 24"/>
                <a:gd name="T4" fmla="*/ 0 w 25"/>
                <a:gd name="T5" fmla="*/ 2147483647 h 24"/>
                <a:gd name="T6" fmla="*/ 2147483647 w 25"/>
                <a:gd name="T7" fmla="*/ 2147483647 h 24"/>
                <a:gd name="T8" fmla="*/ 2147483647 w 25"/>
                <a:gd name="T9" fmla="*/ 2147483647 h 24"/>
                <a:gd name="T10" fmla="*/ 2147483647 w 25"/>
                <a:gd name="T11" fmla="*/ 2147483647 h 24"/>
                <a:gd name="T12" fmla="*/ 2147483647 w 25"/>
                <a:gd name="T13" fmla="*/ 2147483647 h 24"/>
                <a:gd name="T14" fmla="*/ 2147483647 w 25"/>
                <a:gd name="T15" fmla="*/ 2147483647 h 24"/>
                <a:gd name="T16" fmla="*/ 2147483647 w 25"/>
                <a:gd name="T17" fmla="*/ 2147483647 h 24"/>
                <a:gd name="T18" fmla="*/ 2147483647 w 25"/>
                <a:gd name="T19" fmla="*/ 2147483647 h 24"/>
                <a:gd name="T20" fmla="*/ 2147483647 w 25"/>
                <a:gd name="T21" fmla="*/ 2147483647 h 24"/>
                <a:gd name="T22" fmla="*/ 2147483647 w 25"/>
                <a:gd name="T23" fmla="*/ 0 h 24"/>
                <a:gd name="T24" fmla="*/ 2147483647 w 25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4"/>
                <a:gd name="T41" fmla="*/ 25 w 25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4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25" y="24"/>
                  </a:lnTo>
                  <a:lnTo>
                    <a:pt x="18" y="17"/>
                  </a:lnTo>
                  <a:lnTo>
                    <a:pt x="14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CA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69" name="Freeform 378">
              <a:extLst>
                <a:ext uri="{FF2B5EF4-FFF2-40B4-BE49-F238E27FC236}">
                  <a16:creationId xmlns:a16="http://schemas.microsoft.com/office/drawing/2014/main" id="{7314C700-6CF3-86DA-7176-69CC51DEA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664" y="4849775"/>
              <a:ext cx="143257" cy="143257"/>
            </a:xfrm>
            <a:custGeom>
              <a:avLst/>
              <a:gdLst>
                <a:gd name="T0" fmla="*/ 2147483647 w 45"/>
                <a:gd name="T1" fmla="*/ 2147483647 h 45"/>
                <a:gd name="T2" fmla="*/ 2147483647 w 45"/>
                <a:gd name="T3" fmla="*/ 2147483647 h 45"/>
                <a:gd name="T4" fmla="*/ 2147483647 w 45"/>
                <a:gd name="T5" fmla="*/ 2147483647 h 45"/>
                <a:gd name="T6" fmla="*/ 2147483647 w 45"/>
                <a:gd name="T7" fmla="*/ 2147483647 h 45"/>
                <a:gd name="T8" fmla="*/ 2147483647 w 45"/>
                <a:gd name="T9" fmla="*/ 2147483647 h 45"/>
                <a:gd name="T10" fmla="*/ 2147483647 w 45"/>
                <a:gd name="T11" fmla="*/ 2147483647 h 45"/>
                <a:gd name="T12" fmla="*/ 2147483647 w 45"/>
                <a:gd name="T13" fmla="*/ 2147483647 h 45"/>
                <a:gd name="T14" fmla="*/ 2147483647 w 45"/>
                <a:gd name="T15" fmla="*/ 2147483647 h 45"/>
                <a:gd name="T16" fmla="*/ 2147483647 w 45"/>
                <a:gd name="T17" fmla="*/ 2147483647 h 45"/>
                <a:gd name="T18" fmla="*/ 2147483647 w 45"/>
                <a:gd name="T19" fmla="*/ 2147483647 h 45"/>
                <a:gd name="T20" fmla="*/ 0 w 45"/>
                <a:gd name="T21" fmla="*/ 2147483647 h 45"/>
                <a:gd name="T22" fmla="*/ 0 w 45"/>
                <a:gd name="T23" fmla="*/ 2147483647 h 45"/>
                <a:gd name="T24" fmla="*/ 2147483647 w 45"/>
                <a:gd name="T25" fmla="*/ 2147483647 h 45"/>
                <a:gd name="T26" fmla="*/ 2147483647 w 45"/>
                <a:gd name="T27" fmla="*/ 2147483647 h 45"/>
                <a:gd name="T28" fmla="*/ 2147483647 w 45"/>
                <a:gd name="T29" fmla="*/ 0 h 45"/>
                <a:gd name="T30" fmla="*/ 2147483647 w 45"/>
                <a:gd name="T31" fmla="*/ 0 h 45"/>
                <a:gd name="T32" fmla="*/ 2147483647 w 45"/>
                <a:gd name="T33" fmla="*/ 0 h 45"/>
                <a:gd name="T34" fmla="*/ 2147483647 w 45"/>
                <a:gd name="T35" fmla="*/ 0 h 45"/>
                <a:gd name="T36" fmla="*/ 2147483647 w 45"/>
                <a:gd name="T37" fmla="*/ 2147483647 h 45"/>
                <a:gd name="T38" fmla="*/ 2147483647 w 45"/>
                <a:gd name="T39" fmla="*/ 2147483647 h 45"/>
                <a:gd name="T40" fmla="*/ 2147483647 w 45"/>
                <a:gd name="T41" fmla="*/ 2147483647 h 45"/>
                <a:gd name="T42" fmla="*/ 2147483647 w 45"/>
                <a:gd name="T43" fmla="*/ 2147483647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45"/>
                <a:gd name="T68" fmla="*/ 45 w 45"/>
                <a:gd name="T69" fmla="*/ 45 h 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45">
                  <a:moveTo>
                    <a:pt x="45" y="24"/>
                  </a:moveTo>
                  <a:lnTo>
                    <a:pt x="45" y="24"/>
                  </a:lnTo>
                  <a:lnTo>
                    <a:pt x="42" y="31"/>
                  </a:lnTo>
                  <a:lnTo>
                    <a:pt x="38" y="38"/>
                  </a:lnTo>
                  <a:lnTo>
                    <a:pt x="32" y="4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7" y="34"/>
                  </a:lnTo>
                  <a:lnTo>
                    <a:pt x="4" y="27"/>
                  </a:lnTo>
                  <a:lnTo>
                    <a:pt x="0" y="21"/>
                  </a:lnTo>
                  <a:lnTo>
                    <a:pt x="4" y="10"/>
                  </a:lnTo>
                  <a:lnTo>
                    <a:pt x="7" y="3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38" y="7"/>
                  </a:lnTo>
                  <a:lnTo>
                    <a:pt x="45" y="14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FCA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0" name="Freeform 379">
              <a:extLst>
                <a:ext uri="{FF2B5EF4-FFF2-40B4-BE49-F238E27FC236}">
                  <a16:creationId xmlns:a16="http://schemas.microsoft.com/office/drawing/2014/main" id="{B39C7CF8-30EA-DC03-90B1-64814800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777" y="4795655"/>
              <a:ext cx="165540" cy="869087"/>
            </a:xfrm>
            <a:custGeom>
              <a:avLst/>
              <a:gdLst>
                <a:gd name="T0" fmla="*/ 2147483647 w 52"/>
                <a:gd name="T1" fmla="*/ 0 h 273"/>
                <a:gd name="T2" fmla="*/ 2147483647 w 52"/>
                <a:gd name="T3" fmla="*/ 0 h 273"/>
                <a:gd name="T4" fmla="*/ 2147483647 w 52"/>
                <a:gd name="T5" fmla="*/ 2147483647 h 273"/>
                <a:gd name="T6" fmla="*/ 2147483647 w 52"/>
                <a:gd name="T7" fmla="*/ 2147483647 h 273"/>
                <a:gd name="T8" fmla="*/ 2147483647 w 52"/>
                <a:gd name="T9" fmla="*/ 2147483647 h 273"/>
                <a:gd name="T10" fmla="*/ 2147483647 w 52"/>
                <a:gd name="T11" fmla="*/ 2147483647 h 273"/>
                <a:gd name="T12" fmla="*/ 2147483647 w 52"/>
                <a:gd name="T13" fmla="*/ 2147483647 h 273"/>
                <a:gd name="T14" fmla="*/ 2147483647 w 52"/>
                <a:gd name="T15" fmla="*/ 2147483647 h 273"/>
                <a:gd name="T16" fmla="*/ 2147483647 w 52"/>
                <a:gd name="T17" fmla="*/ 2147483647 h 273"/>
                <a:gd name="T18" fmla="*/ 0 w 52"/>
                <a:gd name="T19" fmla="*/ 2147483647 h 273"/>
                <a:gd name="T20" fmla="*/ 2147483647 w 52"/>
                <a:gd name="T21" fmla="*/ 2147483647 h 273"/>
                <a:gd name="T22" fmla="*/ 2147483647 w 52"/>
                <a:gd name="T23" fmla="*/ 2147483647 h 273"/>
                <a:gd name="T24" fmla="*/ 2147483647 w 52"/>
                <a:gd name="T25" fmla="*/ 2147483647 h 273"/>
                <a:gd name="T26" fmla="*/ 2147483647 w 52"/>
                <a:gd name="T27" fmla="*/ 2147483647 h 273"/>
                <a:gd name="T28" fmla="*/ 2147483647 w 52"/>
                <a:gd name="T29" fmla="*/ 2147483647 h 273"/>
                <a:gd name="T30" fmla="*/ 2147483647 w 52"/>
                <a:gd name="T31" fmla="*/ 2147483647 h 273"/>
                <a:gd name="T32" fmla="*/ 2147483647 w 52"/>
                <a:gd name="T33" fmla="*/ 2147483647 h 273"/>
                <a:gd name="T34" fmla="*/ 2147483647 w 52"/>
                <a:gd name="T35" fmla="*/ 2147483647 h 273"/>
                <a:gd name="T36" fmla="*/ 2147483647 w 52"/>
                <a:gd name="T37" fmla="*/ 2147483647 h 273"/>
                <a:gd name="T38" fmla="*/ 2147483647 w 52"/>
                <a:gd name="T39" fmla="*/ 2147483647 h 273"/>
                <a:gd name="T40" fmla="*/ 2147483647 w 52"/>
                <a:gd name="T41" fmla="*/ 2147483647 h 273"/>
                <a:gd name="T42" fmla="*/ 2147483647 w 52"/>
                <a:gd name="T43" fmla="*/ 2147483647 h 273"/>
                <a:gd name="T44" fmla="*/ 2147483647 w 52"/>
                <a:gd name="T45" fmla="*/ 2147483647 h 273"/>
                <a:gd name="T46" fmla="*/ 2147483647 w 52"/>
                <a:gd name="T47" fmla="*/ 2147483647 h 273"/>
                <a:gd name="T48" fmla="*/ 2147483647 w 52"/>
                <a:gd name="T49" fmla="*/ 2147483647 h 273"/>
                <a:gd name="T50" fmla="*/ 2147483647 w 52"/>
                <a:gd name="T51" fmla="*/ 2147483647 h 273"/>
                <a:gd name="T52" fmla="*/ 2147483647 w 52"/>
                <a:gd name="T53" fmla="*/ 0 h 273"/>
                <a:gd name="T54" fmla="*/ 2147483647 w 52"/>
                <a:gd name="T55" fmla="*/ 0 h 2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2"/>
                <a:gd name="T85" fmla="*/ 0 h 273"/>
                <a:gd name="T86" fmla="*/ 52 w 52"/>
                <a:gd name="T87" fmla="*/ 273 h 2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2" h="273">
                  <a:moveTo>
                    <a:pt x="52" y="0"/>
                  </a:moveTo>
                  <a:lnTo>
                    <a:pt x="52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25" y="51"/>
                  </a:lnTo>
                  <a:lnTo>
                    <a:pt x="14" y="89"/>
                  </a:lnTo>
                  <a:lnTo>
                    <a:pt x="4" y="127"/>
                  </a:lnTo>
                  <a:lnTo>
                    <a:pt x="0" y="165"/>
                  </a:lnTo>
                  <a:lnTo>
                    <a:pt x="4" y="207"/>
                  </a:lnTo>
                  <a:lnTo>
                    <a:pt x="7" y="224"/>
                  </a:lnTo>
                  <a:lnTo>
                    <a:pt x="14" y="241"/>
                  </a:lnTo>
                  <a:lnTo>
                    <a:pt x="25" y="259"/>
                  </a:lnTo>
                  <a:lnTo>
                    <a:pt x="35" y="273"/>
                  </a:lnTo>
                  <a:lnTo>
                    <a:pt x="42" y="273"/>
                  </a:lnTo>
                  <a:lnTo>
                    <a:pt x="32" y="255"/>
                  </a:lnTo>
                  <a:lnTo>
                    <a:pt x="21" y="241"/>
                  </a:lnTo>
                  <a:lnTo>
                    <a:pt x="14" y="221"/>
                  </a:lnTo>
                  <a:lnTo>
                    <a:pt x="11" y="203"/>
                  </a:lnTo>
                  <a:lnTo>
                    <a:pt x="11" y="162"/>
                  </a:lnTo>
                  <a:lnTo>
                    <a:pt x="14" y="121"/>
                  </a:lnTo>
                  <a:lnTo>
                    <a:pt x="25" y="82"/>
                  </a:lnTo>
                  <a:lnTo>
                    <a:pt x="35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29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1" name="Freeform 380">
              <a:extLst>
                <a:ext uri="{FF2B5EF4-FFF2-40B4-BE49-F238E27FC236}">
                  <a16:creationId xmlns:a16="http://schemas.microsoft.com/office/drawing/2014/main" id="{E617F5D0-6FC7-AF7E-D749-61B611258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999" y="4814756"/>
              <a:ext cx="273778" cy="935939"/>
            </a:xfrm>
            <a:custGeom>
              <a:avLst/>
              <a:gdLst>
                <a:gd name="T0" fmla="*/ 2147483647 w 86"/>
                <a:gd name="T1" fmla="*/ 2147483647 h 294"/>
                <a:gd name="T2" fmla="*/ 2147483647 w 86"/>
                <a:gd name="T3" fmla="*/ 2147483647 h 294"/>
                <a:gd name="T4" fmla="*/ 2147483647 w 86"/>
                <a:gd name="T5" fmla="*/ 2147483647 h 294"/>
                <a:gd name="T6" fmla="*/ 2147483647 w 86"/>
                <a:gd name="T7" fmla="*/ 2147483647 h 294"/>
                <a:gd name="T8" fmla="*/ 2147483647 w 86"/>
                <a:gd name="T9" fmla="*/ 2147483647 h 294"/>
                <a:gd name="T10" fmla="*/ 2147483647 w 86"/>
                <a:gd name="T11" fmla="*/ 2147483647 h 294"/>
                <a:gd name="T12" fmla="*/ 2147483647 w 86"/>
                <a:gd name="T13" fmla="*/ 2147483647 h 294"/>
                <a:gd name="T14" fmla="*/ 2147483647 w 86"/>
                <a:gd name="T15" fmla="*/ 2147483647 h 294"/>
                <a:gd name="T16" fmla="*/ 2147483647 w 86"/>
                <a:gd name="T17" fmla="*/ 0 h 294"/>
                <a:gd name="T18" fmla="*/ 2147483647 w 86"/>
                <a:gd name="T19" fmla="*/ 0 h 294"/>
                <a:gd name="T20" fmla="*/ 2147483647 w 86"/>
                <a:gd name="T21" fmla="*/ 2147483647 h 294"/>
                <a:gd name="T22" fmla="*/ 2147483647 w 86"/>
                <a:gd name="T23" fmla="*/ 2147483647 h 294"/>
                <a:gd name="T24" fmla="*/ 2147483647 w 86"/>
                <a:gd name="T25" fmla="*/ 2147483647 h 294"/>
                <a:gd name="T26" fmla="*/ 2147483647 w 86"/>
                <a:gd name="T27" fmla="*/ 2147483647 h 294"/>
                <a:gd name="T28" fmla="*/ 2147483647 w 86"/>
                <a:gd name="T29" fmla="*/ 2147483647 h 294"/>
                <a:gd name="T30" fmla="*/ 2147483647 w 86"/>
                <a:gd name="T31" fmla="*/ 2147483647 h 294"/>
                <a:gd name="T32" fmla="*/ 2147483647 w 86"/>
                <a:gd name="T33" fmla="*/ 2147483647 h 294"/>
                <a:gd name="T34" fmla="*/ 0 w 86"/>
                <a:gd name="T35" fmla="*/ 2147483647 h 294"/>
                <a:gd name="T36" fmla="*/ 2147483647 w 86"/>
                <a:gd name="T37" fmla="*/ 2147483647 h 294"/>
                <a:gd name="T38" fmla="*/ 2147483647 w 86"/>
                <a:gd name="T39" fmla="*/ 2147483647 h 294"/>
                <a:gd name="T40" fmla="*/ 2147483647 w 86"/>
                <a:gd name="T41" fmla="*/ 2147483647 h 294"/>
                <a:gd name="T42" fmla="*/ 2147483647 w 86"/>
                <a:gd name="T43" fmla="*/ 2147483647 h 294"/>
                <a:gd name="T44" fmla="*/ 2147483647 w 86"/>
                <a:gd name="T45" fmla="*/ 2147483647 h 294"/>
                <a:gd name="T46" fmla="*/ 2147483647 w 86"/>
                <a:gd name="T47" fmla="*/ 2147483647 h 294"/>
                <a:gd name="T48" fmla="*/ 2147483647 w 86"/>
                <a:gd name="T49" fmla="*/ 2147483647 h 294"/>
                <a:gd name="T50" fmla="*/ 2147483647 w 86"/>
                <a:gd name="T51" fmla="*/ 2147483647 h 294"/>
                <a:gd name="T52" fmla="*/ 2147483647 w 86"/>
                <a:gd name="T53" fmla="*/ 2147483647 h 294"/>
                <a:gd name="T54" fmla="*/ 2147483647 w 86"/>
                <a:gd name="T55" fmla="*/ 2147483647 h 294"/>
                <a:gd name="T56" fmla="*/ 2147483647 w 86"/>
                <a:gd name="T57" fmla="*/ 2147483647 h 294"/>
                <a:gd name="T58" fmla="*/ 2147483647 w 86"/>
                <a:gd name="T59" fmla="*/ 2147483647 h 294"/>
                <a:gd name="T60" fmla="*/ 2147483647 w 86"/>
                <a:gd name="T61" fmla="*/ 2147483647 h 294"/>
                <a:gd name="T62" fmla="*/ 2147483647 w 86"/>
                <a:gd name="T63" fmla="*/ 2147483647 h 2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"/>
                <a:gd name="T97" fmla="*/ 0 h 294"/>
                <a:gd name="T98" fmla="*/ 86 w 86"/>
                <a:gd name="T99" fmla="*/ 294 h 2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" h="294">
                  <a:moveTo>
                    <a:pt x="10" y="246"/>
                  </a:moveTo>
                  <a:lnTo>
                    <a:pt x="10" y="246"/>
                  </a:lnTo>
                  <a:lnTo>
                    <a:pt x="10" y="229"/>
                  </a:lnTo>
                  <a:lnTo>
                    <a:pt x="7" y="211"/>
                  </a:lnTo>
                  <a:lnTo>
                    <a:pt x="14" y="177"/>
                  </a:lnTo>
                  <a:lnTo>
                    <a:pt x="21" y="139"/>
                  </a:lnTo>
                  <a:lnTo>
                    <a:pt x="35" y="104"/>
                  </a:lnTo>
                  <a:lnTo>
                    <a:pt x="62" y="38"/>
                  </a:lnTo>
                  <a:lnTo>
                    <a:pt x="86" y="0"/>
                  </a:lnTo>
                  <a:lnTo>
                    <a:pt x="76" y="4"/>
                  </a:lnTo>
                  <a:lnTo>
                    <a:pt x="52" y="45"/>
                  </a:lnTo>
                  <a:lnTo>
                    <a:pt x="38" y="76"/>
                  </a:lnTo>
                  <a:lnTo>
                    <a:pt x="24" y="108"/>
                  </a:lnTo>
                  <a:lnTo>
                    <a:pt x="14" y="146"/>
                  </a:lnTo>
                  <a:lnTo>
                    <a:pt x="3" y="180"/>
                  </a:lnTo>
                  <a:lnTo>
                    <a:pt x="0" y="215"/>
                  </a:lnTo>
                  <a:lnTo>
                    <a:pt x="3" y="246"/>
                  </a:lnTo>
                  <a:lnTo>
                    <a:pt x="10" y="260"/>
                  </a:lnTo>
                  <a:lnTo>
                    <a:pt x="17" y="274"/>
                  </a:lnTo>
                  <a:lnTo>
                    <a:pt x="28" y="287"/>
                  </a:lnTo>
                  <a:lnTo>
                    <a:pt x="38" y="294"/>
                  </a:lnTo>
                  <a:lnTo>
                    <a:pt x="45" y="294"/>
                  </a:lnTo>
                  <a:lnTo>
                    <a:pt x="35" y="284"/>
                  </a:lnTo>
                  <a:lnTo>
                    <a:pt x="24" y="274"/>
                  </a:lnTo>
                  <a:lnTo>
                    <a:pt x="17" y="260"/>
                  </a:lnTo>
                  <a:lnTo>
                    <a:pt x="10" y="246"/>
                  </a:lnTo>
                  <a:close/>
                </a:path>
              </a:pathLst>
            </a:custGeom>
            <a:solidFill>
              <a:srgbClr val="A29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2" name="Freeform 381">
              <a:extLst>
                <a:ext uri="{FF2B5EF4-FFF2-40B4-BE49-F238E27FC236}">
                  <a16:creationId xmlns:a16="http://schemas.microsoft.com/office/drawing/2014/main" id="{FFEF1346-202D-147A-1CFF-D1BADB3E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601" y="4464575"/>
              <a:ext cx="837253" cy="1098297"/>
            </a:xfrm>
            <a:custGeom>
              <a:avLst/>
              <a:gdLst>
                <a:gd name="T0" fmla="*/ 2147483647 w 263"/>
                <a:gd name="T1" fmla="*/ 2147483647 h 345"/>
                <a:gd name="T2" fmla="*/ 2147483647 w 263"/>
                <a:gd name="T3" fmla="*/ 2147483647 h 345"/>
                <a:gd name="T4" fmla="*/ 2147483647 w 263"/>
                <a:gd name="T5" fmla="*/ 2147483647 h 345"/>
                <a:gd name="T6" fmla="*/ 2147483647 w 263"/>
                <a:gd name="T7" fmla="*/ 2147483647 h 345"/>
                <a:gd name="T8" fmla="*/ 2147483647 w 263"/>
                <a:gd name="T9" fmla="*/ 2147483647 h 345"/>
                <a:gd name="T10" fmla="*/ 2147483647 w 263"/>
                <a:gd name="T11" fmla="*/ 2147483647 h 345"/>
                <a:gd name="T12" fmla="*/ 2147483647 w 263"/>
                <a:gd name="T13" fmla="*/ 2147483647 h 345"/>
                <a:gd name="T14" fmla="*/ 2147483647 w 263"/>
                <a:gd name="T15" fmla="*/ 2147483647 h 345"/>
                <a:gd name="T16" fmla="*/ 2147483647 w 263"/>
                <a:gd name="T17" fmla="*/ 2147483647 h 345"/>
                <a:gd name="T18" fmla="*/ 2147483647 w 263"/>
                <a:gd name="T19" fmla="*/ 2147483647 h 345"/>
                <a:gd name="T20" fmla="*/ 2147483647 w 263"/>
                <a:gd name="T21" fmla="*/ 2147483647 h 345"/>
                <a:gd name="T22" fmla="*/ 2147483647 w 263"/>
                <a:gd name="T23" fmla="*/ 2147483647 h 345"/>
                <a:gd name="T24" fmla="*/ 2147483647 w 263"/>
                <a:gd name="T25" fmla="*/ 2147483647 h 345"/>
                <a:gd name="T26" fmla="*/ 2147483647 w 263"/>
                <a:gd name="T27" fmla="*/ 2147483647 h 345"/>
                <a:gd name="T28" fmla="*/ 2147483647 w 263"/>
                <a:gd name="T29" fmla="*/ 2147483647 h 345"/>
                <a:gd name="T30" fmla="*/ 2147483647 w 263"/>
                <a:gd name="T31" fmla="*/ 2147483647 h 345"/>
                <a:gd name="T32" fmla="*/ 2147483647 w 263"/>
                <a:gd name="T33" fmla="*/ 2147483647 h 345"/>
                <a:gd name="T34" fmla="*/ 2147483647 w 263"/>
                <a:gd name="T35" fmla="*/ 2147483647 h 345"/>
                <a:gd name="T36" fmla="*/ 2147483647 w 263"/>
                <a:gd name="T37" fmla="*/ 2147483647 h 345"/>
                <a:gd name="T38" fmla="*/ 2147483647 w 263"/>
                <a:gd name="T39" fmla="*/ 2147483647 h 345"/>
                <a:gd name="T40" fmla="*/ 2147483647 w 263"/>
                <a:gd name="T41" fmla="*/ 2147483647 h 345"/>
                <a:gd name="T42" fmla="*/ 2147483647 w 263"/>
                <a:gd name="T43" fmla="*/ 2147483647 h 345"/>
                <a:gd name="T44" fmla="*/ 2147483647 w 263"/>
                <a:gd name="T45" fmla="*/ 2147483647 h 345"/>
                <a:gd name="T46" fmla="*/ 2147483647 w 263"/>
                <a:gd name="T47" fmla="*/ 2147483647 h 345"/>
                <a:gd name="T48" fmla="*/ 2147483647 w 263"/>
                <a:gd name="T49" fmla="*/ 2147483647 h 345"/>
                <a:gd name="T50" fmla="*/ 2147483647 w 263"/>
                <a:gd name="T51" fmla="*/ 2147483647 h 345"/>
                <a:gd name="T52" fmla="*/ 2147483647 w 263"/>
                <a:gd name="T53" fmla="*/ 2147483647 h 345"/>
                <a:gd name="T54" fmla="*/ 2147483647 w 263"/>
                <a:gd name="T55" fmla="*/ 2147483647 h 345"/>
                <a:gd name="T56" fmla="*/ 2147483647 w 263"/>
                <a:gd name="T57" fmla="*/ 2147483647 h 345"/>
                <a:gd name="T58" fmla="*/ 2147483647 w 263"/>
                <a:gd name="T59" fmla="*/ 2147483647 h 345"/>
                <a:gd name="T60" fmla="*/ 2147483647 w 263"/>
                <a:gd name="T61" fmla="*/ 2147483647 h 345"/>
                <a:gd name="T62" fmla="*/ 2147483647 w 263"/>
                <a:gd name="T63" fmla="*/ 2147483647 h 345"/>
                <a:gd name="T64" fmla="*/ 2147483647 w 263"/>
                <a:gd name="T65" fmla="*/ 2147483647 h 345"/>
                <a:gd name="T66" fmla="*/ 2147483647 w 263"/>
                <a:gd name="T67" fmla="*/ 0 h 345"/>
                <a:gd name="T68" fmla="*/ 2147483647 w 263"/>
                <a:gd name="T69" fmla="*/ 0 h 345"/>
                <a:gd name="T70" fmla="*/ 2147483647 w 263"/>
                <a:gd name="T71" fmla="*/ 2147483647 h 345"/>
                <a:gd name="T72" fmla="*/ 2147483647 w 263"/>
                <a:gd name="T73" fmla="*/ 2147483647 h 345"/>
                <a:gd name="T74" fmla="*/ 2147483647 w 263"/>
                <a:gd name="T75" fmla="*/ 2147483647 h 345"/>
                <a:gd name="T76" fmla="*/ 2147483647 w 263"/>
                <a:gd name="T77" fmla="*/ 2147483647 h 345"/>
                <a:gd name="T78" fmla="*/ 2147483647 w 263"/>
                <a:gd name="T79" fmla="*/ 2147483647 h 345"/>
                <a:gd name="T80" fmla="*/ 2147483647 w 263"/>
                <a:gd name="T81" fmla="*/ 2147483647 h 345"/>
                <a:gd name="T82" fmla="*/ 2147483647 w 263"/>
                <a:gd name="T83" fmla="*/ 2147483647 h 345"/>
                <a:gd name="T84" fmla="*/ 2147483647 w 263"/>
                <a:gd name="T85" fmla="*/ 2147483647 h 345"/>
                <a:gd name="T86" fmla="*/ 2147483647 w 263"/>
                <a:gd name="T87" fmla="*/ 2147483647 h 345"/>
                <a:gd name="T88" fmla="*/ 2147483647 w 263"/>
                <a:gd name="T89" fmla="*/ 2147483647 h 345"/>
                <a:gd name="T90" fmla="*/ 2147483647 w 263"/>
                <a:gd name="T91" fmla="*/ 2147483647 h 345"/>
                <a:gd name="T92" fmla="*/ 2147483647 w 263"/>
                <a:gd name="T93" fmla="*/ 2147483647 h 345"/>
                <a:gd name="T94" fmla="*/ 2147483647 w 263"/>
                <a:gd name="T95" fmla="*/ 2147483647 h 345"/>
                <a:gd name="T96" fmla="*/ 2147483647 w 263"/>
                <a:gd name="T97" fmla="*/ 2147483647 h 345"/>
                <a:gd name="T98" fmla="*/ 2147483647 w 263"/>
                <a:gd name="T99" fmla="*/ 2147483647 h 345"/>
                <a:gd name="T100" fmla="*/ 2147483647 w 263"/>
                <a:gd name="T101" fmla="*/ 2147483647 h 34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3"/>
                <a:gd name="T154" fmla="*/ 0 h 345"/>
                <a:gd name="T155" fmla="*/ 263 w 263"/>
                <a:gd name="T156" fmla="*/ 345 h 34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3" h="345">
                  <a:moveTo>
                    <a:pt x="242" y="152"/>
                  </a:moveTo>
                  <a:lnTo>
                    <a:pt x="242" y="152"/>
                  </a:lnTo>
                  <a:lnTo>
                    <a:pt x="252" y="131"/>
                  </a:lnTo>
                  <a:lnTo>
                    <a:pt x="259" y="114"/>
                  </a:lnTo>
                  <a:lnTo>
                    <a:pt x="263" y="83"/>
                  </a:lnTo>
                  <a:lnTo>
                    <a:pt x="256" y="69"/>
                  </a:lnTo>
                  <a:lnTo>
                    <a:pt x="256" y="83"/>
                  </a:lnTo>
                  <a:lnTo>
                    <a:pt x="252" y="100"/>
                  </a:lnTo>
                  <a:lnTo>
                    <a:pt x="249" y="124"/>
                  </a:lnTo>
                  <a:lnTo>
                    <a:pt x="235" y="148"/>
                  </a:lnTo>
                  <a:lnTo>
                    <a:pt x="221" y="169"/>
                  </a:lnTo>
                  <a:lnTo>
                    <a:pt x="204" y="186"/>
                  </a:lnTo>
                  <a:lnTo>
                    <a:pt x="183" y="204"/>
                  </a:lnTo>
                  <a:lnTo>
                    <a:pt x="156" y="221"/>
                  </a:lnTo>
                  <a:lnTo>
                    <a:pt x="128" y="235"/>
                  </a:lnTo>
                  <a:lnTo>
                    <a:pt x="97" y="249"/>
                  </a:lnTo>
                  <a:lnTo>
                    <a:pt x="59" y="263"/>
                  </a:lnTo>
                  <a:lnTo>
                    <a:pt x="21" y="273"/>
                  </a:lnTo>
                  <a:lnTo>
                    <a:pt x="14" y="235"/>
                  </a:lnTo>
                  <a:lnTo>
                    <a:pt x="11" y="193"/>
                  </a:lnTo>
                  <a:lnTo>
                    <a:pt x="59" y="197"/>
                  </a:lnTo>
                  <a:lnTo>
                    <a:pt x="80" y="197"/>
                  </a:lnTo>
                  <a:lnTo>
                    <a:pt x="100" y="197"/>
                  </a:lnTo>
                  <a:lnTo>
                    <a:pt x="121" y="190"/>
                  </a:lnTo>
                  <a:lnTo>
                    <a:pt x="138" y="186"/>
                  </a:lnTo>
                  <a:lnTo>
                    <a:pt x="156" y="176"/>
                  </a:lnTo>
                  <a:lnTo>
                    <a:pt x="170" y="166"/>
                  </a:lnTo>
                  <a:lnTo>
                    <a:pt x="187" y="148"/>
                  </a:lnTo>
                  <a:lnTo>
                    <a:pt x="197" y="135"/>
                  </a:lnTo>
                  <a:lnTo>
                    <a:pt x="208" y="114"/>
                  </a:lnTo>
                  <a:lnTo>
                    <a:pt x="214" y="97"/>
                  </a:lnTo>
                  <a:lnTo>
                    <a:pt x="225" y="66"/>
                  </a:lnTo>
                  <a:lnTo>
                    <a:pt x="228" y="41"/>
                  </a:lnTo>
                  <a:lnTo>
                    <a:pt x="221" y="34"/>
                  </a:lnTo>
                  <a:lnTo>
                    <a:pt x="218" y="55"/>
                  </a:lnTo>
                  <a:lnTo>
                    <a:pt x="211" y="90"/>
                  </a:lnTo>
                  <a:lnTo>
                    <a:pt x="204" y="107"/>
                  </a:lnTo>
                  <a:lnTo>
                    <a:pt x="194" y="128"/>
                  </a:lnTo>
                  <a:lnTo>
                    <a:pt x="180" y="145"/>
                  </a:lnTo>
                  <a:lnTo>
                    <a:pt x="166" y="159"/>
                  </a:lnTo>
                  <a:lnTo>
                    <a:pt x="152" y="169"/>
                  </a:lnTo>
                  <a:lnTo>
                    <a:pt x="135" y="180"/>
                  </a:lnTo>
                  <a:lnTo>
                    <a:pt x="118" y="183"/>
                  </a:lnTo>
                  <a:lnTo>
                    <a:pt x="97" y="190"/>
                  </a:lnTo>
                  <a:lnTo>
                    <a:pt x="80" y="190"/>
                  </a:lnTo>
                  <a:lnTo>
                    <a:pt x="55" y="190"/>
                  </a:lnTo>
                  <a:lnTo>
                    <a:pt x="11" y="183"/>
                  </a:lnTo>
                  <a:lnTo>
                    <a:pt x="11" y="148"/>
                  </a:lnTo>
                  <a:lnTo>
                    <a:pt x="14" y="124"/>
                  </a:lnTo>
                  <a:lnTo>
                    <a:pt x="17" y="104"/>
                  </a:lnTo>
                  <a:lnTo>
                    <a:pt x="24" y="86"/>
                  </a:lnTo>
                  <a:lnTo>
                    <a:pt x="35" y="72"/>
                  </a:lnTo>
                  <a:lnTo>
                    <a:pt x="55" y="45"/>
                  </a:lnTo>
                  <a:lnTo>
                    <a:pt x="76" y="27"/>
                  </a:lnTo>
                  <a:lnTo>
                    <a:pt x="100" y="14"/>
                  </a:lnTo>
                  <a:lnTo>
                    <a:pt x="125" y="7"/>
                  </a:lnTo>
                  <a:lnTo>
                    <a:pt x="159" y="0"/>
                  </a:lnTo>
                  <a:lnTo>
                    <a:pt x="131" y="0"/>
                  </a:lnTo>
                  <a:lnTo>
                    <a:pt x="114" y="3"/>
                  </a:lnTo>
                  <a:lnTo>
                    <a:pt x="93" y="10"/>
                  </a:lnTo>
                  <a:lnTo>
                    <a:pt x="73" y="24"/>
                  </a:lnTo>
                  <a:lnTo>
                    <a:pt x="52" y="38"/>
                  </a:lnTo>
                  <a:lnTo>
                    <a:pt x="35" y="59"/>
                  </a:lnTo>
                  <a:lnTo>
                    <a:pt x="21" y="83"/>
                  </a:lnTo>
                  <a:lnTo>
                    <a:pt x="11" y="110"/>
                  </a:lnTo>
                  <a:lnTo>
                    <a:pt x="4" y="145"/>
                  </a:lnTo>
                  <a:lnTo>
                    <a:pt x="0" y="186"/>
                  </a:lnTo>
                  <a:lnTo>
                    <a:pt x="4" y="225"/>
                  </a:lnTo>
                  <a:lnTo>
                    <a:pt x="7" y="256"/>
                  </a:lnTo>
                  <a:lnTo>
                    <a:pt x="14" y="280"/>
                  </a:lnTo>
                  <a:lnTo>
                    <a:pt x="24" y="304"/>
                  </a:lnTo>
                  <a:lnTo>
                    <a:pt x="31" y="321"/>
                  </a:lnTo>
                  <a:lnTo>
                    <a:pt x="49" y="345"/>
                  </a:lnTo>
                  <a:lnTo>
                    <a:pt x="55" y="342"/>
                  </a:lnTo>
                  <a:lnTo>
                    <a:pt x="38" y="318"/>
                  </a:lnTo>
                  <a:lnTo>
                    <a:pt x="31" y="301"/>
                  </a:lnTo>
                  <a:lnTo>
                    <a:pt x="24" y="280"/>
                  </a:lnTo>
                  <a:lnTo>
                    <a:pt x="62" y="269"/>
                  </a:lnTo>
                  <a:lnTo>
                    <a:pt x="100" y="256"/>
                  </a:lnTo>
                  <a:lnTo>
                    <a:pt x="131" y="242"/>
                  </a:lnTo>
                  <a:lnTo>
                    <a:pt x="163" y="228"/>
                  </a:lnTo>
                  <a:lnTo>
                    <a:pt x="187" y="211"/>
                  </a:lnTo>
                  <a:lnTo>
                    <a:pt x="208" y="193"/>
                  </a:lnTo>
                  <a:lnTo>
                    <a:pt x="228" y="173"/>
                  </a:lnTo>
                  <a:lnTo>
                    <a:pt x="242" y="152"/>
                  </a:lnTo>
                  <a:close/>
                </a:path>
              </a:pathLst>
            </a:custGeom>
            <a:solidFill>
              <a:srgbClr val="A29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3" name="Freeform 382">
              <a:extLst>
                <a:ext uri="{FF2B5EF4-FFF2-40B4-BE49-F238E27FC236}">
                  <a16:creationId xmlns:a16="http://schemas.microsoft.com/office/drawing/2014/main" id="{0343C54E-AC2A-5205-6131-2F487622D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09" y="5289094"/>
              <a:ext cx="206926" cy="496621"/>
            </a:xfrm>
            <a:custGeom>
              <a:avLst/>
              <a:gdLst>
                <a:gd name="T0" fmla="*/ 2147483647 w 65"/>
                <a:gd name="T1" fmla="*/ 0 h 156"/>
                <a:gd name="T2" fmla="*/ 2147483647 w 65"/>
                <a:gd name="T3" fmla="*/ 0 h 156"/>
                <a:gd name="T4" fmla="*/ 2147483647 w 65"/>
                <a:gd name="T5" fmla="*/ 2147483647 h 156"/>
                <a:gd name="T6" fmla="*/ 2147483647 w 65"/>
                <a:gd name="T7" fmla="*/ 2147483647 h 156"/>
                <a:gd name="T8" fmla="*/ 2147483647 w 65"/>
                <a:gd name="T9" fmla="*/ 2147483647 h 156"/>
                <a:gd name="T10" fmla="*/ 2147483647 w 65"/>
                <a:gd name="T11" fmla="*/ 2147483647 h 156"/>
                <a:gd name="T12" fmla="*/ 2147483647 w 65"/>
                <a:gd name="T13" fmla="*/ 2147483647 h 156"/>
                <a:gd name="T14" fmla="*/ 2147483647 w 65"/>
                <a:gd name="T15" fmla="*/ 2147483647 h 156"/>
                <a:gd name="T16" fmla="*/ 0 w 65"/>
                <a:gd name="T17" fmla="*/ 2147483647 h 156"/>
                <a:gd name="T18" fmla="*/ 2147483647 w 65"/>
                <a:gd name="T19" fmla="*/ 2147483647 h 156"/>
                <a:gd name="T20" fmla="*/ 2147483647 w 65"/>
                <a:gd name="T21" fmla="*/ 2147483647 h 156"/>
                <a:gd name="T22" fmla="*/ 2147483647 w 65"/>
                <a:gd name="T23" fmla="*/ 2147483647 h 156"/>
                <a:gd name="T24" fmla="*/ 2147483647 w 65"/>
                <a:gd name="T25" fmla="*/ 2147483647 h 156"/>
                <a:gd name="T26" fmla="*/ 2147483647 w 65"/>
                <a:gd name="T27" fmla="*/ 2147483647 h 156"/>
                <a:gd name="T28" fmla="*/ 2147483647 w 65"/>
                <a:gd name="T29" fmla="*/ 2147483647 h 156"/>
                <a:gd name="T30" fmla="*/ 2147483647 w 65"/>
                <a:gd name="T31" fmla="*/ 2147483647 h 156"/>
                <a:gd name="T32" fmla="*/ 2147483647 w 65"/>
                <a:gd name="T33" fmla="*/ 2147483647 h 156"/>
                <a:gd name="T34" fmla="*/ 2147483647 w 65"/>
                <a:gd name="T35" fmla="*/ 2147483647 h 156"/>
                <a:gd name="T36" fmla="*/ 2147483647 w 65"/>
                <a:gd name="T37" fmla="*/ 2147483647 h 156"/>
                <a:gd name="T38" fmla="*/ 2147483647 w 65"/>
                <a:gd name="T39" fmla="*/ 2147483647 h 156"/>
                <a:gd name="T40" fmla="*/ 2147483647 w 65"/>
                <a:gd name="T41" fmla="*/ 2147483647 h 156"/>
                <a:gd name="T42" fmla="*/ 2147483647 w 65"/>
                <a:gd name="T43" fmla="*/ 2147483647 h 156"/>
                <a:gd name="T44" fmla="*/ 2147483647 w 65"/>
                <a:gd name="T45" fmla="*/ 2147483647 h 156"/>
                <a:gd name="T46" fmla="*/ 2147483647 w 65"/>
                <a:gd name="T47" fmla="*/ 2147483647 h 156"/>
                <a:gd name="T48" fmla="*/ 2147483647 w 65"/>
                <a:gd name="T49" fmla="*/ 0 h 156"/>
                <a:gd name="T50" fmla="*/ 2147483647 w 65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156"/>
                <a:gd name="T80" fmla="*/ 65 w 65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156">
                  <a:moveTo>
                    <a:pt x="65" y="0"/>
                  </a:moveTo>
                  <a:lnTo>
                    <a:pt x="65" y="0"/>
                  </a:lnTo>
                  <a:lnTo>
                    <a:pt x="48" y="10"/>
                  </a:lnTo>
                  <a:lnTo>
                    <a:pt x="38" y="35"/>
                  </a:lnTo>
                  <a:lnTo>
                    <a:pt x="27" y="59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24" y="66"/>
                  </a:lnTo>
                  <a:lnTo>
                    <a:pt x="20" y="86"/>
                  </a:lnTo>
                  <a:lnTo>
                    <a:pt x="20" y="111"/>
                  </a:lnTo>
                  <a:lnTo>
                    <a:pt x="24" y="131"/>
                  </a:lnTo>
                  <a:lnTo>
                    <a:pt x="34" y="152"/>
                  </a:lnTo>
                  <a:lnTo>
                    <a:pt x="45" y="156"/>
                  </a:lnTo>
                  <a:lnTo>
                    <a:pt x="34" y="135"/>
                  </a:lnTo>
                  <a:lnTo>
                    <a:pt x="27" y="111"/>
                  </a:lnTo>
                  <a:lnTo>
                    <a:pt x="27" y="90"/>
                  </a:lnTo>
                  <a:lnTo>
                    <a:pt x="31" y="66"/>
                  </a:lnTo>
                  <a:lnTo>
                    <a:pt x="38" y="45"/>
                  </a:lnTo>
                  <a:lnTo>
                    <a:pt x="48" y="2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29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4" name="Freeform 383">
              <a:extLst>
                <a:ext uri="{FF2B5EF4-FFF2-40B4-BE49-F238E27FC236}">
                  <a16:creationId xmlns:a16="http://schemas.microsoft.com/office/drawing/2014/main" id="{C7912748-A279-8D16-30D2-4D928023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936" y="5069434"/>
              <a:ext cx="184641" cy="738564"/>
            </a:xfrm>
            <a:custGeom>
              <a:avLst/>
              <a:gdLst>
                <a:gd name="T0" fmla="*/ 2147483647 w 58"/>
                <a:gd name="T1" fmla="*/ 0 h 232"/>
                <a:gd name="T2" fmla="*/ 2147483647 w 58"/>
                <a:gd name="T3" fmla="*/ 0 h 232"/>
                <a:gd name="T4" fmla="*/ 2147483647 w 58"/>
                <a:gd name="T5" fmla="*/ 0 h 232"/>
                <a:gd name="T6" fmla="*/ 2147483647 w 58"/>
                <a:gd name="T7" fmla="*/ 2147483647 h 232"/>
                <a:gd name="T8" fmla="*/ 2147483647 w 58"/>
                <a:gd name="T9" fmla="*/ 2147483647 h 232"/>
                <a:gd name="T10" fmla="*/ 2147483647 w 58"/>
                <a:gd name="T11" fmla="*/ 2147483647 h 232"/>
                <a:gd name="T12" fmla="*/ 2147483647 w 58"/>
                <a:gd name="T13" fmla="*/ 2147483647 h 232"/>
                <a:gd name="T14" fmla="*/ 2147483647 w 58"/>
                <a:gd name="T15" fmla="*/ 2147483647 h 232"/>
                <a:gd name="T16" fmla="*/ 2147483647 w 58"/>
                <a:gd name="T17" fmla="*/ 2147483647 h 232"/>
                <a:gd name="T18" fmla="*/ 2147483647 w 58"/>
                <a:gd name="T19" fmla="*/ 2147483647 h 232"/>
                <a:gd name="T20" fmla="*/ 0 w 58"/>
                <a:gd name="T21" fmla="*/ 2147483647 h 232"/>
                <a:gd name="T22" fmla="*/ 2147483647 w 58"/>
                <a:gd name="T23" fmla="*/ 2147483647 h 232"/>
                <a:gd name="T24" fmla="*/ 2147483647 w 58"/>
                <a:gd name="T25" fmla="*/ 2147483647 h 232"/>
                <a:gd name="T26" fmla="*/ 2147483647 w 58"/>
                <a:gd name="T27" fmla="*/ 2147483647 h 232"/>
                <a:gd name="T28" fmla="*/ 2147483647 w 58"/>
                <a:gd name="T29" fmla="*/ 2147483647 h 232"/>
                <a:gd name="T30" fmla="*/ 2147483647 w 58"/>
                <a:gd name="T31" fmla="*/ 2147483647 h 232"/>
                <a:gd name="T32" fmla="*/ 2147483647 w 58"/>
                <a:gd name="T33" fmla="*/ 2147483647 h 232"/>
                <a:gd name="T34" fmla="*/ 2147483647 w 58"/>
                <a:gd name="T35" fmla="*/ 2147483647 h 232"/>
                <a:gd name="T36" fmla="*/ 2147483647 w 58"/>
                <a:gd name="T37" fmla="*/ 2147483647 h 232"/>
                <a:gd name="T38" fmla="*/ 2147483647 w 58"/>
                <a:gd name="T39" fmla="*/ 2147483647 h 232"/>
                <a:gd name="T40" fmla="*/ 2147483647 w 58"/>
                <a:gd name="T41" fmla="*/ 2147483647 h 232"/>
                <a:gd name="T42" fmla="*/ 2147483647 w 58"/>
                <a:gd name="T43" fmla="*/ 2147483647 h 232"/>
                <a:gd name="T44" fmla="*/ 2147483647 w 58"/>
                <a:gd name="T45" fmla="*/ 2147483647 h 232"/>
                <a:gd name="T46" fmla="*/ 2147483647 w 58"/>
                <a:gd name="T47" fmla="*/ 2147483647 h 232"/>
                <a:gd name="T48" fmla="*/ 2147483647 w 58"/>
                <a:gd name="T49" fmla="*/ 2147483647 h 232"/>
                <a:gd name="T50" fmla="*/ 2147483647 w 58"/>
                <a:gd name="T51" fmla="*/ 0 h 232"/>
                <a:gd name="T52" fmla="*/ 2147483647 w 58"/>
                <a:gd name="T53" fmla="*/ 0 h 2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232"/>
                <a:gd name="T83" fmla="*/ 58 w 58"/>
                <a:gd name="T84" fmla="*/ 232 h 2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232">
                  <a:moveTo>
                    <a:pt x="55" y="0"/>
                  </a:moveTo>
                  <a:lnTo>
                    <a:pt x="58" y="0"/>
                  </a:lnTo>
                  <a:lnTo>
                    <a:pt x="38" y="21"/>
                  </a:lnTo>
                  <a:lnTo>
                    <a:pt x="34" y="28"/>
                  </a:lnTo>
                  <a:lnTo>
                    <a:pt x="14" y="76"/>
                  </a:lnTo>
                  <a:lnTo>
                    <a:pt x="7" y="104"/>
                  </a:lnTo>
                  <a:lnTo>
                    <a:pt x="3" y="131"/>
                  </a:lnTo>
                  <a:lnTo>
                    <a:pt x="0" y="159"/>
                  </a:lnTo>
                  <a:lnTo>
                    <a:pt x="3" y="183"/>
                  </a:lnTo>
                  <a:lnTo>
                    <a:pt x="14" y="211"/>
                  </a:lnTo>
                  <a:lnTo>
                    <a:pt x="27" y="232"/>
                  </a:lnTo>
                  <a:lnTo>
                    <a:pt x="38" y="232"/>
                  </a:lnTo>
                  <a:lnTo>
                    <a:pt x="27" y="218"/>
                  </a:lnTo>
                  <a:lnTo>
                    <a:pt x="20" y="204"/>
                  </a:lnTo>
                  <a:lnTo>
                    <a:pt x="14" y="190"/>
                  </a:lnTo>
                  <a:lnTo>
                    <a:pt x="10" y="176"/>
                  </a:lnTo>
                  <a:lnTo>
                    <a:pt x="7" y="142"/>
                  </a:lnTo>
                  <a:lnTo>
                    <a:pt x="14" y="111"/>
                  </a:lnTo>
                  <a:lnTo>
                    <a:pt x="20" y="79"/>
                  </a:lnTo>
                  <a:lnTo>
                    <a:pt x="34" y="4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A29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75" name="Freeform 437">
              <a:extLst>
                <a:ext uri="{FF2B5EF4-FFF2-40B4-BE49-F238E27FC236}">
                  <a16:creationId xmlns:a16="http://schemas.microsoft.com/office/drawing/2014/main" id="{264049C8-11B9-9FD2-5F41-615E13092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5000" y="4408311"/>
              <a:ext cx="362915" cy="210109"/>
            </a:xfrm>
            <a:custGeom>
              <a:avLst/>
              <a:gdLst>
                <a:gd name="T0" fmla="*/ 2147483647 w 114"/>
                <a:gd name="T1" fmla="*/ 2147483647 h 66"/>
                <a:gd name="T2" fmla="*/ 2147483647 w 114"/>
                <a:gd name="T3" fmla="*/ 2147483647 h 66"/>
                <a:gd name="T4" fmla="*/ 2147483647 w 114"/>
                <a:gd name="T5" fmla="*/ 2147483647 h 66"/>
                <a:gd name="T6" fmla="*/ 0 w 114"/>
                <a:gd name="T7" fmla="*/ 2147483647 h 66"/>
                <a:gd name="T8" fmla="*/ 0 w 114"/>
                <a:gd name="T9" fmla="*/ 2147483647 h 66"/>
                <a:gd name="T10" fmla="*/ 0 w 114"/>
                <a:gd name="T11" fmla="*/ 2147483647 h 66"/>
                <a:gd name="T12" fmla="*/ 2147483647 w 114"/>
                <a:gd name="T13" fmla="*/ 2147483647 h 66"/>
                <a:gd name="T14" fmla="*/ 2147483647 w 114"/>
                <a:gd name="T15" fmla="*/ 2147483647 h 66"/>
                <a:gd name="T16" fmla="*/ 2147483647 w 114"/>
                <a:gd name="T17" fmla="*/ 2147483647 h 66"/>
                <a:gd name="T18" fmla="*/ 2147483647 w 114"/>
                <a:gd name="T19" fmla="*/ 2147483647 h 66"/>
                <a:gd name="T20" fmla="*/ 2147483647 w 114"/>
                <a:gd name="T21" fmla="*/ 2147483647 h 66"/>
                <a:gd name="T22" fmla="*/ 2147483647 w 114"/>
                <a:gd name="T23" fmla="*/ 2147483647 h 66"/>
                <a:gd name="T24" fmla="*/ 2147483647 w 114"/>
                <a:gd name="T25" fmla="*/ 2147483647 h 66"/>
                <a:gd name="T26" fmla="*/ 2147483647 w 114"/>
                <a:gd name="T27" fmla="*/ 2147483647 h 66"/>
                <a:gd name="T28" fmla="*/ 2147483647 w 114"/>
                <a:gd name="T29" fmla="*/ 2147483647 h 66"/>
                <a:gd name="T30" fmla="*/ 2147483647 w 114"/>
                <a:gd name="T31" fmla="*/ 2147483647 h 66"/>
                <a:gd name="T32" fmla="*/ 2147483647 w 114"/>
                <a:gd name="T33" fmla="*/ 2147483647 h 66"/>
                <a:gd name="T34" fmla="*/ 2147483647 w 114"/>
                <a:gd name="T35" fmla="*/ 2147483647 h 66"/>
                <a:gd name="T36" fmla="*/ 2147483647 w 114"/>
                <a:gd name="T37" fmla="*/ 2147483647 h 66"/>
                <a:gd name="T38" fmla="*/ 2147483647 w 114"/>
                <a:gd name="T39" fmla="*/ 2147483647 h 66"/>
                <a:gd name="T40" fmla="*/ 2147483647 w 114"/>
                <a:gd name="T41" fmla="*/ 2147483647 h 66"/>
                <a:gd name="T42" fmla="*/ 2147483647 w 114"/>
                <a:gd name="T43" fmla="*/ 2147483647 h 66"/>
                <a:gd name="T44" fmla="*/ 2147483647 w 114"/>
                <a:gd name="T45" fmla="*/ 2147483647 h 66"/>
                <a:gd name="T46" fmla="*/ 2147483647 w 114"/>
                <a:gd name="T47" fmla="*/ 2147483647 h 66"/>
                <a:gd name="T48" fmla="*/ 2147483647 w 114"/>
                <a:gd name="T49" fmla="*/ 2147483647 h 66"/>
                <a:gd name="T50" fmla="*/ 2147483647 w 114"/>
                <a:gd name="T51" fmla="*/ 2147483647 h 66"/>
                <a:gd name="T52" fmla="*/ 2147483647 w 114"/>
                <a:gd name="T53" fmla="*/ 2147483647 h 66"/>
                <a:gd name="T54" fmla="*/ 2147483647 w 114"/>
                <a:gd name="T55" fmla="*/ 0 h 66"/>
                <a:gd name="T56" fmla="*/ 2147483647 w 114"/>
                <a:gd name="T57" fmla="*/ 0 h 66"/>
                <a:gd name="T58" fmla="*/ 2147483647 w 114"/>
                <a:gd name="T59" fmla="*/ 2147483647 h 66"/>
                <a:gd name="T60" fmla="*/ 2147483647 w 114"/>
                <a:gd name="T61" fmla="*/ 2147483647 h 66"/>
                <a:gd name="T62" fmla="*/ 2147483647 w 114"/>
                <a:gd name="T63" fmla="*/ 2147483647 h 66"/>
                <a:gd name="T64" fmla="*/ 2147483647 w 114"/>
                <a:gd name="T65" fmla="*/ 2147483647 h 66"/>
                <a:gd name="T66" fmla="*/ 2147483647 w 114"/>
                <a:gd name="T67" fmla="*/ 2147483647 h 66"/>
                <a:gd name="T68" fmla="*/ 2147483647 w 114"/>
                <a:gd name="T69" fmla="*/ 2147483647 h 66"/>
                <a:gd name="T70" fmla="*/ 2147483647 w 114"/>
                <a:gd name="T71" fmla="*/ 2147483647 h 66"/>
                <a:gd name="T72" fmla="*/ 2147483647 w 114"/>
                <a:gd name="T73" fmla="*/ 2147483647 h 66"/>
                <a:gd name="T74" fmla="*/ 2147483647 w 114"/>
                <a:gd name="T75" fmla="*/ 2147483647 h 66"/>
                <a:gd name="T76" fmla="*/ 2147483647 w 114"/>
                <a:gd name="T77" fmla="*/ 2147483647 h 66"/>
                <a:gd name="T78" fmla="*/ 2147483647 w 114"/>
                <a:gd name="T79" fmla="*/ 2147483647 h 66"/>
                <a:gd name="T80" fmla="*/ 2147483647 w 114"/>
                <a:gd name="T81" fmla="*/ 2147483647 h 66"/>
                <a:gd name="T82" fmla="*/ 2147483647 w 114"/>
                <a:gd name="T83" fmla="*/ 2147483647 h 66"/>
                <a:gd name="T84" fmla="*/ 2147483647 w 114"/>
                <a:gd name="T85" fmla="*/ 2147483647 h 66"/>
                <a:gd name="T86" fmla="*/ 2147483647 w 114"/>
                <a:gd name="T87" fmla="*/ 2147483647 h 66"/>
                <a:gd name="T88" fmla="*/ 2147483647 w 114"/>
                <a:gd name="T89" fmla="*/ 2147483647 h 66"/>
                <a:gd name="T90" fmla="*/ 2147483647 w 114"/>
                <a:gd name="T91" fmla="*/ 2147483647 h 66"/>
                <a:gd name="T92" fmla="*/ 2147483647 w 114"/>
                <a:gd name="T93" fmla="*/ 2147483647 h 66"/>
                <a:gd name="T94" fmla="*/ 2147483647 w 114"/>
                <a:gd name="T95" fmla="*/ 2147483647 h 66"/>
                <a:gd name="T96" fmla="*/ 2147483647 w 114"/>
                <a:gd name="T97" fmla="*/ 2147483647 h 66"/>
                <a:gd name="T98" fmla="*/ 2147483647 w 114"/>
                <a:gd name="T99" fmla="*/ 2147483647 h 66"/>
                <a:gd name="T100" fmla="*/ 2147483647 w 114"/>
                <a:gd name="T101" fmla="*/ 2147483647 h 66"/>
                <a:gd name="T102" fmla="*/ 2147483647 w 114"/>
                <a:gd name="T103" fmla="*/ 2147483647 h 66"/>
                <a:gd name="T104" fmla="*/ 2147483647 w 114"/>
                <a:gd name="T105" fmla="*/ 2147483647 h 66"/>
                <a:gd name="T106" fmla="*/ 2147483647 w 114"/>
                <a:gd name="T107" fmla="*/ 2147483647 h 66"/>
                <a:gd name="T108" fmla="*/ 2147483647 w 114"/>
                <a:gd name="T109" fmla="*/ 2147483647 h 66"/>
                <a:gd name="T110" fmla="*/ 2147483647 w 114"/>
                <a:gd name="T111" fmla="*/ 2147483647 h 66"/>
                <a:gd name="T112" fmla="*/ 2147483647 w 114"/>
                <a:gd name="T113" fmla="*/ 2147483647 h 66"/>
                <a:gd name="T114" fmla="*/ 2147483647 w 114"/>
                <a:gd name="T115" fmla="*/ 2147483647 h 66"/>
                <a:gd name="T116" fmla="*/ 2147483647 w 114"/>
                <a:gd name="T117" fmla="*/ 2147483647 h 66"/>
                <a:gd name="T118" fmla="*/ 2147483647 w 114"/>
                <a:gd name="T119" fmla="*/ 2147483647 h 66"/>
                <a:gd name="T120" fmla="*/ 2147483647 w 114"/>
                <a:gd name="T121" fmla="*/ 2147483647 h 66"/>
                <a:gd name="T122" fmla="*/ 2147483647 w 114"/>
                <a:gd name="T123" fmla="*/ 2147483647 h 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4"/>
                <a:gd name="T187" fmla="*/ 0 h 66"/>
                <a:gd name="T188" fmla="*/ 114 w 114"/>
                <a:gd name="T189" fmla="*/ 66 h 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4" h="66">
                  <a:moveTo>
                    <a:pt x="10" y="3"/>
                  </a:moveTo>
                  <a:lnTo>
                    <a:pt x="10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10" y="34"/>
                  </a:lnTo>
                  <a:lnTo>
                    <a:pt x="28" y="48"/>
                  </a:lnTo>
                  <a:lnTo>
                    <a:pt x="48" y="55"/>
                  </a:lnTo>
                  <a:lnTo>
                    <a:pt x="69" y="62"/>
                  </a:lnTo>
                  <a:lnTo>
                    <a:pt x="86" y="66"/>
                  </a:lnTo>
                  <a:lnTo>
                    <a:pt x="104" y="66"/>
                  </a:lnTo>
                  <a:lnTo>
                    <a:pt x="111" y="62"/>
                  </a:lnTo>
                  <a:lnTo>
                    <a:pt x="114" y="55"/>
                  </a:lnTo>
                  <a:lnTo>
                    <a:pt x="114" y="52"/>
                  </a:lnTo>
                  <a:lnTo>
                    <a:pt x="111" y="45"/>
                  </a:lnTo>
                  <a:lnTo>
                    <a:pt x="107" y="38"/>
                  </a:lnTo>
                  <a:lnTo>
                    <a:pt x="97" y="28"/>
                  </a:lnTo>
                  <a:lnTo>
                    <a:pt x="83" y="17"/>
                  </a:lnTo>
                  <a:lnTo>
                    <a:pt x="66" y="10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10" y="3"/>
                  </a:lnTo>
                  <a:close/>
                  <a:moveTo>
                    <a:pt x="48" y="52"/>
                  </a:moveTo>
                  <a:lnTo>
                    <a:pt x="48" y="52"/>
                  </a:lnTo>
                  <a:lnTo>
                    <a:pt x="31" y="41"/>
                  </a:lnTo>
                  <a:lnTo>
                    <a:pt x="17" y="31"/>
                  </a:lnTo>
                  <a:lnTo>
                    <a:pt x="10" y="21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21" y="7"/>
                  </a:lnTo>
                  <a:lnTo>
                    <a:pt x="31" y="7"/>
                  </a:lnTo>
                  <a:lnTo>
                    <a:pt x="48" y="10"/>
                  </a:lnTo>
                  <a:lnTo>
                    <a:pt x="66" y="17"/>
                  </a:lnTo>
                  <a:lnTo>
                    <a:pt x="79" y="24"/>
                  </a:lnTo>
                  <a:lnTo>
                    <a:pt x="93" y="34"/>
                  </a:lnTo>
                  <a:lnTo>
                    <a:pt x="100" y="41"/>
                  </a:lnTo>
                  <a:lnTo>
                    <a:pt x="107" y="48"/>
                  </a:lnTo>
                  <a:lnTo>
                    <a:pt x="107" y="55"/>
                  </a:lnTo>
                  <a:lnTo>
                    <a:pt x="100" y="59"/>
                  </a:lnTo>
                  <a:lnTo>
                    <a:pt x="86" y="59"/>
                  </a:lnTo>
                  <a:lnTo>
                    <a:pt x="69" y="55"/>
                  </a:lnTo>
                  <a:lnTo>
                    <a:pt x="48" y="52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07" name="Group 531">
            <a:extLst>
              <a:ext uri="{FF2B5EF4-FFF2-40B4-BE49-F238E27FC236}">
                <a16:creationId xmlns:a16="http://schemas.microsoft.com/office/drawing/2014/main" id="{0457EE93-694E-F96C-C6D0-551C84AD6D4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267200"/>
            <a:ext cx="557213" cy="488950"/>
            <a:chOff x="6755503" y="2608489"/>
            <a:chExt cx="1033737" cy="1013317"/>
          </a:xfrm>
        </p:grpSpPr>
        <p:sp>
          <p:nvSpPr>
            <p:cNvPr id="25648" name="Freeform 145">
              <a:extLst>
                <a:ext uri="{FF2B5EF4-FFF2-40B4-BE49-F238E27FC236}">
                  <a16:creationId xmlns:a16="http://schemas.microsoft.com/office/drawing/2014/main" id="{D9B6E4A2-5D4E-B504-086B-6673FA1B1265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9" name="Freeform 146">
              <a:extLst>
                <a:ext uri="{FF2B5EF4-FFF2-40B4-BE49-F238E27FC236}">
                  <a16:creationId xmlns:a16="http://schemas.microsoft.com/office/drawing/2014/main" id="{C69705DE-FBCC-94C6-7F95-505C3B2D4F9F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0" name="Freeform 147">
              <a:extLst>
                <a:ext uri="{FF2B5EF4-FFF2-40B4-BE49-F238E27FC236}">
                  <a16:creationId xmlns:a16="http://schemas.microsoft.com/office/drawing/2014/main" id="{6BFBD8AF-B45C-8A5D-00C8-077DE6177568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1" name="Freeform 148">
              <a:extLst>
                <a:ext uri="{FF2B5EF4-FFF2-40B4-BE49-F238E27FC236}">
                  <a16:creationId xmlns:a16="http://schemas.microsoft.com/office/drawing/2014/main" id="{C028A6A0-0563-C408-A328-C18A94ED0222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2" name="Freeform 149">
              <a:extLst>
                <a:ext uri="{FF2B5EF4-FFF2-40B4-BE49-F238E27FC236}">
                  <a16:creationId xmlns:a16="http://schemas.microsoft.com/office/drawing/2014/main" id="{876BF911-8230-5E37-E5ED-5D27D519D6F2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3" name="Freeform 150">
              <a:extLst>
                <a:ext uri="{FF2B5EF4-FFF2-40B4-BE49-F238E27FC236}">
                  <a16:creationId xmlns:a16="http://schemas.microsoft.com/office/drawing/2014/main" id="{B0F45ED8-F81B-9C2F-EBAC-45B821EC0EE0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54" name="Freeform 151">
              <a:extLst>
                <a:ext uri="{FF2B5EF4-FFF2-40B4-BE49-F238E27FC236}">
                  <a16:creationId xmlns:a16="http://schemas.microsoft.com/office/drawing/2014/main" id="{7F56583A-6212-A40C-B227-2F1F009A265B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08" name="Group 565">
            <a:extLst>
              <a:ext uri="{FF2B5EF4-FFF2-40B4-BE49-F238E27FC236}">
                <a16:creationId xmlns:a16="http://schemas.microsoft.com/office/drawing/2014/main" id="{2212F651-51A9-2B22-202C-30EA393AE53B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724400"/>
            <a:ext cx="557213" cy="488950"/>
            <a:chOff x="6755503" y="2608489"/>
            <a:chExt cx="1033737" cy="1013317"/>
          </a:xfrm>
        </p:grpSpPr>
        <p:sp>
          <p:nvSpPr>
            <p:cNvPr id="25641" name="Freeform 145">
              <a:extLst>
                <a:ext uri="{FF2B5EF4-FFF2-40B4-BE49-F238E27FC236}">
                  <a16:creationId xmlns:a16="http://schemas.microsoft.com/office/drawing/2014/main" id="{A8DB36A9-8B39-11F3-B7DD-15620BACF814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2" name="Freeform 146">
              <a:extLst>
                <a:ext uri="{FF2B5EF4-FFF2-40B4-BE49-F238E27FC236}">
                  <a16:creationId xmlns:a16="http://schemas.microsoft.com/office/drawing/2014/main" id="{E4812D71-D97B-EECE-946E-2C02F775CC38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3" name="Freeform 147">
              <a:extLst>
                <a:ext uri="{FF2B5EF4-FFF2-40B4-BE49-F238E27FC236}">
                  <a16:creationId xmlns:a16="http://schemas.microsoft.com/office/drawing/2014/main" id="{5244FF9F-5948-6F70-A826-C3CDC09B3CED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4" name="Freeform 148">
              <a:extLst>
                <a:ext uri="{FF2B5EF4-FFF2-40B4-BE49-F238E27FC236}">
                  <a16:creationId xmlns:a16="http://schemas.microsoft.com/office/drawing/2014/main" id="{E4F225A1-3926-31C3-C03A-F79FC4F0DC61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5" name="Freeform 149">
              <a:extLst>
                <a:ext uri="{FF2B5EF4-FFF2-40B4-BE49-F238E27FC236}">
                  <a16:creationId xmlns:a16="http://schemas.microsoft.com/office/drawing/2014/main" id="{AC42DDF4-5992-B413-6E33-01D6DB2DFD63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6" name="Freeform 150">
              <a:extLst>
                <a:ext uri="{FF2B5EF4-FFF2-40B4-BE49-F238E27FC236}">
                  <a16:creationId xmlns:a16="http://schemas.microsoft.com/office/drawing/2014/main" id="{03EAD9DD-CE79-5408-67E2-5479358883FE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7" name="Freeform 151">
              <a:extLst>
                <a:ext uri="{FF2B5EF4-FFF2-40B4-BE49-F238E27FC236}">
                  <a16:creationId xmlns:a16="http://schemas.microsoft.com/office/drawing/2014/main" id="{536EC198-A556-0AD0-2AD6-4CAD956CB22D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09" name="Group 573">
            <a:extLst>
              <a:ext uri="{FF2B5EF4-FFF2-40B4-BE49-F238E27FC236}">
                <a16:creationId xmlns:a16="http://schemas.microsoft.com/office/drawing/2014/main" id="{829624BD-5E34-F38A-AA0F-60917F5BA52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410200"/>
            <a:ext cx="557213" cy="488950"/>
            <a:chOff x="6755503" y="2608489"/>
            <a:chExt cx="1033737" cy="1013317"/>
          </a:xfrm>
        </p:grpSpPr>
        <p:sp>
          <p:nvSpPr>
            <p:cNvPr id="25634" name="Freeform 145">
              <a:extLst>
                <a:ext uri="{FF2B5EF4-FFF2-40B4-BE49-F238E27FC236}">
                  <a16:creationId xmlns:a16="http://schemas.microsoft.com/office/drawing/2014/main" id="{83034016-C693-06AF-E3DD-7256959FFB97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5" name="Freeform 146">
              <a:extLst>
                <a:ext uri="{FF2B5EF4-FFF2-40B4-BE49-F238E27FC236}">
                  <a16:creationId xmlns:a16="http://schemas.microsoft.com/office/drawing/2014/main" id="{DBCE90A7-1D86-E960-A245-1ABDB3CECD42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6" name="Freeform 147">
              <a:extLst>
                <a:ext uri="{FF2B5EF4-FFF2-40B4-BE49-F238E27FC236}">
                  <a16:creationId xmlns:a16="http://schemas.microsoft.com/office/drawing/2014/main" id="{136DBC9C-76B3-CA0C-B67A-98A3D7F8F2E4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7" name="Freeform 148">
              <a:extLst>
                <a:ext uri="{FF2B5EF4-FFF2-40B4-BE49-F238E27FC236}">
                  <a16:creationId xmlns:a16="http://schemas.microsoft.com/office/drawing/2014/main" id="{951609C0-034A-5AFD-49EF-AD55E1A3E902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8" name="Freeform 149">
              <a:extLst>
                <a:ext uri="{FF2B5EF4-FFF2-40B4-BE49-F238E27FC236}">
                  <a16:creationId xmlns:a16="http://schemas.microsoft.com/office/drawing/2014/main" id="{CBF47B41-AD14-7331-3B13-FB17610BE9D0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9" name="Freeform 150">
              <a:extLst>
                <a:ext uri="{FF2B5EF4-FFF2-40B4-BE49-F238E27FC236}">
                  <a16:creationId xmlns:a16="http://schemas.microsoft.com/office/drawing/2014/main" id="{57E85A33-1439-4F46-F6ED-383BC0100224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40" name="Freeform 151">
              <a:extLst>
                <a:ext uri="{FF2B5EF4-FFF2-40B4-BE49-F238E27FC236}">
                  <a16:creationId xmlns:a16="http://schemas.microsoft.com/office/drawing/2014/main" id="{EE55B596-6BBF-E694-0CC6-7F944B48817B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10" name="Group 581">
            <a:extLst>
              <a:ext uri="{FF2B5EF4-FFF2-40B4-BE49-F238E27FC236}">
                <a16:creationId xmlns:a16="http://schemas.microsoft.com/office/drawing/2014/main" id="{D99DCCE0-76A3-4D6C-3249-E45DD96496D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943600"/>
            <a:ext cx="557213" cy="488950"/>
            <a:chOff x="6755503" y="2608489"/>
            <a:chExt cx="1033737" cy="1013317"/>
          </a:xfrm>
        </p:grpSpPr>
        <p:sp>
          <p:nvSpPr>
            <p:cNvPr id="25627" name="Freeform 145">
              <a:extLst>
                <a:ext uri="{FF2B5EF4-FFF2-40B4-BE49-F238E27FC236}">
                  <a16:creationId xmlns:a16="http://schemas.microsoft.com/office/drawing/2014/main" id="{9190771F-7E3B-AE5B-4858-D72B0BD2018C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8" name="Freeform 146">
              <a:extLst>
                <a:ext uri="{FF2B5EF4-FFF2-40B4-BE49-F238E27FC236}">
                  <a16:creationId xmlns:a16="http://schemas.microsoft.com/office/drawing/2014/main" id="{ADE85C5D-470E-776E-7B7B-D679481EC5A9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9" name="Freeform 147">
              <a:extLst>
                <a:ext uri="{FF2B5EF4-FFF2-40B4-BE49-F238E27FC236}">
                  <a16:creationId xmlns:a16="http://schemas.microsoft.com/office/drawing/2014/main" id="{E45FF426-B10A-57F4-DDBA-28EAB7E64912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0" name="Freeform 148">
              <a:extLst>
                <a:ext uri="{FF2B5EF4-FFF2-40B4-BE49-F238E27FC236}">
                  <a16:creationId xmlns:a16="http://schemas.microsoft.com/office/drawing/2014/main" id="{368CEEA2-A5FB-ABB1-7100-C0E66AB7A14D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1" name="Freeform 149">
              <a:extLst>
                <a:ext uri="{FF2B5EF4-FFF2-40B4-BE49-F238E27FC236}">
                  <a16:creationId xmlns:a16="http://schemas.microsoft.com/office/drawing/2014/main" id="{12DD18FE-92CE-07CD-8A49-A32C8261710F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2" name="Freeform 150">
              <a:extLst>
                <a:ext uri="{FF2B5EF4-FFF2-40B4-BE49-F238E27FC236}">
                  <a16:creationId xmlns:a16="http://schemas.microsoft.com/office/drawing/2014/main" id="{58614384-DBD5-7833-56FF-89CC1B784D9A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33" name="Freeform 151">
              <a:extLst>
                <a:ext uri="{FF2B5EF4-FFF2-40B4-BE49-F238E27FC236}">
                  <a16:creationId xmlns:a16="http://schemas.microsoft.com/office/drawing/2014/main" id="{B3E554D6-6D3B-B1F8-BF55-FC7174EF1176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11" name="Group 589">
            <a:extLst>
              <a:ext uri="{FF2B5EF4-FFF2-40B4-BE49-F238E27FC236}">
                <a16:creationId xmlns:a16="http://schemas.microsoft.com/office/drawing/2014/main" id="{E7189C8D-A7CD-8BA1-FCDC-CEF57EFC409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5562600"/>
            <a:ext cx="557213" cy="488950"/>
            <a:chOff x="6755503" y="2608489"/>
            <a:chExt cx="1033737" cy="1013317"/>
          </a:xfrm>
        </p:grpSpPr>
        <p:sp>
          <p:nvSpPr>
            <p:cNvPr id="25620" name="Freeform 145">
              <a:extLst>
                <a:ext uri="{FF2B5EF4-FFF2-40B4-BE49-F238E27FC236}">
                  <a16:creationId xmlns:a16="http://schemas.microsoft.com/office/drawing/2014/main" id="{A3295F43-26AB-922B-CB15-20EC429563CD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1" name="Freeform 146">
              <a:extLst>
                <a:ext uri="{FF2B5EF4-FFF2-40B4-BE49-F238E27FC236}">
                  <a16:creationId xmlns:a16="http://schemas.microsoft.com/office/drawing/2014/main" id="{CFF13E4A-6687-B754-C435-AB9D6E4F4835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2" name="Freeform 147">
              <a:extLst>
                <a:ext uri="{FF2B5EF4-FFF2-40B4-BE49-F238E27FC236}">
                  <a16:creationId xmlns:a16="http://schemas.microsoft.com/office/drawing/2014/main" id="{064ED3A1-2BA5-416C-7E5A-5030AF9A83C0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3" name="Freeform 148">
              <a:extLst>
                <a:ext uri="{FF2B5EF4-FFF2-40B4-BE49-F238E27FC236}">
                  <a16:creationId xmlns:a16="http://schemas.microsoft.com/office/drawing/2014/main" id="{FE1740F0-19BA-03D1-43E5-F61A0EBA3F37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4" name="Freeform 149">
              <a:extLst>
                <a:ext uri="{FF2B5EF4-FFF2-40B4-BE49-F238E27FC236}">
                  <a16:creationId xmlns:a16="http://schemas.microsoft.com/office/drawing/2014/main" id="{CCAA263A-7B8B-9084-0004-D92840D8A3E4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5" name="Freeform 150">
              <a:extLst>
                <a:ext uri="{FF2B5EF4-FFF2-40B4-BE49-F238E27FC236}">
                  <a16:creationId xmlns:a16="http://schemas.microsoft.com/office/drawing/2014/main" id="{10E4A3E6-7368-2F2E-C074-E7FDD24BCE20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26" name="Freeform 151">
              <a:extLst>
                <a:ext uri="{FF2B5EF4-FFF2-40B4-BE49-F238E27FC236}">
                  <a16:creationId xmlns:a16="http://schemas.microsoft.com/office/drawing/2014/main" id="{D31C5C5E-C0A0-B280-5FDB-5F0809FDE9A6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rgbClr val="FF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25612" name="Group 597">
            <a:extLst>
              <a:ext uri="{FF2B5EF4-FFF2-40B4-BE49-F238E27FC236}">
                <a16:creationId xmlns:a16="http://schemas.microsoft.com/office/drawing/2014/main" id="{C66035BF-2137-B5FA-FFF2-D5409FA49352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029200"/>
            <a:ext cx="557213" cy="488950"/>
            <a:chOff x="6755503" y="2608489"/>
            <a:chExt cx="1033737" cy="1013317"/>
          </a:xfrm>
        </p:grpSpPr>
        <p:sp>
          <p:nvSpPr>
            <p:cNvPr id="25613" name="Freeform 145">
              <a:extLst>
                <a:ext uri="{FF2B5EF4-FFF2-40B4-BE49-F238E27FC236}">
                  <a16:creationId xmlns:a16="http://schemas.microsoft.com/office/drawing/2014/main" id="{4B53C81F-7AF8-22E7-68FE-288DA3A9F521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55503" y="2608489"/>
              <a:ext cx="1033737" cy="1013317"/>
            </a:xfrm>
            <a:custGeom>
              <a:avLst/>
              <a:gdLst>
                <a:gd name="T0" fmla="*/ 2147483647 w 809"/>
                <a:gd name="T1" fmla="*/ 2147483647 h 794"/>
                <a:gd name="T2" fmla="*/ 2147483647 w 809"/>
                <a:gd name="T3" fmla="*/ 2147483647 h 794"/>
                <a:gd name="T4" fmla="*/ 2147483647 w 809"/>
                <a:gd name="T5" fmla="*/ 2147483647 h 794"/>
                <a:gd name="T6" fmla="*/ 2147483647 w 809"/>
                <a:gd name="T7" fmla="*/ 2147483647 h 794"/>
                <a:gd name="T8" fmla="*/ 2147483647 w 809"/>
                <a:gd name="T9" fmla="*/ 2147483647 h 794"/>
                <a:gd name="T10" fmla="*/ 2147483647 w 809"/>
                <a:gd name="T11" fmla="*/ 2147483647 h 794"/>
                <a:gd name="T12" fmla="*/ 2147483647 w 809"/>
                <a:gd name="T13" fmla="*/ 2147483647 h 794"/>
                <a:gd name="T14" fmla="*/ 2147483647 w 809"/>
                <a:gd name="T15" fmla="*/ 2147483647 h 794"/>
                <a:gd name="T16" fmla="*/ 2147483647 w 809"/>
                <a:gd name="T17" fmla="*/ 2147483647 h 794"/>
                <a:gd name="T18" fmla="*/ 2147483647 w 809"/>
                <a:gd name="T19" fmla="*/ 2147483647 h 794"/>
                <a:gd name="T20" fmla="*/ 2147483647 w 809"/>
                <a:gd name="T21" fmla="*/ 2147483647 h 794"/>
                <a:gd name="T22" fmla="*/ 2147483647 w 809"/>
                <a:gd name="T23" fmla="*/ 2147483647 h 794"/>
                <a:gd name="T24" fmla="*/ 2147483647 w 809"/>
                <a:gd name="T25" fmla="*/ 2147483647 h 794"/>
                <a:gd name="T26" fmla="*/ 2147483647 w 809"/>
                <a:gd name="T27" fmla="*/ 2147483647 h 794"/>
                <a:gd name="T28" fmla="*/ 2147483647 w 809"/>
                <a:gd name="T29" fmla="*/ 2147483647 h 794"/>
                <a:gd name="T30" fmla="*/ 2147483647 w 809"/>
                <a:gd name="T31" fmla="*/ 2147483647 h 794"/>
                <a:gd name="T32" fmla="*/ 2147483647 w 809"/>
                <a:gd name="T33" fmla="*/ 2147483647 h 794"/>
                <a:gd name="T34" fmla="*/ 2147483647 w 809"/>
                <a:gd name="T35" fmla="*/ 2147483647 h 794"/>
                <a:gd name="T36" fmla="*/ 2147483647 w 809"/>
                <a:gd name="T37" fmla="*/ 2147483647 h 794"/>
                <a:gd name="T38" fmla="*/ 2147483647 w 809"/>
                <a:gd name="T39" fmla="*/ 2147483647 h 794"/>
                <a:gd name="T40" fmla="*/ 2147483647 w 809"/>
                <a:gd name="T41" fmla="*/ 2147483647 h 794"/>
                <a:gd name="T42" fmla="*/ 2147483647 w 809"/>
                <a:gd name="T43" fmla="*/ 2147483647 h 794"/>
                <a:gd name="T44" fmla="*/ 2147483647 w 809"/>
                <a:gd name="T45" fmla="*/ 2147483647 h 794"/>
                <a:gd name="T46" fmla="*/ 2147483647 w 809"/>
                <a:gd name="T47" fmla="*/ 2147483647 h 794"/>
                <a:gd name="T48" fmla="*/ 2147483647 w 809"/>
                <a:gd name="T49" fmla="*/ 2147483647 h 794"/>
                <a:gd name="T50" fmla="*/ 2147483647 w 809"/>
                <a:gd name="T51" fmla="*/ 2147483647 h 794"/>
                <a:gd name="T52" fmla="*/ 2147483647 w 809"/>
                <a:gd name="T53" fmla="*/ 2147483647 h 794"/>
                <a:gd name="T54" fmla="*/ 0 w 809"/>
                <a:gd name="T55" fmla="*/ 2147483647 h 794"/>
                <a:gd name="T56" fmla="*/ 2147483647 w 809"/>
                <a:gd name="T57" fmla="*/ 2147483647 h 794"/>
                <a:gd name="T58" fmla="*/ 2147483647 w 809"/>
                <a:gd name="T59" fmla="*/ 2147483647 h 794"/>
                <a:gd name="T60" fmla="*/ 2147483647 w 809"/>
                <a:gd name="T61" fmla="*/ 2147483647 h 794"/>
                <a:gd name="T62" fmla="*/ 2147483647 w 809"/>
                <a:gd name="T63" fmla="*/ 2147483647 h 794"/>
                <a:gd name="T64" fmla="*/ 2147483647 w 809"/>
                <a:gd name="T65" fmla="*/ 2147483647 h 794"/>
                <a:gd name="T66" fmla="*/ 2147483647 w 809"/>
                <a:gd name="T67" fmla="*/ 2147483647 h 794"/>
                <a:gd name="T68" fmla="*/ 2147483647 w 809"/>
                <a:gd name="T69" fmla="*/ 2147483647 h 794"/>
                <a:gd name="T70" fmla="*/ 2147483647 w 809"/>
                <a:gd name="T71" fmla="*/ 2147483647 h 794"/>
                <a:gd name="T72" fmla="*/ 2147483647 w 809"/>
                <a:gd name="T73" fmla="*/ 2147483647 h 794"/>
                <a:gd name="T74" fmla="*/ 2147483647 w 809"/>
                <a:gd name="T75" fmla="*/ 2147483647 h 794"/>
                <a:gd name="T76" fmla="*/ 2147483647 w 809"/>
                <a:gd name="T77" fmla="*/ 2147483647 h 794"/>
                <a:gd name="T78" fmla="*/ 2147483647 w 809"/>
                <a:gd name="T79" fmla="*/ 0 h 794"/>
                <a:gd name="T80" fmla="*/ 2147483647 w 809"/>
                <a:gd name="T81" fmla="*/ 2147483647 h 794"/>
                <a:gd name="T82" fmla="*/ 2147483647 w 809"/>
                <a:gd name="T83" fmla="*/ 2147483647 h 794"/>
                <a:gd name="T84" fmla="*/ 2147483647 w 809"/>
                <a:gd name="T85" fmla="*/ 2147483647 h 794"/>
                <a:gd name="T86" fmla="*/ 2147483647 w 809"/>
                <a:gd name="T87" fmla="*/ 2147483647 h 794"/>
                <a:gd name="T88" fmla="*/ 2147483647 w 809"/>
                <a:gd name="T89" fmla="*/ 2147483647 h 794"/>
                <a:gd name="T90" fmla="*/ 2147483647 w 809"/>
                <a:gd name="T91" fmla="*/ 2147483647 h 794"/>
                <a:gd name="T92" fmla="*/ 2147483647 w 809"/>
                <a:gd name="T93" fmla="*/ 2147483647 h 794"/>
                <a:gd name="T94" fmla="*/ 2147483647 w 809"/>
                <a:gd name="T95" fmla="*/ 2147483647 h 794"/>
                <a:gd name="T96" fmla="*/ 2147483647 w 809"/>
                <a:gd name="T97" fmla="*/ 2147483647 h 794"/>
                <a:gd name="T98" fmla="*/ 2147483647 w 809"/>
                <a:gd name="T99" fmla="*/ 2147483647 h 794"/>
                <a:gd name="T100" fmla="*/ 2147483647 w 809"/>
                <a:gd name="T101" fmla="*/ 2147483647 h 794"/>
                <a:gd name="T102" fmla="*/ 2147483647 w 809"/>
                <a:gd name="T103" fmla="*/ 2147483647 h 794"/>
                <a:gd name="T104" fmla="*/ 2147483647 w 809"/>
                <a:gd name="T105" fmla="*/ 2147483647 h 794"/>
                <a:gd name="T106" fmla="*/ 2147483647 w 809"/>
                <a:gd name="T107" fmla="*/ 2147483647 h 794"/>
                <a:gd name="T108" fmla="*/ 2147483647 w 809"/>
                <a:gd name="T109" fmla="*/ 2147483647 h 794"/>
                <a:gd name="T110" fmla="*/ 2147483647 w 809"/>
                <a:gd name="T111" fmla="*/ 2147483647 h 794"/>
                <a:gd name="T112" fmla="*/ 2147483647 w 809"/>
                <a:gd name="T113" fmla="*/ 2147483647 h 794"/>
                <a:gd name="T114" fmla="*/ 2147483647 w 809"/>
                <a:gd name="T115" fmla="*/ 2147483647 h 7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9"/>
                <a:gd name="T175" fmla="*/ 0 h 794"/>
                <a:gd name="T176" fmla="*/ 809 w 809"/>
                <a:gd name="T177" fmla="*/ 794 h 7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9" h="794">
                  <a:moveTo>
                    <a:pt x="777" y="361"/>
                  </a:moveTo>
                  <a:lnTo>
                    <a:pt x="771" y="378"/>
                  </a:lnTo>
                  <a:lnTo>
                    <a:pt x="765" y="395"/>
                  </a:lnTo>
                  <a:lnTo>
                    <a:pt x="757" y="411"/>
                  </a:lnTo>
                  <a:lnTo>
                    <a:pt x="749" y="429"/>
                  </a:lnTo>
                  <a:lnTo>
                    <a:pt x="740" y="445"/>
                  </a:lnTo>
                  <a:lnTo>
                    <a:pt x="730" y="460"/>
                  </a:lnTo>
                  <a:lnTo>
                    <a:pt x="716" y="474"/>
                  </a:lnTo>
                  <a:lnTo>
                    <a:pt x="701" y="487"/>
                  </a:lnTo>
                  <a:lnTo>
                    <a:pt x="707" y="505"/>
                  </a:lnTo>
                  <a:lnTo>
                    <a:pt x="710" y="522"/>
                  </a:lnTo>
                  <a:lnTo>
                    <a:pt x="712" y="539"/>
                  </a:lnTo>
                  <a:lnTo>
                    <a:pt x="711" y="557"/>
                  </a:lnTo>
                  <a:lnTo>
                    <a:pt x="708" y="574"/>
                  </a:lnTo>
                  <a:lnTo>
                    <a:pt x="702" y="590"/>
                  </a:lnTo>
                  <a:lnTo>
                    <a:pt x="694" y="605"/>
                  </a:lnTo>
                  <a:lnTo>
                    <a:pt x="682" y="620"/>
                  </a:lnTo>
                  <a:lnTo>
                    <a:pt x="667" y="634"/>
                  </a:lnTo>
                  <a:lnTo>
                    <a:pt x="648" y="645"/>
                  </a:lnTo>
                  <a:lnTo>
                    <a:pt x="628" y="654"/>
                  </a:lnTo>
                  <a:lnTo>
                    <a:pt x="608" y="665"/>
                  </a:lnTo>
                  <a:lnTo>
                    <a:pt x="589" y="676"/>
                  </a:lnTo>
                  <a:lnTo>
                    <a:pt x="574" y="691"/>
                  </a:lnTo>
                  <a:lnTo>
                    <a:pt x="565" y="710"/>
                  </a:lnTo>
                  <a:lnTo>
                    <a:pt x="561" y="735"/>
                  </a:lnTo>
                  <a:lnTo>
                    <a:pt x="546" y="735"/>
                  </a:lnTo>
                  <a:lnTo>
                    <a:pt x="533" y="738"/>
                  </a:lnTo>
                  <a:lnTo>
                    <a:pt x="519" y="743"/>
                  </a:lnTo>
                  <a:lnTo>
                    <a:pt x="506" y="749"/>
                  </a:lnTo>
                  <a:lnTo>
                    <a:pt x="492" y="755"/>
                  </a:lnTo>
                  <a:lnTo>
                    <a:pt x="480" y="763"/>
                  </a:lnTo>
                  <a:lnTo>
                    <a:pt x="467" y="770"/>
                  </a:lnTo>
                  <a:lnTo>
                    <a:pt x="454" y="776"/>
                  </a:lnTo>
                  <a:lnTo>
                    <a:pt x="442" y="783"/>
                  </a:lnTo>
                  <a:lnTo>
                    <a:pt x="429" y="788"/>
                  </a:lnTo>
                  <a:lnTo>
                    <a:pt x="415" y="791"/>
                  </a:lnTo>
                  <a:lnTo>
                    <a:pt x="402" y="794"/>
                  </a:lnTo>
                  <a:lnTo>
                    <a:pt x="389" y="794"/>
                  </a:lnTo>
                  <a:lnTo>
                    <a:pt x="375" y="790"/>
                  </a:lnTo>
                  <a:lnTo>
                    <a:pt x="361" y="783"/>
                  </a:lnTo>
                  <a:lnTo>
                    <a:pt x="346" y="774"/>
                  </a:lnTo>
                  <a:lnTo>
                    <a:pt x="313" y="732"/>
                  </a:lnTo>
                  <a:lnTo>
                    <a:pt x="302" y="738"/>
                  </a:lnTo>
                  <a:lnTo>
                    <a:pt x="290" y="745"/>
                  </a:lnTo>
                  <a:lnTo>
                    <a:pt x="277" y="750"/>
                  </a:lnTo>
                  <a:lnTo>
                    <a:pt x="264" y="753"/>
                  </a:lnTo>
                  <a:lnTo>
                    <a:pt x="252" y="755"/>
                  </a:lnTo>
                  <a:lnTo>
                    <a:pt x="238" y="756"/>
                  </a:lnTo>
                  <a:lnTo>
                    <a:pt x="225" y="755"/>
                  </a:lnTo>
                  <a:lnTo>
                    <a:pt x="214" y="751"/>
                  </a:lnTo>
                  <a:lnTo>
                    <a:pt x="197" y="745"/>
                  </a:lnTo>
                  <a:lnTo>
                    <a:pt x="180" y="736"/>
                  </a:lnTo>
                  <a:lnTo>
                    <a:pt x="164" y="726"/>
                  </a:lnTo>
                  <a:lnTo>
                    <a:pt x="148" y="714"/>
                  </a:lnTo>
                  <a:lnTo>
                    <a:pt x="133" y="707"/>
                  </a:lnTo>
                  <a:lnTo>
                    <a:pt x="117" y="704"/>
                  </a:lnTo>
                  <a:lnTo>
                    <a:pt x="102" y="707"/>
                  </a:lnTo>
                  <a:lnTo>
                    <a:pt x="88" y="720"/>
                  </a:lnTo>
                  <a:lnTo>
                    <a:pt x="86" y="718"/>
                  </a:lnTo>
                  <a:lnTo>
                    <a:pt x="81" y="700"/>
                  </a:lnTo>
                  <a:lnTo>
                    <a:pt x="73" y="683"/>
                  </a:lnTo>
                  <a:lnTo>
                    <a:pt x="65" y="667"/>
                  </a:lnTo>
                  <a:lnTo>
                    <a:pt x="56" y="650"/>
                  </a:lnTo>
                  <a:lnTo>
                    <a:pt x="48" y="634"/>
                  </a:lnTo>
                  <a:lnTo>
                    <a:pt x="42" y="616"/>
                  </a:lnTo>
                  <a:lnTo>
                    <a:pt x="38" y="598"/>
                  </a:lnTo>
                  <a:lnTo>
                    <a:pt x="38" y="580"/>
                  </a:lnTo>
                  <a:lnTo>
                    <a:pt x="43" y="565"/>
                  </a:lnTo>
                  <a:lnTo>
                    <a:pt x="50" y="551"/>
                  </a:lnTo>
                  <a:lnTo>
                    <a:pt x="58" y="538"/>
                  </a:lnTo>
                  <a:lnTo>
                    <a:pt x="68" y="524"/>
                  </a:lnTo>
                  <a:lnTo>
                    <a:pt x="79" y="513"/>
                  </a:lnTo>
                  <a:lnTo>
                    <a:pt x="90" y="501"/>
                  </a:lnTo>
                  <a:lnTo>
                    <a:pt x="102" y="491"/>
                  </a:lnTo>
                  <a:lnTo>
                    <a:pt x="113" y="481"/>
                  </a:lnTo>
                  <a:lnTo>
                    <a:pt x="98" y="476"/>
                  </a:lnTo>
                  <a:lnTo>
                    <a:pt x="82" y="472"/>
                  </a:lnTo>
                  <a:lnTo>
                    <a:pt x="67" y="467"/>
                  </a:lnTo>
                  <a:lnTo>
                    <a:pt x="53" y="461"/>
                  </a:lnTo>
                  <a:lnTo>
                    <a:pt x="40" y="453"/>
                  </a:lnTo>
                  <a:lnTo>
                    <a:pt x="27" y="444"/>
                  </a:lnTo>
                  <a:lnTo>
                    <a:pt x="15" y="432"/>
                  </a:lnTo>
                  <a:lnTo>
                    <a:pt x="6" y="417"/>
                  </a:lnTo>
                  <a:lnTo>
                    <a:pt x="0" y="388"/>
                  </a:lnTo>
                  <a:lnTo>
                    <a:pt x="0" y="362"/>
                  </a:lnTo>
                  <a:lnTo>
                    <a:pt x="7" y="335"/>
                  </a:lnTo>
                  <a:lnTo>
                    <a:pt x="17" y="310"/>
                  </a:lnTo>
                  <a:lnTo>
                    <a:pt x="27" y="285"/>
                  </a:lnTo>
                  <a:lnTo>
                    <a:pt x="36" y="259"/>
                  </a:lnTo>
                  <a:lnTo>
                    <a:pt x="44" y="232"/>
                  </a:lnTo>
                  <a:lnTo>
                    <a:pt x="46" y="204"/>
                  </a:lnTo>
                  <a:lnTo>
                    <a:pt x="51" y="201"/>
                  </a:lnTo>
                  <a:lnTo>
                    <a:pt x="55" y="196"/>
                  </a:lnTo>
                  <a:lnTo>
                    <a:pt x="59" y="195"/>
                  </a:lnTo>
                  <a:lnTo>
                    <a:pt x="64" y="197"/>
                  </a:lnTo>
                  <a:lnTo>
                    <a:pt x="65" y="202"/>
                  </a:lnTo>
                  <a:lnTo>
                    <a:pt x="67" y="205"/>
                  </a:lnTo>
                  <a:lnTo>
                    <a:pt x="70" y="209"/>
                  </a:lnTo>
                  <a:lnTo>
                    <a:pt x="73" y="212"/>
                  </a:lnTo>
                  <a:lnTo>
                    <a:pt x="93" y="195"/>
                  </a:lnTo>
                  <a:lnTo>
                    <a:pt x="110" y="175"/>
                  </a:lnTo>
                  <a:lnTo>
                    <a:pt x="127" y="154"/>
                  </a:lnTo>
                  <a:lnTo>
                    <a:pt x="144" y="134"/>
                  </a:lnTo>
                  <a:lnTo>
                    <a:pt x="164" y="118"/>
                  </a:lnTo>
                  <a:lnTo>
                    <a:pt x="185" y="107"/>
                  </a:lnTo>
                  <a:lnTo>
                    <a:pt x="210" y="105"/>
                  </a:lnTo>
                  <a:lnTo>
                    <a:pt x="240" y="114"/>
                  </a:lnTo>
                  <a:lnTo>
                    <a:pt x="291" y="141"/>
                  </a:lnTo>
                  <a:lnTo>
                    <a:pt x="292" y="121"/>
                  </a:lnTo>
                  <a:lnTo>
                    <a:pt x="293" y="103"/>
                  </a:lnTo>
                  <a:lnTo>
                    <a:pt x="296" y="84"/>
                  </a:lnTo>
                  <a:lnTo>
                    <a:pt x="301" y="66"/>
                  </a:lnTo>
                  <a:lnTo>
                    <a:pt x="308" y="50"/>
                  </a:lnTo>
                  <a:lnTo>
                    <a:pt x="318" y="34"/>
                  </a:lnTo>
                  <a:lnTo>
                    <a:pt x="330" y="20"/>
                  </a:lnTo>
                  <a:lnTo>
                    <a:pt x="346" y="7"/>
                  </a:lnTo>
                  <a:lnTo>
                    <a:pt x="363" y="4"/>
                  </a:lnTo>
                  <a:lnTo>
                    <a:pt x="381" y="2"/>
                  </a:lnTo>
                  <a:lnTo>
                    <a:pt x="397" y="0"/>
                  </a:lnTo>
                  <a:lnTo>
                    <a:pt x="414" y="0"/>
                  </a:lnTo>
                  <a:lnTo>
                    <a:pt x="431" y="2"/>
                  </a:lnTo>
                  <a:lnTo>
                    <a:pt x="447" y="4"/>
                  </a:lnTo>
                  <a:lnTo>
                    <a:pt x="465" y="6"/>
                  </a:lnTo>
                  <a:lnTo>
                    <a:pt x="482" y="8"/>
                  </a:lnTo>
                  <a:lnTo>
                    <a:pt x="499" y="11"/>
                  </a:lnTo>
                  <a:lnTo>
                    <a:pt x="517" y="13"/>
                  </a:lnTo>
                  <a:lnTo>
                    <a:pt x="534" y="15"/>
                  </a:lnTo>
                  <a:lnTo>
                    <a:pt x="551" y="17"/>
                  </a:lnTo>
                  <a:lnTo>
                    <a:pt x="570" y="17"/>
                  </a:lnTo>
                  <a:lnTo>
                    <a:pt x="587" y="17"/>
                  </a:lnTo>
                  <a:lnTo>
                    <a:pt x="605" y="14"/>
                  </a:lnTo>
                  <a:lnTo>
                    <a:pt x="624" y="11"/>
                  </a:lnTo>
                  <a:lnTo>
                    <a:pt x="617" y="17"/>
                  </a:lnTo>
                  <a:lnTo>
                    <a:pt x="609" y="21"/>
                  </a:lnTo>
                  <a:lnTo>
                    <a:pt x="601" y="23"/>
                  </a:lnTo>
                  <a:lnTo>
                    <a:pt x="590" y="23"/>
                  </a:lnTo>
                  <a:lnTo>
                    <a:pt x="593" y="35"/>
                  </a:lnTo>
                  <a:lnTo>
                    <a:pt x="598" y="45"/>
                  </a:lnTo>
                  <a:lnTo>
                    <a:pt x="606" y="53"/>
                  </a:lnTo>
                  <a:lnTo>
                    <a:pt x="616" y="61"/>
                  </a:lnTo>
                  <a:lnTo>
                    <a:pt x="626" y="68"/>
                  </a:lnTo>
                  <a:lnTo>
                    <a:pt x="637" y="75"/>
                  </a:lnTo>
                  <a:lnTo>
                    <a:pt x="648" y="81"/>
                  </a:lnTo>
                  <a:lnTo>
                    <a:pt x="657" y="88"/>
                  </a:lnTo>
                  <a:lnTo>
                    <a:pt x="672" y="102"/>
                  </a:lnTo>
                  <a:lnTo>
                    <a:pt x="684" y="117"/>
                  </a:lnTo>
                  <a:lnTo>
                    <a:pt x="692" y="133"/>
                  </a:lnTo>
                  <a:lnTo>
                    <a:pt x="699" y="150"/>
                  </a:lnTo>
                  <a:lnTo>
                    <a:pt x="702" y="169"/>
                  </a:lnTo>
                  <a:lnTo>
                    <a:pt x="704" y="188"/>
                  </a:lnTo>
                  <a:lnTo>
                    <a:pt x="703" y="207"/>
                  </a:lnTo>
                  <a:lnTo>
                    <a:pt x="701" y="226"/>
                  </a:lnTo>
                  <a:lnTo>
                    <a:pt x="700" y="230"/>
                  </a:lnTo>
                  <a:lnTo>
                    <a:pt x="699" y="234"/>
                  </a:lnTo>
                  <a:lnTo>
                    <a:pt x="697" y="238"/>
                  </a:lnTo>
                  <a:lnTo>
                    <a:pt x="696" y="242"/>
                  </a:lnTo>
                  <a:lnTo>
                    <a:pt x="707" y="248"/>
                  </a:lnTo>
                  <a:lnTo>
                    <a:pt x="716" y="254"/>
                  </a:lnTo>
                  <a:lnTo>
                    <a:pt x="726" y="259"/>
                  </a:lnTo>
                  <a:lnTo>
                    <a:pt x="737" y="264"/>
                  </a:lnTo>
                  <a:lnTo>
                    <a:pt x="747" y="269"/>
                  </a:lnTo>
                  <a:lnTo>
                    <a:pt x="757" y="273"/>
                  </a:lnTo>
                  <a:lnTo>
                    <a:pt x="768" y="278"/>
                  </a:lnTo>
                  <a:lnTo>
                    <a:pt x="778" y="281"/>
                  </a:lnTo>
                  <a:lnTo>
                    <a:pt x="784" y="276"/>
                  </a:lnTo>
                  <a:lnTo>
                    <a:pt x="791" y="271"/>
                  </a:lnTo>
                  <a:lnTo>
                    <a:pt x="798" y="269"/>
                  </a:lnTo>
                  <a:lnTo>
                    <a:pt x="805" y="266"/>
                  </a:lnTo>
                  <a:lnTo>
                    <a:pt x="809" y="279"/>
                  </a:lnTo>
                  <a:lnTo>
                    <a:pt x="809" y="292"/>
                  </a:lnTo>
                  <a:lnTo>
                    <a:pt x="807" y="303"/>
                  </a:lnTo>
                  <a:lnTo>
                    <a:pt x="802" y="315"/>
                  </a:lnTo>
                  <a:lnTo>
                    <a:pt x="795" y="326"/>
                  </a:lnTo>
                  <a:lnTo>
                    <a:pt x="788" y="338"/>
                  </a:lnTo>
                  <a:lnTo>
                    <a:pt x="783" y="349"/>
                  </a:lnTo>
                  <a:lnTo>
                    <a:pt x="777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4" name="Freeform 146">
              <a:extLst>
                <a:ext uri="{FF2B5EF4-FFF2-40B4-BE49-F238E27FC236}">
                  <a16:creationId xmlns:a16="http://schemas.microsoft.com/office/drawing/2014/main" id="{6664585D-773D-C40F-73DF-0306EBB4E281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351365" y="3083909"/>
              <a:ext cx="359895" cy="280768"/>
            </a:xfrm>
            <a:custGeom>
              <a:avLst/>
              <a:gdLst>
                <a:gd name="T0" fmla="*/ 2147483647 w 284"/>
                <a:gd name="T1" fmla="*/ 2147483647 h 220"/>
                <a:gd name="T2" fmla="*/ 2147483647 w 284"/>
                <a:gd name="T3" fmla="*/ 2147483647 h 220"/>
                <a:gd name="T4" fmla="*/ 2147483647 w 284"/>
                <a:gd name="T5" fmla="*/ 2147483647 h 220"/>
                <a:gd name="T6" fmla="*/ 2147483647 w 284"/>
                <a:gd name="T7" fmla="*/ 2147483647 h 220"/>
                <a:gd name="T8" fmla="*/ 2147483647 w 284"/>
                <a:gd name="T9" fmla="*/ 2147483647 h 220"/>
                <a:gd name="T10" fmla="*/ 2147483647 w 284"/>
                <a:gd name="T11" fmla="*/ 2147483647 h 220"/>
                <a:gd name="T12" fmla="*/ 2147483647 w 284"/>
                <a:gd name="T13" fmla="*/ 2147483647 h 220"/>
                <a:gd name="T14" fmla="*/ 2147483647 w 284"/>
                <a:gd name="T15" fmla="*/ 2147483647 h 220"/>
                <a:gd name="T16" fmla="*/ 2147483647 w 284"/>
                <a:gd name="T17" fmla="*/ 2147483647 h 220"/>
                <a:gd name="T18" fmla="*/ 0 w 284"/>
                <a:gd name="T19" fmla="*/ 2147483647 h 220"/>
                <a:gd name="T20" fmla="*/ 2147483647 w 284"/>
                <a:gd name="T21" fmla="*/ 2147483647 h 220"/>
                <a:gd name="T22" fmla="*/ 2147483647 w 284"/>
                <a:gd name="T23" fmla="*/ 2147483647 h 220"/>
                <a:gd name="T24" fmla="*/ 2147483647 w 284"/>
                <a:gd name="T25" fmla="*/ 2147483647 h 220"/>
                <a:gd name="T26" fmla="*/ 2147483647 w 284"/>
                <a:gd name="T27" fmla="*/ 2147483647 h 220"/>
                <a:gd name="T28" fmla="*/ 2147483647 w 284"/>
                <a:gd name="T29" fmla="*/ 2147483647 h 220"/>
                <a:gd name="T30" fmla="*/ 2147483647 w 284"/>
                <a:gd name="T31" fmla="*/ 2147483647 h 220"/>
                <a:gd name="T32" fmla="*/ 2147483647 w 284"/>
                <a:gd name="T33" fmla="*/ 2147483647 h 220"/>
                <a:gd name="T34" fmla="*/ 2147483647 w 284"/>
                <a:gd name="T35" fmla="*/ 2147483647 h 220"/>
                <a:gd name="T36" fmla="*/ 2147483647 w 284"/>
                <a:gd name="T37" fmla="*/ 2147483647 h 220"/>
                <a:gd name="T38" fmla="*/ 2147483647 w 284"/>
                <a:gd name="T39" fmla="*/ 2147483647 h 220"/>
                <a:gd name="T40" fmla="*/ 2147483647 w 284"/>
                <a:gd name="T41" fmla="*/ 2147483647 h 220"/>
                <a:gd name="T42" fmla="*/ 2147483647 w 284"/>
                <a:gd name="T43" fmla="*/ 2147483647 h 220"/>
                <a:gd name="T44" fmla="*/ 2147483647 w 284"/>
                <a:gd name="T45" fmla="*/ 2147483647 h 220"/>
                <a:gd name="T46" fmla="*/ 2147483647 w 284"/>
                <a:gd name="T47" fmla="*/ 2147483647 h 220"/>
                <a:gd name="T48" fmla="*/ 2147483647 w 284"/>
                <a:gd name="T49" fmla="*/ 2147483647 h 220"/>
                <a:gd name="T50" fmla="*/ 2147483647 w 284"/>
                <a:gd name="T51" fmla="*/ 2147483647 h 220"/>
                <a:gd name="T52" fmla="*/ 2147483647 w 284"/>
                <a:gd name="T53" fmla="*/ 2147483647 h 220"/>
                <a:gd name="T54" fmla="*/ 2147483647 w 284"/>
                <a:gd name="T55" fmla="*/ 2147483647 h 220"/>
                <a:gd name="T56" fmla="*/ 2147483647 w 284"/>
                <a:gd name="T57" fmla="*/ 2147483647 h 220"/>
                <a:gd name="T58" fmla="*/ 2147483647 w 284"/>
                <a:gd name="T59" fmla="*/ 2147483647 h 220"/>
                <a:gd name="T60" fmla="*/ 2147483647 w 284"/>
                <a:gd name="T61" fmla="*/ 0 h 220"/>
                <a:gd name="T62" fmla="*/ 2147483647 w 284"/>
                <a:gd name="T63" fmla="*/ 0 h 220"/>
                <a:gd name="T64" fmla="*/ 2147483647 w 284"/>
                <a:gd name="T65" fmla="*/ 2147483647 h 220"/>
                <a:gd name="T66" fmla="*/ 2147483647 w 284"/>
                <a:gd name="T67" fmla="*/ 2147483647 h 220"/>
                <a:gd name="T68" fmla="*/ 2147483647 w 284"/>
                <a:gd name="T69" fmla="*/ 2147483647 h 220"/>
                <a:gd name="T70" fmla="*/ 2147483647 w 284"/>
                <a:gd name="T71" fmla="*/ 2147483647 h 220"/>
                <a:gd name="T72" fmla="*/ 2147483647 w 284"/>
                <a:gd name="T73" fmla="*/ 2147483647 h 220"/>
                <a:gd name="T74" fmla="*/ 2147483647 w 284"/>
                <a:gd name="T75" fmla="*/ 2147483647 h 220"/>
                <a:gd name="T76" fmla="*/ 2147483647 w 284"/>
                <a:gd name="T77" fmla="*/ 2147483647 h 220"/>
                <a:gd name="T78" fmla="*/ 2147483647 w 284"/>
                <a:gd name="T79" fmla="*/ 2147483647 h 220"/>
                <a:gd name="T80" fmla="*/ 2147483647 w 284"/>
                <a:gd name="T81" fmla="*/ 2147483647 h 220"/>
                <a:gd name="T82" fmla="*/ 2147483647 w 284"/>
                <a:gd name="T83" fmla="*/ 2147483647 h 220"/>
                <a:gd name="T84" fmla="*/ 2147483647 w 284"/>
                <a:gd name="T85" fmla="*/ 2147483647 h 220"/>
                <a:gd name="T86" fmla="*/ 2147483647 w 284"/>
                <a:gd name="T87" fmla="*/ 2147483647 h 220"/>
                <a:gd name="T88" fmla="*/ 2147483647 w 284"/>
                <a:gd name="T89" fmla="*/ 2147483647 h 220"/>
                <a:gd name="T90" fmla="*/ 2147483647 w 284"/>
                <a:gd name="T91" fmla="*/ 2147483647 h 220"/>
                <a:gd name="T92" fmla="*/ 2147483647 w 284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4"/>
                <a:gd name="T142" fmla="*/ 0 h 220"/>
                <a:gd name="T143" fmla="*/ 284 w 284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4" h="220">
                  <a:moveTo>
                    <a:pt x="150" y="209"/>
                  </a:moveTo>
                  <a:lnTo>
                    <a:pt x="134" y="214"/>
                  </a:lnTo>
                  <a:lnTo>
                    <a:pt x="118" y="217"/>
                  </a:lnTo>
                  <a:lnTo>
                    <a:pt x="100" y="220"/>
                  </a:lnTo>
                  <a:lnTo>
                    <a:pt x="83" y="220"/>
                  </a:lnTo>
                  <a:lnTo>
                    <a:pt x="66" y="217"/>
                  </a:lnTo>
                  <a:lnTo>
                    <a:pt x="50" y="214"/>
                  </a:lnTo>
                  <a:lnTo>
                    <a:pt x="35" y="208"/>
                  </a:lnTo>
                  <a:lnTo>
                    <a:pt x="20" y="200"/>
                  </a:lnTo>
                  <a:lnTo>
                    <a:pt x="0" y="182"/>
                  </a:lnTo>
                  <a:lnTo>
                    <a:pt x="8" y="171"/>
                  </a:lnTo>
                  <a:lnTo>
                    <a:pt x="13" y="160"/>
                  </a:lnTo>
                  <a:lnTo>
                    <a:pt x="15" y="147"/>
                  </a:lnTo>
                  <a:lnTo>
                    <a:pt x="16" y="135"/>
                  </a:lnTo>
                  <a:lnTo>
                    <a:pt x="19" y="121"/>
                  </a:lnTo>
                  <a:lnTo>
                    <a:pt x="22" y="109"/>
                  </a:lnTo>
                  <a:lnTo>
                    <a:pt x="29" y="99"/>
                  </a:lnTo>
                  <a:lnTo>
                    <a:pt x="42" y="91"/>
                  </a:lnTo>
                  <a:lnTo>
                    <a:pt x="46" y="82"/>
                  </a:lnTo>
                  <a:lnTo>
                    <a:pt x="47" y="71"/>
                  </a:lnTo>
                  <a:lnTo>
                    <a:pt x="47" y="60"/>
                  </a:lnTo>
                  <a:lnTo>
                    <a:pt x="45" y="49"/>
                  </a:lnTo>
                  <a:lnTo>
                    <a:pt x="38" y="40"/>
                  </a:lnTo>
                  <a:lnTo>
                    <a:pt x="51" y="31"/>
                  </a:lnTo>
                  <a:lnTo>
                    <a:pt x="65" y="23"/>
                  </a:lnTo>
                  <a:lnTo>
                    <a:pt x="80" y="16"/>
                  </a:lnTo>
                  <a:lnTo>
                    <a:pt x="95" y="10"/>
                  </a:lnTo>
                  <a:lnTo>
                    <a:pt x="110" y="6"/>
                  </a:lnTo>
                  <a:lnTo>
                    <a:pt x="125" y="2"/>
                  </a:lnTo>
                  <a:lnTo>
                    <a:pt x="141" y="1"/>
                  </a:lnTo>
                  <a:lnTo>
                    <a:pt x="157" y="0"/>
                  </a:lnTo>
                  <a:lnTo>
                    <a:pt x="173" y="0"/>
                  </a:lnTo>
                  <a:lnTo>
                    <a:pt x="189" y="1"/>
                  </a:lnTo>
                  <a:lnTo>
                    <a:pt x="205" y="2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4" y="11"/>
                  </a:lnTo>
                  <a:lnTo>
                    <a:pt x="269" y="16"/>
                  </a:lnTo>
                  <a:lnTo>
                    <a:pt x="284" y="21"/>
                  </a:lnTo>
                  <a:lnTo>
                    <a:pt x="273" y="47"/>
                  </a:lnTo>
                  <a:lnTo>
                    <a:pt x="263" y="75"/>
                  </a:lnTo>
                  <a:lnTo>
                    <a:pt x="250" y="102"/>
                  </a:lnTo>
                  <a:lnTo>
                    <a:pt x="236" y="129"/>
                  </a:lnTo>
                  <a:lnTo>
                    <a:pt x="220" y="153"/>
                  </a:lnTo>
                  <a:lnTo>
                    <a:pt x="201" y="176"/>
                  </a:lnTo>
                  <a:lnTo>
                    <a:pt x="178" y="194"/>
                  </a:lnTo>
                  <a:lnTo>
                    <a:pt x="150" y="2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5" name="Freeform 147">
              <a:extLst>
                <a:ext uri="{FF2B5EF4-FFF2-40B4-BE49-F238E27FC236}">
                  <a16:creationId xmlns:a16="http://schemas.microsoft.com/office/drawing/2014/main" id="{ABE783C8-54DE-E5A1-4191-816626AA74C9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267238" y="2715574"/>
              <a:ext cx="477307" cy="370104"/>
            </a:xfrm>
            <a:custGeom>
              <a:avLst/>
              <a:gdLst>
                <a:gd name="T0" fmla="*/ 2147483647 w 375"/>
                <a:gd name="T1" fmla="*/ 2147483647 h 290"/>
                <a:gd name="T2" fmla="*/ 2147483647 w 375"/>
                <a:gd name="T3" fmla="*/ 2147483647 h 290"/>
                <a:gd name="T4" fmla="*/ 2147483647 w 375"/>
                <a:gd name="T5" fmla="*/ 2147483647 h 290"/>
                <a:gd name="T6" fmla="*/ 2147483647 w 375"/>
                <a:gd name="T7" fmla="*/ 2147483647 h 290"/>
                <a:gd name="T8" fmla="*/ 2147483647 w 375"/>
                <a:gd name="T9" fmla="*/ 2147483647 h 290"/>
                <a:gd name="T10" fmla="*/ 2147483647 w 375"/>
                <a:gd name="T11" fmla="*/ 2147483647 h 290"/>
                <a:gd name="T12" fmla="*/ 2147483647 w 375"/>
                <a:gd name="T13" fmla="*/ 2147483647 h 290"/>
                <a:gd name="T14" fmla="*/ 2147483647 w 375"/>
                <a:gd name="T15" fmla="*/ 2147483647 h 290"/>
                <a:gd name="T16" fmla="*/ 2147483647 w 375"/>
                <a:gd name="T17" fmla="*/ 2147483647 h 290"/>
                <a:gd name="T18" fmla="*/ 2147483647 w 375"/>
                <a:gd name="T19" fmla="*/ 2147483647 h 290"/>
                <a:gd name="T20" fmla="*/ 2147483647 w 375"/>
                <a:gd name="T21" fmla="*/ 2147483647 h 290"/>
                <a:gd name="T22" fmla="*/ 2147483647 w 375"/>
                <a:gd name="T23" fmla="*/ 2147483647 h 290"/>
                <a:gd name="T24" fmla="*/ 2147483647 w 375"/>
                <a:gd name="T25" fmla="*/ 2147483647 h 290"/>
                <a:gd name="T26" fmla="*/ 2147483647 w 375"/>
                <a:gd name="T27" fmla="*/ 2147483647 h 290"/>
                <a:gd name="T28" fmla="*/ 2147483647 w 375"/>
                <a:gd name="T29" fmla="*/ 2147483647 h 290"/>
                <a:gd name="T30" fmla="*/ 2147483647 w 375"/>
                <a:gd name="T31" fmla="*/ 2147483647 h 290"/>
                <a:gd name="T32" fmla="*/ 2147483647 w 375"/>
                <a:gd name="T33" fmla="*/ 2147483647 h 290"/>
                <a:gd name="T34" fmla="*/ 2147483647 w 375"/>
                <a:gd name="T35" fmla="*/ 2147483647 h 290"/>
                <a:gd name="T36" fmla="*/ 2147483647 w 375"/>
                <a:gd name="T37" fmla="*/ 2147483647 h 290"/>
                <a:gd name="T38" fmla="*/ 2147483647 w 375"/>
                <a:gd name="T39" fmla="*/ 2147483647 h 290"/>
                <a:gd name="T40" fmla="*/ 2147483647 w 375"/>
                <a:gd name="T41" fmla="*/ 2147483647 h 290"/>
                <a:gd name="T42" fmla="*/ 2147483647 w 375"/>
                <a:gd name="T43" fmla="*/ 2147483647 h 290"/>
                <a:gd name="T44" fmla="*/ 2147483647 w 375"/>
                <a:gd name="T45" fmla="*/ 2147483647 h 290"/>
                <a:gd name="T46" fmla="*/ 2147483647 w 375"/>
                <a:gd name="T47" fmla="*/ 2147483647 h 290"/>
                <a:gd name="T48" fmla="*/ 2147483647 w 375"/>
                <a:gd name="T49" fmla="*/ 2147483647 h 290"/>
                <a:gd name="T50" fmla="*/ 2147483647 w 375"/>
                <a:gd name="T51" fmla="*/ 2147483647 h 290"/>
                <a:gd name="T52" fmla="*/ 2147483647 w 375"/>
                <a:gd name="T53" fmla="*/ 2147483647 h 290"/>
                <a:gd name="T54" fmla="*/ 2147483647 w 375"/>
                <a:gd name="T55" fmla="*/ 2147483647 h 290"/>
                <a:gd name="T56" fmla="*/ 2147483647 w 375"/>
                <a:gd name="T57" fmla="*/ 2147483647 h 290"/>
                <a:gd name="T58" fmla="*/ 2147483647 w 375"/>
                <a:gd name="T59" fmla="*/ 2147483647 h 290"/>
                <a:gd name="T60" fmla="*/ 2147483647 w 375"/>
                <a:gd name="T61" fmla="*/ 2147483647 h 290"/>
                <a:gd name="T62" fmla="*/ 2147483647 w 375"/>
                <a:gd name="T63" fmla="*/ 2147483647 h 290"/>
                <a:gd name="T64" fmla="*/ 2147483647 w 375"/>
                <a:gd name="T65" fmla="*/ 2147483647 h 290"/>
                <a:gd name="T66" fmla="*/ 2147483647 w 375"/>
                <a:gd name="T67" fmla="*/ 2147483647 h 290"/>
                <a:gd name="T68" fmla="*/ 2147483647 w 375"/>
                <a:gd name="T69" fmla="*/ 2147483647 h 290"/>
                <a:gd name="T70" fmla="*/ 2147483647 w 375"/>
                <a:gd name="T71" fmla="*/ 2147483647 h 290"/>
                <a:gd name="T72" fmla="*/ 2147483647 w 375"/>
                <a:gd name="T73" fmla="*/ 2147483647 h 290"/>
                <a:gd name="T74" fmla="*/ 2147483647 w 375"/>
                <a:gd name="T75" fmla="*/ 2147483647 h 290"/>
                <a:gd name="T76" fmla="*/ 2147483647 w 375"/>
                <a:gd name="T77" fmla="*/ 2147483647 h 290"/>
                <a:gd name="T78" fmla="*/ 2147483647 w 375"/>
                <a:gd name="T79" fmla="*/ 0 h 290"/>
                <a:gd name="T80" fmla="*/ 2147483647 w 375"/>
                <a:gd name="T81" fmla="*/ 2147483647 h 290"/>
                <a:gd name="T82" fmla="*/ 2147483647 w 375"/>
                <a:gd name="T83" fmla="*/ 2147483647 h 290"/>
                <a:gd name="T84" fmla="*/ 2147483647 w 375"/>
                <a:gd name="T85" fmla="*/ 2147483647 h 290"/>
                <a:gd name="T86" fmla="*/ 2147483647 w 375"/>
                <a:gd name="T87" fmla="*/ 2147483647 h 290"/>
                <a:gd name="T88" fmla="*/ 2147483647 w 375"/>
                <a:gd name="T89" fmla="*/ 2147483647 h 290"/>
                <a:gd name="T90" fmla="*/ 2147483647 w 375"/>
                <a:gd name="T91" fmla="*/ 2147483647 h 290"/>
                <a:gd name="T92" fmla="*/ 2147483647 w 375"/>
                <a:gd name="T93" fmla="*/ 2147483647 h 290"/>
                <a:gd name="T94" fmla="*/ 2147483647 w 375"/>
                <a:gd name="T95" fmla="*/ 2147483647 h 290"/>
                <a:gd name="T96" fmla="*/ 2147483647 w 375"/>
                <a:gd name="T97" fmla="*/ 2147483647 h 290"/>
                <a:gd name="T98" fmla="*/ 2147483647 w 375"/>
                <a:gd name="T99" fmla="*/ 2147483647 h 290"/>
                <a:gd name="T100" fmla="*/ 2147483647 w 375"/>
                <a:gd name="T101" fmla="*/ 2147483647 h 2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5"/>
                <a:gd name="T154" fmla="*/ 0 h 290"/>
                <a:gd name="T155" fmla="*/ 375 w 375"/>
                <a:gd name="T156" fmla="*/ 290 h 2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5" h="290">
                  <a:moveTo>
                    <a:pt x="375" y="220"/>
                  </a:moveTo>
                  <a:lnTo>
                    <a:pt x="350" y="218"/>
                  </a:lnTo>
                  <a:lnTo>
                    <a:pt x="325" y="220"/>
                  </a:lnTo>
                  <a:lnTo>
                    <a:pt x="301" y="225"/>
                  </a:lnTo>
                  <a:lnTo>
                    <a:pt x="278" y="232"/>
                  </a:lnTo>
                  <a:lnTo>
                    <a:pt x="256" y="242"/>
                  </a:lnTo>
                  <a:lnTo>
                    <a:pt x="235" y="256"/>
                  </a:lnTo>
                  <a:lnTo>
                    <a:pt x="216" y="272"/>
                  </a:lnTo>
                  <a:lnTo>
                    <a:pt x="199" y="290"/>
                  </a:lnTo>
                  <a:lnTo>
                    <a:pt x="177" y="286"/>
                  </a:lnTo>
                  <a:lnTo>
                    <a:pt x="179" y="274"/>
                  </a:lnTo>
                  <a:lnTo>
                    <a:pt x="182" y="259"/>
                  </a:lnTo>
                  <a:lnTo>
                    <a:pt x="184" y="245"/>
                  </a:lnTo>
                  <a:lnTo>
                    <a:pt x="181" y="230"/>
                  </a:lnTo>
                  <a:lnTo>
                    <a:pt x="195" y="220"/>
                  </a:lnTo>
                  <a:lnTo>
                    <a:pt x="210" y="210"/>
                  </a:lnTo>
                  <a:lnTo>
                    <a:pt x="224" y="197"/>
                  </a:lnTo>
                  <a:lnTo>
                    <a:pt x="237" y="184"/>
                  </a:lnTo>
                  <a:lnTo>
                    <a:pt x="248" y="171"/>
                  </a:lnTo>
                  <a:lnTo>
                    <a:pt x="257" y="157"/>
                  </a:lnTo>
                  <a:lnTo>
                    <a:pt x="264" y="141"/>
                  </a:lnTo>
                  <a:lnTo>
                    <a:pt x="268" y="123"/>
                  </a:lnTo>
                  <a:lnTo>
                    <a:pt x="268" y="104"/>
                  </a:lnTo>
                  <a:lnTo>
                    <a:pt x="264" y="86"/>
                  </a:lnTo>
                  <a:lnTo>
                    <a:pt x="257" y="70"/>
                  </a:lnTo>
                  <a:lnTo>
                    <a:pt x="248" y="55"/>
                  </a:lnTo>
                  <a:lnTo>
                    <a:pt x="242" y="52"/>
                  </a:lnTo>
                  <a:lnTo>
                    <a:pt x="237" y="50"/>
                  </a:lnTo>
                  <a:lnTo>
                    <a:pt x="231" y="49"/>
                  </a:lnTo>
                  <a:lnTo>
                    <a:pt x="224" y="49"/>
                  </a:lnTo>
                  <a:lnTo>
                    <a:pt x="216" y="68"/>
                  </a:lnTo>
                  <a:lnTo>
                    <a:pt x="219" y="86"/>
                  </a:lnTo>
                  <a:lnTo>
                    <a:pt x="227" y="105"/>
                  </a:lnTo>
                  <a:lnTo>
                    <a:pt x="233" y="123"/>
                  </a:lnTo>
                  <a:lnTo>
                    <a:pt x="234" y="139"/>
                  </a:lnTo>
                  <a:lnTo>
                    <a:pt x="233" y="153"/>
                  </a:lnTo>
                  <a:lnTo>
                    <a:pt x="227" y="166"/>
                  </a:lnTo>
                  <a:lnTo>
                    <a:pt x="219" y="179"/>
                  </a:lnTo>
                  <a:lnTo>
                    <a:pt x="209" y="190"/>
                  </a:lnTo>
                  <a:lnTo>
                    <a:pt x="199" y="200"/>
                  </a:lnTo>
                  <a:lnTo>
                    <a:pt x="187" y="211"/>
                  </a:lnTo>
                  <a:lnTo>
                    <a:pt x="177" y="221"/>
                  </a:lnTo>
                  <a:lnTo>
                    <a:pt x="168" y="218"/>
                  </a:lnTo>
                  <a:lnTo>
                    <a:pt x="159" y="214"/>
                  </a:lnTo>
                  <a:lnTo>
                    <a:pt x="150" y="213"/>
                  </a:lnTo>
                  <a:lnTo>
                    <a:pt x="141" y="213"/>
                  </a:lnTo>
                  <a:lnTo>
                    <a:pt x="132" y="214"/>
                  </a:lnTo>
                  <a:lnTo>
                    <a:pt x="123" y="215"/>
                  </a:lnTo>
                  <a:lnTo>
                    <a:pt x="115" y="219"/>
                  </a:lnTo>
                  <a:lnTo>
                    <a:pt x="105" y="222"/>
                  </a:lnTo>
                  <a:lnTo>
                    <a:pt x="98" y="226"/>
                  </a:lnTo>
                  <a:lnTo>
                    <a:pt x="91" y="230"/>
                  </a:lnTo>
                  <a:lnTo>
                    <a:pt x="86" y="235"/>
                  </a:lnTo>
                  <a:lnTo>
                    <a:pt x="79" y="241"/>
                  </a:lnTo>
                  <a:lnTo>
                    <a:pt x="73" y="247"/>
                  </a:lnTo>
                  <a:lnTo>
                    <a:pt x="67" y="252"/>
                  </a:lnTo>
                  <a:lnTo>
                    <a:pt x="62" y="258"/>
                  </a:lnTo>
                  <a:lnTo>
                    <a:pt x="56" y="265"/>
                  </a:lnTo>
                  <a:lnTo>
                    <a:pt x="52" y="248"/>
                  </a:lnTo>
                  <a:lnTo>
                    <a:pt x="49" y="230"/>
                  </a:lnTo>
                  <a:lnTo>
                    <a:pt x="44" y="213"/>
                  </a:lnTo>
                  <a:lnTo>
                    <a:pt x="38" y="197"/>
                  </a:lnTo>
                  <a:lnTo>
                    <a:pt x="32" y="182"/>
                  </a:lnTo>
                  <a:lnTo>
                    <a:pt x="22" y="166"/>
                  </a:lnTo>
                  <a:lnTo>
                    <a:pt x="13" y="152"/>
                  </a:lnTo>
                  <a:lnTo>
                    <a:pt x="2" y="138"/>
                  </a:lnTo>
                  <a:lnTo>
                    <a:pt x="0" y="121"/>
                  </a:lnTo>
                  <a:lnTo>
                    <a:pt x="2" y="104"/>
                  </a:lnTo>
                  <a:lnTo>
                    <a:pt x="5" y="88"/>
                  </a:lnTo>
                  <a:lnTo>
                    <a:pt x="12" y="72"/>
                  </a:lnTo>
                  <a:lnTo>
                    <a:pt x="19" y="57"/>
                  </a:lnTo>
                  <a:lnTo>
                    <a:pt x="29" y="43"/>
                  </a:lnTo>
                  <a:lnTo>
                    <a:pt x="42" y="30"/>
                  </a:lnTo>
                  <a:lnTo>
                    <a:pt x="56" y="20"/>
                  </a:lnTo>
                  <a:lnTo>
                    <a:pt x="67" y="13"/>
                  </a:lnTo>
                  <a:lnTo>
                    <a:pt x="79" y="7"/>
                  </a:lnTo>
                  <a:lnTo>
                    <a:pt x="91" y="4"/>
                  </a:lnTo>
                  <a:lnTo>
                    <a:pt x="104" y="1"/>
                  </a:lnTo>
                  <a:lnTo>
                    <a:pt x="117" y="0"/>
                  </a:lnTo>
                  <a:lnTo>
                    <a:pt x="129" y="0"/>
                  </a:lnTo>
                  <a:lnTo>
                    <a:pt x="142" y="1"/>
                  </a:lnTo>
                  <a:lnTo>
                    <a:pt x="156" y="2"/>
                  </a:lnTo>
                  <a:lnTo>
                    <a:pt x="169" y="5"/>
                  </a:lnTo>
                  <a:lnTo>
                    <a:pt x="182" y="6"/>
                  </a:lnTo>
                  <a:lnTo>
                    <a:pt x="195" y="8"/>
                  </a:lnTo>
                  <a:lnTo>
                    <a:pt x="209" y="9"/>
                  </a:lnTo>
                  <a:lnTo>
                    <a:pt x="222" y="11"/>
                  </a:lnTo>
                  <a:lnTo>
                    <a:pt x="235" y="11"/>
                  </a:lnTo>
                  <a:lnTo>
                    <a:pt x="249" y="9"/>
                  </a:lnTo>
                  <a:lnTo>
                    <a:pt x="262" y="7"/>
                  </a:lnTo>
                  <a:lnTo>
                    <a:pt x="264" y="30"/>
                  </a:lnTo>
                  <a:lnTo>
                    <a:pt x="272" y="49"/>
                  </a:lnTo>
                  <a:lnTo>
                    <a:pt x="285" y="63"/>
                  </a:lnTo>
                  <a:lnTo>
                    <a:pt x="301" y="76"/>
                  </a:lnTo>
                  <a:lnTo>
                    <a:pt x="317" y="89"/>
                  </a:lnTo>
                  <a:lnTo>
                    <a:pt x="335" y="100"/>
                  </a:lnTo>
                  <a:lnTo>
                    <a:pt x="348" y="115"/>
                  </a:lnTo>
                  <a:lnTo>
                    <a:pt x="360" y="133"/>
                  </a:lnTo>
                  <a:lnTo>
                    <a:pt x="368" y="153"/>
                  </a:lnTo>
                  <a:lnTo>
                    <a:pt x="373" y="175"/>
                  </a:lnTo>
                  <a:lnTo>
                    <a:pt x="375" y="198"/>
                  </a:lnTo>
                  <a:lnTo>
                    <a:pt x="375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6" name="Freeform 148">
              <a:extLst>
                <a:ext uri="{FF2B5EF4-FFF2-40B4-BE49-F238E27FC236}">
                  <a16:creationId xmlns:a16="http://schemas.microsoft.com/office/drawing/2014/main" id="{DAF853C2-A3A4-A2DF-DA48-0598C0E76A4C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047796" y="3222086"/>
              <a:ext cx="441572" cy="377760"/>
            </a:xfrm>
            <a:custGeom>
              <a:avLst/>
              <a:gdLst>
                <a:gd name="T0" fmla="*/ 2147483647 w 345"/>
                <a:gd name="T1" fmla="*/ 2147483647 h 295"/>
                <a:gd name="T2" fmla="*/ 2147483647 w 345"/>
                <a:gd name="T3" fmla="*/ 2147483647 h 295"/>
                <a:gd name="T4" fmla="*/ 2147483647 w 345"/>
                <a:gd name="T5" fmla="*/ 2147483647 h 295"/>
                <a:gd name="T6" fmla="*/ 2147483647 w 345"/>
                <a:gd name="T7" fmla="*/ 2147483647 h 295"/>
                <a:gd name="T8" fmla="*/ 2147483647 w 345"/>
                <a:gd name="T9" fmla="*/ 2147483647 h 295"/>
                <a:gd name="T10" fmla="*/ 2147483647 w 345"/>
                <a:gd name="T11" fmla="*/ 2147483647 h 295"/>
                <a:gd name="T12" fmla="*/ 2147483647 w 345"/>
                <a:gd name="T13" fmla="*/ 2147483647 h 295"/>
                <a:gd name="T14" fmla="*/ 2147483647 w 345"/>
                <a:gd name="T15" fmla="*/ 2147483647 h 295"/>
                <a:gd name="T16" fmla="*/ 2147483647 w 345"/>
                <a:gd name="T17" fmla="*/ 2147483647 h 295"/>
                <a:gd name="T18" fmla="*/ 2147483647 w 345"/>
                <a:gd name="T19" fmla="*/ 2147483647 h 295"/>
                <a:gd name="T20" fmla="*/ 2147483647 w 345"/>
                <a:gd name="T21" fmla="*/ 2147483647 h 295"/>
                <a:gd name="T22" fmla="*/ 2147483647 w 345"/>
                <a:gd name="T23" fmla="*/ 2147483647 h 295"/>
                <a:gd name="T24" fmla="*/ 2147483647 w 345"/>
                <a:gd name="T25" fmla="*/ 2147483647 h 295"/>
                <a:gd name="T26" fmla="*/ 2147483647 w 345"/>
                <a:gd name="T27" fmla="*/ 2147483647 h 295"/>
                <a:gd name="T28" fmla="*/ 2147483647 w 345"/>
                <a:gd name="T29" fmla="*/ 2147483647 h 295"/>
                <a:gd name="T30" fmla="*/ 2147483647 w 345"/>
                <a:gd name="T31" fmla="*/ 2147483647 h 295"/>
                <a:gd name="T32" fmla="*/ 2147483647 w 345"/>
                <a:gd name="T33" fmla="*/ 2147483647 h 295"/>
                <a:gd name="T34" fmla="*/ 2147483647 w 345"/>
                <a:gd name="T35" fmla="*/ 2147483647 h 295"/>
                <a:gd name="T36" fmla="*/ 2147483647 w 345"/>
                <a:gd name="T37" fmla="*/ 2147483647 h 295"/>
                <a:gd name="T38" fmla="*/ 2147483647 w 345"/>
                <a:gd name="T39" fmla="*/ 2147483647 h 295"/>
                <a:gd name="T40" fmla="*/ 2147483647 w 345"/>
                <a:gd name="T41" fmla="*/ 2147483647 h 295"/>
                <a:gd name="T42" fmla="*/ 2147483647 w 345"/>
                <a:gd name="T43" fmla="*/ 2147483647 h 295"/>
                <a:gd name="T44" fmla="*/ 2147483647 w 345"/>
                <a:gd name="T45" fmla="*/ 2147483647 h 295"/>
                <a:gd name="T46" fmla="*/ 2147483647 w 345"/>
                <a:gd name="T47" fmla="*/ 2147483647 h 295"/>
                <a:gd name="T48" fmla="*/ 2147483647 w 345"/>
                <a:gd name="T49" fmla="*/ 2147483647 h 295"/>
                <a:gd name="T50" fmla="*/ 2147483647 w 345"/>
                <a:gd name="T51" fmla="*/ 2147483647 h 295"/>
                <a:gd name="T52" fmla="*/ 2147483647 w 345"/>
                <a:gd name="T53" fmla="*/ 2147483647 h 295"/>
                <a:gd name="T54" fmla="*/ 2147483647 w 345"/>
                <a:gd name="T55" fmla="*/ 2147483647 h 295"/>
                <a:gd name="T56" fmla="*/ 2147483647 w 345"/>
                <a:gd name="T57" fmla="*/ 2147483647 h 295"/>
                <a:gd name="T58" fmla="*/ 2147483647 w 345"/>
                <a:gd name="T59" fmla="*/ 2147483647 h 295"/>
                <a:gd name="T60" fmla="*/ 2147483647 w 345"/>
                <a:gd name="T61" fmla="*/ 0 h 295"/>
                <a:gd name="T62" fmla="*/ 2147483647 w 345"/>
                <a:gd name="T63" fmla="*/ 2147483647 h 295"/>
                <a:gd name="T64" fmla="*/ 2147483647 w 345"/>
                <a:gd name="T65" fmla="*/ 2147483647 h 295"/>
                <a:gd name="T66" fmla="*/ 2147483647 w 345"/>
                <a:gd name="T67" fmla="*/ 2147483647 h 295"/>
                <a:gd name="T68" fmla="*/ 2147483647 w 345"/>
                <a:gd name="T69" fmla="*/ 2147483647 h 295"/>
                <a:gd name="T70" fmla="*/ 2147483647 w 345"/>
                <a:gd name="T71" fmla="*/ 2147483647 h 295"/>
                <a:gd name="T72" fmla="*/ 2147483647 w 345"/>
                <a:gd name="T73" fmla="*/ 2147483647 h 295"/>
                <a:gd name="T74" fmla="*/ 2147483647 w 345"/>
                <a:gd name="T75" fmla="*/ 2147483647 h 295"/>
                <a:gd name="T76" fmla="*/ 2147483647 w 345"/>
                <a:gd name="T77" fmla="*/ 2147483647 h 295"/>
                <a:gd name="T78" fmla="*/ 2147483647 w 345"/>
                <a:gd name="T79" fmla="*/ 2147483647 h 295"/>
                <a:gd name="T80" fmla="*/ 2147483647 w 345"/>
                <a:gd name="T81" fmla="*/ 2147483647 h 295"/>
                <a:gd name="T82" fmla="*/ 2147483647 w 345"/>
                <a:gd name="T83" fmla="*/ 2147483647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5"/>
                <a:gd name="T127" fmla="*/ 0 h 295"/>
                <a:gd name="T128" fmla="*/ 345 w 345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5" h="295">
                  <a:moveTo>
                    <a:pt x="291" y="174"/>
                  </a:moveTo>
                  <a:lnTo>
                    <a:pt x="277" y="180"/>
                  </a:lnTo>
                  <a:lnTo>
                    <a:pt x="265" y="186"/>
                  </a:lnTo>
                  <a:lnTo>
                    <a:pt x="252" y="195"/>
                  </a:lnTo>
                  <a:lnTo>
                    <a:pt x="240" y="204"/>
                  </a:lnTo>
                  <a:lnTo>
                    <a:pt x="230" y="214"/>
                  </a:lnTo>
                  <a:lnTo>
                    <a:pt x="221" y="224"/>
                  </a:lnTo>
                  <a:lnTo>
                    <a:pt x="212" y="237"/>
                  </a:lnTo>
                  <a:lnTo>
                    <a:pt x="205" y="250"/>
                  </a:lnTo>
                  <a:lnTo>
                    <a:pt x="191" y="251"/>
                  </a:lnTo>
                  <a:lnTo>
                    <a:pt x="178" y="253"/>
                  </a:lnTo>
                  <a:lnTo>
                    <a:pt x="164" y="258"/>
                  </a:lnTo>
                  <a:lnTo>
                    <a:pt x="151" y="264"/>
                  </a:lnTo>
                  <a:lnTo>
                    <a:pt x="138" y="269"/>
                  </a:lnTo>
                  <a:lnTo>
                    <a:pt x="124" y="275"/>
                  </a:lnTo>
                  <a:lnTo>
                    <a:pt x="111" y="281"/>
                  </a:lnTo>
                  <a:lnTo>
                    <a:pt x="99" y="287"/>
                  </a:lnTo>
                  <a:lnTo>
                    <a:pt x="86" y="290"/>
                  </a:lnTo>
                  <a:lnTo>
                    <a:pt x="73" y="294"/>
                  </a:lnTo>
                  <a:lnTo>
                    <a:pt x="61" y="295"/>
                  </a:lnTo>
                  <a:lnTo>
                    <a:pt x="48" y="294"/>
                  </a:lnTo>
                  <a:lnTo>
                    <a:pt x="35" y="289"/>
                  </a:lnTo>
                  <a:lnTo>
                    <a:pt x="24" y="282"/>
                  </a:lnTo>
                  <a:lnTo>
                    <a:pt x="11" y="272"/>
                  </a:lnTo>
                  <a:lnTo>
                    <a:pt x="0" y="258"/>
                  </a:lnTo>
                  <a:lnTo>
                    <a:pt x="16" y="235"/>
                  </a:lnTo>
                  <a:lnTo>
                    <a:pt x="28" y="212"/>
                  </a:lnTo>
                  <a:lnTo>
                    <a:pt x="39" y="188"/>
                  </a:lnTo>
                  <a:lnTo>
                    <a:pt x="45" y="161"/>
                  </a:lnTo>
                  <a:lnTo>
                    <a:pt x="49" y="136"/>
                  </a:lnTo>
                  <a:lnTo>
                    <a:pt x="50" y="108"/>
                  </a:lnTo>
                  <a:lnTo>
                    <a:pt x="49" y="81"/>
                  </a:lnTo>
                  <a:lnTo>
                    <a:pt x="47" y="52"/>
                  </a:lnTo>
                  <a:lnTo>
                    <a:pt x="78" y="32"/>
                  </a:lnTo>
                  <a:lnTo>
                    <a:pt x="95" y="47"/>
                  </a:lnTo>
                  <a:lnTo>
                    <a:pt x="109" y="63"/>
                  </a:lnTo>
                  <a:lnTo>
                    <a:pt x="119" y="81"/>
                  </a:lnTo>
                  <a:lnTo>
                    <a:pt x="127" y="99"/>
                  </a:lnTo>
                  <a:lnTo>
                    <a:pt x="134" y="119"/>
                  </a:lnTo>
                  <a:lnTo>
                    <a:pt x="139" y="139"/>
                  </a:lnTo>
                  <a:lnTo>
                    <a:pt x="144" y="159"/>
                  </a:lnTo>
                  <a:lnTo>
                    <a:pt x="148" y="180"/>
                  </a:lnTo>
                  <a:lnTo>
                    <a:pt x="153" y="181"/>
                  </a:lnTo>
                  <a:lnTo>
                    <a:pt x="157" y="182"/>
                  </a:lnTo>
                  <a:lnTo>
                    <a:pt x="163" y="182"/>
                  </a:lnTo>
                  <a:lnTo>
                    <a:pt x="169" y="182"/>
                  </a:lnTo>
                  <a:lnTo>
                    <a:pt x="178" y="175"/>
                  </a:lnTo>
                  <a:lnTo>
                    <a:pt x="184" y="165"/>
                  </a:lnTo>
                  <a:lnTo>
                    <a:pt x="186" y="154"/>
                  </a:lnTo>
                  <a:lnTo>
                    <a:pt x="187" y="143"/>
                  </a:lnTo>
                  <a:lnTo>
                    <a:pt x="184" y="122"/>
                  </a:lnTo>
                  <a:lnTo>
                    <a:pt x="178" y="102"/>
                  </a:lnTo>
                  <a:lnTo>
                    <a:pt x="169" y="83"/>
                  </a:lnTo>
                  <a:lnTo>
                    <a:pt x="159" y="66"/>
                  </a:lnTo>
                  <a:lnTo>
                    <a:pt x="145" y="48"/>
                  </a:lnTo>
                  <a:lnTo>
                    <a:pt x="130" y="34"/>
                  </a:lnTo>
                  <a:lnTo>
                    <a:pt x="114" y="22"/>
                  </a:lnTo>
                  <a:lnTo>
                    <a:pt x="95" y="13"/>
                  </a:lnTo>
                  <a:lnTo>
                    <a:pt x="94" y="10"/>
                  </a:lnTo>
                  <a:lnTo>
                    <a:pt x="94" y="7"/>
                  </a:lnTo>
                  <a:lnTo>
                    <a:pt x="96" y="3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10" y="8"/>
                  </a:lnTo>
                  <a:lnTo>
                    <a:pt x="116" y="10"/>
                  </a:lnTo>
                  <a:lnTo>
                    <a:pt x="122" y="13"/>
                  </a:lnTo>
                  <a:lnTo>
                    <a:pt x="127" y="14"/>
                  </a:lnTo>
                  <a:lnTo>
                    <a:pt x="133" y="14"/>
                  </a:lnTo>
                  <a:lnTo>
                    <a:pt x="139" y="13"/>
                  </a:lnTo>
                  <a:lnTo>
                    <a:pt x="145" y="10"/>
                  </a:lnTo>
                  <a:lnTo>
                    <a:pt x="161" y="28"/>
                  </a:lnTo>
                  <a:lnTo>
                    <a:pt x="178" y="41"/>
                  </a:lnTo>
                  <a:lnTo>
                    <a:pt x="198" y="52"/>
                  </a:lnTo>
                  <a:lnTo>
                    <a:pt x="217" y="60"/>
                  </a:lnTo>
                  <a:lnTo>
                    <a:pt x="239" y="64"/>
                  </a:lnTo>
                  <a:lnTo>
                    <a:pt x="261" y="66"/>
                  </a:lnTo>
                  <a:lnTo>
                    <a:pt x="284" y="64"/>
                  </a:lnTo>
                  <a:lnTo>
                    <a:pt x="307" y="60"/>
                  </a:lnTo>
                  <a:lnTo>
                    <a:pt x="342" y="47"/>
                  </a:lnTo>
                  <a:lnTo>
                    <a:pt x="345" y="75"/>
                  </a:lnTo>
                  <a:lnTo>
                    <a:pt x="343" y="100"/>
                  </a:lnTo>
                  <a:lnTo>
                    <a:pt x="335" y="123"/>
                  </a:lnTo>
                  <a:lnTo>
                    <a:pt x="322" y="144"/>
                  </a:lnTo>
                  <a:lnTo>
                    <a:pt x="291" y="1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7" name="Freeform 149">
              <a:extLst>
                <a:ext uri="{FF2B5EF4-FFF2-40B4-BE49-F238E27FC236}">
                  <a16:creationId xmlns:a16="http://schemas.microsoft.com/office/drawing/2014/main" id="{53672CE3-5EE5-6E77-E8E5-5FA70CF37150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7103281" y="2935256"/>
              <a:ext cx="285873" cy="273111"/>
            </a:xfrm>
            <a:custGeom>
              <a:avLst/>
              <a:gdLst>
                <a:gd name="T0" fmla="*/ 2147483647 w 223"/>
                <a:gd name="T1" fmla="*/ 2147483647 h 214"/>
                <a:gd name="T2" fmla="*/ 2147483647 w 223"/>
                <a:gd name="T3" fmla="*/ 2147483647 h 214"/>
                <a:gd name="T4" fmla="*/ 2147483647 w 223"/>
                <a:gd name="T5" fmla="*/ 2147483647 h 214"/>
                <a:gd name="T6" fmla="*/ 2147483647 w 223"/>
                <a:gd name="T7" fmla="*/ 2147483647 h 214"/>
                <a:gd name="T8" fmla="*/ 2147483647 w 223"/>
                <a:gd name="T9" fmla="*/ 2147483647 h 214"/>
                <a:gd name="T10" fmla="*/ 2147483647 w 223"/>
                <a:gd name="T11" fmla="*/ 2147483647 h 214"/>
                <a:gd name="T12" fmla="*/ 2147483647 w 223"/>
                <a:gd name="T13" fmla="*/ 2147483647 h 214"/>
                <a:gd name="T14" fmla="*/ 2147483647 w 223"/>
                <a:gd name="T15" fmla="*/ 2147483647 h 214"/>
                <a:gd name="T16" fmla="*/ 2147483647 w 223"/>
                <a:gd name="T17" fmla="*/ 2147483647 h 214"/>
                <a:gd name="T18" fmla="*/ 2147483647 w 223"/>
                <a:gd name="T19" fmla="*/ 2147483647 h 214"/>
                <a:gd name="T20" fmla="*/ 2147483647 w 223"/>
                <a:gd name="T21" fmla="*/ 2147483647 h 214"/>
                <a:gd name="T22" fmla="*/ 2147483647 w 223"/>
                <a:gd name="T23" fmla="*/ 2147483647 h 214"/>
                <a:gd name="T24" fmla="*/ 2147483647 w 223"/>
                <a:gd name="T25" fmla="*/ 2147483647 h 214"/>
                <a:gd name="T26" fmla="*/ 2147483647 w 223"/>
                <a:gd name="T27" fmla="*/ 2147483647 h 214"/>
                <a:gd name="T28" fmla="*/ 2147483647 w 223"/>
                <a:gd name="T29" fmla="*/ 2147483647 h 214"/>
                <a:gd name="T30" fmla="*/ 2147483647 w 223"/>
                <a:gd name="T31" fmla="*/ 2147483647 h 214"/>
                <a:gd name="T32" fmla="*/ 2147483647 w 223"/>
                <a:gd name="T33" fmla="*/ 2147483647 h 214"/>
                <a:gd name="T34" fmla="*/ 2147483647 w 223"/>
                <a:gd name="T35" fmla="*/ 2147483647 h 214"/>
                <a:gd name="T36" fmla="*/ 2147483647 w 223"/>
                <a:gd name="T37" fmla="*/ 2147483647 h 214"/>
                <a:gd name="T38" fmla="*/ 2147483647 w 223"/>
                <a:gd name="T39" fmla="*/ 2147483647 h 214"/>
                <a:gd name="T40" fmla="*/ 2147483647 w 223"/>
                <a:gd name="T41" fmla="*/ 2147483647 h 214"/>
                <a:gd name="T42" fmla="*/ 2147483647 w 223"/>
                <a:gd name="T43" fmla="*/ 2147483647 h 214"/>
                <a:gd name="T44" fmla="*/ 2147483647 w 223"/>
                <a:gd name="T45" fmla="*/ 2147483647 h 214"/>
                <a:gd name="T46" fmla="*/ 2147483647 w 223"/>
                <a:gd name="T47" fmla="*/ 2147483647 h 214"/>
                <a:gd name="T48" fmla="*/ 2147483647 w 223"/>
                <a:gd name="T49" fmla="*/ 2147483647 h 214"/>
                <a:gd name="T50" fmla="*/ 2147483647 w 223"/>
                <a:gd name="T51" fmla="*/ 2147483647 h 214"/>
                <a:gd name="T52" fmla="*/ 2147483647 w 223"/>
                <a:gd name="T53" fmla="*/ 2147483647 h 214"/>
                <a:gd name="T54" fmla="*/ 2147483647 w 223"/>
                <a:gd name="T55" fmla="*/ 2147483647 h 214"/>
                <a:gd name="T56" fmla="*/ 2147483647 w 223"/>
                <a:gd name="T57" fmla="*/ 2147483647 h 214"/>
                <a:gd name="T58" fmla="*/ 2147483647 w 223"/>
                <a:gd name="T59" fmla="*/ 2147483647 h 214"/>
                <a:gd name="T60" fmla="*/ 2147483647 w 223"/>
                <a:gd name="T61" fmla="*/ 2147483647 h 214"/>
                <a:gd name="T62" fmla="*/ 2147483647 w 223"/>
                <a:gd name="T63" fmla="*/ 2147483647 h 214"/>
                <a:gd name="T64" fmla="*/ 2147483647 w 223"/>
                <a:gd name="T65" fmla="*/ 0 h 214"/>
                <a:gd name="T66" fmla="*/ 2147483647 w 223"/>
                <a:gd name="T67" fmla="*/ 2147483647 h 214"/>
                <a:gd name="T68" fmla="*/ 2147483647 w 223"/>
                <a:gd name="T69" fmla="*/ 2147483647 h 214"/>
                <a:gd name="T70" fmla="*/ 2147483647 w 223"/>
                <a:gd name="T71" fmla="*/ 2147483647 h 214"/>
                <a:gd name="T72" fmla="*/ 2147483647 w 223"/>
                <a:gd name="T73" fmla="*/ 2147483647 h 214"/>
                <a:gd name="T74" fmla="*/ 2147483647 w 223"/>
                <a:gd name="T75" fmla="*/ 2147483647 h 214"/>
                <a:gd name="T76" fmla="*/ 2147483647 w 223"/>
                <a:gd name="T77" fmla="*/ 2147483647 h 214"/>
                <a:gd name="T78" fmla="*/ 2147483647 w 223"/>
                <a:gd name="T79" fmla="*/ 2147483647 h 214"/>
                <a:gd name="T80" fmla="*/ 2147483647 w 223"/>
                <a:gd name="T81" fmla="*/ 2147483647 h 214"/>
                <a:gd name="T82" fmla="*/ 2147483647 w 223"/>
                <a:gd name="T83" fmla="*/ 2147483647 h 214"/>
                <a:gd name="T84" fmla="*/ 2147483647 w 223"/>
                <a:gd name="T85" fmla="*/ 2147483647 h 214"/>
                <a:gd name="T86" fmla="*/ 2147483647 w 223"/>
                <a:gd name="T87" fmla="*/ 2147483647 h 214"/>
                <a:gd name="T88" fmla="*/ 2147483647 w 223"/>
                <a:gd name="T89" fmla="*/ 2147483647 h 214"/>
                <a:gd name="T90" fmla="*/ 2147483647 w 223"/>
                <a:gd name="T91" fmla="*/ 2147483647 h 214"/>
                <a:gd name="T92" fmla="*/ 2147483647 w 223"/>
                <a:gd name="T93" fmla="*/ 2147483647 h 214"/>
                <a:gd name="T94" fmla="*/ 2147483647 w 223"/>
                <a:gd name="T95" fmla="*/ 2147483647 h 214"/>
                <a:gd name="T96" fmla="*/ 2147483647 w 223"/>
                <a:gd name="T97" fmla="*/ 2147483647 h 214"/>
                <a:gd name="T98" fmla="*/ 2147483647 w 223"/>
                <a:gd name="T99" fmla="*/ 2147483647 h 2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214"/>
                <a:gd name="T152" fmla="*/ 223 w 223"/>
                <a:gd name="T153" fmla="*/ 214 h 2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214">
                  <a:moveTo>
                    <a:pt x="215" y="128"/>
                  </a:moveTo>
                  <a:lnTo>
                    <a:pt x="216" y="141"/>
                  </a:lnTo>
                  <a:lnTo>
                    <a:pt x="212" y="150"/>
                  </a:lnTo>
                  <a:lnTo>
                    <a:pt x="206" y="160"/>
                  </a:lnTo>
                  <a:lnTo>
                    <a:pt x="200" y="169"/>
                  </a:lnTo>
                  <a:lnTo>
                    <a:pt x="196" y="171"/>
                  </a:lnTo>
                  <a:lnTo>
                    <a:pt x="191" y="173"/>
                  </a:lnTo>
                  <a:lnTo>
                    <a:pt x="186" y="173"/>
                  </a:lnTo>
                  <a:lnTo>
                    <a:pt x="183" y="172"/>
                  </a:lnTo>
                  <a:lnTo>
                    <a:pt x="169" y="162"/>
                  </a:lnTo>
                  <a:lnTo>
                    <a:pt x="163" y="172"/>
                  </a:lnTo>
                  <a:lnTo>
                    <a:pt x="156" y="181"/>
                  </a:lnTo>
                  <a:lnTo>
                    <a:pt x="148" y="189"/>
                  </a:lnTo>
                  <a:lnTo>
                    <a:pt x="140" y="198"/>
                  </a:lnTo>
                  <a:lnTo>
                    <a:pt x="131" y="203"/>
                  </a:lnTo>
                  <a:lnTo>
                    <a:pt x="122" y="208"/>
                  </a:lnTo>
                  <a:lnTo>
                    <a:pt x="112" y="211"/>
                  </a:lnTo>
                  <a:lnTo>
                    <a:pt x="101" y="214"/>
                  </a:lnTo>
                  <a:lnTo>
                    <a:pt x="95" y="209"/>
                  </a:lnTo>
                  <a:lnTo>
                    <a:pt x="91" y="203"/>
                  </a:lnTo>
                  <a:lnTo>
                    <a:pt x="87" y="196"/>
                  </a:lnTo>
                  <a:lnTo>
                    <a:pt x="86" y="189"/>
                  </a:lnTo>
                  <a:lnTo>
                    <a:pt x="80" y="193"/>
                  </a:lnTo>
                  <a:lnTo>
                    <a:pt x="75" y="196"/>
                  </a:lnTo>
                  <a:lnTo>
                    <a:pt x="68" y="199"/>
                  </a:lnTo>
                  <a:lnTo>
                    <a:pt x="62" y="201"/>
                  </a:lnTo>
                  <a:lnTo>
                    <a:pt x="54" y="202"/>
                  </a:lnTo>
                  <a:lnTo>
                    <a:pt x="47" y="202"/>
                  </a:lnTo>
                  <a:lnTo>
                    <a:pt x="40" y="201"/>
                  </a:lnTo>
                  <a:lnTo>
                    <a:pt x="33" y="200"/>
                  </a:lnTo>
                  <a:lnTo>
                    <a:pt x="22" y="194"/>
                  </a:lnTo>
                  <a:lnTo>
                    <a:pt x="10" y="185"/>
                  </a:lnTo>
                  <a:lnTo>
                    <a:pt x="3" y="175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" y="132"/>
                  </a:lnTo>
                  <a:lnTo>
                    <a:pt x="6" y="120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34" y="120"/>
                  </a:lnTo>
                  <a:lnTo>
                    <a:pt x="40" y="131"/>
                  </a:lnTo>
                  <a:lnTo>
                    <a:pt x="46" y="139"/>
                  </a:lnTo>
                  <a:lnTo>
                    <a:pt x="52" y="130"/>
                  </a:lnTo>
                  <a:lnTo>
                    <a:pt x="60" y="124"/>
                  </a:lnTo>
                  <a:lnTo>
                    <a:pt x="69" y="123"/>
                  </a:lnTo>
                  <a:lnTo>
                    <a:pt x="79" y="124"/>
                  </a:lnTo>
                  <a:lnTo>
                    <a:pt x="94" y="148"/>
                  </a:lnTo>
                  <a:lnTo>
                    <a:pt x="101" y="141"/>
                  </a:lnTo>
                  <a:lnTo>
                    <a:pt x="99" y="139"/>
                  </a:lnTo>
                  <a:lnTo>
                    <a:pt x="102" y="134"/>
                  </a:lnTo>
                  <a:lnTo>
                    <a:pt x="107" y="132"/>
                  </a:lnTo>
                  <a:lnTo>
                    <a:pt x="112" y="131"/>
                  </a:lnTo>
                  <a:lnTo>
                    <a:pt x="116" y="132"/>
                  </a:lnTo>
                  <a:lnTo>
                    <a:pt x="121" y="133"/>
                  </a:lnTo>
                  <a:lnTo>
                    <a:pt x="125" y="133"/>
                  </a:lnTo>
                  <a:lnTo>
                    <a:pt x="130" y="132"/>
                  </a:lnTo>
                  <a:lnTo>
                    <a:pt x="135" y="128"/>
                  </a:lnTo>
                  <a:lnTo>
                    <a:pt x="131" y="120"/>
                  </a:lnTo>
                  <a:lnTo>
                    <a:pt x="128" y="112"/>
                  </a:lnTo>
                  <a:lnTo>
                    <a:pt x="121" y="104"/>
                  </a:lnTo>
                  <a:lnTo>
                    <a:pt x="113" y="100"/>
                  </a:lnTo>
                  <a:lnTo>
                    <a:pt x="91" y="111"/>
                  </a:lnTo>
                  <a:lnTo>
                    <a:pt x="90" y="107"/>
                  </a:lnTo>
                  <a:lnTo>
                    <a:pt x="86" y="101"/>
                  </a:lnTo>
                  <a:lnTo>
                    <a:pt x="82" y="97"/>
                  </a:lnTo>
                  <a:lnTo>
                    <a:pt x="77" y="95"/>
                  </a:lnTo>
                  <a:lnTo>
                    <a:pt x="69" y="94"/>
                  </a:lnTo>
                  <a:lnTo>
                    <a:pt x="62" y="97"/>
                  </a:lnTo>
                  <a:lnTo>
                    <a:pt x="56" y="103"/>
                  </a:lnTo>
                  <a:lnTo>
                    <a:pt x="50" y="109"/>
                  </a:lnTo>
                  <a:lnTo>
                    <a:pt x="49" y="103"/>
                  </a:lnTo>
                  <a:lnTo>
                    <a:pt x="45" y="99"/>
                  </a:lnTo>
                  <a:lnTo>
                    <a:pt x="40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7" y="85"/>
                  </a:lnTo>
                  <a:lnTo>
                    <a:pt x="29" y="80"/>
                  </a:lnTo>
                  <a:lnTo>
                    <a:pt x="35" y="73"/>
                  </a:lnTo>
                  <a:lnTo>
                    <a:pt x="40" y="67"/>
                  </a:lnTo>
                  <a:lnTo>
                    <a:pt x="45" y="62"/>
                  </a:lnTo>
                  <a:lnTo>
                    <a:pt x="49" y="56"/>
                  </a:lnTo>
                  <a:lnTo>
                    <a:pt x="55" y="51"/>
                  </a:lnTo>
                  <a:lnTo>
                    <a:pt x="61" y="47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82" y="40"/>
                  </a:lnTo>
                  <a:lnTo>
                    <a:pt x="86" y="43"/>
                  </a:lnTo>
                  <a:lnTo>
                    <a:pt x="91" y="47"/>
                  </a:lnTo>
                  <a:lnTo>
                    <a:pt x="95" y="49"/>
                  </a:lnTo>
                  <a:lnTo>
                    <a:pt x="101" y="47"/>
                  </a:lnTo>
                  <a:lnTo>
                    <a:pt x="108" y="38"/>
                  </a:lnTo>
                  <a:lnTo>
                    <a:pt x="115" y="29"/>
                  </a:lnTo>
                  <a:lnTo>
                    <a:pt x="124" y="21"/>
                  </a:lnTo>
                  <a:lnTo>
                    <a:pt x="133" y="14"/>
                  </a:lnTo>
                  <a:lnTo>
                    <a:pt x="143" y="9"/>
                  </a:lnTo>
                  <a:lnTo>
                    <a:pt x="153" y="5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5" y="1"/>
                  </a:lnTo>
                  <a:lnTo>
                    <a:pt x="191" y="3"/>
                  </a:lnTo>
                  <a:lnTo>
                    <a:pt x="196" y="5"/>
                  </a:lnTo>
                  <a:lnTo>
                    <a:pt x="201" y="9"/>
                  </a:lnTo>
                  <a:lnTo>
                    <a:pt x="205" y="12"/>
                  </a:lnTo>
                  <a:lnTo>
                    <a:pt x="208" y="18"/>
                  </a:lnTo>
                  <a:lnTo>
                    <a:pt x="209" y="24"/>
                  </a:lnTo>
                  <a:lnTo>
                    <a:pt x="211" y="32"/>
                  </a:lnTo>
                  <a:lnTo>
                    <a:pt x="209" y="38"/>
                  </a:lnTo>
                  <a:lnTo>
                    <a:pt x="206" y="41"/>
                  </a:lnTo>
                  <a:lnTo>
                    <a:pt x="200" y="43"/>
                  </a:lnTo>
                  <a:lnTo>
                    <a:pt x="194" y="46"/>
                  </a:lnTo>
                  <a:lnTo>
                    <a:pt x="189" y="48"/>
                  </a:lnTo>
                  <a:lnTo>
                    <a:pt x="183" y="50"/>
                  </a:lnTo>
                  <a:lnTo>
                    <a:pt x="178" y="54"/>
                  </a:lnTo>
                  <a:lnTo>
                    <a:pt x="177" y="48"/>
                  </a:lnTo>
                  <a:lnTo>
                    <a:pt x="173" y="43"/>
                  </a:lnTo>
                  <a:lnTo>
                    <a:pt x="168" y="39"/>
                  </a:lnTo>
                  <a:lnTo>
                    <a:pt x="163" y="34"/>
                  </a:lnTo>
                  <a:lnTo>
                    <a:pt x="155" y="36"/>
                  </a:lnTo>
                  <a:lnTo>
                    <a:pt x="148" y="40"/>
                  </a:lnTo>
                  <a:lnTo>
                    <a:pt x="143" y="46"/>
                  </a:lnTo>
                  <a:lnTo>
                    <a:pt x="138" y="51"/>
                  </a:lnTo>
                  <a:lnTo>
                    <a:pt x="133" y="58"/>
                  </a:lnTo>
                  <a:lnTo>
                    <a:pt x="130" y="65"/>
                  </a:lnTo>
                  <a:lnTo>
                    <a:pt x="128" y="73"/>
                  </a:lnTo>
                  <a:lnTo>
                    <a:pt x="125" y="80"/>
                  </a:lnTo>
                  <a:lnTo>
                    <a:pt x="126" y="82"/>
                  </a:lnTo>
                  <a:lnTo>
                    <a:pt x="133" y="76"/>
                  </a:lnTo>
                  <a:lnTo>
                    <a:pt x="140" y="67"/>
                  </a:lnTo>
                  <a:lnTo>
                    <a:pt x="148" y="63"/>
                  </a:lnTo>
                  <a:lnTo>
                    <a:pt x="159" y="65"/>
                  </a:lnTo>
                  <a:lnTo>
                    <a:pt x="162" y="71"/>
                  </a:lnTo>
                  <a:lnTo>
                    <a:pt x="165" y="77"/>
                  </a:lnTo>
                  <a:lnTo>
                    <a:pt x="168" y="82"/>
                  </a:lnTo>
                  <a:lnTo>
                    <a:pt x="175" y="82"/>
                  </a:lnTo>
                  <a:lnTo>
                    <a:pt x="178" y="78"/>
                  </a:lnTo>
                  <a:lnTo>
                    <a:pt x="183" y="72"/>
                  </a:lnTo>
                  <a:lnTo>
                    <a:pt x="188" y="67"/>
                  </a:lnTo>
                  <a:lnTo>
                    <a:pt x="192" y="63"/>
                  </a:lnTo>
                  <a:lnTo>
                    <a:pt x="198" y="59"/>
                  </a:lnTo>
                  <a:lnTo>
                    <a:pt x="204" y="57"/>
                  </a:lnTo>
                  <a:lnTo>
                    <a:pt x="209" y="56"/>
                  </a:lnTo>
                  <a:lnTo>
                    <a:pt x="216" y="56"/>
                  </a:lnTo>
                  <a:lnTo>
                    <a:pt x="222" y="65"/>
                  </a:lnTo>
                  <a:lnTo>
                    <a:pt x="223" y="74"/>
                  </a:lnTo>
                  <a:lnTo>
                    <a:pt x="221" y="82"/>
                  </a:lnTo>
                  <a:lnTo>
                    <a:pt x="216" y="90"/>
                  </a:lnTo>
                  <a:lnTo>
                    <a:pt x="211" y="100"/>
                  </a:lnTo>
                  <a:lnTo>
                    <a:pt x="208" y="108"/>
                  </a:lnTo>
                  <a:lnTo>
                    <a:pt x="209" y="118"/>
                  </a:lnTo>
                  <a:lnTo>
                    <a:pt x="215" y="1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8" name="Freeform 150">
              <a:extLst>
                <a:ext uri="{FF2B5EF4-FFF2-40B4-BE49-F238E27FC236}">
                  <a16:creationId xmlns:a16="http://schemas.microsoft.com/office/drawing/2014/main" id="{FBDF791D-93C2-A593-DBA9-57FDE5A51D41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774098" y="3080411"/>
              <a:ext cx="354789" cy="306292"/>
            </a:xfrm>
            <a:custGeom>
              <a:avLst/>
              <a:gdLst>
                <a:gd name="T0" fmla="*/ 2147483647 w 276"/>
                <a:gd name="T1" fmla="*/ 2147483647 h 240"/>
                <a:gd name="T2" fmla="*/ 2147483647 w 276"/>
                <a:gd name="T3" fmla="*/ 2147483647 h 240"/>
                <a:gd name="T4" fmla="*/ 2147483647 w 276"/>
                <a:gd name="T5" fmla="*/ 2147483647 h 240"/>
                <a:gd name="T6" fmla="*/ 2147483647 w 276"/>
                <a:gd name="T7" fmla="*/ 2147483647 h 240"/>
                <a:gd name="T8" fmla="*/ 2147483647 w 276"/>
                <a:gd name="T9" fmla="*/ 2147483647 h 240"/>
                <a:gd name="T10" fmla="*/ 2147483647 w 276"/>
                <a:gd name="T11" fmla="*/ 2147483647 h 240"/>
                <a:gd name="T12" fmla="*/ 2147483647 w 276"/>
                <a:gd name="T13" fmla="*/ 2147483647 h 240"/>
                <a:gd name="T14" fmla="*/ 2147483647 w 276"/>
                <a:gd name="T15" fmla="*/ 2147483647 h 240"/>
                <a:gd name="T16" fmla="*/ 2147483647 w 276"/>
                <a:gd name="T17" fmla="*/ 2147483647 h 240"/>
                <a:gd name="T18" fmla="*/ 2147483647 w 276"/>
                <a:gd name="T19" fmla="*/ 2147483647 h 240"/>
                <a:gd name="T20" fmla="*/ 2147483647 w 276"/>
                <a:gd name="T21" fmla="*/ 2147483647 h 240"/>
                <a:gd name="T22" fmla="*/ 2147483647 w 276"/>
                <a:gd name="T23" fmla="*/ 2147483647 h 240"/>
                <a:gd name="T24" fmla="*/ 2147483647 w 276"/>
                <a:gd name="T25" fmla="*/ 2147483647 h 240"/>
                <a:gd name="T26" fmla="*/ 2147483647 w 276"/>
                <a:gd name="T27" fmla="*/ 2147483647 h 240"/>
                <a:gd name="T28" fmla="*/ 2147483647 w 276"/>
                <a:gd name="T29" fmla="*/ 2147483647 h 240"/>
                <a:gd name="T30" fmla="*/ 2147483647 w 276"/>
                <a:gd name="T31" fmla="*/ 2147483647 h 240"/>
                <a:gd name="T32" fmla="*/ 2147483647 w 276"/>
                <a:gd name="T33" fmla="*/ 2147483647 h 240"/>
                <a:gd name="T34" fmla="*/ 2147483647 w 276"/>
                <a:gd name="T35" fmla="*/ 2147483647 h 240"/>
                <a:gd name="T36" fmla="*/ 0 w 276"/>
                <a:gd name="T37" fmla="*/ 2147483647 h 240"/>
                <a:gd name="T38" fmla="*/ 0 w 276"/>
                <a:gd name="T39" fmla="*/ 2147483647 h 240"/>
                <a:gd name="T40" fmla="*/ 2147483647 w 276"/>
                <a:gd name="T41" fmla="*/ 2147483647 h 240"/>
                <a:gd name="T42" fmla="*/ 2147483647 w 276"/>
                <a:gd name="T43" fmla="*/ 2147483647 h 240"/>
                <a:gd name="T44" fmla="*/ 2147483647 w 276"/>
                <a:gd name="T45" fmla="*/ 2147483647 h 240"/>
                <a:gd name="T46" fmla="*/ 2147483647 w 276"/>
                <a:gd name="T47" fmla="*/ 2147483647 h 240"/>
                <a:gd name="T48" fmla="*/ 2147483647 w 276"/>
                <a:gd name="T49" fmla="*/ 2147483647 h 240"/>
                <a:gd name="T50" fmla="*/ 2147483647 w 276"/>
                <a:gd name="T51" fmla="*/ 2147483647 h 240"/>
                <a:gd name="T52" fmla="*/ 2147483647 w 276"/>
                <a:gd name="T53" fmla="*/ 2147483647 h 240"/>
                <a:gd name="T54" fmla="*/ 2147483647 w 276"/>
                <a:gd name="T55" fmla="*/ 2147483647 h 240"/>
                <a:gd name="T56" fmla="*/ 2147483647 w 276"/>
                <a:gd name="T57" fmla="*/ 2147483647 h 240"/>
                <a:gd name="T58" fmla="*/ 2147483647 w 276"/>
                <a:gd name="T59" fmla="*/ 0 h 240"/>
                <a:gd name="T60" fmla="*/ 2147483647 w 276"/>
                <a:gd name="T61" fmla="*/ 2147483647 h 240"/>
                <a:gd name="T62" fmla="*/ 2147483647 w 276"/>
                <a:gd name="T63" fmla="*/ 2147483647 h 240"/>
                <a:gd name="T64" fmla="*/ 2147483647 w 276"/>
                <a:gd name="T65" fmla="*/ 2147483647 h 240"/>
                <a:gd name="T66" fmla="*/ 2147483647 w 276"/>
                <a:gd name="T67" fmla="*/ 2147483647 h 240"/>
                <a:gd name="T68" fmla="*/ 2147483647 w 276"/>
                <a:gd name="T69" fmla="*/ 2147483647 h 240"/>
                <a:gd name="T70" fmla="*/ 2147483647 w 276"/>
                <a:gd name="T71" fmla="*/ 2147483647 h 240"/>
                <a:gd name="T72" fmla="*/ 2147483647 w 276"/>
                <a:gd name="T73" fmla="*/ 2147483647 h 240"/>
                <a:gd name="T74" fmla="*/ 2147483647 w 276"/>
                <a:gd name="T75" fmla="*/ 2147483647 h 240"/>
                <a:gd name="T76" fmla="*/ 2147483647 w 276"/>
                <a:gd name="T77" fmla="*/ 2147483647 h 240"/>
                <a:gd name="T78" fmla="*/ 2147483647 w 276"/>
                <a:gd name="T79" fmla="*/ 2147483647 h 240"/>
                <a:gd name="T80" fmla="*/ 2147483647 w 276"/>
                <a:gd name="T81" fmla="*/ 2147483647 h 240"/>
                <a:gd name="T82" fmla="*/ 2147483647 w 276"/>
                <a:gd name="T83" fmla="*/ 2147483647 h 240"/>
                <a:gd name="T84" fmla="*/ 2147483647 w 276"/>
                <a:gd name="T85" fmla="*/ 2147483647 h 240"/>
                <a:gd name="T86" fmla="*/ 2147483647 w 276"/>
                <a:gd name="T87" fmla="*/ 2147483647 h 240"/>
                <a:gd name="T88" fmla="*/ 2147483647 w 276"/>
                <a:gd name="T89" fmla="*/ 2147483647 h 240"/>
                <a:gd name="T90" fmla="*/ 2147483647 w 276"/>
                <a:gd name="T91" fmla="*/ 2147483647 h 240"/>
                <a:gd name="T92" fmla="*/ 2147483647 w 276"/>
                <a:gd name="T93" fmla="*/ 2147483647 h 240"/>
                <a:gd name="T94" fmla="*/ 2147483647 w 276"/>
                <a:gd name="T95" fmla="*/ 2147483647 h 240"/>
                <a:gd name="T96" fmla="*/ 2147483647 w 276"/>
                <a:gd name="T97" fmla="*/ 2147483647 h 240"/>
                <a:gd name="T98" fmla="*/ 2147483647 w 276"/>
                <a:gd name="T99" fmla="*/ 2147483647 h 240"/>
                <a:gd name="T100" fmla="*/ 2147483647 w 276"/>
                <a:gd name="T101" fmla="*/ 2147483647 h 24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6"/>
                <a:gd name="T154" fmla="*/ 0 h 240"/>
                <a:gd name="T155" fmla="*/ 276 w 276"/>
                <a:gd name="T156" fmla="*/ 240 h 24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6" h="240">
                  <a:moveTo>
                    <a:pt x="197" y="232"/>
                  </a:moveTo>
                  <a:lnTo>
                    <a:pt x="184" y="237"/>
                  </a:lnTo>
                  <a:lnTo>
                    <a:pt x="171" y="240"/>
                  </a:lnTo>
                  <a:lnTo>
                    <a:pt x="160" y="240"/>
                  </a:lnTo>
                  <a:lnTo>
                    <a:pt x="148" y="240"/>
                  </a:lnTo>
                  <a:lnTo>
                    <a:pt x="137" y="238"/>
                  </a:lnTo>
                  <a:lnTo>
                    <a:pt x="125" y="235"/>
                  </a:lnTo>
                  <a:lnTo>
                    <a:pt x="115" y="231"/>
                  </a:lnTo>
                  <a:lnTo>
                    <a:pt x="103" y="227"/>
                  </a:lnTo>
                  <a:lnTo>
                    <a:pt x="93" y="222"/>
                  </a:lnTo>
                  <a:lnTo>
                    <a:pt x="82" y="217"/>
                  </a:lnTo>
                  <a:lnTo>
                    <a:pt x="71" y="214"/>
                  </a:lnTo>
                  <a:lnTo>
                    <a:pt x="60" y="211"/>
                  </a:lnTo>
                  <a:lnTo>
                    <a:pt x="48" y="208"/>
                  </a:lnTo>
                  <a:lnTo>
                    <a:pt x="37" y="207"/>
                  </a:lnTo>
                  <a:lnTo>
                    <a:pt x="25" y="208"/>
                  </a:lnTo>
                  <a:lnTo>
                    <a:pt x="12" y="211"/>
                  </a:lnTo>
                  <a:lnTo>
                    <a:pt x="6" y="177"/>
                  </a:lnTo>
                  <a:lnTo>
                    <a:pt x="0" y="143"/>
                  </a:lnTo>
                  <a:lnTo>
                    <a:pt x="0" y="107"/>
                  </a:lnTo>
                  <a:lnTo>
                    <a:pt x="12" y="75"/>
                  </a:lnTo>
                  <a:lnTo>
                    <a:pt x="22" y="62"/>
                  </a:lnTo>
                  <a:lnTo>
                    <a:pt x="31" y="49"/>
                  </a:lnTo>
                  <a:lnTo>
                    <a:pt x="42" y="38"/>
                  </a:lnTo>
                  <a:lnTo>
                    <a:pt x="54" y="26"/>
                  </a:lnTo>
                  <a:lnTo>
                    <a:pt x="67" y="17"/>
                  </a:lnTo>
                  <a:lnTo>
                    <a:pt x="82" y="11"/>
                  </a:lnTo>
                  <a:lnTo>
                    <a:pt x="97" y="8"/>
                  </a:lnTo>
                  <a:lnTo>
                    <a:pt x="114" y="9"/>
                  </a:lnTo>
                  <a:lnTo>
                    <a:pt x="143" y="0"/>
                  </a:lnTo>
                  <a:lnTo>
                    <a:pt x="153" y="10"/>
                  </a:lnTo>
                  <a:lnTo>
                    <a:pt x="164" y="16"/>
                  </a:lnTo>
                  <a:lnTo>
                    <a:pt x="177" y="19"/>
                  </a:lnTo>
                  <a:lnTo>
                    <a:pt x="190" y="21"/>
                  </a:lnTo>
                  <a:lnTo>
                    <a:pt x="203" y="21"/>
                  </a:lnTo>
                  <a:lnTo>
                    <a:pt x="215" y="19"/>
                  </a:lnTo>
                  <a:lnTo>
                    <a:pt x="229" y="18"/>
                  </a:lnTo>
                  <a:lnTo>
                    <a:pt x="242" y="18"/>
                  </a:lnTo>
                  <a:lnTo>
                    <a:pt x="246" y="27"/>
                  </a:lnTo>
                  <a:lnTo>
                    <a:pt x="250" y="36"/>
                  </a:lnTo>
                  <a:lnTo>
                    <a:pt x="256" y="44"/>
                  </a:lnTo>
                  <a:lnTo>
                    <a:pt x="264" y="49"/>
                  </a:lnTo>
                  <a:lnTo>
                    <a:pt x="276" y="49"/>
                  </a:lnTo>
                  <a:lnTo>
                    <a:pt x="274" y="76"/>
                  </a:lnTo>
                  <a:lnTo>
                    <a:pt x="270" y="102"/>
                  </a:lnTo>
                  <a:lnTo>
                    <a:pt x="265" y="128"/>
                  </a:lnTo>
                  <a:lnTo>
                    <a:pt x="258" y="152"/>
                  </a:lnTo>
                  <a:lnTo>
                    <a:pt x="247" y="175"/>
                  </a:lnTo>
                  <a:lnTo>
                    <a:pt x="234" y="197"/>
                  </a:lnTo>
                  <a:lnTo>
                    <a:pt x="217" y="216"/>
                  </a:lnTo>
                  <a:lnTo>
                    <a:pt x="197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5619" name="Freeform 151">
              <a:extLst>
                <a:ext uri="{FF2B5EF4-FFF2-40B4-BE49-F238E27FC236}">
                  <a16:creationId xmlns:a16="http://schemas.microsoft.com/office/drawing/2014/main" id="{1BB27620-CF82-7C31-69F4-8518F3547CEB}"/>
                </a:ext>
              </a:extLst>
            </p:cNvPr>
            <p:cNvSpPr>
              <a:spLocks/>
            </p:cNvSpPr>
            <p:nvPr/>
          </p:nvSpPr>
          <p:spPr bwMode="auto">
            <a:xfrm rot="1511912">
              <a:off x="6877532" y="2688023"/>
              <a:ext cx="390524" cy="395628"/>
            </a:xfrm>
            <a:custGeom>
              <a:avLst/>
              <a:gdLst>
                <a:gd name="T0" fmla="*/ 2147483647 w 304"/>
                <a:gd name="T1" fmla="*/ 2147483647 h 308"/>
                <a:gd name="T2" fmla="*/ 2147483647 w 304"/>
                <a:gd name="T3" fmla="*/ 2147483647 h 308"/>
                <a:gd name="T4" fmla="*/ 2147483647 w 304"/>
                <a:gd name="T5" fmla="*/ 2147483647 h 308"/>
                <a:gd name="T6" fmla="*/ 2147483647 w 304"/>
                <a:gd name="T7" fmla="*/ 2147483647 h 308"/>
                <a:gd name="T8" fmla="*/ 2147483647 w 304"/>
                <a:gd name="T9" fmla="*/ 2147483647 h 308"/>
                <a:gd name="T10" fmla="*/ 2147483647 w 304"/>
                <a:gd name="T11" fmla="*/ 2147483647 h 308"/>
                <a:gd name="T12" fmla="*/ 2147483647 w 304"/>
                <a:gd name="T13" fmla="*/ 2147483647 h 308"/>
                <a:gd name="T14" fmla="*/ 2147483647 w 304"/>
                <a:gd name="T15" fmla="*/ 2147483647 h 308"/>
                <a:gd name="T16" fmla="*/ 2147483647 w 304"/>
                <a:gd name="T17" fmla="*/ 2147483647 h 308"/>
                <a:gd name="T18" fmla="*/ 2147483647 w 304"/>
                <a:gd name="T19" fmla="*/ 2147483647 h 308"/>
                <a:gd name="T20" fmla="*/ 2147483647 w 304"/>
                <a:gd name="T21" fmla="*/ 2147483647 h 308"/>
                <a:gd name="T22" fmla="*/ 2147483647 w 304"/>
                <a:gd name="T23" fmla="*/ 2147483647 h 308"/>
                <a:gd name="T24" fmla="*/ 2147483647 w 304"/>
                <a:gd name="T25" fmla="*/ 2147483647 h 308"/>
                <a:gd name="T26" fmla="*/ 2147483647 w 304"/>
                <a:gd name="T27" fmla="*/ 2147483647 h 308"/>
                <a:gd name="T28" fmla="*/ 2147483647 w 304"/>
                <a:gd name="T29" fmla="*/ 2147483647 h 308"/>
                <a:gd name="T30" fmla="*/ 2147483647 w 304"/>
                <a:gd name="T31" fmla="*/ 2147483647 h 308"/>
                <a:gd name="T32" fmla="*/ 2147483647 w 304"/>
                <a:gd name="T33" fmla="*/ 2147483647 h 308"/>
                <a:gd name="T34" fmla="*/ 2147483647 w 304"/>
                <a:gd name="T35" fmla="*/ 2147483647 h 308"/>
                <a:gd name="T36" fmla="*/ 2147483647 w 304"/>
                <a:gd name="T37" fmla="*/ 2147483647 h 308"/>
                <a:gd name="T38" fmla="*/ 2147483647 w 304"/>
                <a:gd name="T39" fmla="*/ 2147483647 h 308"/>
                <a:gd name="T40" fmla="*/ 2147483647 w 304"/>
                <a:gd name="T41" fmla="*/ 2147483647 h 308"/>
                <a:gd name="T42" fmla="*/ 2147483647 w 304"/>
                <a:gd name="T43" fmla="*/ 2147483647 h 308"/>
                <a:gd name="T44" fmla="*/ 2147483647 w 304"/>
                <a:gd name="T45" fmla="*/ 2147483647 h 308"/>
                <a:gd name="T46" fmla="*/ 2147483647 w 304"/>
                <a:gd name="T47" fmla="*/ 2147483647 h 308"/>
                <a:gd name="T48" fmla="*/ 2147483647 w 304"/>
                <a:gd name="T49" fmla="*/ 2147483647 h 308"/>
                <a:gd name="T50" fmla="*/ 2147483647 w 304"/>
                <a:gd name="T51" fmla="*/ 2147483647 h 308"/>
                <a:gd name="T52" fmla="*/ 2147483647 w 304"/>
                <a:gd name="T53" fmla="*/ 2147483647 h 308"/>
                <a:gd name="T54" fmla="*/ 2147483647 w 304"/>
                <a:gd name="T55" fmla="*/ 2147483647 h 308"/>
                <a:gd name="T56" fmla="*/ 2147483647 w 304"/>
                <a:gd name="T57" fmla="*/ 2147483647 h 308"/>
                <a:gd name="T58" fmla="*/ 2147483647 w 304"/>
                <a:gd name="T59" fmla="*/ 2147483647 h 308"/>
                <a:gd name="T60" fmla="*/ 0 w 304"/>
                <a:gd name="T61" fmla="*/ 2147483647 h 308"/>
                <a:gd name="T62" fmla="*/ 2147483647 w 304"/>
                <a:gd name="T63" fmla="*/ 2147483647 h 308"/>
                <a:gd name="T64" fmla="*/ 2147483647 w 304"/>
                <a:gd name="T65" fmla="*/ 2147483647 h 308"/>
                <a:gd name="T66" fmla="*/ 2147483647 w 304"/>
                <a:gd name="T67" fmla="*/ 2147483647 h 308"/>
                <a:gd name="T68" fmla="*/ 2147483647 w 304"/>
                <a:gd name="T69" fmla="*/ 2147483647 h 308"/>
                <a:gd name="T70" fmla="*/ 2147483647 w 304"/>
                <a:gd name="T71" fmla="*/ 2147483647 h 308"/>
                <a:gd name="T72" fmla="*/ 2147483647 w 304"/>
                <a:gd name="T73" fmla="*/ 2147483647 h 308"/>
                <a:gd name="T74" fmla="*/ 2147483647 w 304"/>
                <a:gd name="T75" fmla="*/ 0 h 308"/>
                <a:gd name="T76" fmla="*/ 2147483647 w 304"/>
                <a:gd name="T77" fmla="*/ 2147483647 h 308"/>
                <a:gd name="T78" fmla="*/ 2147483647 w 304"/>
                <a:gd name="T79" fmla="*/ 2147483647 h 308"/>
                <a:gd name="T80" fmla="*/ 2147483647 w 304"/>
                <a:gd name="T81" fmla="*/ 2147483647 h 308"/>
                <a:gd name="T82" fmla="*/ 2147483647 w 304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308"/>
                <a:gd name="T128" fmla="*/ 304 w 304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308">
                  <a:moveTo>
                    <a:pt x="304" y="132"/>
                  </a:moveTo>
                  <a:lnTo>
                    <a:pt x="285" y="132"/>
                  </a:lnTo>
                  <a:lnTo>
                    <a:pt x="271" y="140"/>
                  </a:lnTo>
                  <a:lnTo>
                    <a:pt x="259" y="153"/>
                  </a:lnTo>
                  <a:lnTo>
                    <a:pt x="251" y="168"/>
                  </a:lnTo>
                  <a:lnTo>
                    <a:pt x="241" y="183"/>
                  </a:lnTo>
                  <a:lnTo>
                    <a:pt x="230" y="192"/>
                  </a:lnTo>
                  <a:lnTo>
                    <a:pt x="214" y="195"/>
                  </a:lnTo>
                  <a:lnTo>
                    <a:pt x="194" y="187"/>
                  </a:lnTo>
                  <a:lnTo>
                    <a:pt x="180" y="183"/>
                  </a:lnTo>
                  <a:lnTo>
                    <a:pt x="165" y="177"/>
                  </a:lnTo>
                  <a:lnTo>
                    <a:pt x="150" y="170"/>
                  </a:lnTo>
                  <a:lnTo>
                    <a:pt x="135" y="162"/>
                  </a:lnTo>
                  <a:lnTo>
                    <a:pt x="122" y="153"/>
                  </a:lnTo>
                  <a:lnTo>
                    <a:pt x="111" y="142"/>
                  </a:lnTo>
                  <a:lnTo>
                    <a:pt x="103" y="130"/>
                  </a:lnTo>
                  <a:lnTo>
                    <a:pt x="97" y="116"/>
                  </a:lnTo>
                  <a:lnTo>
                    <a:pt x="94" y="114"/>
                  </a:lnTo>
                  <a:lnTo>
                    <a:pt x="92" y="112"/>
                  </a:lnTo>
                  <a:lnTo>
                    <a:pt x="90" y="111"/>
                  </a:lnTo>
                  <a:lnTo>
                    <a:pt x="86" y="110"/>
                  </a:lnTo>
                  <a:lnTo>
                    <a:pt x="84" y="126"/>
                  </a:lnTo>
                  <a:lnTo>
                    <a:pt x="88" y="145"/>
                  </a:lnTo>
                  <a:lnTo>
                    <a:pt x="94" y="162"/>
                  </a:lnTo>
                  <a:lnTo>
                    <a:pt x="106" y="178"/>
                  </a:lnTo>
                  <a:lnTo>
                    <a:pt x="119" y="192"/>
                  </a:lnTo>
                  <a:lnTo>
                    <a:pt x="132" y="200"/>
                  </a:lnTo>
                  <a:lnTo>
                    <a:pt x="149" y="206"/>
                  </a:lnTo>
                  <a:lnTo>
                    <a:pt x="166" y="209"/>
                  </a:lnTo>
                  <a:lnTo>
                    <a:pt x="183" y="209"/>
                  </a:lnTo>
                  <a:lnTo>
                    <a:pt x="200" y="209"/>
                  </a:lnTo>
                  <a:lnTo>
                    <a:pt x="217" y="207"/>
                  </a:lnTo>
                  <a:lnTo>
                    <a:pt x="232" y="205"/>
                  </a:lnTo>
                  <a:lnTo>
                    <a:pt x="230" y="207"/>
                  </a:lnTo>
                  <a:lnTo>
                    <a:pt x="230" y="210"/>
                  </a:lnTo>
                  <a:lnTo>
                    <a:pt x="230" y="215"/>
                  </a:lnTo>
                  <a:lnTo>
                    <a:pt x="230" y="218"/>
                  </a:lnTo>
                  <a:lnTo>
                    <a:pt x="225" y="218"/>
                  </a:lnTo>
                  <a:lnTo>
                    <a:pt x="219" y="220"/>
                  </a:lnTo>
                  <a:lnTo>
                    <a:pt x="214" y="222"/>
                  </a:lnTo>
                  <a:lnTo>
                    <a:pt x="210" y="225"/>
                  </a:lnTo>
                  <a:lnTo>
                    <a:pt x="205" y="229"/>
                  </a:lnTo>
                  <a:lnTo>
                    <a:pt x="202" y="233"/>
                  </a:lnTo>
                  <a:lnTo>
                    <a:pt x="197" y="238"/>
                  </a:lnTo>
                  <a:lnTo>
                    <a:pt x="194" y="243"/>
                  </a:lnTo>
                  <a:lnTo>
                    <a:pt x="192" y="246"/>
                  </a:lnTo>
                  <a:lnTo>
                    <a:pt x="191" y="249"/>
                  </a:lnTo>
                  <a:lnTo>
                    <a:pt x="189" y="253"/>
                  </a:lnTo>
                  <a:lnTo>
                    <a:pt x="187" y="255"/>
                  </a:lnTo>
                  <a:lnTo>
                    <a:pt x="194" y="266"/>
                  </a:lnTo>
                  <a:lnTo>
                    <a:pt x="194" y="278"/>
                  </a:lnTo>
                  <a:lnTo>
                    <a:pt x="190" y="290"/>
                  </a:lnTo>
                  <a:lnTo>
                    <a:pt x="184" y="301"/>
                  </a:lnTo>
                  <a:lnTo>
                    <a:pt x="160" y="305"/>
                  </a:lnTo>
                  <a:lnTo>
                    <a:pt x="135" y="308"/>
                  </a:lnTo>
                  <a:lnTo>
                    <a:pt x="109" y="308"/>
                  </a:lnTo>
                  <a:lnTo>
                    <a:pt x="84" y="306"/>
                  </a:lnTo>
                  <a:lnTo>
                    <a:pt x="60" y="300"/>
                  </a:lnTo>
                  <a:lnTo>
                    <a:pt x="38" y="291"/>
                  </a:lnTo>
                  <a:lnTo>
                    <a:pt x="18" y="276"/>
                  </a:lnTo>
                  <a:lnTo>
                    <a:pt x="2" y="255"/>
                  </a:lnTo>
                  <a:lnTo>
                    <a:pt x="0" y="231"/>
                  </a:lnTo>
                  <a:lnTo>
                    <a:pt x="5" y="207"/>
                  </a:lnTo>
                  <a:lnTo>
                    <a:pt x="14" y="185"/>
                  </a:lnTo>
                  <a:lnTo>
                    <a:pt x="24" y="163"/>
                  </a:lnTo>
                  <a:lnTo>
                    <a:pt x="33" y="142"/>
                  </a:lnTo>
                  <a:lnTo>
                    <a:pt x="41" y="121"/>
                  </a:lnTo>
                  <a:lnTo>
                    <a:pt x="45" y="98"/>
                  </a:lnTo>
                  <a:lnTo>
                    <a:pt x="41" y="74"/>
                  </a:lnTo>
                  <a:lnTo>
                    <a:pt x="58" y="66"/>
                  </a:lnTo>
                  <a:lnTo>
                    <a:pt x="73" y="55"/>
                  </a:lnTo>
                  <a:lnTo>
                    <a:pt x="86" y="40"/>
                  </a:lnTo>
                  <a:lnTo>
                    <a:pt x="100" y="25"/>
                  </a:lnTo>
                  <a:lnTo>
                    <a:pt x="115" y="12"/>
                  </a:lnTo>
                  <a:lnTo>
                    <a:pt x="131" y="3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3"/>
                  </a:lnTo>
                  <a:lnTo>
                    <a:pt x="213" y="25"/>
                  </a:lnTo>
                  <a:lnTo>
                    <a:pt x="234" y="38"/>
                  </a:lnTo>
                  <a:lnTo>
                    <a:pt x="253" y="53"/>
                  </a:lnTo>
                  <a:lnTo>
                    <a:pt x="271" y="70"/>
                  </a:lnTo>
                  <a:lnTo>
                    <a:pt x="285" y="88"/>
                  </a:lnTo>
                  <a:lnTo>
                    <a:pt x="296" y="109"/>
                  </a:lnTo>
                  <a:lnTo>
                    <a:pt x="304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3" descr="C:\Users\User\AppData\Local\Microsoft\Windows\Temporary Internet Files\Content.IE5\FDF4YTQZ\MC900433678[1].wmf">
            <a:extLst>
              <a:ext uri="{FF2B5EF4-FFF2-40B4-BE49-F238E27FC236}">
                <a16:creationId xmlns:a16="http://schemas.microsoft.com/office/drawing/2014/main" id="{BE20B4F8-7763-6383-14E7-E8FA41570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6002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22139441-FD04-D5E9-9BBF-934D9FF84B88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69F5E-4AB9-4CF0-42A9-F8558AE80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Orqod Ibni, Orqod</a:t>
            </a:r>
            <a:endParaRPr lang="en-GB" sz="1800" dirty="0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FFBF881-7165-988C-4032-EC3597ECA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5181600" cy="37338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Orqod ibni, orqod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1500"/>
              <a:t>(jew </a:t>
            </a:r>
            <a:r>
              <a:rPr lang="mt-MT" altLang="en-MT" sz="1500" i="1"/>
              <a:t>Ninni ninni, ruħi ninni</a:t>
            </a:r>
            <a:r>
              <a:rPr lang="mt-MT" altLang="en-MT" sz="1500"/>
              <a:t>)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fil-benniena tal-ħarir.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Dik ommok il-Madonna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u missierek San Ġwakkin.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mt-MT" altLang="en-MT" sz="140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mt-MT" altLang="en-MT" sz="140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 sz="1400"/>
              <a:t>            </a:t>
            </a:r>
            <a:r>
              <a:rPr lang="mt-MT" altLang="en-MT" sz="1400" i="1"/>
              <a:t> (tista’ titkanta “Orqod </a:t>
            </a:r>
            <a:r>
              <a:rPr lang="mt-MT" altLang="en-MT" sz="1400" i="1" u="sng"/>
              <a:t>binti</a:t>
            </a:r>
            <a:r>
              <a:rPr lang="mt-MT" altLang="en-MT" sz="1400" i="1"/>
              <a:t>, orqod”)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grpSp>
        <p:nvGrpSpPr>
          <p:cNvPr id="26630" name="Group 84">
            <a:extLst>
              <a:ext uri="{FF2B5EF4-FFF2-40B4-BE49-F238E27FC236}">
                <a16:creationId xmlns:a16="http://schemas.microsoft.com/office/drawing/2014/main" id="{7CB03297-B35C-BDB5-5663-7748B9ADC4C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733800"/>
            <a:ext cx="2590800" cy="2855913"/>
            <a:chOff x="3048000" y="4038600"/>
            <a:chExt cx="2286000" cy="2519363"/>
          </a:xfrm>
        </p:grpSpPr>
        <p:sp>
          <p:nvSpPr>
            <p:cNvPr id="26631" name="AutoShape 9">
              <a:extLst>
                <a:ext uri="{FF2B5EF4-FFF2-40B4-BE49-F238E27FC236}">
                  <a16:creationId xmlns:a16="http://schemas.microsoft.com/office/drawing/2014/main" id="{ED660BA0-BA36-6D8E-3D27-A5C1EA40DA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48000" y="4038600"/>
              <a:ext cx="2286000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2" name="Freeform 11">
              <a:extLst>
                <a:ext uri="{FF2B5EF4-FFF2-40B4-BE49-F238E27FC236}">
                  <a16:creationId xmlns:a16="http://schemas.microsoft.com/office/drawing/2014/main" id="{97AB454E-9F05-F13A-C46E-D4C9C99B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038" y="5919788"/>
              <a:ext cx="161925" cy="344488"/>
            </a:xfrm>
            <a:custGeom>
              <a:avLst/>
              <a:gdLst>
                <a:gd name="T0" fmla="*/ 2147483647 w 202"/>
                <a:gd name="T1" fmla="*/ 0 h 433"/>
                <a:gd name="T2" fmla="*/ 0 w 202"/>
                <a:gd name="T3" fmla="*/ 2147483647 h 433"/>
                <a:gd name="T4" fmla="*/ 2147483647 w 202"/>
                <a:gd name="T5" fmla="*/ 2147483647 h 433"/>
                <a:gd name="T6" fmla="*/ 2147483647 w 202"/>
                <a:gd name="T7" fmla="*/ 2147483647 h 433"/>
                <a:gd name="T8" fmla="*/ 2147483647 w 202"/>
                <a:gd name="T9" fmla="*/ 0 h 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"/>
                <a:gd name="T16" fmla="*/ 0 h 433"/>
                <a:gd name="T17" fmla="*/ 202 w 202"/>
                <a:gd name="T18" fmla="*/ 433 h 4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" h="433">
                  <a:moveTo>
                    <a:pt x="39" y="0"/>
                  </a:moveTo>
                  <a:lnTo>
                    <a:pt x="0" y="425"/>
                  </a:lnTo>
                  <a:lnTo>
                    <a:pt x="169" y="433"/>
                  </a:lnTo>
                  <a:lnTo>
                    <a:pt x="202" y="2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3" name="Freeform 12">
              <a:extLst>
                <a:ext uri="{FF2B5EF4-FFF2-40B4-BE49-F238E27FC236}">
                  <a16:creationId xmlns:a16="http://schemas.microsoft.com/office/drawing/2014/main" id="{2A8E3A56-C4D5-1587-5738-76915ED7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5699125"/>
              <a:ext cx="266700" cy="357188"/>
            </a:xfrm>
            <a:custGeom>
              <a:avLst/>
              <a:gdLst>
                <a:gd name="T0" fmla="*/ 2147483647 w 336"/>
                <a:gd name="T1" fmla="*/ 0 h 451"/>
                <a:gd name="T2" fmla="*/ 2147483647 w 336"/>
                <a:gd name="T3" fmla="*/ 2147483647 h 451"/>
                <a:gd name="T4" fmla="*/ 2147483647 w 336"/>
                <a:gd name="T5" fmla="*/ 2147483647 h 451"/>
                <a:gd name="T6" fmla="*/ 0 w 336"/>
                <a:gd name="T7" fmla="*/ 2147483647 h 451"/>
                <a:gd name="T8" fmla="*/ 2147483647 w 336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451"/>
                <a:gd name="T17" fmla="*/ 336 w 336"/>
                <a:gd name="T18" fmla="*/ 451 h 4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451">
                  <a:moveTo>
                    <a:pt x="136" y="0"/>
                  </a:moveTo>
                  <a:lnTo>
                    <a:pt x="336" y="375"/>
                  </a:lnTo>
                  <a:lnTo>
                    <a:pt x="184" y="451"/>
                  </a:lnTo>
                  <a:lnTo>
                    <a:pt x="0" y="8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4" name="Freeform 13">
              <a:extLst>
                <a:ext uri="{FF2B5EF4-FFF2-40B4-BE49-F238E27FC236}">
                  <a16:creationId xmlns:a16="http://schemas.microsoft.com/office/drawing/2014/main" id="{42A17D66-B228-3088-A205-9E8D3661A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5861050"/>
              <a:ext cx="1263650" cy="528638"/>
            </a:xfrm>
            <a:custGeom>
              <a:avLst/>
              <a:gdLst>
                <a:gd name="T0" fmla="*/ 2147483647 w 1593"/>
                <a:gd name="T1" fmla="*/ 2147483647 h 666"/>
                <a:gd name="T2" fmla="*/ 2147483647 w 1593"/>
                <a:gd name="T3" fmla="*/ 2147483647 h 666"/>
                <a:gd name="T4" fmla="*/ 2147483647 w 1593"/>
                <a:gd name="T5" fmla="*/ 2147483647 h 666"/>
                <a:gd name="T6" fmla="*/ 2147483647 w 1593"/>
                <a:gd name="T7" fmla="*/ 2147483647 h 666"/>
                <a:gd name="T8" fmla="*/ 2147483647 w 1593"/>
                <a:gd name="T9" fmla="*/ 2147483647 h 666"/>
                <a:gd name="T10" fmla="*/ 2147483647 w 1593"/>
                <a:gd name="T11" fmla="*/ 2147483647 h 666"/>
                <a:gd name="T12" fmla="*/ 2147483647 w 1593"/>
                <a:gd name="T13" fmla="*/ 2147483647 h 666"/>
                <a:gd name="T14" fmla="*/ 2147483647 w 1593"/>
                <a:gd name="T15" fmla="*/ 2147483647 h 666"/>
                <a:gd name="T16" fmla="*/ 2147483647 w 1593"/>
                <a:gd name="T17" fmla="*/ 2147483647 h 666"/>
                <a:gd name="T18" fmla="*/ 2147483647 w 1593"/>
                <a:gd name="T19" fmla="*/ 2147483647 h 666"/>
                <a:gd name="T20" fmla="*/ 2147483647 w 1593"/>
                <a:gd name="T21" fmla="*/ 2147483647 h 666"/>
                <a:gd name="T22" fmla="*/ 2147483647 w 1593"/>
                <a:gd name="T23" fmla="*/ 2147483647 h 666"/>
                <a:gd name="T24" fmla="*/ 2147483647 w 1593"/>
                <a:gd name="T25" fmla="*/ 2147483647 h 666"/>
                <a:gd name="T26" fmla="*/ 2147483647 w 1593"/>
                <a:gd name="T27" fmla="*/ 2147483647 h 666"/>
                <a:gd name="T28" fmla="*/ 2147483647 w 1593"/>
                <a:gd name="T29" fmla="*/ 2147483647 h 666"/>
                <a:gd name="T30" fmla="*/ 2147483647 w 1593"/>
                <a:gd name="T31" fmla="*/ 2147483647 h 666"/>
                <a:gd name="T32" fmla="*/ 2147483647 w 1593"/>
                <a:gd name="T33" fmla="*/ 2147483647 h 666"/>
                <a:gd name="T34" fmla="*/ 2147483647 w 1593"/>
                <a:gd name="T35" fmla="*/ 2147483647 h 666"/>
                <a:gd name="T36" fmla="*/ 2147483647 w 1593"/>
                <a:gd name="T37" fmla="*/ 2147483647 h 666"/>
                <a:gd name="T38" fmla="*/ 2147483647 w 1593"/>
                <a:gd name="T39" fmla="*/ 2147483647 h 666"/>
                <a:gd name="T40" fmla="*/ 2147483647 w 1593"/>
                <a:gd name="T41" fmla="*/ 2147483647 h 666"/>
                <a:gd name="T42" fmla="*/ 2147483647 w 1593"/>
                <a:gd name="T43" fmla="*/ 2147483647 h 666"/>
                <a:gd name="T44" fmla="*/ 2147483647 w 1593"/>
                <a:gd name="T45" fmla="*/ 2147483647 h 666"/>
                <a:gd name="T46" fmla="*/ 2147483647 w 1593"/>
                <a:gd name="T47" fmla="*/ 2147483647 h 666"/>
                <a:gd name="T48" fmla="*/ 2147483647 w 1593"/>
                <a:gd name="T49" fmla="*/ 2147483647 h 666"/>
                <a:gd name="T50" fmla="*/ 2147483647 w 1593"/>
                <a:gd name="T51" fmla="*/ 2147483647 h 666"/>
                <a:gd name="T52" fmla="*/ 2147483647 w 1593"/>
                <a:gd name="T53" fmla="*/ 2147483647 h 666"/>
                <a:gd name="T54" fmla="*/ 2147483647 w 1593"/>
                <a:gd name="T55" fmla="*/ 2147483647 h 666"/>
                <a:gd name="T56" fmla="*/ 2147483647 w 1593"/>
                <a:gd name="T57" fmla="*/ 2147483647 h 666"/>
                <a:gd name="T58" fmla="*/ 2147483647 w 1593"/>
                <a:gd name="T59" fmla="*/ 2147483647 h 666"/>
                <a:gd name="T60" fmla="*/ 2147483647 w 1593"/>
                <a:gd name="T61" fmla="*/ 2147483647 h 666"/>
                <a:gd name="T62" fmla="*/ 2147483647 w 1593"/>
                <a:gd name="T63" fmla="*/ 2147483647 h 666"/>
                <a:gd name="T64" fmla="*/ 2147483647 w 1593"/>
                <a:gd name="T65" fmla="*/ 2147483647 h 666"/>
                <a:gd name="T66" fmla="*/ 2147483647 w 1593"/>
                <a:gd name="T67" fmla="*/ 2147483647 h 666"/>
                <a:gd name="T68" fmla="*/ 2147483647 w 1593"/>
                <a:gd name="T69" fmla="*/ 2147483647 h 666"/>
                <a:gd name="T70" fmla="*/ 2147483647 w 1593"/>
                <a:gd name="T71" fmla="*/ 2147483647 h 666"/>
                <a:gd name="T72" fmla="*/ 2147483647 w 1593"/>
                <a:gd name="T73" fmla="*/ 2147483647 h 666"/>
                <a:gd name="T74" fmla="*/ 2147483647 w 1593"/>
                <a:gd name="T75" fmla="*/ 2147483647 h 666"/>
                <a:gd name="T76" fmla="*/ 2147483647 w 1593"/>
                <a:gd name="T77" fmla="*/ 2147483647 h 666"/>
                <a:gd name="T78" fmla="*/ 2147483647 w 1593"/>
                <a:gd name="T79" fmla="*/ 2147483647 h 666"/>
                <a:gd name="T80" fmla="*/ 2147483647 w 1593"/>
                <a:gd name="T81" fmla="*/ 2147483647 h 666"/>
                <a:gd name="T82" fmla="*/ 2147483647 w 1593"/>
                <a:gd name="T83" fmla="*/ 2147483647 h 666"/>
                <a:gd name="T84" fmla="*/ 2147483647 w 1593"/>
                <a:gd name="T85" fmla="*/ 2147483647 h 666"/>
                <a:gd name="T86" fmla="*/ 2147483647 w 1593"/>
                <a:gd name="T87" fmla="*/ 2147483647 h 6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3"/>
                <a:gd name="T133" fmla="*/ 0 h 666"/>
                <a:gd name="T134" fmla="*/ 1593 w 1593"/>
                <a:gd name="T135" fmla="*/ 666 h 6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3" h="666">
                  <a:moveTo>
                    <a:pt x="154" y="466"/>
                  </a:moveTo>
                  <a:lnTo>
                    <a:pt x="155" y="466"/>
                  </a:lnTo>
                  <a:lnTo>
                    <a:pt x="162" y="469"/>
                  </a:lnTo>
                  <a:lnTo>
                    <a:pt x="173" y="470"/>
                  </a:lnTo>
                  <a:lnTo>
                    <a:pt x="187" y="474"/>
                  </a:lnTo>
                  <a:lnTo>
                    <a:pt x="204" y="477"/>
                  </a:lnTo>
                  <a:lnTo>
                    <a:pt x="226" y="482"/>
                  </a:lnTo>
                  <a:lnTo>
                    <a:pt x="251" y="486"/>
                  </a:lnTo>
                  <a:lnTo>
                    <a:pt x="278" y="490"/>
                  </a:lnTo>
                  <a:lnTo>
                    <a:pt x="309" y="495"/>
                  </a:lnTo>
                  <a:lnTo>
                    <a:pt x="342" y="498"/>
                  </a:lnTo>
                  <a:lnTo>
                    <a:pt x="378" y="501"/>
                  </a:lnTo>
                  <a:lnTo>
                    <a:pt x="416" y="502"/>
                  </a:lnTo>
                  <a:lnTo>
                    <a:pt x="456" y="503"/>
                  </a:lnTo>
                  <a:lnTo>
                    <a:pt x="500" y="503"/>
                  </a:lnTo>
                  <a:lnTo>
                    <a:pt x="545" y="502"/>
                  </a:lnTo>
                  <a:lnTo>
                    <a:pt x="590" y="498"/>
                  </a:lnTo>
                  <a:lnTo>
                    <a:pt x="637" y="492"/>
                  </a:lnTo>
                  <a:lnTo>
                    <a:pt x="687" y="485"/>
                  </a:lnTo>
                  <a:lnTo>
                    <a:pt x="737" y="476"/>
                  </a:lnTo>
                  <a:lnTo>
                    <a:pt x="788" y="463"/>
                  </a:lnTo>
                  <a:lnTo>
                    <a:pt x="839" y="448"/>
                  </a:lnTo>
                  <a:lnTo>
                    <a:pt x="892" y="431"/>
                  </a:lnTo>
                  <a:lnTo>
                    <a:pt x="944" y="411"/>
                  </a:lnTo>
                  <a:lnTo>
                    <a:pt x="998" y="388"/>
                  </a:lnTo>
                  <a:lnTo>
                    <a:pt x="1050" y="360"/>
                  </a:lnTo>
                  <a:lnTo>
                    <a:pt x="1104" y="330"/>
                  </a:lnTo>
                  <a:lnTo>
                    <a:pt x="1156" y="295"/>
                  </a:lnTo>
                  <a:lnTo>
                    <a:pt x="1208" y="256"/>
                  </a:lnTo>
                  <a:lnTo>
                    <a:pt x="1260" y="212"/>
                  </a:lnTo>
                  <a:lnTo>
                    <a:pt x="1309" y="166"/>
                  </a:lnTo>
                  <a:lnTo>
                    <a:pt x="1360" y="114"/>
                  </a:lnTo>
                  <a:lnTo>
                    <a:pt x="1408" y="57"/>
                  </a:lnTo>
                  <a:lnTo>
                    <a:pt x="1411" y="53"/>
                  </a:lnTo>
                  <a:lnTo>
                    <a:pt x="1419" y="42"/>
                  </a:lnTo>
                  <a:lnTo>
                    <a:pt x="1435" y="26"/>
                  </a:lnTo>
                  <a:lnTo>
                    <a:pt x="1455" y="11"/>
                  </a:lnTo>
                  <a:lnTo>
                    <a:pt x="1482" y="2"/>
                  </a:lnTo>
                  <a:lnTo>
                    <a:pt x="1513" y="0"/>
                  </a:lnTo>
                  <a:lnTo>
                    <a:pt x="1551" y="10"/>
                  </a:lnTo>
                  <a:lnTo>
                    <a:pt x="1593" y="36"/>
                  </a:lnTo>
                  <a:lnTo>
                    <a:pt x="1592" y="39"/>
                  </a:lnTo>
                  <a:lnTo>
                    <a:pt x="1587" y="44"/>
                  </a:lnTo>
                  <a:lnTo>
                    <a:pt x="1581" y="56"/>
                  </a:lnTo>
                  <a:lnTo>
                    <a:pt x="1571" y="72"/>
                  </a:lnTo>
                  <a:lnTo>
                    <a:pt x="1560" y="89"/>
                  </a:lnTo>
                  <a:lnTo>
                    <a:pt x="1544" y="111"/>
                  </a:lnTo>
                  <a:lnTo>
                    <a:pt x="1526" y="136"/>
                  </a:lnTo>
                  <a:lnTo>
                    <a:pt x="1506" y="163"/>
                  </a:lnTo>
                  <a:lnTo>
                    <a:pt x="1482" y="192"/>
                  </a:lnTo>
                  <a:lnTo>
                    <a:pt x="1455" y="223"/>
                  </a:lnTo>
                  <a:lnTo>
                    <a:pt x="1425" y="254"/>
                  </a:lnTo>
                  <a:lnTo>
                    <a:pt x="1393" y="288"/>
                  </a:lnTo>
                  <a:lnTo>
                    <a:pt x="1357" y="322"/>
                  </a:lnTo>
                  <a:lnTo>
                    <a:pt x="1319" y="356"/>
                  </a:lnTo>
                  <a:lnTo>
                    <a:pt x="1277" y="390"/>
                  </a:lnTo>
                  <a:lnTo>
                    <a:pt x="1232" y="424"/>
                  </a:lnTo>
                  <a:lnTo>
                    <a:pt x="1185" y="457"/>
                  </a:lnTo>
                  <a:lnTo>
                    <a:pt x="1133" y="489"/>
                  </a:lnTo>
                  <a:lnTo>
                    <a:pt x="1079" y="519"/>
                  </a:lnTo>
                  <a:lnTo>
                    <a:pt x="1021" y="547"/>
                  </a:lnTo>
                  <a:lnTo>
                    <a:pt x="960" y="573"/>
                  </a:lnTo>
                  <a:lnTo>
                    <a:pt x="897" y="598"/>
                  </a:lnTo>
                  <a:lnTo>
                    <a:pt x="828" y="618"/>
                  </a:lnTo>
                  <a:lnTo>
                    <a:pt x="758" y="635"/>
                  </a:lnTo>
                  <a:lnTo>
                    <a:pt x="684" y="650"/>
                  </a:lnTo>
                  <a:lnTo>
                    <a:pt x="605" y="660"/>
                  </a:lnTo>
                  <a:lnTo>
                    <a:pt x="524" y="666"/>
                  </a:lnTo>
                  <a:lnTo>
                    <a:pt x="440" y="666"/>
                  </a:lnTo>
                  <a:lnTo>
                    <a:pt x="352" y="663"/>
                  </a:lnTo>
                  <a:lnTo>
                    <a:pt x="261" y="653"/>
                  </a:lnTo>
                  <a:lnTo>
                    <a:pt x="165" y="638"/>
                  </a:lnTo>
                  <a:lnTo>
                    <a:pt x="67" y="616"/>
                  </a:lnTo>
                  <a:lnTo>
                    <a:pt x="58" y="615"/>
                  </a:lnTo>
                  <a:lnTo>
                    <a:pt x="51" y="612"/>
                  </a:lnTo>
                  <a:lnTo>
                    <a:pt x="42" y="611"/>
                  </a:lnTo>
                  <a:lnTo>
                    <a:pt x="34" y="608"/>
                  </a:lnTo>
                  <a:lnTo>
                    <a:pt x="26" y="606"/>
                  </a:lnTo>
                  <a:lnTo>
                    <a:pt x="18" y="603"/>
                  </a:lnTo>
                  <a:lnTo>
                    <a:pt x="9" y="602"/>
                  </a:lnTo>
                  <a:lnTo>
                    <a:pt x="0" y="599"/>
                  </a:lnTo>
                  <a:lnTo>
                    <a:pt x="2" y="593"/>
                  </a:lnTo>
                  <a:lnTo>
                    <a:pt x="6" y="576"/>
                  </a:lnTo>
                  <a:lnTo>
                    <a:pt x="13" y="551"/>
                  </a:lnTo>
                  <a:lnTo>
                    <a:pt x="28" y="525"/>
                  </a:lnTo>
                  <a:lnTo>
                    <a:pt x="47" y="499"/>
                  </a:lnTo>
                  <a:lnTo>
                    <a:pt x="74" y="479"/>
                  </a:lnTo>
                  <a:lnTo>
                    <a:pt x="109" y="466"/>
                  </a:lnTo>
                  <a:lnTo>
                    <a:pt x="154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5" name="Freeform 14">
              <a:extLst>
                <a:ext uri="{FF2B5EF4-FFF2-40B4-BE49-F238E27FC236}">
                  <a16:creationId xmlns:a16="http://schemas.microsoft.com/office/drawing/2014/main" id="{23495F45-1AD7-A639-7B95-A2A999D87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3" y="6251575"/>
              <a:ext cx="138113" cy="74613"/>
            </a:xfrm>
            <a:custGeom>
              <a:avLst/>
              <a:gdLst>
                <a:gd name="T0" fmla="*/ 2147483647 w 174"/>
                <a:gd name="T1" fmla="*/ 2147483647 h 96"/>
                <a:gd name="T2" fmla="*/ 2147483647 w 174"/>
                <a:gd name="T3" fmla="*/ 2147483647 h 96"/>
                <a:gd name="T4" fmla="*/ 2147483647 w 174"/>
                <a:gd name="T5" fmla="*/ 2147483647 h 96"/>
                <a:gd name="T6" fmla="*/ 2147483647 w 174"/>
                <a:gd name="T7" fmla="*/ 2147483647 h 96"/>
                <a:gd name="T8" fmla="*/ 2147483647 w 174"/>
                <a:gd name="T9" fmla="*/ 2147483647 h 96"/>
                <a:gd name="T10" fmla="*/ 2147483647 w 174"/>
                <a:gd name="T11" fmla="*/ 2147483647 h 96"/>
                <a:gd name="T12" fmla="*/ 2147483647 w 174"/>
                <a:gd name="T13" fmla="*/ 2147483647 h 96"/>
                <a:gd name="T14" fmla="*/ 2147483647 w 174"/>
                <a:gd name="T15" fmla="*/ 2147483647 h 96"/>
                <a:gd name="T16" fmla="*/ 2147483647 w 174"/>
                <a:gd name="T17" fmla="*/ 2147483647 h 96"/>
                <a:gd name="T18" fmla="*/ 2147483647 w 174"/>
                <a:gd name="T19" fmla="*/ 2147483647 h 96"/>
                <a:gd name="T20" fmla="*/ 2147483647 w 174"/>
                <a:gd name="T21" fmla="*/ 2147483647 h 96"/>
                <a:gd name="T22" fmla="*/ 2147483647 w 174"/>
                <a:gd name="T23" fmla="*/ 2147483647 h 96"/>
                <a:gd name="T24" fmla="*/ 2147483647 w 174"/>
                <a:gd name="T25" fmla="*/ 0 h 96"/>
                <a:gd name="T26" fmla="*/ 2147483647 w 174"/>
                <a:gd name="T27" fmla="*/ 2147483647 h 96"/>
                <a:gd name="T28" fmla="*/ 2147483647 w 174"/>
                <a:gd name="T29" fmla="*/ 2147483647 h 96"/>
                <a:gd name="T30" fmla="*/ 2147483647 w 174"/>
                <a:gd name="T31" fmla="*/ 2147483647 h 96"/>
                <a:gd name="T32" fmla="*/ 0 w 174"/>
                <a:gd name="T33" fmla="*/ 2147483647 h 96"/>
                <a:gd name="T34" fmla="*/ 2147483647 w 174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96"/>
                <a:gd name="T56" fmla="*/ 174 w 174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96">
                  <a:moveTo>
                    <a:pt x="35" y="96"/>
                  </a:moveTo>
                  <a:lnTo>
                    <a:pt x="35" y="92"/>
                  </a:lnTo>
                  <a:lnTo>
                    <a:pt x="37" y="80"/>
                  </a:lnTo>
                  <a:lnTo>
                    <a:pt x="42" y="66"/>
                  </a:lnTo>
                  <a:lnTo>
                    <a:pt x="52" y="48"/>
                  </a:lnTo>
                  <a:lnTo>
                    <a:pt x="68" y="32"/>
                  </a:lnTo>
                  <a:lnTo>
                    <a:pt x="93" y="21"/>
                  </a:lnTo>
                  <a:lnTo>
                    <a:pt x="128" y="16"/>
                  </a:lnTo>
                  <a:lnTo>
                    <a:pt x="174" y="21"/>
                  </a:lnTo>
                  <a:lnTo>
                    <a:pt x="168" y="18"/>
                  </a:lnTo>
                  <a:lnTo>
                    <a:pt x="154" y="11"/>
                  </a:lnTo>
                  <a:lnTo>
                    <a:pt x="132" y="5"/>
                  </a:lnTo>
                  <a:lnTo>
                    <a:pt x="106" y="0"/>
                  </a:lnTo>
                  <a:lnTo>
                    <a:pt x="77" y="3"/>
                  </a:lnTo>
                  <a:lnTo>
                    <a:pt x="48" y="16"/>
                  </a:lnTo>
                  <a:lnTo>
                    <a:pt x="22" y="44"/>
                  </a:lnTo>
                  <a:lnTo>
                    <a:pt x="0" y="87"/>
                  </a:lnTo>
                  <a:lnTo>
                    <a:pt x="35" y="96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6" name="Freeform 15">
              <a:extLst>
                <a:ext uri="{FF2B5EF4-FFF2-40B4-BE49-F238E27FC236}">
                  <a16:creationId xmlns:a16="http://schemas.microsoft.com/office/drawing/2014/main" id="{28B0917E-F3C2-A600-CFC1-F21A93E76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5822950"/>
              <a:ext cx="139700" cy="212725"/>
            </a:xfrm>
            <a:custGeom>
              <a:avLst/>
              <a:gdLst>
                <a:gd name="T0" fmla="*/ 2147483647 w 175"/>
                <a:gd name="T1" fmla="*/ 0 h 268"/>
                <a:gd name="T2" fmla="*/ 2147483647 w 175"/>
                <a:gd name="T3" fmla="*/ 2147483647 h 268"/>
                <a:gd name="T4" fmla="*/ 2147483647 w 175"/>
                <a:gd name="T5" fmla="*/ 2147483647 h 268"/>
                <a:gd name="T6" fmla="*/ 0 w 175"/>
                <a:gd name="T7" fmla="*/ 0 h 268"/>
                <a:gd name="T8" fmla="*/ 2147483647 w 175"/>
                <a:gd name="T9" fmla="*/ 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268"/>
                <a:gd name="T17" fmla="*/ 175 w 175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268">
                  <a:moveTo>
                    <a:pt x="21" y="0"/>
                  </a:moveTo>
                  <a:lnTo>
                    <a:pt x="175" y="268"/>
                  </a:lnTo>
                  <a:lnTo>
                    <a:pt x="137" y="252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7" name="Freeform 16">
              <a:extLst>
                <a:ext uri="{FF2B5EF4-FFF2-40B4-BE49-F238E27FC236}">
                  <a16:creationId xmlns:a16="http://schemas.microsoft.com/office/drawing/2014/main" id="{FA7D5EEA-2DFB-F6B1-9425-21979973D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6056313"/>
              <a:ext cx="433388" cy="200025"/>
            </a:xfrm>
            <a:custGeom>
              <a:avLst/>
              <a:gdLst>
                <a:gd name="T0" fmla="*/ 0 w 546"/>
                <a:gd name="T1" fmla="*/ 2147483647 h 254"/>
                <a:gd name="T2" fmla="*/ 2147483647 w 546"/>
                <a:gd name="T3" fmla="*/ 2147483647 h 254"/>
                <a:gd name="T4" fmla="*/ 2147483647 w 546"/>
                <a:gd name="T5" fmla="*/ 2147483647 h 254"/>
                <a:gd name="T6" fmla="*/ 2147483647 w 546"/>
                <a:gd name="T7" fmla="*/ 2147483647 h 254"/>
                <a:gd name="T8" fmla="*/ 2147483647 w 546"/>
                <a:gd name="T9" fmla="*/ 2147483647 h 254"/>
                <a:gd name="T10" fmla="*/ 2147483647 w 546"/>
                <a:gd name="T11" fmla="*/ 2147483647 h 254"/>
                <a:gd name="T12" fmla="*/ 2147483647 w 546"/>
                <a:gd name="T13" fmla="*/ 2147483647 h 254"/>
                <a:gd name="T14" fmla="*/ 2147483647 w 546"/>
                <a:gd name="T15" fmla="*/ 2147483647 h 254"/>
                <a:gd name="T16" fmla="*/ 2147483647 w 546"/>
                <a:gd name="T17" fmla="*/ 2147483647 h 254"/>
                <a:gd name="T18" fmla="*/ 2147483647 w 546"/>
                <a:gd name="T19" fmla="*/ 2147483647 h 254"/>
                <a:gd name="T20" fmla="*/ 2147483647 w 546"/>
                <a:gd name="T21" fmla="*/ 2147483647 h 254"/>
                <a:gd name="T22" fmla="*/ 2147483647 w 546"/>
                <a:gd name="T23" fmla="*/ 2147483647 h 254"/>
                <a:gd name="T24" fmla="*/ 2147483647 w 546"/>
                <a:gd name="T25" fmla="*/ 2147483647 h 254"/>
                <a:gd name="T26" fmla="*/ 2147483647 w 546"/>
                <a:gd name="T27" fmla="*/ 2147483647 h 254"/>
                <a:gd name="T28" fmla="*/ 2147483647 w 546"/>
                <a:gd name="T29" fmla="*/ 2147483647 h 254"/>
                <a:gd name="T30" fmla="*/ 2147483647 w 546"/>
                <a:gd name="T31" fmla="*/ 2147483647 h 254"/>
                <a:gd name="T32" fmla="*/ 2147483647 w 546"/>
                <a:gd name="T33" fmla="*/ 0 h 254"/>
                <a:gd name="T34" fmla="*/ 2147483647 w 546"/>
                <a:gd name="T35" fmla="*/ 2147483647 h 254"/>
                <a:gd name="T36" fmla="*/ 2147483647 w 546"/>
                <a:gd name="T37" fmla="*/ 2147483647 h 254"/>
                <a:gd name="T38" fmla="*/ 2147483647 w 546"/>
                <a:gd name="T39" fmla="*/ 2147483647 h 254"/>
                <a:gd name="T40" fmla="*/ 2147483647 w 546"/>
                <a:gd name="T41" fmla="*/ 2147483647 h 254"/>
                <a:gd name="T42" fmla="*/ 2147483647 w 546"/>
                <a:gd name="T43" fmla="*/ 2147483647 h 254"/>
                <a:gd name="T44" fmla="*/ 2147483647 w 546"/>
                <a:gd name="T45" fmla="*/ 2147483647 h 254"/>
                <a:gd name="T46" fmla="*/ 2147483647 w 546"/>
                <a:gd name="T47" fmla="*/ 2147483647 h 254"/>
                <a:gd name="T48" fmla="*/ 2147483647 w 546"/>
                <a:gd name="T49" fmla="*/ 2147483647 h 254"/>
                <a:gd name="T50" fmla="*/ 2147483647 w 546"/>
                <a:gd name="T51" fmla="*/ 2147483647 h 254"/>
                <a:gd name="T52" fmla="*/ 2147483647 w 546"/>
                <a:gd name="T53" fmla="*/ 2147483647 h 254"/>
                <a:gd name="T54" fmla="*/ 2147483647 w 546"/>
                <a:gd name="T55" fmla="*/ 2147483647 h 254"/>
                <a:gd name="T56" fmla="*/ 2147483647 w 546"/>
                <a:gd name="T57" fmla="*/ 2147483647 h 254"/>
                <a:gd name="T58" fmla="*/ 2147483647 w 546"/>
                <a:gd name="T59" fmla="*/ 2147483647 h 254"/>
                <a:gd name="T60" fmla="*/ 2147483647 w 546"/>
                <a:gd name="T61" fmla="*/ 2147483647 h 254"/>
                <a:gd name="T62" fmla="*/ 2147483647 w 546"/>
                <a:gd name="T63" fmla="*/ 2147483647 h 254"/>
                <a:gd name="T64" fmla="*/ 2147483647 w 546"/>
                <a:gd name="T65" fmla="*/ 2147483647 h 254"/>
                <a:gd name="T66" fmla="*/ 0 w 546"/>
                <a:gd name="T67" fmla="*/ 2147483647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6"/>
                <a:gd name="T103" fmla="*/ 0 h 254"/>
                <a:gd name="T104" fmla="*/ 546 w 546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6" h="254">
                  <a:moveTo>
                    <a:pt x="0" y="254"/>
                  </a:moveTo>
                  <a:lnTo>
                    <a:pt x="3" y="254"/>
                  </a:lnTo>
                  <a:lnTo>
                    <a:pt x="12" y="254"/>
                  </a:lnTo>
                  <a:lnTo>
                    <a:pt x="25" y="252"/>
                  </a:lnTo>
                  <a:lnTo>
                    <a:pt x="45" y="251"/>
                  </a:lnTo>
                  <a:lnTo>
                    <a:pt x="68" y="246"/>
                  </a:lnTo>
                  <a:lnTo>
                    <a:pt x="96" y="242"/>
                  </a:lnTo>
                  <a:lnTo>
                    <a:pt x="127" y="235"/>
                  </a:lnTo>
                  <a:lnTo>
                    <a:pt x="164" y="225"/>
                  </a:lnTo>
                  <a:lnTo>
                    <a:pt x="203" y="212"/>
                  </a:lnTo>
                  <a:lnTo>
                    <a:pt x="245" y="194"/>
                  </a:lnTo>
                  <a:lnTo>
                    <a:pt x="290" y="174"/>
                  </a:lnTo>
                  <a:lnTo>
                    <a:pt x="337" y="149"/>
                  </a:lnTo>
                  <a:lnTo>
                    <a:pt x="387" y="120"/>
                  </a:lnTo>
                  <a:lnTo>
                    <a:pt x="439" y="86"/>
                  </a:lnTo>
                  <a:lnTo>
                    <a:pt x="491" y="45"/>
                  </a:lnTo>
                  <a:lnTo>
                    <a:pt x="546" y="0"/>
                  </a:lnTo>
                  <a:lnTo>
                    <a:pt x="513" y="2"/>
                  </a:lnTo>
                  <a:lnTo>
                    <a:pt x="510" y="5"/>
                  </a:lnTo>
                  <a:lnTo>
                    <a:pt x="501" y="10"/>
                  </a:lnTo>
                  <a:lnTo>
                    <a:pt x="488" y="22"/>
                  </a:lnTo>
                  <a:lnTo>
                    <a:pt x="471" y="36"/>
                  </a:lnTo>
                  <a:lnTo>
                    <a:pt x="447" y="54"/>
                  </a:lnTo>
                  <a:lnTo>
                    <a:pt x="421" y="73"/>
                  </a:lnTo>
                  <a:lnTo>
                    <a:pt x="391" y="93"/>
                  </a:lnTo>
                  <a:lnTo>
                    <a:pt x="358" y="115"/>
                  </a:lnTo>
                  <a:lnTo>
                    <a:pt x="320" y="136"/>
                  </a:lnTo>
                  <a:lnTo>
                    <a:pt x="281" y="158"/>
                  </a:lnTo>
                  <a:lnTo>
                    <a:pt x="239" y="180"/>
                  </a:lnTo>
                  <a:lnTo>
                    <a:pt x="194" y="200"/>
                  </a:lnTo>
                  <a:lnTo>
                    <a:pt x="148" y="217"/>
                  </a:lnTo>
                  <a:lnTo>
                    <a:pt x="100" y="233"/>
                  </a:lnTo>
                  <a:lnTo>
                    <a:pt x="51" y="245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8" name="Freeform 17">
              <a:extLst>
                <a:ext uri="{FF2B5EF4-FFF2-40B4-BE49-F238E27FC236}">
                  <a16:creationId xmlns:a16="http://schemas.microsoft.com/office/drawing/2014/main" id="{6FAC7FCC-51A6-883F-FE19-03FDA476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5897563"/>
              <a:ext cx="1150938" cy="465138"/>
            </a:xfrm>
            <a:custGeom>
              <a:avLst/>
              <a:gdLst>
                <a:gd name="T0" fmla="*/ 0 w 1449"/>
                <a:gd name="T1" fmla="*/ 2147483647 h 585"/>
                <a:gd name="T2" fmla="*/ 2147483647 w 1449"/>
                <a:gd name="T3" fmla="*/ 2147483647 h 585"/>
                <a:gd name="T4" fmla="*/ 2147483647 w 1449"/>
                <a:gd name="T5" fmla="*/ 2147483647 h 585"/>
                <a:gd name="T6" fmla="*/ 2147483647 w 1449"/>
                <a:gd name="T7" fmla="*/ 2147483647 h 585"/>
                <a:gd name="T8" fmla="*/ 2147483647 w 1449"/>
                <a:gd name="T9" fmla="*/ 2147483647 h 585"/>
                <a:gd name="T10" fmla="*/ 2147483647 w 1449"/>
                <a:gd name="T11" fmla="*/ 2147483647 h 585"/>
                <a:gd name="T12" fmla="*/ 2147483647 w 1449"/>
                <a:gd name="T13" fmla="*/ 2147483647 h 585"/>
                <a:gd name="T14" fmla="*/ 2147483647 w 1449"/>
                <a:gd name="T15" fmla="*/ 2147483647 h 585"/>
                <a:gd name="T16" fmla="*/ 2147483647 w 1449"/>
                <a:gd name="T17" fmla="*/ 2147483647 h 585"/>
                <a:gd name="T18" fmla="*/ 2147483647 w 1449"/>
                <a:gd name="T19" fmla="*/ 2147483647 h 585"/>
                <a:gd name="T20" fmla="*/ 2147483647 w 1449"/>
                <a:gd name="T21" fmla="*/ 2147483647 h 585"/>
                <a:gd name="T22" fmla="*/ 2147483647 w 1449"/>
                <a:gd name="T23" fmla="*/ 2147483647 h 585"/>
                <a:gd name="T24" fmla="*/ 2147483647 w 1449"/>
                <a:gd name="T25" fmla="*/ 2147483647 h 585"/>
                <a:gd name="T26" fmla="*/ 2147483647 w 1449"/>
                <a:gd name="T27" fmla="*/ 2147483647 h 585"/>
                <a:gd name="T28" fmla="*/ 2147483647 w 1449"/>
                <a:gd name="T29" fmla="*/ 2147483647 h 585"/>
                <a:gd name="T30" fmla="*/ 2147483647 w 1449"/>
                <a:gd name="T31" fmla="*/ 2147483647 h 585"/>
                <a:gd name="T32" fmla="*/ 2147483647 w 1449"/>
                <a:gd name="T33" fmla="*/ 2147483647 h 585"/>
                <a:gd name="T34" fmla="*/ 2147483647 w 1449"/>
                <a:gd name="T35" fmla="*/ 2147483647 h 585"/>
                <a:gd name="T36" fmla="*/ 2147483647 w 1449"/>
                <a:gd name="T37" fmla="*/ 2147483647 h 585"/>
                <a:gd name="T38" fmla="*/ 2147483647 w 1449"/>
                <a:gd name="T39" fmla="*/ 2147483647 h 585"/>
                <a:gd name="T40" fmla="*/ 2147483647 w 1449"/>
                <a:gd name="T41" fmla="*/ 2147483647 h 585"/>
                <a:gd name="T42" fmla="*/ 2147483647 w 1449"/>
                <a:gd name="T43" fmla="*/ 2147483647 h 585"/>
                <a:gd name="T44" fmla="*/ 2147483647 w 1449"/>
                <a:gd name="T45" fmla="*/ 2147483647 h 585"/>
                <a:gd name="T46" fmla="*/ 2147483647 w 1449"/>
                <a:gd name="T47" fmla="*/ 0 h 585"/>
                <a:gd name="T48" fmla="*/ 2147483647 w 1449"/>
                <a:gd name="T49" fmla="*/ 2147483647 h 585"/>
                <a:gd name="T50" fmla="*/ 2147483647 w 1449"/>
                <a:gd name="T51" fmla="*/ 2147483647 h 585"/>
                <a:gd name="T52" fmla="*/ 2147483647 w 1449"/>
                <a:gd name="T53" fmla="*/ 2147483647 h 585"/>
                <a:gd name="T54" fmla="*/ 2147483647 w 1449"/>
                <a:gd name="T55" fmla="*/ 2147483647 h 585"/>
                <a:gd name="T56" fmla="*/ 2147483647 w 1449"/>
                <a:gd name="T57" fmla="*/ 2147483647 h 585"/>
                <a:gd name="T58" fmla="*/ 2147483647 w 1449"/>
                <a:gd name="T59" fmla="*/ 2147483647 h 585"/>
                <a:gd name="T60" fmla="*/ 2147483647 w 1449"/>
                <a:gd name="T61" fmla="*/ 2147483647 h 585"/>
                <a:gd name="T62" fmla="*/ 2147483647 w 1449"/>
                <a:gd name="T63" fmla="*/ 2147483647 h 585"/>
                <a:gd name="T64" fmla="*/ 2147483647 w 1449"/>
                <a:gd name="T65" fmla="*/ 2147483647 h 585"/>
                <a:gd name="T66" fmla="*/ 2147483647 w 1449"/>
                <a:gd name="T67" fmla="*/ 2147483647 h 585"/>
                <a:gd name="T68" fmla="*/ 2147483647 w 1449"/>
                <a:gd name="T69" fmla="*/ 2147483647 h 585"/>
                <a:gd name="T70" fmla="*/ 2147483647 w 1449"/>
                <a:gd name="T71" fmla="*/ 2147483647 h 585"/>
                <a:gd name="T72" fmla="*/ 2147483647 w 1449"/>
                <a:gd name="T73" fmla="*/ 2147483647 h 585"/>
                <a:gd name="T74" fmla="*/ 2147483647 w 1449"/>
                <a:gd name="T75" fmla="*/ 2147483647 h 585"/>
                <a:gd name="T76" fmla="*/ 2147483647 w 1449"/>
                <a:gd name="T77" fmla="*/ 2147483647 h 585"/>
                <a:gd name="T78" fmla="*/ 2147483647 w 1449"/>
                <a:gd name="T79" fmla="*/ 2147483647 h 5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9"/>
                <a:gd name="T121" fmla="*/ 0 h 585"/>
                <a:gd name="T122" fmla="*/ 1449 w 1449"/>
                <a:gd name="T123" fmla="*/ 585 h 5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9" h="585">
                  <a:moveTo>
                    <a:pt x="0" y="550"/>
                  </a:moveTo>
                  <a:lnTo>
                    <a:pt x="0" y="546"/>
                  </a:lnTo>
                  <a:lnTo>
                    <a:pt x="0" y="537"/>
                  </a:lnTo>
                  <a:lnTo>
                    <a:pt x="4" y="523"/>
                  </a:lnTo>
                  <a:lnTo>
                    <a:pt x="13" y="508"/>
                  </a:lnTo>
                  <a:lnTo>
                    <a:pt x="29" y="497"/>
                  </a:lnTo>
                  <a:lnTo>
                    <a:pt x="53" y="488"/>
                  </a:lnTo>
                  <a:lnTo>
                    <a:pt x="88" y="486"/>
                  </a:lnTo>
                  <a:lnTo>
                    <a:pt x="137" y="494"/>
                  </a:lnTo>
                  <a:lnTo>
                    <a:pt x="153" y="497"/>
                  </a:lnTo>
                  <a:lnTo>
                    <a:pt x="171" y="501"/>
                  </a:lnTo>
                  <a:lnTo>
                    <a:pt x="192" y="504"/>
                  </a:lnTo>
                  <a:lnTo>
                    <a:pt x="216" y="508"/>
                  </a:lnTo>
                  <a:lnTo>
                    <a:pt x="242" y="511"/>
                  </a:lnTo>
                  <a:lnTo>
                    <a:pt x="271" y="514"/>
                  </a:lnTo>
                  <a:lnTo>
                    <a:pt x="301" y="515"/>
                  </a:lnTo>
                  <a:lnTo>
                    <a:pt x="334" y="517"/>
                  </a:lnTo>
                  <a:lnTo>
                    <a:pt x="368" y="518"/>
                  </a:lnTo>
                  <a:lnTo>
                    <a:pt x="404" y="518"/>
                  </a:lnTo>
                  <a:lnTo>
                    <a:pt x="441" y="518"/>
                  </a:lnTo>
                  <a:lnTo>
                    <a:pt x="481" y="517"/>
                  </a:lnTo>
                  <a:lnTo>
                    <a:pt x="521" y="512"/>
                  </a:lnTo>
                  <a:lnTo>
                    <a:pt x="563" y="508"/>
                  </a:lnTo>
                  <a:lnTo>
                    <a:pt x="605" y="502"/>
                  </a:lnTo>
                  <a:lnTo>
                    <a:pt x="649" y="495"/>
                  </a:lnTo>
                  <a:lnTo>
                    <a:pt x="693" y="486"/>
                  </a:lnTo>
                  <a:lnTo>
                    <a:pt x="738" y="476"/>
                  </a:lnTo>
                  <a:lnTo>
                    <a:pt x="783" y="463"/>
                  </a:lnTo>
                  <a:lnTo>
                    <a:pt x="828" y="449"/>
                  </a:lnTo>
                  <a:lnTo>
                    <a:pt x="874" y="431"/>
                  </a:lnTo>
                  <a:lnTo>
                    <a:pt x="919" y="413"/>
                  </a:lnTo>
                  <a:lnTo>
                    <a:pt x="966" y="391"/>
                  </a:lnTo>
                  <a:lnTo>
                    <a:pt x="1011" y="366"/>
                  </a:lnTo>
                  <a:lnTo>
                    <a:pt x="1055" y="339"/>
                  </a:lnTo>
                  <a:lnTo>
                    <a:pt x="1099" y="310"/>
                  </a:lnTo>
                  <a:lnTo>
                    <a:pt x="1142" y="276"/>
                  </a:lnTo>
                  <a:lnTo>
                    <a:pt x="1186" y="242"/>
                  </a:lnTo>
                  <a:lnTo>
                    <a:pt x="1228" y="203"/>
                  </a:lnTo>
                  <a:lnTo>
                    <a:pt x="1268" y="161"/>
                  </a:lnTo>
                  <a:lnTo>
                    <a:pt x="1307" y="116"/>
                  </a:lnTo>
                  <a:lnTo>
                    <a:pt x="1345" y="66"/>
                  </a:lnTo>
                  <a:lnTo>
                    <a:pt x="1348" y="64"/>
                  </a:lnTo>
                  <a:lnTo>
                    <a:pt x="1354" y="53"/>
                  </a:lnTo>
                  <a:lnTo>
                    <a:pt x="1364" y="42"/>
                  </a:lnTo>
                  <a:lnTo>
                    <a:pt x="1378" y="27"/>
                  </a:lnTo>
                  <a:lnTo>
                    <a:pt x="1393" y="16"/>
                  </a:lnTo>
                  <a:lnTo>
                    <a:pt x="1412" y="6"/>
                  </a:lnTo>
                  <a:lnTo>
                    <a:pt x="1430" y="0"/>
                  </a:lnTo>
                  <a:lnTo>
                    <a:pt x="1449" y="3"/>
                  </a:lnTo>
                  <a:lnTo>
                    <a:pt x="1448" y="4"/>
                  </a:lnTo>
                  <a:lnTo>
                    <a:pt x="1445" y="11"/>
                  </a:lnTo>
                  <a:lnTo>
                    <a:pt x="1439" y="22"/>
                  </a:lnTo>
                  <a:lnTo>
                    <a:pt x="1430" y="35"/>
                  </a:lnTo>
                  <a:lnTo>
                    <a:pt x="1419" y="51"/>
                  </a:lnTo>
                  <a:lnTo>
                    <a:pt x="1406" y="71"/>
                  </a:lnTo>
                  <a:lnTo>
                    <a:pt x="1390" y="93"/>
                  </a:lnTo>
                  <a:lnTo>
                    <a:pt x="1371" y="117"/>
                  </a:lnTo>
                  <a:lnTo>
                    <a:pt x="1349" y="143"/>
                  </a:lnTo>
                  <a:lnTo>
                    <a:pt x="1325" y="171"/>
                  </a:lnTo>
                  <a:lnTo>
                    <a:pt x="1299" y="200"/>
                  </a:lnTo>
                  <a:lnTo>
                    <a:pt x="1268" y="229"/>
                  </a:lnTo>
                  <a:lnTo>
                    <a:pt x="1235" y="259"/>
                  </a:lnTo>
                  <a:lnTo>
                    <a:pt x="1200" y="291"/>
                  </a:lnTo>
                  <a:lnTo>
                    <a:pt x="1161" y="321"/>
                  </a:lnTo>
                  <a:lnTo>
                    <a:pt x="1119" y="352"/>
                  </a:lnTo>
                  <a:lnTo>
                    <a:pt x="1074" y="382"/>
                  </a:lnTo>
                  <a:lnTo>
                    <a:pt x="1026" y="411"/>
                  </a:lnTo>
                  <a:lnTo>
                    <a:pt x="976" y="439"/>
                  </a:lnTo>
                  <a:lnTo>
                    <a:pt x="921" y="465"/>
                  </a:lnTo>
                  <a:lnTo>
                    <a:pt x="863" y="489"/>
                  </a:lnTo>
                  <a:lnTo>
                    <a:pt x="802" y="512"/>
                  </a:lnTo>
                  <a:lnTo>
                    <a:pt x="738" y="533"/>
                  </a:lnTo>
                  <a:lnTo>
                    <a:pt x="670" y="550"/>
                  </a:lnTo>
                  <a:lnTo>
                    <a:pt x="599" y="563"/>
                  </a:lnTo>
                  <a:lnTo>
                    <a:pt x="524" y="575"/>
                  </a:lnTo>
                  <a:lnTo>
                    <a:pt x="446" y="582"/>
                  </a:lnTo>
                  <a:lnTo>
                    <a:pt x="365" y="585"/>
                  </a:lnTo>
                  <a:lnTo>
                    <a:pt x="279" y="583"/>
                  </a:lnTo>
                  <a:lnTo>
                    <a:pt x="190" y="578"/>
                  </a:lnTo>
                  <a:lnTo>
                    <a:pt x="97" y="566"/>
                  </a:lnTo>
                  <a:lnTo>
                    <a:pt x="0" y="550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39" name="Freeform 18">
              <a:extLst>
                <a:ext uri="{FF2B5EF4-FFF2-40B4-BE49-F238E27FC236}">
                  <a16:creationId xmlns:a16="http://schemas.microsoft.com/office/drawing/2014/main" id="{6DD77DA3-15C1-A973-6B3D-D2673F99C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063" y="6037263"/>
              <a:ext cx="63500" cy="227013"/>
            </a:xfrm>
            <a:custGeom>
              <a:avLst/>
              <a:gdLst>
                <a:gd name="T0" fmla="*/ 2147483647 w 80"/>
                <a:gd name="T1" fmla="*/ 2147483647 h 287"/>
                <a:gd name="T2" fmla="*/ 0 w 80"/>
                <a:gd name="T3" fmla="*/ 2147483647 h 287"/>
                <a:gd name="T4" fmla="*/ 2147483647 w 80"/>
                <a:gd name="T5" fmla="*/ 2147483647 h 287"/>
                <a:gd name="T6" fmla="*/ 2147483647 w 80"/>
                <a:gd name="T7" fmla="*/ 0 h 287"/>
                <a:gd name="T8" fmla="*/ 2147483647 w 80"/>
                <a:gd name="T9" fmla="*/ 2147483647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287"/>
                <a:gd name="T17" fmla="*/ 80 w 80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287">
                  <a:moveTo>
                    <a:pt x="30" y="22"/>
                  </a:moveTo>
                  <a:lnTo>
                    <a:pt x="0" y="287"/>
                  </a:lnTo>
                  <a:lnTo>
                    <a:pt x="53" y="285"/>
                  </a:lnTo>
                  <a:lnTo>
                    <a:pt x="80" y="0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0" name="Freeform 19">
              <a:extLst>
                <a:ext uri="{FF2B5EF4-FFF2-40B4-BE49-F238E27FC236}">
                  <a16:creationId xmlns:a16="http://schemas.microsoft.com/office/drawing/2014/main" id="{FE28B0D8-39A7-91D3-E75B-707CED87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5797550"/>
              <a:ext cx="149225" cy="222250"/>
            </a:xfrm>
            <a:custGeom>
              <a:avLst/>
              <a:gdLst>
                <a:gd name="T0" fmla="*/ 0 w 188"/>
                <a:gd name="T1" fmla="*/ 2147483647 h 281"/>
                <a:gd name="T2" fmla="*/ 2147483647 w 188"/>
                <a:gd name="T3" fmla="*/ 2147483647 h 281"/>
                <a:gd name="T4" fmla="*/ 2147483647 w 188"/>
                <a:gd name="T5" fmla="*/ 2147483647 h 281"/>
                <a:gd name="T6" fmla="*/ 2147483647 w 188"/>
                <a:gd name="T7" fmla="*/ 0 h 281"/>
                <a:gd name="T8" fmla="*/ 0 w 188"/>
                <a:gd name="T9" fmla="*/ 2147483647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281"/>
                <a:gd name="T17" fmla="*/ 188 w 18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281">
                  <a:moveTo>
                    <a:pt x="0" y="22"/>
                  </a:moveTo>
                  <a:lnTo>
                    <a:pt x="150" y="281"/>
                  </a:lnTo>
                  <a:lnTo>
                    <a:pt x="188" y="239"/>
                  </a:lnTo>
                  <a:lnTo>
                    <a:pt x="5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1" name="Freeform 20">
              <a:extLst>
                <a:ext uri="{FF2B5EF4-FFF2-40B4-BE49-F238E27FC236}">
                  <a16:creationId xmlns:a16="http://schemas.microsoft.com/office/drawing/2014/main" id="{C0157EE4-6E41-AC58-F13F-F04D800BC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575" y="5494338"/>
              <a:ext cx="200025" cy="354013"/>
            </a:xfrm>
            <a:custGeom>
              <a:avLst/>
              <a:gdLst>
                <a:gd name="T0" fmla="*/ 2147483647 w 252"/>
                <a:gd name="T1" fmla="*/ 0 h 446"/>
                <a:gd name="T2" fmla="*/ 0 w 252"/>
                <a:gd name="T3" fmla="*/ 2147483647 h 446"/>
                <a:gd name="T4" fmla="*/ 2147483647 w 252"/>
                <a:gd name="T5" fmla="*/ 2147483647 h 446"/>
                <a:gd name="T6" fmla="*/ 2147483647 w 252"/>
                <a:gd name="T7" fmla="*/ 2147483647 h 446"/>
                <a:gd name="T8" fmla="*/ 2147483647 w 252"/>
                <a:gd name="T9" fmla="*/ 0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446"/>
                <a:gd name="T17" fmla="*/ 252 w 252"/>
                <a:gd name="T18" fmla="*/ 446 h 4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446">
                  <a:moveTo>
                    <a:pt x="93" y="0"/>
                  </a:moveTo>
                  <a:lnTo>
                    <a:pt x="0" y="415"/>
                  </a:lnTo>
                  <a:lnTo>
                    <a:pt x="167" y="446"/>
                  </a:lnTo>
                  <a:lnTo>
                    <a:pt x="252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2" name="Freeform 21">
              <a:extLst>
                <a:ext uri="{FF2B5EF4-FFF2-40B4-BE49-F238E27FC236}">
                  <a16:creationId xmlns:a16="http://schemas.microsoft.com/office/drawing/2014/main" id="{66AB02EA-8CFB-6219-3B3A-A270383EB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63" y="5376863"/>
              <a:ext cx="234950" cy="358775"/>
            </a:xfrm>
            <a:custGeom>
              <a:avLst/>
              <a:gdLst>
                <a:gd name="T0" fmla="*/ 2147483647 w 296"/>
                <a:gd name="T1" fmla="*/ 0 h 454"/>
                <a:gd name="T2" fmla="*/ 2147483647 w 296"/>
                <a:gd name="T3" fmla="*/ 2147483647 h 454"/>
                <a:gd name="T4" fmla="*/ 2147483647 w 296"/>
                <a:gd name="T5" fmla="*/ 2147483647 h 454"/>
                <a:gd name="T6" fmla="*/ 0 w 296"/>
                <a:gd name="T7" fmla="*/ 2147483647 h 454"/>
                <a:gd name="T8" fmla="*/ 2147483647 w 296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454"/>
                <a:gd name="T17" fmla="*/ 296 w 296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454">
                  <a:moveTo>
                    <a:pt x="147" y="0"/>
                  </a:moveTo>
                  <a:lnTo>
                    <a:pt x="296" y="400"/>
                  </a:lnTo>
                  <a:lnTo>
                    <a:pt x="135" y="454"/>
                  </a:lnTo>
                  <a:lnTo>
                    <a:pt x="0" y="69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3" name="Freeform 22">
              <a:extLst>
                <a:ext uri="{FF2B5EF4-FFF2-40B4-BE49-F238E27FC236}">
                  <a16:creationId xmlns:a16="http://schemas.microsoft.com/office/drawing/2014/main" id="{70D1EE9D-595F-227F-996E-86B7146C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9775" y="5565775"/>
              <a:ext cx="1311275" cy="428625"/>
            </a:xfrm>
            <a:custGeom>
              <a:avLst/>
              <a:gdLst>
                <a:gd name="T0" fmla="*/ 2147483647 w 1654"/>
                <a:gd name="T1" fmla="*/ 2147483647 h 539"/>
                <a:gd name="T2" fmla="*/ 2147483647 w 1654"/>
                <a:gd name="T3" fmla="*/ 2147483647 h 539"/>
                <a:gd name="T4" fmla="*/ 2147483647 w 1654"/>
                <a:gd name="T5" fmla="*/ 2147483647 h 539"/>
                <a:gd name="T6" fmla="*/ 2147483647 w 1654"/>
                <a:gd name="T7" fmla="*/ 2147483647 h 539"/>
                <a:gd name="T8" fmla="*/ 2147483647 w 1654"/>
                <a:gd name="T9" fmla="*/ 2147483647 h 539"/>
                <a:gd name="T10" fmla="*/ 2147483647 w 1654"/>
                <a:gd name="T11" fmla="*/ 2147483647 h 539"/>
                <a:gd name="T12" fmla="*/ 2147483647 w 1654"/>
                <a:gd name="T13" fmla="*/ 2147483647 h 539"/>
                <a:gd name="T14" fmla="*/ 2147483647 w 1654"/>
                <a:gd name="T15" fmla="*/ 2147483647 h 539"/>
                <a:gd name="T16" fmla="*/ 2147483647 w 1654"/>
                <a:gd name="T17" fmla="*/ 2147483647 h 539"/>
                <a:gd name="T18" fmla="*/ 2147483647 w 1654"/>
                <a:gd name="T19" fmla="*/ 2147483647 h 539"/>
                <a:gd name="T20" fmla="*/ 2147483647 w 1654"/>
                <a:gd name="T21" fmla="*/ 2147483647 h 539"/>
                <a:gd name="T22" fmla="*/ 2147483647 w 1654"/>
                <a:gd name="T23" fmla="*/ 2147483647 h 539"/>
                <a:gd name="T24" fmla="*/ 2147483647 w 1654"/>
                <a:gd name="T25" fmla="*/ 2147483647 h 539"/>
                <a:gd name="T26" fmla="*/ 2147483647 w 1654"/>
                <a:gd name="T27" fmla="*/ 2147483647 h 539"/>
                <a:gd name="T28" fmla="*/ 2147483647 w 1654"/>
                <a:gd name="T29" fmla="*/ 2147483647 h 539"/>
                <a:gd name="T30" fmla="*/ 2147483647 w 1654"/>
                <a:gd name="T31" fmla="*/ 2147483647 h 539"/>
                <a:gd name="T32" fmla="*/ 2147483647 w 1654"/>
                <a:gd name="T33" fmla="*/ 2147483647 h 539"/>
                <a:gd name="T34" fmla="*/ 2147483647 w 1654"/>
                <a:gd name="T35" fmla="*/ 2147483647 h 539"/>
                <a:gd name="T36" fmla="*/ 2147483647 w 1654"/>
                <a:gd name="T37" fmla="*/ 0 h 539"/>
                <a:gd name="T38" fmla="*/ 2147483647 w 1654"/>
                <a:gd name="T39" fmla="*/ 2147483647 h 539"/>
                <a:gd name="T40" fmla="*/ 2147483647 w 1654"/>
                <a:gd name="T41" fmla="*/ 2147483647 h 539"/>
                <a:gd name="T42" fmla="*/ 2147483647 w 1654"/>
                <a:gd name="T43" fmla="*/ 2147483647 h 539"/>
                <a:gd name="T44" fmla="*/ 2147483647 w 1654"/>
                <a:gd name="T45" fmla="*/ 2147483647 h 539"/>
                <a:gd name="T46" fmla="*/ 2147483647 w 1654"/>
                <a:gd name="T47" fmla="*/ 2147483647 h 539"/>
                <a:gd name="T48" fmla="*/ 2147483647 w 1654"/>
                <a:gd name="T49" fmla="*/ 2147483647 h 539"/>
                <a:gd name="T50" fmla="*/ 2147483647 w 1654"/>
                <a:gd name="T51" fmla="*/ 2147483647 h 539"/>
                <a:gd name="T52" fmla="*/ 2147483647 w 1654"/>
                <a:gd name="T53" fmla="*/ 2147483647 h 539"/>
                <a:gd name="T54" fmla="*/ 2147483647 w 1654"/>
                <a:gd name="T55" fmla="*/ 2147483647 h 539"/>
                <a:gd name="T56" fmla="*/ 2147483647 w 1654"/>
                <a:gd name="T57" fmla="*/ 2147483647 h 539"/>
                <a:gd name="T58" fmla="*/ 2147483647 w 1654"/>
                <a:gd name="T59" fmla="*/ 2147483647 h 539"/>
                <a:gd name="T60" fmla="*/ 2147483647 w 1654"/>
                <a:gd name="T61" fmla="*/ 2147483647 h 539"/>
                <a:gd name="T62" fmla="*/ 2147483647 w 1654"/>
                <a:gd name="T63" fmla="*/ 2147483647 h 539"/>
                <a:gd name="T64" fmla="*/ 2147483647 w 1654"/>
                <a:gd name="T65" fmla="*/ 2147483647 h 539"/>
                <a:gd name="T66" fmla="*/ 2147483647 w 1654"/>
                <a:gd name="T67" fmla="*/ 2147483647 h 539"/>
                <a:gd name="T68" fmla="*/ 2147483647 w 1654"/>
                <a:gd name="T69" fmla="*/ 2147483647 h 539"/>
                <a:gd name="T70" fmla="*/ 2147483647 w 1654"/>
                <a:gd name="T71" fmla="*/ 2147483647 h 539"/>
                <a:gd name="T72" fmla="*/ 2147483647 w 1654"/>
                <a:gd name="T73" fmla="*/ 2147483647 h 539"/>
                <a:gd name="T74" fmla="*/ 2147483647 w 1654"/>
                <a:gd name="T75" fmla="*/ 2147483647 h 539"/>
                <a:gd name="T76" fmla="*/ 2147483647 w 1654"/>
                <a:gd name="T77" fmla="*/ 2147483647 h 539"/>
                <a:gd name="T78" fmla="*/ 2147483647 w 1654"/>
                <a:gd name="T79" fmla="*/ 2147483647 h 5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54"/>
                <a:gd name="T121" fmla="*/ 0 h 539"/>
                <a:gd name="T122" fmla="*/ 1654 w 1654"/>
                <a:gd name="T123" fmla="*/ 539 h 5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54" h="539">
                  <a:moveTo>
                    <a:pt x="171" y="286"/>
                  </a:moveTo>
                  <a:lnTo>
                    <a:pt x="172" y="287"/>
                  </a:lnTo>
                  <a:lnTo>
                    <a:pt x="180" y="289"/>
                  </a:lnTo>
                  <a:lnTo>
                    <a:pt x="188" y="293"/>
                  </a:lnTo>
                  <a:lnTo>
                    <a:pt x="203" y="299"/>
                  </a:lnTo>
                  <a:lnTo>
                    <a:pt x="220" y="304"/>
                  </a:lnTo>
                  <a:lnTo>
                    <a:pt x="240" y="312"/>
                  </a:lnTo>
                  <a:lnTo>
                    <a:pt x="264" y="319"/>
                  </a:lnTo>
                  <a:lnTo>
                    <a:pt x="291" y="326"/>
                  </a:lnTo>
                  <a:lnTo>
                    <a:pt x="321" y="335"/>
                  </a:lnTo>
                  <a:lnTo>
                    <a:pt x="353" y="342"/>
                  </a:lnTo>
                  <a:lnTo>
                    <a:pt x="390" y="349"/>
                  </a:lnTo>
                  <a:lnTo>
                    <a:pt x="427" y="357"/>
                  </a:lnTo>
                  <a:lnTo>
                    <a:pt x="466" y="362"/>
                  </a:lnTo>
                  <a:lnTo>
                    <a:pt x="510" y="368"/>
                  </a:lnTo>
                  <a:lnTo>
                    <a:pt x="553" y="373"/>
                  </a:lnTo>
                  <a:lnTo>
                    <a:pt x="599" y="374"/>
                  </a:lnTo>
                  <a:lnTo>
                    <a:pt x="647" y="375"/>
                  </a:lnTo>
                  <a:lnTo>
                    <a:pt x="697" y="375"/>
                  </a:lnTo>
                  <a:lnTo>
                    <a:pt x="747" y="373"/>
                  </a:lnTo>
                  <a:lnTo>
                    <a:pt x="799" y="367"/>
                  </a:lnTo>
                  <a:lnTo>
                    <a:pt x="853" y="359"/>
                  </a:lnTo>
                  <a:lnTo>
                    <a:pt x="906" y="348"/>
                  </a:lnTo>
                  <a:lnTo>
                    <a:pt x="961" y="335"/>
                  </a:lnTo>
                  <a:lnTo>
                    <a:pt x="1018" y="319"/>
                  </a:lnTo>
                  <a:lnTo>
                    <a:pt x="1073" y="299"/>
                  </a:lnTo>
                  <a:lnTo>
                    <a:pt x="1129" y="276"/>
                  </a:lnTo>
                  <a:lnTo>
                    <a:pt x="1186" y="248"/>
                  </a:lnTo>
                  <a:lnTo>
                    <a:pt x="1244" y="216"/>
                  </a:lnTo>
                  <a:lnTo>
                    <a:pt x="1300" y="181"/>
                  </a:lnTo>
                  <a:lnTo>
                    <a:pt x="1355" y="141"/>
                  </a:lnTo>
                  <a:lnTo>
                    <a:pt x="1412" y="96"/>
                  </a:lnTo>
                  <a:lnTo>
                    <a:pt x="1467" y="47"/>
                  </a:lnTo>
                  <a:lnTo>
                    <a:pt x="1470" y="42"/>
                  </a:lnTo>
                  <a:lnTo>
                    <a:pt x="1481" y="32"/>
                  </a:lnTo>
                  <a:lnTo>
                    <a:pt x="1497" y="19"/>
                  </a:lnTo>
                  <a:lnTo>
                    <a:pt x="1519" y="8"/>
                  </a:lnTo>
                  <a:lnTo>
                    <a:pt x="1546" y="0"/>
                  </a:lnTo>
                  <a:lnTo>
                    <a:pt x="1578" y="3"/>
                  </a:lnTo>
                  <a:lnTo>
                    <a:pt x="1615" y="18"/>
                  </a:lnTo>
                  <a:lnTo>
                    <a:pt x="1654" y="48"/>
                  </a:lnTo>
                  <a:lnTo>
                    <a:pt x="1652" y="51"/>
                  </a:lnTo>
                  <a:lnTo>
                    <a:pt x="1646" y="57"/>
                  </a:lnTo>
                  <a:lnTo>
                    <a:pt x="1638" y="68"/>
                  </a:lnTo>
                  <a:lnTo>
                    <a:pt x="1626" y="81"/>
                  </a:lnTo>
                  <a:lnTo>
                    <a:pt x="1612" y="99"/>
                  </a:lnTo>
                  <a:lnTo>
                    <a:pt x="1593" y="119"/>
                  </a:lnTo>
                  <a:lnTo>
                    <a:pt x="1571" y="142"/>
                  </a:lnTo>
                  <a:lnTo>
                    <a:pt x="1545" y="167"/>
                  </a:lnTo>
                  <a:lnTo>
                    <a:pt x="1518" y="194"/>
                  </a:lnTo>
                  <a:lnTo>
                    <a:pt x="1486" y="222"/>
                  </a:lnTo>
                  <a:lnTo>
                    <a:pt x="1451" y="251"/>
                  </a:lnTo>
                  <a:lnTo>
                    <a:pt x="1413" y="280"/>
                  </a:lnTo>
                  <a:lnTo>
                    <a:pt x="1371" y="309"/>
                  </a:lnTo>
                  <a:lnTo>
                    <a:pt x="1326" y="338"/>
                  </a:lnTo>
                  <a:lnTo>
                    <a:pt x="1279" y="367"/>
                  </a:lnTo>
                  <a:lnTo>
                    <a:pt x="1228" y="394"/>
                  </a:lnTo>
                  <a:lnTo>
                    <a:pt x="1174" y="422"/>
                  </a:lnTo>
                  <a:lnTo>
                    <a:pt x="1116" y="446"/>
                  </a:lnTo>
                  <a:lnTo>
                    <a:pt x="1057" y="468"/>
                  </a:lnTo>
                  <a:lnTo>
                    <a:pt x="993" y="488"/>
                  </a:lnTo>
                  <a:lnTo>
                    <a:pt x="927" y="506"/>
                  </a:lnTo>
                  <a:lnTo>
                    <a:pt x="857" y="520"/>
                  </a:lnTo>
                  <a:lnTo>
                    <a:pt x="785" y="530"/>
                  </a:lnTo>
                  <a:lnTo>
                    <a:pt x="710" y="536"/>
                  </a:lnTo>
                  <a:lnTo>
                    <a:pt x="631" y="539"/>
                  </a:lnTo>
                  <a:lnTo>
                    <a:pt x="550" y="536"/>
                  </a:lnTo>
                  <a:lnTo>
                    <a:pt x="466" y="529"/>
                  </a:lnTo>
                  <a:lnTo>
                    <a:pt x="378" y="514"/>
                  </a:lnTo>
                  <a:lnTo>
                    <a:pt x="288" y="496"/>
                  </a:lnTo>
                  <a:lnTo>
                    <a:pt x="196" y="470"/>
                  </a:lnTo>
                  <a:lnTo>
                    <a:pt x="99" y="438"/>
                  </a:lnTo>
                  <a:lnTo>
                    <a:pt x="0" y="399"/>
                  </a:lnTo>
                  <a:lnTo>
                    <a:pt x="1" y="393"/>
                  </a:lnTo>
                  <a:lnTo>
                    <a:pt x="9" y="375"/>
                  </a:lnTo>
                  <a:lnTo>
                    <a:pt x="19" y="354"/>
                  </a:lnTo>
                  <a:lnTo>
                    <a:pt x="36" y="329"/>
                  </a:lnTo>
                  <a:lnTo>
                    <a:pt x="59" y="306"/>
                  </a:lnTo>
                  <a:lnTo>
                    <a:pt x="88" y="289"/>
                  </a:lnTo>
                  <a:lnTo>
                    <a:pt x="126" y="280"/>
                  </a:lnTo>
                  <a:lnTo>
                    <a:pt x="171" y="2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4" name="Freeform 23">
              <a:extLst>
                <a:ext uri="{FF2B5EF4-FFF2-40B4-BE49-F238E27FC236}">
                  <a16:creationId xmlns:a16="http://schemas.microsoft.com/office/drawing/2014/main" id="{D1ABB511-3157-04D7-2143-132122627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388" y="5597525"/>
              <a:ext cx="73025" cy="233363"/>
            </a:xfrm>
            <a:custGeom>
              <a:avLst/>
              <a:gdLst>
                <a:gd name="T0" fmla="*/ 2147483647 w 91"/>
                <a:gd name="T1" fmla="*/ 2147483647 h 296"/>
                <a:gd name="T2" fmla="*/ 2147483647 w 91"/>
                <a:gd name="T3" fmla="*/ 2147483647 h 296"/>
                <a:gd name="T4" fmla="*/ 0 w 91"/>
                <a:gd name="T5" fmla="*/ 2147483647 h 296"/>
                <a:gd name="T6" fmla="*/ 2147483647 w 91"/>
                <a:gd name="T7" fmla="*/ 0 h 296"/>
                <a:gd name="T8" fmla="*/ 2147483647 w 91"/>
                <a:gd name="T9" fmla="*/ 2147483647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296"/>
                <a:gd name="T17" fmla="*/ 91 w 9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296">
                  <a:moveTo>
                    <a:pt x="91" y="22"/>
                  </a:moveTo>
                  <a:lnTo>
                    <a:pt x="30" y="296"/>
                  </a:lnTo>
                  <a:lnTo>
                    <a:pt x="0" y="281"/>
                  </a:lnTo>
                  <a:lnTo>
                    <a:pt x="59" y="0"/>
                  </a:lnTo>
                  <a:lnTo>
                    <a:pt x="91" y="22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5" name="Freeform 24">
              <a:extLst>
                <a:ext uri="{FF2B5EF4-FFF2-40B4-BE49-F238E27FC236}">
                  <a16:creationId xmlns:a16="http://schemas.microsoft.com/office/drawing/2014/main" id="{01112903-DD20-3313-A1A9-F25638562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525" y="5810250"/>
              <a:ext cx="144463" cy="69850"/>
            </a:xfrm>
            <a:custGeom>
              <a:avLst/>
              <a:gdLst>
                <a:gd name="T0" fmla="*/ 2147483647 w 182"/>
                <a:gd name="T1" fmla="*/ 2147483647 h 87"/>
                <a:gd name="T2" fmla="*/ 2147483647 w 182"/>
                <a:gd name="T3" fmla="*/ 2147483647 h 87"/>
                <a:gd name="T4" fmla="*/ 2147483647 w 182"/>
                <a:gd name="T5" fmla="*/ 2147483647 h 87"/>
                <a:gd name="T6" fmla="*/ 2147483647 w 182"/>
                <a:gd name="T7" fmla="*/ 2147483647 h 87"/>
                <a:gd name="T8" fmla="*/ 2147483647 w 182"/>
                <a:gd name="T9" fmla="*/ 2147483647 h 87"/>
                <a:gd name="T10" fmla="*/ 2147483647 w 182"/>
                <a:gd name="T11" fmla="*/ 2147483647 h 87"/>
                <a:gd name="T12" fmla="*/ 2147483647 w 182"/>
                <a:gd name="T13" fmla="*/ 2147483647 h 87"/>
                <a:gd name="T14" fmla="*/ 2147483647 w 182"/>
                <a:gd name="T15" fmla="*/ 2147483647 h 87"/>
                <a:gd name="T16" fmla="*/ 2147483647 w 182"/>
                <a:gd name="T17" fmla="*/ 2147483647 h 87"/>
                <a:gd name="T18" fmla="*/ 2147483647 w 182"/>
                <a:gd name="T19" fmla="*/ 2147483647 h 87"/>
                <a:gd name="T20" fmla="*/ 2147483647 w 182"/>
                <a:gd name="T21" fmla="*/ 2147483647 h 87"/>
                <a:gd name="T22" fmla="*/ 2147483647 w 182"/>
                <a:gd name="T23" fmla="*/ 2147483647 h 87"/>
                <a:gd name="T24" fmla="*/ 2147483647 w 182"/>
                <a:gd name="T25" fmla="*/ 2147483647 h 87"/>
                <a:gd name="T26" fmla="*/ 2147483647 w 182"/>
                <a:gd name="T27" fmla="*/ 0 h 87"/>
                <a:gd name="T28" fmla="*/ 2147483647 w 182"/>
                <a:gd name="T29" fmla="*/ 2147483647 h 87"/>
                <a:gd name="T30" fmla="*/ 2147483647 w 182"/>
                <a:gd name="T31" fmla="*/ 2147483647 h 87"/>
                <a:gd name="T32" fmla="*/ 0 w 182"/>
                <a:gd name="T33" fmla="*/ 2147483647 h 87"/>
                <a:gd name="T34" fmla="*/ 2147483647 w 182"/>
                <a:gd name="T35" fmla="*/ 2147483647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87"/>
                <a:gd name="T56" fmla="*/ 182 w 182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87">
                  <a:moveTo>
                    <a:pt x="36" y="87"/>
                  </a:moveTo>
                  <a:lnTo>
                    <a:pt x="37" y="82"/>
                  </a:lnTo>
                  <a:lnTo>
                    <a:pt x="40" y="71"/>
                  </a:lnTo>
                  <a:lnTo>
                    <a:pt x="46" y="56"/>
                  </a:lnTo>
                  <a:lnTo>
                    <a:pt x="59" y="40"/>
                  </a:lnTo>
                  <a:lnTo>
                    <a:pt x="76" y="27"/>
                  </a:lnTo>
                  <a:lnTo>
                    <a:pt x="102" y="20"/>
                  </a:lnTo>
                  <a:lnTo>
                    <a:pt x="137" y="19"/>
                  </a:lnTo>
                  <a:lnTo>
                    <a:pt x="182" y="30"/>
                  </a:lnTo>
                  <a:lnTo>
                    <a:pt x="178" y="26"/>
                  </a:lnTo>
                  <a:lnTo>
                    <a:pt x="163" y="19"/>
                  </a:lnTo>
                  <a:lnTo>
                    <a:pt x="143" y="8"/>
                  </a:lnTo>
                  <a:lnTo>
                    <a:pt x="117" y="1"/>
                  </a:lnTo>
                  <a:lnTo>
                    <a:pt x="88" y="0"/>
                  </a:lnTo>
                  <a:lnTo>
                    <a:pt x="58" y="10"/>
                  </a:lnTo>
                  <a:lnTo>
                    <a:pt x="27" y="32"/>
                  </a:lnTo>
                  <a:lnTo>
                    <a:pt x="0" y="72"/>
                  </a:lnTo>
                  <a:lnTo>
                    <a:pt x="36" y="87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6" name="Freeform 25">
              <a:extLst>
                <a:ext uri="{FF2B5EF4-FFF2-40B4-BE49-F238E27FC236}">
                  <a16:creationId xmlns:a16="http://schemas.microsoft.com/office/drawing/2014/main" id="{FFDFE0D4-8611-4DDC-DA0F-CABE95ED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5494338"/>
              <a:ext cx="111125" cy="228600"/>
            </a:xfrm>
            <a:custGeom>
              <a:avLst/>
              <a:gdLst>
                <a:gd name="T0" fmla="*/ 2147483647 w 139"/>
                <a:gd name="T1" fmla="*/ 2147483647 h 288"/>
                <a:gd name="T2" fmla="*/ 2147483647 w 139"/>
                <a:gd name="T3" fmla="*/ 2147483647 h 288"/>
                <a:gd name="T4" fmla="*/ 2147483647 w 139"/>
                <a:gd name="T5" fmla="*/ 2147483647 h 288"/>
                <a:gd name="T6" fmla="*/ 0 w 139"/>
                <a:gd name="T7" fmla="*/ 0 h 288"/>
                <a:gd name="T8" fmla="*/ 2147483647 w 139"/>
                <a:gd name="T9" fmla="*/ 2147483647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288"/>
                <a:gd name="T17" fmla="*/ 139 w 139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288">
                  <a:moveTo>
                    <a:pt x="22" y="2"/>
                  </a:moveTo>
                  <a:lnTo>
                    <a:pt x="139" y="288"/>
                  </a:lnTo>
                  <a:lnTo>
                    <a:pt x="103" y="267"/>
                  </a:lnTo>
                  <a:lnTo>
                    <a:pt x="0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7" name="Freeform 26">
              <a:extLst>
                <a:ext uri="{FF2B5EF4-FFF2-40B4-BE49-F238E27FC236}">
                  <a16:creationId xmlns:a16="http://schemas.microsoft.com/office/drawing/2014/main" id="{3B766D34-23E2-AB6C-3C5D-0CBE2E7A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5735638"/>
              <a:ext cx="454025" cy="147638"/>
            </a:xfrm>
            <a:custGeom>
              <a:avLst/>
              <a:gdLst>
                <a:gd name="T0" fmla="*/ 0 w 573"/>
                <a:gd name="T1" fmla="*/ 2147483647 h 185"/>
                <a:gd name="T2" fmla="*/ 2147483647 w 573"/>
                <a:gd name="T3" fmla="*/ 2147483647 h 185"/>
                <a:gd name="T4" fmla="*/ 2147483647 w 573"/>
                <a:gd name="T5" fmla="*/ 2147483647 h 185"/>
                <a:gd name="T6" fmla="*/ 2147483647 w 573"/>
                <a:gd name="T7" fmla="*/ 2147483647 h 185"/>
                <a:gd name="T8" fmla="*/ 2147483647 w 573"/>
                <a:gd name="T9" fmla="*/ 2147483647 h 185"/>
                <a:gd name="T10" fmla="*/ 2147483647 w 573"/>
                <a:gd name="T11" fmla="*/ 2147483647 h 185"/>
                <a:gd name="T12" fmla="*/ 2147483647 w 573"/>
                <a:gd name="T13" fmla="*/ 2147483647 h 185"/>
                <a:gd name="T14" fmla="*/ 2147483647 w 573"/>
                <a:gd name="T15" fmla="*/ 2147483647 h 185"/>
                <a:gd name="T16" fmla="*/ 2147483647 w 573"/>
                <a:gd name="T17" fmla="*/ 2147483647 h 185"/>
                <a:gd name="T18" fmla="*/ 2147483647 w 573"/>
                <a:gd name="T19" fmla="*/ 2147483647 h 185"/>
                <a:gd name="T20" fmla="*/ 2147483647 w 573"/>
                <a:gd name="T21" fmla="*/ 2147483647 h 185"/>
                <a:gd name="T22" fmla="*/ 2147483647 w 573"/>
                <a:gd name="T23" fmla="*/ 2147483647 h 185"/>
                <a:gd name="T24" fmla="*/ 2147483647 w 573"/>
                <a:gd name="T25" fmla="*/ 2147483647 h 185"/>
                <a:gd name="T26" fmla="*/ 2147483647 w 573"/>
                <a:gd name="T27" fmla="*/ 2147483647 h 185"/>
                <a:gd name="T28" fmla="*/ 2147483647 w 573"/>
                <a:gd name="T29" fmla="*/ 2147483647 h 185"/>
                <a:gd name="T30" fmla="*/ 2147483647 w 573"/>
                <a:gd name="T31" fmla="*/ 2147483647 h 185"/>
                <a:gd name="T32" fmla="*/ 2147483647 w 573"/>
                <a:gd name="T33" fmla="*/ 2147483647 h 185"/>
                <a:gd name="T34" fmla="*/ 2147483647 w 573"/>
                <a:gd name="T35" fmla="*/ 0 h 185"/>
                <a:gd name="T36" fmla="*/ 2147483647 w 573"/>
                <a:gd name="T37" fmla="*/ 2147483647 h 185"/>
                <a:gd name="T38" fmla="*/ 2147483647 w 573"/>
                <a:gd name="T39" fmla="*/ 2147483647 h 185"/>
                <a:gd name="T40" fmla="*/ 2147483647 w 573"/>
                <a:gd name="T41" fmla="*/ 2147483647 h 185"/>
                <a:gd name="T42" fmla="*/ 2147483647 w 573"/>
                <a:gd name="T43" fmla="*/ 2147483647 h 185"/>
                <a:gd name="T44" fmla="*/ 2147483647 w 573"/>
                <a:gd name="T45" fmla="*/ 2147483647 h 185"/>
                <a:gd name="T46" fmla="*/ 2147483647 w 573"/>
                <a:gd name="T47" fmla="*/ 2147483647 h 185"/>
                <a:gd name="T48" fmla="*/ 2147483647 w 573"/>
                <a:gd name="T49" fmla="*/ 2147483647 h 185"/>
                <a:gd name="T50" fmla="*/ 2147483647 w 573"/>
                <a:gd name="T51" fmla="*/ 2147483647 h 185"/>
                <a:gd name="T52" fmla="*/ 2147483647 w 573"/>
                <a:gd name="T53" fmla="*/ 2147483647 h 185"/>
                <a:gd name="T54" fmla="*/ 2147483647 w 573"/>
                <a:gd name="T55" fmla="*/ 2147483647 h 185"/>
                <a:gd name="T56" fmla="*/ 2147483647 w 573"/>
                <a:gd name="T57" fmla="*/ 2147483647 h 185"/>
                <a:gd name="T58" fmla="*/ 2147483647 w 573"/>
                <a:gd name="T59" fmla="*/ 2147483647 h 185"/>
                <a:gd name="T60" fmla="*/ 2147483647 w 573"/>
                <a:gd name="T61" fmla="*/ 2147483647 h 185"/>
                <a:gd name="T62" fmla="*/ 2147483647 w 573"/>
                <a:gd name="T63" fmla="*/ 2147483647 h 185"/>
                <a:gd name="T64" fmla="*/ 2147483647 w 573"/>
                <a:gd name="T65" fmla="*/ 2147483647 h 185"/>
                <a:gd name="T66" fmla="*/ 0 w 573"/>
                <a:gd name="T67" fmla="*/ 2147483647 h 1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3"/>
                <a:gd name="T103" fmla="*/ 0 h 185"/>
                <a:gd name="T104" fmla="*/ 573 w 573"/>
                <a:gd name="T105" fmla="*/ 185 h 18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3" h="185">
                  <a:moveTo>
                    <a:pt x="0" y="182"/>
                  </a:moveTo>
                  <a:lnTo>
                    <a:pt x="3" y="182"/>
                  </a:lnTo>
                  <a:lnTo>
                    <a:pt x="12" y="184"/>
                  </a:lnTo>
                  <a:lnTo>
                    <a:pt x="25" y="184"/>
                  </a:lnTo>
                  <a:lnTo>
                    <a:pt x="45" y="185"/>
                  </a:lnTo>
                  <a:lnTo>
                    <a:pt x="68" y="185"/>
                  </a:lnTo>
                  <a:lnTo>
                    <a:pt x="96" y="184"/>
                  </a:lnTo>
                  <a:lnTo>
                    <a:pt x="129" y="179"/>
                  </a:lnTo>
                  <a:lnTo>
                    <a:pt x="165" y="175"/>
                  </a:lnTo>
                  <a:lnTo>
                    <a:pt x="206" y="166"/>
                  </a:lnTo>
                  <a:lnTo>
                    <a:pt x="251" y="156"/>
                  </a:lnTo>
                  <a:lnTo>
                    <a:pt x="297" y="142"/>
                  </a:lnTo>
                  <a:lnTo>
                    <a:pt x="348" y="123"/>
                  </a:lnTo>
                  <a:lnTo>
                    <a:pt x="401" y="101"/>
                  </a:lnTo>
                  <a:lnTo>
                    <a:pt x="456" y="74"/>
                  </a:lnTo>
                  <a:lnTo>
                    <a:pt x="514" y="40"/>
                  </a:lnTo>
                  <a:lnTo>
                    <a:pt x="573" y="3"/>
                  </a:lnTo>
                  <a:lnTo>
                    <a:pt x="540" y="0"/>
                  </a:lnTo>
                  <a:lnTo>
                    <a:pt x="537" y="1"/>
                  </a:lnTo>
                  <a:lnTo>
                    <a:pt x="529" y="7"/>
                  </a:lnTo>
                  <a:lnTo>
                    <a:pt x="514" y="17"/>
                  </a:lnTo>
                  <a:lnTo>
                    <a:pt x="494" y="29"/>
                  </a:lnTo>
                  <a:lnTo>
                    <a:pt x="469" y="42"/>
                  </a:lnTo>
                  <a:lnTo>
                    <a:pt x="442" y="58"/>
                  </a:lnTo>
                  <a:lnTo>
                    <a:pt x="408" y="75"/>
                  </a:lnTo>
                  <a:lnTo>
                    <a:pt x="372" y="91"/>
                  </a:lnTo>
                  <a:lnTo>
                    <a:pt x="333" y="108"/>
                  </a:lnTo>
                  <a:lnTo>
                    <a:pt x="291" y="126"/>
                  </a:lnTo>
                  <a:lnTo>
                    <a:pt x="246" y="140"/>
                  </a:lnTo>
                  <a:lnTo>
                    <a:pt x="200" y="155"/>
                  </a:lnTo>
                  <a:lnTo>
                    <a:pt x="151" y="166"/>
                  </a:lnTo>
                  <a:lnTo>
                    <a:pt x="101" y="175"/>
                  </a:lnTo>
                  <a:lnTo>
                    <a:pt x="51" y="18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8" name="Freeform 27">
              <a:extLst>
                <a:ext uri="{FF2B5EF4-FFF2-40B4-BE49-F238E27FC236}">
                  <a16:creationId xmlns:a16="http://schemas.microsoft.com/office/drawing/2014/main" id="{7D170286-92A8-8D74-F7D6-EC120F45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500" y="5607050"/>
              <a:ext cx="1195388" cy="357188"/>
            </a:xfrm>
            <a:custGeom>
              <a:avLst/>
              <a:gdLst>
                <a:gd name="T0" fmla="*/ 2147483647 w 1507"/>
                <a:gd name="T1" fmla="*/ 2147483647 h 448"/>
                <a:gd name="T2" fmla="*/ 2147483647 w 1507"/>
                <a:gd name="T3" fmla="*/ 2147483647 h 448"/>
                <a:gd name="T4" fmla="*/ 2147483647 w 1507"/>
                <a:gd name="T5" fmla="*/ 2147483647 h 448"/>
                <a:gd name="T6" fmla="*/ 2147483647 w 1507"/>
                <a:gd name="T7" fmla="*/ 2147483647 h 448"/>
                <a:gd name="T8" fmla="*/ 2147483647 w 1507"/>
                <a:gd name="T9" fmla="*/ 2147483647 h 448"/>
                <a:gd name="T10" fmla="*/ 2147483647 w 1507"/>
                <a:gd name="T11" fmla="*/ 2147483647 h 448"/>
                <a:gd name="T12" fmla="*/ 2147483647 w 1507"/>
                <a:gd name="T13" fmla="*/ 2147483647 h 448"/>
                <a:gd name="T14" fmla="*/ 2147483647 w 1507"/>
                <a:gd name="T15" fmla="*/ 2147483647 h 448"/>
                <a:gd name="T16" fmla="*/ 2147483647 w 1507"/>
                <a:gd name="T17" fmla="*/ 2147483647 h 448"/>
                <a:gd name="T18" fmla="*/ 2147483647 w 1507"/>
                <a:gd name="T19" fmla="*/ 2147483647 h 448"/>
                <a:gd name="T20" fmla="*/ 2147483647 w 1507"/>
                <a:gd name="T21" fmla="*/ 2147483647 h 448"/>
                <a:gd name="T22" fmla="*/ 2147483647 w 1507"/>
                <a:gd name="T23" fmla="*/ 2147483647 h 448"/>
                <a:gd name="T24" fmla="*/ 2147483647 w 1507"/>
                <a:gd name="T25" fmla="*/ 2147483647 h 448"/>
                <a:gd name="T26" fmla="*/ 2147483647 w 1507"/>
                <a:gd name="T27" fmla="*/ 2147483647 h 448"/>
                <a:gd name="T28" fmla="*/ 2147483647 w 1507"/>
                <a:gd name="T29" fmla="*/ 2147483647 h 448"/>
                <a:gd name="T30" fmla="*/ 2147483647 w 1507"/>
                <a:gd name="T31" fmla="*/ 2147483647 h 448"/>
                <a:gd name="T32" fmla="*/ 2147483647 w 1507"/>
                <a:gd name="T33" fmla="*/ 2147483647 h 448"/>
                <a:gd name="T34" fmla="*/ 2147483647 w 1507"/>
                <a:gd name="T35" fmla="*/ 2147483647 h 448"/>
                <a:gd name="T36" fmla="*/ 2147483647 w 1507"/>
                <a:gd name="T37" fmla="*/ 2147483647 h 448"/>
                <a:gd name="T38" fmla="*/ 2147483647 w 1507"/>
                <a:gd name="T39" fmla="*/ 2147483647 h 448"/>
                <a:gd name="T40" fmla="*/ 2147483647 w 1507"/>
                <a:gd name="T41" fmla="*/ 2147483647 h 448"/>
                <a:gd name="T42" fmla="*/ 2147483647 w 1507"/>
                <a:gd name="T43" fmla="*/ 2147483647 h 448"/>
                <a:gd name="T44" fmla="*/ 2147483647 w 1507"/>
                <a:gd name="T45" fmla="*/ 2147483647 h 448"/>
                <a:gd name="T46" fmla="*/ 2147483647 w 1507"/>
                <a:gd name="T47" fmla="*/ 0 h 448"/>
                <a:gd name="T48" fmla="*/ 2147483647 w 1507"/>
                <a:gd name="T49" fmla="*/ 2147483647 h 448"/>
                <a:gd name="T50" fmla="*/ 2147483647 w 1507"/>
                <a:gd name="T51" fmla="*/ 2147483647 h 448"/>
                <a:gd name="T52" fmla="*/ 2147483647 w 1507"/>
                <a:gd name="T53" fmla="*/ 2147483647 h 448"/>
                <a:gd name="T54" fmla="*/ 2147483647 w 1507"/>
                <a:gd name="T55" fmla="*/ 2147483647 h 448"/>
                <a:gd name="T56" fmla="*/ 2147483647 w 1507"/>
                <a:gd name="T57" fmla="*/ 2147483647 h 448"/>
                <a:gd name="T58" fmla="*/ 2147483647 w 1507"/>
                <a:gd name="T59" fmla="*/ 2147483647 h 448"/>
                <a:gd name="T60" fmla="*/ 2147483647 w 1507"/>
                <a:gd name="T61" fmla="*/ 2147483647 h 448"/>
                <a:gd name="T62" fmla="*/ 2147483647 w 1507"/>
                <a:gd name="T63" fmla="*/ 2147483647 h 448"/>
                <a:gd name="T64" fmla="*/ 2147483647 w 1507"/>
                <a:gd name="T65" fmla="*/ 2147483647 h 448"/>
                <a:gd name="T66" fmla="*/ 2147483647 w 1507"/>
                <a:gd name="T67" fmla="*/ 2147483647 h 448"/>
                <a:gd name="T68" fmla="*/ 2147483647 w 1507"/>
                <a:gd name="T69" fmla="*/ 2147483647 h 448"/>
                <a:gd name="T70" fmla="*/ 2147483647 w 1507"/>
                <a:gd name="T71" fmla="*/ 2147483647 h 448"/>
                <a:gd name="T72" fmla="*/ 2147483647 w 1507"/>
                <a:gd name="T73" fmla="*/ 2147483647 h 448"/>
                <a:gd name="T74" fmla="*/ 2147483647 w 1507"/>
                <a:gd name="T75" fmla="*/ 2147483647 h 448"/>
                <a:gd name="T76" fmla="*/ 2147483647 w 1507"/>
                <a:gd name="T77" fmla="*/ 2147483647 h 448"/>
                <a:gd name="T78" fmla="*/ 2147483647 w 1507"/>
                <a:gd name="T79" fmla="*/ 2147483647 h 4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7"/>
                <a:gd name="T121" fmla="*/ 0 h 448"/>
                <a:gd name="T122" fmla="*/ 1507 w 1507"/>
                <a:gd name="T123" fmla="*/ 448 h 4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7" h="448">
                  <a:moveTo>
                    <a:pt x="0" y="356"/>
                  </a:moveTo>
                  <a:lnTo>
                    <a:pt x="1" y="351"/>
                  </a:lnTo>
                  <a:lnTo>
                    <a:pt x="4" y="341"/>
                  </a:lnTo>
                  <a:lnTo>
                    <a:pt x="11" y="327"/>
                  </a:lnTo>
                  <a:lnTo>
                    <a:pt x="24" y="312"/>
                  </a:lnTo>
                  <a:lnTo>
                    <a:pt x="45" y="299"/>
                  </a:lnTo>
                  <a:lnTo>
                    <a:pt x="72" y="293"/>
                  </a:lnTo>
                  <a:lnTo>
                    <a:pt x="110" y="295"/>
                  </a:lnTo>
                  <a:lnTo>
                    <a:pt x="157" y="308"/>
                  </a:lnTo>
                  <a:lnTo>
                    <a:pt x="172" y="314"/>
                  </a:lnTo>
                  <a:lnTo>
                    <a:pt x="189" y="320"/>
                  </a:lnTo>
                  <a:lnTo>
                    <a:pt x="210" y="325"/>
                  </a:lnTo>
                  <a:lnTo>
                    <a:pt x="233" y="333"/>
                  </a:lnTo>
                  <a:lnTo>
                    <a:pt x="257" y="340"/>
                  </a:lnTo>
                  <a:lnTo>
                    <a:pt x="285" y="346"/>
                  </a:lnTo>
                  <a:lnTo>
                    <a:pt x="315" y="353"/>
                  </a:lnTo>
                  <a:lnTo>
                    <a:pt x="346" y="359"/>
                  </a:lnTo>
                  <a:lnTo>
                    <a:pt x="379" y="364"/>
                  </a:lnTo>
                  <a:lnTo>
                    <a:pt x="415" y="370"/>
                  </a:lnTo>
                  <a:lnTo>
                    <a:pt x="451" y="375"/>
                  </a:lnTo>
                  <a:lnTo>
                    <a:pt x="490" y="379"/>
                  </a:lnTo>
                  <a:lnTo>
                    <a:pt x="530" y="382"/>
                  </a:lnTo>
                  <a:lnTo>
                    <a:pt x="572" y="383"/>
                  </a:lnTo>
                  <a:lnTo>
                    <a:pt x="614" y="383"/>
                  </a:lnTo>
                  <a:lnTo>
                    <a:pt x="657" y="382"/>
                  </a:lnTo>
                  <a:lnTo>
                    <a:pt x="700" y="380"/>
                  </a:lnTo>
                  <a:lnTo>
                    <a:pt x="745" y="376"/>
                  </a:lnTo>
                  <a:lnTo>
                    <a:pt x="792" y="369"/>
                  </a:lnTo>
                  <a:lnTo>
                    <a:pt x="838" y="362"/>
                  </a:lnTo>
                  <a:lnTo>
                    <a:pt x="884" y="350"/>
                  </a:lnTo>
                  <a:lnTo>
                    <a:pt x="932" y="338"/>
                  </a:lnTo>
                  <a:lnTo>
                    <a:pt x="980" y="322"/>
                  </a:lnTo>
                  <a:lnTo>
                    <a:pt x="1026" y="305"/>
                  </a:lnTo>
                  <a:lnTo>
                    <a:pt x="1074" y="285"/>
                  </a:lnTo>
                  <a:lnTo>
                    <a:pt x="1122" y="262"/>
                  </a:lnTo>
                  <a:lnTo>
                    <a:pt x="1168" y="236"/>
                  </a:lnTo>
                  <a:lnTo>
                    <a:pt x="1214" y="205"/>
                  </a:lnTo>
                  <a:lnTo>
                    <a:pt x="1261" y="173"/>
                  </a:lnTo>
                  <a:lnTo>
                    <a:pt x="1307" y="137"/>
                  </a:lnTo>
                  <a:lnTo>
                    <a:pt x="1352" y="97"/>
                  </a:lnTo>
                  <a:lnTo>
                    <a:pt x="1395" y="53"/>
                  </a:lnTo>
                  <a:lnTo>
                    <a:pt x="1398" y="50"/>
                  </a:lnTo>
                  <a:lnTo>
                    <a:pt x="1406" y="42"/>
                  </a:lnTo>
                  <a:lnTo>
                    <a:pt x="1417" y="31"/>
                  </a:lnTo>
                  <a:lnTo>
                    <a:pt x="1433" y="20"/>
                  </a:lnTo>
                  <a:lnTo>
                    <a:pt x="1450" y="10"/>
                  </a:lnTo>
                  <a:lnTo>
                    <a:pt x="1469" y="2"/>
                  </a:lnTo>
                  <a:lnTo>
                    <a:pt x="1488" y="0"/>
                  </a:lnTo>
                  <a:lnTo>
                    <a:pt x="1507" y="4"/>
                  </a:lnTo>
                  <a:lnTo>
                    <a:pt x="1506" y="5"/>
                  </a:lnTo>
                  <a:lnTo>
                    <a:pt x="1501" y="11"/>
                  </a:lnTo>
                  <a:lnTo>
                    <a:pt x="1494" y="21"/>
                  </a:lnTo>
                  <a:lnTo>
                    <a:pt x="1484" y="33"/>
                  </a:lnTo>
                  <a:lnTo>
                    <a:pt x="1471" y="47"/>
                  </a:lnTo>
                  <a:lnTo>
                    <a:pt x="1455" y="65"/>
                  </a:lnTo>
                  <a:lnTo>
                    <a:pt x="1436" y="85"/>
                  </a:lnTo>
                  <a:lnTo>
                    <a:pt x="1414" y="107"/>
                  </a:lnTo>
                  <a:lnTo>
                    <a:pt x="1390" y="130"/>
                  </a:lnTo>
                  <a:lnTo>
                    <a:pt x="1362" y="153"/>
                  </a:lnTo>
                  <a:lnTo>
                    <a:pt x="1332" y="179"/>
                  </a:lnTo>
                  <a:lnTo>
                    <a:pt x="1298" y="204"/>
                  </a:lnTo>
                  <a:lnTo>
                    <a:pt x="1262" y="230"/>
                  </a:lnTo>
                  <a:lnTo>
                    <a:pt x="1222" y="256"/>
                  </a:lnTo>
                  <a:lnTo>
                    <a:pt x="1180" y="282"/>
                  </a:lnTo>
                  <a:lnTo>
                    <a:pt x="1135" y="306"/>
                  </a:lnTo>
                  <a:lnTo>
                    <a:pt x="1086" y="330"/>
                  </a:lnTo>
                  <a:lnTo>
                    <a:pt x="1035" y="353"/>
                  </a:lnTo>
                  <a:lnTo>
                    <a:pt x="980" y="373"/>
                  </a:lnTo>
                  <a:lnTo>
                    <a:pt x="923" y="393"/>
                  </a:lnTo>
                  <a:lnTo>
                    <a:pt x="863" y="409"/>
                  </a:lnTo>
                  <a:lnTo>
                    <a:pt x="800" y="424"/>
                  </a:lnTo>
                  <a:lnTo>
                    <a:pt x="734" y="435"/>
                  </a:lnTo>
                  <a:lnTo>
                    <a:pt x="664" y="443"/>
                  </a:lnTo>
                  <a:lnTo>
                    <a:pt x="592" y="448"/>
                  </a:lnTo>
                  <a:lnTo>
                    <a:pt x="517" y="448"/>
                  </a:lnTo>
                  <a:lnTo>
                    <a:pt x="438" y="445"/>
                  </a:lnTo>
                  <a:lnTo>
                    <a:pt x="356" y="437"/>
                  </a:lnTo>
                  <a:lnTo>
                    <a:pt x="272" y="425"/>
                  </a:lnTo>
                  <a:lnTo>
                    <a:pt x="184" y="408"/>
                  </a:lnTo>
                  <a:lnTo>
                    <a:pt x="94" y="385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49" name="Freeform 28">
              <a:extLst>
                <a:ext uri="{FF2B5EF4-FFF2-40B4-BE49-F238E27FC236}">
                  <a16:creationId xmlns:a16="http://schemas.microsoft.com/office/drawing/2014/main" id="{6F33CE22-093E-D98C-ACAC-CB8A65A2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425" y="5624513"/>
              <a:ext cx="92075" cy="231775"/>
            </a:xfrm>
            <a:custGeom>
              <a:avLst/>
              <a:gdLst>
                <a:gd name="T0" fmla="*/ 2147483647 w 116"/>
                <a:gd name="T1" fmla="*/ 2147483647 h 293"/>
                <a:gd name="T2" fmla="*/ 0 w 116"/>
                <a:gd name="T3" fmla="*/ 2147483647 h 293"/>
                <a:gd name="T4" fmla="*/ 2147483647 w 116"/>
                <a:gd name="T5" fmla="*/ 2147483647 h 293"/>
                <a:gd name="T6" fmla="*/ 2147483647 w 116"/>
                <a:gd name="T7" fmla="*/ 0 h 293"/>
                <a:gd name="T8" fmla="*/ 2147483647 w 116"/>
                <a:gd name="T9" fmla="*/ 2147483647 h 2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293"/>
                <a:gd name="T17" fmla="*/ 116 w 116"/>
                <a:gd name="T18" fmla="*/ 293 h 2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293">
                  <a:moveTo>
                    <a:pt x="64" y="16"/>
                  </a:moveTo>
                  <a:lnTo>
                    <a:pt x="0" y="274"/>
                  </a:lnTo>
                  <a:lnTo>
                    <a:pt x="55" y="293"/>
                  </a:lnTo>
                  <a:lnTo>
                    <a:pt x="116" y="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0" name="Freeform 29">
              <a:extLst>
                <a:ext uri="{FF2B5EF4-FFF2-40B4-BE49-F238E27FC236}">
                  <a16:creationId xmlns:a16="http://schemas.microsoft.com/office/drawing/2014/main" id="{9C7017EC-696E-3E2F-D210-2802EBE39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5476875"/>
              <a:ext cx="125413" cy="230188"/>
            </a:xfrm>
            <a:custGeom>
              <a:avLst/>
              <a:gdLst>
                <a:gd name="T0" fmla="*/ 0 w 158"/>
                <a:gd name="T1" fmla="*/ 2147483647 h 291"/>
                <a:gd name="T2" fmla="*/ 2147483647 w 158"/>
                <a:gd name="T3" fmla="*/ 2147483647 h 291"/>
                <a:gd name="T4" fmla="*/ 2147483647 w 158"/>
                <a:gd name="T5" fmla="*/ 2147483647 h 291"/>
                <a:gd name="T6" fmla="*/ 2147483647 w 158"/>
                <a:gd name="T7" fmla="*/ 0 h 291"/>
                <a:gd name="T8" fmla="*/ 0 w 158"/>
                <a:gd name="T9" fmla="*/ 2147483647 h 2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291"/>
                <a:gd name="T17" fmla="*/ 158 w 158"/>
                <a:gd name="T18" fmla="*/ 291 h 2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291">
                  <a:moveTo>
                    <a:pt x="0" y="15"/>
                  </a:moveTo>
                  <a:lnTo>
                    <a:pt x="116" y="291"/>
                  </a:lnTo>
                  <a:lnTo>
                    <a:pt x="158" y="255"/>
                  </a:lnTo>
                  <a:lnTo>
                    <a:pt x="56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1" name="Freeform 30">
              <a:extLst>
                <a:ext uri="{FF2B5EF4-FFF2-40B4-BE49-F238E27FC236}">
                  <a16:creationId xmlns:a16="http://schemas.microsoft.com/office/drawing/2014/main" id="{43A2008B-3CE3-5EC1-DEFA-E1D46B80D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0" y="4829175"/>
              <a:ext cx="1003300" cy="593725"/>
            </a:xfrm>
            <a:custGeom>
              <a:avLst/>
              <a:gdLst>
                <a:gd name="T0" fmla="*/ 2147483647 w 1265"/>
                <a:gd name="T1" fmla="*/ 0 h 749"/>
                <a:gd name="T2" fmla="*/ 2147483647 w 1265"/>
                <a:gd name="T3" fmla="*/ 2147483647 h 749"/>
                <a:gd name="T4" fmla="*/ 2147483647 w 1265"/>
                <a:gd name="T5" fmla="*/ 2147483647 h 749"/>
                <a:gd name="T6" fmla="*/ 0 w 1265"/>
                <a:gd name="T7" fmla="*/ 2147483647 h 749"/>
                <a:gd name="T8" fmla="*/ 2147483647 w 1265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5"/>
                <a:gd name="T16" fmla="*/ 0 h 749"/>
                <a:gd name="T17" fmla="*/ 1265 w 1265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5" h="749">
                  <a:moveTo>
                    <a:pt x="199" y="0"/>
                  </a:moveTo>
                  <a:lnTo>
                    <a:pt x="1265" y="546"/>
                  </a:lnTo>
                  <a:lnTo>
                    <a:pt x="749" y="749"/>
                  </a:lnTo>
                  <a:lnTo>
                    <a:pt x="0" y="22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2" name="Freeform 31">
              <a:extLst>
                <a:ext uri="{FF2B5EF4-FFF2-40B4-BE49-F238E27FC236}">
                  <a16:creationId xmlns:a16="http://schemas.microsoft.com/office/drawing/2014/main" id="{1D3F6366-AD4D-F357-5D78-78C3CAF8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4848225"/>
              <a:ext cx="673100" cy="328613"/>
            </a:xfrm>
            <a:custGeom>
              <a:avLst/>
              <a:gdLst>
                <a:gd name="T0" fmla="*/ 0 w 848"/>
                <a:gd name="T1" fmla="*/ 2147483647 h 414"/>
                <a:gd name="T2" fmla="*/ 2147483647 w 848"/>
                <a:gd name="T3" fmla="*/ 2147483647 h 414"/>
                <a:gd name="T4" fmla="*/ 2147483647 w 848"/>
                <a:gd name="T5" fmla="*/ 2147483647 h 414"/>
                <a:gd name="T6" fmla="*/ 2147483647 w 848"/>
                <a:gd name="T7" fmla="*/ 0 h 414"/>
                <a:gd name="T8" fmla="*/ 0 w 848"/>
                <a:gd name="T9" fmla="*/ 2147483647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414"/>
                <a:gd name="T17" fmla="*/ 848 w 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414">
                  <a:moveTo>
                    <a:pt x="0" y="71"/>
                  </a:moveTo>
                  <a:lnTo>
                    <a:pt x="627" y="410"/>
                  </a:lnTo>
                  <a:lnTo>
                    <a:pt x="848" y="414"/>
                  </a:lnTo>
                  <a:lnTo>
                    <a:pt x="26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3" name="Freeform 32">
              <a:extLst>
                <a:ext uri="{FF2B5EF4-FFF2-40B4-BE49-F238E27FC236}">
                  <a16:creationId xmlns:a16="http://schemas.microsoft.com/office/drawing/2014/main" id="{55EBFACD-4E3A-D28C-736D-7429A443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4256088"/>
              <a:ext cx="1044575" cy="862013"/>
            </a:xfrm>
            <a:custGeom>
              <a:avLst/>
              <a:gdLst>
                <a:gd name="T0" fmla="*/ 2147483647 w 1316"/>
                <a:gd name="T1" fmla="*/ 2147483647 h 1086"/>
                <a:gd name="T2" fmla="*/ 0 w 1316"/>
                <a:gd name="T3" fmla="*/ 2147483647 h 1086"/>
                <a:gd name="T4" fmla="*/ 2147483647 w 1316"/>
                <a:gd name="T5" fmla="*/ 2147483647 h 1086"/>
                <a:gd name="T6" fmla="*/ 2147483647 w 1316"/>
                <a:gd name="T7" fmla="*/ 2147483647 h 1086"/>
                <a:gd name="T8" fmla="*/ 2147483647 w 1316"/>
                <a:gd name="T9" fmla="*/ 2147483647 h 1086"/>
                <a:gd name="T10" fmla="*/ 2147483647 w 1316"/>
                <a:gd name="T11" fmla="*/ 2147483647 h 1086"/>
                <a:gd name="T12" fmla="*/ 2147483647 w 1316"/>
                <a:gd name="T13" fmla="*/ 2147483647 h 1086"/>
                <a:gd name="T14" fmla="*/ 2147483647 w 1316"/>
                <a:gd name="T15" fmla="*/ 2147483647 h 1086"/>
                <a:gd name="T16" fmla="*/ 2147483647 w 1316"/>
                <a:gd name="T17" fmla="*/ 2147483647 h 1086"/>
                <a:gd name="T18" fmla="*/ 2147483647 w 1316"/>
                <a:gd name="T19" fmla="*/ 2147483647 h 1086"/>
                <a:gd name="T20" fmla="*/ 2147483647 w 1316"/>
                <a:gd name="T21" fmla="*/ 2147483647 h 1086"/>
                <a:gd name="T22" fmla="*/ 2147483647 w 1316"/>
                <a:gd name="T23" fmla="*/ 2147483647 h 1086"/>
                <a:gd name="T24" fmla="*/ 2147483647 w 1316"/>
                <a:gd name="T25" fmla="*/ 2147483647 h 1086"/>
                <a:gd name="T26" fmla="*/ 2147483647 w 1316"/>
                <a:gd name="T27" fmla="*/ 2147483647 h 1086"/>
                <a:gd name="T28" fmla="*/ 2147483647 w 1316"/>
                <a:gd name="T29" fmla="*/ 2147483647 h 1086"/>
                <a:gd name="T30" fmla="*/ 2147483647 w 1316"/>
                <a:gd name="T31" fmla="*/ 2147483647 h 1086"/>
                <a:gd name="T32" fmla="*/ 2147483647 w 1316"/>
                <a:gd name="T33" fmla="*/ 2147483647 h 1086"/>
                <a:gd name="T34" fmla="*/ 2147483647 w 1316"/>
                <a:gd name="T35" fmla="*/ 2147483647 h 1086"/>
                <a:gd name="T36" fmla="*/ 2147483647 w 1316"/>
                <a:gd name="T37" fmla="*/ 2147483647 h 1086"/>
                <a:gd name="T38" fmla="*/ 2147483647 w 1316"/>
                <a:gd name="T39" fmla="*/ 2147483647 h 1086"/>
                <a:gd name="T40" fmla="*/ 2147483647 w 1316"/>
                <a:gd name="T41" fmla="*/ 2147483647 h 1086"/>
                <a:gd name="T42" fmla="*/ 2147483647 w 1316"/>
                <a:gd name="T43" fmla="*/ 2147483647 h 1086"/>
                <a:gd name="T44" fmla="*/ 2147483647 w 1316"/>
                <a:gd name="T45" fmla="*/ 2147483647 h 1086"/>
                <a:gd name="T46" fmla="*/ 2147483647 w 1316"/>
                <a:gd name="T47" fmla="*/ 2147483647 h 1086"/>
                <a:gd name="T48" fmla="*/ 2147483647 w 1316"/>
                <a:gd name="T49" fmla="*/ 2147483647 h 1086"/>
                <a:gd name="T50" fmla="*/ 2147483647 w 1316"/>
                <a:gd name="T51" fmla="*/ 2147483647 h 1086"/>
                <a:gd name="T52" fmla="*/ 2147483647 w 1316"/>
                <a:gd name="T53" fmla="*/ 0 h 1086"/>
                <a:gd name="T54" fmla="*/ 2147483647 w 1316"/>
                <a:gd name="T55" fmla="*/ 0 h 1086"/>
                <a:gd name="T56" fmla="*/ 2147483647 w 1316"/>
                <a:gd name="T57" fmla="*/ 2147483647 h 1086"/>
                <a:gd name="T58" fmla="*/ 2147483647 w 1316"/>
                <a:gd name="T59" fmla="*/ 2147483647 h 1086"/>
                <a:gd name="T60" fmla="*/ 2147483647 w 1316"/>
                <a:gd name="T61" fmla="*/ 2147483647 h 1086"/>
                <a:gd name="T62" fmla="*/ 2147483647 w 1316"/>
                <a:gd name="T63" fmla="*/ 2147483647 h 1086"/>
                <a:gd name="T64" fmla="*/ 2147483647 w 1316"/>
                <a:gd name="T65" fmla="*/ 2147483647 h 1086"/>
                <a:gd name="T66" fmla="*/ 2147483647 w 1316"/>
                <a:gd name="T67" fmla="*/ 2147483647 h 1086"/>
                <a:gd name="T68" fmla="*/ 2147483647 w 1316"/>
                <a:gd name="T69" fmla="*/ 2147483647 h 1086"/>
                <a:gd name="T70" fmla="*/ 2147483647 w 1316"/>
                <a:gd name="T71" fmla="*/ 2147483647 h 10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16"/>
                <a:gd name="T109" fmla="*/ 0 h 1086"/>
                <a:gd name="T110" fmla="*/ 1316 w 1316"/>
                <a:gd name="T111" fmla="*/ 1086 h 10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16" h="1086">
                  <a:moveTo>
                    <a:pt x="222" y="1029"/>
                  </a:moveTo>
                  <a:lnTo>
                    <a:pt x="0" y="485"/>
                  </a:lnTo>
                  <a:lnTo>
                    <a:pt x="1" y="483"/>
                  </a:lnTo>
                  <a:lnTo>
                    <a:pt x="4" y="476"/>
                  </a:lnTo>
                  <a:lnTo>
                    <a:pt x="9" y="466"/>
                  </a:lnTo>
                  <a:lnTo>
                    <a:pt x="16" y="453"/>
                  </a:lnTo>
                  <a:lnTo>
                    <a:pt x="25" y="437"/>
                  </a:lnTo>
                  <a:lnTo>
                    <a:pt x="36" y="417"/>
                  </a:lnTo>
                  <a:lnTo>
                    <a:pt x="49" y="395"/>
                  </a:lnTo>
                  <a:lnTo>
                    <a:pt x="65" y="372"/>
                  </a:lnTo>
                  <a:lnTo>
                    <a:pt x="84" y="347"/>
                  </a:lnTo>
                  <a:lnTo>
                    <a:pt x="104" y="320"/>
                  </a:lnTo>
                  <a:lnTo>
                    <a:pt x="129" y="292"/>
                  </a:lnTo>
                  <a:lnTo>
                    <a:pt x="153" y="265"/>
                  </a:lnTo>
                  <a:lnTo>
                    <a:pt x="182" y="236"/>
                  </a:lnTo>
                  <a:lnTo>
                    <a:pt x="214" y="208"/>
                  </a:lnTo>
                  <a:lnTo>
                    <a:pt x="248" y="181"/>
                  </a:lnTo>
                  <a:lnTo>
                    <a:pt x="285" y="153"/>
                  </a:lnTo>
                  <a:lnTo>
                    <a:pt x="324" y="127"/>
                  </a:lnTo>
                  <a:lnTo>
                    <a:pt x="368" y="102"/>
                  </a:lnTo>
                  <a:lnTo>
                    <a:pt x="414" y="79"/>
                  </a:lnTo>
                  <a:lnTo>
                    <a:pt x="462" y="59"/>
                  </a:lnTo>
                  <a:lnTo>
                    <a:pt x="514" y="40"/>
                  </a:lnTo>
                  <a:lnTo>
                    <a:pt x="570" y="26"/>
                  </a:lnTo>
                  <a:lnTo>
                    <a:pt x="628" y="13"/>
                  </a:lnTo>
                  <a:lnTo>
                    <a:pt x="691" y="4"/>
                  </a:lnTo>
                  <a:lnTo>
                    <a:pt x="756" y="0"/>
                  </a:lnTo>
                  <a:lnTo>
                    <a:pt x="825" y="0"/>
                  </a:lnTo>
                  <a:lnTo>
                    <a:pt x="898" y="4"/>
                  </a:lnTo>
                  <a:lnTo>
                    <a:pt x="974" y="13"/>
                  </a:lnTo>
                  <a:lnTo>
                    <a:pt x="1054" y="27"/>
                  </a:lnTo>
                  <a:lnTo>
                    <a:pt x="1138" y="47"/>
                  </a:lnTo>
                  <a:lnTo>
                    <a:pt x="1225" y="74"/>
                  </a:lnTo>
                  <a:lnTo>
                    <a:pt x="1316" y="105"/>
                  </a:lnTo>
                  <a:lnTo>
                    <a:pt x="1195" y="1086"/>
                  </a:lnTo>
                  <a:lnTo>
                    <a:pt x="222" y="10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4" name="Freeform 33">
              <a:extLst>
                <a:ext uri="{FF2B5EF4-FFF2-40B4-BE49-F238E27FC236}">
                  <a16:creationId xmlns:a16="http://schemas.microsoft.com/office/drawing/2014/main" id="{A04225B6-50F7-5D61-C8C8-47B31331E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400" y="4275138"/>
              <a:ext cx="889000" cy="376238"/>
            </a:xfrm>
            <a:custGeom>
              <a:avLst/>
              <a:gdLst>
                <a:gd name="T0" fmla="*/ 2147483647 w 1121"/>
                <a:gd name="T1" fmla="*/ 2147483647 h 474"/>
                <a:gd name="T2" fmla="*/ 2147483647 w 1121"/>
                <a:gd name="T3" fmla="*/ 2147483647 h 474"/>
                <a:gd name="T4" fmla="*/ 2147483647 w 1121"/>
                <a:gd name="T5" fmla="*/ 2147483647 h 474"/>
                <a:gd name="T6" fmla="*/ 2147483647 w 1121"/>
                <a:gd name="T7" fmla="*/ 2147483647 h 474"/>
                <a:gd name="T8" fmla="*/ 2147483647 w 1121"/>
                <a:gd name="T9" fmla="*/ 2147483647 h 474"/>
                <a:gd name="T10" fmla="*/ 2147483647 w 1121"/>
                <a:gd name="T11" fmla="*/ 2147483647 h 474"/>
                <a:gd name="T12" fmla="*/ 2147483647 w 1121"/>
                <a:gd name="T13" fmla="*/ 2147483647 h 474"/>
                <a:gd name="T14" fmla="*/ 2147483647 w 1121"/>
                <a:gd name="T15" fmla="*/ 2147483647 h 474"/>
                <a:gd name="T16" fmla="*/ 2147483647 w 1121"/>
                <a:gd name="T17" fmla="*/ 2147483647 h 474"/>
                <a:gd name="T18" fmla="*/ 2147483647 w 1121"/>
                <a:gd name="T19" fmla="*/ 2147483647 h 474"/>
                <a:gd name="T20" fmla="*/ 2147483647 w 1121"/>
                <a:gd name="T21" fmla="*/ 2147483647 h 474"/>
                <a:gd name="T22" fmla="*/ 2147483647 w 1121"/>
                <a:gd name="T23" fmla="*/ 2147483647 h 474"/>
                <a:gd name="T24" fmla="*/ 2147483647 w 1121"/>
                <a:gd name="T25" fmla="*/ 2147483647 h 474"/>
                <a:gd name="T26" fmla="*/ 2147483647 w 1121"/>
                <a:gd name="T27" fmla="*/ 2147483647 h 474"/>
                <a:gd name="T28" fmla="*/ 2147483647 w 1121"/>
                <a:gd name="T29" fmla="*/ 2147483647 h 474"/>
                <a:gd name="T30" fmla="*/ 2147483647 w 1121"/>
                <a:gd name="T31" fmla="*/ 2147483647 h 474"/>
                <a:gd name="T32" fmla="*/ 2147483647 w 1121"/>
                <a:gd name="T33" fmla="*/ 2147483647 h 474"/>
                <a:gd name="T34" fmla="*/ 2147483647 w 1121"/>
                <a:gd name="T35" fmla="*/ 2147483647 h 474"/>
                <a:gd name="T36" fmla="*/ 2147483647 w 1121"/>
                <a:gd name="T37" fmla="*/ 2147483647 h 474"/>
                <a:gd name="T38" fmla="*/ 2147483647 w 1121"/>
                <a:gd name="T39" fmla="*/ 2147483647 h 474"/>
                <a:gd name="T40" fmla="*/ 2147483647 w 1121"/>
                <a:gd name="T41" fmla="*/ 2147483647 h 474"/>
                <a:gd name="T42" fmla="*/ 2147483647 w 1121"/>
                <a:gd name="T43" fmla="*/ 2147483647 h 474"/>
                <a:gd name="T44" fmla="*/ 2147483647 w 1121"/>
                <a:gd name="T45" fmla="*/ 2147483647 h 474"/>
                <a:gd name="T46" fmla="*/ 2147483647 w 1121"/>
                <a:gd name="T47" fmla="*/ 2147483647 h 474"/>
                <a:gd name="T48" fmla="*/ 2147483647 w 1121"/>
                <a:gd name="T49" fmla="*/ 2147483647 h 474"/>
                <a:gd name="T50" fmla="*/ 2147483647 w 1121"/>
                <a:gd name="T51" fmla="*/ 2147483647 h 474"/>
                <a:gd name="T52" fmla="*/ 2147483647 w 1121"/>
                <a:gd name="T53" fmla="*/ 2147483647 h 474"/>
                <a:gd name="T54" fmla="*/ 2147483647 w 1121"/>
                <a:gd name="T55" fmla="*/ 2147483647 h 474"/>
                <a:gd name="T56" fmla="*/ 2147483647 w 1121"/>
                <a:gd name="T57" fmla="*/ 2147483647 h 474"/>
                <a:gd name="T58" fmla="*/ 2147483647 w 1121"/>
                <a:gd name="T59" fmla="*/ 2147483647 h 474"/>
                <a:gd name="T60" fmla="*/ 2147483647 w 1121"/>
                <a:gd name="T61" fmla="*/ 2147483647 h 474"/>
                <a:gd name="T62" fmla="*/ 2147483647 w 1121"/>
                <a:gd name="T63" fmla="*/ 2147483647 h 474"/>
                <a:gd name="T64" fmla="*/ 0 w 1121"/>
                <a:gd name="T65" fmla="*/ 2147483647 h 4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1"/>
                <a:gd name="T100" fmla="*/ 0 h 474"/>
                <a:gd name="T101" fmla="*/ 1121 w 1121"/>
                <a:gd name="T102" fmla="*/ 474 h 4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1" h="474">
                  <a:moveTo>
                    <a:pt x="0" y="456"/>
                  </a:moveTo>
                  <a:lnTo>
                    <a:pt x="52" y="474"/>
                  </a:lnTo>
                  <a:lnTo>
                    <a:pt x="53" y="472"/>
                  </a:lnTo>
                  <a:lnTo>
                    <a:pt x="55" y="468"/>
                  </a:lnTo>
                  <a:lnTo>
                    <a:pt x="59" y="459"/>
                  </a:lnTo>
                  <a:lnTo>
                    <a:pt x="66" y="449"/>
                  </a:lnTo>
                  <a:lnTo>
                    <a:pt x="74" y="436"/>
                  </a:lnTo>
                  <a:lnTo>
                    <a:pt x="84" y="422"/>
                  </a:lnTo>
                  <a:lnTo>
                    <a:pt x="97" y="404"/>
                  </a:lnTo>
                  <a:lnTo>
                    <a:pt x="110" y="385"/>
                  </a:lnTo>
                  <a:lnTo>
                    <a:pt x="126" y="367"/>
                  </a:lnTo>
                  <a:lnTo>
                    <a:pt x="145" y="345"/>
                  </a:lnTo>
                  <a:lnTo>
                    <a:pt x="163" y="323"/>
                  </a:lnTo>
                  <a:lnTo>
                    <a:pt x="187" y="300"/>
                  </a:lnTo>
                  <a:lnTo>
                    <a:pt x="210" y="277"/>
                  </a:lnTo>
                  <a:lnTo>
                    <a:pt x="237" y="254"/>
                  </a:lnTo>
                  <a:lnTo>
                    <a:pt x="265" y="229"/>
                  </a:lnTo>
                  <a:lnTo>
                    <a:pt x="297" y="206"/>
                  </a:lnTo>
                  <a:lnTo>
                    <a:pt x="330" y="184"/>
                  </a:lnTo>
                  <a:lnTo>
                    <a:pt x="365" y="161"/>
                  </a:lnTo>
                  <a:lnTo>
                    <a:pt x="402" y="141"/>
                  </a:lnTo>
                  <a:lnTo>
                    <a:pt x="443" y="120"/>
                  </a:lnTo>
                  <a:lnTo>
                    <a:pt x="485" y="102"/>
                  </a:lnTo>
                  <a:lnTo>
                    <a:pt x="530" y="86"/>
                  </a:lnTo>
                  <a:lnTo>
                    <a:pt x="578" y="71"/>
                  </a:lnTo>
                  <a:lnTo>
                    <a:pt x="627" y="58"/>
                  </a:lnTo>
                  <a:lnTo>
                    <a:pt x="680" y="48"/>
                  </a:lnTo>
                  <a:lnTo>
                    <a:pt x="735" y="41"/>
                  </a:lnTo>
                  <a:lnTo>
                    <a:pt x="792" y="36"/>
                  </a:lnTo>
                  <a:lnTo>
                    <a:pt x="853" y="35"/>
                  </a:lnTo>
                  <a:lnTo>
                    <a:pt x="915" y="38"/>
                  </a:lnTo>
                  <a:lnTo>
                    <a:pt x="982" y="44"/>
                  </a:lnTo>
                  <a:lnTo>
                    <a:pt x="1050" y="52"/>
                  </a:lnTo>
                  <a:lnTo>
                    <a:pt x="1121" y="67"/>
                  </a:lnTo>
                  <a:lnTo>
                    <a:pt x="1119" y="65"/>
                  </a:lnTo>
                  <a:lnTo>
                    <a:pt x="1112" y="64"/>
                  </a:lnTo>
                  <a:lnTo>
                    <a:pt x="1103" y="60"/>
                  </a:lnTo>
                  <a:lnTo>
                    <a:pt x="1089" y="55"/>
                  </a:lnTo>
                  <a:lnTo>
                    <a:pt x="1073" y="50"/>
                  </a:lnTo>
                  <a:lnTo>
                    <a:pt x="1053" y="44"/>
                  </a:lnTo>
                  <a:lnTo>
                    <a:pt x="1029" y="36"/>
                  </a:lnTo>
                  <a:lnTo>
                    <a:pt x="1003" y="31"/>
                  </a:lnTo>
                  <a:lnTo>
                    <a:pt x="974" y="23"/>
                  </a:lnTo>
                  <a:lnTo>
                    <a:pt x="942" y="18"/>
                  </a:lnTo>
                  <a:lnTo>
                    <a:pt x="909" y="12"/>
                  </a:lnTo>
                  <a:lnTo>
                    <a:pt x="873" y="8"/>
                  </a:lnTo>
                  <a:lnTo>
                    <a:pt x="835" y="3"/>
                  </a:lnTo>
                  <a:lnTo>
                    <a:pt x="796" y="2"/>
                  </a:lnTo>
                  <a:lnTo>
                    <a:pt x="756" y="0"/>
                  </a:lnTo>
                  <a:lnTo>
                    <a:pt x="712" y="2"/>
                  </a:lnTo>
                  <a:lnTo>
                    <a:pt x="669" y="5"/>
                  </a:lnTo>
                  <a:lnTo>
                    <a:pt x="625" y="10"/>
                  </a:lnTo>
                  <a:lnTo>
                    <a:pt x="579" y="18"/>
                  </a:lnTo>
                  <a:lnTo>
                    <a:pt x="533" y="28"/>
                  </a:lnTo>
                  <a:lnTo>
                    <a:pt x="486" y="42"/>
                  </a:lnTo>
                  <a:lnTo>
                    <a:pt x="440" y="58"/>
                  </a:lnTo>
                  <a:lnTo>
                    <a:pt x="394" y="78"/>
                  </a:lnTo>
                  <a:lnTo>
                    <a:pt x="346" y="103"/>
                  </a:lnTo>
                  <a:lnTo>
                    <a:pt x="300" y="131"/>
                  </a:lnTo>
                  <a:lnTo>
                    <a:pt x="255" y="162"/>
                  </a:lnTo>
                  <a:lnTo>
                    <a:pt x="210" y="200"/>
                  </a:lnTo>
                  <a:lnTo>
                    <a:pt x="165" y="241"/>
                  </a:lnTo>
                  <a:lnTo>
                    <a:pt x="121" y="287"/>
                  </a:lnTo>
                  <a:lnTo>
                    <a:pt x="79" y="338"/>
                  </a:lnTo>
                  <a:lnTo>
                    <a:pt x="39" y="394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5" name="Freeform 34">
              <a:extLst>
                <a:ext uri="{FF2B5EF4-FFF2-40B4-BE49-F238E27FC236}">
                  <a16:creationId xmlns:a16="http://schemas.microsoft.com/office/drawing/2014/main" id="{69E25686-3120-610A-2844-99118E93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4329113"/>
              <a:ext cx="1204913" cy="860425"/>
            </a:xfrm>
            <a:custGeom>
              <a:avLst/>
              <a:gdLst>
                <a:gd name="T0" fmla="*/ 0 w 1517"/>
                <a:gd name="T1" fmla="*/ 2147483647 h 1085"/>
                <a:gd name="T2" fmla="*/ 2147483647 w 1517"/>
                <a:gd name="T3" fmla="*/ 2147483647 h 1085"/>
                <a:gd name="T4" fmla="*/ 2147483647 w 1517"/>
                <a:gd name="T5" fmla="*/ 2147483647 h 1085"/>
                <a:gd name="T6" fmla="*/ 2147483647 w 1517"/>
                <a:gd name="T7" fmla="*/ 2147483647 h 1085"/>
                <a:gd name="T8" fmla="*/ 2147483647 w 1517"/>
                <a:gd name="T9" fmla="*/ 2147483647 h 1085"/>
                <a:gd name="T10" fmla="*/ 2147483647 w 1517"/>
                <a:gd name="T11" fmla="*/ 2147483647 h 1085"/>
                <a:gd name="T12" fmla="*/ 2147483647 w 1517"/>
                <a:gd name="T13" fmla="*/ 2147483647 h 1085"/>
                <a:gd name="T14" fmla="*/ 2147483647 w 1517"/>
                <a:gd name="T15" fmla="*/ 2147483647 h 1085"/>
                <a:gd name="T16" fmla="*/ 2147483647 w 1517"/>
                <a:gd name="T17" fmla="*/ 2147483647 h 1085"/>
                <a:gd name="T18" fmla="*/ 2147483647 w 1517"/>
                <a:gd name="T19" fmla="*/ 2147483647 h 1085"/>
                <a:gd name="T20" fmla="*/ 2147483647 w 1517"/>
                <a:gd name="T21" fmla="*/ 2147483647 h 1085"/>
                <a:gd name="T22" fmla="*/ 2147483647 w 1517"/>
                <a:gd name="T23" fmla="*/ 2147483647 h 1085"/>
                <a:gd name="T24" fmla="*/ 2147483647 w 1517"/>
                <a:gd name="T25" fmla="*/ 2147483647 h 1085"/>
                <a:gd name="T26" fmla="*/ 2147483647 w 1517"/>
                <a:gd name="T27" fmla="*/ 2147483647 h 1085"/>
                <a:gd name="T28" fmla="*/ 2147483647 w 1517"/>
                <a:gd name="T29" fmla="*/ 2147483647 h 1085"/>
                <a:gd name="T30" fmla="*/ 2147483647 w 1517"/>
                <a:gd name="T31" fmla="*/ 2147483647 h 1085"/>
                <a:gd name="T32" fmla="*/ 2147483647 w 1517"/>
                <a:gd name="T33" fmla="*/ 2147483647 h 1085"/>
                <a:gd name="T34" fmla="*/ 2147483647 w 1517"/>
                <a:gd name="T35" fmla="*/ 2147483647 h 1085"/>
                <a:gd name="T36" fmla="*/ 2147483647 w 1517"/>
                <a:gd name="T37" fmla="*/ 2147483647 h 1085"/>
                <a:gd name="T38" fmla="*/ 2147483647 w 1517"/>
                <a:gd name="T39" fmla="*/ 2147483647 h 1085"/>
                <a:gd name="T40" fmla="*/ 2147483647 w 1517"/>
                <a:gd name="T41" fmla="*/ 2147483647 h 1085"/>
                <a:gd name="T42" fmla="*/ 2147483647 w 1517"/>
                <a:gd name="T43" fmla="*/ 0 h 1085"/>
                <a:gd name="T44" fmla="*/ 2147483647 w 1517"/>
                <a:gd name="T45" fmla="*/ 2147483647 h 1085"/>
                <a:gd name="T46" fmla="*/ 2147483647 w 1517"/>
                <a:gd name="T47" fmla="*/ 2147483647 h 1085"/>
                <a:gd name="T48" fmla="*/ 2147483647 w 1517"/>
                <a:gd name="T49" fmla="*/ 2147483647 h 1085"/>
                <a:gd name="T50" fmla="*/ 2147483647 w 1517"/>
                <a:gd name="T51" fmla="*/ 2147483647 h 1085"/>
                <a:gd name="T52" fmla="*/ 2147483647 w 1517"/>
                <a:gd name="T53" fmla="*/ 2147483647 h 1085"/>
                <a:gd name="T54" fmla="*/ 2147483647 w 1517"/>
                <a:gd name="T55" fmla="*/ 2147483647 h 1085"/>
                <a:gd name="T56" fmla="*/ 2147483647 w 1517"/>
                <a:gd name="T57" fmla="*/ 2147483647 h 1085"/>
                <a:gd name="T58" fmla="*/ 2147483647 w 1517"/>
                <a:gd name="T59" fmla="*/ 2147483647 h 1085"/>
                <a:gd name="T60" fmla="*/ 2147483647 w 1517"/>
                <a:gd name="T61" fmla="*/ 2147483647 h 1085"/>
                <a:gd name="T62" fmla="*/ 2147483647 w 1517"/>
                <a:gd name="T63" fmla="*/ 2147483647 h 1085"/>
                <a:gd name="T64" fmla="*/ 2147483647 w 1517"/>
                <a:gd name="T65" fmla="*/ 2147483647 h 1085"/>
                <a:gd name="T66" fmla="*/ 2147483647 w 1517"/>
                <a:gd name="T67" fmla="*/ 2147483647 h 1085"/>
                <a:gd name="T68" fmla="*/ 2147483647 w 1517"/>
                <a:gd name="T69" fmla="*/ 2147483647 h 1085"/>
                <a:gd name="T70" fmla="*/ 2147483647 w 1517"/>
                <a:gd name="T71" fmla="*/ 2147483647 h 1085"/>
                <a:gd name="T72" fmla="*/ 0 w 1517"/>
                <a:gd name="T73" fmla="*/ 2147483647 h 10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17"/>
                <a:gd name="T112" fmla="*/ 0 h 1085"/>
                <a:gd name="T113" fmla="*/ 1517 w 1517"/>
                <a:gd name="T114" fmla="*/ 1085 h 10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17" h="1085">
                  <a:moveTo>
                    <a:pt x="0" y="417"/>
                  </a:moveTo>
                  <a:lnTo>
                    <a:pt x="181" y="910"/>
                  </a:lnTo>
                  <a:lnTo>
                    <a:pt x="541" y="1085"/>
                  </a:lnTo>
                  <a:lnTo>
                    <a:pt x="1517" y="768"/>
                  </a:lnTo>
                  <a:lnTo>
                    <a:pt x="1259" y="123"/>
                  </a:lnTo>
                  <a:lnTo>
                    <a:pt x="1256" y="122"/>
                  </a:lnTo>
                  <a:lnTo>
                    <a:pt x="1251" y="119"/>
                  </a:lnTo>
                  <a:lnTo>
                    <a:pt x="1239" y="113"/>
                  </a:lnTo>
                  <a:lnTo>
                    <a:pt x="1225" y="107"/>
                  </a:lnTo>
                  <a:lnTo>
                    <a:pt x="1206" y="99"/>
                  </a:lnTo>
                  <a:lnTo>
                    <a:pt x="1183" y="89"/>
                  </a:lnTo>
                  <a:lnTo>
                    <a:pt x="1157" y="80"/>
                  </a:lnTo>
                  <a:lnTo>
                    <a:pt x="1128" y="68"/>
                  </a:lnTo>
                  <a:lnTo>
                    <a:pt x="1096" y="58"/>
                  </a:lnTo>
                  <a:lnTo>
                    <a:pt x="1060" y="48"/>
                  </a:lnTo>
                  <a:lnTo>
                    <a:pt x="1022" y="38"/>
                  </a:lnTo>
                  <a:lnTo>
                    <a:pt x="983" y="28"/>
                  </a:lnTo>
                  <a:lnTo>
                    <a:pt x="941" y="19"/>
                  </a:lnTo>
                  <a:lnTo>
                    <a:pt x="896" y="12"/>
                  </a:lnTo>
                  <a:lnTo>
                    <a:pt x="850" y="6"/>
                  </a:lnTo>
                  <a:lnTo>
                    <a:pt x="803" y="3"/>
                  </a:lnTo>
                  <a:lnTo>
                    <a:pt x="754" y="0"/>
                  </a:lnTo>
                  <a:lnTo>
                    <a:pt x="703" y="2"/>
                  </a:lnTo>
                  <a:lnTo>
                    <a:pt x="653" y="5"/>
                  </a:lnTo>
                  <a:lnTo>
                    <a:pt x="601" y="10"/>
                  </a:lnTo>
                  <a:lnTo>
                    <a:pt x="548" y="21"/>
                  </a:lnTo>
                  <a:lnTo>
                    <a:pt x="496" y="32"/>
                  </a:lnTo>
                  <a:lnTo>
                    <a:pt x="444" y="50"/>
                  </a:lnTo>
                  <a:lnTo>
                    <a:pt x="392" y="70"/>
                  </a:lnTo>
                  <a:lnTo>
                    <a:pt x="338" y="96"/>
                  </a:lnTo>
                  <a:lnTo>
                    <a:pt x="288" y="125"/>
                  </a:lnTo>
                  <a:lnTo>
                    <a:pt x="237" y="160"/>
                  </a:lnTo>
                  <a:lnTo>
                    <a:pt x="186" y="200"/>
                  </a:lnTo>
                  <a:lnTo>
                    <a:pt x="137" y="245"/>
                  </a:lnTo>
                  <a:lnTo>
                    <a:pt x="89" y="296"/>
                  </a:lnTo>
                  <a:lnTo>
                    <a:pt x="45" y="354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6" name="Freeform 35">
              <a:extLst>
                <a:ext uri="{FF2B5EF4-FFF2-40B4-BE49-F238E27FC236}">
                  <a16:creationId xmlns:a16="http://schemas.microsoft.com/office/drawing/2014/main" id="{771CC287-9173-D8F3-9D2B-29D077D0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575" y="4341813"/>
              <a:ext cx="1247775" cy="931863"/>
            </a:xfrm>
            <a:custGeom>
              <a:avLst/>
              <a:gdLst>
                <a:gd name="T0" fmla="*/ 2147483647 w 1573"/>
                <a:gd name="T1" fmla="*/ 2147483647 h 1173"/>
                <a:gd name="T2" fmla="*/ 2147483647 w 1573"/>
                <a:gd name="T3" fmla="*/ 2147483647 h 1173"/>
                <a:gd name="T4" fmla="*/ 2147483647 w 1573"/>
                <a:gd name="T5" fmla="*/ 2147483647 h 1173"/>
                <a:gd name="T6" fmla="*/ 2147483647 w 1573"/>
                <a:gd name="T7" fmla="*/ 2147483647 h 1173"/>
                <a:gd name="T8" fmla="*/ 2147483647 w 1573"/>
                <a:gd name="T9" fmla="*/ 2147483647 h 1173"/>
                <a:gd name="T10" fmla="*/ 2147483647 w 1573"/>
                <a:gd name="T11" fmla="*/ 2147483647 h 1173"/>
                <a:gd name="T12" fmla="*/ 2147483647 w 1573"/>
                <a:gd name="T13" fmla="*/ 2147483647 h 1173"/>
                <a:gd name="T14" fmla="*/ 2147483647 w 1573"/>
                <a:gd name="T15" fmla="*/ 2147483647 h 1173"/>
                <a:gd name="T16" fmla="*/ 2147483647 w 1573"/>
                <a:gd name="T17" fmla="*/ 2147483647 h 1173"/>
                <a:gd name="T18" fmla="*/ 2147483647 w 1573"/>
                <a:gd name="T19" fmla="*/ 2147483647 h 1173"/>
                <a:gd name="T20" fmla="*/ 2147483647 w 1573"/>
                <a:gd name="T21" fmla="*/ 2147483647 h 1173"/>
                <a:gd name="T22" fmla="*/ 2147483647 w 1573"/>
                <a:gd name="T23" fmla="*/ 2147483647 h 1173"/>
                <a:gd name="T24" fmla="*/ 2147483647 w 1573"/>
                <a:gd name="T25" fmla="*/ 2147483647 h 1173"/>
                <a:gd name="T26" fmla="*/ 2147483647 w 1573"/>
                <a:gd name="T27" fmla="*/ 2147483647 h 1173"/>
                <a:gd name="T28" fmla="*/ 2147483647 w 1573"/>
                <a:gd name="T29" fmla="*/ 2147483647 h 1173"/>
                <a:gd name="T30" fmla="*/ 2147483647 w 1573"/>
                <a:gd name="T31" fmla="*/ 2147483647 h 1173"/>
                <a:gd name="T32" fmla="*/ 2147483647 w 1573"/>
                <a:gd name="T33" fmla="*/ 2147483647 h 1173"/>
                <a:gd name="T34" fmla="*/ 2147483647 w 1573"/>
                <a:gd name="T35" fmla="*/ 2147483647 h 1173"/>
                <a:gd name="T36" fmla="*/ 2147483647 w 1573"/>
                <a:gd name="T37" fmla="*/ 2147483647 h 1173"/>
                <a:gd name="T38" fmla="*/ 2147483647 w 1573"/>
                <a:gd name="T39" fmla="*/ 2147483647 h 1173"/>
                <a:gd name="T40" fmla="*/ 2147483647 w 1573"/>
                <a:gd name="T41" fmla="*/ 2147483647 h 1173"/>
                <a:gd name="T42" fmla="*/ 2147483647 w 1573"/>
                <a:gd name="T43" fmla="*/ 2147483647 h 1173"/>
                <a:gd name="T44" fmla="*/ 2147483647 w 1573"/>
                <a:gd name="T45" fmla="*/ 2147483647 h 1173"/>
                <a:gd name="T46" fmla="*/ 2147483647 w 1573"/>
                <a:gd name="T47" fmla="*/ 2147483647 h 1173"/>
                <a:gd name="T48" fmla="*/ 2147483647 w 1573"/>
                <a:gd name="T49" fmla="*/ 2147483647 h 1173"/>
                <a:gd name="T50" fmla="*/ 2147483647 w 1573"/>
                <a:gd name="T51" fmla="*/ 2147483647 h 1173"/>
                <a:gd name="T52" fmla="*/ 2147483647 w 1573"/>
                <a:gd name="T53" fmla="*/ 2147483647 h 1173"/>
                <a:gd name="T54" fmla="*/ 2147483647 w 1573"/>
                <a:gd name="T55" fmla="*/ 2147483647 h 1173"/>
                <a:gd name="T56" fmla="*/ 2147483647 w 1573"/>
                <a:gd name="T57" fmla="*/ 2147483647 h 1173"/>
                <a:gd name="T58" fmla="*/ 2147483647 w 1573"/>
                <a:gd name="T59" fmla="*/ 2147483647 h 1173"/>
                <a:gd name="T60" fmla="*/ 2147483647 w 1573"/>
                <a:gd name="T61" fmla="*/ 2147483647 h 1173"/>
                <a:gd name="T62" fmla="*/ 2147483647 w 1573"/>
                <a:gd name="T63" fmla="*/ 2147483647 h 1173"/>
                <a:gd name="T64" fmla="*/ 2147483647 w 1573"/>
                <a:gd name="T65" fmla="*/ 2147483647 h 1173"/>
                <a:gd name="T66" fmla="*/ 2147483647 w 1573"/>
                <a:gd name="T67" fmla="*/ 2147483647 h 1173"/>
                <a:gd name="T68" fmla="*/ 2147483647 w 1573"/>
                <a:gd name="T69" fmla="*/ 2147483647 h 1173"/>
                <a:gd name="T70" fmla="*/ 2147483647 w 1573"/>
                <a:gd name="T71" fmla="*/ 2147483647 h 1173"/>
                <a:gd name="T72" fmla="*/ 2147483647 w 1573"/>
                <a:gd name="T73" fmla="*/ 2147483647 h 1173"/>
                <a:gd name="T74" fmla="*/ 2147483647 w 1573"/>
                <a:gd name="T75" fmla="*/ 2147483647 h 1173"/>
                <a:gd name="T76" fmla="*/ 2147483647 w 1573"/>
                <a:gd name="T77" fmla="*/ 2147483647 h 1173"/>
                <a:gd name="T78" fmla="*/ 2147483647 w 1573"/>
                <a:gd name="T79" fmla="*/ 2147483647 h 1173"/>
                <a:gd name="T80" fmla="*/ 2147483647 w 1573"/>
                <a:gd name="T81" fmla="*/ 2147483647 h 1173"/>
                <a:gd name="T82" fmla="*/ 2147483647 w 1573"/>
                <a:gd name="T83" fmla="*/ 2147483647 h 1173"/>
                <a:gd name="T84" fmla="*/ 2147483647 w 1573"/>
                <a:gd name="T85" fmla="*/ 2147483647 h 1173"/>
                <a:gd name="T86" fmla="*/ 2147483647 w 1573"/>
                <a:gd name="T87" fmla="*/ 2147483647 h 11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3"/>
                <a:gd name="T133" fmla="*/ 0 h 1173"/>
                <a:gd name="T134" fmla="*/ 1573 w 1573"/>
                <a:gd name="T135" fmla="*/ 1173 h 11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3" h="1173">
                  <a:moveTo>
                    <a:pt x="751" y="41"/>
                  </a:moveTo>
                  <a:lnTo>
                    <a:pt x="745" y="42"/>
                  </a:lnTo>
                  <a:lnTo>
                    <a:pt x="727" y="45"/>
                  </a:lnTo>
                  <a:lnTo>
                    <a:pt x="700" y="51"/>
                  </a:lnTo>
                  <a:lnTo>
                    <a:pt x="664" y="60"/>
                  </a:lnTo>
                  <a:lnTo>
                    <a:pt x="622" y="70"/>
                  </a:lnTo>
                  <a:lnTo>
                    <a:pt x="572" y="81"/>
                  </a:lnTo>
                  <a:lnTo>
                    <a:pt x="517" y="97"/>
                  </a:lnTo>
                  <a:lnTo>
                    <a:pt x="461" y="113"/>
                  </a:lnTo>
                  <a:lnTo>
                    <a:pt x="402" y="133"/>
                  </a:lnTo>
                  <a:lnTo>
                    <a:pt x="341" y="154"/>
                  </a:lnTo>
                  <a:lnTo>
                    <a:pt x="280" y="178"/>
                  </a:lnTo>
                  <a:lnTo>
                    <a:pt x="222" y="204"/>
                  </a:lnTo>
                  <a:lnTo>
                    <a:pt x="166" y="232"/>
                  </a:lnTo>
                  <a:lnTo>
                    <a:pt x="115" y="262"/>
                  </a:lnTo>
                  <a:lnTo>
                    <a:pt x="69" y="294"/>
                  </a:lnTo>
                  <a:lnTo>
                    <a:pt x="29" y="329"/>
                  </a:lnTo>
                  <a:lnTo>
                    <a:pt x="28" y="330"/>
                  </a:lnTo>
                  <a:lnTo>
                    <a:pt x="22" y="335"/>
                  </a:lnTo>
                  <a:lnTo>
                    <a:pt x="15" y="342"/>
                  </a:lnTo>
                  <a:lnTo>
                    <a:pt x="8" y="352"/>
                  </a:lnTo>
                  <a:lnTo>
                    <a:pt x="2" y="365"/>
                  </a:lnTo>
                  <a:lnTo>
                    <a:pt x="0" y="381"/>
                  </a:lnTo>
                  <a:lnTo>
                    <a:pt x="3" y="400"/>
                  </a:lnTo>
                  <a:lnTo>
                    <a:pt x="14" y="420"/>
                  </a:lnTo>
                  <a:lnTo>
                    <a:pt x="19" y="432"/>
                  </a:lnTo>
                  <a:lnTo>
                    <a:pt x="27" y="453"/>
                  </a:lnTo>
                  <a:lnTo>
                    <a:pt x="35" y="481"/>
                  </a:lnTo>
                  <a:lnTo>
                    <a:pt x="48" y="516"/>
                  </a:lnTo>
                  <a:lnTo>
                    <a:pt x="63" y="558"/>
                  </a:lnTo>
                  <a:lnTo>
                    <a:pt x="80" y="603"/>
                  </a:lnTo>
                  <a:lnTo>
                    <a:pt x="103" y="653"/>
                  </a:lnTo>
                  <a:lnTo>
                    <a:pt x="129" y="707"/>
                  </a:lnTo>
                  <a:lnTo>
                    <a:pt x="160" y="765"/>
                  </a:lnTo>
                  <a:lnTo>
                    <a:pt x="196" y="823"/>
                  </a:lnTo>
                  <a:lnTo>
                    <a:pt x="238" y="884"/>
                  </a:lnTo>
                  <a:lnTo>
                    <a:pt x="284" y="943"/>
                  </a:lnTo>
                  <a:lnTo>
                    <a:pt x="338" y="1004"/>
                  </a:lnTo>
                  <a:lnTo>
                    <a:pt x="399" y="1062"/>
                  </a:lnTo>
                  <a:lnTo>
                    <a:pt x="467" y="1120"/>
                  </a:lnTo>
                  <a:lnTo>
                    <a:pt x="542" y="1173"/>
                  </a:lnTo>
                  <a:lnTo>
                    <a:pt x="549" y="1172"/>
                  </a:lnTo>
                  <a:lnTo>
                    <a:pt x="568" y="1169"/>
                  </a:lnTo>
                  <a:lnTo>
                    <a:pt x="600" y="1163"/>
                  </a:lnTo>
                  <a:lnTo>
                    <a:pt x="642" y="1154"/>
                  </a:lnTo>
                  <a:lnTo>
                    <a:pt x="691" y="1144"/>
                  </a:lnTo>
                  <a:lnTo>
                    <a:pt x="749" y="1131"/>
                  </a:lnTo>
                  <a:lnTo>
                    <a:pt x="814" y="1115"/>
                  </a:lnTo>
                  <a:lnTo>
                    <a:pt x="882" y="1098"/>
                  </a:lnTo>
                  <a:lnTo>
                    <a:pt x="955" y="1078"/>
                  </a:lnTo>
                  <a:lnTo>
                    <a:pt x="1030" y="1054"/>
                  </a:lnTo>
                  <a:lnTo>
                    <a:pt x="1105" y="1028"/>
                  </a:lnTo>
                  <a:lnTo>
                    <a:pt x="1181" y="999"/>
                  </a:lnTo>
                  <a:lnTo>
                    <a:pt x="1254" y="968"/>
                  </a:lnTo>
                  <a:lnTo>
                    <a:pt x="1325" y="933"/>
                  </a:lnTo>
                  <a:lnTo>
                    <a:pt x="1391" y="897"/>
                  </a:lnTo>
                  <a:lnTo>
                    <a:pt x="1451" y="856"/>
                  </a:lnTo>
                  <a:lnTo>
                    <a:pt x="1477" y="833"/>
                  </a:lnTo>
                  <a:lnTo>
                    <a:pt x="1502" y="808"/>
                  </a:lnTo>
                  <a:lnTo>
                    <a:pt x="1521" y="779"/>
                  </a:lnTo>
                  <a:lnTo>
                    <a:pt x="1538" y="747"/>
                  </a:lnTo>
                  <a:lnTo>
                    <a:pt x="1551" y="714"/>
                  </a:lnTo>
                  <a:lnTo>
                    <a:pt x="1561" y="678"/>
                  </a:lnTo>
                  <a:lnTo>
                    <a:pt x="1569" y="642"/>
                  </a:lnTo>
                  <a:lnTo>
                    <a:pt x="1572" y="603"/>
                  </a:lnTo>
                  <a:lnTo>
                    <a:pt x="1573" y="562"/>
                  </a:lnTo>
                  <a:lnTo>
                    <a:pt x="1570" y="522"/>
                  </a:lnTo>
                  <a:lnTo>
                    <a:pt x="1564" y="481"/>
                  </a:lnTo>
                  <a:lnTo>
                    <a:pt x="1556" y="439"/>
                  </a:lnTo>
                  <a:lnTo>
                    <a:pt x="1543" y="398"/>
                  </a:lnTo>
                  <a:lnTo>
                    <a:pt x="1528" y="356"/>
                  </a:lnTo>
                  <a:lnTo>
                    <a:pt x="1509" y="317"/>
                  </a:lnTo>
                  <a:lnTo>
                    <a:pt x="1488" y="278"/>
                  </a:lnTo>
                  <a:lnTo>
                    <a:pt x="1464" y="241"/>
                  </a:lnTo>
                  <a:lnTo>
                    <a:pt x="1437" y="204"/>
                  </a:lnTo>
                  <a:lnTo>
                    <a:pt x="1406" y="170"/>
                  </a:lnTo>
                  <a:lnTo>
                    <a:pt x="1373" y="138"/>
                  </a:lnTo>
                  <a:lnTo>
                    <a:pt x="1337" y="109"/>
                  </a:lnTo>
                  <a:lnTo>
                    <a:pt x="1298" y="81"/>
                  </a:lnTo>
                  <a:lnTo>
                    <a:pt x="1256" y="58"/>
                  </a:lnTo>
                  <a:lnTo>
                    <a:pt x="1211" y="39"/>
                  </a:lnTo>
                  <a:lnTo>
                    <a:pt x="1163" y="22"/>
                  </a:lnTo>
                  <a:lnTo>
                    <a:pt x="1113" y="10"/>
                  </a:lnTo>
                  <a:lnTo>
                    <a:pt x="1059" y="3"/>
                  </a:lnTo>
                  <a:lnTo>
                    <a:pt x="1002" y="0"/>
                  </a:lnTo>
                  <a:lnTo>
                    <a:pt x="943" y="2"/>
                  </a:lnTo>
                  <a:lnTo>
                    <a:pt x="882" y="9"/>
                  </a:lnTo>
                  <a:lnTo>
                    <a:pt x="817" y="22"/>
                  </a:lnTo>
                  <a:lnTo>
                    <a:pt x="751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7" name="Freeform 36">
              <a:extLst>
                <a:ext uri="{FF2B5EF4-FFF2-40B4-BE49-F238E27FC236}">
                  <a16:creationId xmlns:a16="http://schemas.microsoft.com/office/drawing/2014/main" id="{65E4E81F-8992-D1C0-EFE7-4D6288B9A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4373563"/>
              <a:ext cx="1185863" cy="869950"/>
            </a:xfrm>
            <a:custGeom>
              <a:avLst/>
              <a:gdLst>
                <a:gd name="T0" fmla="*/ 2147483647 w 1493"/>
                <a:gd name="T1" fmla="*/ 2147483647 h 1096"/>
                <a:gd name="T2" fmla="*/ 2147483647 w 1493"/>
                <a:gd name="T3" fmla="*/ 2147483647 h 1096"/>
                <a:gd name="T4" fmla="*/ 2147483647 w 1493"/>
                <a:gd name="T5" fmla="*/ 2147483647 h 1096"/>
                <a:gd name="T6" fmla="*/ 2147483647 w 1493"/>
                <a:gd name="T7" fmla="*/ 2147483647 h 1096"/>
                <a:gd name="T8" fmla="*/ 2147483647 w 1493"/>
                <a:gd name="T9" fmla="*/ 2147483647 h 1096"/>
                <a:gd name="T10" fmla="*/ 2147483647 w 1493"/>
                <a:gd name="T11" fmla="*/ 2147483647 h 1096"/>
                <a:gd name="T12" fmla="*/ 2147483647 w 1493"/>
                <a:gd name="T13" fmla="*/ 2147483647 h 1096"/>
                <a:gd name="T14" fmla="*/ 2147483647 w 1493"/>
                <a:gd name="T15" fmla="*/ 2147483647 h 1096"/>
                <a:gd name="T16" fmla="*/ 2147483647 w 1493"/>
                <a:gd name="T17" fmla="*/ 2147483647 h 1096"/>
                <a:gd name="T18" fmla="*/ 2147483647 w 1493"/>
                <a:gd name="T19" fmla="*/ 2147483647 h 1096"/>
                <a:gd name="T20" fmla="*/ 2147483647 w 1493"/>
                <a:gd name="T21" fmla="*/ 2147483647 h 1096"/>
                <a:gd name="T22" fmla="*/ 2147483647 w 1493"/>
                <a:gd name="T23" fmla="*/ 2147483647 h 1096"/>
                <a:gd name="T24" fmla="*/ 2147483647 w 1493"/>
                <a:gd name="T25" fmla="*/ 2147483647 h 1096"/>
                <a:gd name="T26" fmla="*/ 2147483647 w 1493"/>
                <a:gd name="T27" fmla="*/ 2147483647 h 1096"/>
                <a:gd name="T28" fmla="*/ 2147483647 w 1493"/>
                <a:gd name="T29" fmla="*/ 2147483647 h 1096"/>
                <a:gd name="T30" fmla="*/ 2147483647 w 1493"/>
                <a:gd name="T31" fmla="*/ 2147483647 h 1096"/>
                <a:gd name="T32" fmla="*/ 2147483647 w 1493"/>
                <a:gd name="T33" fmla="*/ 2147483647 h 1096"/>
                <a:gd name="T34" fmla="*/ 2147483647 w 1493"/>
                <a:gd name="T35" fmla="*/ 2147483647 h 1096"/>
                <a:gd name="T36" fmla="*/ 2147483647 w 1493"/>
                <a:gd name="T37" fmla="*/ 2147483647 h 1096"/>
                <a:gd name="T38" fmla="*/ 2147483647 w 1493"/>
                <a:gd name="T39" fmla="*/ 2147483647 h 1096"/>
                <a:gd name="T40" fmla="*/ 2147483647 w 1493"/>
                <a:gd name="T41" fmla="*/ 2147483647 h 1096"/>
                <a:gd name="T42" fmla="*/ 2147483647 w 1493"/>
                <a:gd name="T43" fmla="*/ 2147483647 h 1096"/>
                <a:gd name="T44" fmla="*/ 2147483647 w 1493"/>
                <a:gd name="T45" fmla="*/ 2147483647 h 1096"/>
                <a:gd name="T46" fmla="*/ 2147483647 w 1493"/>
                <a:gd name="T47" fmla="*/ 2147483647 h 1096"/>
                <a:gd name="T48" fmla="*/ 2147483647 w 1493"/>
                <a:gd name="T49" fmla="*/ 2147483647 h 1096"/>
                <a:gd name="T50" fmla="*/ 2147483647 w 1493"/>
                <a:gd name="T51" fmla="*/ 2147483647 h 1096"/>
                <a:gd name="T52" fmla="*/ 2147483647 w 1493"/>
                <a:gd name="T53" fmla="*/ 2147483647 h 1096"/>
                <a:gd name="T54" fmla="*/ 2147483647 w 1493"/>
                <a:gd name="T55" fmla="*/ 2147483647 h 1096"/>
                <a:gd name="T56" fmla="*/ 2147483647 w 1493"/>
                <a:gd name="T57" fmla="*/ 2147483647 h 1096"/>
                <a:gd name="T58" fmla="*/ 2147483647 w 1493"/>
                <a:gd name="T59" fmla="*/ 2147483647 h 1096"/>
                <a:gd name="T60" fmla="*/ 2147483647 w 1493"/>
                <a:gd name="T61" fmla="*/ 2147483647 h 1096"/>
                <a:gd name="T62" fmla="*/ 2147483647 w 1493"/>
                <a:gd name="T63" fmla="*/ 2147483647 h 1096"/>
                <a:gd name="T64" fmla="*/ 2147483647 w 1493"/>
                <a:gd name="T65" fmla="*/ 2147483647 h 1096"/>
                <a:gd name="T66" fmla="*/ 2147483647 w 1493"/>
                <a:gd name="T67" fmla="*/ 2147483647 h 10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93"/>
                <a:gd name="T103" fmla="*/ 0 h 1096"/>
                <a:gd name="T104" fmla="*/ 1493 w 1493"/>
                <a:gd name="T105" fmla="*/ 1096 h 10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93" h="1096">
                  <a:moveTo>
                    <a:pt x="724" y="37"/>
                  </a:moveTo>
                  <a:lnTo>
                    <a:pt x="718" y="39"/>
                  </a:lnTo>
                  <a:lnTo>
                    <a:pt x="701" y="42"/>
                  </a:lnTo>
                  <a:lnTo>
                    <a:pt x="673" y="48"/>
                  </a:lnTo>
                  <a:lnTo>
                    <a:pt x="637" y="55"/>
                  </a:lnTo>
                  <a:lnTo>
                    <a:pt x="594" y="65"/>
                  </a:lnTo>
                  <a:lnTo>
                    <a:pt x="544" y="77"/>
                  </a:lnTo>
                  <a:lnTo>
                    <a:pt x="489" y="90"/>
                  </a:lnTo>
                  <a:lnTo>
                    <a:pt x="433" y="106"/>
                  </a:lnTo>
                  <a:lnTo>
                    <a:pt x="373" y="124"/>
                  </a:lnTo>
                  <a:lnTo>
                    <a:pt x="313" y="145"/>
                  </a:lnTo>
                  <a:lnTo>
                    <a:pt x="253" y="166"/>
                  </a:lnTo>
                  <a:lnTo>
                    <a:pt x="195" y="190"/>
                  </a:lnTo>
                  <a:lnTo>
                    <a:pt x="140" y="217"/>
                  </a:lnTo>
                  <a:lnTo>
                    <a:pt x="90" y="245"/>
                  </a:lnTo>
                  <a:lnTo>
                    <a:pt x="46" y="275"/>
                  </a:lnTo>
                  <a:lnTo>
                    <a:pt x="9" y="307"/>
                  </a:lnTo>
                  <a:lnTo>
                    <a:pt x="4" y="313"/>
                  </a:lnTo>
                  <a:lnTo>
                    <a:pt x="0" y="327"/>
                  </a:lnTo>
                  <a:lnTo>
                    <a:pt x="1" y="355"/>
                  </a:lnTo>
                  <a:lnTo>
                    <a:pt x="20" y="392"/>
                  </a:lnTo>
                  <a:lnTo>
                    <a:pt x="26" y="404"/>
                  </a:lnTo>
                  <a:lnTo>
                    <a:pt x="32" y="424"/>
                  </a:lnTo>
                  <a:lnTo>
                    <a:pt x="40" y="452"/>
                  </a:lnTo>
                  <a:lnTo>
                    <a:pt x="52" y="485"/>
                  </a:lnTo>
                  <a:lnTo>
                    <a:pt x="65" y="524"/>
                  </a:lnTo>
                  <a:lnTo>
                    <a:pt x="81" y="569"/>
                  </a:lnTo>
                  <a:lnTo>
                    <a:pt x="101" y="618"/>
                  </a:lnTo>
                  <a:lnTo>
                    <a:pt x="126" y="669"/>
                  </a:lnTo>
                  <a:lnTo>
                    <a:pt x="155" y="724"/>
                  </a:lnTo>
                  <a:lnTo>
                    <a:pt x="190" y="779"/>
                  </a:lnTo>
                  <a:lnTo>
                    <a:pt x="230" y="835"/>
                  </a:lnTo>
                  <a:lnTo>
                    <a:pt x="275" y="890"/>
                  </a:lnTo>
                  <a:lnTo>
                    <a:pt x="329" y="945"/>
                  </a:lnTo>
                  <a:lnTo>
                    <a:pt x="388" y="999"/>
                  </a:lnTo>
                  <a:lnTo>
                    <a:pt x="455" y="1050"/>
                  </a:lnTo>
                  <a:lnTo>
                    <a:pt x="530" y="1096"/>
                  </a:lnTo>
                  <a:lnTo>
                    <a:pt x="536" y="1094"/>
                  </a:lnTo>
                  <a:lnTo>
                    <a:pt x="554" y="1092"/>
                  </a:lnTo>
                  <a:lnTo>
                    <a:pt x="583" y="1086"/>
                  </a:lnTo>
                  <a:lnTo>
                    <a:pt x="623" y="1079"/>
                  </a:lnTo>
                  <a:lnTo>
                    <a:pt x="670" y="1068"/>
                  </a:lnTo>
                  <a:lnTo>
                    <a:pt x="724" y="1057"/>
                  </a:lnTo>
                  <a:lnTo>
                    <a:pt x="783" y="1042"/>
                  </a:lnTo>
                  <a:lnTo>
                    <a:pt x="848" y="1025"/>
                  </a:lnTo>
                  <a:lnTo>
                    <a:pt x="916" y="1006"/>
                  </a:lnTo>
                  <a:lnTo>
                    <a:pt x="986" y="984"/>
                  </a:lnTo>
                  <a:lnTo>
                    <a:pt x="1057" y="960"/>
                  </a:lnTo>
                  <a:lnTo>
                    <a:pt x="1128" y="932"/>
                  </a:lnTo>
                  <a:lnTo>
                    <a:pt x="1196" y="903"/>
                  </a:lnTo>
                  <a:lnTo>
                    <a:pt x="1263" y="872"/>
                  </a:lnTo>
                  <a:lnTo>
                    <a:pt x="1323" y="837"/>
                  </a:lnTo>
                  <a:lnTo>
                    <a:pt x="1380" y="799"/>
                  </a:lnTo>
                  <a:lnTo>
                    <a:pt x="1426" y="754"/>
                  </a:lnTo>
                  <a:lnTo>
                    <a:pt x="1461" y="698"/>
                  </a:lnTo>
                  <a:lnTo>
                    <a:pt x="1483" y="634"/>
                  </a:lnTo>
                  <a:lnTo>
                    <a:pt x="1493" y="562"/>
                  </a:lnTo>
                  <a:lnTo>
                    <a:pt x="1490" y="486"/>
                  </a:lnTo>
                  <a:lnTo>
                    <a:pt x="1477" y="410"/>
                  </a:lnTo>
                  <a:lnTo>
                    <a:pt x="1451" y="333"/>
                  </a:lnTo>
                  <a:lnTo>
                    <a:pt x="1415" y="259"/>
                  </a:lnTo>
                  <a:lnTo>
                    <a:pt x="1365" y="190"/>
                  </a:lnTo>
                  <a:lnTo>
                    <a:pt x="1306" y="129"/>
                  </a:lnTo>
                  <a:lnTo>
                    <a:pt x="1235" y="77"/>
                  </a:lnTo>
                  <a:lnTo>
                    <a:pt x="1154" y="36"/>
                  </a:lnTo>
                  <a:lnTo>
                    <a:pt x="1063" y="10"/>
                  </a:lnTo>
                  <a:lnTo>
                    <a:pt x="960" y="0"/>
                  </a:lnTo>
                  <a:lnTo>
                    <a:pt x="847" y="9"/>
                  </a:lnTo>
                  <a:lnTo>
                    <a:pt x="724" y="37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58" name="Freeform 37">
              <a:extLst>
                <a:ext uri="{FF2B5EF4-FFF2-40B4-BE49-F238E27FC236}">
                  <a16:creationId xmlns:a16="http://schemas.microsoft.com/office/drawing/2014/main" id="{283747A8-E2C8-1AA0-1F1B-B9123A8B7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738" y="4926013"/>
              <a:ext cx="504825" cy="344488"/>
            </a:xfrm>
            <a:custGeom>
              <a:avLst/>
              <a:gdLst>
                <a:gd name="T0" fmla="*/ 2147483647 w 637"/>
                <a:gd name="T1" fmla="*/ 2147483647 h 434"/>
                <a:gd name="T2" fmla="*/ 2147483647 w 637"/>
                <a:gd name="T3" fmla="*/ 2147483647 h 434"/>
                <a:gd name="T4" fmla="*/ 2147483647 w 637"/>
                <a:gd name="T5" fmla="*/ 2147483647 h 434"/>
                <a:gd name="T6" fmla="*/ 2147483647 w 637"/>
                <a:gd name="T7" fmla="*/ 2147483647 h 434"/>
                <a:gd name="T8" fmla="*/ 2147483647 w 637"/>
                <a:gd name="T9" fmla="*/ 2147483647 h 434"/>
                <a:gd name="T10" fmla="*/ 2147483647 w 637"/>
                <a:gd name="T11" fmla="*/ 2147483647 h 434"/>
                <a:gd name="T12" fmla="*/ 2147483647 w 637"/>
                <a:gd name="T13" fmla="*/ 2147483647 h 434"/>
                <a:gd name="T14" fmla="*/ 2147483647 w 637"/>
                <a:gd name="T15" fmla="*/ 2147483647 h 434"/>
                <a:gd name="T16" fmla="*/ 2147483647 w 637"/>
                <a:gd name="T17" fmla="*/ 2147483647 h 434"/>
                <a:gd name="T18" fmla="*/ 2147483647 w 637"/>
                <a:gd name="T19" fmla="*/ 2147483647 h 434"/>
                <a:gd name="T20" fmla="*/ 2147483647 w 637"/>
                <a:gd name="T21" fmla="*/ 2147483647 h 434"/>
                <a:gd name="T22" fmla="*/ 2147483647 w 637"/>
                <a:gd name="T23" fmla="*/ 2147483647 h 434"/>
                <a:gd name="T24" fmla="*/ 2147483647 w 637"/>
                <a:gd name="T25" fmla="*/ 2147483647 h 434"/>
                <a:gd name="T26" fmla="*/ 2147483647 w 637"/>
                <a:gd name="T27" fmla="*/ 0 h 434"/>
                <a:gd name="T28" fmla="*/ 2147483647 w 637"/>
                <a:gd name="T29" fmla="*/ 2147483647 h 434"/>
                <a:gd name="T30" fmla="*/ 2147483647 w 637"/>
                <a:gd name="T31" fmla="*/ 2147483647 h 434"/>
                <a:gd name="T32" fmla="*/ 2147483647 w 637"/>
                <a:gd name="T33" fmla="*/ 2147483647 h 434"/>
                <a:gd name="T34" fmla="*/ 2147483647 w 637"/>
                <a:gd name="T35" fmla="*/ 2147483647 h 434"/>
                <a:gd name="T36" fmla="*/ 2147483647 w 637"/>
                <a:gd name="T37" fmla="*/ 2147483647 h 434"/>
                <a:gd name="T38" fmla="*/ 2147483647 w 637"/>
                <a:gd name="T39" fmla="*/ 2147483647 h 434"/>
                <a:gd name="T40" fmla="*/ 2147483647 w 637"/>
                <a:gd name="T41" fmla="*/ 2147483647 h 434"/>
                <a:gd name="T42" fmla="*/ 2147483647 w 637"/>
                <a:gd name="T43" fmla="*/ 2147483647 h 434"/>
                <a:gd name="T44" fmla="*/ 2147483647 w 637"/>
                <a:gd name="T45" fmla="*/ 2147483647 h 434"/>
                <a:gd name="T46" fmla="*/ 2147483647 w 637"/>
                <a:gd name="T47" fmla="*/ 2147483647 h 434"/>
                <a:gd name="T48" fmla="*/ 2147483647 w 637"/>
                <a:gd name="T49" fmla="*/ 2147483647 h 434"/>
                <a:gd name="T50" fmla="*/ 2147483647 w 637"/>
                <a:gd name="T51" fmla="*/ 2147483647 h 434"/>
                <a:gd name="T52" fmla="*/ 2147483647 w 637"/>
                <a:gd name="T53" fmla="*/ 2147483647 h 434"/>
                <a:gd name="T54" fmla="*/ 2147483647 w 637"/>
                <a:gd name="T55" fmla="*/ 2147483647 h 434"/>
                <a:gd name="T56" fmla="*/ 2147483647 w 637"/>
                <a:gd name="T57" fmla="*/ 2147483647 h 434"/>
                <a:gd name="T58" fmla="*/ 2147483647 w 637"/>
                <a:gd name="T59" fmla="*/ 2147483647 h 434"/>
                <a:gd name="T60" fmla="*/ 2147483647 w 637"/>
                <a:gd name="T61" fmla="*/ 2147483647 h 434"/>
                <a:gd name="T62" fmla="*/ 2147483647 w 637"/>
                <a:gd name="T63" fmla="*/ 2147483647 h 434"/>
                <a:gd name="T64" fmla="*/ 2147483647 w 637"/>
                <a:gd name="T65" fmla="*/ 2147483647 h 434"/>
                <a:gd name="T66" fmla="*/ 2147483647 w 637"/>
                <a:gd name="T67" fmla="*/ 2147483647 h 434"/>
                <a:gd name="T68" fmla="*/ 2147483647 w 637"/>
                <a:gd name="T69" fmla="*/ 2147483647 h 434"/>
                <a:gd name="T70" fmla="*/ 2147483647 w 637"/>
                <a:gd name="T71" fmla="*/ 2147483647 h 434"/>
                <a:gd name="T72" fmla="*/ 0 w 637"/>
                <a:gd name="T73" fmla="*/ 2147483647 h 434"/>
                <a:gd name="T74" fmla="*/ 2147483647 w 637"/>
                <a:gd name="T75" fmla="*/ 2147483647 h 434"/>
                <a:gd name="T76" fmla="*/ 2147483647 w 637"/>
                <a:gd name="T77" fmla="*/ 2147483647 h 434"/>
                <a:gd name="T78" fmla="*/ 2147483647 w 637"/>
                <a:gd name="T79" fmla="*/ 2147483647 h 434"/>
                <a:gd name="T80" fmla="*/ 2147483647 w 637"/>
                <a:gd name="T81" fmla="*/ 2147483647 h 434"/>
                <a:gd name="T82" fmla="*/ 2147483647 w 637"/>
                <a:gd name="T83" fmla="*/ 2147483647 h 434"/>
                <a:gd name="T84" fmla="*/ 2147483647 w 637"/>
                <a:gd name="T85" fmla="*/ 2147483647 h 434"/>
                <a:gd name="T86" fmla="*/ 2147483647 w 637"/>
                <a:gd name="T87" fmla="*/ 2147483647 h 434"/>
                <a:gd name="T88" fmla="*/ 2147483647 w 637"/>
                <a:gd name="T89" fmla="*/ 2147483647 h 434"/>
                <a:gd name="T90" fmla="*/ 2147483647 w 637"/>
                <a:gd name="T91" fmla="*/ 2147483647 h 434"/>
                <a:gd name="T92" fmla="*/ 2147483647 w 637"/>
                <a:gd name="T93" fmla="*/ 2147483647 h 434"/>
                <a:gd name="T94" fmla="*/ 2147483647 w 637"/>
                <a:gd name="T95" fmla="*/ 2147483647 h 434"/>
                <a:gd name="T96" fmla="*/ 2147483647 w 637"/>
                <a:gd name="T97" fmla="*/ 2147483647 h 434"/>
                <a:gd name="T98" fmla="*/ 2147483647 w 637"/>
                <a:gd name="T99" fmla="*/ 2147483647 h 434"/>
                <a:gd name="T100" fmla="*/ 2147483647 w 637"/>
                <a:gd name="T101" fmla="*/ 2147483647 h 434"/>
                <a:gd name="T102" fmla="*/ 2147483647 w 637"/>
                <a:gd name="T103" fmla="*/ 2147483647 h 434"/>
                <a:gd name="T104" fmla="*/ 2147483647 w 637"/>
                <a:gd name="T105" fmla="*/ 2147483647 h 434"/>
                <a:gd name="T106" fmla="*/ 2147483647 w 637"/>
                <a:gd name="T107" fmla="*/ 2147483647 h 434"/>
                <a:gd name="T108" fmla="*/ 2147483647 w 637"/>
                <a:gd name="T109" fmla="*/ 2147483647 h 434"/>
                <a:gd name="T110" fmla="*/ 2147483647 w 637"/>
                <a:gd name="T111" fmla="*/ 2147483647 h 434"/>
                <a:gd name="T112" fmla="*/ 2147483647 w 637"/>
                <a:gd name="T113" fmla="*/ 2147483647 h 4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37"/>
                <a:gd name="T172" fmla="*/ 0 h 434"/>
                <a:gd name="T173" fmla="*/ 637 w 637"/>
                <a:gd name="T174" fmla="*/ 434 h 43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37" h="434">
                  <a:moveTo>
                    <a:pt x="637" y="113"/>
                  </a:moveTo>
                  <a:lnTo>
                    <a:pt x="636" y="111"/>
                  </a:lnTo>
                  <a:lnTo>
                    <a:pt x="630" y="106"/>
                  </a:lnTo>
                  <a:lnTo>
                    <a:pt x="621" y="98"/>
                  </a:lnTo>
                  <a:lnTo>
                    <a:pt x="608" y="88"/>
                  </a:lnTo>
                  <a:lnTo>
                    <a:pt x="594" y="77"/>
                  </a:lnTo>
                  <a:lnTo>
                    <a:pt x="576" y="64"/>
                  </a:lnTo>
                  <a:lnTo>
                    <a:pt x="557" y="51"/>
                  </a:lnTo>
                  <a:lnTo>
                    <a:pt x="536" y="39"/>
                  </a:lnTo>
                  <a:lnTo>
                    <a:pt x="512" y="26"/>
                  </a:lnTo>
                  <a:lnTo>
                    <a:pt x="488" y="16"/>
                  </a:lnTo>
                  <a:lnTo>
                    <a:pt x="462" y="9"/>
                  </a:lnTo>
                  <a:lnTo>
                    <a:pt x="436" y="3"/>
                  </a:lnTo>
                  <a:lnTo>
                    <a:pt x="408" y="0"/>
                  </a:lnTo>
                  <a:lnTo>
                    <a:pt x="381" y="1"/>
                  </a:lnTo>
                  <a:lnTo>
                    <a:pt x="353" y="7"/>
                  </a:lnTo>
                  <a:lnTo>
                    <a:pt x="326" y="17"/>
                  </a:lnTo>
                  <a:lnTo>
                    <a:pt x="300" y="30"/>
                  </a:lnTo>
                  <a:lnTo>
                    <a:pt x="275" y="42"/>
                  </a:lnTo>
                  <a:lnTo>
                    <a:pt x="252" y="52"/>
                  </a:lnTo>
                  <a:lnTo>
                    <a:pt x="229" y="62"/>
                  </a:lnTo>
                  <a:lnTo>
                    <a:pt x="208" y="72"/>
                  </a:lnTo>
                  <a:lnTo>
                    <a:pt x="188" y="81"/>
                  </a:lnTo>
                  <a:lnTo>
                    <a:pt x="169" y="88"/>
                  </a:lnTo>
                  <a:lnTo>
                    <a:pt x="152" y="95"/>
                  </a:lnTo>
                  <a:lnTo>
                    <a:pt x="136" y="101"/>
                  </a:lnTo>
                  <a:lnTo>
                    <a:pt x="120" y="107"/>
                  </a:lnTo>
                  <a:lnTo>
                    <a:pt x="106" y="113"/>
                  </a:lnTo>
                  <a:lnTo>
                    <a:pt x="91" y="117"/>
                  </a:lnTo>
                  <a:lnTo>
                    <a:pt x="78" y="121"/>
                  </a:lnTo>
                  <a:lnTo>
                    <a:pt x="65" y="124"/>
                  </a:lnTo>
                  <a:lnTo>
                    <a:pt x="53" y="127"/>
                  </a:lnTo>
                  <a:lnTo>
                    <a:pt x="42" y="130"/>
                  </a:lnTo>
                  <a:lnTo>
                    <a:pt x="22" y="142"/>
                  </a:lnTo>
                  <a:lnTo>
                    <a:pt x="9" y="169"/>
                  </a:lnTo>
                  <a:lnTo>
                    <a:pt x="1" y="207"/>
                  </a:lnTo>
                  <a:lnTo>
                    <a:pt x="0" y="252"/>
                  </a:lnTo>
                  <a:lnTo>
                    <a:pt x="6" y="301"/>
                  </a:lnTo>
                  <a:lnTo>
                    <a:pt x="20" y="350"/>
                  </a:lnTo>
                  <a:lnTo>
                    <a:pt x="42" y="395"/>
                  </a:lnTo>
                  <a:lnTo>
                    <a:pt x="74" y="434"/>
                  </a:lnTo>
                  <a:lnTo>
                    <a:pt x="78" y="433"/>
                  </a:lnTo>
                  <a:lnTo>
                    <a:pt x="91" y="430"/>
                  </a:lnTo>
                  <a:lnTo>
                    <a:pt x="111" y="423"/>
                  </a:lnTo>
                  <a:lnTo>
                    <a:pt x="139" y="414"/>
                  </a:lnTo>
                  <a:lnTo>
                    <a:pt x="172" y="404"/>
                  </a:lnTo>
                  <a:lnTo>
                    <a:pt x="210" y="389"/>
                  </a:lnTo>
                  <a:lnTo>
                    <a:pt x="250" y="373"/>
                  </a:lnTo>
                  <a:lnTo>
                    <a:pt x="295" y="355"/>
                  </a:lnTo>
                  <a:lnTo>
                    <a:pt x="342" y="333"/>
                  </a:lnTo>
                  <a:lnTo>
                    <a:pt x="388" y="310"/>
                  </a:lnTo>
                  <a:lnTo>
                    <a:pt x="436" y="284"/>
                  </a:lnTo>
                  <a:lnTo>
                    <a:pt x="481" y="255"/>
                  </a:lnTo>
                  <a:lnTo>
                    <a:pt x="525" y="223"/>
                  </a:lnTo>
                  <a:lnTo>
                    <a:pt x="566" y="188"/>
                  </a:lnTo>
                  <a:lnTo>
                    <a:pt x="604" y="152"/>
                  </a:lnTo>
                  <a:lnTo>
                    <a:pt x="637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238" name="Freeform 38">
              <a:extLst>
                <a:ext uri="{FF2B5EF4-FFF2-40B4-BE49-F238E27FC236}">
                  <a16:creationId xmlns:a16="http://schemas.microsoft.com/office/drawing/2014/main" id="{F8BF7F66-089F-5F36-2182-1EED2BA3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850" y="4943274"/>
              <a:ext cx="431426" cy="292689"/>
            </a:xfrm>
            <a:custGeom>
              <a:avLst/>
              <a:gdLst/>
              <a:ahLst/>
              <a:cxnLst>
                <a:cxn ang="0">
                  <a:pos x="13" y="128"/>
                </a:cxn>
                <a:cxn ang="0">
                  <a:pos x="14" y="128"/>
                </a:cxn>
                <a:cxn ang="0">
                  <a:pos x="21" y="127"/>
                </a:cxn>
                <a:cxn ang="0">
                  <a:pos x="32" y="126"/>
                </a:cxn>
                <a:cxn ang="0">
                  <a:pos x="43" y="124"/>
                </a:cxn>
                <a:cxn ang="0">
                  <a:pos x="59" y="121"/>
                </a:cxn>
                <a:cxn ang="0">
                  <a:pos x="78" y="117"/>
                </a:cxn>
                <a:cxn ang="0">
                  <a:pos x="98" y="111"/>
                </a:cxn>
                <a:cxn ang="0">
                  <a:pos x="120" y="105"/>
                </a:cxn>
                <a:cxn ang="0">
                  <a:pos x="142" y="98"/>
                </a:cxn>
                <a:cxn ang="0">
                  <a:pos x="165" y="89"/>
                </a:cxn>
                <a:cxn ang="0">
                  <a:pos x="189" y="78"/>
                </a:cxn>
                <a:cxn ang="0">
                  <a:pos x="213" y="66"/>
                </a:cxn>
                <a:cxn ang="0">
                  <a:pos x="236" y="52"/>
                </a:cxn>
                <a:cxn ang="0">
                  <a:pos x="257" y="37"/>
                </a:cxn>
                <a:cxn ang="0">
                  <a:pos x="278" y="20"/>
                </a:cxn>
                <a:cxn ang="0">
                  <a:pos x="297" y="0"/>
                </a:cxn>
                <a:cxn ang="0">
                  <a:pos x="298" y="0"/>
                </a:cxn>
                <a:cxn ang="0">
                  <a:pos x="304" y="1"/>
                </a:cxn>
                <a:cxn ang="0">
                  <a:pos x="311" y="2"/>
                </a:cxn>
                <a:cxn ang="0">
                  <a:pos x="321" y="4"/>
                </a:cxn>
                <a:cxn ang="0">
                  <a:pos x="331" y="5"/>
                </a:cxn>
                <a:cxn ang="0">
                  <a:pos x="343" y="4"/>
                </a:cxn>
                <a:cxn ang="0">
                  <a:pos x="354" y="2"/>
                </a:cxn>
                <a:cxn ang="0">
                  <a:pos x="366" y="0"/>
                </a:cxn>
                <a:cxn ang="0">
                  <a:pos x="370" y="1"/>
                </a:cxn>
                <a:cxn ang="0">
                  <a:pos x="382" y="4"/>
                </a:cxn>
                <a:cxn ang="0">
                  <a:pos x="401" y="8"/>
                </a:cxn>
                <a:cxn ang="0">
                  <a:pos x="424" y="17"/>
                </a:cxn>
                <a:cxn ang="0">
                  <a:pos x="451" y="30"/>
                </a:cxn>
                <a:cxn ang="0">
                  <a:pos x="482" y="47"/>
                </a:cxn>
                <a:cxn ang="0">
                  <a:pos x="512" y="69"/>
                </a:cxn>
                <a:cxn ang="0">
                  <a:pos x="543" y="97"/>
                </a:cxn>
                <a:cxn ang="0">
                  <a:pos x="541" y="99"/>
                </a:cxn>
                <a:cxn ang="0">
                  <a:pos x="534" y="107"/>
                </a:cxn>
                <a:cxn ang="0">
                  <a:pos x="525" y="117"/>
                </a:cxn>
                <a:cxn ang="0">
                  <a:pos x="511" y="131"/>
                </a:cxn>
                <a:cxn ang="0">
                  <a:pos x="493" y="149"/>
                </a:cxn>
                <a:cxn ang="0">
                  <a:pos x="472" y="169"/>
                </a:cxn>
                <a:cxn ang="0">
                  <a:pos x="446" y="191"/>
                </a:cxn>
                <a:cxn ang="0">
                  <a:pos x="417" y="212"/>
                </a:cxn>
                <a:cxn ang="0">
                  <a:pos x="383" y="237"/>
                </a:cxn>
                <a:cxn ang="0">
                  <a:pos x="346" y="260"/>
                </a:cxn>
                <a:cxn ang="0">
                  <a:pos x="305" y="282"/>
                </a:cxn>
                <a:cxn ang="0">
                  <a:pos x="262" y="304"/>
                </a:cxn>
                <a:cxn ang="0">
                  <a:pos x="213" y="324"/>
                </a:cxn>
                <a:cxn ang="0">
                  <a:pos x="160" y="343"/>
                </a:cxn>
                <a:cxn ang="0">
                  <a:pos x="105" y="357"/>
                </a:cxn>
                <a:cxn ang="0">
                  <a:pos x="46" y="369"/>
                </a:cxn>
                <a:cxn ang="0">
                  <a:pos x="43" y="363"/>
                </a:cxn>
                <a:cxn ang="0">
                  <a:pos x="34" y="346"/>
                </a:cxn>
                <a:cxn ang="0">
                  <a:pos x="24" y="320"/>
                </a:cxn>
                <a:cxn ang="0">
                  <a:pos x="13" y="288"/>
                </a:cxn>
                <a:cxn ang="0">
                  <a:pos x="4" y="250"/>
                </a:cxn>
                <a:cxn ang="0">
                  <a:pos x="0" y="210"/>
                </a:cxn>
                <a:cxn ang="0">
                  <a:pos x="1" y="169"/>
                </a:cxn>
                <a:cxn ang="0">
                  <a:pos x="13" y="128"/>
                </a:cxn>
              </a:cxnLst>
              <a:rect l="0" t="0" r="r" b="b"/>
              <a:pathLst>
                <a:path w="543" h="369">
                  <a:moveTo>
                    <a:pt x="13" y="128"/>
                  </a:moveTo>
                  <a:lnTo>
                    <a:pt x="14" y="128"/>
                  </a:lnTo>
                  <a:lnTo>
                    <a:pt x="21" y="127"/>
                  </a:lnTo>
                  <a:lnTo>
                    <a:pt x="32" y="126"/>
                  </a:lnTo>
                  <a:lnTo>
                    <a:pt x="43" y="124"/>
                  </a:lnTo>
                  <a:lnTo>
                    <a:pt x="59" y="121"/>
                  </a:lnTo>
                  <a:lnTo>
                    <a:pt x="78" y="117"/>
                  </a:lnTo>
                  <a:lnTo>
                    <a:pt x="98" y="111"/>
                  </a:lnTo>
                  <a:lnTo>
                    <a:pt x="120" y="105"/>
                  </a:lnTo>
                  <a:lnTo>
                    <a:pt x="142" y="98"/>
                  </a:lnTo>
                  <a:lnTo>
                    <a:pt x="165" y="89"/>
                  </a:lnTo>
                  <a:lnTo>
                    <a:pt x="189" y="78"/>
                  </a:lnTo>
                  <a:lnTo>
                    <a:pt x="213" y="66"/>
                  </a:lnTo>
                  <a:lnTo>
                    <a:pt x="236" y="52"/>
                  </a:lnTo>
                  <a:lnTo>
                    <a:pt x="257" y="37"/>
                  </a:lnTo>
                  <a:lnTo>
                    <a:pt x="278" y="2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304" y="1"/>
                  </a:lnTo>
                  <a:lnTo>
                    <a:pt x="311" y="2"/>
                  </a:lnTo>
                  <a:lnTo>
                    <a:pt x="321" y="4"/>
                  </a:lnTo>
                  <a:lnTo>
                    <a:pt x="331" y="5"/>
                  </a:lnTo>
                  <a:lnTo>
                    <a:pt x="343" y="4"/>
                  </a:lnTo>
                  <a:lnTo>
                    <a:pt x="354" y="2"/>
                  </a:lnTo>
                  <a:lnTo>
                    <a:pt x="366" y="0"/>
                  </a:lnTo>
                  <a:lnTo>
                    <a:pt x="370" y="1"/>
                  </a:lnTo>
                  <a:lnTo>
                    <a:pt x="382" y="4"/>
                  </a:lnTo>
                  <a:lnTo>
                    <a:pt x="401" y="8"/>
                  </a:lnTo>
                  <a:lnTo>
                    <a:pt x="424" y="17"/>
                  </a:lnTo>
                  <a:lnTo>
                    <a:pt x="451" y="30"/>
                  </a:lnTo>
                  <a:lnTo>
                    <a:pt x="482" y="47"/>
                  </a:lnTo>
                  <a:lnTo>
                    <a:pt x="512" y="69"/>
                  </a:lnTo>
                  <a:lnTo>
                    <a:pt x="543" y="97"/>
                  </a:lnTo>
                  <a:lnTo>
                    <a:pt x="541" y="99"/>
                  </a:lnTo>
                  <a:lnTo>
                    <a:pt x="534" y="107"/>
                  </a:lnTo>
                  <a:lnTo>
                    <a:pt x="525" y="117"/>
                  </a:lnTo>
                  <a:lnTo>
                    <a:pt x="511" y="131"/>
                  </a:lnTo>
                  <a:lnTo>
                    <a:pt x="493" y="149"/>
                  </a:lnTo>
                  <a:lnTo>
                    <a:pt x="472" y="169"/>
                  </a:lnTo>
                  <a:lnTo>
                    <a:pt x="446" y="191"/>
                  </a:lnTo>
                  <a:lnTo>
                    <a:pt x="417" y="212"/>
                  </a:lnTo>
                  <a:lnTo>
                    <a:pt x="383" y="237"/>
                  </a:lnTo>
                  <a:lnTo>
                    <a:pt x="346" y="260"/>
                  </a:lnTo>
                  <a:lnTo>
                    <a:pt x="305" y="282"/>
                  </a:lnTo>
                  <a:lnTo>
                    <a:pt x="262" y="304"/>
                  </a:lnTo>
                  <a:lnTo>
                    <a:pt x="213" y="324"/>
                  </a:lnTo>
                  <a:lnTo>
                    <a:pt x="160" y="343"/>
                  </a:lnTo>
                  <a:lnTo>
                    <a:pt x="105" y="357"/>
                  </a:lnTo>
                  <a:lnTo>
                    <a:pt x="46" y="369"/>
                  </a:lnTo>
                  <a:lnTo>
                    <a:pt x="43" y="363"/>
                  </a:lnTo>
                  <a:lnTo>
                    <a:pt x="34" y="346"/>
                  </a:lnTo>
                  <a:lnTo>
                    <a:pt x="24" y="320"/>
                  </a:lnTo>
                  <a:lnTo>
                    <a:pt x="13" y="288"/>
                  </a:lnTo>
                  <a:lnTo>
                    <a:pt x="4" y="250"/>
                  </a:lnTo>
                  <a:lnTo>
                    <a:pt x="0" y="210"/>
                  </a:lnTo>
                  <a:lnTo>
                    <a:pt x="1" y="169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660" name="Freeform 39">
              <a:extLst>
                <a:ext uri="{FF2B5EF4-FFF2-40B4-BE49-F238E27FC236}">
                  <a16:creationId xmlns:a16="http://schemas.microsoft.com/office/drawing/2014/main" id="{AB540952-84F4-772A-5C4E-4C4E63A38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0" y="4991100"/>
              <a:ext cx="63500" cy="63500"/>
            </a:xfrm>
            <a:custGeom>
              <a:avLst/>
              <a:gdLst>
                <a:gd name="T0" fmla="*/ 2147483647 w 81"/>
                <a:gd name="T1" fmla="*/ 2147483647 h 80"/>
                <a:gd name="T2" fmla="*/ 2147483647 w 81"/>
                <a:gd name="T3" fmla="*/ 2147483647 h 80"/>
                <a:gd name="T4" fmla="*/ 2147483647 w 81"/>
                <a:gd name="T5" fmla="*/ 2147483647 h 80"/>
                <a:gd name="T6" fmla="*/ 2147483647 w 81"/>
                <a:gd name="T7" fmla="*/ 2147483647 h 80"/>
                <a:gd name="T8" fmla="*/ 2147483647 w 81"/>
                <a:gd name="T9" fmla="*/ 2147483647 h 80"/>
                <a:gd name="T10" fmla="*/ 2147483647 w 81"/>
                <a:gd name="T11" fmla="*/ 2147483647 h 80"/>
                <a:gd name="T12" fmla="*/ 2147483647 w 81"/>
                <a:gd name="T13" fmla="*/ 2147483647 h 80"/>
                <a:gd name="T14" fmla="*/ 2147483647 w 81"/>
                <a:gd name="T15" fmla="*/ 2147483647 h 80"/>
                <a:gd name="T16" fmla="*/ 0 w 81"/>
                <a:gd name="T17" fmla="*/ 2147483647 h 80"/>
                <a:gd name="T18" fmla="*/ 2147483647 w 81"/>
                <a:gd name="T19" fmla="*/ 2147483647 h 80"/>
                <a:gd name="T20" fmla="*/ 2147483647 w 81"/>
                <a:gd name="T21" fmla="*/ 2147483647 h 80"/>
                <a:gd name="T22" fmla="*/ 2147483647 w 81"/>
                <a:gd name="T23" fmla="*/ 2147483647 h 80"/>
                <a:gd name="T24" fmla="*/ 2147483647 w 81"/>
                <a:gd name="T25" fmla="*/ 0 h 80"/>
                <a:gd name="T26" fmla="*/ 2147483647 w 81"/>
                <a:gd name="T27" fmla="*/ 2147483647 h 80"/>
                <a:gd name="T28" fmla="*/ 2147483647 w 81"/>
                <a:gd name="T29" fmla="*/ 2147483647 h 80"/>
                <a:gd name="T30" fmla="*/ 2147483647 w 81"/>
                <a:gd name="T31" fmla="*/ 2147483647 h 80"/>
                <a:gd name="T32" fmla="*/ 2147483647 w 81"/>
                <a:gd name="T33" fmla="*/ 2147483647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80"/>
                <a:gd name="T53" fmla="*/ 81 w 81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80">
                  <a:moveTo>
                    <a:pt x="81" y="41"/>
                  </a:moveTo>
                  <a:lnTo>
                    <a:pt x="78" y="57"/>
                  </a:lnTo>
                  <a:lnTo>
                    <a:pt x="69" y="68"/>
                  </a:lnTo>
                  <a:lnTo>
                    <a:pt x="56" y="77"/>
                  </a:lnTo>
                  <a:lnTo>
                    <a:pt x="40" y="80"/>
                  </a:lnTo>
                  <a:lnTo>
                    <a:pt x="24" y="77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0" y="41"/>
                  </a:lnTo>
                  <a:lnTo>
                    <a:pt x="3" y="25"/>
                  </a:lnTo>
                  <a:lnTo>
                    <a:pt x="11" y="12"/>
                  </a:lnTo>
                  <a:lnTo>
                    <a:pt x="24" y="3"/>
                  </a:lnTo>
                  <a:lnTo>
                    <a:pt x="40" y="0"/>
                  </a:lnTo>
                  <a:lnTo>
                    <a:pt x="56" y="3"/>
                  </a:lnTo>
                  <a:lnTo>
                    <a:pt x="69" y="12"/>
                  </a:lnTo>
                  <a:lnTo>
                    <a:pt x="78" y="25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1" name="Freeform 40">
              <a:extLst>
                <a:ext uri="{FF2B5EF4-FFF2-40B4-BE49-F238E27FC236}">
                  <a16:creationId xmlns:a16="http://schemas.microsoft.com/office/drawing/2014/main" id="{ADC70E39-F411-38E2-3D7D-3897EC7C2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999038"/>
              <a:ext cx="38100" cy="38100"/>
            </a:xfrm>
            <a:custGeom>
              <a:avLst/>
              <a:gdLst>
                <a:gd name="T0" fmla="*/ 2147483647 w 49"/>
                <a:gd name="T1" fmla="*/ 2147483647 h 49"/>
                <a:gd name="T2" fmla="*/ 2147483647 w 49"/>
                <a:gd name="T3" fmla="*/ 2147483647 h 49"/>
                <a:gd name="T4" fmla="*/ 2147483647 w 49"/>
                <a:gd name="T5" fmla="*/ 2147483647 h 49"/>
                <a:gd name="T6" fmla="*/ 2147483647 w 49"/>
                <a:gd name="T7" fmla="*/ 2147483647 h 49"/>
                <a:gd name="T8" fmla="*/ 2147483647 w 49"/>
                <a:gd name="T9" fmla="*/ 2147483647 h 49"/>
                <a:gd name="T10" fmla="*/ 2147483647 w 49"/>
                <a:gd name="T11" fmla="*/ 2147483647 h 49"/>
                <a:gd name="T12" fmla="*/ 2147483647 w 49"/>
                <a:gd name="T13" fmla="*/ 2147483647 h 49"/>
                <a:gd name="T14" fmla="*/ 2147483647 w 49"/>
                <a:gd name="T15" fmla="*/ 2147483647 h 49"/>
                <a:gd name="T16" fmla="*/ 0 w 49"/>
                <a:gd name="T17" fmla="*/ 2147483647 h 49"/>
                <a:gd name="T18" fmla="*/ 2147483647 w 49"/>
                <a:gd name="T19" fmla="*/ 2147483647 h 49"/>
                <a:gd name="T20" fmla="*/ 2147483647 w 49"/>
                <a:gd name="T21" fmla="*/ 2147483647 h 49"/>
                <a:gd name="T22" fmla="*/ 2147483647 w 49"/>
                <a:gd name="T23" fmla="*/ 2147483647 h 49"/>
                <a:gd name="T24" fmla="*/ 2147483647 w 49"/>
                <a:gd name="T25" fmla="*/ 0 h 49"/>
                <a:gd name="T26" fmla="*/ 2147483647 w 49"/>
                <a:gd name="T27" fmla="*/ 2147483647 h 49"/>
                <a:gd name="T28" fmla="*/ 2147483647 w 49"/>
                <a:gd name="T29" fmla="*/ 2147483647 h 49"/>
                <a:gd name="T30" fmla="*/ 2147483647 w 49"/>
                <a:gd name="T31" fmla="*/ 2147483647 h 49"/>
                <a:gd name="T32" fmla="*/ 2147483647 w 49"/>
                <a:gd name="T33" fmla="*/ 2147483647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9"/>
                <a:gd name="T53" fmla="*/ 49 w 4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9">
                  <a:moveTo>
                    <a:pt x="49" y="25"/>
                  </a:moveTo>
                  <a:lnTo>
                    <a:pt x="48" y="33"/>
                  </a:lnTo>
                  <a:lnTo>
                    <a:pt x="42" y="42"/>
                  </a:lnTo>
                  <a:lnTo>
                    <a:pt x="33" y="48"/>
                  </a:lnTo>
                  <a:lnTo>
                    <a:pt x="25" y="49"/>
                  </a:lnTo>
                  <a:lnTo>
                    <a:pt x="15" y="48"/>
                  </a:lnTo>
                  <a:lnTo>
                    <a:pt x="7" y="42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7" y="7"/>
                  </a:lnTo>
                  <a:lnTo>
                    <a:pt x="15" y="2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2" y="7"/>
                  </a:lnTo>
                  <a:lnTo>
                    <a:pt x="48" y="16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2" name="Freeform 41">
              <a:extLst>
                <a:ext uri="{FF2B5EF4-FFF2-40B4-BE49-F238E27FC236}">
                  <a16:creationId xmlns:a16="http://schemas.microsoft.com/office/drawing/2014/main" id="{5142DBFF-1872-E09F-69D1-021F54997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4419600"/>
              <a:ext cx="696913" cy="603250"/>
            </a:xfrm>
            <a:custGeom>
              <a:avLst/>
              <a:gdLst>
                <a:gd name="T0" fmla="*/ 2147483647 w 877"/>
                <a:gd name="T1" fmla="*/ 2147483647 h 762"/>
                <a:gd name="T2" fmla="*/ 2147483647 w 877"/>
                <a:gd name="T3" fmla="*/ 2147483647 h 762"/>
                <a:gd name="T4" fmla="*/ 2147483647 w 877"/>
                <a:gd name="T5" fmla="*/ 2147483647 h 762"/>
                <a:gd name="T6" fmla="*/ 2147483647 w 877"/>
                <a:gd name="T7" fmla="*/ 2147483647 h 762"/>
                <a:gd name="T8" fmla="*/ 2147483647 w 877"/>
                <a:gd name="T9" fmla="*/ 2147483647 h 762"/>
                <a:gd name="T10" fmla="*/ 2147483647 w 877"/>
                <a:gd name="T11" fmla="*/ 2147483647 h 762"/>
                <a:gd name="T12" fmla="*/ 2147483647 w 877"/>
                <a:gd name="T13" fmla="*/ 2147483647 h 762"/>
                <a:gd name="T14" fmla="*/ 2147483647 w 877"/>
                <a:gd name="T15" fmla="*/ 2147483647 h 762"/>
                <a:gd name="T16" fmla="*/ 2147483647 w 877"/>
                <a:gd name="T17" fmla="*/ 2147483647 h 762"/>
                <a:gd name="T18" fmla="*/ 2147483647 w 877"/>
                <a:gd name="T19" fmla="*/ 2147483647 h 762"/>
                <a:gd name="T20" fmla="*/ 2147483647 w 877"/>
                <a:gd name="T21" fmla="*/ 2147483647 h 762"/>
                <a:gd name="T22" fmla="*/ 2147483647 w 877"/>
                <a:gd name="T23" fmla="*/ 2147483647 h 762"/>
                <a:gd name="T24" fmla="*/ 2147483647 w 877"/>
                <a:gd name="T25" fmla="*/ 2147483647 h 762"/>
                <a:gd name="T26" fmla="*/ 2147483647 w 877"/>
                <a:gd name="T27" fmla="*/ 2147483647 h 762"/>
                <a:gd name="T28" fmla="*/ 2147483647 w 877"/>
                <a:gd name="T29" fmla="*/ 2147483647 h 762"/>
                <a:gd name="T30" fmla="*/ 2147483647 w 877"/>
                <a:gd name="T31" fmla="*/ 2147483647 h 762"/>
                <a:gd name="T32" fmla="*/ 2147483647 w 877"/>
                <a:gd name="T33" fmla="*/ 2147483647 h 762"/>
                <a:gd name="T34" fmla="*/ 0 w 877"/>
                <a:gd name="T35" fmla="*/ 2147483647 h 762"/>
                <a:gd name="T36" fmla="*/ 2147483647 w 877"/>
                <a:gd name="T37" fmla="*/ 2147483647 h 762"/>
                <a:gd name="T38" fmla="*/ 2147483647 w 877"/>
                <a:gd name="T39" fmla="*/ 2147483647 h 762"/>
                <a:gd name="T40" fmla="*/ 2147483647 w 877"/>
                <a:gd name="T41" fmla="*/ 2147483647 h 762"/>
                <a:gd name="T42" fmla="*/ 2147483647 w 877"/>
                <a:gd name="T43" fmla="*/ 2147483647 h 762"/>
                <a:gd name="T44" fmla="*/ 2147483647 w 877"/>
                <a:gd name="T45" fmla="*/ 2147483647 h 762"/>
                <a:gd name="T46" fmla="*/ 2147483647 w 877"/>
                <a:gd name="T47" fmla="*/ 2147483647 h 762"/>
                <a:gd name="T48" fmla="*/ 2147483647 w 877"/>
                <a:gd name="T49" fmla="*/ 2147483647 h 762"/>
                <a:gd name="T50" fmla="*/ 2147483647 w 877"/>
                <a:gd name="T51" fmla="*/ 2147483647 h 762"/>
                <a:gd name="T52" fmla="*/ 2147483647 w 877"/>
                <a:gd name="T53" fmla="*/ 2147483647 h 762"/>
                <a:gd name="T54" fmla="*/ 2147483647 w 877"/>
                <a:gd name="T55" fmla="*/ 2147483647 h 762"/>
                <a:gd name="T56" fmla="*/ 2147483647 w 877"/>
                <a:gd name="T57" fmla="*/ 2147483647 h 762"/>
                <a:gd name="T58" fmla="*/ 2147483647 w 877"/>
                <a:gd name="T59" fmla="*/ 2147483647 h 762"/>
                <a:gd name="T60" fmla="*/ 2147483647 w 877"/>
                <a:gd name="T61" fmla="*/ 2147483647 h 762"/>
                <a:gd name="T62" fmla="*/ 2147483647 w 877"/>
                <a:gd name="T63" fmla="*/ 2147483647 h 7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7"/>
                <a:gd name="T97" fmla="*/ 0 h 762"/>
                <a:gd name="T98" fmla="*/ 877 w 877"/>
                <a:gd name="T99" fmla="*/ 762 h 7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7" h="762">
                  <a:moveTo>
                    <a:pt x="860" y="233"/>
                  </a:moveTo>
                  <a:lnTo>
                    <a:pt x="870" y="270"/>
                  </a:lnTo>
                  <a:lnTo>
                    <a:pt x="876" y="307"/>
                  </a:lnTo>
                  <a:lnTo>
                    <a:pt x="877" y="343"/>
                  </a:lnTo>
                  <a:lnTo>
                    <a:pt x="875" y="381"/>
                  </a:lnTo>
                  <a:lnTo>
                    <a:pt x="869" y="417"/>
                  </a:lnTo>
                  <a:lnTo>
                    <a:pt x="857" y="455"/>
                  </a:lnTo>
                  <a:lnTo>
                    <a:pt x="843" y="490"/>
                  </a:lnTo>
                  <a:lnTo>
                    <a:pt x="824" y="524"/>
                  </a:lnTo>
                  <a:lnTo>
                    <a:pt x="802" y="558"/>
                  </a:lnTo>
                  <a:lnTo>
                    <a:pt x="777" y="590"/>
                  </a:lnTo>
                  <a:lnTo>
                    <a:pt x="749" y="619"/>
                  </a:lnTo>
                  <a:lnTo>
                    <a:pt x="717" y="646"/>
                  </a:lnTo>
                  <a:lnTo>
                    <a:pt x="682" y="672"/>
                  </a:lnTo>
                  <a:lnTo>
                    <a:pt x="646" y="695"/>
                  </a:lnTo>
                  <a:lnTo>
                    <a:pt x="605" y="714"/>
                  </a:lnTo>
                  <a:lnTo>
                    <a:pt x="563" y="732"/>
                  </a:lnTo>
                  <a:lnTo>
                    <a:pt x="520" y="745"/>
                  </a:lnTo>
                  <a:lnTo>
                    <a:pt x="475" y="755"/>
                  </a:lnTo>
                  <a:lnTo>
                    <a:pt x="431" y="760"/>
                  </a:lnTo>
                  <a:lnTo>
                    <a:pt x="388" y="762"/>
                  </a:lnTo>
                  <a:lnTo>
                    <a:pt x="346" y="760"/>
                  </a:lnTo>
                  <a:lnTo>
                    <a:pt x="305" y="755"/>
                  </a:lnTo>
                  <a:lnTo>
                    <a:pt x="266" y="746"/>
                  </a:lnTo>
                  <a:lnTo>
                    <a:pt x="227" y="734"/>
                  </a:lnTo>
                  <a:lnTo>
                    <a:pt x="193" y="718"/>
                  </a:lnTo>
                  <a:lnTo>
                    <a:pt x="158" y="700"/>
                  </a:lnTo>
                  <a:lnTo>
                    <a:pt x="127" y="679"/>
                  </a:lnTo>
                  <a:lnTo>
                    <a:pt x="98" y="655"/>
                  </a:lnTo>
                  <a:lnTo>
                    <a:pt x="72" y="627"/>
                  </a:lnTo>
                  <a:lnTo>
                    <a:pt x="51" y="597"/>
                  </a:lnTo>
                  <a:lnTo>
                    <a:pt x="32" y="565"/>
                  </a:lnTo>
                  <a:lnTo>
                    <a:pt x="17" y="530"/>
                  </a:lnTo>
                  <a:lnTo>
                    <a:pt x="7" y="494"/>
                  </a:lnTo>
                  <a:lnTo>
                    <a:pt x="1" y="456"/>
                  </a:lnTo>
                  <a:lnTo>
                    <a:pt x="0" y="419"/>
                  </a:lnTo>
                  <a:lnTo>
                    <a:pt x="3" y="383"/>
                  </a:lnTo>
                  <a:lnTo>
                    <a:pt x="10" y="345"/>
                  </a:lnTo>
                  <a:lnTo>
                    <a:pt x="20" y="309"/>
                  </a:lnTo>
                  <a:lnTo>
                    <a:pt x="35" y="273"/>
                  </a:lnTo>
                  <a:lnTo>
                    <a:pt x="54" y="239"/>
                  </a:lnTo>
                  <a:lnTo>
                    <a:pt x="75" y="206"/>
                  </a:lnTo>
                  <a:lnTo>
                    <a:pt x="101" y="174"/>
                  </a:lnTo>
                  <a:lnTo>
                    <a:pt x="129" y="144"/>
                  </a:lnTo>
                  <a:lnTo>
                    <a:pt x="161" y="116"/>
                  </a:lnTo>
                  <a:lnTo>
                    <a:pt x="195" y="92"/>
                  </a:lnTo>
                  <a:lnTo>
                    <a:pt x="233" y="68"/>
                  </a:lnTo>
                  <a:lnTo>
                    <a:pt x="274" y="48"/>
                  </a:lnTo>
                  <a:lnTo>
                    <a:pt x="316" y="31"/>
                  </a:lnTo>
                  <a:lnTo>
                    <a:pt x="359" y="18"/>
                  </a:lnTo>
                  <a:lnTo>
                    <a:pt x="404" y="8"/>
                  </a:lnTo>
                  <a:lnTo>
                    <a:pt x="447" y="2"/>
                  </a:lnTo>
                  <a:lnTo>
                    <a:pt x="489" y="0"/>
                  </a:lnTo>
                  <a:lnTo>
                    <a:pt x="533" y="2"/>
                  </a:lnTo>
                  <a:lnTo>
                    <a:pt x="573" y="8"/>
                  </a:lnTo>
                  <a:lnTo>
                    <a:pt x="612" y="16"/>
                  </a:lnTo>
                  <a:lnTo>
                    <a:pt x="650" y="28"/>
                  </a:lnTo>
                  <a:lnTo>
                    <a:pt x="686" y="44"/>
                  </a:lnTo>
                  <a:lnTo>
                    <a:pt x="720" y="63"/>
                  </a:lnTo>
                  <a:lnTo>
                    <a:pt x="751" y="84"/>
                  </a:lnTo>
                  <a:lnTo>
                    <a:pt x="779" y="109"/>
                  </a:lnTo>
                  <a:lnTo>
                    <a:pt x="805" y="135"/>
                  </a:lnTo>
                  <a:lnTo>
                    <a:pt x="827" y="165"/>
                  </a:lnTo>
                  <a:lnTo>
                    <a:pt x="846" y="199"/>
                  </a:lnTo>
                  <a:lnTo>
                    <a:pt x="860" y="2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3" name="Freeform 42">
              <a:extLst>
                <a:ext uri="{FF2B5EF4-FFF2-40B4-BE49-F238E27FC236}">
                  <a16:creationId xmlns:a16="http://schemas.microsoft.com/office/drawing/2014/main" id="{5336C998-2B17-B99D-CB90-46C8DB659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38" y="4451350"/>
              <a:ext cx="630238" cy="541338"/>
            </a:xfrm>
            <a:custGeom>
              <a:avLst/>
              <a:gdLst>
                <a:gd name="T0" fmla="*/ 2147483647 w 793"/>
                <a:gd name="T1" fmla="*/ 2147483647 h 682"/>
                <a:gd name="T2" fmla="*/ 2147483647 w 793"/>
                <a:gd name="T3" fmla="*/ 2147483647 h 682"/>
                <a:gd name="T4" fmla="*/ 2147483647 w 793"/>
                <a:gd name="T5" fmla="*/ 2147483647 h 682"/>
                <a:gd name="T6" fmla="*/ 2147483647 w 793"/>
                <a:gd name="T7" fmla="*/ 2147483647 h 682"/>
                <a:gd name="T8" fmla="*/ 2147483647 w 793"/>
                <a:gd name="T9" fmla="*/ 2147483647 h 682"/>
                <a:gd name="T10" fmla="*/ 2147483647 w 793"/>
                <a:gd name="T11" fmla="*/ 2147483647 h 682"/>
                <a:gd name="T12" fmla="*/ 2147483647 w 793"/>
                <a:gd name="T13" fmla="*/ 2147483647 h 682"/>
                <a:gd name="T14" fmla="*/ 2147483647 w 793"/>
                <a:gd name="T15" fmla="*/ 2147483647 h 682"/>
                <a:gd name="T16" fmla="*/ 2147483647 w 793"/>
                <a:gd name="T17" fmla="*/ 2147483647 h 682"/>
                <a:gd name="T18" fmla="*/ 2147483647 w 793"/>
                <a:gd name="T19" fmla="*/ 2147483647 h 682"/>
                <a:gd name="T20" fmla="*/ 2147483647 w 793"/>
                <a:gd name="T21" fmla="*/ 2147483647 h 682"/>
                <a:gd name="T22" fmla="*/ 2147483647 w 793"/>
                <a:gd name="T23" fmla="*/ 2147483647 h 682"/>
                <a:gd name="T24" fmla="*/ 2147483647 w 793"/>
                <a:gd name="T25" fmla="*/ 2147483647 h 682"/>
                <a:gd name="T26" fmla="*/ 2147483647 w 793"/>
                <a:gd name="T27" fmla="*/ 2147483647 h 682"/>
                <a:gd name="T28" fmla="*/ 2147483647 w 793"/>
                <a:gd name="T29" fmla="*/ 2147483647 h 682"/>
                <a:gd name="T30" fmla="*/ 2147483647 w 793"/>
                <a:gd name="T31" fmla="*/ 2147483647 h 682"/>
                <a:gd name="T32" fmla="*/ 2147483647 w 793"/>
                <a:gd name="T33" fmla="*/ 2147483647 h 682"/>
                <a:gd name="T34" fmla="*/ 0 w 793"/>
                <a:gd name="T35" fmla="*/ 2147483647 h 682"/>
                <a:gd name="T36" fmla="*/ 2147483647 w 793"/>
                <a:gd name="T37" fmla="*/ 2147483647 h 682"/>
                <a:gd name="T38" fmla="*/ 2147483647 w 793"/>
                <a:gd name="T39" fmla="*/ 2147483647 h 682"/>
                <a:gd name="T40" fmla="*/ 2147483647 w 793"/>
                <a:gd name="T41" fmla="*/ 2147483647 h 682"/>
                <a:gd name="T42" fmla="*/ 2147483647 w 793"/>
                <a:gd name="T43" fmla="*/ 2147483647 h 682"/>
                <a:gd name="T44" fmla="*/ 2147483647 w 793"/>
                <a:gd name="T45" fmla="*/ 2147483647 h 682"/>
                <a:gd name="T46" fmla="*/ 2147483647 w 793"/>
                <a:gd name="T47" fmla="*/ 2147483647 h 682"/>
                <a:gd name="T48" fmla="*/ 2147483647 w 793"/>
                <a:gd name="T49" fmla="*/ 2147483647 h 682"/>
                <a:gd name="T50" fmla="*/ 2147483647 w 793"/>
                <a:gd name="T51" fmla="*/ 2147483647 h 682"/>
                <a:gd name="T52" fmla="*/ 2147483647 w 793"/>
                <a:gd name="T53" fmla="*/ 2147483647 h 682"/>
                <a:gd name="T54" fmla="*/ 2147483647 w 793"/>
                <a:gd name="T55" fmla="*/ 2147483647 h 682"/>
                <a:gd name="T56" fmla="*/ 2147483647 w 793"/>
                <a:gd name="T57" fmla="*/ 2147483647 h 682"/>
                <a:gd name="T58" fmla="*/ 2147483647 w 793"/>
                <a:gd name="T59" fmla="*/ 2147483647 h 682"/>
                <a:gd name="T60" fmla="*/ 2147483647 w 793"/>
                <a:gd name="T61" fmla="*/ 2147483647 h 682"/>
                <a:gd name="T62" fmla="*/ 2147483647 w 793"/>
                <a:gd name="T63" fmla="*/ 2147483647 h 6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3"/>
                <a:gd name="T97" fmla="*/ 0 h 682"/>
                <a:gd name="T98" fmla="*/ 793 w 793"/>
                <a:gd name="T99" fmla="*/ 682 h 6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3" h="682">
                  <a:moveTo>
                    <a:pt x="777" y="207"/>
                  </a:moveTo>
                  <a:lnTo>
                    <a:pt x="786" y="240"/>
                  </a:lnTo>
                  <a:lnTo>
                    <a:pt x="792" y="272"/>
                  </a:lnTo>
                  <a:lnTo>
                    <a:pt x="793" y="305"/>
                  </a:lnTo>
                  <a:lnTo>
                    <a:pt x="791" y="339"/>
                  </a:lnTo>
                  <a:lnTo>
                    <a:pt x="783" y="372"/>
                  </a:lnTo>
                  <a:lnTo>
                    <a:pt x="775" y="405"/>
                  </a:lnTo>
                  <a:lnTo>
                    <a:pt x="760" y="437"/>
                  </a:lnTo>
                  <a:lnTo>
                    <a:pt x="744" y="468"/>
                  </a:lnTo>
                  <a:lnTo>
                    <a:pt x="724" y="498"/>
                  </a:lnTo>
                  <a:lnTo>
                    <a:pt x="701" y="525"/>
                  </a:lnTo>
                  <a:lnTo>
                    <a:pt x="675" y="553"/>
                  </a:lnTo>
                  <a:lnTo>
                    <a:pt x="647" y="578"/>
                  </a:lnTo>
                  <a:lnTo>
                    <a:pt x="615" y="601"/>
                  </a:lnTo>
                  <a:lnTo>
                    <a:pt x="582" y="621"/>
                  </a:lnTo>
                  <a:lnTo>
                    <a:pt x="546" y="638"/>
                  </a:lnTo>
                  <a:lnTo>
                    <a:pt x="508" y="654"/>
                  </a:lnTo>
                  <a:lnTo>
                    <a:pt x="469" y="666"/>
                  </a:lnTo>
                  <a:lnTo>
                    <a:pt x="429" y="675"/>
                  </a:lnTo>
                  <a:lnTo>
                    <a:pt x="389" y="680"/>
                  </a:lnTo>
                  <a:lnTo>
                    <a:pt x="350" y="682"/>
                  </a:lnTo>
                  <a:lnTo>
                    <a:pt x="313" y="680"/>
                  </a:lnTo>
                  <a:lnTo>
                    <a:pt x="275" y="676"/>
                  </a:lnTo>
                  <a:lnTo>
                    <a:pt x="240" y="667"/>
                  </a:lnTo>
                  <a:lnTo>
                    <a:pt x="206" y="657"/>
                  </a:lnTo>
                  <a:lnTo>
                    <a:pt x="174" y="643"/>
                  </a:lnTo>
                  <a:lnTo>
                    <a:pt x="143" y="627"/>
                  </a:lnTo>
                  <a:lnTo>
                    <a:pt x="114" y="608"/>
                  </a:lnTo>
                  <a:lnTo>
                    <a:pt x="88" y="586"/>
                  </a:lnTo>
                  <a:lnTo>
                    <a:pt x="65" y="562"/>
                  </a:lnTo>
                  <a:lnTo>
                    <a:pt x="46" y="536"/>
                  </a:lnTo>
                  <a:lnTo>
                    <a:pt x="29" y="507"/>
                  </a:lnTo>
                  <a:lnTo>
                    <a:pt x="16" y="475"/>
                  </a:lnTo>
                  <a:lnTo>
                    <a:pt x="7" y="441"/>
                  </a:lnTo>
                  <a:lnTo>
                    <a:pt x="1" y="408"/>
                  </a:lnTo>
                  <a:lnTo>
                    <a:pt x="0" y="375"/>
                  </a:lnTo>
                  <a:lnTo>
                    <a:pt x="3" y="342"/>
                  </a:lnTo>
                  <a:lnTo>
                    <a:pt x="10" y="308"/>
                  </a:lnTo>
                  <a:lnTo>
                    <a:pt x="19" y="276"/>
                  </a:lnTo>
                  <a:lnTo>
                    <a:pt x="33" y="245"/>
                  </a:lnTo>
                  <a:lnTo>
                    <a:pt x="49" y="214"/>
                  </a:lnTo>
                  <a:lnTo>
                    <a:pt x="69" y="184"/>
                  </a:lnTo>
                  <a:lnTo>
                    <a:pt x="93" y="156"/>
                  </a:lnTo>
                  <a:lnTo>
                    <a:pt x="119" y="129"/>
                  </a:lnTo>
                  <a:lnTo>
                    <a:pt x="148" y="104"/>
                  </a:lnTo>
                  <a:lnTo>
                    <a:pt x="178" y="81"/>
                  </a:lnTo>
                  <a:lnTo>
                    <a:pt x="213" y="61"/>
                  </a:lnTo>
                  <a:lnTo>
                    <a:pt x="249" y="43"/>
                  </a:lnTo>
                  <a:lnTo>
                    <a:pt x="287" y="27"/>
                  </a:lnTo>
                  <a:lnTo>
                    <a:pt x="326" y="16"/>
                  </a:lnTo>
                  <a:lnTo>
                    <a:pt x="366" y="6"/>
                  </a:lnTo>
                  <a:lnTo>
                    <a:pt x="405" y="1"/>
                  </a:lnTo>
                  <a:lnTo>
                    <a:pt x="444" y="0"/>
                  </a:lnTo>
                  <a:lnTo>
                    <a:pt x="482" y="1"/>
                  </a:lnTo>
                  <a:lnTo>
                    <a:pt x="518" y="6"/>
                  </a:lnTo>
                  <a:lnTo>
                    <a:pt x="555" y="13"/>
                  </a:lnTo>
                  <a:lnTo>
                    <a:pt x="589" y="23"/>
                  </a:lnTo>
                  <a:lnTo>
                    <a:pt x="621" y="37"/>
                  </a:lnTo>
                  <a:lnTo>
                    <a:pt x="652" y="53"/>
                  </a:lnTo>
                  <a:lnTo>
                    <a:pt x="679" y="74"/>
                  </a:lnTo>
                  <a:lnTo>
                    <a:pt x="705" y="95"/>
                  </a:lnTo>
                  <a:lnTo>
                    <a:pt x="728" y="120"/>
                  </a:lnTo>
                  <a:lnTo>
                    <a:pt x="747" y="146"/>
                  </a:lnTo>
                  <a:lnTo>
                    <a:pt x="764" y="175"/>
                  </a:lnTo>
                  <a:lnTo>
                    <a:pt x="777" y="207"/>
                  </a:lnTo>
                  <a:close/>
                </a:path>
              </a:pathLst>
            </a:custGeom>
            <a:solidFill>
              <a:srgbClr val="FF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4" name="Freeform 43">
              <a:extLst>
                <a:ext uri="{FF2B5EF4-FFF2-40B4-BE49-F238E27FC236}">
                  <a16:creationId xmlns:a16="http://schemas.microsoft.com/office/drawing/2014/main" id="{9F95E96D-53F4-DA27-4A67-DC75DD668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702175"/>
              <a:ext cx="36513" cy="53975"/>
            </a:xfrm>
            <a:custGeom>
              <a:avLst/>
              <a:gdLst>
                <a:gd name="T0" fmla="*/ 0 w 48"/>
                <a:gd name="T1" fmla="*/ 0 h 69"/>
                <a:gd name="T2" fmla="*/ 2147483647 w 48"/>
                <a:gd name="T3" fmla="*/ 0 h 69"/>
                <a:gd name="T4" fmla="*/ 2147483647 w 48"/>
                <a:gd name="T5" fmla="*/ 0 h 69"/>
                <a:gd name="T6" fmla="*/ 2147483647 w 48"/>
                <a:gd name="T7" fmla="*/ 2147483647 h 69"/>
                <a:gd name="T8" fmla="*/ 2147483647 w 48"/>
                <a:gd name="T9" fmla="*/ 2147483647 h 69"/>
                <a:gd name="T10" fmla="*/ 2147483647 w 48"/>
                <a:gd name="T11" fmla="*/ 2147483647 h 69"/>
                <a:gd name="T12" fmla="*/ 2147483647 w 48"/>
                <a:gd name="T13" fmla="*/ 2147483647 h 69"/>
                <a:gd name="T14" fmla="*/ 2147483647 w 48"/>
                <a:gd name="T15" fmla="*/ 2147483647 h 69"/>
                <a:gd name="T16" fmla="*/ 2147483647 w 48"/>
                <a:gd name="T17" fmla="*/ 2147483647 h 69"/>
                <a:gd name="T18" fmla="*/ 2147483647 w 48"/>
                <a:gd name="T19" fmla="*/ 2147483647 h 69"/>
                <a:gd name="T20" fmla="*/ 2147483647 w 48"/>
                <a:gd name="T21" fmla="*/ 2147483647 h 69"/>
                <a:gd name="T22" fmla="*/ 2147483647 w 48"/>
                <a:gd name="T23" fmla="*/ 2147483647 h 69"/>
                <a:gd name="T24" fmla="*/ 2147483647 w 48"/>
                <a:gd name="T25" fmla="*/ 2147483647 h 69"/>
                <a:gd name="T26" fmla="*/ 2147483647 w 48"/>
                <a:gd name="T27" fmla="*/ 2147483647 h 69"/>
                <a:gd name="T28" fmla="*/ 2147483647 w 48"/>
                <a:gd name="T29" fmla="*/ 2147483647 h 69"/>
                <a:gd name="T30" fmla="*/ 2147483647 w 48"/>
                <a:gd name="T31" fmla="*/ 2147483647 h 69"/>
                <a:gd name="T32" fmla="*/ 2147483647 w 48"/>
                <a:gd name="T33" fmla="*/ 2147483647 h 69"/>
                <a:gd name="T34" fmla="*/ 2147483647 w 48"/>
                <a:gd name="T35" fmla="*/ 2147483647 h 69"/>
                <a:gd name="T36" fmla="*/ 2147483647 w 48"/>
                <a:gd name="T37" fmla="*/ 2147483647 h 69"/>
                <a:gd name="T38" fmla="*/ 2147483647 w 48"/>
                <a:gd name="T39" fmla="*/ 2147483647 h 69"/>
                <a:gd name="T40" fmla="*/ 0 w 48"/>
                <a:gd name="T41" fmla="*/ 0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69"/>
                <a:gd name="T65" fmla="*/ 48 w 48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69">
                  <a:moveTo>
                    <a:pt x="0" y="0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3"/>
                  </a:lnTo>
                  <a:lnTo>
                    <a:pt x="32" y="6"/>
                  </a:lnTo>
                  <a:lnTo>
                    <a:pt x="41" y="14"/>
                  </a:lnTo>
                  <a:lnTo>
                    <a:pt x="46" y="25"/>
                  </a:lnTo>
                  <a:lnTo>
                    <a:pt x="48" y="41"/>
                  </a:lnTo>
                  <a:lnTo>
                    <a:pt x="41" y="61"/>
                  </a:lnTo>
                  <a:lnTo>
                    <a:pt x="38" y="64"/>
                  </a:lnTo>
                  <a:lnTo>
                    <a:pt x="30" y="67"/>
                  </a:lnTo>
                  <a:lnTo>
                    <a:pt x="25" y="69"/>
                  </a:lnTo>
                  <a:lnTo>
                    <a:pt x="23" y="61"/>
                  </a:lnTo>
                  <a:lnTo>
                    <a:pt x="26" y="54"/>
                  </a:lnTo>
                  <a:lnTo>
                    <a:pt x="29" y="47"/>
                  </a:lnTo>
                  <a:lnTo>
                    <a:pt x="33" y="40"/>
                  </a:lnTo>
                  <a:lnTo>
                    <a:pt x="36" y="32"/>
                  </a:lnTo>
                  <a:lnTo>
                    <a:pt x="35" y="25"/>
                  </a:lnTo>
                  <a:lnTo>
                    <a:pt x="30" y="16"/>
                  </a:lnTo>
                  <a:lnTo>
                    <a:pt x="1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5" name="Freeform 46">
              <a:extLst>
                <a:ext uri="{FF2B5EF4-FFF2-40B4-BE49-F238E27FC236}">
                  <a16:creationId xmlns:a16="http://schemas.microsoft.com/office/drawing/2014/main" id="{D9C2981B-2DDE-1E95-8FEC-F2B4DE0AA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4860925"/>
              <a:ext cx="84138" cy="92075"/>
            </a:xfrm>
            <a:custGeom>
              <a:avLst/>
              <a:gdLst>
                <a:gd name="T0" fmla="*/ 2147483647 w 105"/>
                <a:gd name="T1" fmla="*/ 2147483647 h 118"/>
                <a:gd name="T2" fmla="*/ 2147483647 w 105"/>
                <a:gd name="T3" fmla="*/ 2147483647 h 118"/>
                <a:gd name="T4" fmla="*/ 2147483647 w 105"/>
                <a:gd name="T5" fmla="*/ 2147483647 h 118"/>
                <a:gd name="T6" fmla="*/ 2147483647 w 105"/>
                <a:gd name="T7" fmla="*/ 2147483647 h 118"/>
                <a:gd name="T8" fmla="*/ 2147483647 w 105"/>
                <a:gd name="T9" fmla="*/ 2147483647 h 118"/>
                <a:gd name="T10" fmla="*/ 2147483647 w 105"/>
                <a:gd name="T11" fmla="*/ 2147483647 h 118"/>
                <a:gd name="T12" fmla="*/ 2147483647 w 105"/>
                <a:gd name="T13" fmla="*/ 2147483647 h 118"/>
                <a:gd name="T14" fmla="*/ 2147483647 w 105"/>
                <a:gd name="T15" fmla="*/ 2147483647 h 118"/>
                <a:gd name="T16" fmla="*/ 2147483647 w 105"/>
                <a:gd name="T17" fmla="*/ 2147483647 h 118"/>
                <a:gd name="T18" fmla="*/ 2147483647 w 105"/>
                <a:gd name="T19" fmla="*/ 2147483647 h 118"/>
                <a:gd name="T20" fmla="*/ 2147483647 w 105"/>
                <a:gd name="T21" fmla="*/ 2147483647 h 118"/>
                <a:gd name="T22" fmla="*/ 2147483647 w 105"/>
                <a:gd name="T23" fmla="*/ 2147483647 h 118"/>
                <a:gd name="T24" fmla="*/ 2147483647 w 105"/>
                <a:gd name="T25" fmla="*/ 2147483647 h 118"/>
                <a:gd name="T26" fmla="*/ 2147483647 w 105"/>
                <a:gd name="T27" fmla="*/ 2147483647 h 118"/>
                <a:gd name="T28" fmla="*/ 2147483647 w 105"/>
                <a:gd name="T29" fmla="*/ 2147483647 h 118"/>
                <a:gd name="T30" fmla="*/ 2147483647 w 105"/>
                <a:gd name="T31" fmla="*/ 2147483647 h 118"/>
                <a:gd name="T32" fmla="*/ 2147483647 w 105"/>
                <a:gd name="T33" fmla="*/ 2147483647 h 118"/>
                <a:gd name="T34" fmla="*/ 2147483647 w 105"/>
                <a:gd name="T35" fmla="*/ 2147483647 h 118"/>
                <a:gd name="T36" fmla="*/ 2147483647 w 105"/>
                <a:gd name="T37" fmla="*/ 2147483647 h 118"/>
                <a:gd name="T38" fmla="*/ 2147483647 w 105"/>
                <a:gd name="T39" fmla="*/ 2147483647 h 118"/>
                <a:gd name="T40" fmla="*/ 2147483647 w 105"/>
                <a:gd name="T41" fmla="*/ 2147483647 h 118"/>
                <a:gd name="T42" fmla="*/ 2147483647 w 105"/>
                <a:gd name="T43" fmla="*/ 2147483647 h 118"/>
                <a:gd name="T44" fmla="*/ 2147483647 w 105"/>
                <a:gd name="T45" fmla="*/ 2147483647 h 118"/>
                <a:gd name="T46" fmla="*/ 2147483647 w 105"/>
                <a:gd name="T47" fmla="*/ 2147483647 h 118"/>
                <a:gd name="T48" fmla="*/ 2147483647 w 105"/>
                <a:gd name="T49" fmla="*/ 2147483647 h 118"/>
                <a:gd name="T50" fmla="*/ 2147483647 w 105"/>
                <a:gd name="T51" fmla="*/ 2147483647 h 118"/>
                <a:gd name="T52" fmla="*/ 2147483647 w 105"/>
                <a:gd name="T53" fmla="*/ 2147483647 h 118"/>
                <a:gd name="T54" fmla="*/ 0 w 105"/>
                <a:gd name="T55" fmla="*/ 2147483647 h 118"/>
                <a:gd name="T56" fmla="*/ 0 w 105"/>
                <a:gd name="T57" fmla="*/ 2147483647 h 118"/>
                <a:gd name="T58" fmla="*/ 2147483647 w 105"/>
                <a:gd name="T59" fmla="*/ 2147483647 h 118"/>
                <a:gd name="T60" fmla="*/ 2147483647 w 105"/>
                <a:gd name="T61" fmla="*/ 2147483647 h 118"/>
                <a:gd name="T62" fmla="*/ 2147483647 w 105"/>
                <a:gd name="T63" fmla="*/ 2147483647 h 118"/>
                <a:gd name="T64" fmla="*/ 2147483647 w 105"/>
                <a:gd name="T65" fmla="*/ 0 h 118"/>
                <a:gd name="T66" fmla="*/ 2147483647 w 105"/>
                <a:gd name="T67" fmla="*/ 0 h 118"/>
                <a:gd name="T68" fmla="*/ 2147483647 w 105"/>
                <a:gd name="T69" fmla="*/ 0 h 118"/>
                <a:gd name="T70" fmla="*/ 2147483647 w 105"/>
                <a:gd name="T71" fmla="*/ 2147483647 h 118"/>
                <a:gd name="T72" fmla="*/ 2147483647 w 105"/>
                <a:gd name="T73" fmla="*/ 2147483647 h 118"/>
                <a:gd name="T74" fmla="*/ 2147483647 w 105"/>
                <a:gd name="T75" fmla="*/ 2147483647 h 118"/>
                <a:gd name="T76" fmla="*/ 2147483647 w 105"/>
                <a:gd name="T77" fmla="*/ 2147483647 h 118"/>
                <a:gd name="T78" fmla="*/ 2147483647 w 105"/>
                <a:gd name="T79" fmla="*/ 2147483647 h 118"/>
                <a:gd name="T80" fmla="*/ 2147483647 w 105"/>
                <a:gd name="T81" fmla="*/ 2147483647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118"/>
                <a:gd name="T125" fmla="*/ 105 w 105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118">
                  <a:moveTo>
                    <a:pt x="100" y="34"/>
                  </a:moveTo>
                  <a:lnTo>
                    <a:pt x="98" y="32"/>
                  </a:lnTo>
                  <a:lnTo>
                    <a:pt x="91" y="28"/>
                  </a:lnTo>
                  <a:lnTo>
                    <a:pt x="82" y="23"/>
                  </a:lnTo>
                  <a:lnTo>
                    <a:pt x="72" y="19"/>
                  </a:lnTo>
                  <a:lnTo>
                    <a:pt x="61" y="18"/>
                  </a:lnTo>
                  <a:lnTo>
                    <a:pt x="47" y="18"/>
                  </a:lnTo>
                  <a:lnTo>
                    <a:pt x="36" y="22"/>
                  </a:lnTo>
                  <a:lnTo>
                    <a:pt x="26" y="32"/>
                  </a:lnTo>
                  <a:lnTo>
                    <a:pt x="20" y="45"/>
                  </a:lnTo>
                  <a:lnTo>
                    <a:pt x="19" y="60"/>
                  </a:lnTo>
                  <a:lnTo>
                    <a:pt x="24" y="74"/>
                  </a:lnTo>
                  <a:lnTo>
                    <a:pt x="34" y="87"/>
                  </a:lnTo>
                  <a:lnTo>
                    <a:pt x="47" y="97"/>
                  </a:lnTo>
                  <a:lnTo>
                    <a:pt x="65" y="103"/>
                  </a:lnTo>
                  <a:lnTo>
                    <a:pt x="84" y="105"/>
                  </a:lnTo>
                  <a:lnTo>
                    <a:pt x="105" y="99"/>
                  </a:lnTo>
                  <a:lnTo>
                    <a:pt x="104" y="100"/>
                  </a:lnTo>
                  <a:lnTo>
                    <a:pt x="98" y="106"/>
                  </a:lnTo>
                  <a:lnTo>
                    <a:pt x="89" y="112"/>
                  </a:lnTo>
                  <a:lnTo>
                    <a:pt x="78" y="116"/>
                  </a:lnTo>
                  <a:lnTo>
                    <a:pt x="63" y="118"/>
                  </a:lnTo>
                  <a:lnTo>
                    <a:pt x="46" y="113"/>
                  </a:lnTo>
                  <a:lnTo>
                    <a:pt x="27" y="102"/>
                  </a:lnTo>
                  <a:lnTo>
                    <a:pt x="6" y="80"/>
                  </a:lnTo>
                  <a:lnTo>
                    <a:pt x="4" y="77"/>
                  </a:lnTo>
                  <a:lnTo>
                    <a:pt x="3" y="67"/>
                  </a:lnTo>
                  <a:lnTo>
                    <a:pt x="0" y="55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3"/>
                  </a:lnTo>
                  <a:lnTo>
                    <a:pt x="24" y="3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6" y="5"/>
                  </a:lnTo>
                  <a:lnTo>
                    <a:pt x="75" y="9"/>
                  </a:lnTo>
                  <a:lnTo>
                    <a:pt x="84" y="15"/>
                  </a:lnTo>
                  <a:lnTo>
                    <a:pt x="92" y="23"/>
                  </a:lnTo>
                  <a:lnTo>
                    <a:pt x="10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6" name="Freeform 47">
              <a:extLst>
                <a:ext uri="{FF2B5EF4-FFF2-40B4-BE49-F238E27FC236}">
                  <a16:creationId xmlns:a16="http://schemas.microsoft.com/office/drawing/2014/main" id="{2D38748D-E601-5087-DB4E-DE420052C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913" y="4237038"/>
              <a:ext cx="841375" cy="671513"/>
            </a:xfrm>
            <a:custGeom>
              <a:avLst/>
              <a:gdLst>
                <a:gd name="T0" fmla="*/ 2147483647 w 1058"/>
                <a:gd name="T1" fmla="*/ 2147483647 h 847"/>
                <a:gd name="T2" fmla="*/ 2147483647 w 1058"/>
                <a:gd name="T3" fmla="*/ 2147483647 h 847"/>
                <a:gd name="T4" fmla="*/ 2147483647 w 1058"/>
                <a:gd name="T5" fmla="*/ 2147483647 h 847"/>
                <a:gd name="T6" fmla="*/ 2147483647 w 1058"/>
                <a:gd name="T7" fmla="*/ 2147483647 h 847"/>
                <a:gd name="T8" fmla="*/ 2147483647 w 1058"/>
                <a:gd name="T9" fmla="*/ 2147483647 h 847"/>
                <a:gd name="T10" fmla="*/ 2147483647 w 1058"/>
                <a:gd name="T11" fmla="*/ 2147483647 h 847"/>
                <a:gd name="T12" fmla="*/ 2147483647 w 1058"/>
                <a:gd name="T13" fmla="*/ 2147483647 h 847"/>
                <a:gd name="T14" fmla="*/ 0 w 1058"/>
                <a:gd name="T15" fmla="*/ 2147483647 h 847"/>
                <a:gd name="T16" fmla="*/ 2147483647 w 1058"/>
                <a:gd name="T17" fmla="*/ 2147483647 h 847"/>
                <a:gd name="T18" fmla="*/ 2147483647 w 1058"/>
                <a:gd name="T19" fmla="*/ 2147483647 h 847"/>
                <a:gd name="T20" fmla="*/ 2147483647 w 1058"/>
                <a:gd name="T21" fmla="*/ 2147483647 h 847"/>
                <a:gd name="T22" fmla="*/ 2147483647 w 1058"/>
                <a:gd name="T23" fmla="*/ 2147483647 h 847"/>
                <a:gd name="T24" fmla="*/ 2147483647 w 1058"/>
                <a:gd name="T25" fmla="*/ 2147483647 h 847"/>
                <a:gd name="T26" fmla="*/ 2147483647 w 1058"/>
                <a:gd name="T27" fmla="*/ 2147483647 h 847"/>
                <a:gd name="T28" fmla="*/ 2147483647 w 1058"/>
                <a:gd name="T29" fmla="*/ 2147483647 h 847"/>
                <a:gd name="T30" fmla="*/ 2147483647 w 1058"/>
                <a:gd name="T31" fmla="*/ 2147483647 h 847"/>
                <a:gd name="T32" fmla="*/ 2147483647 w 1058"/>
                <a:gd name="T33" fmla="*/ 2147483647 h 847"/>
                <a:gd name="T34" fmla="*/ 2147483647 w 1058"/>
                <a:gd name="T35" fmla="*/ 2147483647 h 847"/>
                <a:gd name="T36" fmla="*/ 2147483647 w 1058"/>
                <a:gd name="T37" fmla="*/ 2147483647 h 847"/>
                <a:gd name="T38" fmla="*/ 2147483647 w 1058"/>
                <a:gd name="T39" fmla="*/ 2147483647 h 847"/>
                <a:gd name="T40" fmla="*/ 2147483647 w 1058"/>
                <a:gd name="T41" fmla="*/ 2147483647 h 847"/>
                <a:gd name="T42" fmla="*/ 2147483647 w 1058"/>
                <a:gd name="T43" fmla="*/ 2147483647 h 847"/>
                <a:gd name="T44" fmla="*/ 2147483647 w 1058"/>
                <a:gd name="T45" fmla="*/ 2147483647 h 847"/>
                <a:gd name="T46" fmla="*/ 2147483647 w 1058"/>
                <a:gd name="T47" fmla="*/ 2147483647 h 847"/>
                <a:gd name="T48" fmla="*/ 2147483647 w 1058"/>
                <a:gd name="T49" fmla="*/ 2147483647 h 847"/>
                <a:gd name="T50" fmla="*/ 2147483647 w 1058"/>
                <a:gd name="T51" fmla="*/ 2147483647 h 847"/>
                <a:gd name="T52" fmla="*/ 2147483647 w 1058"/>
                <a:gd name="T53" fmla="*/ 2147483647 h 847"/>
                <a:gd name="T54" fmla="*/ 2147483647 w 1058"/>
                <a:gd name="T55" fmla="*/ 2147483647 h 847"/>
                <a:gd name="T56" fmla="*/ 2147483647 w 1058"/>
                <a:gd name="T57" fmla="*/ 2147483647 h 847"/>
                <a:gd name="T58" fmla="*/ 2147483647 w 1058"/>
                <a:gd name="T59" fmla="*/ 2147483647 h 847"/>
                <a:gd name="T60" fmla="*/ 2147483647 w 1058"/>
                <a:gd name="T61" fmla="*/ 2147483647 h 847"/>
                <a:gd name="T62" fmla="*/ 2147483647 w 1058"/>
                <a:gd name="T63" fmla="*/ 2147483647 h 847"/>
                <a:gd name="T64" fmla="*/ 2147483647 w 1058"/>
                <a:gd name="T65" fmla="*/ 2147483647 h 847"/>
                <a:gd name="T66" fmla="*/ 2147483647 w 1058"/>
                <a:gd name="T67" fmla="*/ 2147483647 h 847"/>
                <a:gd name="T68" fmla="*/ 2147483647 w 1058"/>
                <a:gd name="T69" fmla="*/ 2147483647 h 847"/>
                <a:gd name="T70" fmla="*/ 2147483647 w 1058"/>
                <a:gd name="T71" fmla="*/ 2147483647 h 847"/>
                <a:gd name="T72" fmla="*/ 2147483647 w 1058"/>
                <a:gd name="T73" fmla="*/ 2147483647 h 847"/>
                <a:gd name="T74" fmla="*/ 2147483647 w 1058"/>
                <a:gd name="T75" fmla="*/ 2147483647 h 847"/>
                <a:gd name="T76" fmla="*/ 2147483647 w 1058"/>
                <a:gd name="T77" fmla="*/ 2147483647 h 847"/>
                <a:gd name="T78" fmla="*/ 2147483647 w 1058"/>
                <a:gd name="T79" fmla="*/ 2147483647 h 847"/>
                <a:gd name="T80" fmla="*/ 2147483647 w 1058"/>
                <a:gd name="T81" fmla="*/ 2147483647 h 847"/>
                <a:gd name="T82" fmla="*/ 2147483647 w 1058"/>
                <a:gd name="T83" fmla="*/ 2147483647 h 847"/>
                <a:gd name="T84" fmla="*/ 2147483647 w 1058"/>
                <a:gd name="T85" fmla="*/ 2147483647 h 8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8"/>
                <a:gd name="T130" fmla="*/ 0 h 847"/>
                <a:gd name="T131" fmla="*/ 1058 w 1058"/>
                <a:gd name="T132" fmla="*/ 847 h 8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8" h="847">
                  <a:moveTo>
                    <a:pt x="208" y="210"/>
                  </a:moveTo>
                  <a:lnTo>
                    <a:pt x="204" y="210"/>
                  </a:lnTo>
                  <a:lnTo>
                    <a:pt x="192" y="210"/>
                  </a:lnTo>
                  <a:lnTo>
                    <a:pt x="175" y="211"/>
                  </a:lnTo>
                  <a:lnTo>
                    <a:pt x="153" y="216"/>
                  </a:lnTo>
                  <a:lnTo>
                    <a:pt x="129" y="226"/>
                  </a:lnTo>
                  <a:lnTo>
                    <a:pt x="103" y="242"/>
                  </a:lnTo>
                  <a:lnTo>
                    <a:pt x="78" y="266"/>
                  </a:lnTo>
                  <a:lnTo>
                    <a:pt x="56" y="300"/>
                  </a:lnTo>
                  <a:lnTo>
                    <a:pt x="40" y="336"/>
                  </a:lnTo>
                  <a:lnTo>
                    <a:pt x="30" y="369"/>
                  </a:lnTo>
                  <a:lnTo>
                    <a:pt x="26" y="400"/>
                  </a:lnTo>
                  <a:lnTo>
                    <a:pt x="26" y="427"/>
                  </a:lnTo>
                  <a:lnTo>
                    <a:pt x="30" y="452"/>
                  </a:lnTo>
                  <a:lnTo>
                    <a:pt x="39" y="474"/>
                  </a:lnTo>
                  <a:lnTo>
                    <a:pt x="48" y="492"/>
                  </a:lnTo>
                  <a:lnTo>
                    <a:pt x="59" y="510"/>
                  </a:lnTo>
                  <a:lnTo>
                    <a:pt x="55" y="513"/>
                  </a:lnTo>
                  <a:lnTo>
                    <a:pt x="46" y="523"/>
                  </a:lnTo>
                  <a:lnTo>
                    <a:pt x="33" y="539"/>
                  </a:lnTo>
                  <a:lnTo>
                    <a:pt x="20" y="559"/>
                  </a:lnTo>
                  <a:lnTo>
                    <a:pt x="7" y="586"/>
                  </a:lnTo>
                  <a:lnTo>
                    <a:pt x="1" y="618"/>
                  </a:lnTo>
                  <a:lnTo>
                    <a:pt x="0" y="656"/>
                  </a:lnTo>
                  <a:lnTo>
                    <a:pt x="10" y="698"/>
                  </a:lnTo>
                  <a:lnTo>
                    <a:pt x="11" y="702"/>
                  </a:lnTo>
                  <a:lnTo>
                    <a:pt x="14" y="712"/>
                  </a:lnTo>
                  <a:lnTo>
                    <a:pt x="20" y="727"/>
                  </a:lnTo>
                  <a:lnTo>
                    <a:pt x="30" y="743"/>
                  </a:lnTo>
                  <a:lnTo>
                    <a:pt x="46" y="759"/>
                  </a:lnTo>
                  <a:lnTo>
                    <a:pt x="68" y="772"/>
                  </a:lnTo>
                  <a:lnTo>
                    <a:pt x="95" y="781"/>
                  </a:lnTo>
                  <a:lnTo>
                    <a:pt x="132" y="781"/>
                  </a:lnTo>
                  <a:lnTo>
                    <a:pt x="135" y="785"/>
                  </a:lnTo>
                  <a:lnTo>
                    <a:pt x="142" y="795"/>
                  </a:lnTo>
                  <a:lnTo>
                    <a:pt x="155" y="809"/>
                  </a:lnTo>
                  <a:lnTo>
                    <a:pt x="175" y="825"/>
                  </a:lnTo>
                  <a:lnTo>
                    <a:pt x="201" y="838"/>
                  </a:lnTo>
                  <a:lnTo>
                    <a:pt x="234" y="847"/>
                  </a:lnTo>
                  <a:lnTo>
                    <a:pt x="276" y="847"/>
                  </a:lnTo>
                  <a:lnTo>
                    <a:pt x="326" y="836"/>
                  </a:lnTo>
                  <a:lnTo>
                    <a:pt x="373" y="815"/>
                  </a:lnTo>
                  <a:lnTo>
                    <a:pt x="408" y="792"/>
                  </a:lnTo>
                  <a:lnTo>
                    <a:pt x="431" y="765"/>
                  </a:lnTo>
                  <a:lnTo>
                    <a:pt x="446" y="734"/>
                  </a:lnTo>
                  <a:lnTo>
                    <a:pt x="450" y="704"/>
                  </a:lnTo>
                  <a:lnTo>
                    <a:pt x="446" y="672"/>
                  </a:lnTo>
                  <a:lnTo>
                    <a:pt x="436" y="642"/>
                  </a:lnTo>
                  <a:lnTo>
                    <a:pt x="421" y="611"/>
                  </a:lnTo>
                  <a:lnTo>
                    <a:pt x="426" y="610"/>
                  </a:lnTo>
                  <a:lnTo>
                    <a:pt x="440" y="604"/>
                  </a:lnTo>
                  <a:lnTo>
                    <a:pt x="459" y="594"/>
                  </a:lnTo>
                  <a:lnTo>
                    <a:pt x="482" y="576"/>
                  </a:lnTo>
                  <a:lnTo>
                    <a:pt x="508" y="553"/>
                  </a:lnTo>
                  <a:lnTo>
                    <a:pt x="531" y="523"/>
                  </a:lnTo>
                  <a:lnTo>
                    <a:pt x="553" y="484"/>
                  </a:lnTo>
                  <a:lnTo>
                    <a:pt x="569" y="436"/>
                  </a:lnTo>
                  <a:lnTo>
                    <a:pt x="570" y="436"/>
                  </a:lnTo>
                  <a:lnTo>
                    <a:pt x="576" y="439"/>
                  </a:lnTo>
                  <a:lnTo>
                    <a:pt x="585" y="440"/>
                  </a:lnTo>
                  <a:lnTo>
                    <a:pt x="595" y="443"/>
                  </a:lnTo>
                  <a:lnTo>
                    <a:pt x="610" y="446"/>
                  </a:lnTo>
                  <a:lnTo>
                    <a:pt x="625" y="447"/>
                  </a:lnTo>
                  <a:lnTo>
                    <a:pt x="643" y="449"/>
                  </a:lnTo>
                  <a:lnTo>
                    <a:pt x="663" y="449"/>
                  </a:lnTo>
                  <a:lnTo>
                    <a:pt x="685" y="446"/>
                  </a:lnTo>
                  <a:lnTo>
                    <a:pt x="707" y="442"/>
                  </a:lnTo>
                  <a:lnTo>
                    <a:pt x="730" y="436"/>
                  </a:lnTo>
                  <a:lnTo>
                    <a:pt x="754" y="426"/>
                  </a:lnTo>
                  <a:lnTo>
                    <a:pt x="779" y="413"/>
                  </a:lnTo>
                  <a:lnTo>
                    <a:pt x="804" y="395"/>
                  </a:lnTo>
                  <a:lnTo>
                    <a:pt x="827" y="375"/>
                  </a:lnTo>
                  <a:lnTo>
                    <a:pt x="851" y="349"/>
                  </a:lnTo>
                  <a:lnTo>
                    <a:pt x="854" y="350"/>
                  </a:lnTo>
                  <a:lnTo>
                    <a:pt x="863" y="356"/>
                  </a:lnTo>
                  <a:lnTo>
                    <a:pt x="877" y="362"/>
                  </a:lnTo>
                  <a:lnTo>
                    <a:pt x="896" y="368"/>
                  </a:lnTo>
                  <a:lnTo>
                    <a:pt x="919" y="371"/>
                  </a:lnTo>
                  <a:lnTo>
                    <a:pt x="945" y="369"/>
                  </a:lnTo>
                  <a:lnTo>
                    <a:pt x="974" y="361"/>
                  </a:lnTo>
                  <a:lnTo>
                    <a:pt x="1005" y="345"/>
                  </a:lnTo>
                  <a:lnTo>
                    <a:pt x="1032" y="320"/>
                  </a:lnTo>
                  <a:lnTo>
                    <a:pt x="1050" y="288"/>
                  </a:lnTo>
                  <a:lnTo>
                    <a:pt x="1058" y="253"/>
                  </a:lnTo>
                  <a:lnTo>
                    <a:pt x="1057" y="217"/>
                  </a:lnTo>
                  <a:lnTo>
                    <a:pt x="1045" y="183"/>
                  </a:lnTo>
                  <a:lnTo>
                    <a:pt x="1024" y="154"/>
                  </a:lnTo>
                  <a:lnTo>
                    <a:pt x="992" y="132"/>
                  </a:lnTo>
                  <a:lnTo>
                    <a:pt x="948" y="120"/>
                  </a:lnTo>
                  <a:lnTo>
                    <a:pt x="948" y="119"/>
                  </a:lnTo>
                  <a:lnTo>
                    <a:pt x="947" y="113"/>
                  </a:lnTo>
                  <a:lnTo>
                    <a:pt x="944" y="106"/>
                  </a:lnTo>
                  <a:lnTo>
                    <a:pt x="940" y="97"/>
                  </a:lnTo>
                  <a:lnTo>
                    <a:pt x="934" y="85"/>
                  </a:lnTo>
                  <a:lnTo>
                    <a:pt x="927" y="74"/>
                  </a:lnTo>
                  <a:lnTo>
                    <a:pt x="916" y="62"/>
                  </a:lnTo>
                  <a:lnTo>
                    <a:pt x="905" y="51"/>
                  </a:lnTo>
                  <a:lnTo>
                    <a:pt x="890" y="39"/>
                  </a:lnTo>
                  <a:lnTo>
                    <a:pt x="873" y="30"/>
                  </a:lnTo>
                  <a:lnTo>
                    <a:pt x="854" y="25"/>
                  </a:lnTo>
                  <a:lnTo>
                    <a:pt x="831" y="20"/>
                  </a:lnTo>
                  <a:lnTo>
                    <a:pt x="805" y="19"/>
                  </a:lnTo>
                  <a:lnTo>
                    <a:pt x="776" y="23"/>
                  </a:lnTo>
                  <a:lnTo>
                    <a:pt x="743" y="30"/>
                  </a:lnTo>
                  <a:lnTo>
                    <a:pt x="705" y="43"/>
                  </a:lnTo>
                  <a:lnTo>
                    <a:pt x="704" y="42"/>
                  </a:lnTo>
                  <a:lnTo>
                    <a:pt x="699" y="39"/>
                  </a:lnTo>
                  <a:lnTo>
                    <a:pt x="693" y="35"/>
                  </a:lnTo>
                  <a:lnTo>
                    <a:pt x="685" y="29"/>
                  </a:lnTo>
                  <a:lnTo>
                    <a:pt x="673" y="22"/>
                  </a:lnTo>
                  <a:lnTo>
                    <a:pt x="660" y="16"/>
                  </a:lnTo>
                  <a:lnTo>
                    <a:pt x="646" y="10"/>
                  </a:lnTo>
                  <a:lnTo>
                    <a:pt x="628" y="4"/>
                  </a:lnTo>
                  <a:lnTo>
                    <a:pt x="610" y="2"/>
                  </a:lnTo>
                  <a:lnTo>
                    <a:pt x="589" y="0"/>
                  </a:lnTo>
                  <a:lnTo>
                    <a:pt x="568" y="0"/>
                  </a:lnTo>
                  <a:lnTo>
                    <a:pt x="544" y="4"/>
                  </a:lnTo>
                  <a:lnTo>
                    <a:pt x="518" y="12"/>
                  </a:lnTo>
                  <a:lnTo>
                    <a:pt x="492" y="23"/>
                  </a:lnTo>
                  <a:lnTo>
                    <a:pt x="466" y="39"/>
                  </a:lnTo>
                  <a:lnTo>
                    <a:pt x="437" y="59"/>
                  </a:lnTo>
                  <a:lnTo>
                    <a:pt x="429" y="58"/>
                  </a:lnTo>
                  <a:lnTo>
                    <a:pt x="408" y="57"/>
                  </a:lnTo>
                  <a:lnTo>
                    <a:pt x="376" y="57"/>
                  </a:lnTo>
                  <a:lnTo>
                    <a:pt x="340" y="62"/>
                  </a:lnTo>
                  <a:lnTo>
                    <a:pt x="301" y="78"/>
                  </a:lnTo>
                  <a:lnTo>
                    <a:pt x="263" y="106"/>
                  </a:lnTo>
                  <a:lnTo>
                    <a:pt x="232" y="149"/>
                  </a:lnTo>
                  <a:lnTo>
                    <a:pt x="208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7" name="Freeform 48">
              <a:extLst>
                <a:ext uri="{FF2B5EF4-FFF2-40B4-BE49-F238E27FC236}">
                  <a16:creationId xmlns:a16="http://schemas.microsoft.com/office/drawing/2014/main" id="{758314C7-AADD-1D73-172E-91A25C8D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0" y="4268788"/>
              <a:ext cx="790575" cy="615950"/>
            </a:xfrm>
            <a:custGeom>
              <a:avLst/>
              <a:gdLst>
                <a:gd name="T0" fmla="*/ 2147483647 w 996"/>
                <a:gd name="T1" fmla="*/ 2147483647 h 776"/>
                <a:gd name="T2" fmla="*/ 2147483647 w 996"/>
                <a:gd name="T3" fmla="*/ 2147483647 h 776"/>
                <a:gd name="T4" fmla="*/ 2147483647 w 996"/>
                <a:gd name="T5" fmla="*/ 2147483647 h 776"/>
                <a:gd name="T6" fmla="*/ 2147483647 w 996"/>
                <a:gd name="T7" fmla="*/ 2147483647 h 776"/>
                <a:gd name="T8" fmla="*/ 2147483647 w 996"/>
                <a:gd name="T9" fmla="*/ 2147483647 h 776"/>
                <a:gd name="T10" fmla="*/ 2147483647 w 996"/>
                <a:gd name="T11" fmla="*/ 2147483647 h 776"/>
                <a:gd name="T12" fmla="*/ 2147483647 w 996"/>
                <a:gd name="T13" fmla="*/ 2147483647 h 776"/>
                <a:gd name="T14" fmla="*/ 2147483647 w 996"/>
                <a:gd name="T15" fmla="*/ 2147483647 h 776"/>
                <a:gd name="T16" fmla="*/ 2147483647 w 996"/>
                <a:gd name="T17" fmla="*/ 2147483647 h 776"/>
                <a:gd name="T18" fmla="*/ 2147483647 w 996"/>
                <a:gd name="T19" fmla="*/ 2147483647 h 776"/>
                <a:gd name="T20" fmla="*/ 2147483647 w 996"/>
                <a:gd name="T21" fmla="*/ 2147483647 h 776"/>
                <a:gd name="T22" fmla="*/ 2147483647 w 996"/>
                <a:gd name="T23" fmla="*/ 2147483647 h 776"/>
                <a:gd name="T24" fmla="*/ 2147483647 w 996"/>
                <a:gd name="T25" fmla="*/ 2147483647 h 776"/>
                <a:gd name="T26" fmla="*/ 2147483647 w 996"/>
                <a:gd name="T27" fmla="*/ 2147483647 h 776"/>
                <a:gd name="T28" fmla="*/ 2147483647 w 996"/>
                <a:gd name="T29" fmla="*/ 2147483647 h 776"/>
                <a:gd name="T30" fmla="*/ 2147483647 w 996"/>
                <a:gd name="T31" fmla="*/ 0 h 776"/>
                <a:gd name="T32" fmla="*/ 2147483647 w 996"/>
                <a:gd name="T33" fmla="*/ 2147483647 h 776"/>
                <a:gd name="T34" fmla="*/ 2147483647 w 996"/>
                <a:gd name="T35" fmla="*/ 2147483647 h 776"/>
                <a:gd name="T36" fmla="*/ 2147483647 w 996"/>
                <a:gd name="T37" fmla="*/ 2147483647 h 776"/>
                <a:gd name="T38" fmla="*/ 2147483647 w 996"/>
                <a:gd name="T39" fmla="*/ 2147483647 h 776"/>
                <a:gd name="T40" fmla="*/ 2147483647 w 996"/>
                <a:gd name="T41" fmla="*/ 2147483647 h 776"/>
                <a:gd name="T42" fmla="*/ 2147483647 w 996"/>
                <a:gd name="T43" fmla="*/ 2147483647 h 776"/>
                <a:gd name="T44" fmla="*/ 2147483647 w 996"/>
                <a:gd name="T45" fmla="*/ 2147483647 h 776"/>
                <a:gd name="T46" fmla="*/ 2147483647 w 996"/>
                <a:gd name="T47" fmla="*/ 2147483647 h 776"/>
                <a:gd name="T48" fmla="*/ 2147483647 w 996"/>
                <a:gd name="T49" fmla="*/ 2147483647 h 776"/>
                <a:gd name="T50" fmla="*/ 2147483647 w 996"/>
                <a:gd name="T51" fmla="*/ 2147483647 h 776"/>
                <a:gd name="T52" fmla="*/ 2147483647 w 996"/>
                <a:gd name="T53" fmla="*/ 2147483647 h 776"/>
                <a:gd name="T54" fmla="*/ 2147483647 w 996"/>
                <a:gd name="T55" fmla="*/ 2147483647 h 776"/>
                <a:gd name="T56" fmla="*/ 2147483647 w 996"/>
                <a:gd name="T57" fmla="*/ 2147483647 h 776"/>
                <a:gd name="T58" fmla="*/ 2147483647 w 996"/>
                <a:gd name="T59" fmla="*/ 2147483647 h 776"/>
                <a:gd name="T60" fmla="*/ 2147483647 w 996"/>
                <a:gd name="T61" fmla="*/ 2147483647 h 776"/>
                <a:gd name="T62" fmla="*/ 2147483647 w 996"/>
                <a:gd name="T63" fmla="*/ 2147483647 h 776"/>
                <a:gd name="T64" fmla="*/ 2147483647 w 996"/>
                <a:gd name="T65" fmla="*/ 2147483647 h 776"/>
                <a:gd name="T66" fmla="*/ 2147483647 w 996"/>
                <a:gd name="T67" fmla="*/ 2147483647 h 776"/>
                <a:gd name="T68" fmla="*/ 2147483647 w 996"/>
                <a:gd name="T69" fmla="*/ 2147483647 h 776"/>
                <a:gd name="T70" fmla="*/ 2147483647 w 996"/>
                <a:gd name="T71" fmla="*/ 2147483647 h 776"/>
                <a:gd name="T72" fmla="*/ 2147483647 w 996"/>
                <a:gd name="T73" fmla="*/ 2147483647 h 776"/>
                <a:gd name="T74" fmla="*/ 2147483647 w 996"/>
                <a:gd name="T75" fmla="*/ 2147483647 h 776"/>
                <a:gd name="T76" fmla="*/ 2147483647 w 996"/>
                <a:gd name="T77" fmla="*/ 2147483647 h 776"/>
                <a:gd name="T78" fmla="*/ 2147483647 w 996"/>
                <a:gd name="T79" fmla="*/ 2147483647 h 776"/>
                <a:gd name="T80" fmla="*/ 2147483647 w 996"/>
                <a:gd name="T81" fmla="*/ 2147483647 h 776"/>
                <a:gd name="T82" fmla="*/ 2147483647 w 996"/>
                <a:gd name="T83" fmla="*/ 2147483647 h 776"/>
                <a:gd name="T84" fmla="*/ 2147483647 w 996"/>
                <a:gd name="T85" fmla="*/ 2147483647 h 776"/>
                <a:gd name="T86" fmla="*/ 2147483647 w 996"/>
                <a:gd name="T87" fmla="*/ 2147483647 h 776"/>
                <a:gd name="T88" fmla="*/ 2147483647 w 996"/>
                <a:gd name="T89" fmla="*/ 2147483647 h 776"/>
                <a:gd name="T90" fmla="*/ 2147483647 w 996"/>
                <a:gd name="T91" fmla="*/ 2147483647 h 776"/>
                <a:gd name="T92" fmla="*/ 2147483647 w 996"/>
                <a:gd name="T93" fmla="*/ 2147483647 h 776"/>
                <a:gd name="T94" fmla="*/ 2147483647 w 996"/>
                <a:gd name="T95" fmla="*/ 2147483647 h 776"/>
                <a:gd name="T96" fmla="*/ 2147483647 w 996"/>
                <a:gd name="T97" fmla="*/ 2147483647 h 776"/>
                <a:gd name="T98" fmla="*/ 0 w 996"/>
                <a:gd name="T99" fmla="*/ 2147483647 h 776"/>
                <a:gd name="T100" fmla="*/ 2147483647 w 996"/>
                <a:gd name="T101" fmla="*/ 2147483647 h 776"/>
                <a:gd name="T102" fmla="*/ 2147483647 w 996"/>
                <a:gd name="T103" fmla="*/ 2147483647 h 7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96"/>
                <a:gd name="T157" fmla="*/ 0 h 776"/>
                <a:gd name="T158" fmla="*/ 996 w 996"/>
                <a:gd name="T159" fmla="*/ 776 h 7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96" h="776">
                  <a:moveTo>
                    <a:pt x="60" y="476"/>
                  </a:moveTo>
                  <a:lnTo>
                    <a:pt x="55" y="470"/>
                  </a:lnTo>
                  <a:lnTo>
                    <a:pt x="48" y="454"/>
                  </a:lnTo>
                  <a:lnTo>
                    <a:pt x="36" y="428"/>
                  </a:lnTo>
                  <a:lnTo>
                    <a:pt x="23" y="389"/>
                  </a:lnTo>
                  <a:lnTo>
                    <a:pt x="20" y="364"/>
                  </a:lnTo>
                  <a:lnTo>
                    <a:pt x="23" y="338"/>
                  </a:lnTo>
                  <a:lnTo>
                    <a:pt x="32" y="309"/>
                  </a:lnTo>
                  <a:lnTo>
                    <a:pt x="47" y="282"/>
                  </a:lnTo>
                  <a:lnTo>
                    <a:pt x="65" y="256"/>
                  </a:lnTo>
                  <a:lnTo>
                    <a:pt x="89" y="233"/>
                  </a:lnTo>
                  <a:lnTo>
                    <a:pt x="115" y="215"/>
                  </a:lnTo>
                  <a:lnTo>
                    <a:pt x="144" y="204"/>
                  </a:lnTo>
                  <a:lnTo>
                    <a:pt x="151" y="202"/>
                  </a:lnTo>
                  <a:lnTo>
                    <a:pt x="157" y="201"/>
                  </a:lnTo>
                  <a:lnTo>
                    <a:pt x="164" y="199"/>
                  </a:lnTo>
                  <a:lnTo>
                    <a:pt x="170" y="199"/>
                  </a:lnTo>
                  <a:lnTo>
                    <a:pt x="177" y="199"/>
                  </a:lnTo>
                  <a:lnTo>
                    <a:pt x="183" y="199"/>
                  </a:lnTo>
                  <a:lnTo>
                    <a:pt x="190" y="199"/>
                  </a:lnTo>
                  <a:lnTo>
                    <a:pt x="196" y="201"/>
                  </a:lnTo>
                  <a:lnTo>
                    <a:pt x="201" y="175"/>
                  </a:lnTo>
                  <a:lnTo>
                    <a:pt x="212" y="150"/>
                  </a:lnTo>
                  <a:lnTo>
                    <a:pt x="225" y="127"/>
                  </a:lnTo>
                  <a:lnTo>
                    <a:pt x="241" y="105"/>
                  </a:lnTo>
                  <a:lnTo>
                    <a:pt x="259" y="86"/>
                  </a:lnTo>
                  <a:lnTo>
                    <a:pt x="281" y="71"/>
                  </a:lnTo>
                  <a:lnTo>
                    <a:pt x="304" y="58"/>
                  </a:lnTo>
                  <a:lnTo>
                    <a:pt x="330" y="49"/>
                  </a:lnTo>
                  <a:lnTo>
                    <a:pt x="340" y="46"/>
                  </a:lnTo>
                  <a:lnTo>
                    <a:pt x="351" y="44"/>
                  </a:lnTo>
                  <a:lnTo>
                    <a:pt x="361" y="43"/>
                  </a:lnTo>
                  <a:lnTo>
                    <a:pt x="371" y="43"/>
                  </a:lnTo>
                  <a:lnTo>
                    <a:pt x="380" y="43"/>
                  </a:lnTo>
                  <a:lnTo>
                    <a:pt x="390" y="44"/>
                  </a:lnTo>
                  <a:lnTo>
                    <a:pt x="400" y="46"/>
                  </a:lnTo>
                  <a:lnTo>
                    <a:pt x="409" y="49"/>
                  </a:lnTo>
                  <a:lnTo>
                    <a:pt x="417" y="42"/>
                  </a:lnTo>
                  <a:lnTo>
                    <a:pt x="427" y="36"/>
                  </a:lnTo>
                  <a:lnTo>
                    <a:pt x="436" y="29"/>
                  </a:lnTo>
                  <a:lnTo>
                    <a:pt x="446" y="23"/>
                  </a:lnTo>
                  <a:lnTo>
                    <a:pt x="458" y="18"/>
                  </a:lnTo>
                  <a:lnTo>
                    <a:pt x="468" y="14"/>
                  </a:lnTo>
                  <a:lnTo>
                    <a:pt x="479" y="10"/>
                  </a:lnTo>
                  <a:lnTo>
                    <a:pt x="491" y="7"/>
                  </a:lnTo>
                  <a:lnTo>
                    <a:pt x="517" y="1"/>
                  </a:lnTo>
                  <a:lnTo>
                    <a:pt x="542" y="0"/>
                  </a:lnTo>
                  <a:lnTo>
                    <a:pt x="566" y="0"/>
                  </a:lnTo>
                  <a:lnTo>
                    <a:pt x="588" y="4"/>
                  </a:lnTo>
                  <a:lnTo>
                    <a:pt x="608" y="11"/>
                  </a:lnTo>
                  <a:lnTo>
                    <a:pt x="627" y="21"/>
                  </a:lnTo>
                  <a:lnTo>
                    <a:pt x="643" y="33"/>
                  </a:lnTo>
                  <a:lnTo>
                    <a:pt x="656" y="47"/>
                  </a:lnTo>
                  <a:lnTo>
                    <a:pt x="663" y="43"/>
                  </a:lnTo>
                  <a:lnTo>
                    <a:pt x="669" y="40"/>
                  </a:lnTo>
                  <a:lnTo>
                    <a:pt x="676" y="37"/>
                  </a:lnTo>
                  <a:lnTo>
                    <a:pt x="684" y="33"/>
                  </a:lnTo>
                  <a:lnTo>
                    <a:pt x="691" y="30"/>
                  </a:lnTo>
                  <a:lnTo>
                    <a:pt x="700" y="27"/>
                  </a:lnTo>
                  <a:lnTo>
                    <a:pt x="707" y="26"/>
                  </a:lnTo>
                  <a:lnTo>
                    <a:pt x="714" y="23"/>
                  </a:lnTo>
                  <a:lnTo>
                    <a:pt x="746" y="17"/>
                  </a:lnTo>
                  <a:lnTo>
                    <a:pt x="776" y="16"/>
                  </a:lnTo>
                  <a:lnTo>
                    <a:pt x="804" y="18"/>
                  </a:lnTo>
                  <a:lnTo>
                    <a:pt x="830" y="26"/>
                  </a:lnTo>
                  <a:lnTo>
                    <a:pt x="852" y="36"/>
                  </a:lnTo>
                  <a:lnTo>
                    <a:pt x="869" y="50"/>
                  </a:lnTo>
                  <a:lnTo>
                    <a:pt x="881" y="69"/>
                  </a:lnTo>
                  <a:lnTo>
                    <a:pt x="888" y="89"/>
                  </a:lnTo>
                  <a:lnTo>
                    <a:pt x="888" y="94"/>
                  </a:lnTo>
                  <a:lnTo>
                    <a:pt x="888" y="98"/>
                  </a:lnTo>
                  <a:lnTo>
                    <a:pt x="888" y="102"/>
                  </a:lnTo>
                  <a:lnTo>
                    <a:pt x="888" y="108"/>
                  </a:lnTo>
                  <a:lnTo>
                    <a:pt x="908" y="110"/>
                  </a:lnTo>
                  <a:lnTo>
                    <a:pt x="925" y="113"/>
                  </a:lnTo>
                  <a:lnTo>
                    <a:pt x="943" y="120"/>
                  </a:lnTo>
                  <a:lnTo>
                    <a:pt x="959" y="128"/>
                  </a:lnTo>
                  <a:lnTo>
                    <a:pt x="972" y="142"/>
                  </a:lnTo>
                  <a:lnTo>
                    <a:pt x="982" y="155"/>
                  </a:lnTo>
                  <a:lnTo>
                    <a:pt x="991" y="172"/>
                  </a:lnTo>
                  <a:lnTo>
                    <a:pt x="995" y="189"/>
                  </a:lnTo>
                  <a:lnTo>
                    <a:pt x="996" y="211"/>
                  </a:lnTo>
                  <a:lnTo>
                    <a:pt x="992" y="230"/>
                  </a:lnTo>
                  <a:lnTo>
                    <a:pt x="985" y="249"/>
                  </a:lnTo>
                  <a:lnTo>
                    <a:pt x="973" y="263"/>
                  </a:lnTo>
                  <a:lnTo>
                    <a:pt x="959" y="276"/>
                  </a:lnTo>
                  <a:lnTo>
                    <a:pt x="941" y="286"/>
                  </a:lnTo>
                  <a:lnTo>
                    <a:pt x="921" y="292"/>
                  </a:lnTo>
                  <a:lnTo>
                    <a:pt x="898" y="295"/>
                  </a:lnTo>
                  <a:lnTo>
                    <a:pt x="886" y="295"/>
                  </a:lnTo>
                  <a:lnTo>
                    <a:pt x="875" y="294"/>
                  </a:lnTo>
                  <a:lnTo>
                    <a:pt x="865" y="292"/>
                  </a:lnTo>
                  <a:lnTo>
                    <a:pt x="856" y="289"/>
                  </a:lnTo>
                  <a:lnTo>
                    <a:pt x="847" y="285"/>
                  </a:lnTo>
                  <a:lnTo>
                    <a:pt x="839" y="281"/>
                  </a:lnTo>
                  <a:lnTo>
                    <a:pt x="830" y="275"/>
                  </a:lnTo>
                  <a:lnTo>
                    <a:pt x="820" y="270"/>
                  </a:lnTo>
                  <a:lnTo>
                    <a:pt x="805" y="283"/>
                  </a:lnTo>
                  <a:lnTo>
                    <a:pt x="788" y="296"/>
                  </a:lnTo>
                  <a:lnTo>
                    <a:pt x="769" y="311"/>
                  </a:lnTo>
                  <a:lnTo>
                    <a:pt x="749" y="324"/>
                  </a:lnTo>
                  <a:lnTo>
                    <a:pt x="727" y="337"/>
                  </a:lnTo>
                  <a:lnTo>
                    <a:pt x="704" y="349"/>
                  </a:lnTo>
                  <a:lnTo>
                    <a:pt x="682" y="359"/>
                  </a:lnTo>
                  <a:lnTo>
                    <a:pt x="660" y="366"/>
                  </a:lnTo>
                  <a:lnTo>
                    <a:pt x="643" y="369"/>
                  </a:lnTo>
                  <a:lnTo>
                    <a:pt x="626" y="370"/>
                  </a:lnTo>
                  <a:lnTo>
                    <a:pt x="607" y="369"/>
                  </a:lnTo>
                  <a:lnTo>
                    <a:pt x="588" y="367"/>
                  </a:lnTo>
                  <a:lnTo>
                    <a:pt x="569" y="366"/>
                  </a:lnTo>
                  <a:lnTo>
                    <a:pt x="550" y="363"/>
                  </a:lnTo>
                  <a:lnTo>
                    <a:pt x="535" y="360"/>
                  </a:lnTo>
                  <a:lnTo>
                    <a:pt x="520" y="359"/>
                  </a:lnTo>
                  <a:lnTo>
                    <a:pt x="511" y="385"/>
                  </a:lnTo>
                  <a:lnTo>
                    <a:pt x="500" y="414"/>
                  </a:lnTo>
                  <a:lnTo>
                    <a:pt x="484" y="444"/>
                  </a:lnTo>
                  <a:lnTo>
                    <a:pt x="465" y="475"/>
                  </a:lnTo>
                  <a:lnTo>
                    <a:pt x="440" y="504"/>
                  </a:lnTo>
                  <a:lnTo>
                    <a:pt x="411" y="527"/>
                  </a:lnTo>
                  <a:lnTo>
                    <a:pt x="378" y="544"/>
                  </a:lnTo>
                  <a:lnTo>
                    <a:pt x="339" y="553"/>
                  </a:lnTo>
                  <a:lnTo>
                    <a:pt x="351" y="569"/>
                  </a:lnTo>
                  <a:lnTo>
                    <a:pt x="364" y="592"/>
                  </a:lnTo>
                  <a:lnTo>
                    <a:pt x="374" y="618"/>
                  </a:lnTo>
                  <a:lnTo>
                    <a:pt x="380" y="637"/>
                  </a:lnTo>
                  <a:lnTo>
                    <a:pt x="381" y="660"/>
                  </a:lnTo>
                  <a:lnTo>
                    <a:pt x="378" y="682"/>
                  </a:lnTo>
                  <a:lnTo>
                    <a:pt x="369" y="702"/>
                  </a:lnTo>
                  <a:lnTo>
                    <a:pt x="358" y="719"/>
                  </a:lnTo>
                  <a:lnTo>
                    <a:pt x="340" y="735"/>
                  </a:lnTo>
                  <a:lnTo>
                    <a:pt x="319" y="750"/>
                  </a:lnTo>
                  <a:lnTo>
                    <a:pt x="294" y="761"/>
                  </a:lnTo>
                  <a:lnTo>
                    <a:pt x="264" y="771"/>
                  </a:lnTo>
                  <a:lnTo>
                    <a:pt x="238" y="776"/>
                  </a:lnTo>
                  <a:lnTo>
                    <a:pt x="213" y="776"/>
                  </a:lnTo>
                  <a:lnTo>
                    <a:pt x="190" y="773"/>
                  </a:lnTo>
                  <a:lnTo>
                    <a:pt x="170" y="764"/>
                  </a:lnTo>
                  <a:lnTo>
                    <a:pt x="152" y="754"/>
                  </a:lnTo>
                  <a:lnTo>
                    <a:pt x="136" y="741"/>
                  </a:lnTo>
                  <a:lnTo>
                    <a:pt x="123" y="726"/>
                  </a:lnTo>
                  <a:lnTo>
                    <a:pt x="113" y="709"/>
                  </a:lnTo>
                  <a:lnTo>
                    <a:pt x="90" y="711"/>
                  </a:lnTo>
                  <a:lnTo>
                    <a:pt x="68" y="709"/>
                  </a:lnTo>
                  <a:lnTo>
                    <a:pt x="51" y="705"/>
                  </a:lnTo>
                  <a:lnTo>
                    <a:pt x="36" y="696"/>
                  </a:lnTo>
                  <a:lnTo>
                    <a:pt x="25" y="683"/>
                  </a:lnTo>
                  <a:lnTo>
                    <a:pt x="16" y="666"/>
                  </a:lnTo>
                  <a:lnTo>
                    <a:pt x="9" y="644"/>
                  </a:lnTo>
                  <a:lnTo>
                    <a:pt x="3" y="616"/>
                  </a:lnTo>
                  <a:lnTo>
                    <a:pt x="0" y="593"/>
                  </a:lnTo>
                  <a:lnTo>
                    <a:pt x="2" y="573"/>
                  </a:lnTo>
                  <a:lnTo>
                    <a:pt x="6" y="554"/>
                  </a:lnTo>
                  <a:lnTo>
                    <a:pt x="12" y="535"/>
                  </a:lnTo>
                  <a:lnTo>
                    <a:pt x="20" y="519"/>
                  </a:lnTo>
                  <a:lnTo>
                    <a:pt x="32" y="505"/>
                  </a:lnTo>
                  <a:lnTo>
                    <a:pt x="45" y="490"/>
                  </a:lnTo>
                  <a:lnTo>
                    <a:pt x="60" y="476"/>
                  </a:lnTo>
                  <a:close/>
                </a:path>
              </a:pathLst>
            </a:custGeom>
            <a:solidFill>
              <a:srgbClr val="DA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8" name="Freeform 52">
              <a:extLst>
                <a:ext uri="{FF2B5EF4-FFF2-40B4-BE49-F238E27FC236}">
                  <a16:creationId xmlns:a16="http://schemas.microsoft.com/office/drawing/2014/main" id="{CFD39E1B-69D1-7A30-96E8-3EAE03A7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113" y="4721225"/>
              <a:ext cx="60325" cy="47625"/>
            </a:xfrm>
            <a:custGeom>
              <a:avLst/>
              <a:gdLst>
                <a:gd name="T0" fmla="*/ 2147483647 w 75"/>
                <a:gd name="T1" fmla="*/ 2147483647 h 61"/>
                <a:gd name="T2" fmla="*/ 2147483647 w 75"/>
                <a:gd name="T3" fmla="*/ 2147483647 h 61"/>
                <a:gd name="T4" fmla="*/ 2147483647 w 75"/>
                <a:gd name="T5" fmla="*/ 2147483647 h 61"/>
                <a:gd name="T6" fmla="*/ 2147483647 w 75"/>
                <a:gd name="T7" fmla="*/ 2147483647 h 61"/>
                <a:gd name="T8" fmla="*/ 2147483647 w 75"/>
                <a:gd name="T9" fmla="*/ 2147483647 h 61"/>
                <a:gd name="T10" fmla="*/ 2147483647 w 75"/>
                <a:gd name="T11" fmla="*/ 2147483647 h 61"/>
                <a:gd name="T12" fmla="*/ 2147483647 w 75"/>
                <a:gd name="T13" fmla="*/ 2147483647 h 61"/>
                <a:gd name="T14" fmla="*/ 2147483647 w 75"/>
                <a:gd name="T15" fmla="*/ 2147483647 h 61"/>
                <a:gd name="T16" fmla="*/ 0 w 75"/>
                <a:gd name="T17" fmla="*/ 2147483647 h 61"/>
                <a:gd name="T18" fmla="*/ 0 w 75"/>
                <a:gd name="T19" fmla="*/ 2147483647 h 61"/>
                <a:gd name="T20" fmla="*/ 0 w 75"/>
                <a:gd name="T21" fmla="*/ 2147483647 h 61"/>
                <a:gd name="T22" fmla="*/ 0 w 75"/>
                <a:gd name="T23" fmla="*/ 2147483647 h 61"/>
                <a:gd name="T24" fmla="*/ 2147483647 w 75"/>
                <a:gd name="T25" fmla="*/ 2147483647 h 61"/>
                <a:gd name="T26" fmla="*/ 2147483647 w 75"/>
                <a:gd name="T27" fmla="*/ 2147483647 h 61"/>
                <a:gd name="T28" fmla="*/ 2147483647 w 75"/>
                <a:gd name="T29" fmla="*/ 2147483647 h 61"/>
                <a:gd name="T30" fmla="*/ 2147483647 w 75"/>
                <a:gd name="T31" fmla="*/ 2147483647 h 61"/>
                <a:gd name="T32" fmla="*/ 2147483647 w 75"/>
                <a:gd name="T33" fmla="*/ 0 h 61"/>
                <a:gd name="T34" fmla="*/ 2147483647 w 75"/>
                <a:gd name="T35" fmla="*/ 2147483647 h 61"/>
                <a:gd name="T36" fmla="*/ 2147483647 w 75"/>
                <a:gd name="T37" fmla="*/ 2147483647 h 61"/>
                <a:gd name="T38" fmla="*/ 2147483647 w 75"/>
                <a:gd name="T39" fmla="*/ 2147483647 h 61"/>
                <a:gd name="T40" fmla="*/ 2147483647 w 75"/>
                <a:gd name="T41" fmla="*/ 2147483647 h 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61"/>
                <a:gd name="T65" fmla="*/ 75 w 75"/>
                <a:gd name="T66" fmla="*/ 61 h 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61">
                  <a:moveTo>
                    <a:pt x="75" y="19"/>
                  </a:moveTo>
                  <a:lnTo>
                    <a:pt x="72" y="19"/>
                  </a:lnTo>
                  <a:lnTo>
                    <a:pt x="66" y="17"/>
                  </a:lnTo>
                  <a:lnTo>
                    <a:pt x="56" y="19"/>
                  </a:lnTo>
                  <a:lnTo>
                    <a:pt x="45" y="20"/>
                  </a:lnTo>
                  <a:lnTo>
                    <a:pt x="32" y="25"/>
                  </a:lnTo>
                  <a:lnTo>
                    <a:pt x="20" y="32"/>
                  </a:lnTo>
                  <a:lnTo>
                    <a:pt x="8" y="4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3" y="35"/>
                  </a:lnTo>
                  <a:lnTo>
                    <a:pt x="8" y="25"/>
                  </a:lnTo>
                  <a:lnTo>
                    <a:pt x="20" y="15"/>
                  </a:lnTo>
                  <a:lnTo>
                    <a:pt x="35" y="6"/>
                  </a:lnTo>
                  <a:lnTo>
                    <a:pt x="56" y="0"/>
                  </a:lnTo>
                  <a:lnTo>
                    <a:pt x="61" y="2"/>
                  </a:lnTo>
                  <a:lnTo>
                    <a:pt x="68" y="4"/>
                  </a:lnTo>
                  <a:lnTo>
                    <a:pt x="75" y="12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69" name="Freeform 53">
              <a:extLst>
                <a:ext uri="{FF2B5EF4-FFF2-40B4-BE49-F238E27FC236}">
                  <a16:creationId xmlns:a16="http://schemas.microsoft.com/office/drawing/2014/main" id="{728515E0-59F5-7F68-F662-2C0267CED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4606925"/>
              <a:ext cx="57150" cy="34925"/>
            </a:xfrm>
            <a:custGeom>
              <a:avLst/>
              <a:gdLst>
                <a:gd name="T0" fmla="*/ 0 w 71"/>
                <a:gd name="T1" fmla="*/ 2147483647 h 45"/>
                <a:gd name="T2" fmla="*/ 0 w 71"/>
                <a:gd name="T3" fmla="*/ 2147483647 h 45"/>
                <a:gd name="T4" fmla="*/ 0 w 71"/>
                <a:gd name="T5" fmla="*/ 2147483647 h 45"/>
                <a:gd name="T6" fmla="*/ 2147483647 w 71"/>
                <a:gd name="T7" fmla="*/ 2147483647 h 45"/>
                <a:gd name="T8" fmla="*/ 2147483647 w 71"/>
                <a:gd name="T9" fmla="*/ 2147483647 h 45"/>
                <a:gd name="T10" fmla="*/ 2147483647 w 71"/>
                <a:gd name="T11" fmla="*/ 2147483647 h 45"/>
                <a:gd name="T12" fmla="*/ 2147483647 w 71"/>
                <a:gd name="T13" fmla="*/ 2147483647 h 45"/>
                <a:gd name="T14" fmla="*/ 2147483647 w 71"/>
                <a:gd name="T15" fmla="*/ 0 h 45"/>
                <a:gd name="T16" fmla="*/ 2147483647 w 71"/>
                <a:gd name="T17" fmla="*/ 2147483647 h 45"/>
                <a:gd name="T18" fmla="*/ 2147483647 w 71"/>
                <a:gd name="T19" fmla="*/ 2147483647 h 45"/>
                <a:gd name="T20" fmla="*/ 2147483647 w 71"/>
                <a:gd name="T21" fmla="*/ 2147483647 h 45"/>
                <a:gd name="T22" fmla="*/ 2147483647 w 71"/>
                <a:gd name="T23" fmla="*/ 2147483647 h 45"/>
                <a:gd name="T24" fmla="*/ 2147483647 w 71"/>
                <a:gd name="T25" fmla="*/ 2147483647 h 45"/>
                <a:gd name="T26" fmla="*/ 2147483647 w 71"/>
                <a:gd name="T27" fmla="*/ 2147483647 h 45"/>
                <a:gd name="T28" fmla="*/ 2147483647 w 71"/>
                <a:gd name="T29" fmla="*/ 2147483647 h 45"/>
                <a:gd name="T30" fmla="*/ 2147483647 w 71"/>
                <a:gd name="T31" fmla="*/ 2147483647 h 45"/>
                <a:gd name="T32" fmla="*/ 2147483647 w 71"/>
                <a:gd name="T33" fmla="*/ 2147483647 h 45"/>
                <a:gd name="T34" fmla="*/ 2147483647 w 71"/>
                <a:gd name="T35" fmla="*/ 2147483647 h 45"/>
                <a:gd name="T36" fmla="*/ 2147483647 w 71"/>
                <a:gd name="T37" fmla="*/ 2147483647 h 45"/>
                <a:gd name="T38" fmla="*/ 2147483647 w 71"/>
                <a:gd name="T39" fmla="*/ 2147483647 h 45"/>
                <a:gd name="T40" fmla="*/ 0 w 71"/>
                <a:gd name="T41" fmla="*/ 2147483647 h 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45"/>
                <a:gd name="T65" fmla="*/ 71 w 71"/>
                <a:gd name="T66" fmla="*/ 45 h 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45">
                  <a:moveTo>
                    <a:pt x="0" y="45"/>
                  </a:moveTo>
                  <a:lnTo>
                    <a:pt x="0" y="42"/>
                  </a:lnTo>
                  <a:lnTo>
                    <a:pt x="0" y="37"/>
                  </a:lnTo>
                  <a:lnTo>
                    <a:pt x="3" y="28"/>
                  </a:lnTo>
                  <a:lnTo>
                    <a:pt x="7" y="18"/>
                  </a:lnTo>
                  <a:lnTo>
                    <a:pt x="15" y="9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64" y="3"/>
                  </a:lnTo>
                  <a:lnTo>
                    <a:pt x="67" y="5"/>
                  </a:lnTo>
                  <a:lnTo>
                    <a:pt x="70" y="9"/>
                  </a:lnTo>
                  <a:lnTo>
                    <a:pt x="71" y="13"/>
                  </a:lnTo>
                  <a:lnTo>
                    <a:pt x="65" y="16"/>
                  </a:lnTo>
                  <a:lnTo>
                    <a:pt x="60" y="16"/>
                  </a:lnTo>
                  <a:lnTo>
                    <a:pt x="51" y="16"/>
                  </a:lnTo>
                  <a:lnTo>
                    <a:pt x="44" y="18"/>
                  </a:lnTo>
                  <a:lnTo>
                    <a:pt x="35" y="19"/>
                  </a:lnTo>
                  <a:lnTo>
                    <a:pt x="26" y="22"/>
                  </a:lnTo>
                  <a:lnTo>
                    <a:pt x="18" y="28"/>
                  </a:lnTo>
                  <a:lnTo>
                    <a:pt x="9" y="3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0" name="Freeform 54">
              <a:extLst>
                <a:ext uri="{FF2B5EF4-FFF2-40B4-BE49-F238E27FC236}">
                  <a16:creationId xmlns:a16="http://schemas.microsoft.com/office/drawing/2014/main" id="{D4DF57AF-5390-87CF-096F-49A874B5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4773613"/>
              <a:ext cx="195263" cy="173038"/>
            </a:xfrm>
            <a:custGeom>
              <a:avLst/>
              <a:gdLst>
                <a:gd name="T0" fmla="*/ 2147483647 w 246"/>
                <a:gd name="T1" fmla="*/ 2147483647 h 219"/>
                <a:gd name="T2" fmla="*/ 2147483647 w 246"/>
                <a:gd name="T3" fmla="*/ 2147483647 h 219"/>
                <a:gd name="T4" fmla="*/ 2147483647 w 246"/>
                <a:gd name="T5" fmla="*/ 2147483647 h 219"/>
                <a:gd name="T6" fmla="*/ 2147483647 w 246"/>
                <a:gd name="T7" fmla="*/ 2147483647 h 219"/>
                <a:gd name="T8" fmla="*/ 2147483647 w 246"/>
                <a:gd name="T9" fmla="*/ 2147483647 h 219"/>
                <a:gd name="T10" fmla="*/ 2147483647 w 246"/>
                <a:gd name="T11" fmla="*/ 2147483647 h 219"/>
                <a:gd name="T12" fmla="*/ 2147483647 w 246"/>
                <a:gd name="T13" fmla="*/ 2147483647 h 219"/>
                <a:gd name="T14" fmla="*/ 2147483647 w 246"/>
                <a:gd name="T15" fmla="*/ 2147483647 h 219"/>
                <a:gd name="T16" fmla="*/ 2147483647 w 246"/>
                <a:gd name="T17" fmla="*/ 2147483647 h 219"/>
                <a:gd name="T18" fmla="*/ 2147483647 w 246"/>
                <a:gd name="T19" fmla="*/ 2147483647 h 219"/>
                <a:gd name="T20" fmla="*/ 2147483647 w 246"/>
                <a:gd name="T21" fmla="*/ 2147483647 h 219"/>
                <a:gd name="T22" fmla="*/ 2147483647 w 246"/>
                <a:gd name="T23" fmla="*/ 2147483647 h 219"/>
                <a:gd name="T24" fmla="*/ 2147483647 w 246"/>
                <a:gd name="T25" fmla="*/ 2147483647 h 219"/>
                <a:gd name="T26" fmla="*/ 2147483647 w 246"/>
                <a:gd name="T27" fmla="*/ 2147483647 h 219"/>
                <a:gd name="T28" fmla="*/ 2147483647 w 246"/>
                <a:gd name="T29" fmla="*/ 2147483647 h 219"/>
                <a:gd name="T30" fmla="*/ 2147483647 w 246"/>
                <a:gd name="T31" fmla="*/ 2147483647 h 219"/>
                <a:gd name="T32" fmla="*/ 2147483647 w 246"/>
                <a:gd name="T33" fmla="*/ 2147483647 h 219"/>
                <a:gd name="T34" fmla="*/ 2147483647 w 246"/>
                <a:gd name="T35" fmla="*/ 2147483647 h 219"/>
                <a:gd name="T36" fmla="*/ 0 w 246"/>
                <a:gd name="T37" fmla="*/ 2147483647 h 219"/>
                <a:gd name="T38" fmla="*/ 2147483647 w 246"/>
                <a:gd name="T39" fmla="*/ 2147483647 h 219"/>
                <a:gd name="T40" fmla="*/ 2147483647 w 246"/>
                <a:gd name="T41" fmla="*/ 2147483647 h 219"/>
                <a:gd name="T42" fmla="*/ 2147483647 w 246"/>
                <a:gd name="T43" fmla="*/ 2147483647 h 219"/>
                <a:gd name="T44" fmla="*/ 2147483647 w 246"/>
                <a:gd name="T45" fmla="*/ 2147483647 h 219"/>
                <a:gd name="T46" fmla="*/ 2147483647 w 246"/>
                <a:gd name="T47" fmla="*/ 2147483647 h 219"/>
                <a:gd name="T48" fmla="*/ 2147483647 w 246"/>
                <a:gd name="T49" fmla="*/ 2147483647 h 219"/>
                <a:gd name="T50" fmla="*/ 2147483647 w 246"/>
                <a:gd name="T51" fmla="*/ 2147483647 h 219"/>
                <a:gd name="T52" fmla="*/ 2147483647 w 246"/>
                <a:gd name="T53" fmla="*/ 0 h 219"/>
                <a:gd name="T54" fmla="*/ 2147483647 w 246"/>
                <a:gd name="T55" fmla="*/ 0 h 219"/>
                <a:gd name="T56" fmla="*/ 2147483647 w 246"/>
                <a:gd name="T57" fmla="*/ 2147483647 h 219"/>
                <a:gd name="T58" fmla="*/ 2147483647 w 246"/>
                <a:gd name="T59" fmla="*/ 2147483647 h 219"/>
                <a:gd name="T60" fmla="*/ 2147483647 w 246"/>
                <a:gd name="T61" fmla="*/ 2147483647 h 219"/>
                <a:gd name="T62" fmla="*/ 2147483647 w 246"/>
                <a:gd name="T63" fmla="*/ 2147483647 h 219"/>
                <a:gd name="T64" fmla="*/ 2147483647 w 246"/>
                <a:gd name="T65" fmla="*/ 2147483647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6"/>
                <a:gd name="T100" fmla="*/ 0 h 219"/>
                <a:gd name="T101" fmla="*/ 246 w 246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6" h="219">
                  <a:moveTo>
                    <a:pt x="238" y="57"/>
                  </a:moveTo>
                  <a:lnTo>
                    <a:pt x="245" y="77"/>
                  </a:lnTo>
                  <a:lnTo>
                    <a:pt x="246" y="97"/>
                  </a:lnTo>
                  <a:lnTo>
                    <a:pt x="243" y="119"/>
                  </a:lnTo>
                  <a:lnTo>
                    <a:pt x="236" y="139"/>
                  </a:lnTo>
                  <a:lnTo>
                    <a:pt x="225" y="160"/>
                  </a:lnTo>
                  <a:lnTo>
                    <a:pt x="210" y="178"/>
                  </a:lnTo>
                  <a:lnTo>
                    <a:pt x="190" y="193"/>
                  </a:lnTo>
                  <a:lnTo>
                    <a:pt x="168" y="206"/>
                  </a:lnTo>
                  <a:lnTo>
                    <a:pt x="145" y="215"/>
                  </a:lnTo>
                  <a:lnTo>
                    <a:pt x="120" y="219"/>
                  </a:lnTo>
                  <a:lnTo>
                    <a:pt x="97" y="219"/>
                  </a:lnTo>
                  <a:lnTo>
                    <a:pt x="75" y="215"/>
                  </a:lnTo>
                  <a:lnTo>
                    <a:pt x="54" y="207"/>
                  </a:lnTo>
                  <a:lnTo>
                    <a:pt x="36" y="196"/>
                  </a:lnTo>
                  <a:lnTo>
                    <a:pt x="20" y="181"/>
                  </a:lnTo>
                  <a:lnTo>
                    <a:pt x="9" y="162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3" y="99"/>
                  </a:lnTo>
                  <a:lnTo>
                    <a:pt x="12" y="78"/>
                  </a:lnTo>
                  <a:lnTo>
                    <a:pt x="23" y="60"/>
                  </a:lnTo>
                  <a:lnTo>
                    <a:pt x="38" y="41"/>
                  </a:lnTo>
                  <a:lnTo>
                    <a:pt x="58" y="26"/>
                  </a:lnTo>
                  <a:lnTo>
                    <a:pt x="80" y="13"/>
                  </a:lnTo>
                  <a:lnTo>
                    <a:pt x="103" y="5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72" y="5"/>
                  </a:lnTo>
                  <a:lnTo>
                    <a:pt x="193" y="12"/>
                  </a:lnTo>
                  <a:lnTo>
                    <a:pt x="212" y="23"/>
                  </a:lnTo>
                  <a:lnTo>
                    <a:pt x="226" y="38"/>
                  </a:lnTo>
                  <a:lnTo>
                    <a:pt x="238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1" name="Freeform 55">
              <a:extLst>
                <a:ext uri="{FF2B5EF4-FFF2-40B4-BE49-F238E27FC236}">
                  <a16:creationId xmlns:a16="http://schemas.microsoft.com/office/drawing/2014/main" id="{20732720-0C3C-7B52-57CA-05E56E54C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200" y="4794250"/>
              <a:ext cx="147638" cy="131763"/>
            </a:xfrm>
            <a:custGeom>
              <a:avLst/>
              <a:gdLst>
                <a:gd name="T0" fmla="*/ 2147483647 w 186"/>
                <a:gd name="T1" fmla="*/ 2147483647 h 167"/>
                <a:gd name="T2" fmla="*/ 2147483647 w 186"/>
                <a:gd name="T3" fmla="*/ 2147483647 h 167"/>
                <a:gd name="T4" fmla="*/ 2147483647 w 186"/>
                <a:gd name="T5" fmla="*/ 2147483647 h 167"/>
                <a:gd name="T6" fmla="*/ 2147483647 w 186"/>
                <a:gd name="T7" fmla="*/ 2147483647 h 167"/>
                <a:gd name="T8" fmla="*/ 2147483647 w 186"/>
                <a:gd name="T9" fmla="*/ 2147483647 h 167"/>
                <a:gd name="T10" fmla="*/ 2147483647 w 186"/>
                <a:gd name="T11" fmla="*/ 2147483647 h 167"/>
                <a:gd name="T12" fmla="*/ 2147483647 w 186"/>
                <a:gd name="T13" fmla="*/ 2147483647 h 167"/>
                <a:gd name="T14" fmla="*/ 2147483647 w 186"/>
                <a:gd name="T15" fmla="*/ 2147483647 h 167"/>
                <a:gd name="T16" fmla="*/ 2147483647 w 186"/>
                <a:gd name="T17" fmla="*/ 2147483647 h 167"/>
                <a:gd name="T18" fmla="*/ 2147483647 w 186"/>
                <a:gd name="T19" fmla="*/ 2147483647 h 167"/>
                <a:gd name="T20" fmla="*/ 2147483647 w 186"/>
                <a:gd name="T21" fmla="*/ 2147483647 h 167"/>
                <a:gd name="T22" fmla="*/ 2147483647 w 186"/>
                <a:gd name="T23" fmla="*/ 2147483647 h 167"/>
                <a:gd name="T24" fmla="*/ 2147483647 w 186"/>
                <a:gd name="T25" fmla="*/ 2147483647 h 167"/>
                <a:gd name="T26" fmla="*/ 2147483647 w 186"/>
                <a:gd name="T27" fmla="*/ 2147483647 h 167"/>
                <a:gd name="T28" fmla="*/ 2147483647 w 186"/>
                <a:gd name="T29" fmla="*/ 2147483647 h 167"/>
                <a:gd name="T30" fmla="*/ 2147483647 w 186"/>
                <a:gd name="T31" fmla="*/ 2147483647 h 167"/>
                <a:gd name="T32" fmla="*/ 2147483647 w 186"/>
                <a:gd name="T33" fmla="*/ 2147483647 h 167"/>
                <a:gd name="T34" fmla="*/ 2147483647 w 186"/>
                <a:gd name="T35" fmla="*/ 2147483647 h 167"/>
                <a:gd name="T36" fmla="*/ 0 w 186"/>
                <a:gd name="T37" fmla="*/ 2147483647 h 167"/>
                <a:gd name="T38" fmla="*/ 2147483647 w 186"/>
                <a:gd name="T39" fmla="*/ 2147483647 h 167"/>
                <a:gd name="T40" fmla="*/ 2147483647 w 186"/>
                <a:gd name="T41" fmla="*/ 2147483647 h 167"/>
                <a:gd name="T42" fmla="*/ 2147483647 w 186"/>
                <a:gd name="T43" fmla="*/ 2147483647 h 167"/>
                <a:gd name="T44" fmla="*/ 2147483647 w 186"/>
                <a:gd name="T45" fmla="*/ 2147483647 h 167"/>
                <a:gd name="T46" fmla="*/ 2147483647 w 186"/>
                <a:gd name="T47" fmla="*/ 2147483647 h 167"/>
                <a:gd name="T48" fmla="*/ 2147483647 w 186"/>
                <a:gd name="T49" fmla="*/ 2147483647 h 167"/>
                <a:gd name="T50" fmla="*/ 2147483647 w 186"/>
                <a:gd name="T51" fmla="*/ 2147483647 h 167"/>
                <a:gd name="T52" fmla="*/ 2147483647 w 186"/>
                <a:gd name="T53" fmla="*/ 0 h 167"/>
                <a:gd name="T54" fmla="*/ 2147483647 w 186"/>
                <a:gd name="T55" fmla="*/ 0 h 167"/>
                <a:gd name="T56" fmla="*/ 2147483647 w 186"/>
                <a:gd name="T57" fmla="*/ 2147483647 h 167"/>
                <a:gd name="T58" fmla="*/ 2147483647 w 186"/>
                <a:gd name="T59" fmla="*/ 2147483647 h 167"/>
                <a:gd name="T60" fmla="*/ 2147483647 w 186"/>
                <a:gd name="T61" fmla="*/ 2147483647 h 167"/>
                <a:gd name="T62" fmla="*/ 2147483647 w 186"/>
                <a:gd name="T63" fmla="*/ 2147483647 h 167"/>
                <a:gd name="T64" fmla="*/ 2147483647 w 186"/>
                <a:gd name="T65" fmla="*/ 2147483647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67"/>
                <a:gd name="T101" fmla="*/ 186 w 186"/>
                <a:gd name="T102" fmla="*/ 167 h 1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67">
                  <a:moveTo>
                    <a:pt x="181" y="42"/>
                  </a:moveTo>
                  <a:lnTo>
                    <a:pt x="185" y="58"/>
                  </a:lnTo>
                  <a:lnTo>
                    <a:pt x="186" y="74"/>
                  </a:lnTo>
                  <a:lnTo>
                    <a:pt x="185" y="90"/>
                  </a:lnTo>
                  <a:lnTo>
                    <a:pt x="179" y="106"/>
                  </a:lnTo>
                  <a:lnTo>
                    <a:pt x="170" y="121"/>
                  </a:lnTo>
                  <a:lnTo>
                    <a:pt x="159" y="135"/>
                  </a:lnTo>
                  <a:lnTo>
                    <a:pt x="144" y="147"/>
                  </a:lnTo>
                  <a:lnTo>
                    <a:pt x="127" y="157"/>
                  </a:lnTo>
                  <a:lnTo>
                    <a:pt x="108" y="163"/>
                  </a:lnTo>
                  <a:lnTo>
                    <a:pt x="89" y="167"/>
                  </a:lnTo>
                  <a:lnTo>
                    <a:pt x="72" y="167"/>
                  </a:lnTo>
                  <a:lnTo>
                    <a:pt x="55" y="164"/>
                  </a:lnTo>
                  <a:lnTo>
                    <a:pt x="39" y="158"/>
                  </a:lnTo>
                  <a:lnTo>
                    <a:pt x="26" y="149"/>
                  </a:lnTo>
                  <a:lnTo>
                    <a:pt x="14" y="138"/>
                  </a:lnTo>
                  <a:lnTo>
                    <a:pt x="5" y="125"/>
                  </a:lnTo>
                  <a:lnTo>
                    <a:pt x="1" y="109"/>
                  </a:lnTo>
                  <a:lnTo>
                    <a:pt x="0" y="93"/>
                  </a:lnTo>
                  <a:lnTo>
                    <a:pt x="1" y="77"/>
                  </a:lnTo>
                  <a:lnTo>
                    <a:pt x="7" y="61"/>
                  </a:lnTo>
                  <a:lnTo>
                    <a:pt x="15" y="47"/>
                  </a:lnTo>
                  <a:lnTo>
                    <a:pt x="27" y="32"/>
                  </a:lnTo>
                  <a:lnTo>
                    <a:pt x="42" y="21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95" y="0"/>
                  </a:lnTo>
                  <a:lnTo>
                    <a:pt x="114" y="0"/>
                  </a:lnTo>
                  <a:lnTo>
                    <a:pt x="131" y="2"/>
                  </a:lnTo>
                  <a:lnTo>
                    <a:pt x="146" y="9"/>
                  </a:lnTo>
                  <a:lnTo>
                    <a:pt x="160" y="16"/>
                  </a:lnTo>
                  <a:lnTo>
                    <a:pt x="172" y="28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CE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2" name="Freeform 56">
              <a:extLst>
                <a:ext uri="{FF2B5EF4-FFF2-40B4-BE49-F238E27FC236}">
                  <a16:creationId xmlns:a16="http://schemas.microsoft.com/office/drawing/2014/main" id="{73ADA2BA-01F0-6914-A71A-9BBD5A37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4822825"/>
              <a:ext cx="125413" cy="125413"/>
            </a:xfrm>
            <a:custGeom>
              <a:avLst/>
              <a:gdLst>
                <a:gd name="T0" fmla="*/ 2147483647 w 159"/>
                <a:gd name="T1" fmla="*/ 2147483647 h 156"/>
                <a:gd name="T2" fmla="*/ 2147483647 w 159"/>
                <a:gd name="T3" fmla="*/ 2147483647 h 156"/>
                <a:gd name="T4" fmla="*/ 2147483647 w 159"/>
                <a:gd name="T5" fmla="*/ 2147483647 h 156"/>
                <a:gd name="T6" fmla="*/ 2147483647 w 159"/>
                <a:gd name="T7" fmla="*/ 2147483647 h 156"/>
                <a:gd name="T8" fmla="*/ 2147483647 w 159"/>
                <a:gd name="T9" fmla="*/ 2147483647 h 156"/>
                <a:gd name="T10" fmla="*/ 2147483647 w 159"/>
                <a:gd name="T11" fmla="*/ 2147483647 h 156"/>
                <a:gd name="T12" fmla="*/ 2147483647 w 159"/>
                <a:gd name="T13" fmla="*/ 2147483647 h 156"/>
                <a:gd name="T14" fmla="*/ 2147483647 w 159"/>
                <a:gd name="T15" fmla="*/ 2147483647 h 156"/>
                <a:gd name="T16" fmla="*/ 2147483647 w 159"/>
                <a:gd name="T17" fmla="*/ 2147483647 h 156"/>
                <a:gd name="T18" fmla="*/ 2147483647 w 159"/>
                <a:gd name="T19" fmla="*/ 2147483647 h 156"/>
                <a:gd name="T20" fmla="*/ 2147483647 w 159"/>
                <a:gd name="T21" fmla="*/ 2147483647 h 156"/>
                <a:gd name="T22" fmla="*/ 2147483647 w 159"/>
                <a:gd name="T23" fmla="*/ 2147483647 h 156"/>
                <a:gd name="T24" fmla="*/ 2147483647 w 159"/>
                <a:gd name="T25" fmla="*/ 2147483647 h 156"/>
                <a:gd name="T26" fmla="*/ 2147483647 w 159"/>
                <a:gd name="T27" fmla="*/ 2147483647 h 156"/>
                <a:gd name="T28" fmla="*/ 2147483647 w 159"/>
                <a:gd name="T29" fmla="*/ 2147483647 h 156"/>
                <a:gd name="T30" fmla="*/ 2147483647 w 159"/>
                <a:gd name="T31" fmla="*/ 2147483647 h 156"/>
                <a:gd name="T32" fmla="*/ 2147483647 w 159"/>
                <a:gd name="T33" fmla="*/ 2147483647 h 156"/>
                <a:gd name="T34" fmla="*/ 2147483647 w 159"/>
                <a:gd name="T35" fmla="*/ 2147483647 h 156"/>
                <a:gd name="T36" fmla="*/ 0 w 159"/>
                <a:gd name="T37" fmla="*/ 2147483647 h 156"/>
                <a:gd name="T38" fmla="*/ 0 w 159"/>
                <a:gd name="T39" fmla="*/ 2147483647 h 156"/>
                <a:gd name="T40" fmla="*/ 2147483647 w 159"/>
                <a:gd name="T41" fmla="*/ 2147483647 h 156"/>
                <a:gd name="T42" fmla="*/ 2147483647 w 159"/>
                <a:gd name="T43" fmla="*/ 2147483647 h 156"/>
                <a:gd name="T44" fmla="*/ 2147483647 w 159"/>
                <a:gd name="T45" fmla="*/ 2147483647 h 156"/>
                <a:gd name="T46" fmla="*/ 2147483647 w 159"/>
                <a:gd name="T47" fmla="*/ 2147483647 h 156"/>
                <a:gd name="T48" fmla="*/ 2147483647 w 159"/>
                <a:gd name="T49" fmla="*/ 2147483647 h 156"/>
                <a:gd name="T50" fmla="*/ 2147483647 w 159"/>
                <a:gd name="T51" fmla="*/ 2147483647 h 156"/>
                <a:gd name="T52" fmla="*/ 2147483647 w 159"/>
                <a:gd name="T53" fmla="*/ 0 h 156"/>
                <a:gd name="T54" fmla="*/ 2147483647 w 159"/>
                <a:gd name="T55" fmla="*/ 0 h 156"/>
                <a:gd name="T56" fmla="*/ 2147483647 w 159"/>
                <a:gd name="T57" fmla="*/ 2147483647 h 156"/>
                <a:gd name="T58" fmla="*/ 2147483647 w 159"/>
                <a:gd name="T59" fmla="*/ 2147483647 h 156"/>
                <a:gd name="T60" fmla="*/ 2147483647 w 159"/>
                <a:gd name="T61" fmla="*/ 2147483647 h 156"/>
                <a:gd name="T62" fmla="*/ 2147483647 w 159"/>
                <a:gd name="T63" fmla="*/ 2147483647 h 156"/>
                <a:gd name="T64" fmla="*/ 2147483647 w 159"/>
                <a:gd name="T65" fmla="*/ 2147483647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56"/>
                <a:gd name="T101" fmla="*/ 159 w 159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56">
                  <a:moveTo>
                    <a:pt x="152" y="43"/>
                  </a:moveTo>
                  <a:lnTo>
                    <a:pt x="157" y="59"/>
                  </a:lnTo>
                  <a:lnTo>
                    <a:pt x="159" y="74"/>
                  </a:lnTo>
                  <a:lnTo>
                    <a:pt x="159" y="90"/>
                  </a:lnTo>
                  <a:lnTo>
                    <a:pt x="154" y="104"/>
                  </a:lnTo>
                  <a:lnTo>
                    <a:pt x="147" y="119"/>
                  </a:lnTo>
                  <a:lnTo>
                    <a:pt x="139" y="130"/>
                  </a:lnTo>
                  <a:lnTo>
                    <a:pt x="127" y="140"/>
                  </a:lnTo>
                  <a:lnTo>
                    <a:pt x="112" y="149"/>
                  </a:lnTo>
                  <a:lnTo>
                    <a:pt x="97" y="155"/>
                  </a:lnTo>
                  <a:lnTo>
                    <a:pt x="81" y="156"/>
                  </a:lnTo>
                  <a:lnTo>
                    <a:pt x="66" y="156"/>
                  </a:lnTo>
                  <a:lnTo>
                    <a:pt x="52" y="152"/>
                  </a:lnTo>
                  <a:lnTo>
                    <a:pt x="37" y="146"/>
                  </a:lnTo>
                  <a:lnTo>
                    <a:pt x="26" y="136"/>
                  </a:lnTo>
                  <a:lnTo>
                    <a:pt x="14" y="125"/>
                  </a:lnTo>
                  <a:lnTo>
                    <a:pt x="7" y="111"/>
                  </a:lnTo>
                  <a:lnTo>
                    <a:pt x="1" y="97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4" y="52"/>
                  </a:lnTo>
                  <a:lnTo>
                    <a:pt x="11" y="38"/>
                  </a:lnTo>
                  <a:lnTo>
                    <a:pt x="20" y="26"/>
                  </a:lnTo>
                  <a:lnTo>
                    <a:pt x="31" y="16"/>
                  </a:lnTo>
                  <a:lnTo>
                    <a:pt x="46" y="7"/>
                  </a:lnTo>
                  <a:lnTo>
                    <a:pt x="62" y="1"/>
                  </a:lnTo>
                  <a:lnTo>
                    <a:pt x="78" y="0"/>
                  </a:lnTo>
                  <a:lnTo>
                    <a:pt x="92" y="0"/>
                  </a:lnTo>
                  <a:lnTo>
                    <a:pt x="108" y="3"/>
                  </a:lnTo>
                  <a:lnTo>
                    <a:pt x="121" y="10"/>
                  </a:lnTo>
                  <a:lnTo>
                    <a:pt x="133" y="19"/>
                  </a:lnTo>
                  <a:lnTo>
                    <a:pt x="144" y="30"/>
                  </a:lnTo>
                  <a:lnTo>
                    <a:pt x="152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3" name="Freeform 57">
              <a:extLst>
                <a:ext uri="{FF2B5EF4-FFF2-40B4-BE49-F238E27FC236}">
                  <a16:creationId xmlns:a16="http://schemas.microsoft.com/office/drawing/2014/main" id="{2508E018-8052-8BD1-3625-0E026335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4837113"/>
              <a:ext cx="96838" cy="95250"/>
            </a:xfrm>
            <a:custGeom>
              <a:avLst/>
              <a:gdLst>
                <a:gd name="T0" fmla="*/ 2147483647 w 122"/>
                <a:gd name="T1" fmla="*/ 2147483647 h 121"/>
                <a:gd name="T2" fmla="*/ 2147483647 w 122"/>
                <a:gd name="T3" fmla="*/ 2147483647 h 121"/>
                <a:gd name="T4" fmla="*/ 2147483647 w 122"/>
                <a:gd name="T5" fmla="*/ 2147483647 h 121"/>
                <a:gd name="T6" fmla="*/ 2147483647 w 122"/>
                <a:gd name="T7" fmla="*/ 2147483647 h 121"/>
                <a:gd name="T8" fmla="*/ 2147483647 w 122"/>
                <a:gd name="T9" fmla="*/ 2147483647 h 121"/>
                <a:gd name="T10" fmla="*/ 2147483647 w 122"/>
                <a:gd name="T11" fmla="*/ 2147483647 h 121"/>
                <a:gd name="T12" fmla="*/ 2147483647 w 122"/>
                <a:gd name="T13" fmla="*/ 2147483647 h 121"/>
                <a:gd name="T14" fmla="*/ 2147483647 w 122"/>
                <a:gd name="T15" fmla="*/ 2147483647 h 121"/>
                <a:gd name="T16" fmla="*/ 2147483647 w 122"/>
                <a:gd name="T17" fmla="*/ 2147483647 h 121"/>
                <a:gd name="T18" fmla="*/ 2147483647 w 122"/>
                <a:gd name="T19" fmla="*/ 2147483647 h 121"/>
                <a:gd name="T20" fmla="*/ 2147483647 w 122"/>
                <a:gd name="T21" fmla="*/ 2147483647 h 121"/>
                <a:gd name="T22" fmla="*/ 2147483647 w 122"/>
                <a:gd name="T23" fmla="*/ 2147483647 h 121"/>
                <a:gd name="T24" fmla="*/ 2147483647 w 122"/>
                <a:gd name="T25" fmla="*/ 2147483647 h 121"/>
                <a:gd name="T26" fmla="*/ 2147483647 w 122"/>
                <a:gd name="T27" fmla="*/ 2147483647 h 121"/>
                <a:gd name="T28" fmla="*/ 2147483647 w 122"/>
                <a:gd name="T29" fmla="*/ 2147483647 h 121"/>
                <a:gd name="T30" fmla="*/ 2147483647 w 122"/>
                <a:gd name="T31" fmla="*/ 2147483647 h 121"/>
                <a:gd name="T32" fmla="*/ 2147483647 w 122"/>
                <a:gd name="T33" fmla="*/ 2147483647 h 121"/>
                <a:gd name="T34" fmla="*/ 2147483647 w 122"/>
                <a:gd name="T35" fmla="*/ 2147483647 h 121"/>
                <a:gd name="T36" fmla="*/ 0 w 122"/>
                <a:gd name="T37" fmla="*/ 2147483647 h 121"/>
                <a:gd name="T38" fmla="*/ 0 w 122"/>
                <a:gd name="T39" fmla="*/ 2147483647 h 121"/>
                <a:gd name="T40" fmla="*/ 2147483647 w 122"/>
                <a:gd name="T41" fmla="*/ 2147483647 h 121"/>
                <a:gd name="T42" fmla="*/ 2147483647 w 122"/>
                <a:gd name="T43" fmla="*/ 2147483647 h 121"/>
                <a:gd name="T44" fmla="*/ 2147483647 w 122"/>
                <a:gd name="T45" fmla="*/ 2147483647 h 121"/>
                <a:gd name="T46" fmla="*/ 2147483647 w 122"/>
                <a:gd name="T47" fmla="*/ 2147483647 h 121"/>
                <a:gd name="T48" fmla="*/ 2147483647 w 122"/>
                <a:gd name="T49" fmla="*/ 2147483647 h 121"/>
                <a:gd name="T50" fmla="*/ 2147483647 w 122"/>
                <a:gd name="T51" fmla="*/ 2147483647 h 121"/>
                <a:gd name="T52" fmla="*/ 2147483647 w 122"/>
                <a:gd name="T53" fmla="*/ 0 h 121"/>
                <a:gd name="T54" fmla="*/ 2147483647 w 122"/>
                <a:gd name="T55" fmla="*/ 0 h 121"/>
                <a:gd name="T56" fmla="*/ 2147483647 w 122"/>
                <a:gd name="T57" fmla="*/ 2147483647 h 121"/>
                <a:gd name="T58" fmla="*/ 2147483647 w 122"/>
                <a:gd name="T59" fmla="*/ 2147483647 h 121"/>
                <a:gd name="T60" fmla="*/ 2147483647 w 122"/>
                <a:gd name="T61" fmla="*/ 2147483647 h 121"/>
                <a:gd name="T62" fmla="*/ 2147483647 w 122"/>
                <a:gd name="T63" fmla="*/ 2147483647 h 121"/>
                <a:gd name="T64" fmla="*/ 2147483647 w 122"/>
                <a:gd name="T65" fmla="*/ 2147483647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"/>
                <a:gd name="T100" fmla="*/ 0 h 121"/>
                <a:gd name="T101" fmla="*/ 122 w 122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" h="121">
                  <a:moveTo>
                    <a:pt x="116" y="35"/>
                  </a:moveTo>
                  <a:lnTo>
                    <a:pt x="121" y="47"/>
                  </a:lnTo>
                  <a:lnTo>
                    <a:pt x="122" y="58"/>
                  </a:lnTo>
                  <a:lnTo>
                    <a:pt x="122" y="70"/>
                  </a:lnTo>
                  <a:lnTo>
                    <a:pt x="119" y="81"/>
                  </a:lnTo>
                  <a:lnTo>
                    <a:pt x="113" y="92"/>
                  </a:lnTo>
                  <a:lnTo>
                    <a:pt x="106" y="102"/>
                  </a:lnTo>
                  <a:lnTo>
                    <a:pt x="97" y="109"/>
                  </a:lnTo>
                  <a:lnTo>
                    <a:pt x="86" y="115"/>
                  </a:lnTo>
                  <a:lnTo>
                    <a:pt x="74" y="119"/>
                  </a:lnTo>
                  <a:lnTo>
                    <a:pt x="63" y="121"/>
                  </a:lnTo>
                  <a:lnTo>
                    <a:pt x="51" y="121"/>
                  </a:lnTo>
                  <a:lnTo>
                    <a:pt x="39" y="118"/>
                  </a:lnTo>
                  <a:lnTo>
                    <a:pt x="29" y="113"/>
                  </a:lnTo>
                  <a:lnTo>
                    <a:pt x="19" y="106"/>
                  </a:lnTo>
                  <a:lnTo>
                    <a:pt x="12" y="97"/>
                  </a:lnTo>
                  <a:lnTo>
                    <a:pt x="6" y="87"/>
                  </a:lnTo>
                  <a:lnTo>
                    <a:pt x="2" y="76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" y="41"/>
                  </a:lnTo>
                  <a:lnTo>
                    <a:pt x="9" y="31"/>
                  </a:lnTo>
                  <a:lnTo>
                    <a:pt x="16" y="21"/>
                  </a:lnTo>
                  <a:lnTo>
                    <a:pt x="25" y="12"/>
                  </a:lnTo>
                  <a:lnTo>
                    <a:pt x="35" y="6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3" y="3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0" y="25"/>
                  </a:lnTo>
                  <a:lnTo>
                    <a:pt x="116" y="35"/>
                  </a:lnTo>
                  <a:close/>
                </a:path>
              </a:pathLst>
            </a:custGeom>
            <a:solidFill>
              <a:srgbClr val="CE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4" name="Freeform 58">
              <a:extLst>
                <a:ext uri="{FF2B5EF4-FFF2-40B4-BE49-F238E27FC236}">
                  <a16:creationId xmlns:a16="http://schemas.microsoft.com/office/drawing/2014/main" id="{175CE48A-AE0E-6200-B734-674E1B1E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2113" y="4852988"/>
              <a:ext cx="68263" cy="66675"/>
            </a:xfrm>
            <a:custGeom>
              <a:avLst/>
              <a:gdLst>
                <a:gd name="T0" fmla="*/ 2147483647 w 87"/>
                <a:gd name="T1" fmla="*/ 2147483647 h 84"/>
                <a:gd name="T2" fmla="*/ 2147483647 w 87"/>
                <a:gd name="T3" fmla="*/ 2147483647 h 84"/>
                <a:gd name="T4" fmla="*/ 2147483647 w 87"/>
                <a:gd name="T5" fmla="*/ 2147483647 h 84"/>
                <a:gd name="T6" fmla="*/ 2147483647 w 87"/>
                <a:gd name="T7" fmla="*/ 2147483647 h 84"/>
                <a:gd name="T8" fmla="*/ 2147483647 w 87"/>
                <a:gd name="T9" fmla="*/ 2147483647 h 84"/>
                <a:gd name="T10" fmla="*/ 2147483647 w 87"/>
                <a:gd name="T11" fmla="*/ 2147483647 h 84"/>
                <a:gd name="T12" fmla="*/ 2147483647 w 87"/>
                <a:gd name="T13" fmla="*/ 2147483647 h 84"/>
                <a:gd name="T14" fmla="*/ 2147483647 w 87"/>
                <a:gd name="T15" fmla="*/ 2147483647 h 84"/>
                <a:gd name="T16" fmla="*/ 2147483647 w 87"/>
                <a:gd name="T17" fmla="*/ 2147483647 h 84"/>
                <a:gd name="T18" fmla="*/ 2147483647 w 87"/>
                <a:gd name="T19" fmla="*/ 2147483647 h 84"/>
                <a:gd name="T20" fmla="*/ 2147483647 w 87"/>
                <a:gd name="T21" fmla="*/ 2147483647 h 84"/>
                <a:gd name="T22" fmla="*/ 2147483647 w 87"/>
                <a:gd name="T23" fmla="*/ 2147483647 h 84"/>
                <a:gd name="T24" fmla="*/ 2147483647 w 87"/>
                <a:gd name="T25" fmla="*/ 2147483647 h 84"/>
                <a:gd name="T26" fmla="*/ 0 w 87"/>
                <a:gd name="T27" fmla="*/ 2147483647 h 84"/>
                <a:gd name="T28" fmla="*/ 2147483647 w 87"/>
                <a:gd name="T29" fmla="*/ 2147483647 h 84"/>
                <a:gd name="T30" fmla="*/ 2147483647 w 87"/>
                <a:gd name="T31" fmla="*/ 2147483647 h 84"/>
                <a:gd name="T32" fmla="*/ 2147483647 w 87"/>
                <a:gd name="T33" fmla="*/ 2147483647 h 84"/>
                <a:gd name="T34" fmla="*/ 2147483647 w 87"/>
                <a:gd name="T35" fmla="*/ 2147483647 h 84"/>
                <a:gd name="T36" fmla="*/ 2147483647 w 87"/>
                <a:gd name="T37" fmla="*/ 0 h 84"/>
                <a:gd name="T38" fmla="*/ 2147483647 w 87"/>
                <a:gd name="T39" fmla="*/ 0 h 84"/>
                <a:gd name="T40" fmla="*/ 2147483647 w 87"/>
                <a:gd name="T41" fmla="*/ 2147483647 h 84"/>
                <a:gd name="T42" fmla="*/ 2147483647 w 87"/>
                <a:gd name="T43" fmla="*/ 2147483647 h 84"/>
                <a:gd name="T44" fmla="*/ 2147483647 w 87"/>
                <a:gd name="T45" fmla="*/ 2147483647 h 84"/>
                <a:gd name="T46" fmla="*/ 2147483647 w 87"/>
                <a:gd name="T47" fmla="*/ 2147483647 h 84"/>
                <a:gd name="T48" fmla="*/ 2147483647 w 87"/>
                <a:gd name="T49" fmla="*/ 2147483647 h 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84"/>
                <a:gd name="T77" fmla="*/ 87 w 87"/>
                <a:gd name="T78" fmla="*/ 84 h 8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84">
                  <a:moveTo>
                    <a:pt x="82" y="23"/>
                  </a:moveTo>
                  <a:lnTo>
                    <a:pt x="87" y="39"/>
                  </a:lnTo>
                  <a:lnTo>
                    <a:pt x="84" y="55"/>
                  </a:lnTo>
                  <a:lnTo>
                    <a:pt x="75" y="70"/>
                  </a:lnTo>
                  <a:lnTo>
                    <a:pt x="61" y="80"/>
                  </a:lnTo>
                  <a:lnTo>
                    <a:pt x="52" y="83"/>
                  </a:lnTo>
                  <a:lnTo>
                    <a:pt x="45" y="84"/>
                  </a:lnTo>
                  <a:lnTo>
                    <a:pt x="36" y="84"/>
                  </a:lnTo>
                  <a:lnTo>
                    <a:pt x="29" y="81"/>
                  </a:lnTo>
                  <a:lnTo>
                    <a:pt x="20" y="78"/>
                  </a:lnTo>
                  <a:lnTo>
                    <a:pt x="14" y="73"/>
                  </a:lnTo>
                  <a:lnTo>
                    <a:pt x="8" y="67"/>
                  </a:lnTo>
                  <a:lnTo>
                    <a:pt x="4" y="60"/>
                  </a:lnTo>
                  <a:lnTo>
                    <a:pt x="0" y="44"/>
                  </a:lnTo>
                  <a:lnTo>
                    <a:pt x="3" y="28"/>
                  </a:lnTo>
                  <a:lnTo>
                    <a:pt x="11" y="15"/>
                  </a:lnTo>
                  <a:lnTo>
                    <a:pt x="26" y="5"/>
                  </a:lnTo>
                  <a:lnTo>
                    <a:pt x="35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9" y="3"/>
                  </a:lnTo>
                  <a:lnTo>
                    <a:pt x="66" y="6"/>
                  </a:lnTo>
                  <a:lnTo>
                    <a:pt x="72" y="10"/>
                  </a:lnTo>
                  <a:lnTo>
                    <a:pt x="78" y="16"/>
                  </a:lnTo>
                  <a:lnTo>
                    <a:pt x="8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5" name="Freeform 59">
              <a:extLst>
                <a:ext uri="{FF2B5EF4-FFF2-40B4-BE49-F238E27FC236}">
                  <a16:creationId xmlns:a16="http://schemas.microsoft.com/office/drawing/2014/main" id="{5A8F19A7-7131-3EBD-19A7-D099323B8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4860925"/>
              <a:ext cx="49213" cy="47625"/>
            </a:xfrm>
            <a:custGeom>
              <a:avLst/>
              <a:gdLst>
                <a:gd name="T0" fmla="*/ 2147483647 w 61"/>
                <a:gd name="T1" fmla="*/ 2147483647 h 59"/>
                <a:gd name="T2" fmla="*/ 2147483647 w 61"/>
                <a:gd name="T3" fmla="*/ 2147483647 h 59"/>
                <a:gd name="T4" fmla="*/ 2147483647 w 61"/>
                <a:gd name="T5" fmla="*/ 2147483647 h 59"/>
                <a:gd name="T6" fmla="*/ 2147483647 w 61"/>
                <a:gd name="T7" fmla="*/ 2147483647 h 59"/>
                <a:gd name="T8" fmla="*/ 2147483647 w 61"/>
                <a:gd name="T9" fmla="*/ 2147483647 h 59"/>
                <a:gd name="T10" fmla="*/ 2147483647 w 61"/>
                <a:gd name="T11" fmla="*/ 2147483647 h 59"/>
                <a:gd name="T12" fmla="*/ 2147483647 w 61"/>
                <a:gd name="T13" fmla="*/ 2147483647 h 59"/>
                <a:gd name="T14" fmla="*/ 2147483647 w 61"/>
                <a:gd name="T15" fmla="*/ 2147483647 h 59"/>
                <a:gd name="T16" fmla="*/ 2147483647 w 61"/>
                <a:gd name="T17" fmla="*/ 2147483647 h 59"/>
                <a:gd name="T18" fmla="*/ 0 w 61"/>
                <a:gd name="T19" fmla="*/ 2147483647 h 59"/>
                <a:gd name="T20" fmla="*/ 2147483647 w 61"/>
                <a:gd name="T21" fmla="*/ 2147483647 h 59"/>
                <a:gd name="T22" fmla="*/ 2147483647 w 61"/>
                <a:gd name="T23" fmla="*/ 2147483647 h 59"/>
                <a:gd name="T24" fmla="*/ 2147483647 w 61"/>
                <a:gd name="T25" fmla="*/ 2147483647 h 59"/>
                <a:gd name="T26" fmla="*/ 2147483647 w 61"/>
                <a:gd name="T27" fmla="*/ 0 h 59"/>
                <a:gd name="T28" fmla="*/ 2147483647 w 61"/>
                <a:gd name="T29" fmla="*/ 2147483647 h 59"/>
                <a:gd name="T30" fmla="*/ 2147483647 w 61"/>
                <a:gd name="T31" fmla="*/ 2147483647 h 59"/>
                <a:gd name="T32" fmla="*/ 2147483647 w 61"/>
                <a:gd name="T33" fmla="*/ 214748364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9"/>
                <a:gd name="T53" fmla="*/ 61 w 6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9">
                  <a:moveTo>
                    <a:pt x="58" y="17"/>
                  </a:moveTo>
                  <a:lnTo>
                    <a:pt x="61" y="29"/>
                  </a:lnTo>
                  <a:lnTo>
                    <a:pt x="59" y="39"/>
                  </a:lnTo>
                  <a:lnTo>
                    <a:pt x="52" y="49"/>
                  </a:lnTo>
                  <a:lnTo>
                    <a:pt x="43" y="56"/>
                  </a:lnTo>
                  <a:lnTo>
                    <a:pt x="32" y="59"/>
                  </a:lnTo>
                  <a:lnTo>
                    <a:pt x="20" y="58"/>
                  </a:lnTo>
                  <a:lnTo>
                    <a:pt x="10" y="52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1" y="20"/>
                  </a:lnTo>
                  <a:lnTo>
                    <a:pt x="8" y="10"/>
                  </a:lnTo>
                  <a:lnTo>
                    <a:pt x="17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8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CE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6" name="Freeform 60">
              <a:extLst>
                <a:ext uri="{FF2B5EF4-FFF2-40B4-BE49-F238E27FC236}">
                  <a16:creationId xmlns:a16="http://schemas.microsoft.com/office/drawing/2014/main" id="{53CDD3AE-3EB1-95FE-2CCA-195CADE0A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6238" y="4819650"/>
              <a:ext cx="55563" cy="57150"/>
            </a:xfrm>
            <a:custGeom>
              <a:avLst/>
              <a:gdLst>
                <a:gd name="T0" fmla="*/ 0 w 71"/>
                <a:gd name="T1" fmla="*/ 2147483647 h 71"/>
                <a:gd name="T2" fmla="*/ 2147483647 w 71"/>
                <a:gd name="T3" fmla="*/ 2147483647 h 71"/>
                <a:gd name="T4" fmla="*/ 2147483647 w 71"/>
                <a:gd name="T5" fmla="*/ 2147483647 h 71"/>
                <a:gd name="T6" fmla="*/ 2147483647 w 71"/>
                <a:gd name="T7" fmla="*/ 2147483647 h 71"/>
                <a:gd name="T8" fmla="*/ 2147483647 w 71"/>
                <a:gd name="T9" fmla="*/ 2147483647 h 71"/>
                <a:gd name="T10" fmla="*/ 2147483647 w 71"/>
                <a:gd name="T11" fmla="*/ 2147483647 h 71"/>
                <a:gd name="T12" fmla="*/ 2147483647 w 71"/>
                <a:gd name="T13" fmla="*/ 2147483647 h 71"/>
                <a:gd name="T14" fmla="*/ 2147483647 w 71"/>
                <a:gd name="T15" fmla="*/ 2147483647 h 71"/>
                <a:gd name="T16" fmla="*/ 2147483647 w 71"/>
                <a:gd name="T17" fmla="*/ 2147483647 h 71"/>
                <a:gd name="T18" fmla="*/ 2147483647 w 71"/>
                <a:gd name="T19" fmla="*/ 2147483647 h 71"/>
                <a:gd name="T20" fmla="*/ 2147483647 w 71"/>
                <a:gd name="T21" fmla="*/ 2147483647 h 71"/>
                <a:gd name="T22" fmla="*/ 2147483647 w 71"/>
                <a:gd name="T23" fmla="*/ 2147483647 h 71"/>
                <a:gd name="T24" fmla="*/ 2147483647 w 71"/>
                <a:gd name="T25" fmla="*/ 0 h 71"/>
                <a:gd name="T26" fmla="*/ 2147483647 w 71"/>
                <a:gd name="T27" fmla="*/ 0 h 71"/>
                <a:gd name="T28" fmla="*/ 2147483647 w 71"/>
                <a:gd name="T29" fmla="*/ 2147483647 h 71"/>
                <a:gd name="T30" fmla="*/ 2147483647 w 71"/>
                <a:gd name="T31" fmla="*/ 2147483647 h 71"/>
                <a:gd name="T32" fmla="*/ 0 w 71"/>
                <a:gd name="T33" fmla="*/ 214748364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1"/>
                <a:gd name="T53" fmla="*/ 71 w 71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1">
                  <a:moveTo>
                    <a:pt x="0" y="24"/>
                  </a:moveTo>
                  <a:lnTo>
                    <a:pt x="6" y="24"/>
                  </a:lnTo>
                  <a:lnTo>
                    <a:pt x="21" y="30"/>
                  </a:lnTo>
                  <a:lnTo>
                    <a:pt x="35" y="43"/>
                  </a:lnTo>
                  <a:lnTo>
                    <a:pt x="41" y="71"/>
                  </a:lnTo>
                  <a:lnTo>
                    <a:pt x="44" y="71"/>
                  </a:lnTo>
                  <a:lnTo>
                    <a:pt x="53" y="68"/>
                  </a:lnTo>
                  <a:lnTo>
                    <a:pt x="61" y="62"/>
                  </a:lnTo>
                  <a:lnTo>
                    <a:pt x="71" y="49"/>
                  </a:lnTo>
                  <a:lnTo>
                    <a:pt x="71" y="42"/>
                  </a:lnTo>
                  <a:lnTo>
                    <a:pt x="69" y="27"/>
                  </a:lnTo>
                  <a:lnTo>
                    <a:pt x="60" y="1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4" y="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7" name="Freeform 61">
              <a:extLst>
                <a:ext uri="{FF2B5EF4-FFF2-40B4-BE49-F238E27FC236}">
                  <a16:creationId xmlns:a16="http://schemas.microsoft.com/office/drawing/2014/main" id="{60464317-BF35-17A6-5658-4E0F7EA8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0" y="4830763"/>
              <a:ext cx="28575" cy="30163"/>
            </a:xfrm>
            <a:custGeom>
              <a:avLst/>
              <a:gdLst>
                <a:gd name="T0" fmla="*/ 0 w 34"/>
                <a:gd name="T1" fmla="*/ 2147483647 h 39"/>
                <a:gd name="T2" fmla="*/ 2147483647 w 34"/>
                <a:gd name="T3" fmla="*/ 2147483647 h 39"/>
                <a:gd name="T4" fmla="*/ 2147483647 w 34"/>
                <a:gd name="T5" fmla="*/ 2147483647 h 39"/>
                <a:gd name="T6" fmla="*/ 2147483647 w 34"/>
                <a:gd name="T7" fmla="*/ 2147483647 h 39"/>
                <a:gd name="T8" fmla="*/ 2147483647 w 34"/>
                <a:gd name="T9" fmla="*/ 2147483647 h 39"/>
                <a:gd name="T10" fmla="*/ 2147483647 w 34"/>
                <a:gd name="T11" fmla="*/ 2147483647 h 39"/>
                <a:gd name="T12" fmla="*/ 2147483647 w 34"/>
                <a:gd name="T13" fmla="*/ 2147483647 h 39"/>
                <a:gd name="T14" fmla="*/ 2147483647 w 34"/>
                <a:gd name="T15" fmla="*/ 2147483647 h 39"/>
                <a:gd name="T16" fmla="*/ 2147483647 w 34"/>
                <a:gd name="T17" fmla="*/ 2147483647 h 39"/>
                <a:gd name="T18" fmla="*/ 2147483647 w 34"/>
                <a:gd name="T19" fmla="*/ 2147483647 h 39"/>
                <a:gd name="T20" fmla="*/ 2147483647 w 34"/>
                <a:gd name="T21" fmla="*/ 2147483647 h 39"/>
                <a:gd name="T22" fmla="*/ 2147483647 w 34"/>
                <a:gd name="T23" fmla="*/ 0 h 39"/>
                <a:gd name="T24" fmla="*/ 0 w 34"/>
                <a:gd name="T25" fmla="*/ 2147483647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39"/>
                <a:gd name="T41" fmla="*/ 34 w 34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39">
                  <a:moveTo>
                    <a:pt x="0" y="1"/>
                  </a:moveTo>
                  <a:lnTo>
                    <a:pt x="4" y="3"/>
                  </a:lnTo>
                  <a:lnTo>
                    <a:pt x="13" y="7"/>
                  </a:lnTo>
                  <a:lnTo>
                    <a:pt x="21" y="17"/>
                  </a:lnTo>
                  <a:lnTo>
                    <a:pt x="27" y="39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4" y="29"/>
                  </a:lnTo>
                  <a:lnTo>
                    <a:pt x="33" y="20"/>
                  </a:lnTo>
                  <a:lnTo>
                    <a:pt x="26" y="8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8" name="Freeform 62">
              <a:extLst>
                <a:ext uri="{FF2B5EF4-FFF2-40B4-BE49-F238E27FC236}">
                  <a16:creationId xmlns:a16="http://schemas.microsoft.com/office/drawing/2014/main" id="{057C5192-C4FA-0FDC-6DF2-0B59E824E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100" y="4862513"/>
              <a:ext cx="30163" cy="41275"/>
            </a:xfrm>
            <a:custGeom>
              <a:avLst/>
              <a:gdLst>
                <a:gd name="T0" fmla="*/ 2147483647 w 37"/>
                <a:gd name="T1" fmla="*/ 0 h 52"/>
                <a:gd name="T2" fmla="*/ 2147483647 w 37"/>
                <a:gd name="T3" fmla="*/ 2147483647 h 52"/>
                <a:gd name="T4" fmla="*/ 2147483647 w 37"/>
                <a:gd name="T5" fmla="*/ 2147483647 h 52"/>
                <a:gd name="T6" fmla="*/ 2147483647 w 37"/>
                <a:gd name="T7" fmla="*/ 2147483647 h 52"/>
                <a:gd name="T8" fmla="*/ 0 w 37"/>
                <a:gd name="T9" fmla="*/ 2147483647 h 52"/>
                <a:gd name="T10" fmla="*/ 2147483647 w 37"/>
                <a:gd name="T11" fmla="*/ 2147483647 h 52"/>
                <a:gd name="T12" fmla="*/ 2147483647 w 37"/>
                <a:gd name="T13" fmla="*/ 2147483647 h 52"/>
                <a:gd name="T14" fmla="*/ 2147483647 w 37"/>
                <a:gd name="T15" fmla="*/ 2147483647 h 52"/>
                <a:gd name="T16" fmla="*/ 2147483647 w 37"/>
                <a:gd name="T17" fmla="*/ 2147483647 h 52"/>
                <a:gd name="T18" fmla="*/ 2147483647 w 37"/>
                <a:gd name="T19" fmla="*/ 2147483647 h 52"/>
                <a:gd name="T20" fmla="*/ 2147483647 w 37"/>
                <a:gd name="T21" fmla="*/ 2147483647 h 52"/>
                <a:gd name="T22" fmla="*/ 2147483647 w 37"/>
                <a:gd name="T23" fmla="*/ 2147483647 h 52"/>
                <a:gd name="T24" fmla="*/ 2147483647 w 37"/>
                <a:gd name="T25" fmla="*/ 2147483647 h 52"/>
                <a:gd name="T26" fmla="*/ 2147483647 w 37"/>
                <a:gd name="T27" fmla="*/ 2147483647 h 52"/>
                <a:gd name="T28" fmla="*/ 2147483647 w 37"/>
                <a:gd name="T29" fmla="*/ 2147483647 h 52"/>
                <a:gd name="T30" fmla="*/ 2147483647 w 37"/>
                <a:gd name="T31" fmla="*/ 2147483647 h 52"/>
                <a:gd name="T32" fmla="*/ 2147483647 w 37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52"/>
                <a:gd name="T53" fmla="*/ 37 w 37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52">
                  <a:moveTo>
                    <a:pt x="13" y="0"/>
                  </a:moveTo>
                  <a:lnTo>
                    <a:pt x="13" y="2"/>
                  </a:lnTo>
                  <a:lnTo>
                    <a:pt x="10" y="5"/>
                  </a:lnTo>
                  <a:lnTo>
                    <a:pt x="5" y="9"/>
                  </a:lnTo>
                  <a:lnTo>
                    <a:pt x="0" y="13"/>
                  </a:lnTo>
                  <a:lnTo>
                    <a:pt x="5" y="15"/>
                  </a:lnTo>
                  <a:lnTo>
                    <a:pt x="17" y="19"/>
                  </a:lnTo>
                  <a:lnTo>
                    <a:pt x="27" y="31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34" y="44"/>
                  </a:lnTo>
                  <a:lnTo>
                    <a:pt x="37" y="32"/>
                  </a:lnTo>
                  <a:lnTo>
                    <a:pt x="34" y="15"/>
                  </a:lnTo>
                  <a:lnTo>
                    <a:pt x="33" y="12"/>
                  </a:lnTo>
                  <a:lnTo>
                    <a:pt x="28" y="7"/>
                  </a:lnTo>
                  <a:lnTo>
                    <a:pt x="2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FB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79" name="Freeform 63">
              <a:extLst>
                <a:ext uri="{FF2B5EF4-FFF2-40B4-BE49-F238E27FC236}">
                  <a16:creationId xmlns:a16="http://schemas.microsoft.com/office/drawing/2014/main" id="{1DBEA0E3-FA5B-DFF1-FD9D-D10DFDD1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863" y="4570413"/>
              <a:ext cx="503238" cy="515938"/>
            </a:xfrm>
            <a:custGeom>
              <a:avLst/>
              <a:gdLst>
                <a:gd name="T0" fmla="*/ 2147483647 w 634"/>
                <a:gd name="T1" fmla="*/ 0 h 649"/>
                <a:gd name="T2" fmla="*/ 2147483647 w 634"/>
                <a:gd name="T3" fmla="*/ 2147483647 h 649"/>
                <a:gd name="T4" fmla="*/ 2147483647 w 634"/>
                <a:gd name="T5" fmla="*/ 2147483647 h 649"/>
                <a:gd name="T6" fmla="*/ 2147483647 w 634"/>
                <a:gd name="T7" fmla="*/ 2147483647 h 649"/>
                <a:gd name="T8" fmla="*/ 2147483647 w 634"/>
                <a:gd name="T9" fmla="*/ 2147483647 h 649"/>
                <a:gd name="T10" fmla="*/ 2147483647 w 634"/>
                <a:gd name="T11" fmla="*/ 2147483647 h 649"/>
                <a:gd name="T12" fmla="*/ 2147483647 w 634"/>
                <a:gd name="T13" fmla="*/ 2147483647 h 649"/>
                <a:gd name="T14" fmla="*/ 2147483647 w 634"/>
                <a:gd name="T15" fmla="*/ 2147483647 h 649"/>
                <a:gd name="T16" fmla="*/ 2147483647 w 634"/>
                <a:gd name="T17" fmla="*/ 2147483647 h 649"/>
                <a:gd name="T18" fmla="*/ 2147483647 w 634"/>
                <a:gd name="T19" fmla="*/ 2147483647 h 649"/>
                <a:gd name="T20" fmla="*/ 2147483647 w 634"/>
                <a:gd name="T21" fmla="*/ 2147483647 h 649"/>
                <a:gd name="T22" fmla="*/ 2147483647 w 634"/>
                <a:gd name="T23" fmla="*/ 2147483647 h 649"/>
                <a:gd name="T24" fmla="*/ 2147483647 w 634"/>
                <a:gd name="T25" fmla="*/ 2147483647 h 649"/>
                <a:gd name="T26" fmla="*/ 2147483647 w 634"/>
                <a:gd name="T27" fmla="*/ 2147483647 h 649"/>
                <a:gd name="T28" fmla="*/ 2147483647 w 634"/>
                <a:gd name="T29" fmla="*/ 2147483647 h 649"/>
                <a:gd name="T30" fmla="*/ 2147483647 w 634"/>
                <a:gd name="T31" fmla="*/ 2147483647 h 649"/>
                <a:gd name="T32" fmla="*/ 2147483647 w 634"/>
                <a:gd name="T33" fmla="*/ 2147483647 h 649"/>
                <a:gd name="T34" fmla="*/ 2147483647 w 634"/>
                <a:gd name="T35" fmla="*/ 2147483647 h 649"/>
                <a:gd name="T36" fmla="*/ 0 w 634"/>
                <a:gd name="T37" fmla="*/ 2147483647 h 649"/>
                <a:gd name="T38" fmla="*/ 2147483647 w 634"/>
                <a:gd name="T39" fmla="*/ 0 h 6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4"/>
                <a:gd name="T61" fmla="*/ 0 h 649"/>
                <a:gd name="T62" fmla="*/ 634 w 634"/>
                <a:gd name="T63" fmla="*/ 649 h 6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4" h="649">
                  <a:moveTo>
                    <a:pt x="104" y="0"/>
                  </a:moveTo>
                  <a:lnTo>
                    <a:pt x="110" y="2"/>
                  </a:lnTo>
                  <a:lnTo>
                    <a:pt x="126" y="6"/>
                  </a:lnTo>
                  <a:lnTo>
                    <a:pt x="152" y="15"/>
                  </a:lnTo>
                  <a:lnTo>
                    <a:pt x="185" y="26"/>
                  </a:lnTo>
                  <a:lnTo>
                    <a:pt x="224" y="44"/>
                  </a:lnTo>
                  <a:lnTo>
                    <a:pt x="267" y="66"/>
                  </a:lnTo>
                  <a:lnTo>
                    <a:pt x="314" y="93"/>
                  </a:lnTo>
                  <a:lnTo>
                    <a:pt x="363" y="125"/>
                  </a:lnTo>
                  <a:lnTo>
                    <a:pt x="412" y="164"/>
                  </a:lnTo>
                  <a:lnTo>
                    <a:pt x="459" y="210"/>
                  </a:lnTo>
                  <a:lnTo>
                    <a:pt x="503" y="263"/>
                  </a:lnTo>
                  <a:lnTo>
                    <a:pt x="544" y="323"/>
                  </a:lnTo>
                  <a:lnTo>
                    <a:pt x="579" y="391"/>
                  </a:lnTo>
                  <a:lnTo>
                    <a:pt x="606" y="468"/>
                  </a:lnTo>
                  <a:lnTo>
                    <a:pt x="625" y="554"/>
                  </a:lnTo>
                  <a:lnTo>
                    <a:pt x="634" y="648"/>
                  </a:lnTo>
                  <a:lnTo>
                    <a:pt x="309" y="649"/>
                  </a:lnTo>
                  <a:lnTo>
                    <a:pt x="0" y="8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0" name="Freeform 64">
              <a:extLst>
                <a:ext uri="{FF2B5EF4-FFF2-40B4-BE49-F238E27FC236}">
                  <a16:creationId xmlns:a16="http://schemas.microsoft.com/office/drawing/2014/main" id="{07765BCB-FB29-F48E-452E-5D8A34ED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4700" y="4548188"/>
              <a:ext cx="528638" cy="574675"/>
            </a:xfrm>
            <a:custGeom>
              <a:avLst/>
              <a:gdLst>
                <a:gd name="T0" fmla="*/ 2147483647 w 666"/>
                <a:gd name="T1" fmla="*/ 0 h 726"/>
                <a:gd name="T2" fmla="*/ 2147483647 w 666"/>
                <a:gd name="T3" fmla="*/ 2147483647 h 726"/>
                <a:gd name="T4" fmla="*/ 2147483647 w 666"/>
                <a:gd name="T5" fmla="*/ 2147483647 h 726"/>
                <a:gd name="T6" fmla="*/ 2147483647 w 666"/>
                <a:gd name="T7" fmla="*/ 2147483647 h 726"/>
                <a:gd name="T8" fmla="*/ 2147483647 w 666"/>
                <a:gd name="T9" fmla="*/ 2147483647 h 726"/>
                <a:gd name="T10" fmla="*/ 2147483647 w 666"/>
                <a:gd name="T11" fmla="*/ 2147483647 h 726"/>
                <a:gd name="T12" fmla="*/ 2147483647 w 666"/>
                <a:gd name="T13" fmla="*/ 2147483647 h 726"/>
                <a:gd name="T14" fmla="*/ 2147483647 w 666"/>
                <a:gd name="T15" fmla="*/ 2147483647 h 726"/>
                <a:gd name="T16" fmla="*/ 2147483647 w 666"/>
                <a:gd name="T17" fmla="*/ 2147483647 h 726"/>
                <a:gd name="T18" fmla="*/ 2147483647 w 666"/>
                <a:gd name="T19" fmla="*/ 2147483647 h 726"/>
                <a:gd name="T20" fmla="*/ 2147483647 w 666"/>
                <a:gd name="T21" fmla="*/ 2147483647 h 726"/>
                <a:gd name="T22" fmla="*/ 2147483647 w 666"/>
                <a:gd name="T23" fmla="*/ 2147483647 h 726"/>
                <a:gd name="T24" fmla="*/ 2147483647 w 666"/>
                <a:gd name="T25" fmla="*/ 2147483647 h 726"/>
                <a:gd name="T26" fmla="*/ 2147483647 w 666"/>
                <a:gd name="T27" fmla="*/ 2147483647 h 726"/>
                <a:gd name="T28" fmla="*/ 2147483647 w 666"/>
                <a:gd name="T29" fmla="*/ 2147483647 h 726"/>
                <a:gd name="T30" fmla="*/ 2147483647 w 666"/>
                <a:gd name="T31" fmla="*/ 2147483647 h 726"/>
                <a:gd name="T32" fmla="*/ 2147483647 w 666"/>
                <a:gd name="T33" fmla="*/ 2147483647 h 726"/>
                <a:gd name="T34" fmla="*/ 2147483647 w 666"/>
                <a:gd name="T35" fmla="*/ 2147483647 h 726"/>
                <a:gd name="T36" fmla="*/ 2147483647 w 666"/>
                <a:gd name="T37" fmla="*/ 2147483647 h 726"/>
                <a:gd name="T38" fmla="*/ 2147483647 w 666"/>
                <a:gd name="T39" fmla="*/ 2147483647 h 726"/>
                <a:gd name="T40" fmla="*/ 2147483647 w 666"/>
                <a:gd name="T41" fmla="*/ 2147483647 h 726"/>
                <a:gd name="T42" fmla="*/ 2147483647 w 666"/>
                <a:gd name="T43" fmla="*/ 2147483647 h 726"/>
                <a:gd name="T44" fmla="*/ 2147483647 w 666"/>
                <a:gd name="T45" fmla="*/ 2147483647 h 726"/>
                <a:gd name="T46" fmla="*/ 2147483647 w 666"/>
                <a:gd name="T47" fmla="*/ 2147483647 h 726"/>
                <a:gd name="T48" fmla="*/ 2147483647 w 666"/>
                <a:gd name="T49" fmla="*/ 2147483647 h 726"/>
                <a:gd name="T50" fmla="*/ 2147483647 w 666"/>
                <a:gd name="T51" fmla="*/ 2147483647 h 726"/>
                <a:gd name="T52" fmla="*/ 0 w 666"/>
                <a:gd name="T53" fmla="*/ 2147483647 h 726"/>
                <a:gd name="T54" fmla="*/ 2147483647 w 666"/>
                <a:gd name="T55" fmla="*/ 0 h 72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6"/>
                <a:gd name="T85" fmla="*/ 0 h 726"/>
                <a:gd name="T86" fmla="*/ 666 w 666"/>
                <a:gd name="T87" fmla="*/ 726 h 72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6" h="726">
                  <a:moveTo>
                    <a:pt x="135" y="0"/>
                  </a:moveTo>
                  <a:lnTo>
                    <a:pt x="136" y="2"/>
                  </a:lnTo>
                  <a:lnTo>
                    <a:pt x="140" y="8"/>
                  </a:lnTo>
                  <a:lnTo>
                    <a:pt x="146" y="18"/>
                  </a:lnTo>
                  <a:lnTo>
                    <a:pt x="158" y="29"/>
                  </a:lnTo>
                  <a:lnTo>
                    <a:pt x="171" y="42"/>
                  </a:lnTo>
                  <a:lnTo>
                    <a:pt x="190" y="58"/>
                  </a:lnTo>
                  <a:lnTo>
                    <a:pt x="213" y="76"/>
                  </a:lnTo>
                  <a:lnTo>
                    <a:pt x="240" y="93"/>
                  </a:lnTo>
                  <a:lnTo>
                    <a:pt x="258" y="103"/>
                  </a:lnTo>
                  <a:lnTo>
                    <a:pt x="279" y="115"/>
                  </a:lnTo>
                  <a:lnTo>
                    <a:pt x="305" y="129"/>
                  </a:lnTo>
                  <a:lnTo>
                    <a:pt x="333" y="147"/>
                  </a:lnTo>
                  <a:lnTo>
                    <a:pt x="363" y="168"/>
                  </a:lnTo>
                  <a:lnTo>
                    <a:pt x="397" y="193"/>
                  </a:lnTo>
                  <a:lnTo>
                    <a:pt x="429" y="222"/>
                  </a:lnTo>
                  <a:lnTo>
                    <a:pt x="462" y="255"/>
                  </a:lnTo>
                  <a:lnTo>
                    <a:pt x="495" y="293"/>
                  </a:lnTo>
                  <a:lnTo>
                    <a:pt x="527" y="336"/>
                  </a:lnTo>
                  <a:lnTo>
                    <a:pt x="559" y="384"/>
                  </a:lnTo>
                  <a:lnTo>
                    <a:pt x="586" y="439"/>
                  </a:lnTo>
                  <a:lnTo>
                    <a:pt x="612" y="500"/>
                  </a:lnTo>
                  <a:lnTo>
                    <a:pt x="634" y="568"/>
                  </a:lnTo>
                  <a:lnTo>
                    <a:pt x="653" y="643"/>
                  </a:lnTo>
                  <a:lnTo>
                    <a:pt x="666" y="726"/>
                  </a:lnTo>
                  <a:lnTo>
                    <a:pt x="333" y="713"/>
                  </a:lnTo>
                  <a:lnTo>
                    <a:pt x="0" y="9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1" name="Freeform 65">
              <a:extLst>
                <a:ext uri="{FF2B5EF4-FFF2-40B4-BE49-F238E27FC236}">
                  <a16:creationId xmlns:a16="http://schemas.microsoft.com/office/drawing/2014/main" id="{F7E5995C-DBD6-884D-1364-CAE1B02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4989513"/>
              <a:ext cx="1576388" cy="650875"/>
            </a:xfrm>
            <a:custGeom>
              <a:avLst/>
              <a:gdLst>
                <a:gd name="T0" fmla="*/ 2147483647 w 1987"/>
                <a:gd name="T1" fmla="*/ 2147483647 h 820"/>
                <a:gd name="T2" fmla="*/ 2147483647 w 1987"/>
                <a:gd name="T3" fmla="*/ 2147483647 h 820"/>
                <a:gd name="T4" fmla="*/ 2147483647 w 1987"/>
                <a:gd name="T5" fmla="*/ 2147483647 h 820"/>
                <a:gd name="T6" fmla="*/ 2147483647 w 1987"/>
                <a:gd name="T7" fmla="*/ 2147483647 h 820"/>
                <a:gd name="T8" fmla="*/ 2147483647 w 1987"/>
                <a:gd name="T9" fmla="*/ 2147483647 h 820"/>
                <a:gd name="T10" fmla="*/ 2147483647 w 1987"/>
                <a:gd name="T11" fmla="*/ 2147483647 h 820"/>
                <a:gd name="T12" fmla="*/ 2147483647 w 1987"/>
                <a:gd name="T13" fmla="*/ 2147483647 h 820"/>
                <a:gd name="T14" fmla="*/ 2147483647 w 1987"/>
                <a:gd name="T15" fmla="*/ 2147483647 h 820"/>
                <a:gd name="T16" fmla="*/ 2147483647 w 1987"/>
                <a:gd name="T17" fmla="*/ 2147483647 h 820"/>
                <a:gd name="T18" fmla="*/ 2147483647 w 1987"/>
                <a:gd name="T19" fmla="*/ 2147483647 h 820"/>
                <a:gd name="T20" fmla="*/ 2147483647 w 1987"/>
                <a:gd name="T21" fmla="*/ 2147483647 h 820"/>
                <a:gd name="T22" fmla="*/ 2147483647 w 1987"/>
                <a:gd name="T23" fmla="*/ 2147483647 h 820"/>
                <a:gd name="T24" fmla="*/ 2147483647 w 1987"/>
                <a:gd name="T25" fmla="*/ 2147483647 h 820"/>
                <a:gd name="T26" fmla="*/ 2147483647 w 1987"/>
                <a:gd name="T27" fmla="*/ 2147483647 h 820"/>
                <a:gd name="T28" fmla="*/ 2147483647 w 1987"/>
                <a:gd name="T29" fmla="*/ 2147483647 h 820"/>
                <a:gd name="T30" fmla="*/ 2147483647 w 1987"/>
                <a:gd name="T31" fmla="*/ 0 h 820"/>
                <a:gd name="T32" fmla="*/ 2147483647 w 1987"/>
                <a:gd name="T33" fmla="*/ 2147483647 h 820"/>
                <a:gd name="T34" fmla="*/ 2147483647 w 1987"/>
                <a:gd name="T35" fmla="*/ 2147483647 h 820"/>
                <a:gd name="T36" fmla="*/ 2147483647 w 1987"/>
                <a:gd name="T37" fmla="*/ 2147483647 h 820"/>
                <a:gd name="T38" fmla="*/ 2147483647 w 1987"/>
                <a:gd name="T39" fmla="*/ 2147483647 h 820"/>
                <a:gd name="T40" fmla="*/ 2147483647 w 1987"/>
                <a:gd name="T41" fmla="*/ 2147483647 h 820"/>
                <a:gd name="T42" fmla="*/ 2147483647 w 1987"/>
                <a:gd name="T43" fmla="*/ 2147483647 h 820"/>
                <a:gd name="T44" fmla="*/ 2147483647 w 1987"/>
                <a:gd name="T45" fmla="*/ 2147483647 h 820"/>
                <a:gd name="T46" fmla="*/ 2147483647 w 1987"/>
                <a:gd name="T47" fmla="*/ 2147483647 h 820"/>
                <a:gd name="T48" fmla="*/ 2147483647 w 1987"/>
                <a:gd name="T49" fmla="*/ 2147483647 h 820"/>
                <a:gd name="T50" fmla="*/ 2147483647 w 1987"/>
                <a:gd name="T51" fmla="*/ 2147483647 h 820"/>
                <a:gd name="T52" fmla="*/ 2147483647 w 1987"/>
                <a:gd name="T53" fmla="*/ 2147483647 h 820"/>
                <a:gd name="T54" fmla="*/ 2147483647 w 1987"/>
                <a:gd name="T55" fmla="*/ 2147483647 h 820"/>
                <a:gd name="T56" fmla="*/ 2147483647 w 1987"/>
                <a:gd name="T57" fmla="*/ 2147483647 h 820"/>
                <a:gd name="T58" fmla="*/ 2147483647 w 1987"/>
                <a:gd name="T59" fmla="*/ 2147483647 h 820"/>
                <a:gd name="T60" fmla="*/ 2147483647 w 1987"/>
                <a:gd name="T61" fmla="*/ 2147483647 h 820"/>
                <a:gd name="T62" fmla="*/ 2147483647 w 1987"/>
                <a:gd name="T63" fmla="*/ 2147483647 h 820"/>
                <a:gd name="T64" fmla="*/ 2147483647 w 1987"/>
                <a:gd name="T65" fmla="*/ 2147483647 h 820"/>
                <a:gd name="T66" fmla="*/ 2147483647 w 1987"/>
                <a:gd name="T67" fmla="*/ 2147483647 h 820"/>
                <a:gd name="T68" fmla="*/ 2147483647 w 1987"/>
                <a:gd name="T69" fmla="*/ 2147483647 h 820"/>
                <a:gd name="T70" fmla="*/ 2147483647 w 1987"/>
                <a:gd name="T71" fmla="*/ 2147483647 h 820"/>
                <a:gd name="T72" fmla="*/ 2147483647 w 1987"/>
                <a:gd name="T73" fmla="*/ 2147483647 h 820"/>
                <a:gd name="T74" fmla="*/ 2147483647 w 1987"/>
                <a:gd name="T75" fmla="*/ 2147483647 h 820"/>
                <a:gd name="T76" fmla="*/ 2147483647 w 1987"/>
                <a:gd name="T77" fmla="*/ 2147483647 h 820"/>
                <a:gd name="T78" fmla="*/ 2147483647 w 1987"/>
                <a:gd name="T79" fmla="*/ 2147483647 h 820"/>
                <a:gd name="T80" fmla="*/ 2147483647 w 1987"/>
                <a:gd name="T81" fmla="*/ 2147483647 h 820"/>
                <a:gd name="T82" fmla="*/ 2147483647 w 1987"/>
                <a:gd name="T83" fmla="*/ 2147483647 h 820"/>
                <a:gd name="T84" fmla="*/ 2147483647 w 1987"/>
                <a:gd name="T85" fmla="*/ 2147483647 h 820"/>
                <a:gd name="T86" fmla="*/ 2147483647 w 1987"/>
                <a:gd name="T87" fmla="*/ 2147483647 h 820"/>
                <a:gd name="T88" fmla="*/ 2147483647 w 1987"/>
                <a:gd name="T89" fmla="*/ 2147483647 h 820"/>
                <a:gd name="T90" fmla="*/ 2147483647 w 1987"/>
                <a:gd name="T91" fmla="*/ 2147483647 h 820"/>
                <a:gd name="T92" fmla="*/ 2147483647 w 1987"/>
                <a:gd name="T93" fmla="*/ 2147483647 h 820"/>
                <a:gd name="T94" fmla="*/ 2147483647 w 1987"/>
                <a:gd name="T95" fmla="*/ 2147483647 h 820"/>
                <a:gd name="T96" fmla="*/ 2147483647 w 1987"/>
                <a:gd name="T97" fmla="*/ 2147483647 h 820"/>
                <a:gd name="T98" fmla="*/ 2147483647 w 1987"/>
                <a:gd name="T99" fmla="*/ 2147483647 h 820"/>
                <a:gd name="T100" fmla="*/ 2147483647 w 1987"/>
                <a:gd name="T101" fmla="*/ 2147483647 h 820"/>
                <a:gd name="T102" fmla="*/ 2147483647 w 1987"/>
                <a:gd name="T103" fmla="*/ 2147483647 h 820"/>
                <a:gd name="T104" fmla="*/ 2147483647 w 1987"/>
                <a:gd name="T105" fmla="*/ 2147483647 h 820"/>
                <a:gd name="T106" fmla="*/ 2147483647 w 1987"/>
                <a:gd name="T107" fmla="*/ 2147483647 h 820"/>
                <a:gd name="T108" fmla="*/ 2147483647 w 1987"/>
                <a:gd name="T109" fmla="*/ 2147483647 h 820"/>
                <a:gd name="T110" fmla="*/ 2147483647 w 1987"/>
                <a:gd name="T111" fmla="*/ 2147483647 h 8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87"/>
                <a:gd name="T169" fmla="*/ 0 h 820"/>
                <a:gd name="T170" fmla="*/ 1987 w 1987"/>
                <a:gd name="T171" fmla="*/ 820 h 8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87" h="820">
                  <a:moveTo>
                    <a:pt x="0" y="203"/>
                  </a:moveTo>
                  <a:lnTo>
                    <a:pt x="3" y="205"/>
                  </a:lnTo>
                  <a:lnTo>
                    <a:pt x="13" y="206"/>
                  </a:lnTo>
                  <a:lnTo>
                    <a:pt x="29" y="210"/>
                  </a:lnTo>
                  <a:lnTo>
                    <a:pt x="51" y="215"/>
                  </a:lnTo>
                  <a:lnTo>
                    <a:pt x="77" y="219"/>
                  </a:lnTo>
                  <a:lnTo>
                    <a:pt x="107" y="225"/>
                  </a:lnTo>
                  <a:lnTo>
                    <a:pt x="141" y="229"/>
                  </a:lnTo>
                  <a:lnTo>
                    <a:pt x="178" y="232"/>
                  </a:lnTo>
                  <a:lnTo>
                    <a:pt x="219" y="234"/>
                  </a:lnTo>
                  <a:lnTo>
                    <a:pt x="261" y="232"/>
                  </a:lnTo>
                  <a:lnTo>
                    <a:pt x="306" y="231"/>
                  </a:lnTo>
                  <a:lnTo>
                    <a:pt x="352" y="225"/>
                  </a:lnTo>
                  <a:lnTo>
                    <a:pt x="398" y="216"/>
                  </a:lnTo>
                  <a:lnTo>
                    <a:pt x="445" y="203"/>
                  </a:lnTo>
                  <a:lnTo>
                    <a:pt x="491" y="187"/>
                  </a:lnTo>
                  <a:lnTo>
                    <a:pt x="536" y="166"/>
                  </a:lnTo>
                  <a:lnTo>
                    <a:pt x="581" y="142"/>
                  </a:lnTo>
                  <a:lnTo>
                    <a:pt x="629" y="122"/>
                  </a:lnTo>
                  <a:lnTo>
                    <a:pt x="675" y="102"/>
                  </a:lnTo>
                  <a:lnTo>
                    <a:pt x="723" y="84"/>
                  </a:lnTo>
                  <a:lnTo>
                    <a:pt x="772" y="69"/>
                  </a:lnTo>
                  <a:lnTo>
                    <a:pt x="821" y="54"/>
                  </a:lnTo>
                  <a:lnTo>
                    <a:pt x="872" y="42"/>
                  </a:lnTo>
                  <a:lnTo>
                    <a:pt x="921" y="31"/>
                  </a:lnTo>
                  <a:lnTo>
                    <a:pt x="972" y="22"/>
                  </a:lnTo>
                  <a:lnTo>
                    <a:pt x="1024" y="15"/>
                  </a:lnTo>
                  <a:lnTo>
                    <a:pt x="1074" y="9"/>
                  </a:lnTo>
                  <a:lnTo>
                    <a:pt x="1127" y="5"/>
                  </a:lnTo>
                  <a:lnTo>
                    <a:pt x="1177" y="2"/>
                  </a:lnTo>
                  <a:lnTo>
                    <a:pt x="1229" y="0"/>
                  </a:lnTo>
                  <a:lnTo>
                    <a:pt x="1282" y="0"/>
                  </a:lnTo>
                  <a:lnTo>
                    <a:pt x="1332" y="3"/>
                  </a:lnTo>
                  <a:lnTo>
                    <a:pt x="1384" y="8"/>
                  </a:lnTo>
                  <a:lnTo>
                    <a:pt x="1436" y="16"/>
                  </a:lnTo>
                  <a:lnTo>
                    <a:pt x="1490" y="29"/>
                  </a:lnTo>
                  <a:lnTo>
                    <a:pt x="1542" y="45"/>
                  </a:lnTo>
                  <a:lnTo>
                    <a:pt x="1594" y="64"/>
                  </a:lnTo>
                  <a:lnTo>
                    <a:pt x="1644" y="86"/>
                  </a:lnTo>
                  <a:lnTo>
                    <a:pt x="1693" y="111"/>
                  </a:lnTo>
                  <a:lnTo>
                    <a:pt x="1739" y="137"/>
                  </a:lnTo>
                  <a:lnTo>
                    <a:pt x="1784" y="166"/>
                  </a:lnTo>
                  <a:lnTo>
                    <a:pt x="1825" y="195"/>
                  </a:lnTo>
                  <a:lnTo>
                    <a:pt x="1862" y="225"/>
                  </a:lnTo>
                  <a:lnTo>
                    <a:pt x="1897" y="257"/>
                  </a:lnTo>
                  <a:lnTo>
                    <a:pt x="1926" y="289"/>
                  </a:lnTo>
                  <a:lnTo>
                    <a:pt x="1950" y="322"/>
                  </a:lnTo>
                  <a:lnTo>
                    <a:pt x="1969" y="354"/>
                  </a:lnTo>
                  <a:lnTo>
                    <a:pt x="1984" y="386"/>
                  </a:lnTo>
                  <a:lnTo>
                    <a:pt x="1987" y="402"/>
                  </a:lnTo>
                  <a:lnTo>
                    <a:pt x="1985" y="419"/>
                  </a:lnTo>
                  <a:lnTo>
                    <a:pt x="1978" y="438"/>
                  </a:lnTo>
                  <a:lnTo>
                    <a:pt x="1968" y="457"/>
                  </a:lnTo>
                  <a:lnTo>
                    <a:pt x="1952" y="475"/>
                  </a:lnTo>
                  <a:lnTo>
                    <a:pt x="1933" y="496"/>
                  </a:lnTo>
                  <a:lnTo>
                    <a:pt x="1911" y="515"/>
                  </a:lnTo>
                  <a:lnTo>
                    <a:pt x="1887" y="535"/>
                  </a:lnTo>
                  <a:lnTo>
                    <a:pt x="1858" y="555"/>
                  </a:lnTo>
                  <a:lnTo>
                    <a:pt x="1826" y="577"/>
                  </a:lnTo>
                  <a:lnTo>
                    <a:pt x="1793" y="597"/>
                  </a:lnTo>
                  <a:lnTo>
                    <a:pt x="1756" y="617"/>
                  </a:lnTo>
                  <a:lnTo>
                    <a:pt x="1719" y="636"/>
                  </a:lnTo>
                  <a:lnTo>
                    <a:pt x="1680" y="656"/>
                  </a:lnTo>
                  <a:lnTo>
                    <a:pt x="1639" y="675"/>
                  </a:lnTo>
                  <a:lnTo>
                    <a:pt x="1596" y="693"/>
                  </a:lnTo>
                  <a:lnTo>
                    <a:pt x="1554" y="710"/>
                  </a:lnTo>
                  <a:lnTo>
                    <a:pt x="1509" y="727"/>
                  </a:lnTo>
                  <a:lnTo>
                    <a:pt x="1465" y="742"/>
                  </a:lnTo>
                  <a:lnTo>
                    <a:pt x="1421" y="756"/>
                  </a:lnTo>
                  <a:lnTo>
                    <a:pt x="1376" y="771"/>
                  </a:lnTo>
                  <a:lnTo>
                    <a:pt x="1332" y="782"/>
                  </a:lnTo>
                  <a:lnTo>
                    <a:pt x="1289" y="793"/>
                  </a:lnTo>
                  <a:lnTo>
                    <a:pt x="1247" y="801"/>
                  </a:lnTo>
                  <a:lnTo>
                    <a:pt x="1205" y="808"/>
                  </a:lnTo>
                  <a:lnTo>
                    <a:pt x="1166" y="814"/>
                  </a:lnTo>
                  <a:lnTo>
                    <a:pt x="1127" y="819"/>
                  </a:lnTo>
                  <a:lnTo>
                    <a:pt x="1090" y="820"/>
                  </a:lnTo>
                  <a:lnTo>
                    <a:pt x="1056" y="820"/>
                  </a:lnTo>
                  <a:lnTo>
                    <a:pt x="1024" y="817"/>
                  </a:lnTo>
                  <a:lnTo>
                    <a:pt x="995" y="813"/>
                  </a:lnTo>
                  <a:lnTo>
                    <a:pt x="969" y="806"/>
                  </a:lnTo>
                  <a:lnTo>
                    <a:pt x="914" y="787"/>
                  </a:lnTo>
                  <a:lnTo>
                    <a:pt x="860" y="766"/>
                  </a:lnTo>
                  <a:lnTo>
                    <a:pt x="808" y="745"/>
                  </a:lnTo>
                  <a:lnTo>
                    <a:pt x="757" y="723"/>
                  </a:lnTo>
                  <a:lnTo>
                    <a:pt x="707" y="700"/>
                  </a:lnTo>
                  <a:lnTo>
                    <a:pt x="659" y="675"/>
                  </a:lnTo>
                  <a:lnTo>
                    <a:pt x="613" y="652"/>
                  </a:lnTo>
                  <a:lnTo>
                    <a:pt x="568" y="627"/>
                  </a:lnTo>
                  <a:lnTo>
                    <a:pt x="523" y="603"/>
                  </a:lnTo>
                  <a:lnTo>
                    <a:pt x="481" y="577"/>
                  </a:lnTo>
                  <a:lnTo>
                    <a:pt x="440" y="552"/>
                  </a:lnTo>
                  <a:lnTo>
                    <a:pt x="401" y="528"/>
                  </a:lnTo>
                  <a:lnTo>
                    <a:pt x="364" y="503"/>
                  </a:lnTo>
                  <a:lnTo>
                    <a:pt x="329" y="477"/>
                  </a:lnTo>
                  <a:lnTo>
                    <a:pt x="294" y="454"/>
                  </a:lnTo>
                  <a:lnTo>
                    <a:pt x="262" y="429"/>
                  </a:lnTo>
                  <a:lnTo>
                    <a:pt x="232" y="406"/>
                  </a:lnTo>
                  <a:lnTo>
                    <a:pt x="203" y="384"/>
                  </a:lnTo>
                  <a:lnTo>
                    <a:pt x="175" y="362"/>
                  </a:lnTo>
                  <a:lnTo>
                    <a:pt x="151" y="341"/>
                  </a:lnTo>
                  <a:lnTo>
                    <a:pt x="126" y="322"/>
                  </a:lnTo>
                  <a:lnTo>
                    <a:pt x="106" y="303"/>
                  </a:lnTo>
                  <a:lnTo>
                    <a:pt x="86" y="286"/>
                  </a:lnTo>
                  <a:lnTo>
                    <a:pt x="68" y="270"/>
                  </a:lnTo>
                  <a:lnTo>
                    <a:pt x="52" y="255"/>
                  </a:lnTo>
                  <a:lnTo>
                    <a:pt x="39" y="242"/>
                  </a:lnTo>
                  <a:lnTo>
                    <a:pt x="28" y="231"/>
                  </a:lnTo>
                  <a:lnTo>
                    <a:pt x="17" y="221"/>
                  </a:lnTo>
                  <a:lnTo>
                    <a:pt x="10" y="213"/>
                  </a:lnTo>
                  <a:lnTo>
                    <a:pt x="4" y="208"/>
                  </a:lnTo>
                  <a:lnTo>
                    <a:pt x="2" y="205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2" name="Freeform 66">
              <a:extLst>
                <a:ext uri="{FF2B5EF4-FFF2-40B4-BE49-F238E27FC236}">
                  <a16:creationId xmlns:a16="http://schemas.microsoft.com/office/drawing/2014/main" id="{4D65F32F-8672-98FA-7396-4D2A07A90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325" y="5014913"/>
              <a:ext cx="1401763" cy="595313"/>
            </a:xfrm>
            <a:custGeom>
              <a:avLst/>
              <a:gdLst>
                <a:gd name="T0" fmla="*/ 2147483647 w 1767"/>
                <a:gd name="T1" fmla="*/ 2147483647 h 752"/>
                <a:gd name="T2" fmla="*/ 2147483647 w 1767"/>
                <a:gd name="T3" fmla="*/ 2147483647 h 752"/>
                <a:gd name="T4" fmla="*/ 2147483647 w 1767"/>
                <a:gd name="T5" fmla="*/ 2147483647 h 752"/>
                <a:gd name="T6" fmla="*/ 2147483647 w 1767"/>
                <a:gd name="T7" fmla="*/ 2147483647 h 752"/>
                <a:gd name="T8" fmla="*/ 2147483647 w 1767"/>
                <a:gd name="T9" fmla="*/ 2147483647 h 752"/>
                <a:gd name="T10" fmla="*/ 2147483647 w 1767"/>
                <a:gd name="T11" fmla="*/ 2147483647 h 752"/>
                <a:gd name="T12" fmla="*/ 2147483647 w 1767"/>
                <a:gd name="T13" fmla="*/ 2147483647 h 752"/>
                <a:gd name="T14" fmla="*/ 2147483647 w 1767"/>
                <a:gd name="T15" fmla="*/ 2147483647 h 752"/>
                <a:gd name="T16" fmla="*/ 2147483647 w 1767"/>
                <a:gd name="T17" fmla="*/ 2147483647 h 752"/>
                <a:gd name="T18" fmla="*/ 2147483647 w 1767"/>
                <a:gd name="T19" fmla="*/ 2147483647 h 752"/>
                <a:gd name="T20" fmla="*/ 2147483647 w 1767"/>
                <a:gd name="T21" fmla="*/ 0 h 752"/>
                <a:gd name="T22" fmla="*/ 2147483647 w 1767"/>
                <a:gd name="T23" fmla="*/ 2147483647 h 752"/>
                <a:gd name="T24" fmla="*/ 2147483647 w 1767"/>
                <a:gd name="T25" fmla="*/ 2147483647 h 752"/>
                <a:gd name="T26" fmla="*/ 2147483647 w 1767"/>
                <a:gd name="T27" fmla="*/ 2147483647 h 752"/>
                <a:gd name="T28" fmla="*/ 2147483647 w 1767"/>
                <a:gd name="T29" fmla="*/ 2147483647 h 752"/>
                <a:gd name="T30" fmla="*/ 2147483647 w 1767"/>
                <a:gd name="T31" fmla="*/ 2147483647 h 752"/>
                <a:gd name="T32" fmla="*/ 2147483647 w 1767"/>
                <a:gd name="T33" fmla="*/ 2147483647 h 752"/>
                <a:gd name="T34" fmla="*/ 2147483647 w 1767"/>
                <a:gd name="T35" fmla="*/ 2147483647 h 752"/>
                <a:gd name="T36" fmla="*/ 2147483647 w 1767"/>
                <a:gd name="T37" fmla="*/ 2147483647 h 752"/>
                <a:gd name="T38" fmla="*/ 2147483647 w 1767"/>
                <a:gd name="T39" fmla="*/ 2147483647 h 752"/>
                <a:gd name="T40" fmla="*/ 2147483647 w 1767"/>
                <a:gd name="T41" fmla="*/ 2147483647 h 752"/>
                <a:gd name="T42" fmla="*/ 2147483647 w 1767"/>
                <a:gd name="T43" fmla="*/ 2147483647 h 752"/>
                <a:gd name="T44" fmla="*/ 2147483647 w 1767"/>
                <a:gd name="T45" fmla="*/ 2147483647 h 752"/>
                <a:gd name="T46" fmla="*/ 2147483647 w 1767"/>
                <a:gd name="T47" fmla="*/ 2147483647 h 752"/>
                <a:gd name="T48" fmla="*/ 2147483647 w 1767"/>
                <a:gd name="T49" fmla="*/ 2147483647 h 752"/>
                <a:gd name="T50" fmla="*/ 2147483647 w 1767"/>
                <a:gd name="T51" fmla="*/ 2147483647 h 752"/>
                <a:gd name="T52" fmla="*/ 2147483647 w 1767"/>
                <a:gd name="T53" fmla="*/ 2147483647 h 752"/>
                <a:gd name="T54" fmla="*/ 2147483647 w 1767"/>
                <a:gd name="T55" fmla="*/ 2147483647 h 752"/>
                <a:gd name="T56" fmla="*/ 2147483647 w 1767"/>
                <a:gd name="T57" fmla="*/ 2147483647 h 752"/>
                <a:gd name="T58" fmla="*/ 2147483647 w 1767"/>
                <a:gd name="T59" fmla="*/ 2147483647 h 752"/>
                <a:gd name="T60" fmla="*/ 2147483647 w 1767"/>
                <a:gd name="T61" fmla="*/ 2147483647 h 752"/>
                <a:gd name="T62" fmla="*/ 2147483647 w 1767"/>
                <a:gd name="T63" fmla="*/ 2147483647 h 752"/>
                <a:gd name="T64" fmla="*/ 2147483647 w 1767"/>
                <a:gd name="T65" fmla="*/ 2147483647 h 752"/>
                <a:gd name="T66" fmla="*/ 2147483647 w 1767"/>
                <a:gd name="T67" fmla="*/ 2147483647 h 752"/>
                <a:gd name="T68" fmla="*/ 2147483647 w 1767"/>
                <a:gd name="T69" fmla="*/ 2147483647 h 752"/>
                <a:gd name="T70" fmla="*/ 2147483647 w 1767"/>
                <a:gd name="T71" fmla="*/ 2147483647 h 752"/>
                <a:gd name="T72" fmla="*/ 2147483647 w 1767"/>
                <a:gd name="T73" fmla="*/ 2147483647 h 752"/>
                <a:gd name="T74" fmla="*/ 2147483647 w 1767"/>
                <a:gd name="T75" fmla="*/ 2147483647 h 752"/>
                <a:gd name="T76" fmla="*/ 2147483647 w 1767"/>
                <a:gd name="T77" fmla="*/ 2147483647 h 752"/>
                <a:gd name="T78" fmla="*/ 2147483647 w 1767"/>
                <a:gd name="T79" fmla="*/ 2147483647 h 752"/>
                <a:gd name="T80" fmla="*/ 2147483647 w 1767"/>
                <a:gd name="T81" fmla="*/ 2147483647 h 752"/>
                <a:gd name="T82" fmla="*/ 2147483647 w 1767"/>
                <a:gd name="T83" fmla="*/ 2147483647 h 752"/>
                <a:gd name="T84" fmla="*/ 2147483647 w 1767"/>
                <a:gd name="T85" fmla="*/ 2147483647 h 752"/>
                <a:gd name="T86" fmla="*/ 2147483647 w 1767"/>
                <a:gd name="T87" fmla="*/ 2147483647 h 752"/>
                <a:gd name="T88" fmla="*/ 2147483647 w 1767"/>
                <a:gd name="T89" fmla="*/ 2147483647 h 752"/>
                <a:gd name="T90" fmla="*/ 2147483647 w 1767"/>
                <a:gd name="T91" fmla="*/ 2147483647 h 752"/>
                <a:gd name="T92" fmla="*/ 2147483647 w 1767"/>
                <a:gd name="T93" fmla="*/ 2147483647 h 752"/>
                <a:gd name="T94" fmla="*/ 2147483647 w 1767"/>
                <a:gd name="T95" fmla="*/ 2147483647 h 752"/>
                <a:gd name="T96" fmla="*/ 2147483647 w 1767"/>
                <a:gd name="T97" fmla="*/ 2147483647 h 752"/>
                <a:gd name="T98" fmla="*/ 2147483647 w 1767"/>
                <a:gd name="T99" fmla="*/ 2147483647 h 752"/>
                <a:gd name="T100" fmla="*/ 2147483647 w 1767"/>
                <a:gd name="T101" fmla="*/ 2147483647 h 752"/>
                <a:gd name="T102" fmla="*/ 2147483647 w 1767"/>
                <a:gd name="T103" fmla="*/ 2147483647 h 752"/>
                <a:gd name="T104" fmla="*/ 2147483647 w 1767"/>
                <a:gd name="T105" fmla="*/ 2147483647 h 7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7"/>
                <a:gd name="T160" fmla="*/ 0 h 752"/>
                <a:gd name="T161" fmla="*/ 1767 w 1767"/>
                <a:gd name="T162" fmla="*/ 752 h 7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7" h="752">
                  <a:moveTo>
                    <a:pt x="0" y="260"/>
                  </a:moveTo>
                  <a:lnTo>
                    <a:pt x="3" y="260"/>
                  </a:lnTo>
                  <a:lnTo>
                    <a:pt x="10" y="260"/>
                  </a:lnTo>
                  <a:lnTo>
                    <a:pt x="22" y="260"/>
                  </a:lnTo>
                  <a:lnTo>
                    <a:pt x="36" y="258"/>
                  </a:lnTo>
                  <a:lnTo>
                    <a:pt x="57" y="257"/>
                  </a:lnTo>
                  <a:lnTo>
                    <a:pt x="80" y="255"/>
                  </a:lnTo>
                  <a:lnTo>
                    <a:pt x="106" y="252"/>
                  </a:lnTo>
                  <a:lnTo>
                    <a:pt x="135" y="248"/>
                  </a:lnTo>
                  <a:lnTo>
                    <a:pt x="165" y="242"/>
                  </a:lnTo>
                  <a:lnTo>
                    <a:pt x="200" y="233"/>
                  </a:lnTo>
                  <a:lnTo>
                    <a:pt x="235" y="225"/>
                  </a:lnTo>
                  <a:lnTo>
                    <a:pt x="273" y="213"/>
                  </a:lnTo>
                  <a:lnTo>
                    <a:pt x="310" y="200"/>
                  </a:lnTo>
                  <a:lnTo>
                    <a:pt x="349" y="184"/>
                  </a:lnTo>
                  <a:lnTo>
                    <a:pt x="390" y="167"/>
                  </a:lnTo>
                  <a:lnTo>
                    <a:pt x="430" y="145"/>
                  </a:lnTo>
                  <a:lnTo>
                    <a:pt x="452" y="134"/>
                  </a:lnTo>
                  <a:lnTo>
                    <a:pt x="477" y="122"/>
                  </a:lnTo>
                  <a:lnTo>
                    <a:pt x="504" y="109"/>
                  </a:lnTo>
                  <a:lnTo>
                    <a:pt x="536" y="97"/>
                  </a:lnTo>
                  <a:lnTo>
                    <a:pt x="569" y="84"/>
                  </a:lnTo>
                  <a:lnTo>
                    <a:pt x="606" y="73"/>
                  </a:lnTo>
                  <a:lnTo>
                    <a:pt x="643" y="61"/>
                  </a:lnTo>
                  <a:lnTo>
                    <a:pt x="684" y="50"/>
                  </a:lnTo>
                  <a:lnTo>
                    <a:pt x="726" y="39"/>
                  </a:lnTo>
                  <a:lnTo>
                    <a:pt x="769" y="31"/>
                  </a:lnTo>
                  <a:lnTo>
                    <a:pt x="815" y="22"/>
                  </a:lnTo>
                  <a:lnTo>
                    <a:pt x="862" y="15"/>
                  </a:lnTo>
                  <a:lnTo>
                    <a:pt x="910" y="9"/>
                  </a:lnTo>
                  <a:lnTo>
                    <a:pt x="959" y="5"/>
                  </a:lnTo>
                  <a:lnTo>
                    <a:pt x="1008" y="2"/>
                  </a:lnTo>
                  <a:lnTo>
                    <a:pt x="1057" y="0"/>
                  </a:lnTo>
                  <a:lnTo>
                    <a:pt x="1108" y="2"/>
                  </a:lnTo>
                  <a:lnTo>
                    <a:pt x="1159" y="5"/>
                  </a:lnTo>
                  <a:lnTo>
                    <a:pt x="1209" y="10"/>
                  </a:lnTo>
                  <a:lnTo>
                    <a:pt x="1259" y="18"/>
                  </a:lnTo>
                  <a:lnTo>
                    <a:pt x="1308" y="28"/>
                  </a:lnTo>
                  <a:lnTo>
                    <a:pt x="1357" y="41"/>
                  </a:lnTo>
                  <a:lnTo>
                    <a:pt x="1405" y="58"/>
                  </a:lnTo>
                  <a:lnTo>
                    <a:pt x="1453" y="77"/>
                  </a:lnTo>
                  <a:lnTo>
                    <a:pt x="1497" y="99"/>
                  </a:lnTo>
                  <a:lnTo>
                    <a:pt x="1542" y="125"/>
                  </a:lnTo>
                  <a:lnTo>
                    <a:pt x="1584" y="154"/>
                  </a:lnTo>
                  <a:lnTo>
                    <a:pt x="1626" y="187"/>
                  </a:lnTo>
                  <a:lnTo>
                    <a:pt x="1664" y="225"/>
                  </a:lnTo>
                  <a:lnTo>
                    <a:pt x="1702" y="265"/>
                  </a:lnTo>
                  <a:lnTo>
                    <a:pt x="1735" y="310"/>
                  </a:lnTo>
                  <a:lnTo>
                    <a:pt x="1767" y="359"/>
                  </a:lnTo>
                  <a:lnTo>
                    <a:pt x="1765" y="359"/>
                  </a:lnTo>
                  <a:lnTo>
                    <a:pt x="1758" y="357"/>
                  </a:lnTo>
                  <a:lnTo>
                    <a:pt x="1748" y="355"/>
                  </a:lnTo>
                  <a:lnTo>
                    <a:pt x="1735" y="352"/>
                  </a:lnTo>
                  <a:lnTo>
                    <a:pt x="1719" y="349"/>
                  </a:lnTo>
                  <a:lnTo>
                    <a:pt x="1699" y="345"/>
                  </a:lnTo>
                  <a:lnTo>
                    <a:pt x="1677" y="344"/>
                  </a:lnTo>
                  <a:lnTo>
                    <a:pt x="1652" y="341"/>
                  </a:lnTo>
                  <a:lnTo>
                    <a:pt x="1626" y="341"/>
                  </a:lnTo>
                  <a:lnTo>
                    <a:pt x="1597" y="341"/>
                  </a:lnTo>
                  <a:lnTo>
                    <a:pt x="1568" y="342"/>
                  </a:lnTo>
                  <a:lnTo>
                    <a:pt x="1538" y="346"/>
                  </a:lnTo>
                  <a:lnTo>
                    <a:pt x="1506" y="352"/>
                  </a:lnTo>
                  <a:lnTo>
                    <a:pt x="1474" y="361"/>
                  </a:lnTo>
                  <a:lnTo>
                    <a:pt x="1441" y="372"/>
                  </a:lnTo>
                  <a:lnTo>
                    <a:pt x="1409" y="387"/>
                  </a:lnTo>
                  <a:lnTo>
                    <a:pt x="1412" y="387"/>
                  </a:lnTo>
                  <a:lnTo>
                    <a:pt x="1421" y="386"/>
                  </a:lnTo>
                  <a:lnTo>
                    <a:pt x="1432" y="383"/>
                  </a:lnTo>
                  <a:lnTo>
                    <a:pt x="1450" y="380"/>
                  </a:lnTo>
                  <a:lnTo>
                    <a:pt x="1470" y="377"/>
                  </a:lnTo>
                  <a:lnTo>
                    <a:pt x="1493" y="374"/>
                  </a:lnTo>
                  <a:lnTo>
                    <a:pt x="1519" y="371"/>
                  </a:lnTo>
                  <a:lnTo>
                    <a:pt x="1547" y="370"/>
                  </a:lnTo>
                  <a:lnTo>
                    <a:pt x="1576" y="368"/>
                  </a:lnTo>
                  <a:lnTo>
                    <a:pt x="1605" y="367"/>
                  </a:lnTo>
                  <a:lnTo>
                    <a:pt x="1634" y="368"/>
                  </a:lnTo>
                  <a:lnTo>
                    <a:pt x="1663" y="370"/>
                  </a:lnTo>
                  <a:lnTo>
                    <a:pt x="1690" y="372"/>
                  </a:lnTo>
                  <a:lnTo>
                    <a:pt x="1716" y="378"/>
                  </a:lnTo>
                  <a:lnTo>
                    <a:pt x="1739" y="386"/>
                  </a:lnTo>
                  <a:lnTo>
                    <a:pt x="1760" y="394"/>
                  </a:lnTo>
                  <a:lnTo>
                    <a:pt x="1757" y="399"/>
                  </a:lnTo>
                  <a:lnTo>
                    <a:pt x="1747" y="409"/>
                  </a:lnTo>
                  <a:lnTo>
                    <a:pt x="1729" y="426"/>
                  </a:lnTo>
                  <a:lnTo>
                    <a:pt x="1706" y="448"/>
                  </a:lnTo>
                  <a:lnTo>
                    <a:pt x="1676" y="474"/>
                  </a:lnTo>
                  <a:lnTo>
                    <a:pt x="1638" y="504"/>
                  </a:lnTo>
                  <a:lnTo>
                    <a:pt x="1595" y="536"/>
                  </a:lnTo>
                  <a:lnTo>
                    <a:pt x="1542" y="568"/>
                  </a:lnTo>
                  <a:lnTo>
                    <a:pt x="1484" y="601"/>
                  </a:lnTo>
                  <a:lnTo>
                    <a:pt x="1421" y="633"/>
                  </a:lnTo>
                  <a:lnTo>
                    <a:pt x="1348" y="664"/>
                  </a:lnTo>
                  <a:lnTo>
                    <a:pt x="1270" y="691"/>
                  </a:lnTo>
                  <a:lnTo>
                    <a:pt x="1185" y="714"/>
                  </a:lnTo>
                  <a:lnTo>
                    <a:pt x="1092" y="733"/>
                  </a:lnTo>
                  <a:lnTo>
                    <a:pt x="994" y="746"/>
                  </a:lnTo>
                  <a:lnTo>
                    <a:pt x="886" y="752"/>
                  </a:lnTo>
                  <a:lnTo>
                    <a:pt x="884" y="752"/>
                  </a:lnTo>
                  <a:lnTo>
                    <a:pt x="876" y="750"/>
                  </a:lnTo>
                  <a:lnTo>
                    <a:pt x="865" y="749"/>
                  </a:lnTo>
                  <a:lnTo>
                    <a:pt x="847" y="745"/>
                  </a:lnTo>
                  <a:lnTo>
                    <a:pt x="824" y="737"/>
                  </a:lnTo>
                  <a:lnTo>
                    <a:pt x="795" y="729"/>
                  </a:lnTo>
                  <a:lnTo>
                    <a:pt x="762" y="714"/>
                  </a:lnTo>
                  <a:lnTo>
                    <a:pt x="721" y="695"/>
                  </a:lnTo>
                  <a:lnTo>
                    <a:pt x="720" y="695"/>
                  </a:lnTo>
                  <a:lnTo>
                    <a:pt x="714" y="692"/>
                  </a:lnTo>
                  <a:lnTo>
                    <a:pt x="704" y="690"/>
                  </a:lnTo>
                  <a:lnTo>
                    <a:pt x="691" y="687"/>
                  </a:lnTo>
                  <a:lnTo>
                    <a:pt x="676" y="681"/>
                  </a:lnTo>
                  <a:lnTo>
                    <a:pt x="658" y="675"/>
                  </a:lnTo>
                  <a:lnTo>
                    <a:pt x="637" y="666"/>
                  </a:lnTo>
                  <a:lnTo>
                    <a:pt x="616" y="658"/>
                  </a:lnTo>
                  <a:lnTo>
                    <a:pt x="591" y="649"/>
                  </a:lnTo>
                  <a:lnTo>
                    <a:pt x="565" y="637"/>
                  </a:lnTo>
                  <a:lnTo>
                    <a:pt x="539" y="626"/>
                  </a:lnTo>
                  <a:lnTo>
                    <a:pt x="511" y="613"/>
                  </a:lnTo>
                  <a:lnTo>
                    <a:pt x="484" y="600"/>
                  </a:lnTo>
                  <a:lnTo>
                    <a:pt x="456" y="585"/>
                  </a:lnTo>
                  <a:lnTo>
                    <a:pt x="429" y="569"/>
                  </a:lnTo>
                  <a:lnTo>
                    <a:pt x="401" y="552"/>
                  </a:lnTo>
                  <a:lnTo>
                    <a:pt x="404" y="549"/>
                  </a:lnTo>
                  <a:lnTo>
                    <a:pt x="414" y="540"/>
                  </a:lnTo>
                  <a:lnTo>
                    <a:pt x="432" y="525"/>
                  </a:lnTo>
                  <a:lnTo>
                    <a:pt x="455" y="503"/>
                  </a:lnTo>
                  <a:lnTo>
                    <a:pt x="487" y="472"/>
                  </a:lnTo>
                  <a:lnTo>
                    <a:pt x="524" y="435"/>
                  </a:lnTo>
                  <a:lnTo>
                    <a:pt x="569" y="387"/>
                  </a:lnTo>
                  <a:lnTo>
                    <a:pt x="621" y="330"/>
                  </a:lnTo>
                  <a:lnTo>
                    <a:pt x="620" y="332"/>
                  </a:lnTo>
                  <a:lnTo>
                    <a:pt x="616" y="335"/>
                  </a:lnTo>
                  <a:lnTo>
                    <a:pt x="608" y="341"/>
                  </a:lnTo>
                  <a:lnTo>
                    <a:pt x="600" y="348"/>
                  </a:lnTo>
                  <a:lnTo>
                    <a:pt x="588" y="357"/>
                  </a:lnTo>
                  <a:lnTo>
                    <a:pt x="574" y="368"/>
                  </a:lnTo>
                  <a:lnTo>
                    <a:pt x="558" y="380"/>
                  </a:lnTo>
                  <a:lnTo>
                    <a:pt x="540" y="394"/>
                  </a:lnTo>
                  <a:lnTo>
                    <a:pt x="522" y="409"/>
                  </a:lnTo>
                  <a:lnTo>
                    <a:pt x="501" y="425"/>
                  </a:lnTo>
                  <a:lnTo>
                    <a:pt x="480" y="442"/>
                  </a:lnTo>
                  <a:lnTo>
                    <a:pt x="456" y="459"/>
                  </a:lnTo>
                  <a:lnTo>
                    <a:pt x="433" y="478"/>
                  </a:lnTo>
                  <a:lnTo>
                    <a:pt x="409" y="498"/>
                  </a:lnTo>
                  <a:lnTo>
                    <a:pt x="384" y="517"/>
                  </a:lnTo>
                  <a:lnTo>
                    <a:pt x="358" y="538"/>
                  </a:lnTo>
                  <a:lnTo>
                    <a:pt x="355" y="536"/>
                  </a:lnTo>
                  <a:lnTo>
                    <a:pt x="345" y="529"/>
                  </a:lnTo>
                  <a:lnTo>
                    <a:pt x="330" y="520"/>
                  </a:lnTo>
                  <a:lnTo>
                    <a:pt x="312" y="507"/>
                  </a:lnTo>
                  <a:lnTo>
                    <a:pt x="290" y="491"/>
                  </a:lnTo>
                  <a:lnTo>
                    <a:pt x="264" y="474"/>
                  </a:lnTo>
                  <a:lnTo>
                    <a:pt x="235" y="455"/>
                  </a:lnTo>
                  <a:lnTo>
                    <a:pt x="206" y="433"/>
                  </a:lnTo>
                  <a:lnTo>
                    <a:pt x="175" y="412"/>
                  </a:lnTo>
                  <a:lnTo>
                    <a:pt x="145" y="388"/>
                  </a:lnTo>
                  <a:lnTo>
                    <a:pt x="115" y="365"/>
                  </a:lnTo>
                  <a:lnTo>
                    <a:pt x="86" y="342"/>
                  </a:lnTo>
                  <a:lnTo>
                    <a:pt x="60" y="319"/>
                  </a:lnTo>
                  <a:lnTo>
                    <a:pt x="36" y="299"/>
                  </a:lnTo>
                  <a:lnTo>
                    <a:pt x="16" y="278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3" name="Freeform 67">
              <a:extLst>
                <a:ext uri="{FF2B5EF4-FFF2-40B4-BE49-F238E27FC236}">
                  <a16:creationId xmlns:a16="http://schemas.microsoft.com/office/drawing/2014/main" id="{D6C041C3-8B3A-4045-523B-446A4E10C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4994275"/>
              <a:ext cx="1343025" cy="1054100"/>
            </a:xfrm>
            <a:custGeom>
              <a:avLst/>
              <a:gdLst>
                <a:gd name="T0" fmla="*/ 2147483647 w 1691"/>
                <a:gd name="T1" fmla="*/ 2147483647 h 1330"/>
                <a:gd name="T2" fmla="*/ 2147483647 w 1691"/>
                <a:gd name="T3" fmla="*/ 2147483647 h 1330"/>
                <a:gd name="T4" fmla="*/ 2147483647 w 1691"/>
                <a:gd name="T5" fmla="*/ 2147483647 h 1330"/>
                <a:gd name="T6" fmla="*/ 2147483647 w 1691"/>
                <a:gd name="T7" fmla="*/ 0 h 1330"/>
                <a:gd name="T8" fmla="*/ 0 w 1691"/>
                <a:gd name="T9" fmla="*/ 2147483647 h 1330"/>
                <a:gd name="T10" fmla="*/ 2147483647 w 1691"/>
                <a:gd name="T11" fmla="*/ 2147483647 h 1330"/>
                <a:gd name="T12" fmla="*/ 2147483647 w 1691"/>
                <a:gd name="T13" fmla="*/ 2147483647 h 1330"/>
                <a:gd name="T14" fmla="*/ 2147483647 w 1691"/>
                <a:gd name="T15" fmla="*/ 2147483647 h 1330"/>
                <a:gd name="T16" fmla="*/ 2147483647 w 1691"/>
                <a:gd name="T17" fmla="*/ 2147483647 h 1330"/>
                <a:gd name="T18" fmla="*/ 2147483647 w 1691"/>
                <a:gd name="T19" fmla="*/ 2147483647 h 1330"/>
                <a:gd name="T20" fmla="*/ 2147483647 w 1691"/>
                <a:gd name="T21" fmla="*/ 2147483647 h 1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91"/>
                <a:gd name="T34" fmla="*/ 0 h 1330"/>
                <a:gd name="T35" fmla="*/ 1691 w 1691"/>
                <a:gd name="T36" fmla="*/ 1330 h 13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91" h="1330">
                  <a:moveTo>
                    <a:pt x="1689" y="814"/>
                  </a:moveTo>
                  <a:lnTo>
                    <a:pt x="1691" y="807"/>
                  </a:lnTo>
                  <a:lnTo>
                    <a:pt x="1614" y="772"/>
                  </a:lnTo>
                  <a:lnTo>
                    <a:pt x="182" y="0"/>
                  </a:lnTo>
                  <a:lnTo>
                    <a:pt x="0" y="52"/>
                  </a:lnTo>
                  <a:lnTo>
                    <a:pt x="333" y="707"/>
                  </a:lnTo>
                  <a:lnTo>
                    <a:pt x="1404" y="1330"/>
                  </a:lnTo>
                  <a:lnTo>
                    <a:pt x="1606" y="1237"/>
                  </a:lnTo>
                  <a:lnTo>
                    <a:pt x="1689" y="814"/>
                  </a:lnTo>
                  <a:lnTo>
                    <a:pt x="1691" y="814"/>
                  </a:lnTo>
                  <a:lnTo>
                    <a:pt x="1689" y="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4" name="Freeform 68">
              <a:extLst>
                <a:ext uri="{FF2B5EF4-FFF2-40B4-BE49-F238E27FC236}">
                  <a16:creationId xmlns:a16="http://schemas.microsoft.com/office/drawing/2014/main" id="{BBED0EF8-C735-BBD6-05F9-E3C04EFA9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5102225"/>
              <a:ext cx="339725" cy="225425"/>
            </a:xfrm>
            <a:custGeom>
              <a:avLst/>
              <a:gdLst>
                <a:gd name="T0" fmla="*/ 2147483647 w 429"/>
                <a:gd name="T1" fmla="*/ 0 h 284"/>
                <a:gd name="T2" fmla="*/ 2147483647 w 429"/>
                <a:gd name="T3" fmla="*/ 0 h 284"/>
                <a:gd name="T4" fmla="*/ 2147483647 w 429"/>
                <a:gd name="T5" fmla="*/ 0 h 284"/>
                <a:gd name="T6" fmla="*/ 2147483647 w 429"/>
                <a:gd name="T7" fmla="*/ 2147483647 h 284"/>
                <a:gd name="T8" fmla="*/ 2147483647 w 429"/>
                <a:gd name="T9" fmla="*/ 2147483647 h 284"/>
                <a:gd name="T10" fmla="*/ 2147483647 w 429"/>
                <a:gd name="T11" fmla="*/ 2147483647 h 284"/>
                <a:gd name="T12" fmla="*/ 2147483647 w 429"/>
                <a:gd name="T13" fmla="*/ 2147483647 h 284"/>
                <a:gd name="T14" fmla="*/ 2147483647 w 429"/>
                <a:gd name="T15" fmla="*/ 2147483647 h 284"/>
                <a:gd name="T16" fmla="*/ 2147483647 w 429"/>
                <a:gd name="T17" fmla="*/ 2147483647 h 284"/>
                <a:gd name="T18" fmla="*/ 2147483647 w 429"/>
                <a:gd name="T19" fmla="*/ 2147483647 h 284"/>
                <a:gd name="T20" fmla="*/ 2147483647 w 429"/>
                <a:gd name="T21" fmla="*/ 2147483647 h 284"/>
                <a:gd name="T22" fmla="*/ 2147483647 w 429"/>
                <a:gd name="T23" fmla="*/ 2147483647 h 284"/>
                <a:gd name="T24" fmla="*/ 2147483647 w 429"/>
                <a:gd name="T25" fmla="*/ 2147483647 h 284"/>
                <a:gd name="T26" fmla="*/ 2147483647 w 429"/>
                <a:gd name="T27" fmla="*/ 2147483647 h 284"/>
                <a:gd name="T28" fmla="*/ 2147483647 w 429"/>
                <a:gd name="T29" fmla="*/ 2147483647 h 284"/>
                <a:gd name="T30" fmla="*/ 2147483647 w 429"/>
                <a:gd name="T31" fmla="*/ 2147483647 h 284"/>
                <a:gd name="T32" fmla="*/ 0 w 429"/>
                <a:gd name="T33" fmla="*/ 2147483647 h 284"/>
                <a:gd name="T34" fmla="*/ 2147483647 w 429"/>
                <a:gd name="T35" fmla="*/ 2147483647 h 284"/>
                <a:gd name="T36" fmla="*/ 2147483647 w 429"/>
                <a:gd name="T37" fmla="*/ 2147483647 h 284"/>
                <a:gd name="T38" fmla="*/ 2147483647 w 429"/>
                <a:gd name="T39" fmla="*/ 2147483647 h 284"/>
                <a:gd name="T40" fmla="*/ 2147483647 w 429"/>
                <a:gd name="T41" fmla="*/ 2147483647 h 284"/>
                <a:gd name="T42" fmla="*/ 2147483647 w 429"/>
                <a:gd name="T43" fmla="*/ 2147483647 h 284"/>
                <a:gd name="T44" fmla="*/ 2147483647 w 429"/>
                <a:gd name="T45" fmla="*/ 2147483647 h 284"/>
                <a:gd name="T46" fmla="*/ 2147483647 w 429"/>
                <a:gd name="T47" fmla="*/ 2147483647 h 284"/>
                <a:gd name="T48" fmla="*/ 2147483647 w 429"/>
                <a:gd name="T49" fmla="*/ 2147483647 h 284"/>
                <a:gd name="T50" fmla="*/ 2147483647 w 429"/>
                <a:gd name="T51" fmla="*/ 2147483647 h 284"/>
                <a:gd name="T52" fmla="*/ 2147483647 w 429"/>
                <a:gd name="T53" fmla="*/ 2147483647 h 284"/>
                <a:gd name="T54" fmla="*/ 2147483647 w 429"/>
                <a:gd name="T55" fmla="*/ 2147483647 h 284"/>
                <a:gd name="T56" fmla="*/ 2147483647 w 429"/>
                <a:gd name="T57" fmla="*/ 2147483647 h 284"/>
                <a:gd name="T58" fmla="*/ 2147483647 w 429"/>
                <a:gd name="T59" fmla="*/ 2147483647 h 284"/>
                <a:gd name="T60" fmla="*/ 2147483647 w 429"/>
                <a:gd name="T61" fmla="*/ 2147483647 h 284"/>
                <a:gd name="T62" fmla="*/ 2147483647 w 429"/>
                <a:gd name="T63" fmla="*/ 2147483647 h 284"/>
                <a:gd name="T64" fmla="*/ 2147483647 w 429"/>
                <a:gd name="T65" fmla="*/ 2147483647 h 284"/>
                <a:gd name="T66" fmla="*/ 2147483647 w 429"/>
                <a:gd name="T67" fmla="*/ 0 h 2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9"/>
                <a:gd name="T103" fmla="*/ 0 h 284"/>
                <a:gd name="T104" fmla="*/ 429 w 429"/>
                <a:gd name="T105" fmla="*/ 284 h 2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9" h="284">
                  <a:moveTo>
                    <a:pt x="429" y="0"/>
                  </a:moveTo>
                  <a:lnTo>
                    <a:pt x="426" y="0"/>
                  </a:lnTo>
                  <a:lnTo>
                    <a:pt x="419" y="0"/>
                  </a:lnTo>
                  <a:lnTo>
                    <a:pt x="407" y="2"/>
                  </a:lnTo>
                  <a:lnTo>
                    <a:pt x="393" y="5"/>
                  </a:lnTo>
                  <a:lnTo>
                    <a:pt x="372" y="9"/>
                  </a:lnTo>
                  <a:lnTo>
                    <a:pt x="351" y="15"/>
                  </a:lnTo>
                  <a:lnTo>
                    <a:pt x="325" y="22"/>
                  </a:lnTo>
                  <a:lnTo>
                    <a:pt x="296" y="32"/>
                  </a:lnTo>
                  <a:lnTo>
                    <a:pt x="264" y="44"/>
                  </a:lnTo>
                  <a:lnTo>
                    <a:pt x="231" y="60"/>
                  </a:lnTo>
                  <a:lnTo>
                    <a:pt x="196" y="79"/>
                  </a:lnTo>
                  <a:lnTo>
                    <a:pt x="158" y="102"/>
                  </a:lnTo>
                  <a:lnTo>
                    <a:pt x="121" y="128"/>
                  </a:lnTo>
                  <a:lnTo>
                    <a:pt x="80" y="160"/>
                  </a:lnTo>
                  <a:lnTo>
                    <a:pt x="41" y="194"/>
                  </a:lnTo>
                  <a:lnTo>
                    <a:pt x="0" y="235"/>
                  </a:lnTo>
                  <a:lnTo>
                    <a:pt x="8" y="284"/>
                  </a:lnTo>
                  <a:lnTo>
                    <a:pt x="9" y="281"/>
                  </a:lnTo>
                  <a:lnTo>
                    <a:pt x="13" y="276"/>
                  </a:lnTo>
                  <a:lnTo>
                    <a:pt x="21" y="264"/>
                  </a:lnTo>
                  <a:lnTo>
                    <a:pt x="31" y="249"/>
                  </a:lnTo>
                  <a:lnTo>
                    <a:pt x="44" y="232"/>
                  </a:lnTo>
                  <a:lnTo>
                    <a:pt x="60" y="213"/>
                  </a:lnTo>
                  <a:lnTo>
                    <a:pt x="80" y="192"/>
                  </a:lnTo>
                  <a:lnTo>
                    <a:pt x="103" y="168"/>
                  </a:lnTo>
                  <a:lnTo>
                    <a:pt x="131" y="145"/>
                  </a:lnTo>
                  <a:lnTo>
                    <a:pt x="161" y="122"/>
                  </a:lnTo>
                  <a:lnTo>
                    <a:pt x="196" y="97"/>
                  </a:lnTo>
                  <a:lnTo>
                    <a:pt x="233" y="74"/>
                  </a:lnTo>
                  <a:lnTo>
                    <a:pt x="275" y="53"/>
                  </a:lnTo>
                  <a:lnTo>
                    <a:pt x="323" y="32"/>
                  </a:lnTo>
                  <a:lnTo>
                    <a:pt x="374" y="1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5" name="Freeform 69">
              <a:extLst>
                <a:ext uri="{FF2B5EF4-FFF2-40B4-BE49-F238E27FC236}">
                  <a16:creationId xmlns:a16="http://schemas.microsoft.com/office/drawing/2014/main" id="{A3F617EB-46F3-115C-D2C2-E83575FB7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950" y="4746625"/>
              <a:ext cx="74613" cy="101600"/>
            </a:xfrm>
            <a:custGeom>
              <a:avLst/>
              <a:gdLst>
                <a:gd name="T0" fmla="*/ 2147483647 w 94"/>
                <a:gd name="T1" fmla="*/ 2147483647 h 129"/>
                <a:gd name="T2" fmla="*/ 2147483647 w 94"/>
                <a:gd name="T3" fmla="*/ 2147483647 h 129"/>
                <a:gd name="T4" fmla="*/ 2147483647 w 94"/>
                <a:gd name="T5" fmla="*/ 2147483647 h 129"/>
                <a:gd name="T6" fmla="*/ 2147483647 w 94"/>
                <a:gd name="T7" fmla="*/ 2147483647 h 129"/>
                <a:gd name="T8" fmla="*/ 2147483647 w 94"/>
                <a:gd name="T9" fmla="*/ 2147483647 h 129"/>
                <a:gd name="T10" fmla="*/ 2147483647 w 94"/>
                <a:gd name="T11" fmla="*/ 2147483647 h 129"/>
                <a:gd name="T12" fmla="*/ 2147483647 w 94"/>
                <a:gd name="T13" fmla="*/ 2147483647 h 129"/>
                <a:gd name="T14" fmla="*/ 2147483647 w 94"/>
                <a:gd name="T15" fmla="*/ 2147483647 h 129"/>
                <a:gd name="T16" fmla="*/ 2147483647 w 94"/>
                <a:gd name="T17" fmla="*/ 0 h 129"/>
                <a:gd name="T18" fmla="*/ 0 w 94"/>
                <a:gd name="T19" fmla="*/ 2147483647 h 129"/>
                <a:gd name="T20" fmla="*/ 2147483647 w 94"/>
                <a:gd name="T21" fmla="*/ 2147483647 h 129"/>
                <a:gd name="T22" fmla="*/ 2147483647 w 94"/>
                <a:gd name="T23" fmla="*/ 2147483647 h 129"/>
                <a:gd name="T24" fmla="*/ 2147483647 w 94"/>
                <a:gd name="T25" fmla="*/ 2147483647 h 129"/>
                <a:gd name="T26" fmla="*/ 2147483647 w 94"/>
                <a:gd name="T27" fmla="*/ 2147483647 h 129"/>
                <a:gd name="T28" fmla="*/ 2147483647 w 94"/>
                <a:gd name="T29" fmla="*/ 2147483647 h 129"/>
                <a:gd name="T30" fmla="*/ 2147483647 w 94"/>
                <a:gd name="T31" fmla="*/ 2147483647 h 129"/>
                <a:gd name="T32" fmla="*/ 2147483647 w 94"/>
                <a:gd name="T33" fmla="*/ 2147483647 h 129"/>
                <a:gd name="T34" fmla="*/ 2147483647 w 94"/>
                <a:gd name="T35" fmla="*/ 2147483647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4"/>
                <a:gd name="T55" fmla="*/ 0 h 129"/>
                <a:gd name="T56" fmla="*/ 94 w 94"/>
                <a:gd name="T57" fmla="*/ 129 h 12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4" h="129">
                  <a:moveTo>
                    <a:pt x="94" y="129"/>
                  </a:moveTo>
                  <a:lnTo>
                    <a:pt x="93" y="124"/>
                  </a:lnTo>
                  <a:lnTo>
                    <a:pt x="88" y="114"/>
                  </a:lnTo>
                  <a:lnTo>
                    <a:pt x="79" y="97"/>
                  </a:lnTo>
                  <a:lnTo>
                    <a:pt x="69" y="78"/>
                  </a:lnTo>
                  <a:lnTo>
                    <a:pt x="56" y="56"/>
                  </a:lnTo>
                  <a:lnTo>
                    <a:pt x="42" y="35"/>
                  </a:lnTo>
                  <a:lnTo>
                    <a:pt x="26" y="16"/>
                  </a:lnTo>
                  <a:lnTo>
                    <a:pt x="7" y="0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7" y="32"/>
                  </a:lnTo>
                  <a:lnTo>
                    <a:pt x="14" y="38"/>
                  </a:lnTo>
                  <a:lnTo>
                    <a:pt x="26" y="46"/>
                  </a:lnTo>
                  <a:lnTo>
                    <a:pt x="39" y="59"/>
                  </a:lnTo>
                  <a:lnTo>
                    <a:pt x="55" y="77"/>
                  </a:lnTo>
                  <a:lnTo>
                    <a:pt x="74" y="100"/>
                  </a:lnTo>
                  <a:lnTo>
                    <a:pt x="9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6" name="Freeform 70">
              <a:extLst>
                <a:ext uri="{FF2B5EF4-FFF2-40B4-BE49-F238E27FC236}">
                  <a16:creationId xmlns:a16="http://schemas.microsoft.com/office/drawing/2014/main" id="{A04F288C-F746-8916-5B93-BE4AB3C03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5022850"/>
              <a:ext cx="1198563" cy="1044575"/>
            </a:xfrm>
            <a:custGeom>
              <a:avLst/>
              <a:gdLst>
                <a:gd name="T0" fmla="*/ 2147483647 w 1510"/>
                <a:gd name="T1" fmla="*/ 2147483647 h 1317"/>
                <a:gd name="T2" fmla="*/ 0 w 1510"/>
                <a:gd name="T3" fmla="*/ 2147483647 h 1317"/>
                <a:gd name="T4" fmla="*/ 2147483647 w 1510"/>
                <a:gd name="T5" fmla="*/ 2147483647 h 1317"/>
                <a:gd name="T6" fmla="*/ 2147483647 w 1510"/>
                <a:gd name="T7" fmla="*/ 2147483647 h 1317"/>
                <a:gd name="T8" fmla="*/ 2147483647 w 1510"/>
                <a:gd name="T9" fmla="*/ 2147483647 h 1317"/>
                <a:gd name="T10" fmla="*/ 2147483647 w 1510"/>
                <a:gd name="T11" fmla="*/ 2147483647 h 1317"/>
                <a:gd name="T12" fmla="*/ 2147483647 w 1510"/>
                <a:gd name="T13" fmla="*/ 2147483647 h 1317"/>
                <a:gd name="T14" fmla="*/ 2147483647 w 1510"/>
                <a:gd name="T15" fmla="*/ 2147483647 h 1317"/>
                <a:gd name="T16" fmla="*/ 2147483647 w 1510"/>
                <a:gd name="T17" fmla="*/ 2147483647 h 1317"/>
                <a:gd name="T18" fmla="*/ 2147483647 w 1510"/>
                <a:gd name="T19" fmla="*/ 2147483647 h 1317"/>
                <a:gd name="T20" fmla="*/ 2147483647 w 1510"/>
                <a:gd name="T21" fmla="*/ 2147483647 h 1317"/>
                <a:gd name="T22" fmla="*/ 2147483647 w 1510"/>
                <a:gd name="T23" fmla="*/ 2147483647 h 1317"/>
                <a:gd name="T24" fmla="*/ 2147483647 w 1510"/>
                <a:gd name="T25" fmla="*/ 2147483647 h 1317"/>
                <a:gd name="T26" fmla="*/ 2147483647 w 1510"/>
                <a:gd name="T27" fmla="*/ 2147483647 h 1317"/>
                <a:gd name="T28" fmla="*/ 2147483647 w 1510"/>
                <a:gd name="T29" fmla="*/ 2147483647 h 1317"/>
                <a:gd name="T30" fmla="*/ 2147483647 w 1510"/>
                <a:gd name="T31" fmla="*/ 2147483647 h 1317"/>
                <a:gd name="T32" fmla="*/ 2147483647 w 1510"/>
                <a:gd name="T33" fmla="*/ 2147483647 h 1317"/>
                <a:gd name="T34" fmla="*/ 2147483647 w 1510"/>
                <a:gd name="T35" fmla="*/ 2147483647 h 1317"/>
                <a:gd name="T36" fmla="*/ 2147483647 w 1510"/>
                <a:gd name="T37" fmla="*/ 2147483647 h 1317"/>
                <a:gd name="T38" fmla="*/ 2147483647 w 1510"/>
                <a:gd name="T39" fmla="*/ 2147483647 h 1317"/>
                <a:gd name="T40" fmla="*/ 2147483647 w 1510"/>
                <a:gd name="T41" fmla="*/ 2147483647 h 1317"/>
                <a:gd name="T42" fmla="*/ 2147483647 w 1510"/>
                <a:gd name="T43" fmla="*/ 2147483647 h 1317"/>
                <a:gd name="T44" fmla="*/ 2147483647 w 1510"/>
                <a:gd name="T45" fmla="*/ 2147483647 h 1317"/>
                <a:gd name="T46" fmla="*/ 2147483647 w 1510"/>
                <a:gd name="T47" fmla="*/ 2147483647 h 1317"/>
                <a:gd name="T48" fmla="*/ 2147483647 w 1510"/>
                <a:gd name="T49" fmla="*/ 2147483647 h 1317"/>
                <a:gd name="T50" fmla="*/ 2147483647 w 1510"/>
                <a:gd name="T51" fmla="*/ 2147483647 h 1317"/>
                <a:gd name="T52" fmla="*/ 2147483647 w 1510"/>
                <a:gd name="T53" fmla="*/ 0 h 1317"/>
                <a:gd name="T54" fmla="*/ 2147483647 w 1510"/>
                <a:gd name="T55" fmla="*/ 2147483647 h 1317"/>
                <a:gd name="T56" fmla="*/ 2147483647 w 1510"/>
                <a:gd name="T57" fmla="*/ 2147483647 h 1317"/>
                <a:gd name="T58" fmla="*/ 2147483647 w 1510"/>
                <a:gd name="T59" fmla="*/ 2147483647 h 1317"/>
                <a:gd name="T60" fmla="*/ 2147483647 w 1510"/>
                <a:gd name="T61" fmla="*/ 2147483647 h 1317"/>
                <a:gd name="T62" fmla="*/ 2147483647 w 1510"/>
                <a:gd name="T63" fmla="*/ 2147483647 h 1317"/>
                <a:gd name="T64" fmla="*/ 2147483647 w 1510"/>
                <a:gd name="T65" fmla="*/ 2147483647 h 1317"/>
                <a:gd name="T66" fmla="*/ 2147483647 w 1510"/>
                <a:gd name="T67" fmla="*/ 2147483647 h 1317"/>
                <a:gd name="T68" fmla="*/ 2147483647 w 1510"/>
                <a:gd name="T69" fmla="*/ 2147483647 h 1317"/>
                <a:gd name="T70" fmla="*/ 2147483647 w 1510"/>
                <a:gd name="T71" fmla="*/ 2147483647 h 13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10"/>
                <a:gd name="T109" fmla="*/ 0 h 1317"/>
                <a:gd name="T110" fmla="*/ 1510 w 1510"/>
                <a:gd name="T111" fmla="*/ 1317 h 13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10" h="1317">
                  <a:moveTo>
                    <a:pt x="263" y="1317"/>
                  </a:moveTo>
                  <a:lnTo>
                    <a:pt x="0" y="564"/>
                  </a:lnTo>
                  <a:lnTo>
                    <a:pt x="1" y="561"/>
                  </a:lnTo>
                  <a:lnTo>
                    <a:pt x="7" y="554"/>
                  </a:lnTo>
                  <a:lnTo>
                    <a:pt x="16" y="542"/>
                  </a:lnTo>
                  <a:lnTo>
                    <a:pt x="27" y="525"/>
                  </a:lnTo>
                  <a:lnTo>
                    <a:pt x="43" y="506"/>
                  </a:lnTo>
                  <a:lnTo>
                    <a:pt x="61" y="483"/>
                  </a:lnTo>
                  <a:lnTo>
                    <a:pt x="82" y="457"/>
                  </a:lnTo>
                  <a:lnTo>
                    <a:pt x="108" y="428"/>
                  </a:lnTo>
                  <a:lnTo>
                    <a:pt x="136" y="397"/>
                  </a:lnTo>
                  <a:lnTo>
                    <a:pt x="166" y="365"/>
                  </a:lnTo>
                  <a:lnTo>
                    <a:pt x="201" y="332"/>
                  </a:lnTo>
                  <a:lnTo>
                    <a:pt x="237" y="299"/>
                  </a:lnTo>
                  <a:lnTo>
                    <a:pt x="278" y="265"/>
                  </a:lnTo>
                  <a:lnTo>
                    <a:pt x="320" y="232"/>
                  </a:lnTo>
                  <a:lnTo>
                    <a:pt x="366" y="199"/>
                  </a:lnTo>
                  <a:lnTo>
                    <a:pt x="414" y="167"/>
                  </a:lnTo>
                  <a:lnTo>
                    <a:pt x="465" y="137"/>
                  </a:lnTo>
                  <a:lnTo>
                    <a:pt x="518" y="108"/>
                  </a:lnTo>
                  <a:lnTo>
                    <a:pt x="575" y="82"/>
                  </a:lnTo>
                  <a:lnTo>
                    <a:pt x="632" y="58"/>
                  </a:lnTo>
                  <a:lnTo>
                    <a:pt x="693" y="40"/>
                  </a:lnTo>
                  <a:lnTo>
                    <a:pt x="757" y="22"/>
                  </a:lnTo>
                  <a:lnTo>
                    <a:pt x="822" y="11"/>
                  </a:lnTo>
                  <a:lnTo>
                    <a:pt x="890" y="3"/>
                  </a:lnTo>
                  <a:lnTo>
                    <a:pt x="961" y="0"/>
                  </a:lnTo>
                  <a:lnTo>
                    <a:pt x="1034" y="3"/>
                  </a:lnTo>
                  <a:lnTo>
                    <a:pt x="1107" y="12"/>
                  </a:lnTo>
                  <a:lnTo>
                    <a:pt x="1184" y="27"/>
                  </a:lnTo>
                  <a:lnTo>
                    <a:pt x="1262" y="48"/>
                  </a:lnTo>
                  <a:lnTo>
                    <a:pt x="1343" y="76"/>
                  </a:lnTo>
                  <a:lnTo>
                    <a:pt x="1426" y="112"/>
                  </a:lnTo>
                  <a:lnTo>
                    <a:pt x="1510" y="157"/>
                  </a:lnTo>
                  <a:lnTo>
                    <a:pt x="1278" y="955"/>
                  </a:lnTo>
                  <a:lnTo>
                    <a:pt x="263" y="1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7" name="Freeform 71">
              <a:extLst>
                <a:ext uri="{FF2B5EF4-FFF2-40B4-BE49-F238E27FC236}">
                  <a16:creationId xmlns:a16="http://schemas.microsoft.com/office/drawing/2014/main" id="{52C9173C-8C5A-C6AA-3D7A-A950E4B79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275" y="5018088"/>
              <a:ext cx="887413" cy="490538"/>
            </a:xfrm>
            <a:custGeom>
              <a:avLst/>
              <a:gdLst>
                <a:gd name="T0" fmla="*/ 0 w 1120"/>
                <a:gd name="T1" fmla="*/ 2147483647 h 618"/>
                <a:gd name="T2" fmla="*/ 2147483647 w 1120"/>
                <a:gd name="T3" fmla="*/ 2147483647 h 618"/>
                <a:gd name="T4" fmla="*/ 2147483647 w 1120"/>
                <a:gd name="T5" fmla="*/ 2147483647 h 618"/>
                <a:gd name="T6" fmla="*/ 2147483647 w 1120"/>
                <a:gd name="T7" fmla="*/ 0 h 618"/>
                <a:gd name="T8" fmla="*/ 0 w 1120"/>
                <a:gd name="T9" fmla="*/ 2147483647 h 6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0"/>
                <a:gd name="T16" fmla="*/ 0 h 618"/>
                <a:gd name="T17" fmla="*/ 1120 w 1120"/>
                <a:gd name="T18" fmla="*/ 618 h 6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0" h="618">
                  <a:moveTo>
                    <a:pt x="0" y="37"/>
                  </a:moveTo>
                  <a:lnTo>
                    <a:pt x="1062" y="618"/>
                  </a:lnTo>
                  <a:lnTo>
                    <a:pt x="1120" y="541"/>
                  </a:lnTo>
                  <a:lnTo>
                    <a:pt x="13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8" name="Freeform 72">
              <a:extLst>
                <a:ext uri="{FF2B5EF4-FFF2-40B4-BE49-F238E27FC236}">
                  <a16:creationId xmlns:a16="http://schemas.microsoft.com/office/drawing/2014/main" id="{C04CB449-C3C6-B64A-4D26-E64507AAD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5" y="5092700"/>
              <a:ext cx="1023938" cy="892175"/>
            </a:xfrm>
            <a:custGeom>
              <a:avLst/>
              <a:gdLst>
                <a:gd name="T0" fmla="*/ 0 w 1290"/>
                <a:gd name="T1" fmla="*/ 0 h 1123"/>
                <a:gd name="T2" fmla="*/ 2147483647 w 1290"/>
                <a:gd name="T3" fmla="*/ 2147483647 h 1123"/>
                <a:gd name="T4" fmla="*/ 2147483647 w 1290"/>
                <a:gd name="T5" fmla="*/ 2147483647 h 1123"/>
                <a:gd name="T6" fmla="*/ 2147483647 w 1290"/>
                <a:gd name="T7" fmla="*/ 2147483647 h 1123"/>
                <a:gd name="T8" fmla="*/ 0 w 1290"/>
                <a:gd name="T9" fmla="*/ 0 h 1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0"/>
                <a:gd name="T16" fmla="*/ 0 h 1123"/>
                <a:gd name="T17" fmla="*/ 1290 w 1290"/>
                <a:gd name="T18" fmla="*/ 1123 h 1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0" h="1123">
                  <a:moveTo>
                    <a:pt x="0" y="0"/>
                  </a:moveTo>
                  <a:lnTo>
                    <a:pt x="1052" y="576"/>
                  </a:lnTo>
                  <a:lnTo>
                    <a:pt x="1290" y="1123"/>
                  </a:lnTo>
                  <a:lnTo>
                    <a:pt x="300" y="5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89" name="Freeform 73">
              <a:extLst>
                <a:ext uri="{FF2B5EF4-FFF2-40B4-BE49-F238E27FC236}">
                  <a16:creationId xmlns:a16="http://schemas.microsoft.com/office/drawing/2014/main" id="{398D9EE6-73D5-D711-7EDD-B7B2EF05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6075" y="5094288"/>
              <a:ext cx="1092200" cy="915988"/>
            </a:xfrm>
            <a:custGeom>
              <a:avLst/>
              <a:gdLst>
                <a:gd name="T0" fmla="*/ 0 w 1377"/>
                <a:gd name="T1" fmla="*/ 2147483647 h 1156"/>
                <a:gd name="T2" fmla="*/ 2147483647 w 1377"/>
                <a:gd name="T3" fmla="*/ 2147483647 h 1156"/>
                <a:gd name="T4" fmla="*/ 2147483647 w 1377"/>
                <a:gd name="T5" fmla="*/ 2147483647 h 1156"/>
                <a:gd name="T6" fmla="*/ 2147483647 w 1377"/>
                <a:gd name="T7" fmla="*/ 2147483647 h 1156"/>
                <a:gd name="T8" fmla="*/ 2147483647 w 1377"/>
                <a:gd name="T9" fmla="*/ 2147483647 h 1156"/>
                <a:gd name="T10" fmla="*/ 2147483647 w 1377"/>
                <a:gd name="T11" fmla="*/ 2147483647 h 1156"/>
                <a:gd name="T12" fmla="*/ 2147483647 w 1377"/>
                <a:gd name="T13" fmla="*/ 2147483647 h 1156"/>
                <a:gd name="T14" fmla="*/ 2147483647 w 1377"/>
                <a:gd name="T15" fmla="*/ 2147483647 h 1156"/>
                <a:gd name="T16" fmla="*/ 2147483647 w 1377"/>
                <a:gd name="T17" fmla="*/ 2147483647 h 1156"/>
                <a:gd name="T18" fmla="*/ 2147483647 w 1377"/>
                <a:gd name="T19" fmla="*/ 2147483647 h 1156"/>
                <a:gd name="T20" fmla="*/ 2147483647 w 1377"/>
                <a:gd name="T21" fmla="*/ 2147483647 h 1156"/>
                <a:gd name="T22" fmla="*/ 2147483647 w 1377"/>
                <a:gd name="T23" fmla="*/ 2147483647 h 1156"/>
                <a:gd name="T24" fmla="*/ 2147483647 w 1377"/>
                <a:gd name="T25" fmla="*/ 2147483647 h 1156"/>
                <a:gd name="T26" fmla="*/ 2147483647 w 1377"/>
                <a:gd name="T27" fmla="*/ 2147483647 h 1156"/>
                <a:gd name="T28" fmla="*/ 2147483647 w 1377"/>
                <a:gd name="T29" fmla="*/ 2147483647 h 1156"/>
                <a:gd name="T30" fmla="*/ 2147483647 w 1377"/>
                <a:gd name="T31" fmla="*/ 2147483647 h 1156"/>
                <a:gd name="T32" fmla="*/ 2147483647 w 1377"/>
                <a:gd name="T33" fmla="*/ 2147483647 h 1156"/>
                <a:gd name="T34" fmla="*/ 2147483647 w 1377"/>
                <a:gd name="T35" fmla="*/ 0 h 1156"/>
                <a:gd name="T36" fmla="*/ 2147483647 w 1377"/>
                <a:gd name="T37" fmla="*/ 0 h 1156"/>
                <a:gd name="T38" fmla="*/ 2147483647 w 1377"/>
                <a:gd name="T39" fmla="*/ 2147483647 h 1156"/>
                <a:gd name="T40" fmla="*/ 2147483647 w 1377"/>
                <a:gd name="T41" fmla="*/ 2147483647 h 1156"/>
                <a:gd name="T42" fmla="*/ 2147483647 w 1377"/>
                <a:gd name="T43" fmla="*/ 2147483647 h 1156"/>
                <a:gd name="T44" fmla="*/ 2147483647 w 1377"/>
                <a:gd name="T45" fmla="*/ 2147483647 h 1156"/>
                <a:gd name="T46" fmla="*/ 2147483647 w 1377"/>
                <a:gd name="T47" fmla="*/ 2147483647 h 1156"/>
                <a:gd name="T48" fmla="*/ 2147483647 w 1377"/>
                <a:gd name="T49" fmla="*/ 2147483647 h 1156"/>
                <a:gd name="T50" fmla="*/ 2147483647 w 1377"/>
                <a:gd name="T51" fmla="*/ 2147483647 h 1156"/>
                <a:gd name="T52" fmla="*/ 2147483647 w 1377"/>
                <a:gd name="T53" fmla="*/ 2147483647 h 1156"/>
                <a:gd name="T54" fmla="*/ 2147483647 w 1377"/>
                <a:gd name="T55" fmla="*/ 2147483647 h 1156"/>
                <a:gd name="T56" fmla="*/ 2147483647 w 1377"/>
                <a:gd name="T57" fmla="*/ 2147483647 h 1156"/>
                <a:gd name="T58" fmla="*/ 2147483647 w 1377"/>
                <a:gd name="T59" fmla="*/ 2147483647 h 1156"/>
                <a:gd name="T60" fmla="*/ 2147483647 w 1377"/>
                <a:gd name="T61" fmla="*/ 2147483647 h 1156"/>
                <a:gd name="T62" fmla="*/ 2147483647 w 1377"/>
                <a:gd name="T63" fmla="*/ 2147483647 h 1156"/>
                <a:gd name="T64" fmla="*/ 2147483647 w 1377"/>
                <a:gd name="T65" fmla="*/ 2147483647 h 1156"/>
                <a:gd name="T66" fmla="*/ 2147483647 w 1377"/>
                <a:gd name="T67" fmla="*/ 2147483647 h 1156"/>
                <a:gd name="T68" fmla="*/ 2147483647 w 1377"/>
                <a:gd name="T69" fmla="*/ 2147483647 h 1156"/>
                <a:gd name="T70" fmla="*/ 0 w 1377"/>
                <a:gd name="T71" fmla="*/ 2147483647 h 1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77"/>
                <a:gd name="T109" fmla="*/ 0 h 1156"/>
                <a:gd name="T110" fmla="*/ 1377 w 1377"/>
                <a:gd name="T111" fmla="*/ 1156 h 1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77" h="1156">
                  <a:moveTo>
                    <a:pt x="0" y="595"/>
                  </a:moveTo>
                  <a:lnTo>
                    <a:pt x="230" y="1156"/>
                  </a:lnTo>
                  <a:lnTo>
                    <a:pt x="1167" y="831"/>
                  </a:lnTo>
                  <a:lnTo>
                    <a:pt x="1377" y="80"/>
                  </a:lnTo>
                  <a:lnTo>
                    <a:pt x="1375" y="78"/>
                  </a:lnTo>
                  <a:lnTo>
                    <a:pt x="1368" y="76"/>
                  </a:lnTo>
                  <a:lnTo>
                    <a:pt x="1358" y="71"/>
                  </a:lnTo>
                  <a:lnTo>
                    <a:pt x="1344" y="65"/>
                  </a:lnTo>
                  <a:lnTo>
                    <a:pt x="1325" y="58"/>
                  </a:lnTo>
                  <a:lnTo>
                    <a:pt x="1303" y="51"/>
                  </a:lnTo>
                  <a:lnTo>
                    <a:pt x="1278" y="42"/>
                  </a:lnTo>
                  <a:lnTo>
                    <a:pt x="1249" y="35"/>
                  </a:lnTo>
                  <a:lnTo>
                    <a:pt x="1219" y="26"/>
                  </a:lnTo>
                  <a:lnTo>
                    <a:pt x="1184" y="19"/>
                  </a:lnTo>
                  <a:lnTo>
                    <a:pt x="1147" y="12"/>
                  </a:lnTo>
                  <a:lnTo>
                    <a:pt x="1108" y="6"/>
                  </a:lnTo>
                  <a:lnTo>
                    <a:pt x="1064" y="3"/>
                  </a:lnTo>
                  <a:lnTo>
                    <a:pt x="1019" y="0"/>
                  </a:lnTo>
                  <a:lnTo>
                    <a:pt x="973" y="0"/>
                  </a:lnTo>
                  <a:lnTo>
                    <a:pt x="924" y="2"/>
                  </a:lnTo>
                  <a:lnTo>
                    <a:pt x="873" y="6"/>
                  </a:lnTo>
                  <a:lnTo>
                    <a:pt x="821" y="13"/>
                  </a:lnTo>
                  <a:lnTo>
                    <a:pt x="767" y="25"/>
                  </a:lnTo>
                  <a:lnTo>
                    <a:pt x="712" y="38"/>
                  </a:lnTo>
                  <a:lnTo>
                    <a:pt x="656" y="57"/>
                  </a:lnTo>
                  <a:lnTo>
                    <a:pt x="598" y="78"/>
                  </a:lnTo>
                  <a:lnTo>
                    <a:pt x="540" y="106"/>
                  </a:lnTo>
                  <a:lnTo>
                    <a:pt x="481" y="136"/>
                  </a:lnTo>
                  <a:lnTo>
                    <a:pt x="420" y="173"/>
                  </a:lnTo>
                  <a:lnTo>
                    <a:pt x="360" y="215"/>
                  </a:lnTo>
                  <a:lnTo>
                    <a:pt x="300" y="262"/>
                  </a:lnTo>
                  <a:lnTo>
                    <a:pt x="239" y="316"/>
                  </a:lnTo>
                  <a:lnTo>
                    <a:pt x="179" y="375"/>
                  </a:lnTo>
                  <a:lnTo>
                    <a:pt x="119" y="442"/>
                  </a:lnTo>
                  <a:lnTo>
                    <a:pt x="59" y="516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823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0" name="Freeform 74">
              <a:extLst>
                <a:ext uri="{FF2B5EF4-FFF2-40B4-BE49-F238E27FC236}">
                  <a16:creationId xmlns:a16="http://schemas.microsoft.com/office/drawing/2014/main" id="{D6A1790E-5B8C-90C0-654A-7E7106C43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0" y="5046663"/>
              <a:ext cx="1009650" cy="500063"/>
            </a:xfrm>
            <a:custGeom>
              <a:avLst/>
              <a:gdLst>
                <a:gd name="T0" fmla="*/ 2147483647 w 1273"/>
                <a:gd name="T1" fmla="*/ 2147483647 h 630"/>
                <a:gd name="T2" fmla="*/ 2147483647 w 1273"/>
                <a:gd name="T3" fmla="*/ 2147483647 h 630"/>
                <a:gd name="T4" fmla="*/ 2147483647 w 1273"/>
                <a:gd name="T5" fmla="*/ 2147483647 h 630"/>
                <a:gd name="T6" fmla="*/ 2147483647 w 1273"/>
                <a:gd name="T7" fmla="*/ 2147483647 h 630"/>
                <a:gd name="T8" fmla="*/ 2147483647 w 1273"/>
                <a:gd name="T9" fmla="*/ 2147483647 h 630"/>
                <a:gd name="T10" fmla="*/ 2147483647 w 1273"/>
                <a:gd name="T11" fmla="*/ 2147483647 h 630"/>
                <a:gd name="T12" fmla="*/ 2147483647 w 1273"/>
                <a:gd name="T13" fmla="*/ 2147483647 h 630"/>
                <a:gd name="T14" fmla="*/ 2147483647 w 1273"/>
                <a:gd name="T15" fmla="*/ 2147483647 h 630"/>
                <a:gd name="T16" fmla="*/ 2147483647 w 1273"/>
                <a:gd name="T17" fmla="*/ 2147483647 h 630"/>
                <a:gd name="T18" fmla="*/ 2147483647 w 1273"/>
                <a:gd name="T19" fmla="*/ 2147483647 h 630"/>
                <a:gd name="T20" fmla="*/ 2147483647 w 1273"/>
                <a:gd name="T21" fmla="*/ 2147483647 h 630"/>
                <a:gd name="T22" fmla="*/ 2147483647 w 1273"/>
                <a:gd name="T23" fmla="*/ 2147483647 h 630"/>
                <a:gd name="T24" fmla="*/ 2147483647 w 1273"/>
                <a:gd name="T25" fmla="*/ 2147483647 h 630"/>
                <a:gd name="T26" fmla="*/ 2147483647 w 1273"/>
                <a:gd name="T27" fmla="*/ 2147483647 h 630"/>
                <a:gd name="T28" fmla="*/ 2147483647 w 1273"/>
                <a:gd name="T29" fmla="*/ 2147483647 h 630"/>
                <a:gd name="T30" fmla="*/ 2147483647 w 1273"/>
                <a:gd name="T31" fmla="*/ 2147483647 h 630"/>
                <a:gd name="T32" fmla="*/ 0 w 1273"/>
                <a:gd name="T33" fmla="*/ 2147483647 h 630"/>
                <a:gd name="T34" fmla="*/ 2147483647 w 1273"/>
                <a:gd name="T35" fmla="*/ 2147483647 h 630"/>
                <a:gd name="T36" fmla="*/ 2147483647 w 1273"/>
                <a:gd name="T37" fmla="*/ 2147483647 h 630"/>
                <a:gd name="T38" fmla="*/ 2147483647 w 1273"/>
                <a:gd name="T39" fmla="*/ 2147483647 h 630"/>
                <a:gd name="T40" fmla="*/ 2147483647 w 1273"/>
                <a:gd name="T41" fmla="*/ 2147483647 h 630"/>
                <a:gd name="T42" fmla="*/ 2147483647 w 1273"/>
                <a:gd name="T43" fmla="*/ 2147483647 h 630"/>
                <a:gd name="T44" fmla="*/ 2147483647 w 1273"/>
                <a:gd name="T45" fmla="*/ 2147483647 h 630"/>
                <a:gd name="T46" fmla="*/ 2147483647 w 1273"/>
                <a:gd name="T47" fmla="*/ 2147483647 h 630"/>
                <a:gd name="T48" fmla="*/ 2147483647 w 1273"/>
                <a:gd name="T49" fmla="*/ 2147483647 h 630"/>
                <a:gd name="T50" fmla="*/ 2147483647 w 1273"/>
                <a:gd name="T51" fmla="*/ 2147483647 h 630"/>
                <a:gd name="T52" fmla="*/ 2147483647 w 1273"/>
                <a:gd name="T53" fmla="*/ 2147483647 h 630"/>
                <a:gd name="T54" fmla="*/ 2147483647 w 1273"/>
                <a:gd name="T55" fmla="*/ 2147483647 h 630"/>
                <a:gd name="T56" fmla="*/ 2147483647 w 1273"/>
                <a:gd name="T57" fmla="*/ 2147483647 h 630"/>
                <a:gd name="T58" fmla="*/ 2147483647 w 1273"/>
                <a:gd name="T59" fmla="*/ 2147483647 h 630"/>
                <a:gd name="T60" fmla="*/ 2147483647 w 1273"/>
                <a:gd name="T61" fmla="*/ 0 h 630"/>
                <a:gd name="T62" fmla="*/ 2147483647 w 1273"/>
                <a:gd name="T63" fmla="*/ 2147483647 h 630"/>
                <a:gd name="T64" fmla="*/ 2147483647 w 1273"/>
                <a:gd name="T65" fmla="*/ 2147483647 h 6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3"/>
                <a:gd name="T100" fmla="*/ 0 h 630"/>
                <a:gd name="T101" fmla="*/ 1273 w 1273"/>
                <a:gd name="T102" fmla="*/ 630 h 6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3" h="630">
                  <a:moveTo>
                    <a:pt x="1273" y="49"/>
                  </a:moveTo>
                  <a:lnTo>
                    <a:pt x="1271" y="49"/>
                  </a:lnTo>
                  <a:lnTo>
                    <a:pt x="1265" y="46"/>
                  </a:lnTo>
                  <a:lnTo>
                    <a:pt x="1257" y="45"/>
                  </a:lnTo>
                  <a:lnTo>
                    <a:pt x="1244" y="42"/>
                  </a:lnTo>
                  <a:lnTo>
                    <a:pt x="1228" y="38"/>
                  </a:lnTo>
                  <a:lnTo>
                    <a:pt x="1209" y="35"/>
                  </a:lnTo>
                  <a:lnTo>
                    <a:pt x="1187" y="30"/>
                  </a:lnTo>
                  <a:lnTo>
                    <a:pt x="1163" y="27"/>
                  </a:lnTo>
                  <a:lnTo>
                    <a:pt x="1135" y="25"/>
                  </a:lnTo>
                  <a:lnTo>
                    <a:pt x="1106" y="23"/>
                  </a:lnTo>
                  <a:lnTo>
                    <a:pt x="1073" y="22"/>
                  </a:lnTo>
                  <a:lnTo>
                    <a:pt x="1038" y="22"/>
                  </a:lnTo>
                  <a:lnTo>
                    <a:pt x="1002" y="23"/>
                  </a:lnTo>
                  <a:lnTo>
                    <a:pt x="963" y="27"/>
                  </a:lnTo>
                  <a:lnTo>
                    <a:pt x="922" y="32"/>
                  </a:lnTo>
                  <a:lnTo>
                    <a:pt x="879" y="39"/>
                  </a:lnTo>
                  <a:lnTo>
                    <a:pt x="835" y="49"/>
                  </a:lnTo>
                  <a:lnTo>
                    <a:pt x="789" y="62"/>
                  </a:lnTo>
                  <a:lnTo>
                    <a:pt x="741" y="77"/>
                  </a:lnTo>
                  <a:lnTo>
                    <a:pt x="693" y="95"/>
                  </a:lnTo>
                  <a:lnTo>
                    <a:pt x="644" y="116"/>
                  </a:lnTo>
                  <a:lnTo>
                    <a:pt x="594" y="140"/>
                  </a:lnTo>
                  <a:lnTo>
                    <a:pt x="541" y="169"/>
                  </a:lnTo>
                  <a:lnTo>
                    <a:pt x="489" y="201"/>
                  </a:lnTo>
                  <a:lnTo>
                    <a:pt x="437" y="239"/>
                  </a:lnTo>
                  <a:lnTo>
                    <a:pt x="384" y="279"/>
                  </a:lnTo>
                  <a:lnTo>
                    <a:pt x="330" y="324"/>
                  </a:lnTo>
                  <a:lnTo>
                    <a:pt x="276" y="375"/>
                  </a:lnTo>
                  <a:lnTo>
                    <a:pt x="223" y="431"/>
                  </a:lnTo>
                  <a:lnTo>
                    <a:pt x="169" y="492"/>
                  </a:lnTo>
                  <a:lnTo>
                    <a:pt x="116" y="557"/>
                  </a:lnTo>
                  <a:lnTo>
                    <a:pt x="62" y="630"/>
                  </a:lnTo>
                  <a:lnTo>
                    <a:pt x="0" y="599"/>
                  </a:lnTo>
                  <a:lnTo>
                    <a:pt x="1" y="596"/>
                  </a:lnTo>
                  <a:lnTo>
                    <a:pt x="6" y="591"/>
                  </a:lnTo>
                  <a:lnTo>
                    <a:pt x="11" y="579"/>
                  </a:lnTo>
                  <a:lnTo>
                    <a:pt x="22" y="565"/>
                  </a:lnTo>
                  <a:lnTo>
                    <a:pt x="33" y="547"/>
                  </a:lnTo>
                  <a:lnTo>
                    <a:pt x="48" y="527"/>
                  </a:lnTo>
                  <a:lnTo>
                    <a:pt x="65" y="504"/>
                  </a:lnTo>
                  <a:lnTo>
                    <a:pt x="85" y="478"/>
                  </a:lnTo>
                  <a:lnTo>
                    <a:pt x="107" y="450"/>
                  </a:lnTo>
                  <a:lnTo>
                    <a:pt x="132" y="420"/>
                  </a:lnTo>
                  <a:lnTo>
                    <a:pt x="159" y="389"/>
                  </a:lnTo>
                  <a:lnTo>
                    <a:pt x="190" y="358"/>
                  </a:lnTo>
                  <a:lnTo>
                    <a:pt x="221" y="326"/>
                  </a:lnTo>
                  <a:lnTo>
                    <a:pt x="256" y="292"/>
                  </a:lnTo>
                  <a:lnTo>
                    <a:pt x="294" y="261"/>
                  </a:lnTo>
                  <a:lnTo>
                    <a:pt x="333" y="229"/>
                  </a:lnTo>
                  <a:lnTo>
                    <a:pt x="375" y="197"/>
                  </a:lnTo>
                  <a:lnTo>
                    <a:pt x="420" y="166"/>
                  </a:lnTo>
                  <a:lnTo>
                    <a:pt x="466" y="137"/>
                  </a:lnTo>
                  <a:lnTo>
                    <a:pt x="515" y="110"/>
                  </a:lnTo>
                  <a:lnTo>
                    <a:pt x="566" y="85"/>
                  </a:lnTo>
                  <a:lnTo>
                    <a:pt x="620" y="64"/>
                  </a:lnTo>
                  <a:lnTo>
                    <a:pt x="675" y="43"/>
                  </a:lnTo>
                  <a:lnTo>
                    <a:pt x="733" y="27"/>
                  </a:lnTo>
                  <a:lnTo>
                    <a:pt x="793" y="14"/>
                  </a:lnTo>
                  <a:lnTo>
                    <a:pt x="856" y="4"/>
                  </a:lnTo>
                  <a:lnTo>
                    <a:pt x="919" y="0"/>
                  </a:lnTo>
                  <a:lnTo>
                    <a:pt x="986" y="0"/>
                  </a:lnTo>
                  <a:lnTo>
                    <a:pt x="1054" y="4"/>
                  </a:lnTo>
                  <a:lnTo>
                    <a:pt x="1125" y="13"/>
                  </a:lnTo>
                  <a:lnTo>
                    <a:pt x="1197" y="29"/>
                  </a:lnTo>
                  <a:lnTo>
                    <a:pt x="1273" y="49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1" name="Freeform 75">
              <a:extLst>
                <a:ext uri="{FF2B5EF4-FFF2-40B4-BE49-F238E27FC236}">
                  <a16:creationId xmlns:a16="http://schemas.microsoft.com/office/drawing/2014/main" id="{9D09671B-E9B9-CCC0-541A-C57F1A79E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5556250"/>
              <a:ext cx="220663" cy="458788"/>
            </a:xfrm>
            <a:custGeom>
              <a:avLst/>
              <a:gdLst>
                <a:gd name="T0" fmla="*/ 0 w 276"/>
                <a:gd name="T1" fmla="*/ 0 h 578"/>
                <a:gd name="T2" fmla="*/ 2147483647 w 276"/>
                <a:gd name="T3" fmla="*/ 2147483647 h 578"/>
                <a:gd name="T4" fmla="*/ 2147483647 w 276"/>
                <a:gd name="T5" fmla="*/ 2147483647 h 578"/>
                <a:gd name="T6" fmla="*/ 2147483647 w 276"/>
                <a:gd name="T7" fmla="*/ 2147483647 h 578"/>
                <a:gd name="T8" fmla="*/ 0 w 276"/>
                <a:gd name="T9" fmla="*/ 0 h 5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6"/>
                <a:gd name="T16" fmla="*/ 0 h 578"/>
                <a:gd name="T17" fmla="*/ 276 w 276"/>
                <a:gd name="T18" fmla="*/ 578 h 5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6" h="578">
                  <a:moveTo>
                    <a:pt x="0" y="0"/>
                  </a:moveTo>
                  <a:lnTo>
                    <a:pt x="45" y="18"/>
                  </a:lnTo>
                  <a:lnTo>
                    <a:pt x="276" y="578"/>
                  </a:lnTo>
                  <a:lnTo>
                    <a:pt x="224" y="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8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2" name="Freeform 76">
              <a:extLst>
                <a:ext uri="{FF2B5EF4-FFF2-40B4-BE49-F238E27FC236}">
                  <a16:creationId xmlns:a16="http://schemas.microsoft.com/office/drawing/2014/main" id="{12D317D0-BCEE-F726-51D1-D41AAE580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4665663"/>
              <a:ext cx="169863" cy="349250"/>
            </a:xfrm>
            <a:custGeom>
              <a:avLst/>
              <a:gdLst>
                <a:gd name="T0" fmla="*/ 2147483647 w 216"/>
                <a:gd name="T1" fmla="*/ 2147483647 h 440"/>
                <a:gd name="T2" fmla="*/ 2147483647 w 216"/>
                <a:gd name="T3" fmla="*/ 2147483647 h 440"/>
                <a:gd name="T4" fmla="*/ 2147483647 w 216"/>
                <a:gd name="T5" fmla="*/ 2147483647 h 440"/>
                <a:gd name="T6" fmla="*/ 0 w 216"/>
                <a:gd name="T7" fmla="*/ 0 h 440"/>
                <a:gd name="T8" fmla="*/ 2147483647 w 216"/>
                <a:gd name="T9" fmla="*/ 2147483647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440"/>
                <a:gd name="T17" fmla="*/ 216 w 216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440">
                  <a:moveTo>
                    <a:pt x="46" y="18"/>
                  </a:moveTo>
                  <a:lnTo>
                    <a:pt x="216" y="436"/>
                  </a:lnTo>
                  <a:lnTo>
                    <a:pt x="190" y="440"/>
                  </a:lnTo>
                  <a:lnTo>
                    <a:pt x="0" y="0"/>
                  </a:lnTo>
                  <a:lnTo>
                    <a:pt x="46" y="18"/>
                  </a:lnTo>
                  <a:close/>
                </a:path>
              </a:pathLst>
            </a:custGeom>
            <a:solidFill>
              <a:srgbClr val="C68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3" name="Freeform 77">
              <a:extLst>
                <a:ext uri="{FF2B5EF4-FFF2-40B4-BE49-F238E27FC236}">
                  <a16:creationId xmlns:a16="http://schemas.microsoft.com/office/drawing/2014/main" id="{699381A1-E2A8-810A-8CE8-524D79F2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5186363"/>
              <a:ext cx="446088" cy="444500"/>
            </a:xfrm>
            <a:custGeom>
              <a:avLst/>
              <a:gdLst>
                <a:gd name="T0" fmla="*/ 2147483647 w 562"/>
                <a:gd name="T1" fmla="*/ 2147483647 h 558"/>
                <a:gd name="T2" fmla="*/ 2147483647 w 562"/>
                <a:gd name="T3" fmla="*/ 2147483647 h 558"/>
                <a:gd name="T4" fmla="*/ 2147483647 w 562"/>
                <a:gd name="T5" fmla="*/ 2147483647 h 558"/>
                <a:gd name="T6" fmla="*/ 2147483647 w 562"/>
                <a:gd name="T7" fmla="*/ 2147483647 h 558"/>
                <a:gd name="T8" fmla="*/ 2147483647 w 562"/>
                <a:gd name="T9" fmla="*/ 2147483647 h 558"/>
                <a:gd name="T10" fmla="*/ 2147483647 w 562"/>
                <a:gd name="T11" fmla="*/ 2147483647 h 558"/>
                <a:gd name="T12" fmla="*/ 2147483647 w 562"/>
                <a:gd name="T13" fmla="*/ 2147483647 h 558"/>
                <a:gd name="T14" fmla="*/ 2147483647 w 562"/>
                <a:gd name="T15" fmla="*/ 2147483647 h 558"/>
                <a:gd name="T16" fmla="*/ 2147483647 w 562"/>
                <a:gd name="T17" fmla="*/ 2147483647 h 558"/>
                <a:gd name="T18" fmla="*/ 2147483647 w 562"/>
                <a:gd name="T19" fmla="*/ 2147483647 h 558"/>
                <a:gd name="T20" fmla="*/ 2147483647 w 562"/>
                <a:gd name="T21" fmla="*/ 2147483647 h 558"/>
                <a:gd name="T22" fmla="*/ 2147483647 w 562"/>
                <a:gd name="T23" fmla="*/ 2147483647 h 558"/>
                <a:gd name="T24" fmla="*/ 2147483647 w 562"/>
                <a:gd name="T25" fmla="*/ 2147483647 h 558"/>
                <a:gd name="T26" fmla="*/ 2147483647 w 562"/>
                <a:gd name="T27" fmla="*/ 2147483647 h 558"/>
                <a:gd name="T28" fmla="*/ 2147483647 w 562"/>
                <a:gd name="T29" fmla="*/ 2147483647 h 558"/>
                <a:gd name="T30" fmla="*/ 2147483647 w 562"/>
                <a:gd name="T31" fmla="*/ 2147483647 h 558"/>
                <a:gd name="T32" fmla="*/ 2147483647 w 562"/>
                <a:gd name="T33" fmla="*/ 2147483647 h 558"/>
                <a:gd name="T34" fmla="*/ 2147483647 w 562"/>
                <a:gd name="T35" fmla="*/ 2147483647 h 558"/>
                <a:gd name="T36" fmla="*/ 0 w 562"/>
                <a:gd name="T37" fmla="*/ 2147483647 h 558"/>
                <a:gd name="T38" fmla="*/ 0 w 562"/>
                <a:gd name="T39" fmla="*/ 2147483647 h 558"/>
                <a:gd name="T40" fmla="*/ 2147483647 w 562"/>
                <a:gd name="T41" fmla="*/ 2147483647 h 558"/>
                <a:gd name="T42" fmla="*/ 2147483647 w 562"/>
                <a:gd name="T43" fmla="*/ 2147483647 h 558"/>
                <a:gd name="T44" fmla="*/ 2147483647 w 562"/>
                <a:gd name="T45" fmla="*/ 2147483647 h 558"/>
                <a:gd name="T46" fmla="*/ 2147483647 w 562"/>
                <a:gd name="T47" fmla="*/ 2147483647 h 558"/>
                <a:gd name="T48" fmla="*/ 2147483647 w 562"/>
                <a:gd name="T49" fmla="*/ 2147483647 h 558"/>
                <a:gd name="T50" fmla="*/ 2147483647 w 562"/>
                <a:gd name="T51" fmla="*/ 2147483647 h 558"/>
                <a:gd name="T52" fmla="*/ 2147483647 w 562"/>
                <a:gd name="T53" fmla="*/ 2147483647 h 558"/>
                <a:gd name="T54" fmla="*/ 2147483647 w 562"/>
                <a:gd name="T55" fmla="*/ 2147483647 h 558"/>
                <a:gd name="T56" fmla="*/ 2147483647 w 562"/>
                <a:gd name="T57" fmla="*/ 2147483647 h 558"/>
                <a:gd name="T58" fmla="*/ 2147483647 w 562"/>
                <a:gd name="T59" fmla="*/ 2147483647 h 558"/>
                <a:gd name="T60" fmla="*/ 2147483647 w 562"/>
                <a:gd name="T61" fmla="*/ 2147483647 h 558"/>
                <a:gd name="T62" fmla="*/ 2147483647 w 562"/>
                <a:gd name="T63" fmla="*/ 2147483647 h 558"/>
                <a:gd name="T64" fmla="*/ 2147483647 w 562"/>
                <a:gd name="T65" fmla="*/ 2147483647 h 558"/>
                <a:gd name="T66" fmla="*/ 2147483647 w 562"/>
                <a:gd name="T67" fmla="*/ 2147483647 h 558"/>
                <a:gd name="T68" fmla="*/ 2147483647 w 562"/>
                <a:gd name="T69" fmla="*/ 2147483647 h 558"/>
                <a:gd name="T70" fmla="*/ 2147483647 w 562"/>
                <a:gd name="T71" fmla="*/ 2147483647 h 558"/>
                <a:gd name="T72" fmla="*/ 2147483647 w 562"/>
                <a:gd name="T73" fmla="*/ 2147483647 h 558"/>
                <a:gd name="T74" fmla="*/ 2147483647 w 562"/>
                <a:gd name="T75" fmla="*/ 2147483647 h 558"/>
                <a:gd name="T76" fmla="*/ 2147483647 w 562"/>
                <a:gd name="T77" fmla="*/ 2147483647 h 558"/>
                <a:gd name="T78" fmla="*/ 2147483647 w 562"/>
                <a:gd name="T79" fmla="*/ 2147483647 h 558"/>
                <a:gd name="T80" fmla="*/ 2147483647 w 562"/>
                <a:gd name="T81" fmla="*/ 2147483647 h 558"/>
                <a:gd name="T82" fmla="*/ 2147483647 w 562"/>
                <a:gd name="T83" fmla="*/ 2147483647 h 558"/>
                <a:gd name="T84" fmla="*/ 2147483647 w 562"/>
                <a:gd name="T85" fmla="*/ 2147483647 h 558"/>
                <a:gd name="T86" fmla="*/ 2147483647 w 562"/>
                <a:gd name="T87" fmla="*/ 2147483647 h 558"/>
                <a:gd name="T88" fmla="*/ 2147483647 w 562"/>
                <a:gd name="T89" fmla="*/ 2147483647 h 558"/>
                <a:gd name="T90" fmla="*/ 2147483647 w 562"/>
                <a:gd name="T91" fmla="*/ 2147483647 h 558"/>
                <a:gd name="T92" fmla="*/ 2147483647 w 562"/>
                <a:gd name="T93" fmla="*/ 2147483647 h 558"/>
                <a:gd name="T94" fmla="*/ 2147483647 w 562"/>
                <a:gd name="T95" fmla="*/ 0 h 558"/>
                <a:gd name="T96" fmla="*/ 2147483647 w 562"/>
                <a:gd name="T97" fmla="*/ 2147483647 h 558"/>
                <a:gd name="T98" fmla="*/ 2147483647 w 562"/>
                <a:gd name="T99" fmla="*/ 2147483647 h 558"/>
                <a:gd name="T100" fmla="*/ 2147483647 w 562"/>
                <a:gd name="T101" fmla="*/ 2147483647 h 558"/>
                <a:gd name="T102" fmla="*/ 2147483647 w 562"/>
                <a:gd name="T103" fmla="*/ 2147483647 h 558"/>
                <a:gd name="T104" fmla="*/ 2147483647 w 562"/>
                <a:gd name="T105" fmla="*/ 2147483647 h 558"/>
                <a:gd name="T106" fmla="*/ 2147483647 w 562"/>
                <a:gd name="T107" fmla="*/ 2147483647 h 558"/>
                <a:gd name="T108" fmla="*/ 2147483647 w 562"/>
                <a:gd name="T109" fmla="*/ 2147483647 h 558"/>
                <a:gd name="T110" fmla="*/ 2147483647 w 562"/>
                <a:gd name="T111" fmla="*/ 2147483647 h 558"/>
                <a:gd name="T112" fmla="*/ 2147483647 w 562"/>
                <a:gd name="T113" fmla="*/ 2147483647 h 5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2"/>
                <a:gd name="T172" fmla="*/ 0 h 558"/>
                <a:gd name="T173" fmla="*/ 562 w 562"/>
                <a:gd name="T174" fmla="*/ 558 h 5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2" h="558">
                  <a:moveTo>
                    <a:pt x="262" y="120"/>
                  </a:moveTo>
                  <a:lnTo>
                    <a:pt x="260" y="118"/>
                  </a:lnTo>
                  <a:lnTo>
                    <a:pt x="258" y="115"/>
                  </a:lnTo>
                  <a:lnTo>
                    <a:pt x="252" y="110"/>
                  </a:lnTo>
                  <a:lnTo>
                    <a:pt x="243" y="104"/>
                  </a:lnTo>
                  <a:lnTo>
                    <a:pt x="234" y="98"/>
                  </a:lnTo>
                  <a:lnTo>
                    <a:pt x="221" y="92"/>
                  </a:lnTo>
                  <a:lnTo>
                    <a:pt x="208" y="86"/>
                  </a:lnTo>
                  <a:lnTo>
                    <a:pt x="194" y="82"/>
                  </a:lnTo>
                  <a:lnTo>
                    <a:pt x="176" y="79"/>
                  </a:lnTo>
                  <a:lnTo>
                    <a:pt x="159" y="81"/>
                  </a:lnTo>
                  <a:lnTo>
                    <a:pt x="139" y="84"/>
                  </a:lnTo>
                  <a:lnTo>
                    <a:pt x="119" y="91"/>
                  </a:lnTo>
                  <a:lnTo>
                    <a:pt x="97" y="101"/>
                  </a:lnTo>
                  <a:lnTo>
                    <a:pt x="75" y="117"/>
                  </a:lnTo>
                  <a:lnTo>
                    <a:pt x="52" y="139"/>
                  </a:lnTo>
                  <a:lnTo>
                    <a:pt x="27" y="166"/>
                  </a:lnTo>
                  <a:lnTo>
                    <a:pt x="10" y="195"/>
                  </a:lnTo>
                  <a:lnTo>
                    <a:pt x="0" y="224"/>
                  </a:lnTo>
                  <a:lnTo>
                    <a:pt x="0" y="254"/>
                  </a:lnTo>
                  <a:lnTo>
                    <a:pt x="6" y="283"/>
                  </a:lnTo>
                  <a:lnTo>
                    <a:pt x="19" y="312"/>
                  </a:lnTo>
                  <a:lnTo>
                    <a:pt x="39" y="341"/>
                  </a:lnTo>
                  <a:lnTo>
                    <a:pt x="62" y="369"/>
                  </a:lnTo>
                  <a:lnTo>
                    <a:pt x="91" y="396"/>
                  </a:lnTo>
                  <a:lnTo>
                    <a:pt x="123" y="422"/>
                  </a:lnTo>
                  <a:lnTo>
                    <a:pt x="158" y="447"/>
                  </a:lnTo>
                  <a:lnTo>
                    <a:pt x="194" y="470"/>
                  </a:lnTo>
                  <a:lnTo>
                    <a:pt x="230" y="492"/>
                  </a:lnTo>
                  <a:lnTo>
                    <a:pt x="268" y="512"/>
                  </a:lnTo>
                  <a:lnTo>
                    <a:pt x="305" y="530"/>
                  </a:lnTo>
                  <a:lnTo>
                    <a:pt x="342" y="545"/>
                  </a:lnTo>
                  <a:lnTo>
                    <a:pt x="375" y="558"/>
                  </a:lnTo>
                  <a:lnTo>
                    <a:pt x="382" y="544"/>
                  </a:lnTo>
                  <a:lnTo>
                    <a:pt x="402" y="505"/>
                  </a:lnTo>
                  <a:lnTo>
                    <a:pt x="431" y="448"/>
                  </a:lnTo>
                  <a:lnTo>
                    <a:pt x="465" y="380"/>
                  </a:lnTo>
                  <a:lnTo>
                    <a:pt x="498" y="307"/>
                  </a:lnTo>
                  <a:lnTo>
                    <a:pt x="528" y="233"/>
                  </a:lnTo>
                  <a:lnTo>
                    <a:pt x="550" y="168"/>
                  </a:lnTo>
                  <a:lnTo>
                    <a:pt x="562" y="115"/>
                  </a:lnTo>
                  <a:lnTo>
                    <a:pt x="562" y="84"/>
                  </a:lnTo>
                  <a:lnTo>
                    <a:pt x="554" y="57"/>
                  </a:lnTo>
                  <a:lnTo>
                    <a:pt x="543" y="36"/>
                  </a:lnTo>
                  <a:lnTo>
                    <a:pt x="525" y="20"/>
                  </a:lnTo>
                  <a:lnTo>
                    <a:pt x="504" y="10"/>
                  </a:lnTo>
                  <a:lnTo>
                    <a:pt x="479" y="2"/>
                  </a:lnTo>
                  <a:lnTo>
                    <a:pt x="453" y="0"/>
                  </a:lnTo>
                  <a:lnTo>
                    <a:pt x="426" y="1"/>
                  </a:lnTo>
                  <a:lnTo>
                    <a:pt x="397" y="7"/>
                  </a:lnTo>
                  <a:lnTo>
                    <a:pt x="369" y="15"/>
                  </a:lnTo>
                  <a:lnTo>
                    <a:pt x="343" y="26"/>
                  </a:lnTo>
                  <a:lnTo>
                    <a:pt x="318" y="40"/>
                  </a:lnTo>
                  <a:lnTo>
                    <a:pt x="297" y="57"/>
                  </a:lnTo>
                  <a:lnTo>
                    <a:pt x="281" y="76"/>
                  </a:lnTo>
                  <a:lnTo>
                    <a:pt x="268" y="97"/>
                  </a:lnTo>
                  <a:lnTo>
                    <a:pt x="262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4" name="Freeform 78">
              <a:extLst>
                <a:ext uri="{FF2B5EF4-FFF2-40B4-BE49-F238E27FC236}">
                  <a16:creationId xmlns:a16="http://schemas.microsoft.com/office/drawing/2014/main" id="{FF7FA5CA-3E94-BF9C-6102-A69DA97D2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5237163"/>
              <a:ext cx="333375" cy="323850"/>
            </a:xfrm>
            <a:custGeom>
              <a:avLst/>
              <a:gdLst>
                <a:gd name="T0" fmla="*/ 2147483647 w 420"/>
                <a:gd name="T1" fmla="*/ 2147483647 h 407"/>
                <a:gd name="T2" fmla="*/ 2147483647 w 420"/>
                <a:gd name="T3" fmla="*/ 2147483647 h 407"/>
                <a:gd name="T4" fmla="*/ 2147483647 w 420"/>
                <a:gd name="T5" fmla="*/ 2147483647 h 407"/>
                <a:gd name="T6" fmla="*/ 2147483647 w 420"/>
                <a:gd name="T7" fmla="*/ 0 h 407"/>
                <a:gd name="T8" fmla="*/ 2147483647 w 420"/>
                <a:gd name="T9" fmla="*/ 2147483647 h 407"/>
                <a:gd name="T10" fmla="*/ 2147483647 w 420"/>
                <a:gd name="T11" fmla="*/ 2147483647 h 407"/>
                <a:gd name="T12" fmla="*/ 2147483647 w 420"/>
                <a:gd name="T13" fmla="*/ 2147483647 h 407"/>
                <a:gd name="T14" fmla="*/ 2147483647 w 420"/>
                <a:gd name="T15" fmla="*/ 2147483647 h 407"/>
                <a:gd name="T16" fmla="*/ 2147483647 w 420"/>
                <a:gd name="T17" fmla="*/ 2147483647 h 407"/>
                <a:gd name="T18" fmla="*/ 2147483647 w 420"/>
                <a:gd name="T19" fmla="*/ 2147483647 h 407"/>
                <a:gd name="T20" fmla="*/ 2147483647 w 420"/>
                <a:gd name="T21" fmla="*/ 2147483647 h 407"/>
                <a:gd name="T22" fmla="*/ 2147483647 w 420"/>
                <a:gd name="T23" fmla="*/ 2147483647 h 407"/>
                <a:gd name="T24" fmla="*/ 2147483647 w 420"/>
                <a:gd name="T25" fmla="*/ 2147483647 h 407"/>
                <a:gd name="T26" fmla="*/ 2147483647 w 420"/>
                <a:gd name="T27" fmla="*/ 2147483647 h 407"/>
                <a:gd name="T28" fmla="*/ 2147483647 w 420"/>
                <a:gd name="T29" fmla="*/ 2147483647 h 407"/>
                <a:gd name="T30" fmla="*/ 2147483647 w 420"/>
                <a:gd name="T31" fmla="*/ 2147483647 h 407"/>
                <a:gd name="T32" fmla="*/ 2147483647 w 420"/>
                <a:gd name="T33" fmla="*/ 2147483647 h 407"/>
                <a:gd name="T34" fmla="*/ 2147483647 w 420"/>
                <a:gd name="T35" fmla="*/ 2147483647 h 407"/>
                <a:gd name="T36" fmla="*/ 2147483647 w 420"/>
                <a:gd name="T37" fmla="*/ 2147483647 h 407"/>
                <a:gd name="T38" fmla="*/ 2147483647 w 420"/>
                <a:gd name="T39" fmla="*/ 2147483647 h 407"/>
                <a:gd name="T40" fmla="*/ 2147483647 w 420"/>
                <a:gd name="T41" fmla="*/ 2147483647 h 407"/>
                <a:gd name="T42" fmla="*/ 2147483647 w 420"/>
                <a:gd name="T43" fmla="*/ 2147483647 h 407"/>
                <a:gd name="T44" fmla="*/ 2147483647 w 420"/>
                <a:gd name="T45" fmla="*/ 2147483647 h 407"/>
                <a:gd name="T46" fmla="*/ 2147483647 w 420"/>
                <a:gd name="T47" fmla="*/ 2147483647 h 407"/>
                <a:gd name="T48" fmla="*/ 2147483647 w 420"/>
                <a:gd name="T49" fmla="*/ 2147483647 h 407"/>
                <a:gd name="T50" fmla="*/ 2147483647 w 420"/>
                <a:gd name="T51" fmla="*/ 2147483647 h 407"/>
                <a:gd name="T52" fmla="*/ 2147483647 w 420"/>
                <a:gd name="T53" fmla="*/ 2147483647 h 407"/>
                <a:gd name="T54" fmla="*/ 2147483647 w 420"/>
                <a:gd name="T55" fmla="*/ 2147483647 h 407"/>
                <a:gd name="T56" fmla="*/ 2147483647 w 420"/>
                <a:gd name="T57" fmla="*/ 2147483647 h 407"/>
                <a:gd name="T58" fmla="*/ 2147483647 w 420"/>
                <a:gd name="T59" fmla="*/ 2147483647 h 407"/>
                <a:gd name="T60" fmla="*/ 2147483647 w 420"/>
                <a:gd name="T61" fmla="*/ 2147483647 h 407"/>
                <a:gd name="T62" fmla="*/ 2147483647 w 420"/>
                <a:gd name="T63" fmla="*/ 2147483647 h 407"/>
                <a:gd name="T64" fmla="*/ 2147483647 w 420"/>
                <a:gd name="T65" fmla="*/ 2147483647 h 407"/>
                <a:gd name="T66" fmla="*/ 2147483647 w 420"/>
                <a:gd name="T67" fmla="*/ 2147483647 h 407"/>
                <a:gd name="T68" fmla="*/ 0 w 420"/>
                <a:gd name="T69" fmla="*/ 2147483647 h 407"/>
                <a:gd name="T70" fmla="*/ 2147483647 w 420"/>
                <a:gd name="T71" fmla="*/ 2147483647 h 407"/>
                <a:gd name="T72" fmla="*/ 2147483647 w 420"/>
                <a:gd name="T73" fmla="*/ 2147483647 h 407"/>
                <a:gd name="T74" fmla="*/ 2147483647 w 420"/>
                <a:gd name="T75" fmla="*/ 2147483647 h 407"/>
                <a:gd name="T76" fmla="*/ 2147483647 w 420"/>
                <a:gd name="T77" fmla="*/ 2147483647 h 407"/>
                <a:gd name="T78" fmla="*/ 2147483647 w 420"/>
                <a:gd name="T79" fmla="*/ 2147483647 h 407"/>
                <a:gd name="T80" fmla="*/ 2147483647 w 420"/>
                <a:gd name="T81" fmla="*/ 2147483647 h 407"/>
                <a:gd name="T82" fmla="*/ 2147483647 w 420"/>
                <a:gd name="T83" fmla="*/ 2147483647 h 407"/>
                <a:gd name="T84" fmla="*/ 2147483647 w 420"/>
                <a:gd name="T85" fmla="*/ 2147483647 h 407"/>
                <a:gd name="T86" fmla="*/ 2147483647 w 420"/>
                <a:gd name="T87" fmla="*/ 2147483647 h 407"/>
                <a:gd name="T88" fmla="*/ 2147483647 w 420"/>
                <a:gd name="T89" fmla="*/ 2147483647 h 407"/>
                <a:gd name="T90" fmla="*/ 2147483647 w 420"/>
                <a:gd name="T91" fmla="*/ 2147483647 h 407"/>
                <a:gd name="T92" fmla="*/ 2147483647 w 420"/>
                <a:gd name="T93" fmla="*/ 2147483647 h 407"/>
                <a:gd name="T94" fmla="*/ 2147483647 w 420"/>
                <a:gd name="T95" fmla="*/ 2147483647 h 407"/>
                <a:gd name="T96" fmla="*/ 2147483647 w 420"/>
                <a:gd name="T97" fmla="*/ 2147483647 h 407"/>
                <a:gd name="T98" fmla="*/ 2147483647 w 420"/>
                <a:gd name="T99" fmla="*/ 2147483647 h 407"/>
                <a:gd name="T100" fmla="*/ 2147483647 w 420"/>
                <a:gd name="T101" fmla="*/ 2147483647 h 407"/>
                <a:gd name="T102" fmla="*/ 2147483647 w 420"/>
                <a:gd name="T103" fmla="*/ 2147483647 h 407"/>
                <a:gd name="T104" fmla="*/ 2147483647 w 420"/>
                <a:gd name="T105" fmla="*/ 2147483647 h 407"/>
                <a:gd name="T106" fmla="*/ 2147483647 w 420"/>
                <a:gd name="T107" fmla="*/ 2147483647 h 407"/>
                <a:gd name="T108" fmla="*/ 2147483647 w 420"/>
                <a:gd name="T109" fmla="*/ 2147483647 h 407"/>
                <a:gd name="T110" fmla="*/ 2147483647 w 420"/>
                <a:gd name="T111" fmla="*/ 2147483647 h 407"/>
                <a:gd name="T112" fmla="*/ 2147483647 w 420"/>
                <a:gd name="T113" fmla="*/ 2147483647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0"/>
                <a:gd name="T172" fmla="*/ 0 h 407"/>
                <a:gd name="T173" fmla="*/ 420 w 420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0" h="407">
                  <a:moveTo>
                    <a:pt x="308" y="6"/>
                  </a:moveTo>
                  <a:lnTo>
                    <a:pt x="316" y="5"/>
                  </a:lnTo>
                  <a:lnTo>
                    <a:pt x="333" y="2"/>
                  </a:lnTo>
                  <a:lnTo>
                    <a:pt x="356" y="0"/>
                  </a:lnTo>
                  <a:lnTo>
                    <a:pt x="382" y="3"/>
                  </a:lnTo>
                  <a:lnTo>
                    <a:pt x="404" y="13"/>
                  </a:lnTo>
                  <a:lnTo>
                    <a:pt x="418" y="34"/>
                  </a:lnTo>
                  <a:lnTo>
                    <a:pt x="420" y="68"/>
                  </a:lnTo>
                  <a:lnTo>
                    <a:pt x="405" y="119"/>
                  </a:lnTo>
                  <a:lnTo>
                    <a:pt x="381" y="174"/>
                  </a:lnTo>
                  <a:lnTo>
                    <a:pt x="355" y="228"/>
                  </a:lnTo>
                  <a:lnTo>
                    <a:pt x="329" y="275"/>
                  </a:lnTo>
                  <a:lnTo>
                    <a:pt x="304" y="319"/>
                  </a:lnTo>
                  <a:lnTo>
                    <a:pt x="282" y="355"/>
                  </a:lnTo>
                  <a:lnTo>
                    <a:pt x="265" y="383"/>
                  </a:lnTo>
                  <a:lnTo>
                    <a:pt x="253" y="401"/>
                  </a:lnTo>
                  <a:lnTo>
                    <a:pt x="249" y="407"/>
                  </a:lnTo>
                  <a:lnTo>
                    <a:pt x="248" y="406"/>
                  </a:lnTo>
                  <a:lnTo>
                    <a:pt x="240" y="404"/>
                  </a:lnTo>
                  <a:lnTo>
                    <a:pt x="232" y="400"/>
                  </a:lnTo>
                  <a:lnTo>
                    <a:pt x="219" y="394"/>
                  </a:lnTo>
                  <a:lnTo>
                    <a:pt x="203" y="388"/>
                  </a:lnTo>
                  <a:lnTo>
                    <a:pt x="185" y="380"/>
                  </a:lnTo>
                  <a:lnTo>
                    <a:pt x="167" y="369"/>
                  </a:lnTo>
                  <a:lnTo>
                    <a:pt x="148" y="359"/>
                  </a:lnTo>
                  <a:lnTo>
                    <a:pt x="127" y="348"/>
                  </a:lnTo>
                  <a:lnTo>
                    <a:pt x="106" y="335"/>
                  </a:lnTo>
                  <a:lnTo>
                    <a:pt x="87" y="320"/>
                  </a:lnTo>
                  <a:lnTo>
                    <a:pt x="67" y="306"/>
                  </a:lnTo>
                  <a:lnTo>
                    <a:pt x="49" y="290"/>
                  </a:lnTo>
                  <a:lnTo>
                    <a:pt x="33" y="272"/>
                  </a:lnTo>
                  <a:lnTo>
                    <a:pt x="19" y="255"/>
                  </a:lnTo>
                  <a:lnTo>
                    <a:pt x="9" y="236"/>
                  </a:lnTo>
                  <a:lnTo>
                    <a:pt x="1" y="217"/>
                  </a:lnTo>
                  <a:lnTo>
                    <a:pt x="0" y="197"/>
                  </a:lnTo>
                  <a:lnTo>
                    <a:pt x="3" y="178"/>
                  </a:lnTo>
                  <a:lnTo>
                    <a:pt x="9" y="158"/>
                  </a:lnTo>
                  <a:lnTo>
                    <a:pt x="19" y="139"/>
                  </a:lnTo>
                  <a:lnTo>
                    <a:pt x="32" y="122"/>
                  </a:lnTo>
                  <a:lnTo>
                    <a:pt x="48" y="106"/>
                  </a:lnTo>
                  <a:lnTo>
                    <a:pt x="65" y="91"/>
                  </a:lnTo>
                  <a:lnTo>
                    <a:pt x="84" y="80"/>
                  </a:lnTo>
                  <a:lnTo>
                    <a:pt x="106" y="70"/>
                  </a:lnTo>
                  <a:lnTo>
                    <a:pt x="127" y="64"/>
                  </a:lnTo>
                  <a:lnTo>
                    <a:pt x="149" y="63"/>
                  </a:lnTo>
                  <a:lnTo>
                    <a:pt x="172" y="64"/>
                  </a:lnTo>
                  <a:lnTo>
                    <a:pt x="194" y="71"/>
                  </a:lnTo>
                  <a:lnTo>
                    <a:pt x="214" y="81"/>
                  </a:lnTo>
                  <a:lnTo>
                    <a:pt x="235" y="99"/>
                  </a:lnTo>
                  <a:lnTo>
                    <a:pt x="236" y="96"/>
                  </a:lnTo>
                  <a:lnTo>
                    <a:pt x="240" y="87"/>
                  </a:lnTo>
                  <a:lnTo>
                    <a:pt x="246" y="74"/>
                  </a:lnTo>
                  <a:lnTo>
                    <a:pt x="255" y="58"/>
                  </a:lnTo>
                  <a:lnTo>
                    <a:pt x="265" y="44"/>
                  </a:lnTo>
                  <a:lnTo>
                    <a:pt x="278" y="28"/>
                  </a:lnTo>
                  <a:lnTo>
                    <a:pt x="292" y="15"/>
                  </a:lnTo>
                  <a:lnTo>
                    <a:pt x="308" y="6"/>
                  </a:lnTo>
                  <a:close/>
                </a:path>
              </a:pathLst>
            </a:custGeom>
            <a:solidFill>
              <a:srgbClr val="FF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5" name="Freeform 79">
              <a:extLst>
                <a:ext uri="{FF2B5EF4-FFF2-40B4-BE49-F238E27FC236}">
                  <a16:creationId xmlns:a16="http://schemas.microsoft.com/office/drawing/2014/main" id="{737DFC19-EB05-AEFC-31A1-8588F91B7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5" y="5226050"/>
              <a:ext cx="171450" cy="363538"/>
            </a:xfrm>
            <a:custGeom>
              <a:avLst/>
              <a:gdLst>
                <a:gd name="T0" fmla="*/ 2147483647 w 216"/>
                <a:gd name="T1" fmla="*/ 0 h 459"/>
                <a:gd name="T2" fmla="*/ 2147483647 w 216"/>
                <a:gd name="T3" fmla="*/ 2147483647 h 459"/>
                <a:gd name="T4" fmla="*/ 2147483647 w 216"/>
                <a:gd name="T5" fmla="*/ 2147483647 h 459"/>
                <a:gd name="T6" fmla="*/ 2147483647 w 216"/>
                <a:gd name="T7" fmla="*/ 2147483647 h 459"/>
                <a:gd name="T8" fmla="*/ 2147483647 w 216"/>
                <a:gd name="T9" fmla="*/ 2147483647 h 459"/>
                <a:gd name="T10" fmla="*/ 2147483647 w 216"/>
                <a:gd name="T11" fmla="*/ 2147483647 h 459"/>
                <a:gd name="T12" fmla="*/ 2147483647 w 216"/>
                <a:gd name="T13" fmla="*/ 2147483647 h 459"/>
                <a:gd name="T14" fmla="*/ 2147483647 w 216"/>
                <a:gd name="T15" fmla="*/ 2147483647 h 459"/>
                <a:gd name="T16" fmla="*/ 2147483647 w 216"/>
                <a:gd name="T17" fmla="*/ 2147483647 h 459"/>
                <a:gd name="T18" fmla="*/ 2147483647 w 216"/>
                <a:gd name="T19" fmla="*/ 2147483647 h 459"/>
                <a:gd name="T20" fmla="*/ 2147483647 w 216"/>
                <a:gd name="T21" fmla="*/ 2147483647 h 459"/>
                <a:gd name="T22" fmla="*/ 2147483647 w 216"/>
                <a:gd name="T23" fmla="*/ 2147483647 h 459"/>
                <a:gd name="T24" fmla="*/ 2147483647 w 216"/>
                <a:gd name="T25" fmla="*/ 2147483647 h 459"/>
                <a:gd name="T26" fmla="*/ 2147483647 w 216"/>
                <a:gd name="T27" fmla="*/ 2147483647 h 459"/>
                <a:gd name="T28" fmla="*/ 2147483647 w 216"/>
                <a:gd name="T29" fmla="*/ 2147483647 h 459"/>
                <a:gd name="T30" fmla="*/ 2147483647 w 216"/>
                <a:gd name="T31" fmla="*/ 2147483647 h 459"/>
                <a:gd name="T32" fmla="*/ 0 w 216"/>
                <a:gd name="T33" fmla="*/ 2147483647 h 459"/>
                <a:gd name="T34" fmla="*/ 2147483647 w 216"/>
                <a:gd name="T35" fmla="*/ 2147483647 h 459"/>
                <a:gd name="T36" fmla="*/ 2147483647 w 216"/>
                <a:gd name="T37" fmla="*/ 2147483647 h 459"/>
                <a:gd name="T38" fmla="*/ 2147483647 w 216"/>
                <a:gd name="T39" fmla="*/ 2147483647 h 459"/>
                <a:gd name="T40" fmla="*/ 2147483647 w 216"/>
                <a:gd name="T41" fmla="*/ 2147483647 h 459"/>
                <a:gd name="T42" fmla="*/ 2147483647 w 216"/>
                <a:gd name="T43" fmla="*/ 2147483647 h 459"/>
                <a:gd name="T44" fmla="*/ 2147483647 w 216"/>
                <a:gd name="T45" fmla="*/ 2147483647 h 459"/>
                <a:gd name="T46" fmla="*/ 2147483647 w 216"/>
                <a:gd name="T47" fmla="*/ 2147483647 h 459"/>
                <a:gd name="T48" fmla="*/ 2147483647 w 216"/>
                <a:gd name="T49" fmla="*/ 2147483647 h 459"/>
                <a:gd name="T50" fmla="*/ 2147483647 w 216"/>
                <a:gd name="T51" fmla="*/ 2147483647 h 459"/>
                <a:gd name="T52" fmla="*/ 2147483647 w 216"/>
                <a:gd name="T53" fmla="*/ 0 h 4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"/>
                <a:gd name="T82" fmla="*/ 0 h 459"/>
                <a:gd name="T83" fmla="*/ 216 w 216"/>
                <a:gd name="T84" fmla="*/ 459 h 4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" h="459">
                  <a:moveTo>
                    <a:pt x="127" y="0"/>
                  </a:moveTo>
                  <a:lnTo>
                    <a:pt x="130" y="1"/>
                  </a:lnTo>
                  <a:lnTo>
                    <a:pt x="139" y="6"/>
                  </a:lnTo>
                  <a:lnTo>
                    <a:pt x="149" y="13"/>
                  </a:lnTo>
                  <a:lnTo>
                    <a:pt x="159" y="23"/>
                  </a:lnTo>
                  <a:lnTo>
                    <a:pt x="168" y="40"/>
                  </a:lnTo>
                  <a:lnTo>
                    <a:pt x="174" y="61"/>
                  </a:lnTo>
                  <a:lnTo>
                    <a:pt x="171" y="88"/>
                  </a:lnTo>
                  <a:lnTo>
                    <a:pt x="161" y="121"/>
                  </a:lnTo>
                  <a:lnTo>
                    <a:pt x="138" y="172"/>
                  </a:lnTo>
                  <a:lnTo>
                    <a:pt x="112" y="224"/>
                  </a:lnTo>
                  <a:lnTo>
                    <a:pt x="85" y="278"/>
                  </a:lnTo>
                  <a:lnTo>
                    <a:pt x="59" y="328"/>
                  </a:lnTo>
                  <a:lnTo>
                    <a:pt x="36" y="373"/>
                  </a:lnTo>
                  <a:lnTo>
                    <a:pt x="17" y="408"/>
                  </a:lnTo>
                  <a:lnTo>
                    <a:pt x="4" y="431"/>
                  </a:lnTo>
                  <a:lnTo>
                    <a:pt x="0" y="440"/>
                  </a:lnTo>
                  <a:lnTo>
                    <a:pt x="52" y="459"/>
                  </a:lnTo>
                  <a:lnTo>
                    <a:pt x="198" y="146"/>
                  </a:lnTo>
                  <a:lnTo>
                    <a:pt x="201" y="139"/>
                  </a:lnTo>
                  <a:lnTo>
                    <a:pt x="207" y="121"/>
                  </a:lnTo>
                  <a:lnTo>
                    <a:pt x="213" y="97"/>
                  </a:lnTo>
                  <a:lnTo>
                    <a:pt x="216" y="68"/>
                  </a:lnTo>
                  <a:lnTo>
                    <a:pt x="211" y="40"/>
                  </a:lnTo>
                  <a:lnTo>
                    <a:pt x="197" y="17"/>
                  </a:lnTo>
                  <a:lnTo>
                    <a:pt x="171" y="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6" name="Freeform 80">
              <a:extLst>
                <a:ext uri="{FF2B5EF4-FFF2-40B4-BE49-F238E27FC236}">
                  <a16:creationId xmlns:a16="http://schemas.microsoft.com/office/drawing/2014/main" id="{B4BD97F7-D84C-3385-C3D2-F54F30C00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5876925"/>
              <a:ext cx="106363" cy="92075"/>
            </a:xfrm>
            <a:custGeom>
              <a:avLst/>
              <a:gdLst>
                <a:gd name="T0" fmla="*/ 2147483647 w 135"/>
                <a:gd name="T1" fmla="*/ 2147483647 h 114"/>
                <a:gd name="T2" fmla="*/ 2147483647 w 135"/>
                <a:gd name="T3" fmla="*/ 2147483647 h 114"/>
                <a:gd name="T4" fmla="*/ 2147483647 w 135"/>
                <a:gd name="T5" fmla="*/ 2147483647 h 114"/>
                <a:gd name="T6" fmla="*/ 2147483647 w 135"/>
                <a:gd name="T7" fmla="*/ 2147483647 h 114"/>
                <a:gd name="T8" fmla="*/ 2147483647 w 135"/>
                <a:gd name="T9" fmla="*/ 2147483647 h 114"/>
                <a:gd name="T10" fmla="*/ 2147483647 w 135"/>
                <a:gd name="T11" fmla="*/ 2147483647 h 114"/>
                <a:gd name="T12" fmla="*/ 2147483647 w 135"/>
                <a:gd name="T13" fmla="*/ 2147483647 h 114"/>
                <a:gd name="T14" fmla="*/ 2147483647 w 135"/>
                <a:gd name="T15" fmla="*/ 2147483647 h 114"/>
                <a:gd name="T16" fmla="*/ 2147483647 w 135"/>
                <a:gd name="T17" fmla="*/ 2147483647 h 114"/>
                <a:gd name="T18" fmla="*/ 2147483647 w 135"/>
                <a:gd name="T19" fmla="*/ 2147483647 h 114"/>
                <a:gd name="T20" fmla="*/ 2147483647 w 135"/>
                <a:gd name="T21" fmla="*/ 2147483647 h 114"/>
                <a:gd name="T22" fmla="*/ 2147483647 w 135"/>
                <a:gd name="T23" fmla="*/ 2147483647 h 114"/>
                <a:gd name="T24" fmla="*/ 2147483647 w 135"/>
                <a:gd name="T25" fmla="*/ 2147483647 h 114"/>
                <a:gd name="T26" fmla="*/ 2147483647 w 135"/>
                <a:gd name="T27" fmla="*/ 2147483647 h 114"/>
                <a:gd name="T28" fmla="*/ 2147483647 w 135"/>
                <a:gd name="T29" fmla="*/ 2147483647 h 114"/>
                <a:gd name="T30" fmla="*/ 2147483647 w 135"/>
                <a:gd name="T31" fmla="*/ 2147483647 h 114"/>
                <a:gd name="T32" fmla="*/ 2147483647 w 135"/>
                <a:gd name="T33" fmla="*/ 2147483647 h 114"/>
                <a:gd name="T34" fmla="*/ 2147483647 w 135"/>
                <a:gd name="T35" fmla="*/ 2147483647 h 114"/>
                <a:gd name="T36" fmla="*/ 2147483647 w 135"/>
                <a:gd name="T37" fmla="*/ 2147483647 h 114"/>
                <a:gd name="T38" fmla="*/ 2147483647 w 135"/>
                <a:gd name="T39" fmla="*/ 0 h 114"/>
                <a:gd name="T40" fmla="*/ 2147483647 w 135"/>
                <a:gd name="T41" fmla="*/ 0 h 114"/>
                <a:gd name="T42" fmla="*/ 2147483647 w 135"/>
                <a:gd name="T43" fmla="*/ 2147483647 h 114"/>
                <a:gd name="T44" fmla="*/ 2147483647 w 135"/>
                <a:gd name="T45" fmla="*/ 2147483647 h 114"/>
                <a:gd name="T46" fmla="*/ 2147483647 w 135"/>
                <a:gd name="T47" fmla="*/ 2147483647 h 114"/>
                <a:gd name="T48" fmla="*/ 2147483647 w 135"/>
                <a:gd name="T49" fmla="*/ 2147483647 h 114"/>
                <a:gd name="T50" fmla="*/ 2147483647 w 135"/>
                <a:gd name="T51" fmla="*/ 2147483647 h 114"/>
                <a:gd name="T52" fmla="*/ 2147483647 w 135"/>
                <a:gd name="T53" fmla="*/ 2147483647 h 114"/>
                <a:gd name="T54" fmla="*/ 2147483647 w 135"/>
                <a:gd name="T55" fmla="*/ 2147483647 h 114"/>
                <a:gd name="T56" fmla="*/ 2147483647 w 135"/>
                <a:gd name="T57" fmla="*/ 2147483647 h 114"/>
                <a:gd name="T58" fmla="*/ 2147483647 w 135"/>
                <a:gd name="T59" fmla="*/ 2147483647 h 114"/>
                <a:gd name="T60" fmla="*/ 2147483647 w 135"/>
                <a:gd name="T61" fmla="*/ 2147483647 h 114"/>
                <a:gd name="T62" fmla="*/ 2147483647 w 135"/>
                <a:gd name="T63" fmla="*/ 2147483647 h 114"/>
                <a:gd name="T64" fmla="*/ 0 w 135"/>
                <a:gd name="T65" fmla="*/ 2147483647 h 114"/>
                <a:gd name="T66" fmla="*/ 2147483647 w 135"/>
                <a:gd name="T67" fmla="*/ 2147483647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5"/>
                <a:gd name="T103" fmla="*/ 0 h 114"/>
                <a:gd name="T104" fmla="*/ 135 w 13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5" h="114">
                  <a:moveTo>
                    <a:pt x="18" y="114"/>
                  </a:moveTo>
                  <a:lnTo>
                    <a:pt x="21" y="111"/>
                  </a:lnTo>
                  <a:lnTo>
                    <a:pt x="28" y="103"/>
                  </a:lnTo>
                  <a:lnTo>
                    <a:pt x="39" y="90"/>
                  </a:lnTo>
                  <a:lnTo>
                    <a:pt x="51" y="75"/>
                  </a:lnTo>
                  <a:lnTo>
                    <a:pt x="64" y="61"/>
                  </a:lnTo>
                  <a:lnTo>
                    <a:pt x="76" y="48"/>
                  </a:lnTo>
                  <a:lnTo>
                    <a:pt x="84" y="36"/>
                  </a:lnTo>
                  <a:lnTo>
                    <a:pt x="90" y="30"/>
                  </a:lnTo>
                  <a:lnTo>
                    <a:pt x="93" y="27"/>
                  </a:lnTo>
                  <a:lnTo>
                    <a:pt x="99" y="23"/>
                  </a:lnTo>
                  <a:lnTo>
                    <a:pt x="103" y="19"/>
                  </a:lnTo>
                  <a:lnTo>
                    <a:pt x="110" y="14"/>
                  </a:lnTo>
                  <a:lnTo>
                    <a:pt x="116" y="10"/>
                  </a:lnTo>
                  <a:lnTo>
                    <a:pt x="123" y="7"/>
                  </a:lnTo>
                  <a:lnTo>
                    <a:pt x="129" y="6"/>
                  </a:lnTo>
                  <a:lnTo>
                    <a:pt x="135" y="4"/>
                  </a:lnTo>
                  <a:lnTo>
                    <a:pt x="133" y="3"/>
                  </a:lnTo>
                  <a:lnTo>
                    <a:pt x="128" y="1"/>
                  </a:lnTo>
                  <a:lnTo>
                    <a:pt x="119" y="0"/>
                  </a:lnTo>
                  <a:lnTo>
                    <a:pt x="109" y="0"/>
                  </a:lnTo>
                  <a:lnTo>
                    <a:pt x="96" y="1"/>
                  </a:lnTo>
                  <a:lnTo>
                    <a:pt x="83" y="6"/>
                  </a:lnTo>
                  <a:lnTo>
                    <a:pt x="68" y="14"/>
                  </a:lnTo>
                  <a:lnTo>
                    <a:pt x="54" y="27"/>
                  </a:lnTo>
                  <a:lnTo>
                    <a:pt x="41" y="43"/>
                  </a:lnTo>
                  <a:lnTo>
                    <a:pt x="31" y="56"/>
                  </a:lnTo>
                  <a:lnTo>
                    <a:pt x="21" y="66"/>
                  </a:lnTo>
                  <a:lnTo>
                    <a:pt x="13" y="75"/>
                  </a:lnTo>
                  <a:lnTo>
                    <a:pt x="8" y="82"/>
                  </a:lnTo>
                  <a:lnTo>
                    <a:pt x="3" y="87"/>
                  </a:lnTo>
                  <a:lnTo>
                    <a:pt x="2" y="90"/>
                  </a:lnTo>
                  <a:lnTo>
                    <a:pt x="0" y="91"/>
                  </a:lnTo>
                  <a:lnTo>
                    <a:pt x="18" y="114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26697" name="Freeform 81">
              <a:extLst>
                <a:ext uri="{FF2B5EF4-FFF2-40B4-BE49-F238E27FC236}">
                  <a16:creationId xmlns:a16="http://schemas.microsoft.com/office/drawing/2014/main" id="{5C1B38E4-5DBE-D220-0A8A-E5A3481F1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6048375"/>
              <a:ext cx="50800" cy="211138"/>
            </a:xfrm>
            <a:custGeom>
              <a:avLst/>
              <a:gdLst>
                <a:gd name="T0" fmla="*/ 2147483647 w 65"/>
                <a:gd name="T1" fmla="*/ 0 h 267"/>
                <a:gd name="T2" fmla="*/ 0 w 65"/>
                <a:gd name="T3" fmla="*/ 2147483647 h 267"/>
                <a:gd name="T4" fmla="*/ 2147483647 w 65"/>
                <a:gd name="T5" fmla="*/ 2147483647 h 267"/>
                <a:gd name="T6" fmla="*/ 2147483647 w 65"/>
                <a:gd name="T7" fmla="*/ 2147483647 h 267"/>
                <a:gd name="T8" fmla="*/ 2147483647 w 65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267"/>
                <a:gd name="T17" fmla="*/ 65 w 65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267">
                  <a:moveTo>
                    <a:pt x="24" y="0"/>
                  </a:moveTo>
                  <a:lnTo>
                    <a:pt x="0" y="251"/>
                  </a:lnTo>
                  <a:lnTo>
                    <a:pt x="37" y="267"/>
                  </a:lnTo>
                  <a:lnTo>
                    <a:pt x="65" y="1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8A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D2069EFB-34F3-0D0C-C91A-55B8D361C1E8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E5C7949-4EB3-F3D4-0D48-208DDC38C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Paċi Kulaċi</a:t>
            </a:r>
            <a:endParaRPr lang="en-GB" sz="1800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FFC47B5-9D7A-6BAD-BB0C-32064B67D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171575"/>
            <a:ext cx="5181600" cy="4038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Paċi kulaċi,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il-Madonna fuq rasi.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Kristu fuq l-artal,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qed ibierek dawn it-tfal.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Dawn it-tfal imberkin,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mt-MT" altLang="en-MT"/>
              <a:t>għax se jsiru qaddisin.</a:t>
            </a:r>
          </a:p>
          <a:p>
            <a:pPr algn="ctr"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mt-MT" altLang="en-MT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MT"/>
          </a:p>
        </p:txBody>
      </p:sp>
      <p:pic>
        <p:nvPicPr>
          <p:cNvPr id="27653" name="Picture 72" descr="C:\Users\User\AppData\Local\Microsoft\Windows\Temporary Internet Files\Content.IE5\XTCYBZS0\MC900024495[1].wmf">
            <a:extLst>
              <a:ext uri="{FF2B5EF4-FFF2-40B4-BE49-F238E27FC236}">
                <a16:creationId xmlns:a16="http://schemas.microsoft.com/office/drawing/2014/main" id="{D31F483A-0F94-BA50-C80C-6C25C8DB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352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A2DDA026-53D2-699E-66D6-76A4AF3158BA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217FCFE-3646-7398-3235-C0CB75327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Sant’Anna</a:t>
            </a:r>
            <a:endParaRPr lang="en-GB" sz="1800" dirty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AEE52C9-E548-6B50-0039-E43F567BA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8625" y="1527175"/>
            <a:ext cx="5910263" cy="2873375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Sant’Anna u San Ġwakkin,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il-Madonna u l-Bambin.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X’xorti kellha dik Sant’Anna, 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li l-Bambin sejħilha nanna.</a:t>
            </a:r>
          </a:p>
        </p:txBody>
      </p:sp>
      <p:pic>
        <p:nvPicPr>
          <p:cNvPr id="28677" name="Picture 4" descr="C:\Users\User\AppData\Local\Microsoft\Windows\Temporary Internet Files\Content.IE5\BJXFG4S2\MC900098113[1].wmf">
            <a:extLst>
              <a:ext uri="{FF2B5EF4-FFF2-40B4-BE49-F238E27FC236}">
                <a16:creationId xmlns:a16="http://schemas.microsoft.com/office/drawing/2014/main" id="{D03DA0BD-B8AB-6F83-917E-AEB55ECF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603500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211D4C-AC73-716F-9FAD-33C84B911FAE}"/>
              </a:ext>
            </a:extLst>
          </p:cNvPr>
          <p:cNvSpPr/>
          <p:nvPr/>
        </p:nvSpPr>
        <p:spPr>
          <a:xfrm>
            <a:off x="0" y="530295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705ED-BD0E-7594-6125-08C10C1879CE}"/>
              </a:ext>
            </a:extLst>
          </p:cNvPr>
          <p:cNvSpPr/>
          <p:nvPr/>
        </p:nvSpPr>
        <p:spPr>
          <a:xfrm>
            <a:off x="73377" y="228600"/>
            <a:ext cx="8991600" cy="1295400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D3282D1-17FE-6189-56A9-38C38EF63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3600" dirty="0"/>
              <a:t>Taqbiliet Maltin oħra </a:t>
            </a:r>
            <a:br>
              <a:rPr lang="mt-MT" sz="3600" dirty="0"/>
            </a:br>
            <a:r>
              <a:rPr lang="mt-MT" sz="3600" dirty="0"/>
              <a:t>ssibhom f’dawn il-kotba:</a:t>
            </a:r>
            <a:endParaRPr lang="en-GB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C771BB5-9C97-C965-D323-954D50EE09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2296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Pizzi Pizzi Kanna</a:t>
            </a:r>
            <a:r>
              <a:rPr lang="mt-MT" altLang="en-MT" sz="1900"/>
              <a:t>, 1978, 2006, pubblikazzjoni tal-awtur.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Onġi Onġi Onġella</a:t>
            </a:r>
            <a:r>
              <a:rPr lang="mt-MT" altLang="en-MT" sz="1900"/>
              <a:t>, 1982, 2006, pubblikazzjoni tal-awtur. 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Carmel G. Cauchi, </a:t>
            </a:r>
            <a:r>
              <a:rPr lang="mt-MT" altLang="en-MT" sz="1900" i="1"/>
              <a:t>Laqt u Xiber</a:t>
            </a:r>
            <a:r>
              <a:rPr lang="mt-MT" altLang="en-MT" sz="1900"/>
              <a:t>, 2006, pubblikazzjoni tal-awtur.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Victor Fenech, </a:t>
            </a:r>
            <a:r>
              <a:rPr lang="mt-MT" altLang="en-MT" sz="1900" i="1"/>
              <a:t>DO-RE-MI – kant u logħob tat-tfal Maltin</a:t>
            </a:r>
            <a:r>
              <a:rPr lang="mt-MT" altLang="en-MT" sz="1900"/>
              <a:t>, 2006, Kotba Merill.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Guido Lanfranco, </a:t>
            </a:r>
            <a:r>
              <a:rPr lang="mt-MT" altLang="en-MT" sz="1900" i="1"/>
              <a:t>Logħob, Taqbil u Ġugarelli tat-Tfal Maltin sa Nofs is-Seklu Għoxrin</a:t>
            </a:r>
            <a:r>
              <a:rPr lang="mt-MT" altLang="en-MT" sz="1900"/>
              <a:t>, 2006, Wise Owl. </a:t>
            </a:r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Keith Mayl et al (edituri), </a:t>
            </a:r>
            <a:r>
              <a:rPr lang="mt-MT" altLang="en-MT" sz="1900" i="1"/>
              <a:t>Taqbiliet Maltin għall-Kbar u għaż-Żgħar</a:t>
            </a:r>
            <a:r>
              <a:rPr lang="mt-MT" altLang="en-MT" sz="1900"/>
              <a:t>, 2010, Rhymed, Malta.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GB" altLang="en-MT" sz="500"/>
          </a:p>
          <a:p>
            <a:pPr eaLnBrk="1" hangingPunct="1">
              <a:lnSpc>
                <a:spcPct val="90000"/>
              </a:lnSpc>
            </a:pPr>
            <a:r>
              <a:rPr lang="mt-MT" altLang="en-MT" sz="1900"/>
              <a:t>Maria Grazia Sammut et al (edituri), </a:t>
            </a:r>
            <a:r>
              <a:rPr lang="mt-MT" altLang="en-MT" sz="1900" i="1"/>
              <a:t>Taqbil u Għanjiet/Rythm and Rhyme</a:t>
            </a:r>
            <a:r>
              <a:rPr lang="mt-MT" altLang="en-MT" sz="1900"/>
              <a:t>, 2008, il-Kulleġġ San Ġorġ Preca, l-Iskola Primarja tal-Furjana.</a:t>
            </a:r>
            <a:endParaRPr lang="en-GB" altLang="en-MT" sz="1900"/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mt-MT" altLang="en-MT" sz="500"/>
          </a:p>
          <a:p>
            <a:pPr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mt-MT" altLang="en-MT" sz="900"/>
          </a:p>
          <a:p>
            <a:pPr eaLnBrk="1" hangingPunct="1">
              <a:lnSpc>
                <a:spcPct val="60000"/>
              </a:lnSpc>
            </a:pPr>
            <a:r>
              <a:rPr lang="mt-MT" altLang="en-MT" sz="1900"/>
              <a:t>Bro. Henry</a:t>
            </a:r>
            <a:r>
              <a:rPr lang="en-GB" altLang="en-MT" sz="1900"/>
              <a:t>, </a:t>
            </a:r>
            <a:r>
              <a:rPr lang="en-GB" altLang="en-MT" sz="1900" i="1"/>
              <a:t>Madwari 2</a:t>
            </a:r>
            <a:r>
              <a:rPr lang="en-GB" altLang="en-MT" sz="1900"/>
              <a:t>, 19</a:t>
            </a:r>
            <a:r>
              <a:rPr lang="mt-MT" altLang="en-MT" sz="1900"/>
              <a:t>79</a:t>
            </a:r>
            <a:r>
              <a:rPr lang="en-GB" altLang="en-MT" sz="1900"/>
              <a:t>, Pub.</a:t>
            </a:r>
            <a:r>
              <a:rPr lang="mt-MT" altLang="en-MT" sz="1900"/>
              <a:t> </a:t>
            </a:r>
            <a:r>
              <a:rPr lang="en-GB" altLang="en-MT" sz="1900"/>
              <a:t>De La Salle.</a:t>
            </a:r>
            <a:endParaRPr lang="mt-MT" altLang="en-MT" sz="1900"/>
          </a:p>
          <a:p>
            <a:pPr eaLnBrk="1" hangingPunct="1">
              <a:lnSpc>
                <a:spcPct val="60000"/>
              </a:lnSpc>
            </a:pPr>
            <a:endParaRPr lang="mt-MT" altLang="en-MT" sz="2200" b="1"/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mt-MT" altLang="en-MT" sz="2200" b="1"/>
              <a:t>Taf b’xi ktieb ieħor? </a:t>
            </a:r>
          </a:p>
          <a:p>
            <a:pPr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mt-MT" altLang="en-MT" sz="2200" b="1"/>
              <a:t>Ibagħtilna d-dettalji tiegħu ħalli nżiduh mal-lista.</a:t>
            </a:r>
            <a:endParaRPr lang="en-GB" altLang="en-MT" sz="2200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3">
            <a:extLst>
              <a:ext uri="{FF2B5EF4-FFF2-40B4-BE49-F238E27FC236}">
                <a16:creationId xmlns:a16="http://schemas.microsoft.com/office/drawing/2014/main" id="{B754AE82-2665-A1E6-85F9-77C16DAD0108}"/>
              </a:ext>
            </a:extLst>
          </p:cNvPr>
          <p:cNvGrpSpPr>
            <a:grpSpLocks/>
          </p:cNvGrpSpPr>
          <p:nvPr/>
        </p:nvGrpSpPr>
        <p:grpSpPr bwMode="auto">
          <a:xfrm>
            <a:off x="0" y="2514600"/>
            <a:ext cx="9144000" cy="3200400"/>
            <a:chOff x="0" y="0"/>
            <a:chExt cx="9144000" cy="3200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AA442E-A812-7A70-20FD-ACC42C0DA2F0}"/>
                </a:ext>
              </a:extLst>
            </p:cNvPr>
            <p:cNvSpPr/>
            <p:nvPr/>
          </p:nvSpPr>
          <p:spPr>
            <a:xfrm>
              <a:off x="0" y="0"/>
              <a:ext cx="9144000" cy="3200400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89D793-897A-A35D-BA87-D366197A7BCE}"/>
                </a:ext>
              </a:extLst>
            </p:cNvPr>
            <p:cNvSpPr/>
            <p:nvPr/>
          </p:nvSpPr>
          <p:spPr>
            <a:xfrm>
              <a:off x="1066800" y="2090738"/>
              <a:ext cx="914400" cy="914400"/>
            </a:xfrm>
            <a:prstGeom prst="ellipse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8E4666-EB39-D9E5-8701-DAD6532F6B0E}"/>
                </a:ext>
              </a:extLst>
            </p:cNvPr>
            <p:cNvSpPr/>
            <p:nvPr/>
          </p:nvSpPr>
          <p:spPr>
            <a:xfrm>
              <a:off x="7315200" y="2166938"/>
              <a:ext cx="914400" cy="914400"/>
            </a:xfrm>
            <a:prstGeom prst="ellipse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51DB4B5-5AA6-3F63-3D07-4D0E4C5F1DC2}"/>
                </a:ext>
              </a:extLst>
            </p:cNvPr>
            <p:cNvSpPr/>
            <p:nvPr/>
          </p:nvSpPr>
          <p:spPr>
            <a:xfrm>
              <a:off x="3200400" y="414338"/>
              <a:ext cx="762000" cy="762000"/>
            </a:xfrm>
            <a:prstGeom prst="ellipse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DAC801-3093-5790-C46E-504097BA830B}"/>
                </a:ext>
              </a:extLst>
            </p:cNvPr>
            <p:cNvSpPr/>
            <p:nvPr/>
          </p:nvSpPr>
          <p:spPr>
            <a:xfrm>
              <a:off x="5943600" y="101600"/>
              <a:ext cx="1066800" cy="1066800"/>
            </a:xfrm>
            <a:prstGeom prst="ellipse">
              <a:avLst/>
            </a:prstGeom>
            <a:noFill/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B4E3AB-448E-A6A4-0ECD-ABB746D038A9}"/>
                </a:ext>
              </a:extLst>
            </p:cNvPr>
            <p:cNvSpPr/>
            <p:nvPr/>
          </p:nvSpPr>
          <p:spPr>
            <a:xfrm>
              <a:off x="457200" y="947738"/>
              <a:ext cx="609600" cy="609600"/>
            </a:xfrm>
            <a:prstGeom prst="ellipse">
              <a:avLst/>
            </a:prstGeom>
            <a:noFill/>
            <a:ln w="6350">
              <a:solidFill>
                <a:srgbClr val="8CF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BCD43C-D5FF-1618-8F5E-974A42117177}"/>
                </a:ext>
              </a:extLst>
            </p:cNvPr>
            <p:cNvSpPr/>
            <p:nvPr/>
          </p:nvSpPr>
          <p:spPr>
            <a:xfrm>
              <a:off x="8077200" y="1100138"/>
              <a:ext cx="457200" cy="457200"/>
            </a:xfrm>
            <a:prstGeom prst="ellipse">
              <a:avLst/>
            </a:prstGeom>
            <a:noFill/>
            <a:ln w="63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F617D2-06A0-A772-BD1A-93CA5C84EC2C}"/>
                </a:ext>
              </a:extLst>
            </p:cNvPr>
            <p:cNvSpPr/>
            <p:nvPr/>
          </p:nvSpPr>
          <p:spPr>
            <a:xfrm>
              <a:off x="1857375" y="185738"/>
              <a:ext cx="457200" cy="457200"/>
            </a:xfrm>
            <a:prstGeom prst="ellipse">
              <a:avLst/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0EE9349-FE88-F13B-E793-D893EEA48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39825"/>
          </a:xfrm>
        </p:spPr>
        <p:txBody>
          <a:bodyPr/>
          <a:lstStyle/>
          <a:p>
            <a:pPr eaLnBrk="1" hangingPunct="1"/>
            <a:r>
              <a:rPr lang="mt-MT" altLang="en-MT" sz="3200" b="1"/>
              <a:t>Taqbiliet oħra mmużikati ssibhom fis-sit:</a:t>
            </a:r>
            <a:br>
              <a:rPr lang="mt-MT" altLang="en-MT" sz="3200" b="1"/>
            </a:br>
            <a:r>
              <a:rPr lang="en-GB" altLang="en-MT" sz="2000" i="1"/>
              <a:t>http://schoolnet.gov.mt/socialstudies/Rizorsi/inkantaw.htm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5DB1330-081B-F05C-D6AD-3B961C76D2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8229600" cy="137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400" b="1">
                <a:solidFill>
                  <a:schemeClr val="bg1"/>
                </a:solidFill>
              </a:rPr>
              <a:t>GRAZZI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sz="1000" b="1">
              <a:solidFill>
                <a:schemeClr val="bg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mt-MT" altLang="en-MT" sz="1000" b="1">
              <a:solidFill>
                <a:schemeClr val="bg1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500" b="1">
                <a:solidFill>
                  <a:srgbClr val="FF6600"/>
                </a:solidFill>
              </a:rPr>
              <a:t>http://malti.skola.edu.mt</a:t>
            </a:r>
            <a:endParaRPr lang="en-GB" altLang="en-MT" sz="25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B7B333A-ECEB-6FB5-0FFD-9A335D19103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459D210-E2DE-E0AE-9883-C3B6F0245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Agħmel xita agħmel!</a:t>
            </a:r>
            <a:b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250791E-B52F-D11C-2A93-1AE099536A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mt-MT" altLang="en-MT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Agħmel xita agħmel!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Ħalli jikber il-ħaxix,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il-ħaxix intuh il-mogħża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u l-mogħża ttina l-ħalib.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000" i="1"/>
              <a:t>(Il-ħalib intuh lin-nanna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 sz="2000" i="1"/>
              <a:t>u n-nanna tagħmlilna l-ġbejniet)</a:t>
            </a:r>
          </a:p>
        </p:txBody>
      </p:sp>
      <p:sp>
        <p:nvSpPr>
          <p:cNvPr id="4101" name="AutoShape 9">
            <a:extLst>
              <a:ext uri="{FF2B5EF4-FFF2-40B4-BE49-F238E27FC236}">
                <a16:creationId xmlns:a16="http://schemas.microsoft.com/office/drawing/2014/main" id="{656D3F97-6B44-1CE0-40E0-2642E62A908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8600" y="3200400"/>
            <a:ext cx="35814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T"/>
          </a:p>
        </p:txBody>
      </p:sp>
      <p:grpSp>
        <p:nvGrpSpPr>
          <p:cNvPr id="4102" name="Group 69">
            <a:extLst>
              <a:ext uri="{FF2B5EF4-FFF2-40B4-BE49-F238E27FC236}">
                <a16:creationId xmlns:a16="http://schemas.microsoft.com/office/drawing/2014/main" id="{CED4D782-83B6-B835-5CBD-812385E714B8}"/>
              </a:ext>
            </a:extLst>
          </p:cNvPr>
          <p:cNvGrpSpPr>
            <a:grpSpLocks/>
          </p:cNvGrpSpPr>
          <p:nvPr/>
        </p:nvGrpSpPr>
        <p:grpSpPr bwMode="auto">
          <a:xfrm>
            <a:off x="0" y="5105400"/>
            <a:ext cx="9144000" cy="2047875"/>
            <a:chOff x="586630" y="5163732"/>
            <a:chExt cx="7719170" cy="1674813"/>
          </a:xfrm>
        </p:grpSpPr>
        <p:sp>
          <p:nvSpPr>
            <p:cNvPr id="4130" name="Freeform 12">
              <a:extLst>
                <a:ext uri="{FF2B5EF4-FFF2-40B4-BE49-F238E27FC236}">
                  <a16:creationId xmlns:a16="http://schemas.microsoft.com/office/drawing/2014/main" id="{6F89E320-FFBD-FEAC-1725-CBC1B7461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30" y="5163732"/>
              <a:ext cx="3962400" cy="1674813"/>
            </a:xfrm>
            <a:custGeom>
              <a:avLst/>
              <a:gdLst>
                <a:gd name="T0" fmla="*/ 2147483647 w 2256"/>
                <a:gd name="T1" fmla="*/ 2147483647 h 1055"/>
                <a:gd name="T2" fmla="*/ 2147483647 w 2256"/>
                <a:gd name="T3" fmla="*/ 2147483647 h 1055"/>
                <a:gd name="T4" fmla="*/ 2147483647 w 2256"/>
                <a:gd name="T5" fmla="*/ 2147483647 h 1055"/>
                <a:gd name="T6" fmla="*/ 2147483647 w 2256"/>
                <a:gd name="T7" fmla="*/ 2147483647 h 1055"/>
                <a:gd name="T8" fmla="*/ 2147483647 w 2256"/>
                <a:gd name="T9" fmla="*/ 2147483647 h 1055"/>
                <a:gd name="T10" fmla="*/ 2147483647 w 2256"/>
                <a:gd name="T11" fmla="*/ 2147483647 h 1055"/>
                <a:gd name="T12" fmla="*/ 2147483647 w 2256"/>
                <a:gd name="T13" fmla="*/ 2147483647 h 1055"/>
                <a:gd name="T14" fmla="*/ 2147483647 w 2256"/>
                <a:gd name="T15" fmla="*/ 2147483647 h 1055"/>
                <a:gd name="T16" fmla="*/ 2147483647 w 2256"/>
                <a:gd name="T17" fmla="*/ 2147483647 h 1055"/>
                <a:gd name="T18" fmla="*/ 2147483647 w 2256"/>
                <a:gd name="T19" fmla="*/ 2147483647 h 1055"/>
                <a:gd name="T20" fmla="*/ 2147483647 w 2256"/>
                <a:gd name="T21" fmla="*/ 2147483647 h 1055"/>
                <a:gd name="T22" fmla="*/ 2147483647 w 2256"/>
                <a:gd name="T23" fmla="*/ 2147483647 h 1055"/>
                <a:gd name="T24" fmla="*/ 2147483647 w 2256"/>
                <a:gd name="T25" fmla="*/ 2147483647 h 1055"/>
                <a:gd name="T26" fmla="*/ 2147483647 w 2256"/>
                <a:gd name="T27" fmla="*/ 2147483647 h 1055"/>
                <a:gd name="T28" fmla="*/ 2147483647 w 2256"/>
                <a:gd name="T29" fmla="*/ 2147483647 h 1055"/>
                <a:gd name="T30" fmla="*/ 2147483647 w 2256"/>
                <a:gd name="T31" fmla="*/ 2147483647 h 1055"/>
                <a:gd name="T32" fmla="*/ 2147483647 w 2256"/>
                <a:gd name="T33" fmla="*/ 2147483647 h 1055"/>
                <a:gd name="T34" fmla="*/ 2147483647 w 2256"/>
                <a:gd name="T35" fmla="*/ 2147483647 h 1055"/>
                <a:gd name="T36" fmla="*/ 2147483647 w 2256"/>
                <a:gd name="T37" fmla="*/ 2147483647 h 1055"/>
                <a:gd name="T38" fmla="*/ 2147483647 w 2256"/>
                <a:gd name="T39" fmla="*/ 2147483647 h 1055"/>
                <a:gd name="T40" fmla="*/ 2147483647 w 2256"/>
                <a:gd name="T41" fmla="*/ 0 h 1055"/>
                <a:gd name="T42" fmla="*/ 2147483647 w 2256"/>
                <a:gd name="T43" fmla="*/ 2147483647 h 1055"/>
                <a:gd name="T44" fmla="*/ 2147483647 w 2256"/>
                <a:gd name="T45" fmla="*/ 2147483647 h 1055"/>
                <a:gd name="T46" fmla="*/ 2147483647 w 2256"/>
                <a:gd name="T47" fmla="*/ 2147483647 h 1055"/>
                <a:gd name="T48" fmla="*/ 2147483647 w 2256"/>
                <a:gd name="T49" fmla="*/ 2147483647 h 1055"/>
                <a:gd name="T50" fmla="*/ 2147483647 w 2256"/>
                <a:gd name="T51" fmla="*/ 2147483647 h 1055"/>
                <a:gd name="T52" fmla="*/ 2147483647 w 2256"/>
                <a:gd name="T53" fmla="*/ 2147483647 h 1055"/>
                <a:gd name="T54" fmla="*/ 2147483647 w 2256"/>
                <a:gd name="T55" fmla="*/ 2147483647 h 1055"/>
                <a:gd name="T56" fmla="*/ 2147483647 w 2256"/>
                <a:gd name="T57" fmla="*/ 2147483647 h 1055"/>
                <a:gd name="T58" fmla="*/ 2147483647 w 2256"/>
                <a:gd name="T59" fmla="*/ 2147483647 h 1055"/>
                <a:gd name="T60" fmla="*/ 2147483647 w 2256"/>
                <a:gd name="T61" fmla="*/ 2147483647 h 1055"/>
                <a:gd name="T62" fmla="*/ 2147483647 w 2256"/>
                <a:gd name="T63" fmla="*/ 2147483647 h 1055"/>
                <a:gd name="T64" fmla="*/ 2147483647 w 2256"/>
                <a:gd name="T65" fmla="*/ 2147483647 h 1055"/>
                <a:gd name="T66" fmla="*/ 2147483647 w 2256"/>
                <a:gd name="T67" fmla="*/ 2147483647 h 1055"/>
                <a:gd name="T68" fmla="*/ 2147483647 w 2256"/>
                <a:gd name="T69" fmla="*/ 2147483647 h 1055"/>
                <a:gd name="T70" fmla="*/ 2147483647 w 2256"/>
                <a:gd name="T71" fmla="*/ 2147483647 h 1055"/>
                <a:gd name="T72" fmla="*/ 2147483647 w 2256"/>
                <a:gd name="T73" fmla="*/ 2147483647 h 1055"/>
                <a:gd name="T74" fmla="*/ 2147483647 w 2256"/>
                <a:gd name="T75" fmla="*/ 2147483647 h 1055"/>
                <a:gd name="T76" fmla="*/ 2147483647 w 2256"/>
                <a:gd name="T77" fmla="*/ 2147483647 h 1055"/>
                <a:gd name="T78" fmla="*/ 2147483647 w 2256"/>
                <a:gd name="T79" fmla="*/ 2147483647 h 1055"/>
                <a:gd name="T80" fmla="*/ 2147483647 w 2256"/>
                <a:gd name="T81" fmla="*/ 2147483647 h 1055"/>
                <a:gd name="T82" fmla="*/ 2147483647 w 2256"/>
                <a:gd name="T83" fmla="*/ 2147483647 h 1055"/>
                <a:gd name="T84" fmla="*/ 2147483647 w 2256"/>
                <a:gd name="T85" fmla="*/ 2147483647 h 1055"/>
                <a:gd name="T86" fmla="*/ 2147483647 w 2256"/>
                <a:gd name="T87" fmla="*/ 2147483647 h 1055"/>
                <a:gd name="T88" fmla="*/ 2147483647 w 2256"/>
                <a:gd name="T89" fmla="*/ 2147483647 h 1055"/>
                <a:gd name="T90" fmla="*/ 2147483647 w 2256"/>
                <a:gd name="T91" fmla="*/ 2147483647 h 1055"/>
                <a:gd name="T92" fmla="*/ 2147483647 w 2256"/>
                <a:gd name="T93" fmla="*/ 2147483647 h 1055"/>
                <a:gd name="T94" fmla="*/ 2147483647 w 2256"/>
                <a:gd name="T95" fmla="*/ 2147483647 h 1055"/>
                <a:gd name="T96" fmla="*/ 2147483647 w 2256"/>
                <a:gd name="T97" fmla="*/ 2147483647 h 1055"/>
                <a:gd name="T98" fmla="*/ 2147483647 w 2256"/>
                <a:gd name="T99" fmla="*/ 2147483647 h 1055"/>
                <a:gd name="T100" fmla="*/ 2147483647 w 2256"/>
                <a:gd name="T101" fmla="*/ 2147483647 h 1055"/>
                <a:gd name="T102" fmla="*/ 2147483647 w 2256"/>
                <a:gd name="T103" fmla="*/ 2147483647 h 1055"/>
                <a:gd name="T104" fmla="*/ 2147483647 w 2256"/>
                <a:gd name="T105" fmla="*/ 2147483647 h 1055"/>
                <a:gd name="T106" fmla="*/ 2147483647 w 2256"/>
                <a:gd name="T107" fmla="*/ 2147483647 h 1055"/>
                <a:gd name="T108" fmla="*/ 2147483647 w 2256"/>
                <a:gd name="T109" fmla="*/ 2147483647 h 1055"/>
                <a:gd name="T110" fmla="*/ 2147483647 w 2256"/>
                <a:gd name="T111" fmla="*/ 2147483647 h 1055"/>
                <a:gd name="T112" fmla="*/ 0 w 2256"/>
                <a:gd name="T113" fmla="*/ 2147483647 h 1055"/>
                <a:gd name="T114" fmla="*/ 2147483647 w 2256"/>
                <a:gd name="T115" fmla="*/ 2147483647 h 1055"/>
                <a:gd name="T116" fmla="*/ 2147483647 w 2256"/>
                <a:gd name="T117" fmla="*/ 2147483647 h 1055"/>
                <a:gd name="T118" fmla="*/ 2147483647 w 2256"/>
                <a:gd name="T119" fmla="*/ 2147483647 h 10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56"/>
                <a:gd name="T181" fmla="*/ 0 h 1055"/>
                <a:gd name="T182" fmla="*/ 2256 w 2256"/>
                <a:gd name="T183" fmla="*/ 1055 h 10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56" h="1055">
                  <a:moveTo>
                    <a:pt x="2082" y="129"/>
                  </a:moveTo>
                  <a:lnTo>
                    <a:pt x="2078" y="170"/>
                  </a:lnTo>
                  <a:lnTo>
                    <a:pt x="2079" y="210"/>
                  </a:lnTo>
                  <a:lnTo>
                    <a:pt x="2085" y="250"/>
                  </a:lnTo>
                  <a:lnTo>
                    <a:pt x="2092" y="289"/>
                  </a:lnTo>
                  <a:lnTo>
                    <a:pt x="2101" y="329"/>
                  </a:lnTo>
                  <a:lnTo>
                    <a:pt x="2110" y="368"/>
                  </a:lnTo>
                  <a:lnTo>
                    <a:pt x="2118" y="408"/>
                  </a:lnTo>
                  <a:lnTo>
                    <a:pt x="2123" y="448"/>
                  </a:lnTo>
                  <a:lnTo>
                    <a:pt x="2123" y="514"/>
                  </a:lnTo>
                  <a:lnTo>
                    <a:pt x="2123" y="580"/>
                  </a:lnTo>
                  <a:lnTo>
                    <a:pt x="2123" y="646"/>
                  </a:lnTo>
                  <a:lnTo>
                    <a:pt x="2123" y="712"/>
                  </a:lnTo>
                  <a:lnTo>
                    <a:pt x="2122" y="668"/>
                  </a:lnTo>
                  <a:lnTo>
                    <a:pt x="2117" y="624"/>
                  </a:lnTo>
                  <a:lnTo>
                    <a:pt x="2110" y="581"/>
                  </a:lnTo>
                  <a:lnTo>
                    <a:pt x="2100" y="538"/>
                  </a:lnTo>
                  <a:lnTo>
                    <a:pt x="2089" y="497"/>
                  </a:lnTo>
                  <a:lnTo>
                    <a:pt x="2076" y="455"/>
                  </a:lnTo>
                  <a:lnTo>
                    <a:pt x="2060" y="413"/>
                  </a:lnTo>
                  <a:lnTo>
                    <a:pt x="2043" y="373"/>
                  </a:lnTo>
                  <a:lnTo>
                    <a:pt x="2024" y="333"/>
                  </a:lnTo>
                  <a:lnTo>
                    <a:pt x="2003" y="294"/>
                  </a:lnTo>
                  <a:lnTo>
                    <a:pt x="1982" y="254"/>
                  </a:lnTo>
                  <a:lnTo>
                    <a:pt x="1960" y="216"/>
                  </a:lnTo>
                  <a:lnTo>
                    <a:pt x="1937" y="177"/>
                  </a:lnTo>
                  <a:lnTo>
                    <a:pt x="1914" y="140"/>
                  </a:lnTo>
                  <a:lnTo>
                    <a:pt x="1889" y="104"/>
                  </a:lnTo>
                  <a:lnTo>
                    <a:pt x="1866" y="68"/>
                  </a:lnTo>
                  <a:lnTo>
                    <a:pt x="1871" y="123"/>
                  </a:lnTo>
                  <a:lnTo>
                    <a:pt x="1880" y="176"/>
                  </a:lnTo>
                  <a:lnTo>
                    <a:pt x="1893" y="229"/>
                  </a:lnTo>
                  <a:lnTo>
                    <a:pt x="1906" y="281"/>
                  </a:lnTo>
                  <a:lnTo>
                    <a:pt x="1920" y="334"/>
                  </a:lnTo>
                  <a:lnTo>
                    <a:pt x="1932" y="387"/>
                  </a:lnTo>
                  <a:lnTo>
                    <a:pt x="1941" y="440"/>
                  </a:lnTo>
                  <a:lnTo>
                    <a:pt x="1947" y="496"/>
                  </a:lnTo>
                  <a:lnTo>
                    <a:pt x="1947" y="534"/>
                  </a:lnTo>
                  <a:lnTo>
                    <a:pt x="1947" y="573"/>
                  </a:lnTo>
                  <a:lnTo>
                    <a:pt x="1947" y="614"/>
                  </a:lnTo>
                  <a:lnTo>
                    <a:pt x="1947" y="653"/>
                  </a:lnTo>
                  <a:lnTo>
                    <a:pt x="1945" y="614"/>
                  </a:lnTo>
                  <a:lnTo>
                    <a:pt x="1941" y="575"/>
                  </a:lnTo>
                  <a:lnTo>
                    <a:pt x="1937" y="536"/>
                  </a:lnTo>
                  <a:lnTo>
                    <a:pt x="1930" y="498"/>
                  </a:lnTo>
                  <a:lnTo>
                    <a:pt x="1921" y="459"/>
                  </a:lnTo>
                  <a:lnTo>
                    <a:pt x="1912" y="422"/>
                  </a:lnTo>
                  <a:lnTo>
                    <a:pt x="1901" y="385"/>
                  </a:lnTo>
                  <a:lnTo>
                    <a:pt x="1888" y="348"/>
                  </a:lnTo>
                  <a:lnTo>
                    <a:pt x="1875" y="311"/>
                  </a:lnTo>
                  <a:lnTo>
                    <a:pt x="1859" y="274"/>
                  </a:lnTo>
                  <a:lnTo>
                    <a:pt x="1843" y="240"/>
                  </a:lnTo>
                  <a:lnTo>
                    <a:pt x="1826" y="205"/>
                  </a:lnTo>
                  <a:lnTo>
                    <a:pt x="1807" y="170"/>
                  </a:lnTo>
                  <a:lnTo>
                    <a:pt x="1788" y="135"/>
                  </a:lnTo>
                  <a:lnTo>
                    <a:pt x="1766" y="101"/>
                  </a:lnTo>
                  <a:lnTo>
                    <a:pt x="1745" y="68"/>
                  </a:lnTo>
                  <a:lnTo>
                    <a:pt x="1747" y="162"/>
                  </a:lnTo>
                  <a:lnTo>
                    <a:pt x="1752" y="255"/>
                  </a:lnTo>
                  <a:lnTo>
                    <a:pt x="1759" y="349"/>
                  </a:lnTo>
                  <a:lnTo>
                    <a:pt x="1765" y="441"/>
                  </a:lnTo>
                  <a:lnTo>
                    <a:pt x="1770" y="534"/>
                  </a:lnTo>
                  <a:lnTo>
                    <a:pt x="1772" y="626"/>
                  </a:lnTo>
                  <a:lnTo>
                    <a:pt x="1771" y="720"/>
                  </a:lnTo>
                  <a:lnTo>
                    <a:pt x="1764" y="814"/>
                  </a:lnTo>
                  <a:lnTo>
                    <a:pt x="1761" y="770"/>
                  </a:lnTo>
                  <a:lnTo>
                    <a:pt x="1755" y="725"/>
                  </a:lnTo>
                  <a:lnTo>
                    <a:pt x="1750" y="681"/>
                  </a:lnTo>
                  <a:lnTo>
                    <a:pt x="1744" y="637"/>
                  </a:lnTo>
                  <a:lnTo>
                    <a:pt x="1736" y="593"/>
                  </a:lnTo>
                  <a:lnTo>
                    <a:pt x="1728" y="549"/>
                  </a:lnTo>
                  <a:lnTo>
                    <a:pt x="1718" y="506"/>
                  </a:lnTo>
                  <a:lnTo>
                    <a:pt x="1708" y="463"/>
                  </a:lnTo>
                  <a:lnTo>
                    <a:pt x="1695" y="420"/>
                  </a:lnTo>
                  <a:lnTo>
                    <a:pt x="1682" y="377"/>
                  </a:lnTo>
                  <a:lnTo>
                    <a:pt x="1667" y="335"/>
                  </a:lnTo>
                  <a:lnTo>
                    <a:pt x="1651" y="295"/>
                  </a:lnTo>
                  <a:lnTo>
                    <a:pt x="1633" y="254"/>
                  </a:lnTo>
                  <a:lnTo>
                    <a:pt x="1613" y="214"/>
                  </a:lnTo>
                  <a:lnTo>
                    <a:pt x="1593" y="174"/>
                  </a:lnTo>
                  <a:lnTo>
                    <a:pt x="1569" y="136"/>
                  </a:lnTo>
                  <a:lnTo>
                    <a:pt x="1577" y="218"/>
                  </a:lnTo>
                  <a:lnTo>
                    <a:pt x="1581" y="300"/>
                  </a:lnTo>
                  <a:lnTo>
                    <a:pt x="1581" y="383"/>
                  </a:lnTo>
                  <a:lnTo>
                    <a:pt x="1578" y="465"/>
                  </a:lnTo>
                  <a:lnTo>
                    <a:pt x="1572" y="547"/>
                  </a:lnTo>
                  <a:lnTo>
                    <a:pt x="1565" y="630"/>
                  </a:lnTo>
                  <a:lnTo>
                    <a:pt x="1554" y="712"/>
                  </a:lnTo>
                  <a:lnTo>
                    <a:pt x="1542" y="793"/>
                  </a:lnTo>
                  <a:lnTo>
                    <a:pt x="1541" y="702"/>
                  </a:lnTo>
                  <a:lnTo>
                    <a:pt x="1535" y="611"/>
                  </a:lnTo>
                  <a:lnTo>
                    <a:pt x="1526" y="520"/>
                  </a:lnTo>
                  <a:lnTo>
                    <a:pt x="1514" y="429"/>
                  </a:lnTo>
                  <a:lnTo>
                    <a:pt x="1496" y="340"/>
                  </a:lnTo>
                  <a:lnTo>
                    <a:pt x="1473" y="251"/>
                  </a:lnTo>
                  <a:lnTo>
                    <a:pt x="1446" y="162"/>
                  </a:lnTo>
                  <a:lnTo>
                    <a:pt x="1413" y="75"/>
                  </a:lnTo>
                  <a:lnTo>
                    <a:pt x="1408" y="65"/>
                  </a:lnTo>
                  <a:lnTo>
                    <a:pt x="1402" y="55"/>
                  </a:lnTo>
                  <a:lnTo>
                    <a:pt x="1395" y="44"/>
                  </a:lnTo>
                  <a:lnTo>
                    <a:pt x="1389" y="35"/>
                  </a:lnTo>
                  <a:lnTo>
                    <a:pt x="1380" y="25"/>
                  </a:lnTo>
                  <a:lnTo>
                    <a:pt x="1372" y="17"/>
                  </a:lnTo>
                  <a:lnTo>
                    <a:pt x="1363" y="8"/>
                  </a:lnTo>
                  <a:lnTo>
                    <a:pt x="1352" y="0"/>
                  </a:lnTo>
                  <a:lnTo>
                    <a:pt x="1369" y="57"/>
                  </a:lnTo>
                  <a:lnTo>
                    <a:pt x="1383" y="112"/>
                  </a:lnTo>
                  <a:lnTo>
                    <a:pt x="1394" y="168"/>
                  </a:lnTo>
                  <a:lnTo>
                    <a:pt x="1403" y="225"/>
                  </a:lnTo>
                  <a:lnTo>
                    <a:pt x="1410" y="282"/>
                  </a:lnTo>
                  <a:lnTo>
                    <a:pt x="1413" y="339"/>
                  </a:lnTo>
                  <a:lnTo>
                    <a:pt x="1415" y="396"/>
                  </a:lnTo>
                  <a:lnTo>
                    <a:pt x="1413" y="455"/>
                  </a:lnTo>
                  <a:lnTo>
                    <a:pt x="1409" y="494"/>
                  </a:lnTo>
                  <a:lnTo>
                    <a:pt x="1403" y="534"/>
                  </a:lnTo>
                  <a:lnTo>
                    <a:pt x="1395" y="572"/>
                  </a:lnTo>
                  <a:lnTo>
                    <a:pt x="1386" y="611"/>
                  </a:lnTo>
                  <a:lnTo>
                    <a:pt x="1377" y="649"/>
                  </a:lnTo>
                  <a:lnTo>
                    <a:pt x="1369" y="687"/>
                  </a:lnTo>
                  <a:lnTo>
                    <a:pt x="1364" y="727"/>
                  </a:lnTo>
                  <a:lnTo>
                    <a:pt x="1359" y="766"/>
                  </a:lnTo>
                  <a:lnTo>
                    <a:pt x="1356" y="697"/>
                  </a:lnTo>
                  <a:lnTo>
                    <a:pt x="1351" y="628"/>
                  </a:lnTo>
                  <a:lnTo>
                    <a:pt x="1343" y="559"/>
                  </a:lnTo>
                  <a:lnTo>
                    <a:pt x="1331" y="490"/>
                  </a:lnTo>
                  <a:lnTo>
                    <a:pt x="1312" y="425"/>
                  </a:lnTo>
                  <a:lnTo>
                    <a:pt x="1287" y="361"/>
                  </a:lnTo>
                  <a:lnTo>
                    <a:pt x="1253" y="300"/>
                  </a:lnTo>
                  <a:lnTo>
                    <a:pt x="1210" y="245"/>
                  </a:lnTo>
                  <a:lnTo>
                    <a:pt x="1214" y="309"/>
                  </a:lnTo>
                  <a:lnTo>
                    <a:pt x="1218" y="374"/>
                  </a:lnTo>
                  <a:lnTo>
                    <a:pt x="1223" y="440"/>
                  </a:lnTo>
                  <a:lnTo>
                    <a:pt x="1226" y="506"/>
                  </a:lnTo>
                  <a:lnTo>
                    <a:pt x="1226" y="571"/>
                  </a:lnTo>
                  <a:lnTo>
                    <a:pt x="1223" y="638"/>
                  </a:lnTo>
                  <a:lnTo>
                    <a:pt x="1214" y="702"/>
                  </a:lnTo>
                  <a:lnTo>
                    <a:pt x="1197" y="766"/>
                  </a:lnTo>
                  <a:lnTo>
                    <a:pt x="1193" y="720"/>
                  </a:lnTo>
                  <a:lnTo>
                    <a:pt x="1189" y="674"/>
                  </a:lnTo>
                  <a:lnTo>
                    <a:pt x="1182" y="628"/>
                  </a:lnTo>
                  <a:lnTo>
                    <a:pt x="1174" y="581"/>
                  </a:lnTo>
                  <a:lnTo>
                    <a:pt x="1165" y="535"/>
                  </a:lnTo>
                  <a:lnTo>
                    <a:pt x="1154" y="490"/>
                  </a:lnTo>
                  <a:lnTo>
                    <a:pt x="1140" y="445"/>
                  </a:lnTo>
                  <a:lnTo>
                    <a:pt x="1125" y="400"/>
                  </a:lnTo>
                  <a:lnTo>
                    <a:pt x="1108" y="356"/>
                  </a:lnTo>
                  <a:lnTo>
                    <a:pt x="1089" y="314"/>
                  </a:lnTo>
                  <a:lnTo>
                    <a:pt x="1067" y="272"/>
                  </a:lnTo>
                  <a:lnTo>
                    <a:pt x="1043" y="232"/>
                  </a:lnTo>
                  <a:lnTo>
                    <a:pt x="1017" y="193"/>
                  </a:lnTo>
                  <a:lnTo>
                    <a:pt x="989" y="156"/>
                  </a:lnTo>
                  <a:lnTo>
                    <a:pt x="959" y="121"/>
                  </a:lnTo>
                  <a:lnTo>
                    <a:pt x="926" y="88"/>
                  </a:lnTo>
                  <a:lnTo>
                    <a:pt x="940" y="172"/>
                  </a:lnTo>
                  <a:lnTo>
                    <a:pt x="957" y="255"/>
                  </a:lnTo>
                  <a:lnTo>
                    <a:pt x="972" y="339"/>
                  </a:lnTo>
                  <a:lnTo>
                    <a:pt x="988" y="421"/>
                  </a:lnTo>
                  <a:lnTo>
                    <a:pt x="1002" y="503"/>
                  </a:lnTo>
                  <a:lnTo>
                    <a:pt x="1011" y="586"/>
                  </a:lnTo>
                  <a:lnTo>
                    <a:pt x="1015" y="669"/>
                  </a:lnTo>
                  <a:lnTo>
                    <a:pt x="1014" y="753"/>
                  </a:lnTo>
                  <a:lnTo>
                    <a:pt x="1003" y="714"/>
                  </a:lnTo>
                  <a:lnTo>
                    <a:pt x="987" y="677"/>
                  </a:lnTo>
                  <a:lnTo>
                    <a:pt x="970" y="641"/>
                  </a:lnTo>
                  <a:lnTo>
                    <a:pt x="949" y="606"/>
                  </a:lnTo>
                  <a:lnTo>
                    <a:pt x="926" y="573"/>
                  </a:lnTo>
                  <a:lnTo>
                    <a:pt x="900" y="542"/>
                  </a:lnTo>
                  <a:lnTo>
                    <a:pt x="873" y="512"/>
                  </a:lnTo>
                  <a:lnTo>
                    <a:pt x="844" y="484"/>
                  </a:lnTo>
                  <a:lnTo>
                    <a:pt x="812" y="458"/>
                  </a:lnTo>
                  <a:lnTo>
                    <a:pt x="779" y="435"/>
                  </a:lnTo>
                  <a:lnTo>
                    <a:pt x="744" y="412"/>
                  </a:lnTo>
                  <a:lnTo>
                    <a:pt x="710" y="392"/>
                  </a:lnTo>
                  <a:lnTo>
                    <a:pt x="673" y="374"/>
                  </a:lnTo>
                  <a:lnTo>
                    <a:pt x="636" y="358"/>
                  </a:lnTo>
                  <a:lnTo>
                    <a:pt x="599" y="344"/>
                  </a:lnTo>
                  <a:lnTo>
                    <a:pt x="561" y="333"/>
                  </a:lnTo>
                  <a:lnTo>
                    <a:pt x="583" y="351"/>
                  </a:lnTo>
                  <a:lnTo>
                    <a:pt x="603" y="371"/>
                  </a:lnTo>
                  <a:lnTo>
                    <a:pt x="624" y="393"/>
                  </a:lnTo>
                  <a:lnTo>
                    <a:pt x="642" y="415"/>
                  </a:lnTo>
                  <a:lnTo>
                    <a:pt x="659" y="439"/>
                  </a:lnTo>
                  <a:lnTo>
                    <a:pt x="675" y="464"/>
                  </a:lnTo>
                  <a:lnTo>
                    <a:pt x="688" y="490"/>
                  </a:lnTo>
                  <a:lnTo>
                    <a:pt x="702" y="516"/>
                  </a:lnTo>
                  <a:lnTo>
                    <a:pt x="713" y="543"/>
                  </a:lnTo>
                  <a:lnTo>
                    <a:pt x="722" y="570"/>
                  </a:lnTo>
                  <a:lnTo>
                    <a:pt x="731" y="598"/>
                  </a:lnTo>
                  <a:lnTo>
                    <a:pt x="738" y="626"/>
                  </a:lnTo>
                  <a:lnTo>
                    <a:pt x="743" y="655"/>
                  </a:lnTo>
                  <a:lnTo>
                    <a:pt x="747" y="683"/>
                  </a:lnTo>
                  <a:lnTo>
                    <a:pt x="749" y="711"/>
                  </a:lnTo>
                  <a:lnTo>
                    <a:pt x="750" y="739"/>
                  </a:lnTo>
                  <a:lnTo>
                    <a:pt x="738" y="721"/>
                  </a:lnTo>
                  <a:lnTo>
                    <a:pt x="724" y="703"/>
                  </a:lnTo>
                  <a:lnTo>
                    <a:pt x="712" y="686"/>
                  </a:lnTo>
                  <a:lnTo>
                    <a:pt x="699" y="670"/>
                  </a:lnTo>
                  <a:lnTo>
                    <a:pt x="686" y="655"/>
                  </a:lnTo>
                  <a:lnTo>
                    <a:pt x="672" y="640"/>
                  </a:lnTo>
                  <a:lnTo>
                    <a:pt x="659" y="625"/>
                  </a:lnTo>
                  <a:lnTo>
                    <a:pt x="644" y="612"/>
                  </a:lnTo>
                  <a:lnTo>
                    <a:pt x="629" y="598"/>
                  </a:lnTo>
                  <a:lnTo>
                    <a:pt x="615" y="585"/>
                  </a:lnTo>
                  <a:lnTo>
                    <a:pt x="600" y="572"/>
                  </a:lnTo>
                  <a:lnTo>
                    <a:pt x="583" y="560"/>
                  </a:lnTo>
                  <a:lnTo>
                    <a:pt x="567" y="546"/>
                  </a:lnTo>
                  <a:lnTo>
                    <a:pt x="549" y="534"/>
                  </a:lnTo>
                  <a:lnTo>
                    <a:pt x="532" y="522"/>
                  </a:lnTo>
                  <a:lnTo>
                    <a:pt x="513" y="509"/>
                  </a:lnTo>
                  <a:lnTo>
                    <a:pt x="505" y="498"/>
                  </a:lnTo>
                  <a:lnTo>
                    <a:pt x="493" y="471"/>
                  </a:lnTo>
                  <a:lnTo>
                    <a:pt x="477" y="434"/>
                  </a:lnTo>
                  <a:lnTo>
                    <a:pt x="461" y="392"/>
                  </a:lnTo>
                  <a:lnTo>
                    <a:pt x="444" y="350"/>
                  </a:lnTo>
                  <a:lnTo>
                    <a:pt x="431" y="314"/>
                  </a:lnTo>
                  <a:lnTo>
                    <a:pt x="422" y="289"/>
                  </a:lnTo>
                  <a:lnTo>
                    <a:pt x="418" y="279"/>
                  </a:lnTo>
                  <a:lnTo>
                    <a:pt x="415" y="318"/>
                  </a:lnTo>
                  <a:lnTo>
                    <a:pt x="417" y="373"/>
                  </a:lnTo>
                  <a:lnTo>
                    <a:pt x="423" y="437"/>
                  </a:lnTo>
                  <a:lnTo>
                    <a:pt x="432" y="506"/>
                  </a:lnTo>
                  <a:lnTo>
                    <a:pt x="441" y="575"/>
                  </a:lnTo>
                  <a:lnTo>
                    <a:pt x="447" y="639"/>
                  </a:lnTo>
                  <a:lnTo>
                    <a:pt x="449" y="693"/>
                  </a:lnTo>
                  <a:lnTo>
                    <a:pt x="446" y="732"/>
                  </a:lnTo>
                  <a:lnTo>
                    <a:pt x="433" y="693"/>
                  </a:lnTo>
                  <a:lnTo>
                    <a:pt x="421" y="655"/>
                  </a:lnTo>
                  <a:lnTo>
                    <a:pt x="407" y="615"/>
                  </a:lnTo>
                  <a:lnTo>
                    <a:pt x="393" y="577"/>
                  </a:lnTo>
                  <a:lnTo>
                    <a:pt x="377" y="538"/>
                  </a:lnTo>
                  <a:lnTo>
                    <a:pt x="361" y="500"/>
                  </a:lnTo>
                  <a:lnTo>
                    <a:pt x="344" y="462"/>
                  </a:lnTo>
                  <a:lnTo>
                    <a:pt x="326" y="425"/>
                  </a:lnTo>
                  <a:lnTo>
                    <a:pt x="308" y="387"/>
                  </a:lnTo>
                  <a:lnTo>
                    <a:pt x="289" y="350"/>
                  </a:lnTo>
                  <a:lnTo>
                    <a:pt x="268" y="313"/>
                  </a:lnTo>
                  <a:lnTo>
                    <a:pt x="248" y="277"/>
                  </a:lnTo>
                  <a:lnTo>
                    <a:pt x="228" y="241"/>
                  </a:lnTo>
                  <a:lnTo>
                    <a:pt x="206" y="206"/>
                  </a:lnTo>
                  <a:lnTo>
                    <a:pt x="184" y="171"/>
                  </a:lnTo>
                  <a:lnTo>
                    <a:pt x="161" y="136"/>
                  </a:lnTo>
                  <a:lnTo>
                    <a:pt x="173" y="194"/>
                  </a:lnTo>
                  <a:lnTo>
                    <a:pt x="186" y="252"/>
                  </a:lnTo>
                  <a:lnTo>
                    <a:pt x="200" y="309"/>
                  </a:lnTo>
                  <a:lnTo>
                    <a:pt x="214" y="367"/>
                  </a:lnTo>
                  <a:lnTo>
                    <a:pt x="229" y="425"/>
                  </a:lnTo>
                  <a:lnTo>
                    <a:pt x="243" y="481"/>
                  </a:lnTo>
                  <a:lnTo>
                    <a:pt x="254" y="540"/>
                  </a:lnTo>
                  <a:lnTo>
                    <a:pt x="263" y="597"/>
                  </a:lnTo>
                  <a:lnTo>
                    <a:pt x="263" y="622"/>
                  </a:lnTo>
                  <a:lnTo>
                    <a:pt x="263" y="644"/>
                  </a:lnTo>
                  <a:lnTo>
                    <a:pt x="263" y="667"/>
                  </a:lnTo>
                  <a:lnTo>
                    <a:pt x="263" y="692"/>
                  </a:lnTo>
                  <a:lnTo>
                    <a:pt x="255" y="669"/>
                  </a:lnTo>
                  <a:lnTo>
                    <a:pt x="245" y="647"/>
                  </a:lnTo>
                  <a:lnTo>
                    <a:pt x="235" y="625"/>
                  </a:lnTo>
                  <a:lnTo>
                    <a:pt x="223" y="604"/>
                  </a:lnTo>
                  <a:lnTo>
                    <a:pt x="211" y="584"/>
                  </a:lnTo>
                  <a:lnTo>
                    <a:pt x="197" y="563"/>
                  </a:lnTo>
                  <a:lnTo>
                    <a:pt x="184" y="543"/>
                  </a:lnTo>
                  <a:lnTo>
                    <a:pt x="169" y="524"/>
                  </a:lnTo>
                  <a:lnTo>
                    <a:pt x="153" y="505"/>
                  </a:lnTo>
                  <a:lnTo>
                    <a:pt x="138" y="485"/>
                  </a:lnTo>
                  <a:lnTo>
                    <a:pt x="122" y="467"/>
                  </a:lnTo>
                  <a:lnTo>
                    <a:pt x="105" y="449"/>
                  </a:lnTo>
                  <a:lnTo>
                    <a:pt x="89" y="431"/>
                  </a:lnTo>
                  <a:lnTo>
                    <a:pt x="72" y="414"/>
                  </a:lnTo>
                  <a:lnTo>
                    <a:pt x="55" y="397"/>
                  </a:lnTo>
                  <a:lnTo>
                    <a:pt x="38" y="381"/>
                  </a:lnTo>
                  <a:lnTo>
                    <a:pt x="42" y="422"/>
                  </a:lnTo>
                  <a:lnTo>
                    <a:pt x="50" y="464"/>
                  </a:lnTo>
                  <a:lnTo>
                    <a:pt x="62" y="503"/>
                  </a:lnTo>
                  <a:lnTo>
                    <a:pt x="76" y="543"/>
                  </a:lnTo>
                  <a:lnTo>
                    <a:pt x="88" y="582"/>
                  </a:lnTo>
                  <a:lnTo>
                    <a:pt x="99" y="622"/>
                  </a:lnTo>
                  <a:lnTo>
                    <a:pt x="106" y="664"/>
                  </a:lnTo>
                  <a:lnTo>
                    <a:pt x="107" y="705"/>
                  </a:lnTo>
                  <a:lnTo>
                    <a:pt x="95" y="695"/>
                  </a:lnTo>
                  <a:lnTo>
                    <a:pt x="81" y="684"/>
                  </a:lnTo>
                  <a:lnTo>
                    <a:pt x="69" y="674"/>
                  </a:lnTo>
                  <a:lnTo>
                    <a:pt x="55" y="664"/>
                  </a:lnTo>
                  <a:lnTo>
                    <a:pt x="42" y="655"/>
                  </a:lnTo>
                  <a:lnTo>
                    <a:pt x="28" y="644"/>
                  </a:lnTo>
                  <a:lnTo>
                    <a:pt x="15" y="634"/>
                  </a:lnTo>
                  <a:lnTo>
                    <a:pt x="0" y="625"/>
                  </a:lnTo>
                  <a:lnTo>
                    <a:pt x="0" y="1055"/>
                  </a:lnTo>
                  <a:lnTo>
                    <a:pt x="2256" y="1055"/>
                  </a:lnTo>
                  <a:lnTo>
                    <a:pt x="2256" y="562"/>
                  </a:lnTo>
                  <a:lnTo>
                    <a:pt x="2246" y="511"/>
                  </a:lnTo>
                  <a:lnTo>
                    <a:pt x="2232" y="461"/>
                  </a:lnTo>
                  <a:lnTo>
                    <a:pt x="2218" y="410"/>
                  </a:lnTo>
                  <a:lnTo>
                    <a:pt x="2202" y="360"/>
                  </a:lnTo>
                  <a:lnTo>
                    <a:pt x="2184" y="311"/>
                  </a:lnTo>
                  <a:lnTo>
                    <a:pt x="2165" y="261"/>
                  </a:lnTo>
                  <a:lnTo>
                    <a:pt x="2144" y="212"/>
                  </a:lnTo>
                  <a:lnTo>
                    <a:pt x="2123" y="163"/>
                  </a:lnTo>
                  <a:lnTo>
                    <a:pt x="2117" y="157"/>
                  </a:lnTo>
                  <a:lnTo>
                    <a:pt x="2112" y="150"/>
                  </a:lnTo>
                  <a:lnTo>
                    <a:pt x="2106" y="145"/>
                  </a:lnTo>
                  <a:lnTo>
                    <a:pt x="2100" y="138"/>
                  </a:lnTo>
                  <a:lnTo>
                    <a:pt x="2095" y="134"/>
                  </a:lnTo>
                  <a:lnTo>
                    <a:pt x="2089" y="129"/>
                  </a:lnTo>
                  <a:lnTo>
                    <a:pt x="2086" y="128"/>
                  </a:lnTo>
                  <a:lnTo>
                    <a:pt x="2082" y="129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31" name="Freeform 12">
              <a:extLst>
                <a:ext uri="{FF2B5EF4-FFF2-40B4-BE49-F238E27FC236}">
                  <a16:creationId xmlns:a16="http://schemas.microsoft.com/office/drawing/2014/main" id="{035DF8F0-A746-AA17-6D04-CF48F4076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400" y="5163732"/>
              <a:ext cx="3962400" cy="1674813"/>
            </a:xfrm>
            <a:custGeom>
              <a:avLst/>
              <a:gdLst>
                <a:gd name="T0" fmla="*/ 2147483647 w 2256"/>
                <a:gd name="T1" fmla="*/ 2147483647 h 1055"/>
                <a:gd name="T2" fmla="*/ 2147483647 w 2256"/>
                <a:gd name="T3" fmla="*/ 2147483647 h 1055"/>
                <a:gd name="T4" fmla="*/ 2147483647 w 2256"/>
                <a:gd name="T5" fmla="*/ 2147483647 h 1055"/>
                <a:gd name="T6" fmla="*/ 2147483647 w 2256"/>
                <a:gd name="T7" fmla="*/ 2147483647 h 1055"/>
                <a:gd name="T8" fmla="*/ 2147483647 w 2256"/>
                <a:gd name="T9" fmla="*/ 2147483647 h 1055"/>
                <a:gd name="T10" fmla="*/ 2147483647 w 2256"/>
                <a:gd name="T11" fmla="*/ 2147483647 h 1055"/>
                <a:gd name="T12" fmla="*/ 2147483647 w 2256"/>
                <a:gd name="T13" fmla="*/ 2147483647 h 1055"/>
                <a:gd name="T14" fmla="*/ 2147483647 w 2256"/>
                <a:gd name="T15" fmla="*/ 2147483647 h 1055"/>
                <a:gd name="T16" fmla="*/ 2147483647 w 2256"/>
                <a:gd name="T17" fmla="*/ 2147483647 h 1055"/>
                <a:gd name="T18" fmla="*/ 2147483647 w 2256"/>
                <a:gd name="T19" fmla="*/ 2147483647 h 1055"/>
                <a:gd name="T20" fmla="*/ 2147483647 w 2256"/>
                <a:gd name="T21" fmla="*/ 2147483647 h 1055"/>
                <a:gd name="T22" fmla="*/ 2147483647 w 2256"/>
                <a:gd name="T23" fmla="*/ 2147483647 h 1055"/>
                <a:gd name="T24" fmla="*/ 2147483647 w 2256"/>
                <a:gd name="T25" fmla="*/ 2147483647 h 1055"/>
                <a:gd name="T26" fmla="*/ 2147483647 w 2256"/>
                <a:gd name="T27" fmla="*/ 2147483647 h 1055"/>
                <a:gd name="T28" fmla="*/ 2147483647 w 2256"/>
                <a:gd name="T29" fmla="*/ 2147483647 h 1055"/>
                <a:gd name="T30" fmla="*/ 2147483647 w 2256"/>
                <a:gd name="T31" fmla="*/ 2147483647 h 1055"/>
                <a:gd name="T32" fmla="*/ 2147483647 w 2256"/>
                <a:gd name="T33" fmla="*/ 2147483647 h 1055"/>
                <a:gd name="T34" fmla="*/ 2147483647 w 2256"/>
                <a:gd name="T35" fmla="*/ 2147483647 h 1055"/>
                <a:gd name="T36" fmla="*/ 2147483647 w 2256"/>
                <a:gd name="T37" fmla="*/ 2147483647 h 1055"/>
                <a:gd name="T38" fmla="*/ 2147483647 w 2256"/>
                <a:gd name="T39" fmla="*/ 2147483647 h 1055"/>
                <a:gd name="T40" fmla="*/ 2147483647 w 2256"/>
                <a:gd name="T41" fmla="*/ 0 h 1055"/>
                <a:gd name="T42" fmla="*/ 2147483647 w 2256"/>
                <a:gd name="T43" fmla="*/ 2147483647 h 1055"/>
                <a:gd name="T44" fmla="*/ 2147483647 w 2256"/>
                <a:gd name="T45" fmla="*/ 2147483647 h 1055"/>
                <a:gd name="T46" fmla="*/ 2147483647 w 2256"/>
                <a:gd name="T47" fmla="*/ 2147483647 h 1055"/>
                <a:gd name="T48" fmla="*/ 2147483647 w 2256"/>
                <a:gd name="T49" fmla="*/ 2147483647 h 1055"/>
                <a:gd name="T50" fmla="*/ 2147483647 w 2256"/>
                <a:gd name="T51" fmla="*/ 2147483647 h 1055"/>
                <a:gd name="T52" fmla="*/ 2147483647 w 2256"/>
                <a:gd name="T53" fmla="*/ 2147483647 h 1055"/>
                <a:gd name="T54" fmla="*/ 2147483647 w 2256"/>
                <a:gd name="T55" fmla="*/ 2147483647 h 1055"/>
                <a:gd name="T56" fmla="*/ 2147483647 w 2256"/>
                <a:gd name="T57" fmla="*/ 2147483647 h 1055"/>
                <a:gd name="T58" fmla="*/ 2147483647 w 2256"/>
                <a:gd name="T59" fmla="*/ 2147483647 h 1055"/>
                <a:gd name="T60" fmla="*/ 2147483647 w 2256"/>
                <a:gd name="T61" fmla="*/ 2147483647 h 1055"/>
                <a:gd name="T62" fmla="*/ 2147483647 w 2256"/>
                <a:gd name="T63" fmla="*/ 2147483647 h 1055"/>
                <a:gd name="T64" fmla="*/ 2147483647 w 2256"/>
                <a:gd name="T65" fmla="*/ 2147483647 h 1055"/>
                <a:gd name="T66" fmla="*/ 2147483647 w 2256"/>
                <a:gd name="T67" fmla="*/ 2147483647 h 1055"/>
                <a:gd name="T68" fmla="*/ 2147483647 w 2256"/>
                <a:gd name="T69" fmla="*/ 2147483647 h 1055"/>
                <a:gd name="T70" fmla="*/ 2147483647 w 2256"/>
                <a:gd name="T71" fmla="*/ 2147483647 h 1055"/>
                <a:gd name="T72" fmla="*/ 2147483647 w 2256"/>
                <a:gd name="T73" fmla="*/ 2147483647 h 1055"/>
                <a:gd name="T74" fmla="*/ 2147483647 w 2256"/>
                <a:gd name="T75" fmla="*/ 2147483647 h 1055"/>
                <a:gd name="T76" fmla="*/ 2147483647 w 2256"/>
                <a:gd name="T77" fmla="*/ 2147483647 h 1055"/>
                <a:gd name="T78" fmla="*/ 2147483647 w 2256"/>
                <a:gd name="T79" fmla="*/ 2147483647 h 1055"/>
                <a:gd name="T80" fmla="*/ 2147483647 w 2256"/>
                <a:gd name="T81" fmla="*/ 2147483647 h 1055"/>
                <a:gd name="T82" fmla="*/ 2147483647 w 2256"/>
                <a:gd name="T83" fmla="*/ 2147483647 h 1055"/>
                <a:gd name="T84" fmla="*/ 2147483647 w 2256"/>
                <a:gd name="T85" fmla="*/ 2147483647 h 1055"/>
                <a:gd name="T86" fmla="*/ 2147483647 w 2256"/>
                <a:gd name="T87" fmla="*/ 2147483647 h 1055"/>
                <a:gd name="T88" fmla="*/ 2147483647 w 2256"/>
                <a:gd name="T89" fmla="*/ 2147483647 h 1055"/>
                <a:gd name="T90" fmla="*/ 2147483647 w 2256"/>
                <a:gd name="T91" fmla="*/ 2147483647 h 1055"/>
                <a:gd name="T92" fmla="*/ 2147483647 w 2256"/>
                <a:gd name="T93" fmla="*/ 2147483647 h 1055"/>
                <a:gd name="T94" fmla="*/ 2147483647 w 2256"/>
                <a:gd name="T95" fmla="*/ 2147483647 h 1055"/>
                <a:gd name="T96" fmla="*/ 2147483647 w 2256"/>
                <a:gd name="T97" fmla="*/ 2147483647 h 1055"/>
                <a:gd name="T98" fmla="*/ 2147483647 w 2256"/>
                <a:gd name="T99" fmla="*/ 2147483647 h 1055"/>
                <a:gd name="T100" fmla="*/ 2147483647 w 2256"/>
                <a:gd name="T101" fmla="*/ 2147483647 h 1055"/>
                <a:gd name="T102" fmla="*/ 2147483647 w 2256"/>
                <a:gd name="T103" fmla="*/ 2147483647 h 1055"/>
                <a:gd name="T104" fmla="*/ 2147483647 w 2256"/>
                <a:gd name="T105" fmla="*/ 2147483647 h 1055"/>
                <a:gd name="T106" fmla="*/ 2147483647 w 2256"/>
                <a:gd name="T107" fmla="*/ 2147483647 h 1055"/>
                <a:gd name="T108" fmla="*/ 2147483647 w 2256"/>
                <a:gd name="T109" fmla="*/ 2147483647 h 1055"/>
                <a:gd name="T110" fmla="*/ 2147483647 w 2256"/>
                <a:gd name="T111" fmla="*/ 2147483647 h 1055"/>
                <a:gd name="T112" fmla="*/ 0 w 2256"/>
                <a:gd name="T113" fmla="*/ 2147483647 h 1055"/>
                <a:gd name="T114" fmla="*/ 2147483647 w 2256"/>
                <a:gd name="T115" fmla="*/ 2147483647 h 1055"/>
                <a:gd name="T116" fmla="*/ 2147483647 w 2256"/>
                <a:gd name="T117" fmla="*/ 2147483647 h 1055"/>
                <a:gd name="T118" fmla="*/ 2147483647 w 2256"/>
                <a:gd name="T119" fmla="*/ 2147483647 h 10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56"/>
                <a:gd name="T181" fmla="*/ 0 h 1055"/>
                <a:gd name="T182" fmla="*/ 2256 w 2256"/>
                <a:gd name="T183" fmla="*/ 1055 h 10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56" h="1055">
                  <a:moveTo>
                    <a:pt x="2082" y="129"/>
                  </a:moveTo>
                  <a:lnTo>
                    <a:pt x="2078" y="170"/>
                  </a:lnTo>
                  <a:lnTo>
                    <a:pt x="2079" y="210"/>
                  </a:lnTo>
                  <a:lnTo>
                    <a:pt x="2085" y="250"/>
                  </a:lnTo>
                  <a:lnTo>
                    <a:pt x="2092" y="289"/>
                  </a:lnTo>
                  <a:lnTo>
                    <a:pt x="2101" y="329"/>
                  </a:lnTo>
                  <a:lnTo>
                    <a:pt x="2110" y="368"/>
                  </a:lnTo>
                  <a:lnTo>
                    <a:pt x="2118" y="408"/>
                  </a:lnTo>
                  <a:lnTo>
                    <a:pt x="2123" y="448"/>
                  </a:lnTo>
                  <a:lnTo>
                    <a:pt x="2123" y="514"/>
                  </a:lnTo>
                  <a:lnTo>
                    <a:pt x="2123" y="580"/>
                  </a:lnTo>
                  <a:lnTo>
                    <a:pt x="2123" y="646"/>
                  </a:lnTo>
                  <a:lnTo>
                    <a:pt x="2123" y="712"/>
                  </a:lnTo>
                  <a:lnTo>
                    <a:pt x="2122" y="668"/>
                  </a:lnTo>
                  <a:lnTo>
                    <a:pt x="2117" y="624"/>
                  </a:lnTo>
                  <a:lnTo>
                    <a:pt x="2110" y="581"/>
                  </a:lnTo>
                  <a:lnTo>
                    <a:pt x="2100" y="538"/>
                  </a:lnTo>
                  <a:lnTo>
                    <a:pt x="2089" y="497"/>
                  </a:lnTo>
                  <a:lnTo>
                    <a:pt x="2076" y="455"/>
                  </a:lnTo>
                  <a:lnTo>
                    <a:pt x="2060" y="413"/>
                  </a:lnTo>
                  <a:lnTo>
                    <a:pt x="2043" y="373"/>
                  </a:lnTo>
                  <a:lnTo>
                    <a:pt x="2024" y="333"/>
                  </a:lnTo>
                  <a:lnTo>
                    <a:pt x="2003" y="294"/>
                  </a:lnTo>
                  <a:lnTo>
                    <a:pt x="1982" y="254"/>
                  </a:lnTo>
                  <a:lnTo>
                    <a:pt x="1960" y="216"/>
                  </a:lnTo>
                  <a:lnTo>
                    <a:pt x="1937" y="177"/>
                  </a:lnTo>
                  <a:lnTo>
                    <a:pt x="1914" y="140"/>
                  </a:lnTo>
                  <a:lnTo>
                    <a:pt x="1889" y="104"/>
                  </a:lnTo>
                  <a:lnTo>
                    <a:pt x="1866" y="68"/>
                  </a:lnTo>
                  <a:lnTo>
                    <a:pt x="1871" y="123"/>
                  </a:lnTo>
                  <a:lnTo>
                    <a:pt x="1880" y="176"/>
                  </a:lnTo>
                  <a:lnTo>
                    <a:pt x="1893" y="229"/>
                  </a:lnTo>
                  <a:lnTo>
                    <a:pt x="1906" y="281"/>
                  </a:lnTo>
                  <a:lnTo>
                    <a:pt x="1920" y="334"/>
                  </a:lnTo>
                  <a:lnTo>
                    <a:pt x="1932" y="387"/>
                  </a:lnTo>
                  <a:lnTo>
                    <a:pt x="1941" y="440"/>
                  </a:lnTo>
                  <a:lnTo>
                    <a:pt x="1947" y="496"/>
                  </a:lnTo>
                  <a:lnTo>
                    <a:pt x="1947" y="534"/>
                  </a:lnTo>
                  <a:lnTo>
                    <a:pt x="1947" y="573"/>
                  </a:lnTo>
                  <a:lnTo>
                    <a:pt x="1947" y="614"/>
                  </a:lnTo>
                  <a:lnTo>
                    <a:pt x="1947" y="653"/>
                  </a:lnTo>
                  <a:lnTo>
                    <a:pt x="1945" y="614"/>
                  </a:lnTo>
                  <a:lnTo>
                    <a:pt x="1941" y="575"/>
                  </a:lnTo>
                  <a:lnTo>
                    <a:pt x="1937" y="536"/>
                  </a:lnTo>
                  <a:lnTo>
                    <a:pt x="1930" y="498"/>
                  </a:lnTo>
                  <a:lnTo>
                    <a:pt x="1921" y="459"/>
                  </a:lnTo>
                  <a:lnTo>
                    <a:pt x="1912" y="422"/>
                  </a:lnTo>
                  <a:lnTo>
                    <a:pt x="1901" y="385"/>
                  </a:lnTo>
                  <a:lnTo>
                    <a:pt x="1888" y="348"/>
                  </a:lnTo>
                  <a:lnTo>
                    <a:pt x="1875" y="311"/>
                  </a:lnTo>
                  <a:lnTo>
                    <a:pt x="1859" y="274"/>
                  </a:lnTo>
                  <a:lnTo>
                    <a:pt x="1843" y="240"/>
                  </a:lnTo>
                  <a:lnTo>
                    <a:pt x="1826" y="205"/>
                  </a:lnTo>
                  <a:lnTo>
                    <a:pt x="1807" y="170"/>
                  </a:lnTo>
                  <a:lnTo>
                    <a:pt x="1788" y="135"/>
                  </a:lnTo>
                  <a:lnTo>
                    <a:pt x="1766" y="101"/>
                  </a:lnTo>
                  <a:lnTo>
                    <a:pt x="1745" y="68"/>
                  </a:lnTo>
                  <a:lnTo>
                    <a:pt x="1747" y="162"/>
                  </a:lnTo>
                  <a:lnTo>
                    <a:pt x="1752" y="255"/>
                  </a:lnTo>
                  <a:lnTo>
                    <a:pt x="1759" y="349"/>
                  </a:lnTo>
                  <a:lnTo>
                    <a:pt x="1765" y="441"/>
                  </a:lnTo>
                  <a:lnTo>
                    <a:pt x="1770" y="534"/>
                  </a:lnTo>
                  <a:lnTo>
                    <a:pt x="1772" y="626"/>
                  </a:lnTo>
                  <a:lnTo>
                    <a:pt x="1771" y="720"/>
                  </a:lnTo>
                  <a:lnTo>
                    <a:pt x="1764" y="814"/>
                  </a:lnTo>
                  <a:lnTo>
                    <a:pt x="1761" y="770"/>
                  </a:lnTo>
                  <a:lnTo>
                    <a:pt x="1755" y="725"/>
                  </a:lnTo>
                  <a:lnTo>
                    <a:pt x="1750" y="681"/>
                  </a:lnTo>
                  <a:lnTo>
                    <a:pt x="1744" y="637"/>
                  </a:lnTo>
                  <a:lnTo>
                    <a:pt x="1736" y="593"/>
                  </a:lnTo>
                  <a:lnTo>
                    <a:pt x="1728" y="549"/>
                  </a:lnTo>
                  <a:lnTo>
                    <a:pt x="1718" y="506"/>
                  </a:lnTo>
                  <a:lnTo>
                    <a:pt x="1708" y="463"/>
                  </a:lnTo>
                  <a:lnTo>
                    <a:pt x="1695" y="420"/>
                  </a:lnTo>
                  <a:lnTo>
                    <a:pt x="1682" y="377"/>
                  </a:lnTo>
                  <a:lnTo>
                    <a:pt x="1667" y="335"/>
                  </a:lnTo>
                  <a:lnTo>
                    <a:pt x="1651" y="295"/>
                  </a:lnTo>
                  <a:lnTo>
                    <a:pt x="1633" y="254"/>
                  </a:lnTo>
                  <a:lnTo>
                    <a:pt x="1613" y="214"/>
                  </a:lnTo>
                  <a:lnTo>
                    <a:pt x="1593" y="174"/>
                  </a:lnTo>
                  <a:lnTo>
                    <a:pt x="1569" y="136"/>
                  </a:lnTo>
                  <a:lnTo>
                    <a:pt x="1577" y="218"/>
                  </a:lnTo>
                  <a:lnTo>
                    <a:pt x="1581" y="300"/>
                  </a:lnTo>
                  <a:lnTo>
                    <a:pt x="1581" y="383"/>
                  </a:lnTo>
                  <a:lnTo>
                    <a:pt x="1578" y="465"/>
                  </a:lnTo>
                  <a:lnTo>
                    <a:pt x="1572" y="547"/>
                  </a:lnTo>
                  <a:lnTo>
                    <a:pt x="1565" y="630"/>
                  </a:lnTo>
                  <a:lnTo>
                    <a:pt x="1554" y="712"/>
                  </a:lnTo>
                  <a:lnTo>
                    <a:pt x="1542" y="793"/>
                  </a:lnTo>
                  <a:lnTo>
                    <a:pt x="1541" y="702"/>
                  </a:lnTo>
                  <a:lnTo>
                    <a:pt x="1535" y="611"/>
                  </a:lnTo>
                  <a:lnTo>
                    <a:pt x="1526" y="520"/>
                  </a:lnTo>
                  <a:lnTo>
                    <a:pt x="1514" y="429"/>
                  </a:lnTo>
                  <a:lnTo>
                    <a:pt x="1496" y="340"/>
                  </a:lnTo>
                  <a:lnTo>
                    <a:pt x="1473" y="251"/>
                  </a:lnTo>
                  <a:lnTo>
                    <a:pt x="1446" y="162"/>
                  </a:lnTo>
                  <a:lnTo>
                    <a:pt x="1413" y="75"/>
                  </a:lnTo>
                  <a:lnTo>
                    <a:pt x="1408" y="65"/>
                  </a:lnTo>
                  <a:lnTo>
                    <a:pt x="1402" y="55"/>
                  </a:lnTo>
                  <a:lnTo>
                    <a:pt x="1395" y="44"/>
                  </a:lnTo>
                  <a:lnTo>
                    <a:pt x="1389" y="35"/>
                  </a:lnTo>
                  <a:lnTo>
                    <a:pt x="1380" y="25"/>
                  </a:lnTo>
                  <a:lnTo>
                    <a:pt x="1372" y="17"/>
                  </a:lnTo>
                  <a:lnTo>
                    <a:pt x="1363" y="8"/>
                  </a:lnTo>
                  <a:lnTo>
                    <a:pt x="1352" y="0"/>
                  </a:lnTo>
                  <a:lnTo>
                    <a:pt x="1369" y="57"/>
                  </a:lnTo>
                  <a:lnTo>
                    <a:pt x="1383" y="112"/>
                  </a:lnTo>
                  <a:lnTo>
                    <a:pt x="1394" y="168"/>
                  </a:lnTo>
                  <a:lnTo>
                    <a:pt x="1403" y="225"/>
                  </a:lnTo>
                  <a:lnTo>
                    <a:pt x="1410" y="282"/>
                  </a:lnTo>
                  <a:lnTo>
                    <a:pt x="1413" y="339"/>
                  </a:lnTo>
                  <a:lnTo>
                    <a:pt x="1415" y="396"/>
                  </a:lnTo>
                  <a:lnTo>
                    <a:pt x="1413" y="455"/>
                  </a:lnTo>
                  <a:lnTo>
                    <a:pt x="1409" y="494"/>
                  </a:lnTo>
                  <a:lnTo>
                    <a:pt x="1403" y="534"/>
                  </a:lnTo>
                  <a:lnTo>
                    <a:pt x="1395" y="572"/>
                  </a:lnTo>
                  <a:lnTo>
                    <a:pt x="1386" y="611"/>
                  </a:lnTo>
                  <a:lnTo>
                    <a:pt x="1377" y="649"/>
                  </a:lnTo>
                  <a:lnTo>
                    <a:pt x="1369" y="687"/>
                  </a:lnTo>
                  <a:lnTo>
                    <a:pt x="1364" y="727"/>
                  </a:lnTo>
                  <a:lnTo>
                    <a:pt x="1359" y="766"/>
                  </a:lnTo>
                  <a:lnTo>
                    <a:pt x="1356" y="697"/>
                  </a:lnTo>
                  <a:lnTo>
                    <a:pt x="1351" y="628"/>
                  </a:lnTo>
                  <a:lnTo>
                    <a:pt x="1343" y="559"/>
                  </a:lnTo>
                  <a:lnTo>
                    <a:pt x="1331" y="490"/>
                  </a:lnTo>
                  <a:lnTo>
                    <a:pt x="1312" y="425"/>
                  </a:lnTo>
                  <a:lnTo>
                    <a:pt x="1287" y="361"/>
                  </a:lnTo>
                  <a:lnTo>
                    <a:pt x="1253" y="300"/>
                  </a:lnTo>
                  <a:lnTo>
                    <a:pt x="1210" y="245"/>
                  </a:lnTo>
                  <a:lnTo>
                    <a:pt x="1214" y="309"/>
                  </a:lnTo>
                  <a:lnTo>
                    <a:pt x="1218" y="374"/>
                  </a:lnTo>
                  <a:lnTo>
                    <a:pt x="1223" y="440"/>
                  </a:lnTo>
                  <a:lnTo>
                    <a:pt x="1226" y="506"/>
                  </a:lnTo>
                  <a:lnTo>
                    <a:pt x="1226" y="571"/>
                  </a:lnTo>
                  <a:lnTo>
                    <a:pt x="1223" y="638"/>
                  </a:lnTo>
                  <a:lnTo>
                    <a:pt x="1214" y="702"/>
                  </a:lnTo>
                  <a:lnTo>
                    <a:pt x="1197" y="766"/>
                  </a:lnTo>
                  <a:lnTo>
                    <a:pt x="1193" y="720"/>
                  </a:lnTo>
                  <a:lnTo>
                    <a:pt x="1189" y="674"/>
                  </a:lnTo>
                  <a:lnTo>
                    <a:pt x="1182" y="628"/>
                  </a:lnTo>
                  <a:lnTo>
                    <a:pt x="1174" y="581"/>
                  </a:lnTo>
                  <a:lnTo>
                    <a:pt x="1165" y="535"/>
                  </a:lnTo>
                  <a:lnTo>
                    <a:pt x="1154" y="490"/>
                  </a:lnTo>
                  <a:lnTo>
                    <a:pt x="1140" y="445"/>
                  </a:lnTo>
                  <a:lnTo>
                    <a:pt x="1125" y="400"/>
                  </a:lnTo>
                  <a:lnTo>
                    <a:pt x="1108" y="356"/>
                  </a:lnTo>
                  <a:lnTo>
                    <a:pt x="1089" y="314"/>
                  </a:lnTo>
                  <a:lnTo>
                    <a:pt x="1067" y="272"/>
                  </a:lnTo>
                  <a:lnTo>
                    <a:pt x="1043" y="232"/>
                  </a:lnTo>
                  <a:lnTo>
                    <a:pt x="1017" y="193"/>
                  </a:lnTo>
                  <a:lnTo>
                    <a:pt x="989" y="156"/>
                  </a:lnTo>
                  <a:lnTo>
                    <a:pt x="959" y="121"/>
                  </a:lnTo>
                  <a:lnTo>
                    <a:pt x="926" y="88"/>
                  </a:lnTo>
                  <a:lnTo>
                    <a:pt x="940" y="172"/>
                  </a:lnTo>
                  <a:lnTo>
                    <a:pt x="957" y="255"/>
                  </a:lnTo>
                  <a:lnTo>
                    <a:pt x="972" y="339"/>
                  </a:lnTo>
                  <a:lnTo>
                    <a:pt x="988" y="421"/>
                  </a:lnTo>
                  <a:lnTo>
                    <a:pt x="1002" y="503"/>
                  </a:lnTo>
                  <a:lnTo>
                    <a:pt x="1011" y="586"/>
                  </a:lnTo>
                  <a:lnTo>
                    <a:pt x="1015" y="669"/>
                  </a:lnTo>
                  <a:lnTo>
                    <a:pt x="1014" y="753"/>
                  </a:lnTo>
                  <a:lnTo>
                    <a:pt x="1003" y="714"/>
                  </a:lnTo>
                  <a:lnTo>
                    <a:pt x="987" y="677"/>
                  </a:lnTo>
                  <a:lnTo>
                    <a:pt x="970" y="641"/>
                  </a:lnTo>
                  <a:lnTo>
                    <a:pt x="949" y="606"/>
                  </a:lnTo>
                  <a:lnTo>
                    <a:pt x="926" y="573"/>
                  </a:lnTo>
                  <a:lnTo>
                    <a:pt x="900" y="542"/>
                  </a:lnTo>
                  <a:lnTo>
                    <a:pt x="873" y="512"/>
                  </a:lnTo>
                  <a:lnTo>
                    <a:pt x="844" y="484"/>
                  </a:lnTo>
                  <a:lnTo>
                    <a:pt x="812" y="458"/>
                  </a:lnTo>
                  <a:lnTo>
                    <a:pt x="779" y="435"/>
                  </a:lnTo>
                  <a:lnTo>
                    <a:pt x="744" y="412"/>
                  </a:lnTo>
                  <a:lnTo>
                    <a:pt x="710" y="392"/>
                  </a:lnTo>
                  <a:lnTo>
                    <a:pt x="673" y="374"/>
                  </a:lnTo>
                  <a:lnTo>
                    <a:pt x="636" y="358"/>
                  </a:lnTo>
                  <a:lnTo>
                    <a:pt x="599" y="344"/>
                  </a:lnTo>
                  <a:lnTo>
                    <a:pt x="561" y="333"/>
                  </a:lnTo>
                  <a:lnTo>
                    <a:pt x="583" y="351"/>
                  </a:lnTo>
                  <a:lnTo>
                    <a:pt x="603" y="371"/>
                  </a:lnTo>
                  <a:lnTo>
                    <a:pt x="624" y="393"/>
                  </a:lnTo>
                  <a:lnTo>
                    <a:pt x="642" y="415"/>
                  </a:lnTo>
                  <a:lnTo>
                    <a:pt x="659" y="439"/>
                  </a:lnTo>
                  <a:lnTo>
                    <a:pt x="675" y="464"/>
                  </a:lnTo>
                  <a:lnTo>
                    <a:pt x="688" y="490"/>
                  </a:lnTo>
                  <a:lnTo>
                    <a:pt x="702" y="516"/>
                  </a:lnTo>
                  <a:lnTo>
                    <a:pt x="713" y="543"/>
                  </a:lnTo>
                  <a:lnTo>
                    <a:pt x="722" y="570"/>
                  </a:lnTo>
                  <a:lnTo>
                    <a:pt x="731" y="598"/>
                  </a:lnTo>
                  <a:lnTo>
                    <a:pt x="738" y="626"/>
                  </a:lnTo>
                  <a:lnTo>
                    <a:pt x="743" y="655"/>
                  </a:lnTo>
                  <a:lnTo>
                    <a:pt x="747" y="683"/>
                  </a:lnTo>
                  <a:lnTo>
                    <a:pt x="749" y="711"/>
                  </a:lnTo>
                  <a:lnTo>
                    <a:pt x="750" y="739"/>
                  </a:lnTo>
                  <a:lnTo>
                    <a:pt x="738" y="721"/>
                  </a:lnTo>
                  <a:lnTo>
                    <a:pt x="724" y="703"/>
                  </a:lnTo>
                  <a:lnTo>
                    <a:pt x="712" y="686"/>
                  </a:lnTo>
                  <a:lnTo>
                    <a:pt x="699" y="670"/>
                  </a:lnTo>
                  <a:lnTo>
                    <a:pt x="686" y="655"/>
                  </a:lnTo>
                  <a:lnTo>
                    <a:pt x="672" y="640"/>
                  </a:lnTo>
                  <a:lnTo>
                    <a:pt x="659" y="625"/>
                  </a:lnTo>
                  <a:lnTo>
                    <a:pt x="644" y="612"/>
                  </a:lnTo>
                  <a:lnTo>
                    <a:pt x="629" y="598"/>
                  </a:lnTo>
                  <a:lnTo>
                    <a:pt x="615" y="585"/>
                  </a:lnTo>
                  <a:lnTo>
                    <a:pt x="600" y="572"/>
                  </a:lnTo>
                  <a:lnTo>
                    <a:pt x="583" y="560"/>
                  </a:lnTo>
                  <a:lnTo>
                    <a:pt x="567" y="546"/>
                  </a:lnTo>
                  <a:lnTo>
                    <a:pt x="549" y="534"/>
                  </a:lnTo>
                  <a:lnTo>
                    <a:pt x="532" y="522"/>
                  </a:lnTo>
                  <a:lnTo>
                    <a:pt x="513" y="509"/>
                  </a:lnTo>
                  <a:lnTo>
                    <a:pt x="505" y="498"/>
                  </a:lnTo>
                  <a:lnTo>
                    <a:pt x="493" y="471"/>
                  </a:lnTo>
                  <a:lnTo>
                    <a:pt x="477" y="434"/>
                  </a:lnTo>
                  <a:lnTo>
                    <a:pt x="461" y="392"/>
                  </a:lnTo>
                  <a:lnTo>
                    <a:pt x="444" y="350"/>
                  </a:lnTo>
                  <a:lnTo>
                    <a:pt x="431" y="314"/>
                  </a:lnTo>
                  <a:lnTo>
                    <a:pt x="422" y="289"/>
                  </a:lnTo>
                  <a:lnTo>
                    <a:pt x="418" y="279"/>
                  </a:lnTo>
                  <a:lnTo>
                    <a:pt x="415" y="318"/>
                  </a:lnTo>
                  <a:lnTo>
                    <a:pt x="417" y="373"/>
                  </a:lnTo>
                  <a:lnTo>
                    <a:pt x="423" y="437"/>
                  </a:lnTo>
                  <a:lnTo>
                    <a:pt x="432" y="506"/>
                  </a:lnTo>
                  <a:lnTo>
                    <a:pt x="441" y="575"/>
                  </a:lnTo>
                  <a:lnTo>
                    <a:pt x="447" y="639"/>
                  </a:lnTo>
                  <a:lnTo>
                    <a:pt x="449" y="693"/>
                  </a:lnTo>
                  <a:lnTo>
                    <a:pt x="446" y="732"/>
                  </a:lnTo>
                  <a:lnTo>
                    <a:pt x="433" y="693"/>
                  </a:lnTo>
                  <a:lnTo>
                    <a:pt x="421" y="655"/>
                  </a:lnTo>
                  <a:lnTo>
                    <a:pt x="407" y="615"/>
                  </a:lnTo>
                  <a:lnTo>
                    <a:pt x="393" y="577"/>
                  </a:lnTo>
                  <a:lnTo>
                    <a:pt x="377" y="538"/>
                  </a:lnTo>
                  <a:lnTo>
                    <a:pt x="361" y="500"/>
                  </a:lnTo>
                  <a:lnTo>
                    <a:pt x="344" y="462"/>
                  </a:lnTo>
                  <a:lnTo>
                    <a:pt x="326" y="425"/>
                  </a:lnTo>
                  <a:lnTo>
                    <a:pt x="308" y="387"/>
                  </a:lnTo>
                  <a:lnTo>
                    <a:pt x="289" y="350"/>
                  </a:lnTo>
                  <a:lnTo>
                    <a:pt x="268" y="313"/>
                  </a:lnTo>
                  <a:lnTo>
                    <a:pt x="248" y="277"/>
                  </a:lnTo>
                  <a:lnTo>
                    <a:pt x="228" y="241"/>
                  </a:lnTo>
                  <a:lnTo>
                    <a:pt x="206" y="206"/>
                  </a:lnTo>
                  <a:lnTo>
                    <a:pt x="184" y="171"/>
                  </a:lnTo>
                  <a:lnTo>
                    <a:pt x="161" y="136"/>
                  </a:lnTo>
                  <a:lnTo>
                    <a:pt x="173" y="194"/>
                  </a:lnTo>
                  <a:lnTo>
                    <a:pt x="186" y="252"/>
                  </a:lnTo>
                  <a:lnTo>
                    <a:pt x="200" y="309"/>
                  </a:lnTo>
                  <a:lnTo>
                    <a:pt x="214" y="367"/>
                  </a:lnTo>
                  <a:lnTo>
                    <a:pt x="229" y="425"/>
                  </a:lnTo>
                  <a:lnTo>
                    <a:pt x="243" y="481"/>
                  </a:lnTo>
                  <a:lnTo>
                    <a:pt x="254" y="540"/>
                  </a:lnTo>
                  <a:lnTo>
                    <a:pt x="263" y="597"/>
                  </a:lnTo>
                  <a:lnTo>
                    <a:pt x="263" y="622"/>
                  </a:lnTo>
                  <a:lnTo>
                    <a:pt x="263" y="644"/>
                  </a:lnTo>
                  <a:lnTo>
                    <a:pt x="263" y="667"/>
                  </a:lnTo>
                  <a:lnTo>
                    <a:pt x="263" y="692"/>
                  </a:lnTo>
                  <a:lnTo>
                    <a:pt x="255" y="669"/>
                  </a:lnTo>
                  <a:lnTo>
                    <a:pt x="245" y="647"/>
                  </a:lnTo>
                  <a:lnTo>
                    <a:pt x="235" y="625"/>
                  </a:lnTo>
                  <a:lnTo>
                    <a:pt x="223" y="604"/>
                  </a:lnTo>
                  <a:lnTo>
                    <a:pt x="211" y="584"/>
                  </a:lnTo>
                  <a:lnTo>
                    <a:pt x="197" y="563"/>
                  </a:lnTo>
                  <a:lnTo>
                    <a:pt x="184" y="543"/>
                  </a:lnTo>
                  <a:lnTo>
                    <a:pt x="169" y="524"/>
                  </a:lnTo>
                  <a:lnTo>
                    <a:pt x="153" y="505"/>
                  </a:lnTo>
                  <a:lnTo>
                    <a:pt x="138" y="485"/>
                  </a:lnTo>
                  <a:lnTo>
                    <a:pt x="122" y="467"/>
                  </a:lnTo>
                  <a:lnTo>
                    <a:pt x="105" y="449"/>
                  </a:lnTo>
                  <a:lnTo>
                    <a:pt x="89" y="431"/>
                  </a:lnTo>
                  <a:lnTo>
                    <a:pt x="72" y="414"/>
                  </a:lnTo>
                  <a:lnTo>
                    <a:pt x="55" y="397"/>
                  </a:lnTo>
                  <a:lnTo>
                    <a:pt x="38" y="381"/>
                  </a:lnTo>
                  <a:lnTo>
                    <a:pt x="42" y="422"/>
                  </a:lnTo>
                  <a:lnTo>
                    <a:pt x="50" y="464"/>
                  </a:lnTo>
                  <a:lnTo>
                    <a:pt x="62" y="503"/>
                  </a:lnTo>
                  <a:lnTo>
                    <a:pt x="76" y="543"/>
                  </a:lnTo>
                  <a:lnTo>
                    <a:pt x="88" y="582"/>
                  </a:lnTo>
                  <a:lnTo>
                    <a:pt x="99" y="622"/>
                  </a:lnTo>
                  <a:lnTo>
                    <a:pt x="106" y="664"/>
                  </a:lnTo>
                  <a:lnTo>
                    <a:pt x="107" y="705"/>
                  </a:lnTo>
                  <a:lnTo>
                    <a:pt x="95" y="695"/>
                  </a:lnTo>
                  <a:lnTo>
                    <a:pt x="81" y="684"/>
                  </a:lnTo>
                  <a:lnTo>
                    <a:pt x="69" y="674"/>
                  </a:lnTo>
                  <a:lnTo>
                    <a:pt x="55" y="664"/>
                  </a:lnTo>
                  <a:lnTo>
                    <a:pt x="42" y="655"/>
                  </a:lnTo>
                  <a:lnTo>
                    <a:pt x="28" y="644"/>
                  </a:lnTo>
                  <a:lnTo>
                    <a:pt x="15" y="634"/>
                  </a:lnTo>
                  <a:lnTo>
                    <a:pt x="0" y="625"/>
                  </a:lnTo>
                  <a:lnTo>
                    <a:pt x="0" y="1055"/>
                  </a:lnTo>
                  <a:lnTo>
                    <a:pt x="2256" y="1055"/>
                  </a:lnTo>
                  <a:lnTo>
                    <a:pt x="2256" y="562"/>
                  </a:lnTo>
                  <a:lnTo>
                    <a:pt x="2246" y="511"/>
                  </a:lnTo>
                  <a:lnTo>
                    <a:pt x="2232" y="461"/>
                  </a:lnTo>
                  <a:lnTo>
                    <a:pt x="2218" y="410"/>
                  </a:lnTo>
                  <a:lnTo>
                    <a:pt x="2202" y="360"/>
                  </a:lnTo>
                  <a:lnTo>
                    <a:pt x="2184" y="311"/>
                  </a:lnTo>
                  <a:lnTo>
                    <a:pt x="2165" y="261"/>
                  </a:lnTo>
                  <a:lnTo>
                    <a:pt x="2144" y="212"/>
                  </a:lnTo>
                  <a:lnTo>
                    <a:pt x="2123" y="163"/>
                  </a:lnTo>
                  <a:lnTo>
                    <a:pt x="2117" y="157"/>
                  </a:lnTo>
                  <a:lnTo>
                    <a:pt x="2112" y="150"/>
                  </a:lnTo>
                  <a:lnTo>
                    <a:pt x="2106" y="145"/>
                  </a:lnTo>
                  <a:lnTo>
                    <a:pt x="2100" y="138"/>
                  </a:lnTo>
                  <a:lnTo>
                    <a:pt x="2095" y="134"/>
                  </a:lnTo>
                  <a:lnTo>
                    <a:pt x="2089" y="129"/>
                  </a:lnTo>
                  <a:lnTo>
                    <a:pt x="2086" y="128"/>
                  </a:lnTo>
                  <a:lnTo>
                    <a:pt x="2082" y="129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3" name="Group 52">
            <a:extLst>
              <a:ext uri="{FF2B5EF4-FFF2-40B4-BE49-F238E27FC236}">
                <a16:creationId xmlns:a16="http://schemas.microsoft.com/office/drawing/2014/main" id="{7C2DBCEB-B803-7197-4C8E-B6EC3610C453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600200"/>
            <a:ext cx="325438" cy="488950"/>
            <a:chOff x="4340225" y="1835150"/>
            <a:chExt cx="325438" cy="488950"/>
          </a:xfrm>
        </p:grpSpPr>
        <p:sp>
          <p:nvSpPr>
            <p:cNvPr id="4128" name="Freeform 44">
              <a:extLst>
                <a:ext uri="{FF2B5EF4-FFF2-40B4-BE49-F238E27FC236}">
                  <a16:creationId xmlns:a16="http://schemas.microsoft.com/office/drawing/2014/main" id="{51ECF361-B856-10FF-CCB8-71020716E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29" name="Freeform 45">
              <a:extLst>
                <a:ext uri="{FF2B5EF4-FFF2-40B4-BE49-F238E27FC236}">
                  <a16:creationId xmlns:a16="http://schemas.microsoft.com/office/drawing/2014/main" id="{7C26CB5B-BF2C-7F23-04B2-A53F127B9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4" name="Group 53">
            <a:extLst>
              <a:ext uri="{FF2B5EF4-FFF2-40B4-BE49-F238E27FC236}">
                <a16:creationId xmlns:a16="http://schemas.microsoft.com/office/drawing/2014/main" id="{95598EB9-420A-588B-A867-6DB38F135BE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43200"/>
            <a:ext cx="377825" cy="566738"/>
            <a:chOff x="4643438" y="2130425"/>
            <a:chExt cx="377825" cy="566738"/>
          </a:xfrm>
        </p:grpSpPr>
        <p:sp>
          <p:nvSpPr>
            <p:cNvPr id="4126" name="Freeform 46">
              <a:extLst>
                <a:ext uri="{FF2B5EF4-FFF2-40B4-BE49-F238E27FC236}">
                  <a16:creationId xmlns:a16="http://schemas.microsoft.com/office/drawing/2014/main" id="{43483E70-C633-D9CA-8136-0CDD5B27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2130425"/>
              <a:ext cx="377825" cy="566738"/>
            </a:xfrm>
            <a:custGeom>
              <a:avLst/>
              <a:gdLst>
                <a:gd name="T0" fmla="*/ 2147483647 w 238"/>
                <a:gd name="T1" fmla="*/ 0 h 357"/>
                <a:gd name="T2" fmla="*/ 2147483647 w 238"/>
                <a:gd name="T3" fmla="*/ 2147483647 h 357"/>
                <a:gd name="T4" fmla="*/ 2147483647 w 238"/>
                <a:gd name="T5" fmla="*/ 2147483647 h 357"/>
                <a:gd name="T6" fmla="*/ 2147483647 w 238"/>
                <a:gd name="T7" fmla="*/ 2147483647 h 357"/>
                <a:gd name="T8" fmla="*/ 2147483647 w 238"/>
                <a:gd name="T9" fmla="*/ 2147483647 h 357"/>
                <a:gd name="T10" fmla="*/ 2147483647 w 238"/>
                <a:gd name="T11" fmla="*/ 2147483647 h 357"/>
                <a:gd name="T12" fmla="*/ 2147483647 w 238"/>
                <a:gd name="T13" fmla="*/ 2147483647 h 357"/>
                <a:gd name="T14" fmla="*/ 2147483647 w 238"/>
                <a:gd name="T15" fmla="*/ 2147483647 h 357"/>
                <a:gd name="T16" fmla="*/ 2147483647 w 238"/>
                <a:gd name="T17" fmla="*/ 2147483647 h 357"/>
                <a:gd name="T18" fmla="*/ 2147483647 w 238"/>
                <a:gd name="T19" fmla="*/ 2147483647 h 357"/>
                <a:gd name="T20" fmla="*/ 2147483647 w 238"/>
                <a:gd name="T21" fmla="*/ 2147483647 h 357"/>
                <a:gd name="T22" fmla="*/ 2147483647 w 238"/>
                <a:gd name="T23" fmla="*/ 2147483647 h 357"/>
                <a:gd name="T24" fmla="*/ 2147483647 w 238"/>
                <a:gd name="T25" fmla="*/ 2147483647 h 357"/>
                <a:gd name="T26" fmla="*/ 2147483647 w 238"/>
                <a:gd name="T27" fmla="*/ 2147483647 h 357"/>
                <a:gd name="T28" fmla="*/ 2147483647 w 238"/>
                <a:gd name="T29" fmla="*/ 2147483647 h 357"/>
                <a:gd name="T30" fmla="*/ 2147483647 w 238"/>
                <a:gd name="T31" fmla="*/ 2147483647 h 357"/>
                <a:gd name="T32" fmla="*/ 2147483647 w 238"/>
                <a:gd name="T33" fmla="*/ 2147483647 h 357"/>
                <a:gd name="T34" fmla="*/ 2147483647 w 238"/>
                <a:gd name="T35" fmla="*/ 2147483647 h 357"/>
                <a:gd name="T36" fmla="*/ 2147483647 w 238"/>
                <a:gd name="T37" fmla="*/ 2147483647 h 357"/>
                <a:gd name="T38" fmla="*/ 2147483647 w 238"/>
                <a:gd name="T39" fmla="*/ 2147483647 h 357"/>
                <a:gd name="T40" fmla="*/ 2147483647 w 238"/>
                <a:gd name="T41" fmla="*/ 2147483647 h 357"/>
                <a:gd name="T42" fmla="*/ 2147483647 w 238"/>
                <a:gd name="T43" fmla="*/ 2147483647 h 357"/>
                <a:gd name="T44" fmla="*/ 2147483647 w 238"/>
                <a:gd name="T45" fmla="*/ 2147483647 h 357"/>
                <a:gd name="T46" fmla="*/ 2147483647 w 238"/>
                <a:gd name="T47" fmla="*/ 2147483647 h 357"/>
                <a:gd name="T48" fmla="*/ 2147483647 w 238"/>
                <a:gd name="T49" fmla="*/ 2147483647 h 357"/>
                <a:gd name="T50" fmla="*/ 2147483647 w 238"/>
                <a:gd name="T51" fmla="*/ 2147483647 h 357"/>
                <a:gd name="T52" fmla="*/ 2147483647 w 238"/>
                <a:gd name="T53" fmla="*/ 2147483647 h 357"/>
                <a:gd name="T54" fmla="*/ 2147483647 w 238"/>
                <a:gd name="T55" fmla="*/ 2147483647 h 357"/>
                <a:gd name="T56" fmla="*/ 2147483647 w 238"/>
                <a:gd name="T57" fmla="*/ 2147483647 h 357"/>
                <a:gd name="T58" fmla="*/ 2147483647 w 238"/>
                <a:gd name="T59" fmla="*/ 2147483647 h 357"/>
                <a:gd name="T60" fmla="*/ 2147483647 w 238"/>
                <a:gd name="T61" fmla="*/ 2147483647 h 357"/>
                <a:gd name="T62" fmla="*/ 2147483647 w 238"/>
                <a:gd name="T63" fmla="*/ 2147483647 h 357"/>
                <a:gd name="T64" fmla="*/ 2147483647 w 238"/>
                <a:gd name="T65" fmla="*/ 2147483647 h 357"/>
                <a:gd name="T66" fmla="*/ 2147483647 w 238"/>
                <a:gd name="T67" fmla="*/ 2147483647 h 357"/>
                <a:gd name="T68" fmla="*/ 2147483647 w 238"/>
                <a:gd name="T69" fmla="*/ 2147483647 h 357"/>
                <a:gd name="T70" fmla="*/ 2147483647 w 238"/>
                <a:gd name="T71" fmla="*/ 2147483647 h 357"/>
                <a:gd name="T72" fmla="*/ 2147483647 w 238"/>
                <a:gd name="T73" fmla="*/ 2147483647 h 357"/>
                <a:gd name="T74" fmla="*/ 0 w 238"/>
                <a:gd name="T75" fmla="*/ 2147483647 h 357"/>
                <a:gd name="T76" fmla="*/ 2147483647 w 238"/>
                <a:gd name="T77" fmla="*/ 2147483647 h 357"/>
                <a:gd name="T78" fmla="*/ 2147483647 w 238"/>
                <a:gd name="T79" fmla="*/ 2147483647 h 357"/>
                <a:gd name="T80" fmla="*/ 2147483647 w 238"/>
                <a:gd name="T81" fmla="*/ 2147483647 h 357"/>
                <a:gd name="T82" fmla="*/ 2147483647 w 238"/>
                <a:gd name="T83" fmla="*/ 2147483647 h 357"/>
                <a:gd name="T84" fmla="*/ 2147483647 w 238"/>
                <a:gd name="T85" fmla="*/ 2147483647 h 357"/>
                <a:gd name="T86" fmla="*/ 2147483647 w 238"/>
                <a:gd name="T87" fmla="*/ 2147483647 h 357"/>
                <a:gd name="T88" fmla="*/ 2147483647 w 238"/>
                <a:gd name="T89" fmla="*/ 2147483647 h 357"/>
                <a:gd name="T90" fmla="*/ 2147483647 w 238"/>
                <a:gd name="T91" fmla="*/ 2147483647 h 357"/>
                <a:gd name="T92" fmla="*/ 2147483647 w 238"/>
                <a:gd name="T93" fmla="*/ 2147483647 h 357"/>
                <a:gd name="T94" fmla="*/ 2147483647 w 238"/>
                <a:gd name="T95" fmla="*/ 2147483647 h 357"/>
                <a:gd name="T96" fmla="*/ 2147483647 w 238"/>
                <a:gd name="T97" fmla="*/ 2147483647 h 357"/>
                <a:gd name="T98" fmla="*/ 2147483647 w 238"/>
                <a:gd name="T99" fmla="*/ 2147483647 h 357"/>
                <a:gd name="T100" fmla="*/ 2147483647 w 238"/>
                <a:gd name="T101" fmla="*/ 0 h 35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8"/>
                <a:gd name="T154" fmla="*/ 0 h 357"/>
                <a:gd name="T155" fmla="*/ 238 w 238"/>
                <a:gd name="T156" fmla="*/ 357 h 35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8" h="357">
                  <a:moveTo>
                    <a:pt x="119" y="0"/>
                  </a:moveTo>
                  <a:lnTo>
                    <a:pt x="125" y="25"/>
                  </a:lnTo>
                  <a:lnTo>
                    <a:pt x="133" y="43"/>
                  </a:lnTo>
                  <a:lnTo>
                    <a:pt x="138" y="62"/>
                  </a:lnTo>
                  <a:lnTo>
                    <a:pt x="146" y="79"/>
                  </a:lnTo>
                  <a:lnTo>
                    <a:pt x="154" y="92"/>
                  </a:lnTo>
                  <a:lnTo>
                    <a:pt x="165" y="108"/>
                  </a:lnTo>
                  <a:lnTo>
                    <a:pt x="176" y="124"/>
                  </a:lnTo>
                  <a:lnTo>
                    <a:pt x="189" y="141"/>
                  </a:lnTo>
                  <a:lnTo>
                    <a:pt x="200" y="151"/>
                  </a:lnTo>
                  <a:lnTo>
                    <a:pt x="216" y="173"/>
                  </a:lnTo>
                  <a:lnTo>
                    <a:pt x="227" y="195"/>
                  </a:lnTo>
                  <a:lnTo>
                    <a:pt x="235" y="216"/>
                  </a:lnTo>
                  <a:lnTo>
                    <a:pt x="238" y="238"/>
                  </a:lnTo>
                  <a:lnTo>
                    <a:pt x="235" y="262"/>
                  </a:lnTo>
                  <a:lnTo>
                    <a:pt x="230" y="284"/>
                  </a:lnTo>
                  <a:lnTo>
                    <a:pt x="219" y="303"/>
                  </a:lnTo>
                  <a:lnTo>
                    <a:pt x="203" y="322"/>
                  </a:lnTo>
                  <a:lnTo>
                    <a:pt x="195" y="330"/>
                  </a:lnTo>
                  <a:lnTo>
                    <a:pt x="184" y="335"/>
                  </a:lnTo>
                  <a:lnTo>
                    <a:pt x="176" y="343"/>
                  </a:lnTo>
                  <a:lnTo>
                    <a:pt x="165" y="346"/>
                  </a:lnTo>
                  <a:lnTo>
                    <a:pt x="154" y="351"/>
                  </a:lnTo>
                  <a:lnTo>
                    <a:pt x="144" y="354"/>
                  </a:lnTo>
                  <a:lnTo>
                    <a:pt x="130" y="357"/>
                  </a:lnTo>
                  <a:lnTo>
                    <a:pt x="119" y="357"/>
                  </a:lnTo>
                  <a:lnTo>
                    <a:pt x="108" y="357"/>
                  </a:lnTo>
                  <a:lnTo>
                    <a:pt x="95" y="354"/>
                  </a:lnTo>
                  <a:lnTo>
                    <a:pt x="84" y="351"/>
                  </a:lnTo>
                  <a:lnTo>
                    <a:pt x="73" y="346"/>
                  </a:lnTo>
                  <a:lnTo>
                    <a:pt x="65" y="343"/>
                  </a:lnTo>
                  <a:lnTo>
                    <a:pt x="54" y="335"/>
                  </a:lnTo>
                  <a:lnTo>
                    <a:pt x="44" y="330"/>
                  </a:lnTo>
                  <a:lnTo>
                    <a:pt x="35" y="322"/>
                  </a:lnTo>
                  <a:lnTo>
                    <a:pt x="22" y="303"/>
                  </a:lnTo>
                  <a:lnTo>
                    <a:pt x="11" y="284"/>
                  </a:lnTo>
                  <a:lnTo>
                    <a:pt x="3" y="262"/>
                  </a:lnTo>
                  <a:lnTo>
                    <a:pt x="0" y="238"/>
                  </a:lnTo>
                  <a:lnTo>
                    <a:pt x="3" y="216"/>
                  </a:lnTo>
                  <a:lnTo>
                    <a:pt x="11" y="195"/>
                  </a:lnTo>
                  <a:lnTo>
                    <a:pt x="22" y="173"/>
                  </a:lnTo>
                  <a:lnTo>
                    <a:pt x="41" y="151"/>
                  </a:lnTo>
                  <a:lnTo>
                    <a:pt x="49" y="141"/>
                  </a:lnTo>
                  <a:lnTo>
                    <a:pt x="62" y="124"/>
                  </a:lnTo>
                  <a:lnTo>
                    <a:pt x="76" y="108"/>
                  </a:lnTo>
                  <a:lnTo>
                    <a:pt x="87" y="92"/>
                  </a:lnTo>
                  <a:lnTo>
                    <a:pt x="95" y="79"/>
                  </a:lnTo>
                  <a:lnTo>
                    <a:pt x="100" y="62"/>
                  </a:lnTo>
                  <a:lnTo>
                    <a:pt x="108" y="43"/>
                  </a:lnTo>
                  <a:lnTo>
                    <a:pt x="114" y="2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27" name="Freeform 47">
              <a:extLst>
                <a:ext uri="{FF2B5EF4-FFF2-40B4-BE49-F238E27FC236}">
                  <a16:creationId xmlns:a16="http://schemas.microsoft.com/office/drawing/2014/main" id="{3391EF67-99D5-5E96-B15E-C00EEF49A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2228850"/>
              <a:ext cx="271463" cy="407988"/>
            </a:xfrm>
            <a:custGeom>
              <a:avLst/>
              <a:gdLst>
                <a:gd name="T0" fmla="*/ 2147483647 w 171"/>
                <a:gd name="T1" fmla="*/ 0 h 257"/>
                <a:gd name="T2" fmla="*/ 2147483647 w 171"/>
                <a:gd name="T3" fmla="*/ 2147483647 h 257"/>
                <a:gd name="T4" fmla="*/ 2147483647 w 171"/>
                <a:gd name="T5" fmla="*/ 2147483647 h 257"/>
                <a:gd name="T6" fmla="*/ 2147483647 w 171"/>
                <a:gd name="T7" fmla="*/ 2147483647 h 257"/>
                <a:gd name="T8" fmla="*/ 2147483647 w 171"/>
                <a:gd name="T9" fmla="*/ 2147483647 h 257"/>
                <a:gd name="T10" fmla="*/ 2147483647 w 171"/>
                <a:gd name="T11" fmla="*/ 2147483647 h 257"/>
                <a:gd name="T12" fmla="*/ 2147483647 w 171"/>
                <a:gd name="T13" fmla="*/ 2147483647 h 257"/>
                <a:gd name="T14" fmla="*/ 2147483647 w 171"/>
                <a:gd name="T15" fmla="*/ 2147483647 h 257"/>
                <a:gd name="T16" fmla="*/ 2147483647 w 171"/>
                <a:gd name="T17" fmla="*/ 2147483647 h 257"/>
                <a:gd name="T18" fmla="*/ 2147483647 w 171"/>
                <a:gd name="T19" fmla="*/ 2147483647 h 257"/>
                <a:gd name="T20" fmla="*/ 2147483647 w 171"/>
                <a:gd name="T21" fmla="*/ 2147483647 h 257"/>
                <a:gd name="T22" fmla="*/ 2147483647 w 171"/>
                <a:gd name="T23" fmla="*/ 2147483647 h 257"/>
                <a:gd name="T24" fmla="*/ 2147483647 w 171"/>
                <a:gd name="T25" fmla="*/ 2147483647 h 257"/>
                <a:gd name="T26" fmla="*/ 2147483647 w 171"/>
                <a:gd name="T27" fmla="*/ 2147483647 h 257"/>
                <a:gd name="T28" fmla="*/ 2147483647 w 171"/>
                <a:gd name="T29" fmla="*/ 2147483647 h 257"/>
                <a:gd name="T30" fmla="*/ 2147483647 w 171"/>
                <a:gd name="T31" fmla="*/ 2147483647 h 257"/>
                <a:gd name="T32" fmla="*/ 2147483647 w 171"/>
                <a:gd name="T33" fmla="*/ 2147483647 h 257"/>
                <a:gd name="T34" fmla="*/ 2147483647 w 171"/>
                <a:gd name="T35" fmla="*/ 2147483647 h 257"/>
                <a:gd name="T36" fmla="*/ 2147483647 w 171"/>
                <a:gd name="T37" fmla="*/ 2147483647 h 257"/>
                <a:gd name="T38" fmla="*/ 2147483647 w 171"/>
                <a:gd name="T39" fmla="*/ 2147483647 h 257"/>
                <a:gd name="T40" fmla="*/ 2147483647 w 171"/>
                <a:gd name="T41" fmla="*/ 2147483647 h 257"/>
                <a:gd name="T42" fmla="*/ 2147483647 w 171"/>
                <a:gd name="T43" fmla="*/ 2147483647 h 257"/>
                <a:gd name="T44" fmla="*/ 2147483647 w 171"/>
                <a:gd name="T45" fmla="*/ 2147483647 h 257"/>
                <a:gd name="T46" fmla="*/ 2147483647 w 171"/>
                <a:gd name="T47" fmla="*/ 2147483647 h 257"/>
                <a:gd name="T48" fmla="*/ 2147483647 w 171"/>
                <a:gd name="T49" fmla="*/ 2147483647 h 257"/>
                <a:gd name="T50" fmla="*/ 2147483647 w 171"/>
                <a:gd name="T51" fmla="*/ 2147483647 h 257"/>
                <a:gd name="T52" fmla="*/ 2147483647 w 171"/>
                <a:gd name="T53" fmla="*/ 2147483647 h 257"/>
                <a:gd name="T54" fmla="*/ 2147483647 w 171"/>
                <a:gd name="T55" fmla="*/ 2147483647 h 257"/>
                <a:gd name="T56" fmla="*/ 2147483647 w 171"/>
                <a:gd name="T57" fmla="*/ 2147483647 h 257"/>
                <a:gd name="T58" fmla="*/ 0 w 171"/>
                <a:gd name="T59" fmla="*/ 2147483647 h 257"/>
                <a:gd name="T60" fmla="*/ 2147483647 w 171"/>
                <a:gd name="T61" fmla="*/ 2147483647 h 257"/>
                <a:gd name="T62" fmla="*/ 2147483647 w 171"/>
                <a:gd name="T63" fmla="*/ 2147483647 h 257"/>
                <a:gd name="T64" fmla="*/ 2147483647 w 171"/>
                <a:gd name="T65" fmla="*/ 2147483647 h 257"/>
                <a:gd name="T66" fmla="*/ 2147483647 w 171"/>
                <a:gd name="T67" fmla="*/ 2147483647 h 257"/>
                <a:gd name="T68" fmla="*/ 2147483647 w 171"/>
                <a:gd name="T69" fmla="*/ 2147483647 h 257"/>
                <a:gd name="T70" fmla="*/ 2147483647 w 171"/>
                <a:gd name="T71" fmla="*/ 2147483647 h 257"/>
                <a:gd name="T72" fmla="*/ 2147483647 w 171"/>
                <a:gd name="T73" fmla="*/ 2147483647 h 257"/>
                <a:gd name="T74" fmla="*/ 2147483647 w 171"/>
                <a:gd name="T75" fmla="*/ 2147483647 h 257"/>
                <a:gd name="T76" fmla="*/ 2147483647 w 171"/>
                <a:gd name="T77" fmla="*/ 2147483647 h 257"/>
                <a:gd name="T78" fmla="*/ 2147483647 w 171"/>
                <a:gd name="T79" fmla="*/ 2147483647 h 257"/>
                <a:gd name="T80" fmla="*/ 2147483647 w 171"/>
                <a:gd name="T81" fmla="*/ 2147483647 h 257"/>
                <a:gd name="T82" fmla="*/ 2147483647 w 171"/>
                <a:gd name="T83" fmla="*/ 2147483647 h 257"/>
                <a:gd name="T84" fmla="*/ 2147483647 w 171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1"/>
                <a:gd name="T130" fmla="*/ 0 h 257"/>
                <a:gd name="T131" fmla="*/ 171 w 171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1" h="257">
                  <a:moveTo>
                    <a:pt x="84" y="0"/>
                  </a:moveTo>
                  <a:lnTo>
                    <a:pt x="90" y="17"/>
                  </a:lnTo>
                  <a:lnTo>
                    <a:pt x="92" y="33"/>
                  </a:lnTo>
                  <a:lnTo>
                    <a:pt x="98" y="46"/>
                  </a:lnTo>
                  <a:lnTo>
                    <a:pt x="103" y="57"/>
                  </a:lnTo>
                  <a:lnTo>
                    <a:pt x="109" y="68"/>
                  </a:lnTo>
                  <a:lnTo>
                    <a:pt x="117" y="79"/>
                  </a:lnTo>
                  <a:lnTo>
                    <a:pt x="125" y="92"/>
                  </a:lnTo>
                  <a:lnTo>
                    <a:pt x="136" y="103"/>
                  </a:lnTo>
                  <a:lnTo>
                    <a:pt x="141" y="108"/>
                  </a:lnTo>
                  <a:lnTo>
                    <a:pt x="154" y="125"/>
                  </a:lnTo>
                  <a:lnTo>
                    <a:pt x="163" y="141"/>
                  </a:lnTo>
                  <a:lnTo>
                    <a:pt x="168" y="157"/>
                  </a:lnTo>
                  <a:lnTo>
                    <a:pt x="171" y="173"/>
                  </a:lnTo>
                  <a:lnTo>
                    <a:pt x="168" y="189"/>
                  </a:lnTo>
                  <a:lnTo>
                    <a:pt x="163" y="203"/>
                  </a:lnTo>
                  <a:lnTo>
                    <a:pt x="154" y="216"/>
                  </a:lnTo>
                  <a:lnTo>
                    <a:pt x="144" y="230"/>
                  </a:lnTo>
                  <a:lnTo>
                    <a:pt x="130" y="243"/>
                  </a:lnTo>
                  <a:lnTo>
                    <a:pt x="117" y="251"/>
                  </a:lnTo>
                  <a:lnTo>
                    <a:pt x="100" y="254"/>
                  </a:lnTo>
                  <a:lnTo>
                    <a:pt x="84" y="257"/>
                  </a:lnTo>
                  <a:lnTo>
                    <a:pt x="68" y="254"/>
                  </a:lnTo>
                  <a:lnTo>
                    <a:pt x="52" y="251"/>
                  </a:lnTo>
                  <a:lnTo>
                    <a:pt x="38" y="243"/>
                  </a:lnTo>
                  <a:lnTo>
                    <a:pt x="25" y="230"/>
                  </a:lnTo>
                  <a:lnTo>
                    <a:pt x="14" y="216"/>
                  </a:lnTo>
                  <a:lnTo>
                    <a:pt x="6" y="203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3" y="157"/>
                  </a:lnTo>
                  <a:lnTo>
                    <a:pt x="6" y="141"/>
                  </a:lnTo>
                  <a:lnTo>
                    <a:pt x="14" y="125"/>
                  </a:lnTo>
                  <a:lnTo>
                    <a:pt x="27" y="108"/>
                  </a:lnTo>
                  <a:lnTo>
                    <a:pt x="33" y="103"/>
                  </a:lnTo>
                  <a:lnTo>
                    <a:pt x="44" y="92"/>
                  </a:lnTo>
                  <a:lnTo>
                    <a:pt x="55" y="79"/>
                  </a:lnTo>
                  <a:lnTo>
                    <a:pt x="60" y="68"/>
                  </a:lnTo>
                  <a:lnTo>
                    <a:pt x="65" y="57"/>
                  </a:lnTo>
                  <a:lnTo>
                    <a:pt x="71" y="46"/>
                  </a:lnTo>
                  <a:lnTo>
                    <a:pt x="76" y="33"/>
                  </a:lnTo>
                  <a:lnTo>
                    <a:pt x="79" y="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5" name="Group 51">
            <a:extLst>
              <a:ext uri="{FF2B5EF4-FFF2-40B4-BE49-F238E27FC236}">
                <a16:creationId xmlns:a16="http://schemas.microsoft.com/office/drawing/2014/main" id="{26A416F0-0E65-6381-D96C-AC7DC087D45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2590800"/>
            <a:ext cx="376238" cy="565150"/>
            <a:chOff x="7315200" y="1754188"/>
            <a:chExt cx="376238" cy="565150"/>
          </a:xfrm>
        </p:grpSpPr>
        <p:sp>
          <p:nvSpPr>
            <p:cNvPr id="4124" name="Freeform 48">
              <a:extLst>
                <a:ext uri="{FF2B5EF4-FFF2-40B4-BE49-F238E27FC236}">
                  <a16:creationId xmlns:a16="http://schemas.microsoft.com/office/drawing/2014/main" id="{89FD0A30-E80E-0460-2A7A-333D5C110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1754188"/>
              <a:ext cx="376238" cy="565150"/>
            </a:xfrm>
            <a:custGeom>
              <a:avLst/>
              <a:gdLst>
                <a:gd name="T0" fmla="*/ 2147483647 w 237"/>
                <a:gd name="T1" fmla="*/ 0 h 356"/>
                <a:gd name="T2" fmla="*/ 2147483647 w 237"/>
                <a:gd name="T3" fmla="*/ 2147483647 h 356"/>
                <a:gd name="T4" fmla="*/ 2147483647 w 237"/>
                <a:gd name="T5" fmla="*/ 2147483647 h 356"/>
                <a:gd name="T6" fmla="*/ 2147483647 w 237"/>
                <a:gd name="T7" fmla="*/ 2147483647 h 356"/>
                <a:gd name="T8" fmla="*/ 2147483647 w 237"/>
                <a:gd name="T9" fmla="*/ 2147483647 h 356"/>
                <a:gd name="T10" fmla="*/ 2147483647 w 237"/>
                <a:gd name="T11" fmla="*/ 2147483647 h 356"/>
                <a:gd name="T12" fmla="*/ 2147483647 w 237"/>
                <a:gd name="T13" fmla="*/ 2147483647 h 356"/>
                <a:gd name="T14" fmla="*/ 2147483647 w 237"/>
                <a:gd name="T15" fmla="*/ 2147483647 h 356"/>
                <a:gd name="T16" fmla="*/ 2147483647 w 237"/>
                <a:gd name="T17" fmla="*/ 2147483647 h 356"/>
                <a:gd name="T18" fmla="*/ 2147483647 w 237"/>
                <a:gd name="T19" fmla="*/ 2147483647 h 356"/>
                <a:gd name="T20" fmla="*/ 2147483647 w 237"/>
                <a:gd name="T21" fmla="*/ 2147483647 h 356"/>
                <a:gd name="T22" fmla="*/ 2147483647 w 237"/>
                <a:gd name="T23" fmla="*/ 2147483647 h 356"/>
                <a:gd name="T24" fmla="*/ 2147483647 w 237"/>
                <a:gd name="T25" fmla="*/ 2147483647 h 356"/>
                <a:gd name="T26" fmla="*/ 2147483647 w 237"/>
                <a:gd name="T27" fmla="*/ 2147483647 h 356"/>
                <a:gd name="T28" fmla="*/ 2147483647 w 237"/>
                <a:gd name="T29" fmla="*/ 2147483647 h 356"/>
                <a:gd name="T30" fmla="*/ 2147483647 w 237"/>
                <a:gd name="T31" fmla="*/ 2147483647 h 356"/>
                <a:gd name="T32" fmla="*/ 2147483647 w 237"/>
                <a:gd name="T33" fmla="*/ 2147483647 h 356"/>
                <a:gd name="T34" fmla="*/ 2147483647 w 237"/>
                <a:gd name="T35" fmla="*/ 2147483647 h 356"/>
                <a:gd name="T36" fmla="*/ 2147483647 w 237"/>
                <a:gd name="T37" fmla="*/ 2147483647 h 356"/>
                <a:gd name="T38" fmla="*/ 2147483647 w 237"/>
                <a:gd name="T39" fmla="*/ 2147483647 h 356"/>
                <a:gd name="T40" fmla="*/ 2147483647 w 237"/>
                <a:gd name="T41" fmla="*/ 2147483647 h 356"/>
                <a:gd name="T42" fmla="*/ 2147483647 w 237"/>
                <a:gd name="T43" fmla="*/ 2147483647 h 356"/>
                <a:gd name="T44" fmla="*/ 2147483647 w 237"/>
                <a:gd name="T45" fmla="*/ 2147483647 h 356"/>
                <a:gd name="T46" fmla="*/ 2147483647 w 237"/>
                <a:gd name="T47" fmla="*/ 2147483647 h 356"/>
                <a:gd name="T48" fmla="*/ 2147483647 w 237"/>
                <a:gd name="T49" fmla="*/ 2147483647 h 356"/>
                <a:gd name="T50" fmla="*/ 2147483647 w 237"/>
                <a:gd name="T51" fmla="*/ 2147483647 h 356"/>
                <a:gd name="T52" fmla="*/ 2147483647 w 237"/>
                <a:gd name="T53" fmla="*/ 2147483647 h 356"/>
                <a:gd name="T54" fmla="*/ 2147483647 w 237"/>
                <a:gd name="T55" fmla="*/ 2147483647 h 356"/>
                <a:gd name="T56" fmla="*/ 2147483647 w 237"/>
                <a:gd name="T57" fmla="*/ 2147483647 h 356"/>
                <a:gd name="T58" fmla="*/ 2147483647 w 237"/>
                <a:gd name="T59" fmla="*/ 2147483647 h 356"/>
                <a:gd name="T60" fmla="*/ 2147483647 w 237"/>
                <a:gd name="T61" fmla="*/ 2147483647 h 356"/>
                <a:gd name="T62" fmla="*/ 2147483647 w 237"/>
                <a:gd name="T63" fmla="*/ 2147483647 h 356"/>
                <a:gd name="T64" fmla="*/ 2147483647 w 237"/>
                <a:gd name="T65" fmla="*/ 2147483647 h 356"/>
                <a:gd name="T66" fmla="*/ 2147483647 w 237"/>
                <a:gd name="T67" fmla="*/ 2147483647 h 356"/>
                <a:gd name="T68" fmla="*/ 2147483647 w 237"/>
                <a:gd name="T69" fmla="*/ 2147483647 h 356"/>
                <a:gd name="T70" fmla="*/ 2147483647 w 237"/>
                <a:gd name="T71" fmla="*/ 2147483647 h 356"/>
                <a:gd name="T72" fmla="*/ 2147483647 w 237"/>
                <a:gd name="T73" fmla="*/ 2147483647 h 356"/>
                <a:gd name="T74" fmla="*/ 0 w 237"/>
                <a:gd name="T75" fmla="*/ 2147483647 h 356"/>
                <a:gd name="T76" fmla="*/ 2147483647 w 237"/>
                <a:gd name="T77" fmla="*/ 2147483647 h 356"/>
                <a:gd name="T78" fmla="*/ 2147483647 w 237"/>
                <a:gd name="T79" fmla="*/ 2147483647 h 356"/>
                <a:gd name="T80" fmla="*/ 2147483647 w 237"/>
                <a:gd name="T81" fmla="*/ 2147483647 h 356"/>
                <a:gd name="T82" fmla="*/ 2147483647 w 237"/>
                <a:gd name="T83" fmla="*/ 2147483647 h 356"/>
                <a:gd name="T84" fmla="*/ 2147483647 w 237"/>
                <a:gd name="T85" fmla="*/ 2147483647 h 356"/>
                <a:gd name="T86" fmla="*/ 2147483647 w 237"/>
                <a:gd name="T87" fmla="*/ 2147483647 h 356"/>
                <a:gd name="T88" fmla="*/ 2147483647 w 237"/>
                <a:gd name="T89" fmla="*/ 2147483647 h 356"/>
                <a:gd name="T90" fmla="*/ 2147483647 w 237"/>
                <a:gd name="T91" fmla="*/ 2147483647 h 356"/>
                <a:gd name="T92" fmla="*/ 2147483647 w 237"/>
                <a:gd name="T93" fmla="*/ 2147483647 h 356"/>
                <a:gd name="T94" fmla="*/ 2147483647 w 237"/>
                <a:gd name="T95" fmla="*/ 2147483647 h 356"/>
                <a:gd name="T96" fmla="*/ 2147483647 w 237"/>
                <a:gd name="T97" fmla="*/ 2147483647 h 356"/>
                <a:gd name="T98" fmla="*/ 2147483647 w 237"/>
                <a:gd name="T99" fmla="*/ 2147483647 h 356"/>
                <a:gd name="T100" fmla="*/ 2147483647 w 237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"/>
                <a:gd name="T154" fmla="*/ 0 h 356"/>
                <a:gd name="T155" fmla="*/ 237 w 237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" h="356">
                  <a:moveTo>
                    <a:pt x="119" y="0"/>
                  </a:moveTo>
                  <a:lnTo>
                    <a:pt x="124" y="24"/>
                  </a:lnTo>
                  <a:lnTo>
                    <a:pt x="132" y="43"/>
                  </a:lnTo>
                  <a:lnTo>
                    <a:pt x="138" y="62"/>
                  </a:lnTo>
                  <a:lnTo>
                    <a:pt x="146" y="78"/>
                  </a:lnTo>
                  <a:lnTo>
                    <a:pt x="154" y="91"/>
                  </a:lnTo>
                  <a:lnTo>
                    <a:pt x="165" y="108"/>
                  </a:lnTo>
                  <a:lnTo>
                    <a:pt x="178" y="124"/>
                  </a:lnTo>
                  <a:lnTo>
                    <a:pt x="192" y="140"/>
                  </a:lnTo>
                  <a:lnTo>
                    <a:pt x="200" y="151"/>
                  </a:lnTo>
                  <a:lnTo>
                    <a:pt x="216" y="172"/>
                  </a:lnTo>
                  <a:lnTo>
                    <a:pt x="229" y="194"/>
                  </a:lnTo>
                  <a:lnTo>
                    <a:pt x="235" y="216"/>
                  </a:lnTo>
                  <a:lnTo>
                    <a:pt x="237" y="237"/>
                  </a:lnTo>
                  <a:lnTo>
                    <a:pt x="235" y="262"/>
                  </a:lnTo>
                  <a:lnTo>
                    <a:pt x="229" y="283"/>
                  </a:lnTo>
                  <a:lnTo>
                    <a:pt x="219" y="302"/>
                  </a:lnTo>
                  <a:lnTo>
                    <a:pt x="202" y="321"/>
                  </a:lnTo>
                  <a:lnTo>
                    <a:pt x="194" y="329"/>
                  </a:lnTo>
                  <a:lnTo>
                    <a:pt x="183" y="334"/>
                  </a:lnTo>
                  <a:lnTo>
                    <a:pt x="175" y="343"/>
                  </a:lnTo>
                  <a:lnTo>
                    <a:pt x="165" y="345"/>
                  </a:lnTo>
                  <a:lnTo>
                    <a:pt x="154" y="351"/>
                  </a:lnTo>
                  <a:lnTo>
                    <a:pt x="143" y="353"/>
                  </a:lnTo>
                  <a:lnTo>
                    <a:pt x="129" y="356"/>
                  </a:lnTo>
                  <a:lnTo>
                    <a:pt x="119" y="356"/>
                  </a:lnTo>
                  <a:lnTo>
                    <a:pt x="108" y="356"/>
                  </a:lnTo>
                  <a:lnTo>
                    <a:pt x="94" y="353"/>
                  </a:lnTo>
                  <a:lnTo>
                    <a:pt x="84" y="351"/>
                  </a:lnTo>
                  <a:lnTo>
                    <a:pt x="73" y="345"/>
                  </a:lnTo>
                  <a:lnTo>
                    <a:pt x="65" y="343"/>
                  </a:lnTo>
                  <a:lnTo>
                    <a:pt x="54" y="334"/>
                  </a:lnTo>
                  <a:lnTo>
                    <a:pt x="43" y="329"/>
                  </a:lnTo>
                  <a:lnTo>
                    <a:pt x="35" y="321"/>
                  </a:lnTo>
                  <a:lnTo>
                    <a:pt x="21" y="302"/>
                  </a:lnTo>
                  <a:lnTo>
                    <a:pt x="11" y="283"/>
                  </a:lnTo>
                  <a:lnTo>
                    <a:pt x="3" y="262"/>
                  </a:lnTo>
                  <a:lnTo>
                    <a:pt x="0" y="237"/>
                  </a:lnTo>
                  <a:lnTo>
                    <a:pt x="3" y="216"/>
                  </a:lnTo>
                  <a:lnTo>
                    <a:pt x="11" y="194"/>
                  </a:lnTo>
                  <a:lnTo>
                    <a:pt x="21" y="172"/>
                  </a:lnTo>
                  <a:lnTo>
                    <a:pt x="40" y="151"/>
                  </a:lnTo>
                  <a:lnTo>
                    <a:pt x="48" y="140"/>
                  </a:lnTo>
                  <a:lnTo>
                    <a:pt x="62" y="124"/>
                  </a:lnTo>
                  <a:lnTo>
                    <a:pt x="75" y="108"/>
                  </a:lnTo>
                  <a:lnTo>
                    <a:pt x="86" y="91"/>
                  </a:lnTo>
                  <a:lnTo>
                    <a:pt x="94" y="78"/>
                  </a:lnTo>
                  <a:lnTo>
                    <a:pt x="100" y="62"/>
                  </a:lnTo>
                  <a:lnTo>
                    <a:pt x="108" y="43"/>
                  </a:lnTo>
                  <a:lnTo>
                    <a:pt x="113" y="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25" name="Freeform 49">
              <a:extLst>
                <a:ext uri="{FF2B5EF4-FFF2-40B4-BE49-F238E27FC236}">
                  <a16:creationId xmlns:a16="http://schemas.microsoft.com/office/drawing/2014/main" id="{8276644D-D0FB-4990-0F53-F70D88DDB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1852613"/>
              <a:ext cx="269875" cy="406400"/>
            </a:xfrm>
            <a:custGeom>
              <a:avLst/>
              <a:gdLst>
                <a:gd name="T0" fmla="*/ 2147483647 w 170"/>
                <a:gd name="T1" fmla="*/ 0 h 256"/>
                <a:gd name="T2" fmla="*/ 2147483647 w 170"/>
                <a:gd name="T3" fmla="*/ 2147483647 h 256"/>
                <a:gd name="T4" fmla="*/ 2147483647 w 170"/>
                <a:gd name="T5" fmla="*/ 2147483647 h 256"/>
                <a:gd name="T6" fmla="*/ 2147483647 w 170"/>
                <a:gd name="T7" fmla="*/ 2147483647 h 256"/>
                <a:gd name="T8" fmla="*/ 2147483647 w 170"/>
                <a:gd name="T9" fmla="*/ 2147483647 h 256"/>
                <a:gd name="T10" fmla="*/ 2147483647 w 170"/>
                <a:gd name="T11" fmla="*/ 2147483647 h 256"/>
                <a:gd name="T12" fmla="*/ 2147483647 w 170"/>
                <a:gd name="T13" fmla="*/ 2147483647 h 256"/>
                <a:gd name="T14" fmla="*/ 2147483647 w 170"/>
                <a:gd name="T15" fmla="*/ 2147483647 h 256"/>
                <a:gd name="T16" fmla="*/ 2147483647 w 170"/>
                <a:gd name="T17" fmla="*/ 2147483647 h 256"/>
                <a:gd name="T18" fmla="*/ 2147483647 w 170"/>
                <a:gd name="T19" fmla="*/ 2147483647 h 256"/>
                <a:gd name="T20" fmla="*/ 2147483647 w 170"/>
                <a:gd name="T21" fmla="*/ 2147483647 h 256"/>
                <a:gd name="T22" fmla="*/ 2147483647 w 170"/>
                <a:gd name="T23" fmla="*/ 2147483647 h 256"/>
                <a:gd name="T24" fmla="*/ 2147483647 w 170"/>
                <a:gd name="T25" fmla="*/ 2147483647 h 256"/>
                <a:gd name="T26" fmla="*/ 2147483647 w 170"/>
                <a:gd name="T27" fmla="*/ 2147483647 h 256"/>
                <a:gd name="T28" fmla="*/ 2147483647 w 170"/>
                <a:gd name="T29" fmla="*/ 2147483647 h 256"/>
                <a:gd name="T30" fmla="*/ 2147483647 w 170"/>
                <a:gd name="T31" fmla="*/ 2147483647 h 256"/>
                <a:gd name="T32" fmla="*/ 2147483647 w 170"/>
                <a:gd name="T33" fmla="*/ 2147483647 h 256"/>
                <a:gd name="T34" fmla="*/ 2147483647 w 170"/>
                <a:gd name="T35" fmla="*/ 2147483647 h 256"/>
                <a:gd name="T36" fmla="*/ 2147483647 w 170"/>
                <a:gd name="T37" fmla="*/ 2147483647 h 256"/>
                <a:gd name="T38" fmla="*/ 2147483647 w 170"/>
                <a:gd name="T39" fmla="*/ 2147483647 h 256"/>
                <a:gd name="T40" fmla="*/ 2147483647 w 170"/>
                <a:gd name="T41" fmla="*/ 2147483647 h 256"/>
                <a:gd name="T42" fmla="*/ 2147483647 w 170"/>
                <a:gd name="T43" fmla="*/ 2147483647 h 256"/>
                <a:gd name="T44" fmla="*/ 2147483647 w 170"/>
                <a:gd name="T45" fmla="*/ 2147483647 h 256"/>
                <a:gd name="T46" fmla="*/ 2147483647 w 170"/>
                <a:gd name="T47" fmla="*/ 2147483647 h 256"/>
                <a:gd name="T48" fmla="*/ 2147483647 w 170"/>
                <a:gd name="T49" fmla="*/ 2147483647 h 256"/>
                <a:gd name="T50" fmla="*/ 2147483647 w 170"/>
                <a:gd name="T51" fmla="*/ 2147483647 h 256"/>
                <a:gd name="T52" fmla="*/ 2147483647 w 170"/>
                <a:gd name="T53" fmla="*/ 2147483647 h 256"/>
                <a:gd name="T54" fmla="*/ 2147483647 w 170"/>
                <a:gd name="T55" fmla="*/ 2147483647 h 256"/>
                <a:gd name="T56" fmla="*/ 2147483647 w 170"/>
                <a:gd name="T57" fmla="*/ 2147483647 h 256"/>
                <a:gd name="T58" fmla="*/ 0 w 170"/>
                <a:gd name="T59" fmla="*/ 2147483647 h 256"/>
                <a:gd name="T60" fmla="*/ 2147483647 w 170"/>
                <a:gd name="T61" fmla="*/ 2147483647 h 256"/>
                <a:gd name="T62" fmla="*/ 2147483647 w 170"/>
                <a:gd name="T63" fmla="*/ 2147483647 h 256"/>
                <a:gd name="T64" fmla="*/ 2147483647 w 170"/>
                <a:gd name="T65" fmla="*/ 2147483647 h 256"/>
                <a:gd name="T66" fmla="*/ 2147483647 w 170"/>
                <a:gd name="T67" fmla="*/ 2147483647 h 256"/>
                <a:gd name="T68" fmla="*/ 2147483647 w 170"/>
                <a:gd name="T69" fmla="*/ 2147483647 h 256"/>
                <a:gd name="T70" fmla="*/ 2147483647 w 170"/>
                <a:gd name="T71" fmla="*/ 2147483647 h 256"/>
                <a:gd name="T72" fmla="*/ 2147483647 w 170"/>
                <a:gd name="T73" fmla="*/ 2147483647 h 256"/>
                <a:gd name="T74" fmla="*/ 2147483647 w 170"/>
                <a:gd name="T75" fmla="*/ 2147483647 h 256"/>
                <a:gd name="T76" fmla="*/ 2147483647 w 170"/>
                <a:gd name="T77" fmla="*/ 2147483647 h 256"/>
                <a:gd name="T78" fmla="*/ 2147483647 w 170"/>
                <a:gd name="T79" fmla="*/ 2147483647 h 256"/>
                <a:gd name="T80" fmla="*/ 2147483647 w 170"/>
                <a:gd name="T81" fmla="*/ 2147483647 h 256"/>
                <a:gd name="T82" fmla="*/ 2147483647 w 170"/>
                <a:gd name="T83" fmla="*/ 2147483647 h 256"/>
                <a:gd name="T84" fmla="*/ 2147483647 w 170"/>
                <a:gd name="T85" fmla="*/ 0 h 2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256"/>
                <a:gd name="T131" fmla="*/ 170 w 170"/>
                <a:gd name="T132" fmla="*/ 256 h 2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256">
                  <a:moveTo>
                    <a:pt x="84" y="0"/>
                  </a:moveTo>
                  <a:lnTo>
                    <a:pt x="89" y="16"/>
                  </a:lnTo>
                  <a:lnTo>
                    <a:pt x="94" y="32"/>
                  </a:lnTo>
                  <a:lnTo>
                    <a:pt x="97" y="46"/>
                  </a:lnTo>
                  <a:lnTo>
                    <a:pt x="103" y="56"/>
                  </a:lnTo>
                  <a:lnTo>
                    <a:pt x="108" y="67"/>
                  </a:lnTo>
                  <a:lnTo>
                    <a:pt x="116" y="78"/>
                  </a:lnTo>
                  <a:lnTo>
                    <a:pt x="124" y="92"/>
                  </a:lnTo>
                  <a:lnTo>
                    <a:pt x="135" y="102"/>
                  </a:lnTo>
                  <a:lnTo>
                    <a:pt x="140" y="108"/>
                  </a:lnTo>
                  <a:lnTo>
                    <a:pt x="154" y="124"/>
                  </a:lnTo>
                  <a:lnTo>
                    <a:pt x="162" y="140"/>
                  </a:lnTo>
                  <a:lnTo>
                    <a:pt x="167" y="156"/>
                  </a:lnTo>
                  <a:lnTo>
                    <a:pt x="170" y="173"/>
                  </a:lnTo>
                  <a:lnTo>
                    <a:pt x="167" y="189"/>
                  </a:lnTo>
                  <a:lnTo>
                    <a:pt x="165" y="202"/>
                  </a:lnTo>
                  <a:lnTo>
                    <a:pt x="157" y="216"/>
                  </a:lnTo>
                  <a:lnTo>
                    <a:pt x="146" y="229"/>
                  </a:lnTo>
                  <a:lnTo>
                    <a:pt x="132" y="243"/>
                  </a:lnTo>
                  <a:lnTo>
                    <a:pt x="116" y="251"/>
                  </a:lnTo>
                  <a:lnTo>
                    <a:pt x="100" y="254"/>
                  </a:lnTo>
                  <a:lnTo>
                    <a:pt x="84" y="256"/>
                  </a:lnTo>
                  <a:lnTo>
                    <a:pt x="67" y="254"/>
                  </a:lnTo>
                  <a:lnTo>
                    <a:pt x="51" y="251"/>
                  </a:lnTo>
                  <a:lnTo>
                    <a:pt x="38" y="243"/>
                  </a:lnTo>
                  <a:lnTo>
                    <a:pt x="24" y="229"/>
                  </a:lnTo>
                  <a:lnTo>
                    <a:pt x="13" y="216"/>
                  </a:lnTo>
                  <a:lnTo>
                    <a:pt x="5" y="202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3" y="156"/>
                  </a:lnTo>
                  <a:lnTo>
                    <a:pt x="5" y="140"/>
                  </a:lnTo>
                  <a:lnTo>
                    <a:pt x="13" y="124"/>
                  </a:lnTo>
                  <a:lnTo>
                    <a:pt x="27" y="108"/>
                  </a:lnTo>
                  <a:lnTo>
                    <a:pt x="35" y="102"/>
                  </a:lnTo>
                  <a:lnTo>
                    <a:pt x="46" y="92"/>
                  </a:lnTo>
                  <a:lnTo>
                    <a:pt x="54" y="78"/>
                  </a:lnTo>
                  <a:lnTo>
                    <a:pt x="62" y="67"/>
                  </a:lnTo>
                  <a:lnTo>
                    <a:pt x="67" y="56"/>
                  </a:lnTo>
                  <a:lnTo>
                    <a:pt x="73" y="46"/>
                  </a:lnTo>
                  <a:lnTo>
                    <a:pt x="76" y="32"/>
                  </a:lnTo>
                  <a:lnTo>
                    <a:pt x="8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6" name="Group 54">
            <a:extLst>
              <a:ext uri="{FF2B5EF4-FFF2-40B4-BE49-F238E27FC236}">
                <a16:creationId xmlns:a16="http://schemas.microsoft.com/office/drawing/2014/main" id="{06B6CF78-4C32-3231-36DD-6316F8683E21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810000"/>
            <a:ext cx="325438" cy="488950"/>
            <a:chOff x="4340225" y="1835150"/>
            <a:chExt cx="325438" cy="488950"/>
          </a:xfrm>
        </p:grpSpPr>
        <p:sp>
          <p:nvSpPr>
            <p:cNvPr id="4122" name="Freeform 44">
              <a:extLst>
                <a:ext uri="{FF2B5EF4-FFF2-40B4-BE49-F238E27FC236}">
                  <a16:creationId xmlns:a16="http://schemas.microsoft.com/office/drawing/2014/main" id="{3A614249-48AB-339C-D393-F7813475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23" name="Freeform 45">
              <a:extLst>
                <a:ext uri="{FF2B5EF4-FFF2-40B4-BE49-F238E27FC236}">
                  <a16:creationId xmlns:a16="http://schemas.microsoft.com/office/drawing/2014/main" id="{CE4FBF45-7E60-F4A7-ED65-32903BF3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7" name="Group 57">
            <a:extLst>
              <a:ext uri="{FF2B5EF4-FFF2-40B4-BE49-F238E27FC236}">
                <a16:creationId xmlns:a16="http://schemas.microsoft.com/office/drawing/2014/main" id="{DC8C39FC-96C3-AFBD-86F0-7F52501795D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581400"/>
            <a:ext cx="376238" cy="565150"/>
            <a:chOff x="7315200" y="1754188"/>
            <a:chExt cx="376238" cy="565150"/>
          </a:xfrm>
        </p:grpSpPr>
        <p:sp>
          <p:nvSpPr>
            <p:cNvPr id="4120" name="Freeform 48">
              <a:extLst>
                <a:ext uri="{FF2B5EF4-FFF2-40B4-BE49-F238E27FC236}">
                  <a16:creationId xmlns:a16="http://schemas.microsoft.com/office/drawing/2014/main" id="{1BDEF342-B308-168F-E883-F71D88FDE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1754188"/>
              <a:ext cx="376238" cy="565150"/>
            </a:xfrm>
            <a:custGeom>
              <a:avLst/>
              <a:gdLst>
                <a:gd name="T0" fmla="*/ 2147483647 w 237"/>
                <a:gd name="T1" fmla="*/ 0 h 356"/>
                <a:gd name="T2" fmla="*/ 2147483647 w 237"/>
                <a:gd name="T3" fmla="*/ 2147483647 h 356"/>
                <a:gd name="T4" fmla="*/ 2147483647 w 237"/>
                <a:gd name="T5" fmla="*/ 2147483647 h 356"/>
                <a:gd name="T6" fmla="*/ 2147483647 w 237"/>
                <a:gd name="T7" fmla="*/ 2147483647 h 356"/>
                <a:gd name="T8" fmla="*/ 2147483647 w 237"/>
                <a:gd name="T9" fmla="*/ 2147483647 h 356"/>
                <a:gd name="T10" fmla="*/ 2147483647 w 237"/>
                <a:gd name="T11" fmla="*/ 2147483647 h 356"/>
                <a:gd name="T12" fmla="*/ 2147483647 w 237"/>
                <a:gd name="T13" fmla="*/ 2147483647 h 356"/>
                <a:gd name="T14" fmla="*/ 2147483647 w 237"/>
                <a:gd name="T15" fmla="*/ 2147483647 h 356"/>
                <a:gd name="T16" fmla="*/ 2147483647 w 237"/>
                <a:gd name="T17" fmla="*/ 2147483647 h 356"/>
                <a:gd name="T18" fmla="*/ 2147483647 w 237"/>
                <a:gd name="T19" fmla="*/ 2147483647 h 356"/>
                <a:gd name="T20" fmla="*/ 2147483647 w 237"/>
                <a:gd name="T21" fmla="*/ 2147483647 h 356"/>
                <a:gd name="T22" fmla="*/ 2147483647 w 237"/>
                <a:gd name="T23" fmla="*/ 2147483647 h 356"/>
                <a:gd name="T24" fmla="*/ 2147483647 w 237"/>
                <a:gd name="T25" fmla="*/ 2147483647 h 356"/>
                <a:gd name="T26" fmla="*/ 2147483647 w 237"/>
                <a:gd name="T27" fmla="*/ 2147483647 h 356"/>
                <a:gd name="T28" fmla="*/ 2147483647 w 237"/>
                <a:gd name="T29" fmla="*/ 2147483647 h 356"/>
                <a:gd name="T30" fmla="*/ 2147483647 w 237"/>
                <a:gd name="T31" fmla="*/ 2147483647 h 356"/>
                <a:gd name="T32" fmla="*/ 2147483647 w 237"/>
                <a:gd name="T33" fmla="*/ 2147483647 h 356"/>
                <a:gd name="T34" fmla="*/ 2147483647 w 237"/>
                <a:gd name="T35" fmla="*/ 2147483647 h 356"/>
                <a:gd name="T36" fmla="*/ 2147483647 w 237"/>
                <a:gd name="T37" fmla="*/ 2147483647 h 356"/>
                <a:gd name="T38" fmla="*/ 2147483647 w 237"/>
                <a:gd name="T39" fmla="*/ 2147483647 h 356"/>
                <a:gd name="T40" fmla="*/ 2147483647 w 237"/>
                <a:gd name="T41" fmla="*/ 2147483647 h 356"/>
                <a:gd name="T42" fmla="*/ 2147483647 w 237"/>
                <a:gd name="T43" fmla="*/ 2147483647 h 356"/>
                <a:gd name="T44" fmla="*/ 2147483647 w 237"/>
                <a:gd name="T45" fmla="*/ 2147483647 h 356"/>
                <a:gd name="T46" fmla="*/ 2147483647 w 237"/>
                <a:gd name="T47" fmla="*/ 2147483647 h 356"/>
                <a:gd name="T48" fmla="*/ 2147483647 w 237"/>
                <a:gd name="T49" fmla="*/ 2147483647 h 356"/>
                <a:gd name="T50" fmla="*/ 2147483647 w 237"/>
                <a:gd name="T51" fmla="*/ 2147483647 h 356"/>
                <a:gd name="T52" fmla="*/ 2147483647 w 237"/>
                <a:gd name="T53" fmla="*/ 2147483647 h 356"/>
                <a:gd name="T54" fmla="*/ 2147483647 w 237"/>
                <a:gd name="T55" fmla="*/ 2147483647 h 356"/>
                <a:gd name="T56" fmla="*/ 2147483647 w 237"/>
                <a:gd name="T57" fmla="*/ 2147483647 h 356"/>
                <a:gd name="T58" fmla="*/ 2147483647 w 237"/>
                <a:gd name="T59" fmla="*/ 2147483647 h 356"/>
                <a:gd name="T60" fmla="*/ 2147483647 w 237"/>
                <a:gd name="T61" fmla="*/ 2147483647 h 356"/>
                <a:gd name="T62" fmla="*/ 2147483647 w 237"/>
                <a:gd name="T63" fmla="*/ 2147483647 h 356"/>
                <a:gd name="T64" fmla="*/ 2147483647 w 237"/>
                <a:gd name="T65" fmla="*/ 2147483647 h 356"/>
                <a:gd name="T66" fmla="*/ 2147483647 w 237"/>
                <a:gd name="T67" fmla="*/ 2147483647 h 356"/>
                <a:gd name="T68" fmla="*/ 2147483647 w 237"/>
                <a:gd name="T69" fmla="*/ 2147483647 h 356"/>
                <a:gd name="T70" fmla="*/ 2147483647 w 237"/>
                <a:gd name="T71" fmla="*/ 2147483647 h 356"/>
                <a:gd name="T72" fmla="*/ 2147483647 w 237"/>
                <a:gd name="T73" fmla="*/ 2147483647 h 356"/>
                <a:gd name="T74" fmla="*/ 0 w 237"/>
                <a:gd name="T75" fmla="*/ 2147483647 h 356"/>
                <a:gd name="T76" fmla="*/ 2147483647 w 237"/>
                <a:gd name="T77" fmla="*/ 2147483647 h 356"/>
                <a:gd name="T78" fmla="*/ 2147483647 w 237"/>
                <a:gd name="T79" fmla="*/ 2147483647 h 356"/>
                <a:gd name="T80" fmla="*/ 2147483647 w 237"/>
                <a:gd name="T81" fmla="*/ 2147483647 h 356"/>
                <a:gd name="T82" fmla="*/ 2147483647 w 237"/>
                <a:gd name="T83" fmla="*/ 2147483647 h 356"/>
                <a:gd name="T84" fmla="*/ 2147483647 w 237"/>
                <a:gd name="T85" fmla="*/ 2147483647 h 356"/>
                <a:gd name="T86" fmla="*/ 2147483647 w 237"/>
                <a:gd name="T87" fmla="*/ 2147483647 h 356"/>
                <a:gd name="T88" fmla="*/ 2147483647 w 237"/>
                <a:gd name="T89" fmla="*/ 2147483647 h 356"/>
                <a:gd name="T90" fmla="*/ 2147483647 w 237"/>
                <a:gd name="T91" fmla="*/ 2147483647 h 356"/>
                <a:gd name="T92" fmla="*/ 2147483647 w 237"/>
                <a:gd name="T93" fmla="*/ 2147483647 h 356"/>
                <a:gd name="T94" fmla="*/ 2147483647 w 237"/>
                <a:gd name="T95" fmla="*/ 2147483647 h 356"/>
                <a:gd name="T96" fmla="*/ 2147483647 w 237"/>
                <a:gd name="T97" fmla="*/ 2147483647 h 356"/>
                <a:gd name="T98" fmla="*/ 2147483647 w 237"/>
                <a:gd name="T99" fmla="*/ 2147483647 h 356"/>
                <a:gd name="T100" fmla="*/ 2147483647 w 237"/>
                <a:gd name="T101" fmla="*/ 0 h 3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"/>
                <a:gd name="T154" fmla="*/ 0 h 356"/>
                <a:gd name="T155" fmla="*/ 237 w 237"/>
                <a:gd name="T156" fmla="*/ 356 h 3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" h="356">
                  <a:moveTo>
                    <a:pt x="119" y="0"/>
                  </a:moveTo>
                  <a:lnTo>
                    <a:pt x="124" y="24"/>
                  </a:lnTo>
                  <a:lnTo>
                    <a:pt x="132" y="43"/>
                  </a:lnTo>
                  <a:lnTo>
                    <a:pt x="138" y="62"/>
                  </a:lnTo>
                  <a:lnTo>
                    <a:pt x="146" y="78"/>
                  </a:lnTo>
                  <a:lnTo>
                    <a:pt x="154" y="91"/>
                  </a:lnTo>
                  <a:lnTo>
                    <a:pt x="165" y="108"/>
                  </a:lnTo>
                  <a:lnTo>
                    <a:pt x="178" y="124"/>
                  </a:lnTo>
                  <a:lnTo>
                    <a:pt x="192" y="140"/>
                  </a:lnTo>
                  <a:lnTo>
                    <a:pt x="200" y="151"/>
                  </a:lnTo>
                  <a:lnTo>
                    <a:pt x="216" y="172"/>
                  </a:lnTo>
                  <a:lnTo>
                    <a:pt x="229" y="194"/>
                  </a:lnTo>
                  <a:lnTo>
                    <a:pt x="235" y="216"/>
                  </a:lnTo>
                  <a:lnTo>
                    <a:pt x="237" y="237"/>
                  </a:lnTo>
                  <a:lnTo>
                    <a:pt x="235" y="262"/>
                  </a:lnTo>
                  <a:lnTo>
                    <a:pt x="229" y="283"/>
                  </a:lnTo>
                  <a:lnTo>
                    <a:pt x="219" y="302"/>
                  </a:lnTo>
                  <a:lnTo>
                    <a:pt x="202" y="321"/>
                  </a:lnTo>
                  <a:lnTo>
                    <a:pt x="194" y="329"/>
                  </a:lnTo>
                  <a:lnTo>
                    <a:pt x="183" y="334"/>
                  </a:lnTo>
                  <a:lnTo>
                    <a:pt x="175" y="343"/>
                  </a:lnTo>
                  <a:lnTo>
                    <a:pt x="165" y="345"/>
                  </a:lnTo>
                  <a:lnTo>
                    <a:pt x="154" y="351"/>
                  </a:lnTo>
                  <a:lnTo>
                    <a:pt x="143" y="353"/>
                  </a:lnTo>
                  <a:lnTo>
                    <a:pt x="129" y="356"/>
                  </a:lnTo>
                  <a:lnTo>
                    <a:pt x="119" y="356"/>
                  </a:lnTo>
                  <a:lnTo>
                    <a:pt x="108" y="356"/>
                  </a:lnTo>
                  <a:lnTo>
                    <a:pt x="94" y="353"/>
                  </a:lnTo>
                  <a:lnTo>
                    <a:pt x="84" y="351"/>
                  </a:lnTo>
                  <a:lnTo>
                    <a:pt x="73" y="345"/>
                  </a:lnTo>
                  <a:lnTo>
                    <a:pt x="65" y="343"/>
                  </a:lnTo>
                  <a:lnTo>
                    <a:pt x="54" y="334"/>
                  </a:lnTo>
                  <a:lnTo>
                    <a:pt x="43" y="329"/>
                  </a:lnTo>
                  <a:lnTo>
                    <a:pt x="35" y="321"/>
                  </a:lnTo>
                  <a:lnTo>
                    <a:pt x="21" y="302"/>
                  </a:lnTo>
                  <a:lnTo>
                    <a:pt x="11" y="283"/>
                  </a:lnTo>
                  <a:lnTo>
                    <a:pt x="3" y="262"/>
                  </a:lnTo>
                  <a:lnTo>
                    <a:pt x="0" y="237"/>
                  </a:lnTo>
                  <a:lnTo>
                    <a:pt x="3" y="216"/>
                  </a:lnTo>
                  <a:lnTo>
                    <a:pt x="11" y="194"/>
                  </a:lnTo>
                  <a:lnTo>
                    <a:pt x="21" y="172"/>
                  </a:lnTo>
                  <a:lnTo>
                    <a:pt x="40" y="151"/>
                  </a:lnTo>
                  <a:lnTo>
                    <a:pt x="48" y="140"/>
                  </a:lnTo>
                  <a:lnTo>
                    <a:pt x="62" y="124"/>
                  </a:lnTo>
                  <a:lnTo>
                    <a:pt x="75" y="108"/>
                  </a:lnTo>
                  <a:lnTo>
                    <a:pt x="86" y="91"/>
                  </a:lnTo>
                  <a:lnTo>
                    <a:pt x="94" y="78"/>
                  </a:lnTo>
                  <a:lnTo>
                    <a:pt x="100" y="62"/>
                  </a:lnTo>
                  <a:lnTo>
                    <a:pt x="108" y="43"/>
                  </a:lnTo>
                  <a:lnTo>
                    <a:pt x="113" y="2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21" name="Freeform 49">
              <a:extLst>
                <a:ext uri="{FF2B5EF4-FFF2-40B4-BE49-F238E27FC236}">
                  <a16:creationId xmlns:a16="http://schemas.microsoft.com/office/drawing/2014/main" id="{FA9E7593-9533-5D12-43D9-C2505E797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0763" y="1852613"/>
              <a:ext cx="269875" cy="406400"/>
            </a:xfrm>
            <a:custGeom>
              <a:avLst/>
              <a:gdLst>
                <a:gd name="T0" fmla="*/ 2147483647 w 170"/>
                <a:gd name="T1" fmla="*/ 0 h 256"/>
                <a:gd name="T2" fmla="*/ 2147483647 w 170"/>
                <a:gd name="T3" fmla="*/ 2147483647 h 256"/>
                <a:gd name="T4" fmla="*/ 2147483647 w 170"/>
                <a:gd name="T5" fmla="*/ 2147483647 h 256"/>
                <a:gd name="T6" fmla="*/ 2147483647 w 170"/>
                <a:gd name="T7" fmla="*/ 2147483647 h 256"/>
                <a:gd name="T8" fmla="*/ 2147483647 w 170"/>
                <a:gd name="T9" fmla="*/ 2147483647 h 256"/>
                <a:gd name="T10" fmla="*/ 2147483647 w 170"/>
                <a:gd name="T11" fmla="*/ 2147483647 h 256"/>
                <a:gd name="T12" fmla="*/ 2147483647 w 170"/>
                <a:gd name="T13" fmla="*/ 2147483647 h 256"/>
                <a:gd name="T14" fmla="*/ 2147483647 w 170"/>
                <a:gd name="T15" fmla="*/ 2147483647 h 256"/>
                <a:gd name="T16" fmla="*/ 2147483647 w 170"/>
                <a:gd name="T17" fmla="*/ 2147483647 h 256"/>
                <a:gd name="T18" fmla="*/ 2147483647 w 170"/>
                <a:gd name="T19" fmla="*/ 2147483647 h 256"/>
                <a:gd name="T20" fmla="*/ 2147483647 w 170"/>
                <a:gd name="T21" fmla="*/ 2147483647 h 256"/>
                <a:gd name="T22" fmla="*/ 2147483647 w 170"/>
                <a:gd name="T23" fmla="*/ 2147483647 h 256"/>
                <a:gd name="T24" fmla="*/ 2147483647 w 170"/>
                <a:gd name="T25" fmla="*/ 2147483647 h 256"/>
                <a:gd name="T26" fmla="*/ 2147483647 w 170"/>
                <a:gd name="T27" fmla="*/ 2147483647 h 256"/>
                <a:gd name="T28" fmla="*/ 2147483647 w 170"/>
                <a:gd name="T29" fmla="*/ 2147483647 h 256"/>
                <a:gd name="T30" fmla="*/ 2147483647 w 170"/>
                <a:gd name="T31" fmla="*/ 2147483647 h 256"/>
                <a:gd name="T32" fmla="*/ 2147483647 w 170"/>
                <a:gd name="T33" fmla="*/ 2147483647 h 256"/>
                <a:gd name="T34" fmla="*/ 2147483647 w 170"/>
                <a:gd name="T35" fmla="*/ 2147483647 h 256"/>
                <a:gd name="T36" fmla="*/ 2147483647 w 170"/>
                <a:gd name="T37" fmla="*/ 2147483647 h 256"/>
                <a:gd name="T38" fmla="*/ 2147483647 w 170"/>
                <a:gd name="T39" fmla="*/ 2147483647 h 256"/>
                <a:gd name="T40" fmla="*/ 2147483647 w 170"/>
                <a:gd name="T41" fmla="*/ 2147483647 h 256"/>
                <a:gd name="T42" fmla="*/ 2147483647 w 170"/>
                <a:gd name="T43" fmla="*/ 2147483647 h 256"/>
                <a:gd name="T44" fmla="*/ 2147483647 w 170"/>
                <a:gd name="T45" fmla="*/ 2147483647 h 256"/>
                <a:gd name="T46" fmla="*/ 2147483647 w 170"/>
                <a:gd name="T47" fmla="*/ 2147483647 h 256"/>
                <a:gd name="T48" fmla="*/ 2147483647 w 170"/>
                <a:gd name="T49" fmla="*/ 2147483647 h 256"/>
                <a:gd name="T50" fmla="*/ 2147483647 w 170"/>
                <a:gd name="T51" fmla="*/ 2147483647 h 256"/>
                <a:gd name="T52" fmla="*/ 2147483647 w 170"/>
                <a:gd name="T53" fmla="*/ 2147483647 h 256"/>
                <a:gd name="T54" fmla="*/ 2147483647 w 170"/>
                <a:gd name="T55" fmla="*/ 2147483647 h 256"/>
                <a:gd name="T56" fmla="*/ 2147483647 w 170"/>
                <a:gd name="T57" fmla="*/ 2147483647 h 256"/>
                <a:gd name="T58" fmla="*/ 0 w 170"/>
                <a:gd name="T59" fmla="*/ 2147483647 h 256"/>
                <a:gd name="T60" fmla="*/ 2147483647 w 170"/>
                <a:gd name="T61" fmla="*/ 2147483647 h 256"/>
                <a:gd name="T62" fmla="*/ 2147483647 w 170"/>
                <a:gd name="T63" fmla="*/ 2147483647 h 256"/>
                <a:gd name="T64" fmla="*/ 2147483647 w 170"/>
                <a:gd name="T65" fmla="*/ 2147483647 h 256"/>
                <a:gd name="T66" fmla="*/ 2147483647 w 170"/>
                <a:gd name="T67" fmla="*/ 2147483647 h 256"/>
                <a:gd name="T68" fmla="*/ 2147483647 w 170"/>
                <a:gd name="T69" fmla="*/ 2147483647 h 256"/>
                <a:gd name="T70" fmla="*/ 2147483647 w 170"/>
                <a:gd name="T71" fmla="*/ 2147483647 h 256"/>
                <a:gd name="T72" fmla="*/ 2147483647 w 170"/>
                <a:gd name="T73" fmla="*/ 2147483647 h 256"/>
                <a:gd name="T74" fmla="*/ 2147483647 w 170"/>
                <a:gd name="T75" fmla="*/ 2147483647 h 256"/>
                <a:gd name="T76" fmla="*/ 2147483647 w 170"/>
                <a:gd name="T77" fmla="*/ 2147483647 h 256"/>
                <a:gd name="T78" fmla="*/ 2147483647 w 170"/>
                <a:gd name="T79" fmla="*/ 2147483647 h 256"/>
                <a:gd name="T80" fmla="*/ 2147483647 w 170"/>
                <a:gd name="T81" fmla="*/ 2147483647 h 256"/>
                <a:gd name="T82" fmla="*/ 2147483647 w 170"/>
                <a:gd name="T83" fmla="*/ 2147483647 h 256"/>
                <a:gd name="T84" fmla="*/ 2147483647 w 170"/>
                <a:gd name="T85" fmla="*/ 0 h 2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256"/>
                <a:gd name="T131" fmla="*/ 170 w 170"/>
                <a:gd name="T132" fmla="*/ 256 h 25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256">
                  <a:moveTo>
                    <a:pt x="84" y="0"/>
                  </a:moveTo>
                  <a:lnTo>
                    <a:pt x="89" y="16"/>
                  </a:lnTo>
                  <a:lnTo>
                    <a:pt x="94" y="32"/>
                  </a:lnTo>
                  <a:lnTo>
                    <a:pt x="97" y="46"/>
                  </a:lnTo>
                  <a:lnTo>
                    <a:pt x="103" y="56"/>
                  </a:lnTo>
                  <a:lnTo>
                    <a:pt x="108" y="67"/>
                  </a:lnTo>
                  <a:lnTo>
                    <a:pt x="116" y="78"/>
                  </a:lnTo>
                  <a:lnTo>
                    <a:pt x="124" y="92"/>
                  </a:lnTo>
                  <a:lnTo>
                    <a:pt x="135" y="102"/>
                  </a:lnTo>
                  <a:lnTo>
                    <a:pt x="140" y="108"/>
                  </a:lnTo>
                  <a:lnTo>
                    <a:pt x="154" y="124"/>
                  </a:lnTo>
                  <a:lnTo>
                    <a:pt x="162" y="140"/>
                  </a:lnTo>
                  <a:lnTo>
                    <a:pt x="167" y="156"/>
                  </a:lnTo>
                  <a:lnTo>
                    <a:pt x="170" y="173"/>
                  </a:lnTo>
                  <a:lnTo>
                    <a:pt x="167" y="189"/>
                  </a:lnTo>
                  <a:lnTo>
                    <a:pt x="165" y="202"/>
                  </a:lnTo>
                  <a:lnTo>
                    <a:pt x="157" y="216"/>
                  </a:lnTo>
                  <a:lnTo>
                    <a:pt x="146" y="229"/>
                  </a:lnTo>
                  <a:lnTo>
                    <a:pt x="132" y="243"/>
                  </a:lnTo>
                  <a:lnTo>
                    <a:pt x="116" y="251"/>
                  </a:lnTo>
                  <a:lnTo>
                    <a:pt x="100" y="254"/>
                  </a:lnTo>
                  <a:lnTo>
                    <a:pt x="84" y="256"/>
                  </a:lnTo>
                  <a:lnTo>
                    <a:pt x="67" y="254"/>
                  </a:lnTo>
                  <a:lnTo>
                    <a:pt x="51" y="251"/>
                  </a:lnTo>
                  <a:lnTo>
                    <a:pt x="38" y="243"/>
                  </a:lnTo>
                  <a:lnTo>
                    <a:pt x="24" y="229"/>
                  </a:lnTo>
                  <a:lnTo>
                    <a:pt x="13" y="216"/>
                  </a:lnTo>
                  <a:lnTo>
                    <a:pt x="5" y="202"/>
                  </a:lnTo>
                  <a:lnTo>
                    <a:pt x="3" y="189"/>
                  </a:lnTo>
                  <a:lnTo>
                    <a:pt x="0" y="173"/>
                  </a:lnTo>
                  <a:lnTo>
                    <a:pt x="3" y="156"/>
                  </a:lnTo>
                  <a:lnTo>
                    <a:pt x="5" y="140"/>
                  </a:lnTo>
                  <a:lnTo>
                    <a:pt x="13" y="124"/>
                  </a:lnTo>
                  <a:lnTo>
                    <a:pt x="27" y="108"/>
                  </a:lnTo>
                  <a:lnTo>
                    <a:pt x="35" y="102"/>
                  </a:lnTo>
                  <a:lnTo>
                    <a:pt x="46" y="92"/>
                  </a:lnTo>
                  <a:lnTo>
                    <a:pt x="54" y="78"/>
                  </a:lnTo>
                  <a:lnTo>
                    <a:pt x="62" y="67"/>
                  </a:lnTo>
                  <a:lnTo>
                    <a:pt x="67" y="56"/>
                  </a:lnTo>
                  <a:lnTo>
                    <a:pt x="73" y="46"/>
                  </a:lnTo>
                  <a:lnTo>
                    <a:pt x="76" y="32"/>
                  </a:lnTo>
                  <a:lnTo>
                    <a:pt x="81" y="1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8" name="Group 60">
            <a:extLst>
              <a:ext uri="{FF2B5EF4-FFF2-40B4-BE49-F238E27FC236}">
                <a16:creationId xmlns:a16="http://schemas.microsoft.com/office/drawing/2014/main" id="{5C407B15-7335-257B-828D-13C2C5178DC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981200"/>
            <a:ext cx="325438" cy="488950"/>
            <a:chOff x="4340225" y="1835150"/>
            <a:chExt cx="325438" cy="488950"/>
          </a:xfrm>
        </p:grpSpPr>
        <p:sp>
          <p:nvSpPr>
            <p:cNvPr id="4118" name="Freeform 44">
              <a:extLst>
                <a:ext uri="{FF2B5EF4-FFF2-40B4-BE49-F238E27FC236}">
                  <a16:creationId xmlns:a16="http://schemas.microsoft.com/office/drawing/2014/main" id="{E4D4EAFD-411C-ADAD-2C96-398C74C8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19" name="Freeform 45">
              <a:extLst>
                <a:ext uri="{FF2B5EF4-FFF2-40B4-BE49-F238E27FC236}">
                  <a16:creationId xmlns:a16="http://schemas.microsoft.com/office/drawing/2014/main" id="{A339810C-F513-DB8F-00A0-5A2CABF1E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09" name="Group 63">
            <a:extLst>
              <a:ext uri="{FF2B5EF4-FFF2-40B4-BE49-F238E27FC236}">
                <a16:creationId xmlns:a16="http://schemas.microsoft.com/office/drawing/2014/main" id="{01781B36-E07E-364A-51C9-9394A8090B4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209800"/>
            <a:ext cx="325438" cy="488950"/>
            <a:chOff x="4340225" y="1835150"/>
            <a:chExt cx="325438" cy="488950"/>
          </a:xfrm>
        </p:grpSpPr>
        <p:sp>
          <p:nvSpPr>
            <p:cNvPr id="4116" name="Freeform 44">
              <a:extLst>
                <a:ext uri="{FF2B5EF4-FFF2-40B4-BE49-F238E27FC236}">
                  <a16:creationId xmlns:a16="http://schemas.microsoft.com/office/drawing/2014/main" id="{9A3ADF25-E27D-7D31-C85D-6FA75ADE3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17" name="Freeform 45">
              <a:extLst>
                <a:ext uri="{FF2B5EF4-FFF2-40B4-BE49-F238E27FC236}">
                  <a16:creationId xmlns:a16="http://schemas.microsoft.com/office/drawing/2014/main" id="{FE6E40FD-2E00-9BA0-3248-769E7876B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10" name="Group 66">
            <a:extLst>
              <a:ext uri="{FF2B5EF4-FFF2-40B4-BE49-F238E27FC236}">
                <a16:creationId xmlns:a16="http://schemas.microsoft.com/office/drawing/2014/main" id="{D7989C2F-864F-C77C-12E2-36A8369C685A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3124200"/>
            <a:ext cx="325438" cy="488950"/>
            <a:chOff x="4340225" y="1835150"/>
            <a:chExt cx="325438" cy="488950"/>
          </a:xfrm>
        </p:grpSpPr>
        <p:sp>
          <p:nvSpPr>
            <p:cNvPr id="4114" name="Freeform 44">
              <a:extLst>
                <a:ext uri="{FF2B5EF4-FFF2-40B4-BE49-F238E27FC236}">
                  <a16:creationId xmlns:a16="http://schemas.microsoft.com/office/drawing/2014/main" id="{0776B32B-F4F8-1518-9F0F-784B4E27F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15" name="Freeform 45">
              <a:extLst>
                <a:ext uri="{FF2B5EF4-FFF2-40B4-BE49-F238E27FC236}">
                  <a16:creationId xmlns:a16="http://schemas.microsoft.com/office/drawing/2014/main" id="{96E56DDF-3ADD-C762-18FD-4CC1ECE1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  <p:grpSp>
        <p:nvGrpSpPr>
          <p:cNvPr id="4111" name="Group 54">
            <a:extLst>
              <a:ext uri="{FF2B5EF4-FFF2-40B4-BE49-F238E27FC236}">
                <a16:creationId xmlns:a16="http://schemas.microsoft.com/office/drawing/2014/main" id="{75F17A0E-9031-A18E-9550-23727FDB577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3584575"/>
            <a:ext cx="325438" cy="488950"/>
            <a:chOff x="4340225" y="1835150"/>
            <a:chExt cx="325438" cy="488950"/>
          </a:xfrm>
        </p:grpSpPr>
        <p:sp>
          <p:nvSpPr>
            <p:cNvPr id="4112" name="Freeform 44">
              <a:extLst>
                <a:ext uri="{FF2B5EF4-FFF2-40B4-BE49-F238E27FC236}">
                  <a16:creationId xmlns:a16="http://schemas.microsoft.com/office/drawing/2014/main" id="{1A6E20F0-F627-C212-F956-AF09B4EDD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225" y="1835150"/>
              <a:ext cx="325438" cy="488950"/>
            </a:xfrm>
            <a:custGeom>
              <a:avLst/>
              <a:gdLst>
                <a:gd name="T0" fmla="*/ 2147483647 w 205"/>
                <a:gd name="T1" fmla="*/ 0 h 308"/>
                <a:gd name="T2" fmla="*/ 2147483647 w 205"/>
                <a:gd name="T3" fmla="*/ 2147483647 h 308"/>
                <a:gd name="T4" fmla="*/ 2147483647 w 205"/>
                <a:gd name="T5" fmla="*/ 2147483647 h 308"/>
                <a:gd name="T6" fmla="*/ 2147483647 w 205"/>
                <a:gd name="T7" fmla="*/ 2147483647 h 308"/>
                <a:gd name="T8" fmla="*/ 2147483647 w 205"/>
                <a:gd name="T9" fmla="*/ 2147483647 h 308"/>
                <a:gd name="T10" fmla="*/ 2147483647 w 205"/>
                <a:gd name="T11" fmla="*/ 2147483647 h 308"/>
                <a:gd name="T12" fmla="*/ 2147483647 w 205"/>
                <a:gd name="T13" fmla="*/ 2147483647 h 308"/>
                <a:gd name="T14" fmla="*/ 2147483647 w 205"/>
                <a:gd name="T15" fmla="*/ 2147483647 h 308"/>
                <a:gd name="T16" fmla="*/ 2147483647 w 205"/>
                <a:gd name="T17" fmla="*/ 2147483647 h 308"/>
                <a:gd name="T18" fmla="*/ 2147483647 w 205"/>
                <a:gd name="T19" fmla="*/ 2147483647 h 308"/>
                <a:gd name="T20" fmla="*/ 2147483647 w 205"/>
                <a:gd name="T21" fmla="*/ 2147483647 h 308"/>
                <a:gd name="T22" fmla="*/ 2147483647 w 205"/>
                <a:gd name="T23" fmla="*/ 2147483647 h 308"/>
                <a:gd name="T24" fmla="*/ 2147483647 w 205"/>
                <a:gd name="T25" fmla="*/ 2147483647 h 308"/>
                <a:gd name="T26" fmla="*/ 2147483647 w 205"/>
                <a:gd name="T27" fmla="*/ 2147483647 h 308"/>
                <a:gd name="T28" fmla="*/ 2147483647 w 205"/>
                <a:gd name="T29" fmla="*/ 2147483647 h 308"/>
                <a:gd name="T30" fmla="*/ 2147483647 w 205"/>
                <a:gd name="T31" fmla="*/ 2147483647 h 308"/>
                <a:gd name="T32" fmla="*/ 2147483647 w 205"/>
                <a:gd name="T33" fmla="*/ 2147483647 h 308"/>
                <a:gd name="T34" fmla="*/ 2147483647 w 205"/>
                <a:gd name="T35" fmla="*/ 2147483647 h 308"/>
                <a:gd name="T36" fmla="*/ 2147483647 w 205"/>
                <a:gd name="T37" fmla="*/ 2147483647 h 308"/>
                <a:gd name="T38" fmla="*/ 2147483647 w 205"/>
                <a:gd name="T39" fmla="*/ 2147483647 h 308"/>
                <a:gd name="T40" fmla="*/ 2147483647 w 205"/>
                <a:gd name="T41" fmla="*/ 2147483647 h 308"/>
                <a:gd name="T42" fmla="*/ 2147483647 w 205"/>
                <a:gd name="T43" fmla="*/ 2147483647 h 308"/>
                <a:gd name="T44" fmla="*/ 2147483647 w 205"/>
                <a:gd name="T45" fmla="*/ 2147483647 h 308"/>
                <a:gd name="T46" fmla="*/ 2147483647 w 205"/>
                <a:gd name="T47" fmla="*/ 2147483647 h 308"/>
                <a:gd name="T48" fmla="*/ 2147483647 w 205"/>
                <a:gd name="T49" fmla="*/ 2147483647 h 308"/>
                <a:gd name="T50" fmla="*/ 2147483647 w 205"/>
                <a:gd name="T51" fmla="*/ 2147483647 h 308"/>
                <a:gd name="T52" fmla="*/ 2147483647 w 205"/>
                <a:gd name="T53" fmla="*/ 2147483647 h 308"/>
                <a:gd name="T54" fmla="*/ 2147483647 w 205"/>
                <a:gd name="T55" fmla="*/ 2147483647 h 308"/>
                <a:gd name="T56" fmla="*/ 2147483647 w 205"/>
                <a:gd name="T57" fmla="*/ 2147483647 h 308"/>
                <a:gd name="T58" fmla="*/ 0 w 205"/>
                <a:gd name="T59" fmla="*/ 2147483647 h 308"/>
                <a:gd name="T60" fmla="*/ 2147483647 w 205"/>
                <a:gd name="T61" fmla="*/ 2147483647 h 308"/>
                <a:gd name="T62" fmla="*/ 2147483647 w 205"/>
                <a:gd name="T63" fmla="*/ 2147483647 h 308"/>
                <a:gd name="T64" fmla="*/ 2147483647 w 205"/>
                <a:gd name="T65" fmla="*/ 2147483647 h 308"/>
                <a:gd name="T66" fmla="*/ 2147483647 w 205"/>
                <a:gd name="T67" fmla="*/ 2147483647 h 308"/>
                <a:gd name="T68" fmla="*/ 2147483647 w 205"/>
                <a:gd name="T69" fmla="*/ 2147483647 h 308"/>
                <a:gd name="T70" fmla="*/ 2147483647 w 205"/>
                <a:gd name="T71" fmla="*/ 2147483647 h 308"/>
                <a:gd name="T72" fmla="*/ 2147483647 w 205"/>
                <a:gd name="T73" fmla="*/ 2147483647 h 308"/>
                <a:gd name="T74" fmla="*/ 2147483647 w 205"/>
                <a:gd name="T75" fmla="*/ 2147483647 h 308"/>
                <a:gd name="T76" fmla="*/ 2147483647 w 205"/>
                <a:gd name="T77" fmla="*/ 2147483647 h 308"/>
                <a:gd name="T78" fmla="*/ 2147483647 w 205"/>
                <a:gd name="T79" fmla="*/ 2147483647 h 308"/>
                <a:gd name="T80" fmla="*/ 2147483647 w 205"/>
                <a:gd name="T81" fmla="*/ 2147483647 h 308"/>
                <a:gd name="T82" fmla="*/ 2147483647 w 205"/>
                <a:gd name="T83" fmla="*/ 2147483647 h 308"/>
                <a:gd name="T84" fmla="*/ 2147483647 w 205"/>
                <a:gd name="T85" fmla="*/ 0 h 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308"/>
                <a:gd name="T131" fmla="*/ 205 w 205"/>
                <a:gd name="T132" fmla="*/ 308 h 30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308">
                  <a:moveTo>
                    <a:pt x="102" y="0"/>
                  </a:moveTo>
                  <a:lnTo>
                    <a:pt x="108" y="22"/>
                  </a:lnTo>
                  <a:lnTo>
                    <a:pt x="116" y="38"/>
                  </a:lnTo>
                  <a:lnTo>
                    <a:pt x="121" y="54"/>
                  </a:lnTo>
                  <a:lnTo>
                    <a:pt x="127" y="67"/>
                  </a:lnTo>
                  <a:lnTo>
                    <a:pt x="135" y="81"/>
                  </a:lnTo>
                  <a:lnTo>
                    <a:pt x="143" y="94"/>
                  </a:lnTo>
                  <a:lnTo>
                    <a:pt x="154" y="108"/>
                  </a:lnTo>
                  <a:lnTo>
                    <a:pt x="164" y="124"/>
                  </a:lnTo>
                  <a:lnTo>
                    <a:pt x="172" y="132"/>
                  </a:lnTo>
                  <a:lnTo>
                    <a:pt x="186" y="151"/>
                  </a:lnTo>
                  <a:lnTo>
                    <a:pt x="197" y="170"/>
                  </a:lnTo>
                  <a:lnTo>
                    <a:pt x="202" y="189"/>
                  </a:lnTo>
                  <a:lnTo>
                    <a:pt x="205" y="208"/>
                  </a:lnTo>
                  <a:lnTo>
                    <a:pt x="202" y="227"/>
                  </a:lnTo>
                  <a:lnTo>
                    <a:pt x="199" y="246"/>
                  </a:lnTo>
                  <a:lnTo>
                    <a:pt x="189" y="262"/>
                  </a:lnTo>
                  <a:lnTo>
                    <a:pt x="175" y="278"/>
                  </a:lnTo>
                  <a:lnTo>
                    <a:pt x="159" y="292"/>
                  </a:lnTo>
                  <a:lnTo>
                    <a:pt x="143" y="300"/>
                  </a:lnTo>
                  <a:lnTo>
                    <a:pt x="124" y="305"/>
                  </a:lnTo>
                  <a:lnTo>
                    <a:pt x="102" y="308"/>
                  </a:lnTo>
                  <a:lnTo>
                    <a:pt x="83" y="305"/>
                  </a:lnTo>
                  <a:lnTo>
                    <a:pt x="64" y="300"/>
                  </a:lnTo>
                  <a:lnTo>
                    <a:pt x="48" y="292"/>
                  </a:lnTo>
                  <a:lnTo>
                    <a:pt x="32" y="278"/>
                  </a:lnTo>
                  <a:lnTo>
                    <a:pt x="19" y="262"/>
                  </a:lnTo>
                  <a:lnTo>
                    <a:pt x="8" y="246"/>
                  </a:lnTo>
                  <a:lnTo>
                    <a:pt x="2" y="227"/>
                  </a:lnTo>
                  <a:lnTo>
                    <a:pt x="0" y="208"/>
                  </a:lnTo>
                  <a:lnTo>
                    <a:pt x="2" y="189"/>
                  </a:lnTo>
                  <a:lnTo>
                    <a:pt x="10" y="170"/>
                  </a:lnTo>
                  <a:lnTo>
                    <a:pt x="21" y="151"/>
                  </a:lnTo>
                  <a:lnTo>
                    <a:pt x="35" y="132"/>
                  </a:lnTo>
                  <a:lnTo>
                    <a:pt x="43" y="124"/>
                  </a:lnTo>
                  <a:lnTo>
                    <a:pt x="54" y="108"/>
                  </a:lnTo>
                  <a:lnTo>
                    <a:pt x="64" y="94"/>
                  </a:lnTo>
                  <a:lnTo>
                    <a:pt x="73" y="81"/>
                  </a:lnTo>
                  <a:lnTo>
                    <a:pt x="81" y="67"/>
                  </a:lnTo>
                  <a:lnTo>
                    <a:pt x="86" y="54"/>
                  </a:lnTo>
                  <a:lnTo>
                    <a:pt x="91" y="38"/>
                  </a:lnTo>
                  <a:lnTo>
                    <a:pt x="97" y="2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4113" name="Freeform 45">
              <a:extLst>
                <a:ext uri="{FF2B5EF4-FFF2-40B4-BE49-F238E27FC236}">
                  <a16:creationId xmlns:a16="http://schemas.microsoft.com/office/drawing/2014/main" id="{3EE8435B-97D0-9A96-7DF6-D0EDCA66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1925638"/>
              <a:ext cx="236538" cy="346075"/>
            </a:xfrm>
            <a:custGeom>
              <a:avLst/>
              <a:gdLst>
                <a:gd name="T0" fmla="*/ 2147483647 w 149"/>
                <a:gd name="T1" fmla="*/ 0 h 218"/>
                <a:gd name="T2" fmla="*/ 2147483647 w 149"/>
                <a:gd name="T3" fmla="*/ 2147483647 h 218"/>
                <a:gd name="T4" fmla="*/ 2147483647 w 149"/>
                <a:gd name="T5" fmla="*/ 2147483647 h 218"/>
                <a:gd name="T6" fmla="*/ 2147483647 w 149"/>
                <a:gd name="T7" fmla="*/ 2147483647 h 218"/>
                <a:gd name="T8" fmla="*/ 2147483647 w 149"/>
                <a:gd name="T9" fmla="*/ 2147483647 h 218"/>
                <a:gd name="T10" fmla="*/ 2147483647 w 149"/>
                <a:gd name="T11" fmla="*/ 2147483647 h 218"/>
                <a:gd name="T12" fmla="*/ 2147483647 w 149"/>
                <a:gd name="T13" fmla="*/ 2147483647 h 218"/>
                <a:gd name="T14" fmla="*/ 2147483647 w 149"/>
                <a:gd name="T15" fmla="*/ 2147483647 h 218"/>
                <a:gd name="T16" fmla="*/ 2147483647 w 149"/>
                <a:gd name="T17" fmla="*/ 2147483647 h 218"/>
                <a:gd name="T18" fmla="*/ 2147483647 w 149"/>
                <a:gd name="T19" fmla="*/ 2147483647 h 218"/>
                <a:gd name="T20" fmla="*/ 2147483647 w 149"/>
                <a:gd name="T21" fmla="*/ 2147483647 h 218"/>
                <a:gd name="T22" fmla="*/ 2147483647 w 149"/>
                <a:gd name="T23" fmla="*/ 2147483647 h 218"/>
                <a:gd name="T24" fmla="*/ 2147483647 w 149"/>
                <a:gd name="T25" fmla="*/ 2147483647 h 218"/>
                <a:gd name="T26" fmla="*/ 2147483647 w 149"/>
                <a:gd name="T27" fmla="*/ 2147483647 h 218"/>
                <a:gd name="T28" fmla="*/ 2147483647 w 149"/>
                <a:gd name="T29" fmla="*/ 2147483647 h 218"/>
                <a:gd name="T30" fmla="*/ 2147483647 w 149"/>
                <a:gd name="T31" fmla="*/ 2147483647 h 218"/>
                <a:gd name="T32" fmla="*/ 2147483647 w 149"/>
                <a:gd name="T33" fmla="*/ 2147483647 h 218"/>
                <a:gd name="T34" fmla="*/ 2147483647 w 149"/>
                <a:gd name="T35" fmla="*/ 2147483647 h 218"/>
                <a:gd name="T36" fmla="*/ 2147483647 w 149"/>
                <a:gd name="T37" fmla="*/ 2147483647 h 218"/>
                <a:gd name="T38" fmla="*/ 2147483647 w 149"/>
                <a:gd name="T39" fmla="*/ 2147483647 h 218"/>
                <a:gd name="T40" fmla="*/ 2147483647 w 149"/>
                <a:gd name="T41" fmla="*/ 2147483647 h 218"/>
                <a:gd name="T42" fmla="*/ 2147483647 w 149"/>
                <a:gd name="T43" fmla="*/ 2147483647 h 218"/>
                <a:gd name="T44" fmla="*/ 2147483647 w 149"/>
                <a:gd name="T45" fmla="*/ 2147483647 h 218"/>
                <a:gd name="T46" fmla="*/ 2147483647 w 149"/>
                <a:gd name="T47" fmla="*/ 2147483647 h 218"/>
                <a:gd name="T48" fmla="*/ 2147483647 w 149"/>
                <a:gd name="T49" fmla="*/ 2147483647 h 218"/>
                <a:gd name="T50" fmla="*/ 2147483647 w 149"/>
                <a:gd name="T51" fmla="*/ 2147483647 h 218"/>
                <a:gd name="T52" fmla="*/ 2147483647 w 149"/>
                <a:gd name="T53" fmla="*/ 2147483647 h 218"/>
                <a:gd name="T54" fmla="*/ 2147483647 w 149"/>
                <a:gd name="T55" fmla="*/ 2147483647 h 218"/>
                <a:gd name="T56" fmla="*/ 2147483647 w 149"/>
                <a:gd name="T57" fmla="*/ 2147483647 h 218"/>
                <a:gd name="T58" fmla="*/ 0 w 149"/>
                <a:gd name="T59" fmla="*/ 2147483647 h 218"/>
                <a:gd name="T60" fmla="*/ 2147483647 w 149"/>
                <a:gd name="T61" fmla="*/ 2147483647 h 218"/>
                <a:gd name="T62" fmla="*/ 2147483647 w 149"/>
                <a:gd name="T63" fmla="*/ 2147483647 h 218"/>
                <a:gd name="T64" fmla="*/ 2147483647 w 149"/>
                <a:gd name="T65" fmla="*/ 2147483647 h 218"/>
                <a:gd name="T66" fmla="*/ 2147483647 w 149"/>
                <a:gd name="T67" fmla="*/ 2147483647 h 218"/>
                <a:gd name="T68" fmla="*/ 2147483647 w 149"/>
                <a:gd name="T69" fmla="*/ 2147483647 h 218"/>
                <a:gd name="T70" fmla="*/ 2147483647 w 149"/>
                <a:gd name="T71" fmla="*/ 2147483647 h 218"/>
                <a:gd name="T72" fmla="*/ 2147483647 w 149"/>
                <a:gd name="T73" fmla="*/ 2147483647 h 218"/>
                <a:gd name="T74" fmla="*/ 2147483647 w 149"/>
                <a:gd name="T75" fmla="*/ 2147483647 h 218"/>
                <a:gd name="T76" fmla="*/ 2147483647 w 149"/>
                <a:gd name="T77" fmla="*/ 2147483647 h 218"/>
                <a:gd name="T78" fmla="*/ 2147483647 w 149"/>
                <a:gd name="T79" fmla="*/ 2147483647 h 218"/>
                <a:gd name="T80" fmla="*/ 2147483647 w 149"/>
                <a:gd name="T81" fmla="*/ 2147483647 h 218"/>
                <a:gd name="T82" fmla="*/ 2147483647 w 149"/>
                <a:gd name="T83" fmla="*/ 2147483647 h 218"/>
                <a:gd name="T84" fmla="*/ 2147483647 w 149"/>
                <a:gd name="T85" fmla="*/ 0 h 2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9"/>
                <a:gd name="T130" fmla="*/ 0 h 218"/>
                <a:gd name="T131" fmla="*/ 149 w 149"/>
                <a:gd name="T132" fmla="*/ 218 h 2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9" h="218">
                  <a:moveTo>
                    <a:pt x="73" y="0"/>
                  </a:moveTo>
                  <a:lnTo>
                    <a:pt x="79" y="13"/>
                  </a:lnTo>
                  <a:lnTo>
                    <a:pt x="81" y="27"/>
                  </a:lnTo>
                  <a:lnTo>
                    <a:pt x="87" y="37"/>
                  </a:lnTo>
                  <a:lnTo>
                    <a:pt x="89" y="48"/>
                  </a:lnTo>
                  <a:lnTo>
                    <a:pt x="95" y="56"/>
                  </a:lnTo>
                  <a:lnTo>
                    <a:pt x="103" y="67"/>
                  </a:lnTo>
                  <a:lnTo>
                    <a:pt x="111" y="75"/>
                  </a:lnTo>
                  <a:lnTo>
                    <a:pt x="119" y="86"/>
                  </a:lnTo>
                  <a:lnTo>
                    <a:pt x="125" y="91"/>
                  </a:lnTo>
                  <a:lnTo>
                    <a:pt x="135" y="105"/>
                  </a:lnTo>
                  <a:lnTo>
                    <a:pt x="143" y="118"/>
                  </a:lnTo>
                  <a:lnTo>
                    <a:pt x="146" y="132"/>
                  </a:lnTo>
                  <a:lnTo>
                    <a:pt x="149" y="145"/>
                  </a:lnTo>
                  <a:lnTo>
                    <a:pt x="146" y="162"/>
                  </a:lnTo>
                  <a:lnTo>
                    <a:pt x="143" y="175"/>
                  </a:lnTo>
                  <a:lnTo>
                    <a:pt x="135" y="186"/>
                  </a:lnTo>
                  <a:lnTo>
                    <a:pt x="127" y="197"/>
                  </a:lnTo>
                  <a:lnTo>
                    <a:pt x="114" y="205"/>
                  </a:lnTo>
                  <a:lnTo>
                    <a:pt x="103" y="213"/>
                  </a:lnTo>
                  <a:lnTo>
                    <a:pt x="89" y="216"/>
                  </a:lnTo>
                  <a:lnTo>
                    <a:pt x="73" y="218"/>
                  </a:lnTo>
                  <a:lnTo>
                    <a:pt x="60" y="216"/>
                  </a:lnTo>
                  <a:lnTo>
                    <a:pt x="46" y="213"/>
                  </a:lnTo>
                  <a:lnTo>
                    <a:pt x="35" y="205"/>
                  </a:lnTo>
                  <a:lnTo>
                    <a:pt x="22" y="197"/>
                  </a:lnTo>
                  <a:lnTo>
                    <a:pt x="14" y="186"/>
                  </a:lnTo>
                  <a:lnTo>
                    <a:pt x="6" y="175"/>
                  </a:lnTo>
                  <a:lnTo>
                    <a:pt x="3" y="162"/>
                  </a:lnTo>
                  <a:lnTo>
                    <a:pt x="0" y="145"/>
                  </a:lnTo>
                  <a:lnTo>
                    <a:pt x="3" y="132"/>
                  </a:lnTo>
                  <a:lnTo>
                    <a:pt x="6" y="118"/>
                  </a:lnTo>
                  <a:lnTo>
                    <a:pt x="14" y="105"/>
                  </a:lnTo>
                  <a:lnTo>
                    <a:pt x="25" y="91"/>
                  </a:lnTo>
                  <a:lnTo>
                    <a:pt x="30" y="86"/>
                  </a:lnTo>
                  <a:lnTo>
                    <a:pt x="38" y="75"/>
                  </a:lnTo>
                  <a:lnTo>
                    <a:pt x="46" y="67"/>
                  </a:lnTo>
                  <a:lnTo>
                    <a:pt x="52" y="56"/>
                  </a:lnTo>
                  <a:lnTo>
                    <a:pt x="57" y="48"/>
                  </a:lnTo>
                  <a:lnTo>
                    <a:pt x="62" y="37"/>
                  </a:lnTo>
                  <a:lnTo>
                    <a:pt x="68" y="27"/>
                  </a:lnTo>
                  <a:lnTo>
                    <a:pt x="71" y="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B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2323239D-8DDB-F8BA-4153-7AEC963EC6E6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30EF7E96-0744-B79D-F8EE-11020011E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Ajma żaqqi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0DD4B68-48E5-FC8A-59D1-26FF518975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2362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Ajma żaqqi kemm tuġagħni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kilt il-għeneb mhux misjur,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iddendilt mal-kannizzata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qisni kelb tal-kaċċatur.</a:t>
            </a:r>
            <a:endParaRPr lang="en-GB" altLang="en-MT"/>
          </a:p>
        </p:txBody>
      </p:sp>
      <p:grpSp>
        <p:nvGrpSpPr>
          <p:cNvPr id="5125" name="Group 101">
            <a:extLst>
              <a:ext uri="{FF2B5EF4-FFF2-40B4-BE49-F238E27FC236}">
                <a16:creationId xmlns:a16="http://schemas.microsoft.com/office/drawing/2014/main" id="{20842DD1-2589-E828-601E-A5556A3BF811}"/>
              </a:ext>
            </a:extLst>
          </p:cNvPr>
          <p:cNvGrpSpPr>
            <a:grpSpLocks/>
          </p:cNvGrpSpPr>
          <p:nvPr/>
        </p:nvGrpSpPr>
        <p:grpSpPr bwMode="auto">
          <a:xfrm rot="671631">
            <a:off x="5992813" y="3100388"/>
            <a:ext cx="2749550" cy="3524250"/>
            <a:chOff x="6002196" y="2975473"/>
            <a:chExt cx="2577219" cy="3302985"/>
          </a:xfrm>
        </p:grpSpPr>
        <p:sp>
          <p:nvSpPr>
            <p:cNvPr id="5126" name="Freeform 13">
              <a:extLst>
                <a:ext uri="{FF2B5EF4-FFF2-40B4-BE49-F238E27FC236}">
                  <a16:creationId xmlns:a16="http://schemas.microsoft.com/office/drawing/2014/main" id="{B608A0F9-D670-5B0E-4B48-690CA4D5213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09144" y="2975473"/>
              <a:ext cx="1105324" cy="1396973"/>
            </a:xfrm>
            <a:custGeom>
              <a:avLst/>
              <a:gdLst>
                <a:gd name="T0" fmla="*/ 2147483647 w 1191"/>
                <a:gd name="T1" fmla="*/ 2147483647 h 1505"/>
                <a:gd name="T2" fmla="*/ 2147483647 w 1191"/>
                <a:gd name="T3" fmla="*/ 2147483647 h 1505"/>
                <a:gd name="T4" fmla="*/ 2147483647 w 1191"/>
                <a:gd name="T5" fmla="*/ 2147483647 h 1505"/>
                <a:gd name="T6" fmla="*/ 2147483647 w 1191"/>
                <a:gd name="T7" fmla="*/ 2147483647 h 1505"/>
                <a:gd name="T8" fmla="*/ 2147483647 w 1191"/>
                <a:gd name="T9" fmla="*/ 2147483647 h 1505"/>
                <a:gd name="T10" fmla="*/ 2147483647 w 1191"/>
                <a:gd name="T11" fmla="*/ 2147483647 h 1505"/>
                <a:gd name="T12" fmla="*/ 2147483647 w 1191"/>
                <a:gd name="T13" fmla="*/ 2147483647 h 1505"/>
                <a:gd name="T14" fmla="*/ 2147483647 w 1191"/>
                <a:gd name="T15" fmla="*/ 2147483647 h 1505"/>
                <a:gd name="T16" fmla="*/ 0 w 1191"/>
                <a:gd name="T17" fmla="*/ 2147483647 h 1505"/>
                <a:gd name="T18" fmla="*/ 2147483647 w 1191"/>
                <a:gd name="T19" fmla="*/ 2147483647 h 1505"/>
                <a:gd name="T20" fmla="*/ 2147483647 w 1191"/>
                <a:gd name="T21" fmla="*/ 2147483647 h 1505"/>
                <a:gd name="T22" fmla="*/ 2147483647 w 1191"/>
                <a:gd name="T23" fmla="*/ 2147483647 h 1505"/>
                <a:gd name="T24" fmla="*/ 2147483647 w 1191"/>
                <a:gd name="T25" fmla="*/ 2147483647 h 1505"/>
                <a:gd name="T26" fmla="*/ 2147483647 w 1191"/>
                <a:gd name="T27" fmla="*/ 2147483647 h 1505"/>
                <a:gd name="T28" fmla="*/ 2147483647 w 1191"/>
                <a:gd name="T29" fmla="*/ 2147483647 h 1505"/>
                <a:gd name="T30" fmla="*/ 2147483647 w 1191"/>
                <a:gd name="T31" fmla="*/ 2147483647 h 1505"/>
                <a:gd name="T32" fmla="*/ 2147483647 w 1191"/>
                <a:gd name="T33" fmla="*/ 2147483647 h 1505"/>
                <a:gd name="T34" fmla="*/ 2147483647 w 1191"/>
                <a:gd name="T35" fmla="*/ 2147483647 h 1505"/>
                <a:gd name="T36" fmla="*/ 2147483647 w 1191"/>
                <a:gd name="T37" fmla="*/ 2147483647 h 1505"/>
                <a:gd name="T38" fmla="*/ 2147483647 w 1191"/>
                <a:gd name="T39" fmla="*/ 2147483647 h 1505"/>
                <a:gd name="T40" fmla="*/ 2147483647 w 1191"/>
                <a:gd name="T41" fmla="*/ 2147483647 h 1505"/>
                <a:gd name="T42" fmla="*/ 2147483647 w 1191"/>
                <a:gd name="T43" fmla="*/ 2147483647 h 1505"/>
                <a:gd name="T44" fmla="*/ 2147483647 w 1191"/>
                <a:gd name="T45" fmla="*/ 2147483647 h 1505"/>
                <a:gd name="T46" fmla="*/ 2147483647 w 1191"/>
                <a:gd name="T47" fmla="*/ 2147483647 h 1505"/>
                <a:gd name="T48" fmla="*/ 2147483647 w 1191"/>
                <a:gd name="T49" fmla="*/ 2147483647 h 1505"/>
                <a:gd name="T50" fmla="*/ 2147483647 w 1191"/>
                <a:gd name="T51" fmla="*/ 2147483647 h 1505"/>
                <a:gd name="T52" fmla="*/ 2147483647 w 1191"/>
                <a:gd name="T53" fmla="*/ 2147483647 h 1505"/>
                <a:gd name="T54" fmla="*/ 2147483647 w 1191"/>
                <a:gd name="T55" fmla="*/ 2147483647 h 1505"/>
                <a:gd name="T56" fmla="*/ 2147483647 w 1191"/>
                <a:gd name="T57" fmla="*/ 2147483647 h 1505"/>
                <a:gd name="T58" fmla="*/ 2147483647 w 1191"/>
                <a:gd name="T59" fmla="*/ 2147483647 h 1505"/>
                <a:gd name="T60" fmla="*/ 2147483647 w 1191"/>
                <a:gd name="T61" fmla="*/ 2147483647 h 1505"/>
                <a:gd name="T62" fmla="*/ 2147483647 w 1191"/>
                <a:gd name="T63" fmla="*/ 2147483647 h 1505"/>
                <a:gd name="T64" fmla="*/ 2147483647 w 1191"/>
                <a:gd name="T65" fmla="*/ 2147483647 h 1505"/>
                <a:gd name="T66" fmla="*/ 2147483647 w 1191"/>
                <a:gd name="T67" fmla="*/ 2147483647 h 1505"/>
                <a:gd name="T68" fmla="*/ 2147483647 w 1191"/>
                <a:gd name="T69" fmla="*/ 2147483647 h 1505"/>
                <a:gd name="T70" fmla="*/ 2147483647 w 1191"/>
                <a:gd name="T71" fmla="*/ 2147483647 h 1505"/>
                <a:gd name="T72" fmla="*/ 2147483647 w 1191"/>
                <a:gd name="T73" fmla="*/ 2147483647 h 1505"/>
                <a:gd name="T74" fmla="*/ 2147483647 w 1191"/>
                <a:gd name="T75" fmla="*/ 2147483647 h 1505"/>
                <a:gd name="T76" fmla="*/ 2147483647 w 1191"/>
                <a:gd name="T77" fmla="*/ 2147483647 h 1505"/>
                <a:gd name="T78" fmla="*/ 2147483647 w 1191"/>
                <a:gd name="T79" fmla="*/ 2147483647 h 1505"/>
                <a:gd name="T80" fmla="*/ 2147483647 w 1191"/>
                <a:gd name="T81" fmla="*/ 2147483647 h 1505"/>
                <a:gd name="T82" fmla="*/ 2147483647 w 1191"/>
                <a:gd name="T83" fmla="*/ 2147483647 h 1505"/>
                <a:gd name="T84" fmla="*/ 2147483647 w 1191"/>
                <a:gd name="T85" fmla="*/ 2147483647 h 1505"/>
                <a:gd name="T86" fmla="*/ 2147483647 w 1191"/>
                <a:gd name="T87" fmla="*/ 2147483647 h 1505"/>
                <a:gd name="T88" fmla="*/ 2147483647 w 1191"/>
                <a:gd name="T89" fmla="*/ 2147483647 h 15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91"/>
                <a:gd name="T136" fmla="*/ 0 h 1505"/>
                <a:gd name="T137" fmla="*/ 1191 w 1191"/>
                <a:gd name="T138" fmla="*/ 1505 h 15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91" h="1505">
                  <a:moveTo>
                    <a:pt x="376" y="1488"/>
                  </a:moveTo>
                  <a:lnTo>
                    <a:pt x="378" y="1473"/>
                  </a:lnTo>
                  <a:lnTo>
                    <a:pt x="382" y="1436"/>
                  </a:lnTo>
                  <a:lnTo>
                    <a:pt x="387" y="1379"/>
                  </a:lnTo>
                  <a:lnTo>
                    <a:pt x="391" y="1309"/>
                  </a:lnTo>
                  <a:lnTo>
                    <a:pt x="390" y="1229"/>
                  </a:lnTo>
                  <a:lnTo>
                    <a:pt x="384" y="1145"/>
                  </a:lnTo>
                  <a:lnTo>
                    <a:pt x="369" y="1063"/>
                  </a:lnTo>
                  <a:lnTo>
                    <a:pt x="345" y="987"/>
                  </a:lnTo>
                  <a:lnTo>
                    <a:pt x="307" y="923"/>
                  </a:lnTo>
                  <a:lnTo>
                    <a:pt x="264" y="871"/>
                  </a:lnTo>
                  <a:lnTo>
                    <a:pt x="213" y="827"/>
                  </a:lnTo>
                  <a:lnTo>
                    <a:pt x="163" y="784"/>
                  </a:lnTo>
                  <a:lnTo>
                    <a:pt x="112" y="731"/>
                  </a:lnTo>
                  <a:lnTo>
                    <a:pt x="66" y="667"/>
                  </a:lnTo>
                  <a:lnTo>
                    <a:pt x="27" y="582"/>
                  </a:lnTo>
                  <a:lnTo>
                    <a:pt x="1" y="471"/>
                  </a:lnTo>
                  <a:lnTo>
                    <a:pt x="0" y="352"/>
                  </a:lnTo>
                  <a:lnTo>
                    <a:pt x="31" y="252"/>
                  </a:lnTo>
                  <a:lnTo>
                    <a:pt x="85" y="170"/>
                  </a:lnTo>
                  <a:lnTo>
                    <a:pt x="152" y="107"/>
                  </a:lnTo>
                  <a:lnTo>
                    <a:pt x="221" y="58"/>
                  </a:lnTo>
                  <a:lnTo>
                    <a:pt x="283" y="25"/>
                  </a:lnTo>
                  <a:lnTo>
                    <a:pt x="328" y="6"/>
                  </a:lnTo>
                  <a:lnTo>
                    <a:pt x="345" y="0"/>
                  </a:lnTo>
                  <a:lnTo>
                    <a:pt x="429" y="102"/>
                  </a:lnTo>
                  <a:lnTo>
                    <a:pt x="409" y="108"/>
                  </a:lnTo>
                  <a:lnTo>
                    <a:pt x="360" y="126"/>
                  </a:lnTo>
                  <a:lnTo>
                    <a:pt x="293" y="155"/>
                  </a:lnTo>
                  <a:lnTo>
                    <a:pt x="220" y="197"/>
                  </a:lnTo>
                  <a:lnTo>
                    <a:pt x="150" y="248"/>
                  </a:lnTo>
                  <a:lnTo>
                    <a:pt x="97" y="312"/>
                  </a:lnTo>
                  <a:lnTo>
                    <a:pt x="70" y="386"/>
                  </a:lnTo>
                  <a:lnTo>
                    <a:pt x="85" y="471"/>
                  </a:lnTo>
                  <a:lnTo>
                    <a:pt x="117" y="552"/>
                  </a:lnTo>
                  <a:lnTo>
                    <a:pt x="148" y="621"/>
                  </a:lnTo>
                  <a:lnTo>
                    <a:pt x="183" y="681"/>
                  </a:lnTo>
                  <a:lnTo>
                    <a:pt x="231" y="735"/>
                  </a:lnTo>
                  <a:lnTo>
                    <a:pt x="293" y="782"/>
                  </a:lnTo>
                  <a:lnTo>
                    <a:pt x="378" y="828"/>
                  </a:lnTo>
                  <a:lnTo>
                    <a:pt x="492" y="874"/>
                  </a:lnTo>
                  <a:lnTo>
                    <a:pt x="643" y="924"/>
                  </a:lnTo>
                  <a:lnTo>
                    <a:pt x="794" y="978"/>
                  </a:lnTo>
                  <a:lnTo>
                    <a:pt x="917" y="1042"/>
                  </a:lnTo>
                  <a:lnTo>
                    <a:pt x="1013" y="1108"/>
                  </a:lnTo>
                  <a:lnTo>
                    <a:pt x="1084" y="1174"/>
                  </a:lnTo>
                  <a:lnTo>
                    <a:pt x="1134" y="1232"/>
                  </a:lnTo>
                  <a:lnTo>
                    <a:pt x="1168" y="1280"/>
                  </a:lnTo>
                  <a:lnTo>
                    <a:pt x="1186" y="1312"/>
                  </a:lnTo>
                  <a:lnTo>
                    <a:pt x="1191" y="1324"/>
                  </a:lnTo>
                  <a:lnTo>
                    <a:pt x="1173" y="1374"/>
                  </a:lnTo>
                  <a:lnTo>
                    <a:pt x="1168" y="1367"/>
                  </a:lnTo>
                  <a:lnTo>
                    <a:pt x="1155" y="1345"/>
                  </a:lnTo>
                  <a:lnTo>
                    <a:pt x="1133" y="1314"/>
                  </a:lnTo>
                  <a:lnTo>
                    <a:pt x="1103" y="1276"/>
                  </a:lnTo>
                  <a:lnTo>
                    <a:pt x="1064" y="1234"/>
                  </a:lnTo>
                  <a:lnTo>
                    <a:pt x="1020" y="1192"/>
                  </a:lnTo>
                  <a:lnTo>
                    <a:pt x="966" y="1150"/>
                  </a:lnTo>
                  <a:lnTo>
                    <a:pt x="906" y="1115"/>
                  </a:lnTo>
                  <a:lnTo>
                    <a:pt x="835" y="1081"/>
                  </a:lnTo>
                  <a:lnTo>
                    <a:pt x="758" y="1046"/>
                  </a:lnTo>
                  <a:lnTo>
                    <a:pt x="677" y="1011"/>
                  </a:lnTo>
                  <a:lnTo>
                    <a:pt x="602" y="979"/>
                  </a:lnTo>
                  <a:lnTo>
                    <a:pt x="533" y="949"/>
                  </a:lnTo>
                  <a:lnTo>
                    <a:pt x="479" y="927"/>
                  </a:lnTo>
                  <a:lnTo>
                    <a:pt x="441" y="911"/>
                  </a:lnTo>
                  <a:lnTo>
                    <a:pt x="429" y="907"/>
                  </a:lnTo>
                  <a:lnTo>
                    <a:pt x="429" y="914"/>
                  </a:lnTo>
                  <a:lnTo>
                    <a:pt x="433" y="935"/>
                  </a:lnTo>
                  <a:lnTo>
                    <a:pt x="437" y="966"/>
                  </a:lnTo>
                  <a:lnTo>
                    <a:pt x="442" y="1006"/>
                  </a:lnTo>
                  <a:lnTo>
                    <a:pt x="446" y="1048"/>
                  </a:lnTo>
                  <a:lnTo>
                    <a:pt x="452" y="1093"/>
                  </a:lnTo>
                  <a:lnTo>
                    <a:pt x="454" y="1135"/>
                  </a:lnTo>
                  <a:lnTo>
                    <a:pt x="457" y="1174"/>
                  </a:lnTo>
                  <a:lnTo>
                    <a:pt x="459" y="1212"/>
                  </a:lnTo>
                  <a:lnTo>
                    <a:pt x="460" y="1255"/>
                  </a:lnTo>
                  <a:lnTo>
                    <a:pt x="459" y="1301"/>
                  </a:lnTo>
                  <a:lnTo>
                    <a:pt x="456" y="1347"/>
                  </a:lnTo>
                  <a:lnTo>
                    <a:pt x="450" y="1389"/>
                  </a:lnTo>
                  <a:lnTo>
                    <a:pt x="442" y="1428"/>
                  </a:lnTo>
                  <a:lnTo>
                    <a:pt x="433" y="1460"/>
                  </a:lnTo>
                  <a:lnTo>
                    <a:pt x="422" y="1486"/>
                  </a:lnTo>
                  <a:lnTo>
                    <a:pt x="410" y="1497"/>
                  </a:lnTo>
                  <a:lnTo>
                    <a:pt x="402" y="1504"/>
                  </a:lnTo>
                  <a:lnTo>
                    <a:pt x="394" y="1505"/>
                  </a:lnTo>
                  <a:lnTo>
                    <a:pt x="388" y="1502"/>
                  </a:lnTo>
                  <a:lnTo>
                    <a:pt x="382" y="1498"/>
                  </a:lnTo>
                  <a:lnTo>
                    <a:pt x="379" y="1493"/>
                  </a:lnTo>
                  <a:lnTo>
                    <a:pt x="376" y="1489"/>
                  </a:lnTo>
                  <a:lnTo>
                    <a:pt x="376" y="148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27" name="Freeform 14">
              <a:extLst>
                <a:ext uri="{FF2B5EF4-FFF2-40B4-BE49-F238E27FC236}">
                  <a16:creationId xmlns:a16="http://schemas.microsoft.com/office/drawing/2014/main" id="{FBFDE7E8-1C01-CBF6-51D0-E7D24DF95AC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22675" y="3024341"/>
              <a:ext cx="1083032" cy="1350532"/>
            </a:xfrm>
            <a:custGeom>
              <a:avLst/>
              <a:gdLst>
                <a:gd name="T0" fmla="*/ 2147483647 w 1167"/>
                <a:gd name="T1" fmla="*/ 2147483647 h 1454"/>
                <a:gd name="T2" fmla="*/ 2147483647 w 1167"/>
                <a:gd name="T3" fmla="*/ 2147483647 h 1454"/>
                <a:gd name="T4" fmla="*/ 2147483647 w 1167"/>
                <a:gd name="T5" fmla="*/ 2147483647 h 1454"/>
                <a:gd name="T6" fmla="*/ 2147483647 w 1167"/>
                <a:gd name="T7" fmla="*/ 2147483647 h 1454"/>
                <a:gd name="T8" fmla="*/ 2147483647 w 1167"/>
                <a:gd name="T9" fmla="*/ 2147483647 h 1454"/>
                <a:gd name="T10" fmla="*/ 2147483647 w 1167"/>
                <a:gd name="T11" fmla="*/ 2147483647 h 1454"/>
                <a:gd name="T12" fmla="*/ 2147483647 w 1167"/>
                <a:gd name="T13" fmla="*/ 2147483647 h 1454"/>
                <a:gd name="T14" fmla="*/ 2147483647 w 1167"/>
                <a:gd name="T15" fmla="*/ 2147483647 h 1454"/>
                <a:gd name="T16" fmla="*/ 0 w 1167"/>
                <a:gd name="T17" fmla="*/ 2147483647 h 1454"/>
                <a:gd name="T18" fmla="*/ 2147483647 w 1167"/>
                <a:gd name="T19" fmla="*/ 2147483647 h 1454"/>
                <a:gd name="T20" fmla="*/ 2147483647 w 1167"/>
                <a:gd name="T21" fmla="*/ 2147483647 h 1454"/>
                <a:gd name="T22" fmla="*/ 2147483647 w 1167"/>
                <a:gd name="T23" fmla="*/ 0 h 1454"/>
                <a:gd name="T24" fmla="*/ 2147483647 w 1167"/>
                <a:gd name="T25" fmla="*/ 2147483647 h 1454"/>
                <a:gd name="T26" fmla="*/ 2147483647 w 1167"/>
                <a:gd name="T27" fmla="*/ 2147483647 h 1454"/>
                <a:gd name="T28" fmla="*/ 2147483647 w 1167"/>
                <a:gd name="T29" fmla="*/ 2147483647 h 1454"/>
                <a:gd name="T30" fmla="*/ 2147483647 w 1167"/>
                <a:gd name="T31" fmla="*/ 2147483647 h 1454"/>
                <a:gd name="T32" fmla="*/ 2147483647 w 1167"/>
                <a:gd name="T33" fmla="*/ 2147483647 h 1454"/>
                <a:gd name="T34" fmla="*/ 2147483647 w 1167"/>
                <a:gd name="T35" fmla="*/ 2147483647 h 1454"/>
                <a:gd name="T36" fmla="*/ 2147483647 w 1167"/>
                <a:gd name="T37" fmla="*/ 2147483647 h 1454"/>
                <a:gd name="T38" fmla="*/ 2147483647 w 1167"/>
                <a:gd name="T39" fmla="*/ 2147483647 h 1454"/>
                <a:gd name="T40" fmla="*/ 2147483647 w 1167"/>
                <a:gd name="T41" fmla="*/ 2147483647 h 1454"/>
                <a:gd name="T42" fmla="*/ 2147483647 w 1167"/>
                <a:gd name="T43" fmla="*/ 2147483647 h 1454"/>
                <a:gd name="T44" fmla="*/ 2147483647 w 1167"/>
                <a:gd name="T45" fmla="*/ 2147483647 h 1454"/>
                <a:gd name="T46" fmla="*/ 2147483647 w 1167"/>
                <a:gd name="T47" fmla="*/ 2147483647 h 1454"/>
                <a:gd name="T48" fmla="*/ 2147483647 w 1167"/>
                <a:gd name="T49" fmla="*/ 2147483647 h 1454"/>
                <a:gd name="T50" fmla="*/ 2147483647 w 1167"/>
                <a:gd name="T51" fmla="*/ 2147483647 h 1454"/>
                <a:gd name="T52" fmla="*/ 2147483647 w 1167"/>
                <a:gd name="T53" fmla="*/ 2147483647 h 1454"/>
                <a:gd name="T54" fmla="*/ 2147483647 w 1167"/>
                <a:gd name="T55" fmla="*/ 2147483647 h 1454"/>
                <a:gd name="T56" fmla="*/ 2147483647 w 1167"/>
                <a:gd name="T57" fmla="*/ 2147483647 h 1454"/>
                <a:gd name="T58" fmla="*/ 2147483647 w 1167"/>
                <a:gd name="T59" fmla="*/ 2147483647 h 1454"/>
                <a:gd name="T60" fmla="*/ 2147483647 w 1167"/>
                <a:gd name="T61" fmla="*/ 2147483647 h 1454"/>
                <a:gd name="T62" fmla="*/ 2147483647 w 1167"/>
                <a:gd name="T63" fmla="*/ 2147483647 h 1454"/>
                <a:gd name="T64" fmla="*/ 2147483647 w 1167"/>
                <a:gd name="T65" fmla="*/ 2147483647 h 1454"/>
                <a:gd name="T66" fmla="*/ 2147483647 w 1167"/>
                <a:gd name="T67" fmla="*/ 2147483647 h 1454"/>
                <a:gd name="T68" fmla="*/ 2147483647 w 1167"/>
                <a:gd name="T69" fmla="*/ 2147483647 h 1454"/>
                <a:gd name="T70" fmla="*/ 2147483647 w 1167"/>
                <a:gd name="T71" fmla="*/ 2147483647 h 1454"/>
                <a:gd name="T72" fmla="*/ 2147483647 w 1167"/>
                <a:gd name="T73" fmla="*/ 2147483647 h 1454"/>
                <a:gd name="T74" fmla="*/ 2147483647 w 1167"/>
                <a:gd name="T75" fmla="*/ 2147483647 h 1454"/>
                <a:gd name="T76" fmla="*/ 2147483647 w 1167"/>
                <a:gd name="T77" fmla="*/ 2147483647 h 1454"/>
                <a:gd name="T78" fmla="*/ 2147483647 w 1167"/>
                <a:gd name="T79" fmla="*/ 2147483647 h 1454"/>
                <a:gd name="T80" fmla="*/ 2147483647 w 1167"/>
                <a:gd name="T81" fmla="*/ 2147483647 h 1454"/>
                <a:gd name="T82" fmla="*/ 2147483647 w 1167"/>
                <a:gd name="T83" fmla="*/ 2147483647 h 1454"/>
                <a:gd name="T84" fmla="*/ 2147483647 w 1167"/>
                <a:gd name="T85" fmla="*/ 2147483647 h 1454"/>
                <a:gd name="T86" fmla="*/ 2147483647 w 1167"/>
                <a:gd name="T87" fmla="*/ 2147483647 h 1454"/>
                <a:gd name="T88" fmla="*/ 2147483647 w 1167"/>
                <a:gd name="T89" fmla="*/ 2147483647 h 14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67"/>
                <a:gd name="T136" fmla="*/ 0 h 1454"/>
                <a:gd name="T137" fmla="*/ 1167 w 1167"/>
                <a:gd name="T138" fmla="*/ 1454 h 14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67" h="1454">
                  <a:moveTo>
                    <a:pt x="370" y="1437"/>
                  </a:moveTo>
                  <a:lnTo>
                    <a:pt x="371" y="1426"/>
                  </a:lnTo>
                  <a:lnTo>
                    <a:pt x="377" y="1396"/>
                  </a:lnTo>
                  <a:lnTo>
                    <a:pt x="382" y="1349"/>
                  </a:lnTo>
                  <a:lnTo>
                    <a:pt x="387" y="1289"/>
                  </a:lnTo>
                  <a:lnTo>
                    <a:pt x="387" y="1217"/>
                  </a:lnTo>
                  <a:lnTo>
                    <a:pt x="385" y="1138"/>
                  </a:lnTo>
                  <a:lnTo>
                    <a:pt x="374" y="1053"/>
                  </a:lnTo>
                  <a:lnTo>
                    <a:pt x="356" y="966"/>
                  </a:lnTo>
                  <a:lnTo>
                    <a:pt x="323" y="888"/>
                  </a:lnTo>
                  <a:lnTo>
                    <a:pt x="279" y="829"/>
                  </a:lnTo>
                  <a:lnTo>
                    <a:pt x="228" y="780"/>
                  </a:lnTo>
                  <a:lnTo>
                    <a:pt x="174" y="735"/>
                  </a:lnTo>
                  <a:lnTo>
                    <a:pt x="120" y="684"/>
                  </a:lnTo>
                  <a:lnTo>
                    <a:pt x="72" y="620"/>
                  </a:lnTo>
                  <a:lnTo>
                    <a:pt x="31" y="537"/>
                  </a:lnTo>
                  <a:lnTo>
                    <a:pt x="4" y="427"/>
                  </a:lnTo>
                  <a:lnTo>
                    <a:pt x="0" y="309"/>
                  </a:lnTo>
                  <a:lnTo>
                    <a:pt x="30" y="212"/>
                  </a:lnTo>
                  <a:lnTo>
                    <a:pt x="78" y="133"/>
                  </a:lnTo>
                  <a:lnTo>
                    <a:pt x="140" y="75"/>
                  </a:lnTo>
                  <a:lnTo>
                    <a:pt x="203" y="34"/>
                  </a:lnTo>
                  <a:lnTo>
                    <a:pt x="259" y="9"/>
                  </a:lnTo>
                  <a:lnTo>
                    <a:pt x="297" y="0"/>
                  </a:lnTo>
                  <a:lnTo>
                    <a:pt x="312" y="8"/>
                  </a:lnTo>
                  <a:lnTo>
                    <a:pt x="304" y="39"/>
                  </a:lnTo>
                  <a:lnTo>
                    <a:pt x="287" y="46"/>
                  </a:lnTo>
                  <a:lnTo>
                    <a:pt x="247" y="67"/>
                  </a:lnTo>
                  <a:lnTo>
                    <a:pt x="192" y="100"/>
                  </a:lnTo>
                  <a:lnTo>
                    <a:pt x="132" y="147"/>
                  </a:lnTo>
                  <a:lnTo>
                    <a:pt x="76" y="204"/>
                  </a:lnTo>
                  <a:lnTo>
                    <a:pt x="34" y="272"/>
                  </a:lnTo>
                  <a:lnTo>
                    <a:pt x="16" y="349"/>
                  </a:lnTo>
                  <a:lnTo>
                    <a:pt x="34" y="435"/>
                  </a:lnTo>
                  <a:lnTo>
                    <a:pt x="65" y="516"/>
                  </a:lnTo>
                  <a:lnTo>
                    <a:pt x="95" y="585"/>
                  </a:lnTo>
                  <a:lnTo>
                    <a:pt x="128" y="642"/>
                  </a:lnTo>
                  <a:lnTo>
                    <a:pt x="173" y="694"/>
                  </a:lnTo>
                  <a:lnTo>
                    <a:pt x="232" y="738"/>
                  </a:lnTo>
                  <a:lnTo>
                    <a:pt x="317" y="783"/>
                  </a:lnTo>
                  <a:lnTo>
                    <a:pt x="429" y="827"/>
                  </a:lnTo>
                  <a:lnTo>
                    <a:pt x="579" y="876"/>
                  </a:lnTo>
                  <a:lnTo>
                    <a:pt x="733" y="932"/>
                  </a:lnTo>
                  <a:lnTo>
                    <a:pt x="861" y="995"/>
                  </a:lnTo>
                  <a:lnTo>
                    <a:pt x="962" y="1061"/>
                  </a:lnTo>
                  <a:lnTo>
                    <a:pt x="1042" y="1125"/>
                  </a:lnTo>
                  <a:lnTo>
                    <a:pt x="1098" y="1182"/>
                  </a:lnTo>
                  <a:lnTo>
                    <a:pt x="1137" y="1230"/>
                  </a:lnTo>
                  <a:lnTo>
                    <a:pt x="1159" y="1261"/>
                  </a:lnTo>
                  <a:lnTo>
                    <a:pt x="1167" y="1273"/>
                  </a:lnTo>
                  <a:lnTo>
                    <a:pt x="1145" y="1274"/>
                  </a:lnTo>
                  <a:lnTo>
                    <a:pt x="1139" y="1266"/>
                  </a:lnTo>
                  <a:lnTo>
                    <a:pt x="1122" y="1244"/>
                  </a:lnTo>
                  <a:lnTo>
                    <a:pt x="1097" y="1212"/>
                  </a:lnTo>
                  <a:lnTo>
                    <a:pt x="1063" y="1173"/>
                  </a:lnTo>
                  <a:lnTo>
                    <a:pt x="1020" y="1130"/>
                  </a:lnTo>
                  <a:lnTo>
                    <a:pt x="970" y="1086"/>
                  </a:lnTo>
                  <a:lnTo>
                    <a:pt x="912" y="1044"/>
                  </a:lnTo>
                  <a:lnTo>
                    <a:pt x="851" y="1010"/>
                  </a:lnTo>
                  <a:lnTo>
                    <a:pt x="783" y="976"/>
                  </a:lnTo>
                  <a:lnTo>
                    <a:pt x="712" y="946"/>
                  </a:lnTo>
                  <a:lnTo>
                    <a:pt x="642" y="918"/>
                  </a:lnTo>
                  <a:lnTo>
                    <a:pt x="576" y="894"/>
                  </a:lnTo>
                  <a:lnTo>
                    <a:pt x="514" y="872"/>
                  </a:lnTo>
                  <a:lnTo>
                    <a:pt x="463" y="854"/>
                  </a:lnTo>
                  <a:lnTo>
                    <a:pt x="424" y="840"/>
                  </a:lnTo>
                  <a:lnTo>
                    <a:pt x="401" y="834"/>
                  </a:lnTo>
                  <a:lnTo>
                    <a:pt x="389" y="835"/>
                  </a:lnTo>
                  <a:lnTo>
                    <a:pt x="385" y="850"/>
                  </a:lnTo>
                  <a:lnTo>
                    <a:pt x="385" y="876"/>
                  </a:lnTo>
                  <a:lnTo>
                    <a:pt x="390" y="913"/>
                  </a:lnTo>
                  <a:lnTo>
                    <a:pt x="395" y="956"/>
                  </a:lnTo>
                  <a:lnTo>
                    <a:pt x="401" y="1006"/>
                  </a:lnTo>
                  <a:lnTo>
                    <a:pt x="405" y="1062"/>
                  </a:lnTo>
                  <a:lnTo>
                    <a:pt x="405" y="1123"/>
                  </a:lnTo>
                  <a:lnTo>
                    <a:pt x="408" y="1161"/>
                  </a:lnTo>
                  <a:lnTo>
                    <a:pt x="412" y="1204"/>
                  </a:lnTo>
                  <a:lnTo>
                    <a:pt x="414" y="1250"/>
                  </a:lnTo>
                  <a:lnTo>
                    <a:pt x="418" y="1296"/>
                  </a:lnTo>
                  <a:lnTo>
                    <a:pt x="417" y="1338"/>
                  </a:lnTo>
                  <a:lnTo>
                    <a:pt x="414" y="1377"/>
                  </a:lnTo>
                  <a:lnTo>
                    <a:pt x="408" y="1409"/>
                  </a:lnTo>
                  <a:lnTo>
                    <a:pt x="398" y="1435"/>
                  </a:lnTo>
                  <a:lnTo>
                    <a:pt x="387" y="1446"/>
                  </a:lnTo>
                  <a:lnTo>
                    <a:pt x="381" y="1453"/>
                  </a:lnTo>
                  <a:lnTo>
                    <a:pt x="375" y="1454"/>
                  </a:lnTo>
                  <a:lnTo>
                    <a:pt x="372" y="1451"/>
                  </a:lnTo>
                  <a:lnTo>
                    <a:pt x="370" y="1447"/>
                  </a:lnTo>
                  <a:lnTo>
                    <a:pt x="370" y="1442"/>
                  </a:lnTo>
                  <a:lnTo>
                    <a:pt x="370" y="1438"/>
                  </a:lnTo>
                  <a:lnTo>
                    <a:pt x="370" y="1437"/>
                  </a:lnTo>
                  <a:close/>
                </a:path>
              </a:pathLst>
            </a:custGeom>
            <a:solidFill>
              <a:srgbClr val="30F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28" name="Freeform 15">
              <a:extLst>
                <a:ext uri="{FF2B5EF4-FFF2-40B4-BE49-F238E27FC236}">
                  <a16:creationId xmlns:a16="http://schemas.microsoft.com/office/drawing/2014/main" id="{77AD26F8-4781-BA9F-2DC7-A9FAA3E8F5D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240022" y="4092499"/>
              <a:ext cx="1339393" cy="1359820"/>
            </a:xfrm>
            <a:custGeom>
              <a:avLst/>
              <a:gdLst>
                <a:gd name="T0" fmla="*/ 2147483647 w 1441"/>
                <a:gd name="T1" fmla="*/ 2147483647 h 1464"/>
                <a:gd name="T2" fmla="*/ 2147483647 w 1441"/>
                <a:gd name="T3" fmla="*/ 2147483647 h 1464"/>
                <a:gd name="T4" fmla="*/ 2147483647 w 1441"/>
                <a:gd name="T5" fmla="*/ 2147483647 h 1464"/>
                <a:gd name="T6" fmla="*/ 2147483647 w 1441"/>
                <a:gd name="T7" fmla="*/ 2147483647 h 1464"/>
                <a:gd name="T8" fmla="*/ 2147483647 w 1441"/>
                <a:gd name="T9" fmla="*/ 2147483647 h 1464"/>
                <a:gd name="T10" fmla="*/ 2147483647 w 1441"/>
                <a:gd name="T11" fmla="*/ 2147483647 h 1464"/>
                <a:gd name="T12" fmla="*/ 2147483647 w 1441"/>
                <a:gd name="T13" fmla="*/ 2147483647 h 1464"/>
                <a:gd name="T14" fmla="*/ 2147483647 w 1441"/>
                <a:gd name="T15" fmla="*/ 2147483647 h 1464"/>
                <a:gd name="T16" fmla="*/ 0 w 1441"/>
                <a:gd name="T17" fmla="*/ 2147483647 h 1464"/>
                <a:gd name="T18" fmla="*/ 2147483647 w 1441"/>
                <a:gd name="T19" fmla="*/ 2147483647 h 1464"/>
                <a:gd name="T20" fmla="*/ 2147483647 w 1441"/>
                <a:gd name="T21" fmla="*/ 2147483647 h 1464"/>
                <a:gd name="T22" fmla="*/ 2147483647 w 1441"/>
                <a:gd name="T23" fmla="*/ 2147483647 h 1464"/>
                <a:gd name="T24" fmla="*/ 2147483647 w 1441"/>
                <a:gd name="T25" fmla="*/ 2147483647 h 1464"/>
                <a:gd name="T26" fmla="*/ 2147483647 w 1441"/>
                <a:gd name="T27" fmla="*/ 2147483647 h 1464"/>
                <a:gd name="T28" fmla="*/ 2147483647 w 1441"/>
                <a:gd name="T29" fmla="*/ 2147483647 h 1464"/>
                <a:gd name="T30" fmla="*/ 2147483647 w 1441"/>
                <a:gd name="T31" fmla="*/ 2147483647 h 1464"/>
                <a:gd name="T32" fmla="*/ 2147483647 w 1441"/>
                <a:gd name="T33" fmla="*/ 2147483647 h 1464"/>
                <a:gd name="T34" fmla="*/ 2147483647 w 1441"/>
                <a:gd name="T35" fmla="*/ 2147483647 h 1464"/>
                <a:gd name="T36" fmla="*/ 2147483647 w 1441"/>
                <a:gd name="T37" fmla="*/ 2147483647 h 1464"/>
                <a:gd name="T38" fmla="*/ 2147483647 w 1441"/>
                <a:gd name="T39" fmla="*/ 2147483647 h 1464"/>
                <a:gd name="T40" fmla="*/ 2147483647 w 1441"/>
                <a:gd name="T41" fmla="*/ 2147483647 h 1464"/>
                <a:gd name="T42" fmla="*/ 2147483647 w 1441"/>
                <a:gd name="T43" fmla="*/ 2147483647 h 1464"/>
                <a:gd name="T44" fmla="*/ 2147483647 w 1441"/>
                <a:gd name="T45" fmla="*/ 2147483647 h 1464"/>
                <a:gd name="T46" fmla="*/ 2147483647 w 1441"/>
                <a:gd name="T47" fmla="*/ 2147483647 h 1464"/>
                <a:gd name="T48" fmla="*/ 2147483647 w 1441"/>
                <a:gd name="T49" fmla="*/ 2147483647 h 1464"/>
                <a:gd name="T50" fmla="*/ 2147483647 w 1441"/>
                <a:gd name="T51" fmla="*/ 2147483647 h 1464"/>
                <a:gd name="T52" fmla="*/ 2147483647 w 1441"/>
                <a:gd name="T53" fmla="*/ 2147483647 h 1464"/>
                <a:gd name="T54" fmla="*/ 2147483647 w 1441"/>
                <a:gd name="T55" fmla="*/ 2147483647 h 1464"/>
                <a:gd name="T56" fmla="*/ 2147483647 w 1441"/>
                <a:gd name="T57" fmla="*/ 2147483647 h 1464"/>
                <a:gd name="T58" fmla="*/ 2147483647 w 1441"/>
                <a:gd name="T59" fmla="*/ 2147483647 h 1464"/>
                <a:gd name="T60" fmla="*/ 2147483647 w 1441"/>
                <a:gd name="T61" fmla="*/ 2147483647 h 1464"/>
                <a:gd name="T62" fmla="*/ 2147483647 w 1441"/>
                <a:gd name="T63" fmla="*/ 0 h 1464"/>
                <a:gd name="T64" fmla="*/ 2147483647 w 1441"/>
                <a:gd name="T65" fmla="*/ 2147483647 h 1464"/>
                <a:gd name="T66" fmla="*/ 2147483647 w 1441"/>
                <a:gd name="T67" fmla="*/ 2147483647 h 1464"/>
                <a:gd name="T68" fmla="*/ 2147483647 w 1441"/>
                <a:gd name="T69" fmla="*/ 2147483647 h 1464"/>
                <a:gd name="T70" fmla="*/ 2147483647 w 1441"/>
                <a:gd name="T71" fmla="*/ 2147483647 h 1464"/>
                <a:gd name="T72" fmla="*/ 2147483647 w 1441"/>
                <a:gd name="T73" fmla="*/ 2147483647 h 1464"/>
                <a:gd name="T74" fmla="*/ 2147483647 w 1441"/>
                <a:gd name="T75" fmla="*/ 2147483647 h 1464"/>
                <a:gd name="T76" fmla="*/ 2147483647 w 1441"/>
                <a:gd name="T77" fmla="*/ 2147483647 h 14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41"/>
                <a:gd name="T118" fmla="*/ 0 h 1464"/>
                <a:gd name="T119" fmla="*/ 1441 w 1441"/>
                <a:gd name="T120" fmla="*/ 1464 h 146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41" h="1464">
                  <a:moveTo>
                    <a:pt x="170" y="497"/>
                  </a:moveTo>
                  <a:lnTo>
                    <a:pt x="162" y="508"/>
                  </a:lnTo>
                  <a:lnTo>
                    <a:pt x="142" y="540"/>
                  </a:lnTo>
                  <a:lnTo>
                    <a:pt x="113" y="589"/>
                  </a:lnTo>
                  <a:lnTo>
                    <a:pt x="81" y="653"/>
                  </a:lnTo>
                  <a:lnTo>
                    <a:pt x="48" y="725"/>
                  </a:lnTo>
                  <a:lnTo>
                    <a:pt x="22" y="807"/>
                  </a:lnTo>
                  <a:lnTo>
                    <a:pt x="4" y="890"/>
                  </a:lnTo>
                  <a:lnTo>
                    <a:pt x="0" y="975"/>
                  </a:lnTo>
                  <a:lnTo>
                    <a:pt x="7" y="1051"/>
                  </a:lnTo>
                  <a:lnTo>
                    <a:pt x="19" y="1119"/>
                  </a:lnTo>
                  <a:lnTo>
                    <a:pt x="35" y="1176"/>
                  </a:lnTo>
                  <a:lnTo>
                    <a:pt x="54" y="1224"/>
                  </a:lnTo>
                  <a:lnTo>
                    <a:pt x="70" y="1260"/>
                  </a:lnTo>
                  <a:lnTo>
                    <a:pt x="85" y="1286"/>
                  </a:lnTo>
                  <a:lnTo>
                    <a:pt x="94" y="1302"/>
                  </a:lnTo>
                  <a:lnTo>
                    <a:pt x="100" y="1307"/>
                  </a:lnTo>
                  <a:lnTo>
                    <a:pt x="233" y="1232"/>
                  </a:lnTo>
                  <a:lnTo>
                    <a:pt x="473" y="1464"/>
                  </a:lnTo>
                  <a:lnTo>
                    <a:pt x="577" y="1150"/>
                  </a:lnTo>
                  <a:lnTo>
                    <a:pt x="1014" y="1424"/>
                  </a:lnTo>
                  <a:lnTo>
                    <a:pt x="1075" y="1248"/>
                  </a:lnTo>
                  <a:lnTo>
                    <a:pt x="1441" y="1291"/>
                  </a:lnTo>
                  <a:lnTo>
                    <a:pt x="1233" y="1017"/>
                  </a:lnTo>
                  <a:lnTo>
                    <a:pt x="1392" y="938"/>
                  </a:lnTo>
                  <a:lnTo>
                    <a:pt x="1101" y="671"/>
                  </a:lnTo>
                  <a:lnTo>
                    <a:pt x="1437" y="520"/>
                  </a:lnTo>
                  <a:lnTo>
                    <a:pt x="1261" y="404"/>
                  </a:lnTo>
                  <a:lnTo>
                    <a:pt x="1383" y="239"/>
                  </a:lnTo>
                  <a:lnTo>
                    <a:pt x="1093" y="169"/>
                  </a:lnTo>
                  <a:lnTo>
                    <a:pt x="1169" y="2"/>
                  </a:lnTo>
                  <a:lnTo>
                    <a:pt x="1142" y="0"/>
                  </a:lnTo>
                  <a:lnTo>
                    <a:pt x="1071" y="2"/>
                  </a:lnTo>
                  <a:lnTo>
                    <a:pt x="963" y="14"/>
                  </a:lnTo>
                  <a:lnTo>
                    <a:pt x="827" y="47"/>
                  </a:lnTo>
                  <a:lnTo>
                    <a:pt x="669" y="102"/>
                  </a:lnTo>
                  <a:lnTo>
                    <a:pt x="502" y="191"/>
                  </a:lnTo>
                  <a:lnTo>
                    <a:pt x="332" y="319"/>
                  </a:lnTo>
                  <a:lnTo>
                    <a:pt x="170" y="497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29" name="Freeform 16">
              <a:extLst>
                <a:ext uri="{FF2B5EF4-FFF2-40B4-BE49-F238E27FC236}">
                  <a16:creationId xmlns:a16="http://schemas.microsoft.com/office/drawing/2014/main" id="{8B922C96-560D-3D0E-8D69-1885F5B4971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306165" y="4152812"/>
              <a:ext cx="1216785" cy="1213064"/>
            </a:xfrm>
            <a:custGeom>
              <a:avLst/>
              <a:gdLst>
                <a:gd name="T0" fmla="*/ 2147483647 w 1309"/>
                <a:gd name="T1" fmla="*/ 2147483647 h 1307"/>
                <a:gd name="T2" fmla="*/ 2147483647 w 1309"/>
                <a:gd name="T3" fmla="*/ 2147483647 h 1307"/>
                <a:gd name="T4" fmla="*/ 2147483647 w 1309"/>
                <a:gd name="T5" fmla="*/ 2147483647 h 1307"/>
                <a:gd name="T6" fmla="*/ 2147483647 w 1309"/>
                <a:gd name="T7" fmla="*/ 2147483647 h 1307"/>
                <a:gd name="T8" fmla="*/ 2147483647 w 1309"/>
                <a:gd name="T9" fmla="*/ 2147483647 h 1307"/>
                <a:gd name="T10" fmla="*/ 2147483647 w 1309"/>
                <a:gd name="T11" fmla="*/ 2147483647 h 1307"/>
                <a:gd name="T12" fmla="*/ 2147483647 w 1309"/>
                <a:gd name="T13" fmla="*/ 2147483647 h 1307"/>
                <a:gd name="T14" fmla="*/ 2147483647 w 1309"/>
                <a:gd name="T15" fmla="*/ 2147483647 h 1307"/>
                <a:gd name="T16" fmla="*/ 0 w 1309"/>
                <a:gd name="T17" fmla="*/ 2147483647 h 1307"/>
                <a:gd name="T18" fmla="*/ 2147483647 w 1309"/>
                <a:gd name="T19" fmla="*/ 2147483647 h 1307"/>
                <a:gd name="T20" fmla="*/ 2147483647 w 1309"/>
                <a:gd name="T21" fmla="*/ 2147483647 h 1307"/>
                <a:gd name="T22" fmla="*/ 2147483647 w 1309"/>
                <a:gd name="T23" fmla="*/ 2147483647 h 1307"/>
                <a:gd name="T24" fmla="*/ 2147483647 w 1309"/>
                <a:gd name="T25" fmla="*/ 2147483647 h 1307"/>
                <a:gd name="T26" fmla="*/ 2147483647 w 1309"/>
                <a:gd name="T27" fmla="*/ 2147483647 h 1307"/>
                <a:gd name="T28" fmla="*/ 2147483647 w 1309"/>
                <a:gd name="T29" fmla="*/ 2147483647 h 1307"/>
                <a:gd name="T30" fmla="*/ 2147483647 w 1309"/>
                <a:gd name="T31" fmla="*/ 2147483647 h 1307"/>
                <a:gd name="T32" fmla="*/ 2147483647 w 1309"/>
                <a:gd name="T33" fmla="*/ 2147483647 h 1307"/>
                <a:gd name="T34" fmla="*/ 2147483647 w 1309"/>
                <a:gd name="T35" fmla="*/ 2147483647 h 1307"/>
                <a:gd name="T36" fmla="*/ 2147483647 w 1309"/>
                <a:gd name="T37" fmla="*/ 2147483647 h 1307"/>
                <a:gd name="T38" fmla="*/ 2147483647 w 1309"/>
                <a:gd name="T39" fmla="*/ 2147483647 h 1307"/>
                <a:gd name="T40" fmla="*/ 2147483647 w 1309"/>
                <a:gd name="T41" fmla="*/ 2147483647 h 1307"/>
                <a:gd name="T42" fmla="*/ 2147483647 w 1309"/>
                <a:gd name="T43" fmla="*/ 2147483647 h 1307"/>
                <a:gd name="T44" fmla="*/ 2147483647 w 1309"/>
                <a:gd name="T45" fmla="*/ 2147483647 h 1307"/>
                <a:gd name="T46" fmla="*/ 2147483647 w 1309"/>
                <a:gd name="T47" fmla="*/ 2147483647 h 1307"/>
                <a:gd name="T48" fmla="*/ 2147483647 w 1309"/>
                <a:gd name="T49" fmla="*/ 2147483647 h 1307"/>
                <a:gd name="T50" fmla="*/ 2147483647 w 1309"/>
                <a:gd name="T51" fmla="*/ 2147483647 h 1307"/>
                <a:gd name="T52" fmla="*/ 2147483647 w 1309"/>
                <a:gd name="T53" fmla="*/ 2147483647 h 1307"/>
                <a:gd name="T54" fmla="*/ 2147483647 w 1309"/>
                <a:gd name="T55" fmla="*/ 2147483647 h 1307"/>
                <a:gd name="T56" fmla="*/ 2147483647 w 1309"/>
                <a:gd name="T57" fmla="*/ 2147483647 h 1307"/>
                <a:gd name="T58" fmla="*/ 2147483647 w 1309"/>
                <a:gd name="T59" fmla="*/ 2147483647 h 1307"/>
                <a:gd name="T60" fmla="*/ 2147483647 w 1309"/>
                <a:gd name="T61" fmla="*/ 2147483647 h 1307"/>
                <a:gd name="T62" fmla="*/ 2147483647 w 1309"/>
                <a:gd name="T63" fmla="*/ 0 h 1307"/>
                <a:gd name="T64" fmla="*/ 2147483647 w 1309"/>
                <a:gd name="T65" fmla="*/ 2147483647 h 1307"/>
                <a:gd name="T66" fmla="*/ 2147483647 w 1309"/>
                <a:gd name="T67" fmla="*/ 2147483647 h 1307"/>
                <a:gd name="T68" fmla="*/ 2147483647 w 1309"/>
                <a:gd name="T69" fmla="*/ 2147483647 h 1307"/>
                <a:gd name="T70" fmla="*/ 2147483647 w 1309"/>
                <a:gd name="T71" fmla="*/ 2147483647 h 1307"/>
                <a:gd name="T72" fmla="*/ 2147483647 w 1309"/>
                <a:gd name="T73" fmla="*/ 2147483647 h 1307"/>
                <a:gd name="T74" fmla="*/ 2147483647 w 1309"/>
                <a:gd name="T75" fmla="*/ 2147483647 h 1307"/>
                <a:gd name="T76" fmla="*/ 2147483647 w 1309"/>
                <a:gd name="T77" fmla="*/ 2147483647 h 1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9"/>
                <a:gd name="T118" fmla="*/ 0 h 1307"/>
                <a:gd name="T119" fmla="*/ 1309 w 1309"/>
                <a:gd name="T120" fmla="*/ 1307 h 13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9" h="1307">
                  <a:moveTo>
                    <a:pt x="152" y="453"/>
                  </a:moveTo>
                  <a:lnTo>
                    <a:pt x="144" y="463"/>
                  </a:lnTo>
                  <a:lnTo>
                    <a:pt x="126" y="492"/>
                  </a:lnTo>
                  <a:lnTo>
                    <a:pt x="101" y="537"/>
                  </a:lnTo>
                  <a:lnTo>
                    <a:pt x="71" y="595"/>
                  </a:lnTo>
                  <a:lnTo>
                    <a:pt x="41" y="660"/>
                  </a:lnTo>
                  <a:lnTo>
                    <a:pt x="19" y="734"/>
                  </a:lnTo>
                  <a:lnTo>
                    <a:pt x="2" y="811"/>
                  </a:lnTo>
                  <a:lnTo>
                    <a:pt x="0" y="887"/>
                  </a:lnTo>
                  <a:lnTo>
                    <a:pt x="5" y="957"/>
                  </a:lnTo>
                  <a:lnTo>
                    <a:pt x="16" y="1019"/>
                  </a:lnTo>
                  <a:lnTo>
                    <a:pt x="31" y="1070"/>
                  </a:lnTo>
                  <a:lnTo>
                    <a:pt x="47" y="1113"/>
                  </a:lnTo>
                  <a:lnTo>
                    <a:pt x="62" y="1147"/>
                  </a:lnTo>
                  <a:lnTo>
                    <a:pt x="75" y="1170"/>
                  </a:lnTo>
                  <a:lnTo>
                    <a:pt x="85" y="1184"/>
                  </a:lnTo>
                  <a:lnTo>
                    <a:pt x="89" y="1190"/>
                  </a:lnTo>
                  <a:lnTo>
                    <a:pt x="210" y="1121"/>
                  </a:lnTo>
                  <a:lnTo>
                    <a:pt x="391" y="1307"/>
                  </a:lnTo>
                  <a:lnTo>
                    <a:pt x="485" y="1021"/>
                  </a:lnTo>
                  <a:lnTo>
                    <a:pt x="921" y="1297"/>
                  </a:lnTo>
                  <a:lnTo>
                    <a:pt x="975" y="1137"/>
                  </a:lnTo>
                  <a:lnTo>
                    <a:pt x="1309" y="1174"/>
                  </a:lnTo>
                  <a:lnTo>
                    <a:pt x="1119" y="926"/>
                  </a:lnTo>
                  <a:lnTo>
                    <a:pt x="1265" y="854"/>
                  </a:lnTo>
                  <a:lnTo>
                    <a:pt x="966" y="600"/>
                  </a:lnTo>
                  <a:lnTo>
                    <a:pt x="1281" y="462"/>
                  </a:lnTo>
                  <a:lnTo>
                    <a:pt x="1104" y="369"/>
                  </a:lnTo>
                  <a:lnTo>
                    <a:pt x="1254" y="219"/>
                  </a:lnTo>
                  <a:lnTo>
                    <a:pt x="933" y="125"/>
                  </a:lnTo>
                  <a:lnTo>
                    <a:pt x="1011" y="3"/>
                  </a:lnTo>
                  <a:lnTo>
                    <a:pt x="988" y="0"/>
                  </a:lnTo>
                  <a:lnTo>
                    <a:pt x="930" y="3"/>
                  </a:lnTo>
                  <a:lnTo>
                    <a:pt x="839" y="14"/>
                  </a:lnTo>
                  <a:lnTo>
                    <a:pt x="724" y="43"/>
                  </a:lnTo>
                  <a:lnTo>
                    <a:pt x="591" y="93"/>
                  </a:lnTo>
                  <a:lnTo>
                    <a:pt x="446" y="174"/>
                  </a:lnTo>
                  <a:lnTo>
                    <a:pt x="296" y="292"/>
                  </a:lnTo>
                  <a:lnTo>
                    <a:pt x="152" y="453"/>
                  </a:lnTo>
                  <a:close/>
                </a:path>
              </a:pathLst>
            </a:custGeom>
            <a:solidFill>
              <a:srgbClr val="05E605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30" name="Freeform 17">
              <a:extLst>
                <a:ext uri="{FF2B5EF4-FFF2-40B4-BE49-F238E27FC236}">
                  <a16:creationId xmlns:a16="http://schemas.microsoft.com/office/drawing/2014/main" id="{BEF5BA87-E8F1-1F8D-D9C1-CDE30223472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385110" y="4302145"/>
              <a:ext cx="904694" cy="902831"/>
            </a:xfrm>
            <a:custGeom>
              <a:avLst/>
              <a:gdLst>
                <a:gd name="T0" fmla="*/ 2147483647 w 976"/>
                <a:gd name="T1" fmla="*/ 2147483647 h 970"/>
                <a:gd name="T2" fmla="*/ 2147483647 w 976"/>
                <a:gd name="T3" fmla="*/ 2147483647 h 970"/>
                <a:gd name="T4" fmla="*/ 2147483647 w 976"/>
                <a:gd name="T5" fmla="*/ 2147483647 h 970"/>
                <a:gd name="T6" fmla="*/ 2147483647 w 976"/>
                <a:gd name="T7" fmla="*/ 2147483647 h 970"/>
                <a:gd name="T8" fmla="*/ 2147483647 w 976"/>
                <a:gd name="T9" fmla="*/ 2147483647 h 970"/>
                <a:gd name="T10" fmla="*/ 2147483647 w 976"/>
                <a:gd name="T11" fmla="*/ 2147483647 h 970"/>
                <a:gd name="T12" fmla="*/ 2147483647 w 976"/>
                <a:gd name="T13" fmla="*/ 2147483647 h 970"/>
                <a:gd name="T14" fmla="*/ 2147483647 w 976"/>
                <a:gd name="T15" fmla="*/ 2147483647 h 970"/>
                <a:gd name="T16" fmla="*/ 0 w 976"/>
                <a:gd name="T17" fmla="*/ 2147483647 h 970"/>
                <a:gd name="T18" fmla="*/ 2147483647 w 976"/>
                <a:gd name="T19" fmla="*/ 2147483647 h 970"/>
                <a:gd name="T20" fmla="*/ 2147483647 w 976"/>
                <a:gd name="T21" fmla="*/ 2147483647 h 970"/>
                <a:gd name="T22" fmla="*/ 2147483647 w 976"/>
                <a:gd name="T23" fmla="*/ 2147483647 h 970"/>
                <a:gd name="T24" fmla="*/ 2147483647 w 976"/>
                <a:gd name="T25" fmla="*/ 2147483647 h 970"/>
                <a:gd name="T26" fmla="*/ 2147483647 w 976"/>
                <a:gd name="T27" fmla="*/ 2147483647 h 970"/>
                <a:gd name="T28" fmla="*/ 2147483647 w 976"/>
                <a:gd name="T29" fmla="*/ 2147483647 h 970"/>
                <a:gd name="T30" fmla="*/ 2147483647 w 976"/>
                <a:gd name="T31" fmla="*/ 2147483647 h 970"/>
                <a:gd name="T32" fmla="*/ 2147483647 w 976"/>
                <a:gd name="T33" fmla="*/ 2147483647 h 970"/>
                <a:gd name="T34" fmla="*/ 2147483647 w 976"/>
                <a:gd name="T35" fmla="*/ 2147483647 h 970"/>
                <a:gd name="T36" fmla="*/ 2147483647 w 976"/>
                <a:gd name="T37" fmla="*/ 2147483647 h 970"/>
                <a:gd name="T38" fmla="*/ 2147483647 w 976"/>
                <a:gd name="T39" fmla="*/ 2147483647 h 970"/>
                <a:gd name="T40" fmla="*/ 2147483647 w 976"/>
                <a:gd name="T41" fmla="*/ 2147483647 h 970"/>
                <a:gd name="T42" fmla="*/ 2147483647 w 976"/>
                <a:gd name="T43" fmla="*/ 2147483647 h 970"/>
                <a:gd name="T44" fmla="*/ 2147483647 w 976"/>
                <a:gd name="T45" fmla="*/ 2147483647 h 970"/>
                <a:gd name="T46" fmla="*/ 2147483647 w 976"/>
                <a:gd name="T47" fmla="*/ 2147483647 h 970"/>
                <a:gd name="T48" fmla="*/ 2147483647 w 976"/>
                <a:gd name="T49" fmla="*/ 2147483647 h 970"/>
                <a:gd name="T50" fmla="*/ 2147483647 w 976"/>
                <a:gd name="T51" fmla="*/ 2147483647 h 970"/>
                <a:gd name="T52" fmla="*/ 2147483647 w 976"/>
                <a:gd name="T53" fmla="*/ 2147483647 h 970"/>
                <a:gd name="T54" fmla="*/ 2147483647 w 976"/>
                <a:gd name="T55" fmla="*/ 2147483647 h 970"/>
                <a:gd name="T56" fmla="*/ 2147483647 w 976"/>
                <a:gd name="T57" fmla="*/ 2147483647 h 970"/>
                <a:gd name="T58" fmla="*/ 2147483647 w 976"/>
                <a:gd name="T59" fmla="*/ 2147483647 h 970"/>
                <a:gd name="T60" fmla="*/ 2147483647 w 976"/>
                <a:gd name="T61" fmla="*/ 2147483647 h 970"/>
                <a:gd name="T62" fmla="*/ 2147483647 w 976"/>
                <a:gd name="T63" fmla="*/ 0 h 970"/>
                <a:gd name="T64" fmla="*/ 2147483647 w 976"/>
                <a:gd name="T65" fmla="*/ 2147483647 h 970"/>
                <a:gd name="T66" fmla="*/ 2147483647 w 976"/>
                <a:gd name="T67" fmla="*/ 2147483647 h 970"/>
                <a:gd name="T68" fmla="*/ 2147483647 w 976"/>
                <a:gd name="T69" fmla="*/ 2147483647 h 970"/>
                <a:gd name="T70" fmla="*/ 2147483647 w 976"/>
                <a:gd name="T71" fmla="*/ 2147483647 h 970"/>
                <a:gd name="T72" fmla="*/ 2147483647 w 976"/>
                <a:gd name="T73" fmla="*/ 2147483647 h 970"/>
                <a:gd name="T74" fmla="*/ 2147483647 w 976"/>
                <a:gd name="T75" fmla="*/ 2147483647 h 970"/>
                <a:gd name="T76" fmla="*/ 2147483647 w 976"/>
                <a:gd name="T77" fmla="*/ 2147483647 h 9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76"/>
                <a:gd name="T118" fmla="*/ 0 h 970"/>
                <a:gd name="T119" fmla="*/ 976 w 976"/>
                <a:gd name="T120" fmla="*/ 970 h 9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76" h="970">
                  <a:moveTo>
                    <a:pt x="114" y="336"/>
                  </a:moveTo>
                  <a:lnTo>
                    <a:pt x="107" y="342"/>
                  </a:lnTo>
                  <a:lnTo>
                    <a:pt x="93" y="365"/>
                  </a:lnTo>
                  <a:lnTo>
                    <a:pt x="75" y="397"/>
                  </a:lnTo>
                  <a:lnTo>
                    <a:pt x="54" y="440"/>
                  </a:lnTo>
                  <a:lnTo>
                    <a:pt x="31" y="489"/>
                  </a:lnTo>
                  <a:lnTo>
                    <a:pt x="14" y="544"/>
                  </a:lnTo>
                  <a:lnTo>
                    <a:pt x="2" y="601"/>
                  </a:lnTo>
                  <a:lnTo>
                    <a:pt x="0" y="658"/>
                  </a:lnTo>
                  <a:lnTo>
                    <a:pt x="4" y="710"/>
                  </a:lnTo>
                  <a:lnTo>
                    <a:pt x="12" y="755"/>
                  </a:lnTo>
                  <a:lnTo>
                    <a:pt x="23" y="794"/>
                  </a:lnTo>
                  <a:lnTo>
                    <a:pt x="35" y="827"/>
                  </a:lnTo>
                  <a:lnTo>
                    <a:pt x="45" y="850"/>
                  </a:lnTo>
                  <a:lnTo>
                    <a:pt x="56" y="868"/>
                  </a:lnTo>
                  <a:lnTo>
                    <a:pt x="62" y="878"/>
                  </a:lnTo>
                  <a:lnTo>
                    <a:pt x="66" y="882"/>
                  </a:lnTo>
                  <a:lnTo>
                    <a:pt x="158" y="832"/>
                  </a:lnTo>
                  <a:lnTo>
                    <a:pt x="292" y="970"/>
                  </a:lnTo>
                  <a:lnTo>
                    <a:pt x="362" y="759"/>
                  </a:lnTo>
                  <a:lnTo>
                    <a:pt x="684" y="962"/>
                  </a:lnTo>
                  <a:lnTo>
                    <a:pt x="726" y="843"/>
                  </a:lnTo>
                  <a:lnTo>
                    <a:pt x="976" y="872"/>
                  </a:lnTo>
                  <a:lnTo>
                    <a:pt x="834" y="686"/>
                  </a:lnTo>
                  <a:lnTo>
                    <a:pt x="941" y="633"/>
                  </a:lnTo>
                  <a:lnTo>
                    <a:pt x="718" y="445"/>
                  </a:lnTo>
                  <a:lnTo>
                    <a:pt x="953" y="341"/>
                  </a:lnTo>
                  <a:lnTo>
                    <a:pt x="822" y="272"/>
                  </a:lnTo>
                  <a:lnTo>
                    <a:pt x="935" y="161"/>
                  </a:lnTo>
                  <a:lnTo>
                    <a:pt x="694" y="91"/>
                  </a:lnTo>
                  <a:lnTo>
                    <a:pt x="753" y="1"/>
                  </a:lnTo>
                  <a:lnTo>
                    <a:pt x="737" y="0"/>
                  </a:lnTo>
                  <a:lnTo>
                    <a:pt x="692" y="1"/>
                  </a:lnTo>
                  <a:lnTo>
                    <a:pt x="624" y="9"/>
                  </a:lnTo>
                  <a:lnTo>
                    <a:pt x="539" y="30"/>
                  </a:lnTo>
                  <a:lnTo>
                    <a:pt x="439" y="66"/>
                  </a:lnTo>
                  <a:lnTo>
                    <a:pt x="332" y="128"/>
                  </a:lnTo>
                  <a:lnTo>
                    <a:pt x="222" y="214"/>
                  </a:lnTo>
                  <a:lnTo>
                    <a:pt x="114" y="336"/>
                  </a:lnTo>
                  <a:close/>
                </a:path>
              </a:pathLst>
            </a:custGeom>
            <a:solidFill>
              <a:srgbClr val="5EF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1" name="Freeform 18">
              <a:extLst>
                <a:ext uri="{FF2B5EF4-FFF2-40B4-BE49-F238E27FC236}">
                  <a16:creationId xmlns:a16="http://schemas.microsoft.com/office/drawing/2014/main" id="{B464D9A6-A4F3-36E9-9B7E-0A3DCCAE758D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484602" y="4470657"/>
              <a:ext cx="962282" cy="787655"/>
            </a:xfrm>
            <a:custGeom>
              <a:avLst/>
              <a:gdLst>
                <a:gd name="T0" fmla="*/ 0 w 1036"/>
                <a:gd name="T1" fmla="*/ 2147483647 h 847"/>
                <a:gd name="T2" fmla="*/ 2147483647 w 1036"/>
                <a:gd name="T3" fmla="*/ 2147483647 h 847"/>
                <a:gd name="T4" fmla="*/ 2147483647 w 1036"/>
                <a:gd name="T5" fmla="*/ 2147483647 h 847"/>
                <a:gd name="T6" fmla="*/ 2147483647 w 1036"/>
                <a:gd name="T7" fmla="*/ 2147483647 h 847"/>
                <a:gd name="T8" fmla="*/ 2147483647 w 1036"/>
                <a:gd name="T9" fmla="*/ 2147483647 h 847"/>
                <a:gd name="T10" fmla="*/ 2147483647 w 1036"/>
                <a:gd name="T11" fmla="*/ 2147483647 h 847"/>
                <a:gd name="T12" fmla="*/ 2147483647 w 1036"/>
                <a:gd name="T13" fmla="*/ 2147483647 h 847"/>
                <a:gd name="T14" fmla="*/ 2147483647 w 1036"/>
                <a:gd name="T15" fmla="*/ 2147483647 h 847"/>
                <a:gd name="T16" fmla="*/ 2147483647 w 1036"/>
                <a:gd name="T17" fmla="*/ 2147483647 h 847"/>
                <a:gd name="T18" fmla="*/ 2147483647 w 1036"/>
                <a:gd name="T19" fmla="*/ 2147483647 h 847"/>
                <a:gd name="T20" fmla="*/ 2147483647 w 1036"/>
                <a:gd name="T21" fmla="*/ 2147483647 h 847"/>
                <a:gd name="T22" fmla="*/ 2147483647 w 1036"/>
                <a:gd name="T23" fmla="*/ 2147483647 h 847"/>
                <a:gd name="T24" fmla="*/ 2147483647 w 1036"/>
                <a:gd name="T25" fmla="*/ 2147483647 h 847"/>
                <a:gd name="T26" fmla="*/ 2147483647 w 1036"/>
                <a:gd name="T27" fmla="*/ 2147483647 h 847"/>
                <a:gd name="T28" fmla="*/ 2147483647 w 1036"/>
                <a:gd name="T29" fmla="*/ 2147483647 h 847"/>
                <a:gd name="T30" fmla="*/ 2147483647 w 1036"/>
                <a:gd name="T31" fmla="*/ 2147483647 h 847"/>
                <a:gd name="T32" fmla="*/ 2147483647 w 1036"/>
                <a:gd name="T33" fmla="*/ 2147483647 h 847"/>
                <a:gd name="T34" fmla="*/ 2147483647 w 1036"/>
                <a:gd name="T35" fmla="*/ 2147483647 h 847"/>
                <a:gd name="T36" fmla="*/ 2147483647 w 1036"/>
                <a:gd name="T37" fmla="*/ 2147483647 h 847"/>
                <a:gd name="T38" fmla="*/ 2147483647 w 1036"/>
                <a:gd name="T39" fmla="*/ 2147483647 h 847"/>
                <a:gd name="T40" fmla="*/ 2147483647 w 1036"/>
                <a:gd name="T41" fmla="*/ 2147483647 h 847"/>
                <a:gd name="T42" fmla="*/ 2147483647 w 1036"/>
                <a:gd name="T43" fmla="*/ 2147483647 h 847"/>
                <a:gd name="T44" fmla="*/ 2147483647 w 1036"/>
                <a:gd name="T45" fmla="*/ 2147483647 h 847"/>
                <a:gd name="T46" fmla="*/ 2147483647 w 1036"/>
                <a:gd name="T47" fmla="*/ 2147483647 h 847"/>
                <a:gd name="T48" fmla="*/ 2147483647 w 1036"/>
                <a:gd name="T49" fmla="*/ 2147483647 h 847"/>
                <a:gd name="T50" fmla="*/ 2147483647 w 1036"/>
                <a:gd name="T51" fmla="*/ 2147483647 h 847"/>
                <a:gd name="T52" fmla="*/ 2147483647 w 1036"/>
                <a:gd name="T53" fmla="*/ 2147483647 h 847"/>
                <a:gd name="T54" fmla="*/ 2147483647 w 1036"/>
                <a:gd name="T55" fmla="*/ 2147483647 h 847"/>
                <a:gd name="T56" fmla="*/ 2147483647 w 1036"/>
                <a:gd name="T57" fmla="*/ 2147483647 h 847"/>
                <a:gd name="T58" fmla="*/ 2147483647 w 1036"/>
                <a:gd name="T59" fmla="*/ 2147483647 h 847"/>
                <a:gd name="T60" fmla="*/ 2147483647 w 1036"/>
                <a:gd name="T61" fmla="*/ 2147483647 h 847"/>
                <a:gd name="T62" fmla="*/ 2147483647 w 1036"/>
                <a:gd name="T63" fmla="*/ 2147483647 h 847"/>
                <a:gd name="T64" fmla="*/ 2147483647 w 1036"/>
                <a:gd name="T65" fmla="*/ 0 h 847"/>
                <a:gd name="T66" fmla="*/ 0 w 1036"/>
                <a:gd name="T67" fmla="*/ 2147483647 h 8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6"/>
                <a:gd name="T103" fmla="*/ 0 h 847"/>
                <a:gd name="T104" fmla="*/ 1036 w 1036"/>
                <a:gd name="T105" fmla="*/ 847 h 8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6" h="847">
                  <a:moveTo>
                    <a:pt x="0" y="51"/>
                  </a:moveTo>
                  <a:lnTo>
                    <a:pt x="7" y="61"/>
                  </a:lnTo>
                  <a:lnTo>
                    <a:pt x="28" y="92"/>
                  </a:lnTo>
                  <a:lnTo>
                    <a:pt x="61" y="136"/>
                  </a:lnTo>
                  <a:lnTo>
                    <a:pt x="105" y="193"/>
                  </a:lnTo>
                  <a:lnTo>
                    <a:pt x="155" y="256"/>
                  </a:lnTo>
                  <a:lnTo>
                    <a:pt x="210" y="323"/>
                  </a:lnTo>
                  <a:lnTo>
                    <a:pt x="270" y="389"/>
                  </a:lnTo>
                  <a:lnTo>
                    <a:pt x="332" y="450"/>
                  </a:lnTo>
                  <a:lnTo>
                    <a:pt x="406" y="510"/>
                  </a:lnTo>
                  <a:lnTo>
                    <a:pt x="507" y="577"/>
                  </a:lnTo>
                  <a:lnTo>
                    <a:pt x="622" y="646"/>
                  </a:lnTo>
                  <a:lnTo>
                    <a:pt x="741" y="712"/>
                  </a:lnTo>
                  <a:lnTo>
                    <a:pt x="850" y="768"/>
                  </a:lnTo>
                  <a:lnTo>
                    <a:pt x="944" y="814"/>
                  </a:lnTo>
                  <a:lnTo>
                    <a:pt x="1009" y="841"/>
                  </a:lnTo>
                  <a:lnTo>
                    <a:pt x="1036" y="847"/>
                  </a:lnTo>
                  <a:lnTo>
                    <a:pt x="1017" y="831"/>
                  </a:lnTo>
                  <a:lnTo>
                    <a:pt x="966" y="801"/>
                  </a:lnTo>
                  <a:lnTo>
                    <a:pt x="889" y="756"/>
                  </a:lnTo>
                  <a:lnTo>
                    <a:pt x="795" y="703"/>
                  </a:lnTo>
                  <a:lnTo>
                    <a:pt x="687" y="638"/>
                  </a:lnTo>
                  <a:lnTo>
                    <a:pt x="579" y="568"/>
                  </a:lnTo>
                  <a:lnTo>
                    <a:pt x="473" y="492"/>
                  </a:lnTo>
                  <a:lnTo>
                    <a:pt x="382" y="414"/>
                  </a:lnTo>
                  <a:lnTo>
                    <a:pt x="301" y="335"/>
                  </a:lnTo>
                  <a:lnTo>
                    <a:pt x="232" y="260"/>
                  </a:lnTo>
                  <a:lnTo>
                    <a:pt x="174" y="190"/>
                  </a:lnTo>
                  <a:lnTo>
                    <a:pt x="128" y="127"/>
                  </a:lnTo>
                  <a:lnTo>
                    <a:pt x="90" y="74"/>
                  </a:lnTo>
                  <a:lnTo>
                    <a:pt x="66" y="35"/>
                  </a:lnTo>
                  <a:lnTo>
                    <a:pt x="50" y="9"/>
                  </a:lnTo>
                  <a:lnTo>
                    <a:pt x="4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2" name="Freeform 19">
              <a:extLst>
                <a:ext uri="{FF2B5EF4-FFF2-40B4-BE49-F238E27FC236}">
                  <a16:creationId xmlns:a16="http://schemas.microsoft.com/office/drawing/2014/main" id="{0E3129D9-B52E-EDB5-5213-2DD4A26A2D6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525539" y="4555313"/>
              <a:ext cx="111461" cy="587026"/>
            </a:xfrm>
            <a:custGeom>
              <a:avLst/>
              <a:gdLst>
                <a:gd name="T0" fmla="*/ 2147483647 w 121"/>
                <a:gd name="T1" fmla="*/ 0 h 632"/>
                <a:gd name="T2" fmla="*/ 2147483647 w 121"/>
                <a:gd name="T3" fmla="*/ 2147483647 h 632"/>
                <a:gd name="T4" fmla="*/ 2147483647 w 121"/>
                <a:gd name="T5" fmla="*/ 2147483647 h 632"/>
                <a:gd name="T6" fmla="*/ 2147483647 w 121"/>
                <a:gd name="T7" fmla="*/ 2147483647 h 632"/>
                <a:gd name="T8" fmla="*/ 2147483647 w 121"/>
                <a:gd name="T9" fmla="*/ 2147483647 h 632"/>
                <a:gd name="T10" fmla="*/ 2147483647 w 121"/>
                <a:gd name="T11" fmla="*/ 2147483647 h 632"/>
                <a:gd name="T12" fmla="*/ 2147483647 w 121"/>
                <a:gd name="T13" fmla="*/ 2147483647 h 632"/>
                <a:gd name="T14" fmla="*/ 2147483647 w 121"/>
                <a:gd name="T15" fmla="*/ 2147483647 h 632"/>
                <a:gd name="T16" fmla="*/ 0 w 121"/>
                <a:gd name="T17" fmla="*/ 2147483647 h 632"/>
                <a:gd name="T18" fmla="*/ 2147483647 w 121"/>
                <a:gd name="T19" fmla="*/ 2147483647 h 632"/>
                <a:gd name="T20" fmla="*/ 2147483647 w 121"/>
                <a:gd name="T21" fmla="*/ 2147483647 h 632"/>
                <a:gd name="T22" fmla="*/ 2147483647 w 121"/>
                <a:gd name="T23" fmla="*/ 2147483647 h 632"/>
                <a:gd name="T24" fmla="*/ 2147483647 w 121"/>
                <a:gd name="T25" fmla="*/ 2147483647 h 632"/>
                <a:gd name="T26" fmla="*/ 2147483647 w 121"/>
                <a:gd name="T27" fmla="*/ 2147483647 h 632"/>
                <a:gd name="T28" fmla="*/ 2147483647 w 121"/>
                <a:gd name="T29" fmla="*/ 2147483647 h 632"/>
                <a:gd name="T30" fmla="*/ 2147483647 w 121"/>
                <a:gd name="T31" fmla="*/ 2147483647 h 632"/>
                <a:gd name="T32" fmla="*/ 2147483647 w 121"/>
                <a:gd name="T33" fmla="*/ 2147483647 h 632"/>
                <a:gd name="T34" fmla="*/ 2147483647 w 121"/>
                <a:gd name="T35" fmla="*/ 2147483647 h 632"/>
                <a:gd name="T36" fmla="*/ 2147483647 w 121"/>
                <a:gd name="T37" fmla="*/ 2147483647 h 632"/>
                <a:gd name="T38" fmla="*/ 2147483647 w 121"/>
                <a:gd name="T39" fmla="*/ 2147483647 h 632"/>
                <a:gd name="T40" fmla="*/ 2147483647 w 121"/>
                <a:gd name="T41" fmla="*/ 2147483647 h 632"/>
                <a:gd name="T42" fmla="*/ 2147483647 w 121"/>
                <a:gd name="T43" fmla="*/ 2147483647 h 632"/>
                <a:gd name="T44" fmla="*/ 2147483647 w 121"/>
                <a:gd name="T45" fmla="*/ 2147483647 h 632"/>
                <a:gd name="T46" fmla="*/ 2147483647 w 121"/>
                <a:gd name="T47" fmla="*/ 2147483647 h 632"/>
                <a:gd name="T48" fmla="*/ 2147483647 w 121"/>
                <a:gd name="T49" fmla="*/ 2147483647 h 632"/>
                <a:gd name="T50" fmla="*/ 2147483647 w 121"/>
                <a:gd name="T51" fmla="*/ 2147483647 h 632"/>
                <a:gd name="T52" fmla="*/ 2147483647 w 121"/>
                <a:gd name="T53" fmla="*/ 2147483647 h 632"/>
                <a:gd name="T54" fmla="*/ 2147483647 w 121"/>
                <a:gd name="T55" fmla="*/ 2147483647 h 632"/>
                <a:gd name="T56" fmla="*/ 2147483647 w 121"/>
                <a:gd name="T57" fmla="*/ 2147483647 h 632"/>
                <a:gd name="T58" fmla="*/ 2147483647 w 121"/>
                <a:gd name="T59" fmla="*/ 2147483647 h 632"/>
                <a:gd name="T60" fmla="*/ 2147483647 w 121"/>
                <a:gd name="T61" fmla="*/ 2147483647 h 632"/>
                <a:gd name="T62" fmla="*/ 2147483647 w 121"/>
                <a:gd name="T63" fmla="*/ 2147483647 h 632"/>
                <a:gd name="T64" fmla="*/ 2147483647 w 121"/>
                <a:gd name="T65" fmla="*/ 2147483647 h 632"/>
                <a:gd name="T66" fmla="*/ 2147483647 w 121"/>
                <a:gd name="T67" fmla="*/ 0 h 6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632"/>
                <a:gd name="T104" fmla="*/ 121 w 121"/>
                <a:gd name="T105" fmla="*/ 632 h 6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632">
                  <a:moveTo>
                    <a:pt x="93" y="0"/>
                  </a:moveTo>
                  <a:lnTo>
                    <a:pt x="88" y="6"/>
                  </a:lnTo>
                  <a:lnTo>
                    <a:pt x="77" y="26"/>
                  </a:lnTo>
                  <a:lnTo>
                    <a:pt x="62" y="56"/>
                  </a:lnTo>
                  <a:lnTo>
                    <a:pt x="46" y="97"/>
                  </a:lnTo>
                  <a:lnTo>
                    <a:pt x="27" y="146"/>
                  </a:lnTo>
                  <a:lnTo>
                    <a:pt x="12" y="202"/>
                  </a:lnTo>
                  <a:lnTo>
                    <a:pt x="1" y="262"/>
                  </a:lnTo>
                  <a:lnTo>
                    <a:pt x="0" y="328"/>
                  </a:lnTo>
                  <a:lnTo>
                    <a:pt x="1" y="390"/>
                  </a:lnTo>
                  <a:lnTo>
                    <a:pt x="8" y="448"/>
                  </a:lnTo>
                  <a:lnTo>
                    <a:pt x="16" y="499"/>
                  </a:lnTo>
                  <a:lnTo>
                    <a:pt x="26" y="545"/>
                  </a:lnTo>
                  <a:lnTo>
                    <a:pt x="34" y="580"/>
                  </a:lnTo>
                  <a:lnTo>
                    <a:pt x="43" y="608"/>
                  </a:lnTo>
                  <a:lnTo>
                    <a:pt x="49" y="626"/>
                  </a:lnTo>
                  <a:lnTo>
                    <a:pt x="51" y="632"/>
                  </a:lnTo>
                  <a:lnTo>
                    <a:pt x="49" y="619"/>
                  </a:lnTo>
                  <a:lnTo>
                    <a:pt x="45" y="587"/>
                  </a:lnTo>
                  <a:lnTo>
                    <a:pt x="39" y="539"/>
                  </a:lnTo>
                  <a:lnTo>
                    <a:pt x="35" y="482"/>
                  </a:lnTo>
                  <a:lnTo>
                    <a:pt x="32" y="419"/>
                  </a:lnTo>
                  <a:lnTo>
                    <a:pt x="34" y="358"/>
                  </a:lnTo>
                  <a:lnTo>
                    <a:pt x="38" y="301"/>
                  </a:lnTo>
                  <a:lnTo>
                    <a:pt x="51" y="257"/>
                  </a:lnTo>
                  <a:lnTo>
                    <a:pt x="65" y="220"/>
                  </a:lnTo>
                  <a:lnTo>
                    <a:pt x="78" y="184"/>
                  </a:lnTo>
                  <a:lnTo>
                    <a:pt x="90" y="151"/>
                  </a:lnTo>
                  <a:lnTo>
                    <a:pt x="101" y="122"/>
                  </a:lnTo>
                  <a:lnTo>
                    <a:pt x="108" y="96"/>
                  </a:lnTo>
                  <a:lnTo>
                    <a:pt x="115" y="77"/>
                  </a:lnTo>
                  <a:lnTo>
                    <a:pt x="119" y="64"/>
                  </a:lnTo>
                  <a:lnTo>
                    <a:pt x="121" y="6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3" name="Freeform 20">
              <a:extLst>
                <a:ext uri="{FF2B5EF4-FFF2-40B4-BE49-F238E27FC236}">
                  <a16:creationId xmlns:a16="http://schemas.microsoft.com/office/drawing/2014/main" id="{D4C4BA81-3218-B065-28DC-A410B272E7E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728816" y="4469747"/>
              <a:ext cx="668767" cy="209918"/>
            </a:xfrm>
            <a:custGeom>
              <a:avLst/>
              <a:gdLst>
                <a:gd name="T0" fmla="*/ 0 w 720"/>
                <a:gd name="T1" fmla="*/ 2147483647 h 226"/>
                <a:gd name="T2" fmla="*/ 2147483647 w 720"/>
                <a:gd name="T3" fmla="*/ 2147483647 h 226"/>
                <a:gd name="T4" fmla="*/ 2147483647 w 720"/>
                <a:gd name="T5" fmla="*/ 2147483647 h 226"/>
                <a:gd name="T6" fmla="*/ 2147483647 w 720"/>
                <a:gd name="T7" fmla="*/ 2147483647 h 226"/>
                <a:gd name="T8" fmla="*/ 2147483647 w 720"/>
                <a:gd name="T9" fmla="*/ 2147483647 h 226"/>
                <a:gd name="T10" fmla="*/ 2147483647 w 720"/>
                <a:gd name="T11" fmla="*/ 2147483647 h 226"/>
                <a:gd name="T12" fmla="*/ 2147483647 w 720"/>
                <a:gd name="T13" fmla="*/ 2147483647 h 226"/>
                <a:gd name="T14" fmla="*/ 2147483647 w 720"/>
                <a:gd name="T15" fmla="*/ 2147483647 h 226"/>
                <a:gd name="T16" fmla="*/ 2147483647 w 720"/>
                <a:gd name="T17" fmla="*/ 2147483647 h 226"/>
                <a:gd name="T18" fmla="*/ 2147483647 w 720"/>
                <a:gd name="T19" fmla="*/ 2147483647 h 226"/>
                <a:gd name="T20" fmla="*/ 2147483647 w 720"/>
                <a:gd name="T21" fmla="*/ 2147483647 h 226"/>
                <a:gd name="T22" fmla="*/ 2147483647 w 720"/>
                <a:gd name="T23" fmla="*/ 2147483647 h 226"/>
                <a:gd name="T24" fmla="*/ 2147483647 w 720"/>
                <a:gd name="T25" fmla="*/ 2147483647 h 226"/>
                <a:gd name="T26" fmla="*/ 2147483647 w 720"/>
                <a:gd name="T27" fmla="*/ 2147483647 h 226"/>
                <a:gd name="T28" fmla="*/ 2147483647 w 720"/>
                <a:gd name="T29" fmla="*/ 2147483647 h 226"/>
                <a:gd name="T30" fmla="*/ 2147483647 w 720"/>
                <a:gd name="T31" fmla="*/ 2147483647 h 226"/>
                <a:gd name="T32" fmla="*/ 2147483647 w 720"/>
                <a:gd name="T33" fmla="*/ 0 h 226"/>
                <a:gd name="T34" fmla="*/ 2147483647 w 720"/>
                <a:gd name="T35" fmla="*/ 2147483647 h 226"/>
                <a:gd name="T36" fmla="*/ 2147483647 w 720"/>
                <a:gd name="T37" fmla="*/ 2147483647 h 226"/>
                <a:gd name="T38" fmla="*/ 2147483647 w 720"/>
                <a:gd name="T39" fmla="*/ 2147483647 h 226"/>
                <a:gd name="T40" fmla="*/ 2147483647 w 720"/>
                <a:gd name="T41" fmla="*/ 2147483647 h 226"/>
                <a:gd name="T42" fmla="*/ 2147483647 w 720"/>
                <a:gd name="T43" fmla="*/ 2147483647 h 226"/>
                <a:gd name="T44" fmla="*/ 2147483647 w 720"/>
                <a:gd name="T45" fmla="*/ 2147483647 h 226"/>
                <a:gd name="T46" fmla="*/ 2147483647 w 720"/>
                <a:gd name="T47" fmla="*/ 2147483647 h 226"/>
                <a:gd name="T48" fmla="*/ 2147483647 w 720"/>
                <a:gd name="T49" fmla="*/ 2147483647 h 226"/>
                <a:gd name="T50" fmla="*/ 2147483647 w 720"/>
                <a:gd name="T51" fmla="*/ 2147483647 h 226"/>
                <a:gd name="T52" fmla="*/ 2147483647 w 720"/>
                <a:gd name="T53" fmla="*/ 2147483647 h 226"/>
                <a:gd name="T54" fmla="*/ 2147483647 w 720"/>
                <a:gd name="T55" fmla="*/ 2147483647 h 226"/>
                <a:gd name="T56" fmla="*/ 2147483647 w 720"/>
                <a:gd name="T57" fmla="*/ 2147483647 h 226"/>
                <a:gd name="T58" fmla="*/ 2147483647 w 720"/>
                <a:gd name="T59" fmla="*/ 2147483647 h 226"/>
                <a:gd name="T60" fmla="*/ 2147483647 w 720"/>
                <a:gd name="T61" fmla="*/ 2147483647 h 226"/>
                <a:gd name="T62" fmla="*/ 2147483647 w 720"/>
                <a:gd name="T63" fmla="*/ 2147483647 h 226"/>
                <a:gd name="T64" fmla="*/ 0 w 720"/>
                <a:gd name="T65" fmla="*/ 2147483647 h 2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226"/>
                <a:gd name="T101" fmla="*/ 720 w 720"/>
                <a:gd name="T102" fmla="*/ 226 h 2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226">
                  <a:moveTo>
                    <a:pt x="0" y="221"/>
                  </a:moveTo>
                  <a:lnTo>
                    <a:pt x="4" y="219"/>
                  </a:lnTo>
                  <a:lnTo>
                    <a:pt x="18" y="213"/>
                  </a:lnTo>
                  <a:lnTo>
                    <a:pt x="39" y="205"/>
                  </a:lnTo>
                  <a:lnTo>
                    <a:pt x="72" y="195"/>
                  </a:lnTo>
                  <a:lnTo>
                    <a:pt x="111" y="182"/>
                  </a:lnTo>
                  <a:lnTo>
                    <a:pt x="158" y="168"/>
                  </a:lnTo>
                  <a:lnTo>
                    <a:pt x="212" y="151"/>
                  </a:lnTo>
                  <a:lnTo>
                    <a:pt x="275" y="133"/>
                  </a:lnTo>
                  <a:lnTo>
                    <a:pt x="344" y="111"/>
                  </a:lnTo>
                  <a:lnTo>
                    <a:pt x="418" y="90"/>
                  </a:lnTo>
                  <a:lnTo>
                    <a:pt x="492" y="66"/>
                  </a:lnTo>
                  <a:lnTo>
                    <a:pt x="564" y="46"/>
                  </a:lnTo>
                  <a:lnTo>
                    <a:pt x="625" y="27"/>
                  </a:lnTo>
                  <a:lnTo>
                    <a:pt x="674" y="13"/>
                  </a:lnTo>
                  <a:lnTo>
                    <a:pt x="707" y="3"/>
                  </a:lnTo>
                  <a:lnTo>
                    <a:pt x="720" y="0"/>
                  </a:lnTo>
                  <a:lnTo>
                    <a:pt x="703" y="2"/>
                  </a:lnTo>
                  <a:lnTo>
                    <a:pt x="657" y="10"/>
                  </a:lnTo>
                  <a:lnTo>
                    <a:pt x="590" y="20"/>
                  </a:lnTo>
                  <a:lnTo>
                    <a:pt x="511" y="34"/>
                  </a:lnTo>
                  <a:lnTo>
                    <a:pt x="428" y="49"/>
                  </a:lnTo>
                  <a:lnTo>
                    <a:pt x="348" y="64"/>
                  </a:lnTo>
                  <a:lnTo>
                    <a:pt x="281" y="78"/>
                  </a:lnTo>
                  <a:lnTo>
                    <a:pt x="233" y="91"/>
                  </a:lnTo>
                  <a:lnTo>
                    <a:pt x="155" y="113"/>
                  </a:lnTo>
                  <a:lnTo>
                    <a:pt x="100" y="139"/>
                  </a:lnTo>
                  <a:lnTo>
                    <a:pt x="61" y="163"/>
                  </a:lnTo>
                  <a:lnTo>
                    <a:pt x="35" y="188"/>
                  </a:lnTo>
                  <a:lnTo>
                    <a:pt x="19" y="207"/>
                  </a:lnTo>
                  <a:lnTo>
                    <a:pt x="11" y="221"/>
                  </a:lnTo>
                  <a:lnTo>
                    <a:pt x="5" y="226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4" name="Freeform 21">
              <a:extLst>
                <a:ext uri="{FF2B5EF4-FFF2-40B4-BE49-F238E27FC236}">
                  <a16:creationId xmlns:a16="http://schemas.microsoft.com/office/drawing/2014/main" id="{96F8728E-BE48-C3F6-592B-A7C58B5DB9B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857459" y="4930018"/>
              <a:ext cx="481141" cy="79881"/>
            </a:xfrm>
            <a:custGeom>
              <a:avLst/>
              <a:gdLst>
                <a:gd name="T0" fmla="*/ 0 w 518"/>
                <a:gd name="T1" fmla="*/ 2147483647 h 85"/>
                <a:gd name="T2" fmla="*/ 2147483647 w 518"/>
                <a:gd name="T3" fmla="*/ 2147483647 h 85"/>
                <a:gd name="T4" fmla="*/ 2147483647 w 518"/>
                <a:gd name="T5" fmla="*/ 2147483647 h 85"/>
                <a:gd name="T6" fmla="*/ 2147483647 w 518"/>
                <a:gd name="T7" fmla="*/ 2147483647 h 85"/>
                <a:gd name="T8" fmla="*/ 2147483647 w 518"/>
                <a:gd name="T9" fmla="*/ 2147483647 h 85"/>
                <a:gd name="T10" fmla="*/ 2147483647 w 518"/>
                <a:gd name="T11" fmla="*/ 2147483647 h 85"/>
                <a:gd name="T12" fmla="*/ 2147483647 w 518"/>
                <a:gd name="T13" fmla="*/ 2147483647 h 85"/>
                <a:gd name="T14" fmla="*/ 2147483647 w 518"/>
                <a:gd name="T15" fmla="*/ 2147483647 h 85"/>
                <a:gd name="T16" fmla="*/ 2147483647 w 518"/>
                <a:gd name="T17" fmla="*/ 2147483647 h 85"/>
                <a:gd name="T18" fmla="*/ 2147483647 w 518"/>
                <a:gd name="T19" fmla="*/ 2147483647 h 85"/>
                <a:gd name="T20" fmla="*/ 2147483647 w 518"/>
                <a:gd name="T21" fmla="*/ 2147483647 h 85"/>
                <a:gd name="T22" fmla="*/ 2147483647 w 518"/>
                <a:gd name="T23" fmla="*/ 2147483647 h 85"/>
                <a:gd name="T24" fmla="*/ 2147483647 w 518"/>
                <a:gd name="T25" fmla="*/ 2147483647 h 85"/>
                <a:gd name="T26" fmla="*/ 2147483647 w 518"/>
                <a:gd name="T27" fmla="*/ 2147483647 h 85"/>
                <a:gd name="T28" fmla="*/ 2147483647 w 518"/>
                <a:gd name="T29" fmla="*/ 2147483647 h 85"/>
                <a:gd name="T30" fmla="*/ 2147483647 w 518"/>
                <a:gd name="T31" fmla="*/ 2147483647 h 85"/>
                <a:gd name="T32" fmla="*/ 2147483647 w 518"/>
                <a:gd name="T33" fmla="*/ 2147483647 h 85"/>
                <a:gd name="T34" fmla="*/ 2147483647 w 518"/>
                <a:gd name="T35" fmla="*/ 2147483647 h 85"/>
                <a:gd name="T36" fmla="*/ 2147483647 w 518"/>
                <a:gd name="T37" fmla="*/ 2147483647 h 85"/>
                <a:gd name="T38" fmla="*/ 2147483647 w 518"/>
                <a:gd name="T39" fmla="*/ 2147483647 h 85"/>
                <a:gd name="T40" fmla="*/ 2147483647 w 518"/>
                <a:gd name="T41" fmla="*/ 2147483647 h 85"/>
                <a:gd name="T42" fmla="*/ 2147483647 w 518"/>
                <a:gd name="T43" fmla="*/ 2147483647 h 85"/>
                <a:gd name="T44" fmla="*/ 2147483647 w 518"/>
                <a:gd name="T45" fmla="*/ 2147483647 h 85"/>
                <a:gd name="T46" fmla="*/ 2147483647 w 518"/>
                <a:gd name="T47" fmla="*/ 2147483647 h 85"/>
                <a:gd name="T48" fmla="*/ 2147483647 w 518"/>
                <a:gd name="T49" fmla="*/ 2147483647 h 85"/>
                <a:gd name="T50" fmla="*/ 2147483647 w 518"/>
                <a:gd name="T51" fmla="*/ 0 h 85"/>
                <a:gd name="T52" fmla="*/ 2147483647 w 518"/>
                <a:gd name="T53" fmla="*/ 2147483647 h 85"/>
                <a:gd name="T54" fmla="*/ 2147483647 w 518"/>
                <a:gd name="T55" fmla="*/ 2147483647 h 85"/>
                <a:gd name="T56" fmla="*/ 2147483647 w 518"/>
                <a:gd name="T57" fmla="*/ 2147483647 h 85"/>
                <a:gd name="T58" fmla="*/ 2147483647 w 518"/>
                <a:gd name="T59" fmla="*/ 2147483647 h 85"/>
                <a:gd name="T60" fmla="*/ 2147483647 w 518"/>
                <a:gd name="T61" fmla="*/ 2147483647 h 85"/>
                <a:gd name="T62" fmla="*/ 2147483647 w 518"/>
                <a:gd name="T63" fmla="*/ 2147483647 h 85"/>
                <a:gd name="T64" fmla="*/ 0 w 518"/>
                <a:gd name="T65" fmla="*/ 2147483647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18"/>
                <a:gd name="T100" fmla="*/ 0 h 85"/>
                <a:gd name="T101" fmla="*/ 518 w 518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18" h="85">
                  <a:moveTo>
                    <a:pt x="0" y="40"/>
                  </a:moveTo>
                  <a:lnTo>
                    <a:pt x="3" y="40"/>
                  </a:lnTo>
                  <a:lnTo>
                    <a:pt x="15" y="40"/>
                  </a:lnTo>
                  <a:lnTo>
                    <a:pt x="34" y="41"/>
                  </a:lnTo>
                  <a:lnTo>
                    <a:pt x="58" y="42"/>
                  </a:lnTo>
                  <a:lnTo>
                    <a:pt x="85" y="43"/>
                  </a:lnTo>
                  <a:lnTo>
                    <a:pt x="116" y="44"/>
                  </a:lnTo>
                  <a:lnTo>
                    <a:pt x="150" y="44"/>
                  </a:lnTo>
                  <a:lnTo>
                    <a:pt x="185" y="45"/>
                  </a:lnTo>
                  <a:lnTo>
                    <a:pt x="224" y="45"/>
                  </a:lnTo>
                  <a:lnTo>
                    <a:pt x="274" y="50"/>
                  </a:lnTo>
                  <a:lnTo>
                    <a:pt x="328" y="57"/>
                  </a:lnTo>
                  <a:lnTo>
                    <a:pt x="385" y="64"/>
                  </a:lnTo>
                  <a:lnTo>
                    <a:pt x="435" y="71"/>
                  </a:lnTo>
                  <a:lnTo>
                    <a:pt x="478" y="78"/>
                  </a:lnTo>
                  <a:lnTo>
                    <a:pt x="506" y="83"/>
                  </a:lnTo>
                  <a:lnTo>
                    <a:pt x="518" y="85"/>
                  </a:lnTo>
                  <a:lnTo>
                    <a:pt x="507" y="82"/>
                  </a:lnTo>
                  <a:lnTo>
                    <a:pt x="479" y="75"/>
                  </a:lnTo>
                  <a:lnTo>
                    <a:pt x="437" y="64"/>
                  </a:lnTo>
                  <a:lnTo>
                    <a:pt x="389" y="52"/>
                  </a:lnTo>
                  <a:lnTo>
                    <a:pt x="333" y="38"/>
                  </a:lnTo>
                  <a:lnTo>
                    <a:pt x="278" y="25"/>
                  </a:lnTo>
                  <a:lnTo>
                    <a:pt x="226" y="13"/>
                  </a:lnTo>
                  <a:lnTo>
                    <a:pt x="181" y="5"/>
                  </a:lnTo>
                  <a:lnTo>
                    <a:pt x="142" y="0"/>
                  </a:lnTo>
                  <a:lnTo>
                    <a:pt x="107" y="1"/>
                  </a:lnTo>
                  <a:lnTo>
                    <a:pt x="76" y="5"/>
                  </a:lnTo>
                  <a:lnTo>
                    <a:pt x="50" y="14"/>
                  </a:lnTo>
                  <a:lnTo>
                    <a:pt x="29" y="22"/>
                  </a:lnTo>
                  <a:lnTo>
                    <a:pt x="12" y="31"/>
                  </a:lnTo>
                  <a:lnTo>
                    <a:pt x="3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5" name="Freeform 22">
              <a:extLst>
                <a:ext uri="{FF2B5EF4-FFF2-40B4-BE49-F238E27FC236}">
                  <a16:creationId xmlns:a16="http://schemas.microsoft.com/office/drawing/2014/main" id="{AE28F132-7FD8-6C5E-1DE5-A00B17F2347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854423" y="4992216"/>
              <a:ext cx="109604" cy="300944"/>
            </a:xfrm>
            <a:custGeom>
              <a:avLst/>
              <a:gdLst>
                <a:gd name="T0" fmla="*/ 2147483647 w 117"/>
                <a:gd name="T1" fmla="*/ 0 h 324"/>
                <a:gd name="T2" fmla="*/ 0 w 117"/>
                <a:gd name="T3" fmla="*/ 2147483647 h 324"/>
                <a:gd name="T4" fmla="*/ 0 w 117"/>
                <a:gd name="T5" fmla="*/ 2147483647 h 324"/>
                <a:gd name="T6" fmla="*/ 2147483647 w 117"/>
                <a:gd name="T7" fmla="*/ 2147483647 h 324"/>
                <a:gd name="T8" fmla="*/ 2147483647 w 117"/>
                <a:gd name="T9" fmla="*/ 2147483647 h 324"/>
                <a:gd name="T10" fmla="*/ 2147483647 w 117"/>
                <a:gd name="T11" fmla="*/ 2147483647 h 324"/>
                <a:gd name="T12" fmla="*/ 2147483647 w 117"/>
                <a:gd name="T13" fmla="*/ 2147483647 h 324"/>
                <a:gd name="T14" fmla="*/ 2147483647 w 117"/>
                <a:gd name="T15" fmla="*/ 2147483647 h 324"/>
                <a:gd name="T16" fmla="*/ 2147483647 w 117"/>
                <a:gd name="T17" fmla="*/ 2147483647 h 324"/>
                <a:gd name="T18" fmla="*/ 2147483647 w 117"/>
                <a:gd name="T19" fmla="*/ 2147483647 h 324"/>
                <a:gd name="T20" fmla="*/ 2147483647 w 117"/>
                <a:gd name="T21" fmla="*/ 2147483647 h 324"/>
                <a:gd name="T22" fmla="*/ 2147483647 w 117"/>
                <a:gd name="T23" fmla="*/ 2147483647 h 324"/>
                <a:gd name="T24" fmla="*/ 2147483647 w 117"/>
                <a:gd name="T25" fmla="*/ 2147483647 h 324"/>
                <a:gd name="T26" fmla="*/ 2147483647 w 117"/>
                <a:gd name="T27" fmla="*/ 2147483647 h 324"/>
                <a:gd name="T28" fmla="*/ 2147483647 w 117"/>
                <a:gd name="T29" fmla="*/ 2147483647 h 324"/>
                <a:gd name="T30" fmla="*/ 2147483647 w 117"/>
                <a:gd name="T31" fmla="*/ 2147483647 h 324"/>
                <a:gd name="T32" fmla="*/ 2147483647 w 117"/>
                <a:gd name="T33" fmla="*/ 2147483647 h 324"/>
                <a:gd name="T34" fmla="*/ 2147483647 w 117"/>
                <a:gd name="T35" fmla="*/ 2147483647 h 324"/>
                <a:gd name="T36" fmla="*/ 2147483647 w 117"/>
                <a:gd name="T37" fmla="*/ 2147483647 h 324"/>
                <a:gd name="T38" fmla="*/ 2147483647 w 117"/>
                <a:gd name="T39" fmla="*/ 2147483647 h 324"/>
                <a:gd name="T40" fmla="*/ 2147483647 w 117"/>
                <a:gd name="T41" fmla="*/ 2147483647 h 324"/>
                <a:gd name="T42" fmla="*/ 2147483647 w 117"/>
                <a:gd name="T43" fmla="*/ 2147483647 h 324"/>
                <a:gd name="T44" fmla="*/ 2147483647 w 117"/>
                <a:gd name="T45" fmla="*/ 2147483647 h 324"/>
                <a:gd name="T46" fmla="*/ 2147483647 w 117"/>
                <a:gd name="T47" fmla="*/ 2147483647 h 324"/>
                <a:gd name="T48" fmla="*/ 2147483647 w 117"/>
                <a:gd name="T49" fmla="*/ 0 h 32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7"/>
                <a:gd name="T76" fmla="*/ 0 h 324"/>
                <a:gd name="T77" fmla="*/ 117 w 117"/>
                <a:gd name="T78" fmla="*/ 324 h 32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7" h="324">
                  <a:moveTo>
                    <a:pt x="1" y="0"/>
                  </a:moveTo>
                  <a:lnTo>
                    <a:pt x="0" y="5"/>
                  </a:lnTo>
                  <a:lnTo>
                    <a:pt x="0" y="24"/>
                  </a:lnTo>
                  <a:lnTo>
                    <a:pt x="1" y="51"/>
                  </a:lnTo>
                  <a:lnTo>
                    <a:pt x="4" y="85"/>
                  </a:lnTo>
                  <a:lnTo>
                    <a:pt x="7" y="121"/>
                  </a:lnTo>
                  <a:lnTo>
                    <a:pt x="13" y="156"/>
                  </a:lnTo>
                  <a:lnTo>
                    <a:pt x="23" y="189"/>
                  </a:lnTo>
                  <a:lnTo>
                    <a:pt x="36" y="217"/>
                  </a:lnTo>
                  <a:lnTo>
                    <a:pt x="48" y="238"/>
                  </a:lnTo>
                  <a:lnTo>
                    <a:pt x="63" y="258"/>
                  </a:lnTo>
                  <a:lnTo>
                    <a:pt x="77" y="275"/>
                  </a:lnTo>
                  <a:lnTo>
                    <a:pt x="90" y="292"/>
                  </a:lnTo>
                  <a:lnTo>
                    <a:pt x="100" y="306"/>
                  </a:lnTo>
                  <a:lnTo>
                    <a:pt x="109" y="316"/>
                  </a:lnTo>
                  <a:lnTo>
                    <a:pt x="114" y="321"/>
                  </a:lnTo>
                  <a:lnTo>
                    <a:pt x="117" y="324"/>
                  </a:lnTo>
                  <a:lnTo>
                    <a:pt x="112" y="310"/>
                  </a:lnTo>
                  <a:lnTo>
                    <a:pt x="100" y="275"/>
                  </a:lnTo>
                  <a:lnTo>
                    <a:pt x="82" y="224"/>
                  </a:lnTo>
                  <a:lnTo>
                    <a:pt x="63" y="166"/>
                  </a:lnTo>
                  <a:lnTo>
                    <a:pt x="42" y="107"/>
                  </a:lnTo>
                  <a:lnTo>
                    <a:pt x="24" y="55"/>
                  </a:lnTo>
                  <a:lnTo>
                    <a:pt x="8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6" name="Freeform 23">
              <a:extLst>
                <a:ext uri="{FF2B5EF4-FFF2-40B4-BE49-F238E27FC236}">
                  <a16:creationId xmlns:a16="http://schemas.microsoft.com/office/drawing/2014/main" id="{276BDBAA-0EBC-F977-0293-E6CE2CC81E1A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925133" y="4635649"/>
              <a:ext cx="451418" cy="52015"/>
            </a:xfrm>
            <a:custGeom>
              <a:avLst/>
              <a:gdLst>
                <a:gd name="T0" fmla="*/ 0 w 486"/>
                <a:gd name="T1" fmla="*/ 0 h 54"/>
                <a:gd name="T2" fmla="*/ 2147483647 w 486"/>
                <a:gd name="T3" fmla="*/ 2147483647 h 54"/>
                <a:gd name="T4" fmla="*/ 2147483647 w 486"/>
                <a:gd name="T5" fmla="*/ 2147483647 h 54"/>
                <a:gd name="T6" fmla="*/ 2147483647 w 486"/>
                <a:gd name="T7" fmla="*/ 2147483647 h 54"/>
                <a:gd name="T8" fmla="*/ 2147483647 w 486"/>
                <a:gd name="T9" fmla="*/ 2147483647 h 54"/>
                <a:gd name="T10" fmla="*/ 2147483647 w 486"/>
                <a:gd name="T11" fmla="*/ 2147483647 h 54"/>
                <a:gd name="T12" fmla="*/ 2147483647 w 486"/>
                <a:gd name="T13" fmla="*/ 2147483647 h 54"/>
                <a:gd name="T14" fmla="*/ 2147483647 w 486"/>
                <a:gd name="T15" fmla="*/ 2147483647 h 54"/>
                <a:gd name="T16" fmla="*/ 2147483647 w 486"/>
                <a:gd name="T17" fmla="*/ 2147483647 h 54"/>
                <a:gd name="T18" fmla="*/ 2147483647 w 486"/>
                <a:gd name="T19" fmla="*/ 2147483647 h 54"/>
                <a:gd name="T20" fmla="*/ 2147483647 w 486"/>
                <a:gd name="T21" fmla="*/ 2147483647 h 54"/>
                <a:gd name="T22" fmla="*/ 2147483647 w 486"/>
                <a:gd name="T23" fmla="*/ 2147483647 h 54"/>
                <a:gd name="T24" fmla="*/ 2147483647 w 486"/>
                <a:gd name="T25" fmla="*/ 2147483647 h 54"/>
                <a:gd name="T26" fmla="*/ 2147483647 w 486"/>
                <a:gd name="T27" fmla="*/ 2147483647 h 54"/>
                <a:gd name="T28" fmla="*/ 2147483647 w 486"/>
                <a:gd name="T29" fmla="*/ 2147483647 h 54"/>
                <a:gd name="T30" fmla="*/ 2147483647 w 486"/>
                <a:gd name="T31" fmla="*/ 2147483647 h 54"/>
                <a:gd name="T32" fmla="*/ 2147483647 w 486"/>
                <a:gd name="T33" fmla="*/ 2147483647 h 54"/>
                <a:gd name="T34" fmla="*/ 2147483647 w 486"/>
                <a:gd name="T35" fmla="*/ 2147483647 h 54"/>
                <a:gd name="T36" fmla="*/ 2147483647 w 486"/>
                <a:gd name="T37" fmla="*/ 2147483647 h 54"/>
                <a:gd name="T38" fmla="*/ 2147483647 w 486"/>
                <a:gd name="T39" fmla="*/ 2147483647 h 54"/>
                <a:gd name="T40" fmla="*/ 2147483647 w 486"/>
                <a:gd name="T41" fmla="*/ 2147483647 h 54"/>
                <a:gd name="T42" fmla="*/ 2147483647 w 486"/>
                <a:gd name="T43" fmla="*/ 2147483647 h 54"/>
                <a:gd name="T44" fmla="*/ 2147483647 w 486"/>
                <a:gd name="T45" fmla="*/ 2147483647 h 54"/>
                <a:gd name="T46" fmla="*/ 2147483647 w 486"/>
                <a:gd name="T47" fmla="*/ 2147483647 h 54"/>
                <a:gd name="T48" fmla="*/ 0 w 486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6"/>
                <a:gd name="T76" fmla="*/ 0 h 54"/>
                <a:gd name="T77" fmla="*/ 486 w 486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6" h="54">
                  <a:moveTo>
                    <a:pt x="0" y="0"/>
                  </a:moveTo>
                  <a:lnTo>
                    <a:pt x="7" y="2"/>
                  </a:lnTo>
                  <a:lnTo>
                    <a:pt x="26" y="10"/>
                  </a:lnTo>
                  <a:lnTo>
                    <a:pt x="56" y="19"/>
                  </a:lnTo>
                  <a:lnTo>
                    <a:pt x="94" y="31"/>
                  </a:lnTo>
                  <a:lnTo>
                    <a:pt x="134" y="41"/>
                  </a:lnTo>
                  <a:lnTo>
                    <a:pt x="177" y="50"/>
                  </a:lnTo>
                  <a:lnTo>
                    <a:pt x="220" y="54"/>
                  </a:lnTo>
                  <a:lnTo>
                    <a:pt x="259" y="54"/>
                  </a:lnTo>
                  <a:lnTo>
                    <a:pt x="296" y="50"/>
                  </a:lnTo>
                  <a:lnTo>
                    <a:pt x="335" y="45"/>
                  </a:lnTo>
                  <a:lnTo>
                    <a:pt x="373" y="42"/>
                  </a:lnTo>
                  <a:lnTo>
                    <a:pt x="409" y="40"/>
                  </a:lnTo>
                  <a:lnTo>
                    <a:pt x="439" y="37"/>
                  </a:lnTo>
                  <a:lnTo>
                    <a:pt x="463" y="35"/>
                  </a:lnTo>
                  <a:lnTo>
                    <a:pt x="479" y="34"/>
                  </a:lnTo>
                  <a:lnTo>
                    <a:pt x="486" y="34"/>
                  </a:lnTo>
                  <a:lnTo>
                    <a:pt x="466" y="32"/>
                  </a:lnTo>
                  <a:lnTo>
                    <a:pt x="415" y="30"/>
                  </a:lnTo>
                  <a:lnTo>
                    <a:pt x="340" y="24"/>
                  </a:lnTo>
                  <a:lnTo>
                    <a:pt x="255" y="20"/>
                  </a:lnTo>
                  <a:lnTo>
                    <a:pt x="168" y="14"/>
                  </a:lnTo>
                  <a:lnTo>
                    <a:pt x="89" y="9"/>
                  </a:lnTo>
                  <a:lnTo>
                    <a:pt x="3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37" name="Freeform 24">
              <a:extLst>
                <a:ext uri="{FF2B5EF4-FFF2-40B4-BE49-F238E27FC236}">
                  <a16:creationId xmlns:a16="http://schemas.microsoft.com/office/drawing/2014/main" id="{D95F78DA-4FE6-4793-457F-C1278529AF4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282531" y="4070379"/>
              <a:ext cx="462565" cy="458847"/>
            </a:xfrm>
            <a:custGeom>
              <a:avLst/>
              <a:gdLst>
                <a:gd name="T0" fmla="*/ 2147483647 w 497"/>
                <a:gd name="T1" fmla="*/ 0 h 494"/>
                <a:gd name="T2" fmla="*/ 2147483647 w 497"/>
                <a:gd name="T3" fmla="*/ 2147483647 h 494"/>
                <a:gd name="T4" fmla="*/ 2147483647 w 497"/>
                <a:gd name="T5" fmla="*/ 2147483647 h 494"/>
                <a:gd name="T6" fmla="*/ 2147483647 w 497"/>
                <a:gd name="T7" fmla="*/ 2147483647 h 494"/>
                <a:gd name="T8" fmla="*/ 2147483647 w 497"/>
                <a:gd name="T9" fmla="*/ 2147483647 h 494"/>
                <a:gd name="T10" fmla="*/ 2147483647 w 497"/>
                <a:gd name="T11" fmla="*/ 2147483647 h 494"/>
                <a:gd name="T12" fmla="*/ 2147483647 w 497"/>
                <a:gd name="T13" fmla="*/ 2147483647 h 494"/>
                <a:gd name="T14" fmla="*/ 2147483647 w 497"/>
                <a:gd name="T15" fmla="*/ 2147483647 h 494"/>
                <a:gd name="T16" fmla="*/ 2147483647 w 497"/>
                <a:gd name="T17" fmla="*/ 2147483647 h 494"/>
                <a:gd name="T18" fmla="*/ 2147483647 w 497"/>
                <a:gd name="T19" fmla="*/ 2147483647 h 494"/>
                <a:gd name="T20" fmla="*/ 2147483647 w 497"/>
                <a:gd name="T21" fmla="*/ 2147483647 h 494"/>
                <a:gd name="T22" fmla="*/ 2147483647 w 497"/>
                <a:gd name="T23" fmla="*/ 2147483647 h 494"/>
                <a:gd name="T24" fmla="*/ 2147483647 w 497"/>
                <a:gd name="T25" fmla="*/ 2147483647 h 494"/>
                <a:gd name="T26" fmla="*/ 2147483647 w 497"/>
                <a:gd name="T27" fmla="*/ 2147483647 h 494"/>
                <a:gd name="T28" fmla="*/ 2147483647 w 497"/>
                <a:gd name="T29" fmla="*/ 2147483647 h 494"/>
                <a:gd name="T30" fmla="*/ 2147483647 w 497"/>
                <a:gd name="T31" fmla="*/ 2147483647 h 494"/>
                <a:gd name="T32" fmla="*/ 2147483647 w 497"/>
                <a:gd name="T33" fmla="*/ 2147483647 h 494"/>
                <a:gd name="T34" fmla="*/ 2147483647 w 497"/>
                <a:gd name="T35" fmla="*/ 2147483647 h 494"/>
                <a:gd name="T36" fmla="*/ 2147483647 w 497"/>
                <a:gd name="T37" fmla="*/ 2147483647 h 494"/>
                <a:gd name="T38" fmla="*/ 2147483647 w 497"/>
                <a:gd name="T39" fmla="*/ 2147483647 h 494"/>
                <a:gd name="T40" fmla="*/ 2147483647 w 497"/>
                <a:gd name="T41" fmla="*/ 2147483647 h 494"/>
                <a:gd name="T42" fmla="*/ 2147483647 w 497"/>
                <a:gd name="T43" fmla="*/ 2147483647 h 494"/>
                <a:gd name="T44" fmla="*/ 2147483647 w 497"/>
                <a:gd name="T45" fmla="*/ 2147483647 h 494"/>
                <a:gd name="T46" fmla="*/ 2147483647 w 497"/>
                <a:gd name="T47" fmla="*/ 2147483647 h 494"/>
                <a:gd name="T48" fmla="*/ 0 w 497"/>
                <a:gd name="T49" fmla="*/ 2147483647 h 494"/>
                <a:gd name="T50" fmla="*/ 2147483647 w 497"/>
                <a:gd name="T51" fmla="*/ 2147483647 h 494"/>
                <a:gd name="T52" fmla="*/ 2147483647 w 497"/>
                <a:gd name="T53" fmla="*/ 2147483647 h 494"/>
                <a:gd name="T54" fmla="*/ 2147483647 w 497"/>
                <a:gd name="T55" fmla="*/ 2147483647 h 494"/>
                <a:gd name="T56" fmla="*/ 2147483647 w 497"/>
                <a:gd name="T57" fmla="*/ 2147483647 h 494"/>
                <a:gd name="T58" fmla="*/ 2147483647 w 497"/>
                <a:gd name="T59" fmla="*/ 2147483647 h 494"/>
                <a:gd name="T60" fmla="*/ 2147483647 w 497"/>
                <a:gd name="T61" fmla="*/ 2147483647 h 494"/>
                <a:gd name="T62" fmla="*/ 2147483647 w 497"/>
                <a:gd name="T63" fmla="*/ 2147483647 h 494"/>
                <a:gd name="T64" fmla="*/ 2147483647 w 497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7"/>
                <a:gd name="T100" fmla="*/ 0 h 494"/>
                <a:gd name="T101" fmla="*/ 497 w 497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7" h="494">
                  <a:moveTo>
                    <a:pt x="248" y="0"/>
                  </a:moveTo>
                  <a:lnTo>
                    <a:pt x="296" y="4"/>
                  </a:lnTo>
                  <a:lnTo>
                    <a:pt x="344" y="19"/>
                  </a:lnTo>
                  <a:lnTo>
                    <a:pt x="386" y="41"/>
                  </a:lnTo>
                  <a:lnTo>
                    <a:pt x="423" y="72"/>
                  </a:lnTo>
                  <a:lnTo>
                    <a:pt x="453" y="108"/>
                  </a:lnTo>
                  <a:lnTo>
                    <a:pt x="477" y="151"/>
                  </a:lnTo>
                  <a:lnTo>
                    <a:pt x="491" y="197"/>
                  </a:lnTo>
                  <a:lnTo>
                    <a:pt x="497" y="247"/>
                  </a:lnTo>
                  <a:lnTo>
                    <a:pt x="491" y="296"/>
                  </a:lnTo>
                  <a:lnTo>
                    <a:pt x="477" y="342"/>
                  </a:lnTo>
                  <a:lnTo>
                    <a:pt x="453" y="385"/>
                  </a:lnTo>
                  <a:lnTo>
                    <a:pt x="423" y="421"/>
                  </a:lnTo>
                  <a:lnTo>
                    <a:pt x="386" y="450"/>
                  </a:lnTo>
                  <a:lnTo>
                    <a:pt x="344" y="474"/>
                  </a:lnTo>
                  <a:lnTo>
                    <a:pt x="296" y="488"/>
                  </a:lnTo>
                  <a:lnTo>
                    <a:pt x="248" y="494"/>
                  </a:lnTo>
                  <a:lnTo>
                    <a:pt x="197" y="488"/>
                  </a:lnTo>
                  <a:lnTo>
                    <a:pt x="151" y="474"/>
                  </a:lnTo>
                  <a:lnTo>
                    <a:pt x="108" y="450"/>
                  </a:lnTo>
                  <a:lnTo>
                    <a:pt x="71" y="421"/>
                  </a:lnTo>
                  <a:lnTo>
                    <a:pt x="40" y="385"/>
                  </a:lnTo>
                  <a:lnTo>
                    <a:pt x="19" y="342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1"/>
                  </a:lnTo>
                  <a:lnTo>
                    <a:pt x="40" y="108"/>
                  </a:lnTo>
                  <a:lnTo>
                    <a:pt x="71" y="72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7" y="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38" name="Freeform 25">
              <a:extLst>
                <a:ext uri="{FF2B5EF4-FFF2-40B4-BE49-F238E27FC236}">
                  <a16:creationId xmlns:a16="http://schemas.microsoft.com/office/drawing/2014/main" id="{8689C4CA-E7B1-EF33-1171-E14B5B9B0A9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10397" y="4098243"/>
              <a:ext cx="406834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9" y="0"/>
                  </a:moveTo>
                  <a:lnTo>
                    <a:pt x="262" y="3"/>
                  </a:lnTo>
                  <a:lnTo>
                    <a:pt x="304" y="16"/>
                  </a:lnTo>
                  <a:lnTo>
                    <a:pt x="340" y="35"/>
                  </a:lnTo>
                  <a:lnTo>
                    <a:pt x="373" y="63"/>
                  </a:lnTo>
                  <a:lnTo>
                    <a:pt x="400" y="94"/>
                  </a:lnTo>
                  <a:lnTo>
                    <a:pt x="420" y="131"/>
                  </a:lnTo>
                  <a:lnTo>
                    <a:pt x="432" y="172"/>
                  </a:lnTo>
                  <a:lnTo>
                    <a:pt x="437" y="217"/>
                  </a:lnTo>
                  <a:lnTo>
                    <a:pt x="432" y="259"/>
                  </a:lnTo>
                  <a:lnTo>
                    <a:pt x="420" y="300"/>
                  </a:lnTo>
                  <a:lnTo>
                    <a:pt x="400" y="336"/>
                  </a:lnTo>
                  <a:lnTo>
                    <a:pt x="373" y="369"/>
                  </a:lnTo>
                  <a:lnTo>
                    <a:pt x="340" y="396"/>
                  </a:lnTo>
                  <a:lnTo>
                    <a:pt x="304" y="416"/>
                  </a:lnTo>
                  <a:lnTo>
                    <a:pt x="262" y="428"/>
                  </a:lnTo>
                  <a:lnTo>
                    <a:pt x="219" y="434"/>
                  </a:lnTo>
                  <a:lnTo>
                    <a:pt x="174" y="428"/>
                  </a:lnTo>
                  <a:lnTo>
                    <a:pt x="134" y="416"/>
                  </a:lnTo>
                  <a:lnTo>
                    <a:pt x="96" y="396"/>
                  </a:lnTo>
                  <a:lnTo>
                    <a:pt x="65" y="369"/>
                  </a:lnTo>
                  <a:lnTo>
                    <a:pt x="37" y="336"/>
                  </a:lnTo>
                  <a:lnTo>
                    <a:pt x="17" y="300"/>
                  </a:lnTo>
                  <a:lnTo>
                    <a:pt x="4" y="259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7" y="131"/>
                  </a:lnTo>
                  <a:lnTo>
                    <a:pt x="37" y="94"/>
                  </a:lnTo>
                  <a:lnTo>
                    <a:pt x="65" y="63"/>
                  </a:lnTo>
                  <a:lnTo>
                    <a:pt x="96" y="35"/>
                  </a:lnTo>
                  <a:lnTo>
                    <a:pt x="134" y="16"/>
                  </a:lnTo>
                  <a:lnTo>
                    <a:pt x="174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39" name="Freeform 26">
              <a:extLst>
                <a:ext uri="{FF2B5EF4-FFF2-40B4-BE49-F238E27FC236}">
                  <a16:creationId xmlns:a16="http://schemas.microsoft.com/office/drawing/2014/main" id="{2A13C691-5B41-9EFC-9211-0D54E97527B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82366" y="4121988"/>
              <a:ext cx="215492" cy="189483"/>
            </a:xfrm>
            <a:custGeom>
              <a:avLst/>
              <a:gdLst>
                <a:gd name="T0" fmla="*/ 2147483647 w 232"/>
                <a:gd name="T1" fmla="*/ 2147483647 h 202"/>
                <a:gd name="T2" fmla="*/ 2147483647 w 232"/>
                <a:gd name="T3" fmla="*/ 2147483647 h 202"/>
                <a:gd name="T4" fmla="*/ 2147483647 w 232"/>
                <a:gd name="T5" fmla="*/ 2147483647 h 202"/>
                <a:gd name="T6" fmla="*/ 2147483647 w 232"/>
                <a:gd name="T7" fmla="*/ 2147483647 h 202"/>
                <a:gd name="T8" fmla="*/ 2147483647 w 232"/>
                <a:gd name="T9" fmla="*/ 2147483647 h 202"/>
                <a:gd name="T10" fmla="*/ 2147483647 w 232"/>
                <a:gd name="T11" fmla="*/ 2147483647 h 202"/>
                <a:gd name="T12" fmla="*/ 2147483647 w 232"/>
                <a:gd name="T13" fmla="*/ 2147483647 h 202"/>
                <a:gd name="T14" fmla="*/ 2147483647 w 232"/>
                <a:gd name="T15" fmla="*/ 2147483647 h 202"/>
                <a:gd name="T16" fmla="*/ 2147483647 w 232"/>
                <a:gd name="T17" fmla="*/ 2147483647 h 202"/>
                <a:gd name="T18" fmla="*/ 2147483647 w 232"/>
                <a:gd name="T19" fmla="*/ 2147483647 h 202"/>
                <a:gd name="T20" fmla="*/ 2147483647 w 232"/>
                <a:gd name="T21" fmla="*/ 2147483647 h 202"/>
                <a:gd name="T22" fmla="*/ 2147483647 w 232"/>
                <a:gd name="T23" fmla="*/ 2147483647 h 202"/>
                <a:gd name="T24" fmla="*/ 2147483647 w 232"/>
                <a:gd name="T25" fmla="*/ 2147483647 h 202"/>
                <a:gd name="T26" fmla="*/ 2147483647 w 232"/>
                <a:gd name="T27" fmla="*/ 2147483647 h 202"/>
                <a:gd name="T28" fmla="*/ 2147483647 w 232"/>
                <a:gd name="T29" fmla="*/ 2147483647 h 202"/>
                <a:gd name="T30" fmla="*/ 2147483647 w 232"/>
                <a:gd name="T31" fmla="*/ 2147483647 h 202"/>
                <a:gd name="T32" fmla="*/ 2147483647 w 232"/>
                <a:gd name="T33" fmla="*/ 2147483647 h 202"/>
                <a:gd name="T34" fmla="*/ 2147483647 w 232"/>
                <a:gd name="T35" fmla="*/ 2147483647 h 202"/>
                <a:gd name="T36" fmla="*/ 2147483647 w 232"/>
                <a:gd name="T37" fmla="*/ 2147483647 h 202"/>
                <a:gd name="T38" fmla="*/ 2147483647 w 232"/>
                <a:gd name="T39" fmla="*/ 2147483647 h 202"/>
                <a:gd name="T40" fmla="*/ 0 w 232"/>
                <a:gd name="T41" fmla="*/ 2147483647 h 202"/>
                <a:gd name="T42" fmla="*/ 0 w 232"/>
                <a:gd name="T43" fmla="*/ 2147483647 h 202"/>
                <a:gd name="T44" fmla="*/ 2147483647 w 232"/>
                <a:gd name="T45" fmla="*/ 2147483647 h 202"/>
                <a:gd name="T46" fmla="*/ 2147483647 w 232"/>
                <a:gd name="T47" fmla="*/ 2147483647 h 202"/>
                <a:gd name="T48" fmla="*/ 2147483647 w 232"/>
                <a:gd name="T49" fmla="*/ 2147483647 h 202"/>
                <a:gd name="T50" fmla="*/ 2147483647 w 232"/>
                <a:gd name="T51" fmla="*/ 2147483647 h 202"/>
                <a:gd name="T52" fmla="*/ 2147483647 w 232"/>
                <a:gd name="T53" fmla="*/ 2147483647 h 202"/>
                <a:gd name="T54" fmla="*/ 2147483647 w 232"/>
                <a:gd name="T55" fmla="*/ 2147483647 h 202"/>
                <a:gd name="T56" fmla="*/ 2147483647 w 232"/>
                <a:gd name="T57" fmla="*/ 2147483647 h 202"/>
                <a:gd name="T58" fmla="*/ 2147483647 w 232"/>
                <a:gd name="T59" fmla="*/ 0 h 202"/>
                <a:gd name="T60" fmla="*/ 2147483647 w 232"/>
                <a:gd name="T61" fmla="*/ 0 h 202"/>
                <a:gd name="T62" fmla="*/ 2147483647 w 232"/>
                <a:gd name="T63" fmla="*/ 2147483647 h 202"/>
                <a:gd name="T64" fmla="*/ 2147483647 w 232"/>
                <a:gd name="T65" fmla="*/ 2147483647 h 2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2"/>
                <a:gd name="T101" fmla="*/ 232 w 232"/>
                <a:gd name="T102" fmla="*/ 202 h 2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2">
                  <a:moveTo>
                    <a:pt x="191" y="13"/>
                  </a:moveTo>
                  <a:lnTo>
                    <a:pt x="207" y="24"/>
                  </a:lnTo>
                  <a:lnTo>
                    <a:pt x="219" y="40"/>
                  </a:lnTo>
                  <a:lnTo>
                    <a:pt x="228" y="55"/>
                  </a:lnTo>
                  <a:lnTo>
                    <a:pt x="232" y="75"/>
                  </a:lnTo>
                  <a:lnTo>
                    <a:pt x="230" y="94"/>
                  </a:lnTo>
                  <a:lnTo>
                    <a:pt x="226" y="114"/>
                  </a:lnTo>
                  <a:lnTo>
                    <a:pt x="218" y="133"/>
                  </a:lnTo>
                  <a:lnTo>
                    <a:pt x="206" y="153"/>
                  </a:lnTo>
                  <a:lnTo>
                    <a:pt x="188" y="170"/>
                  </a:lnTo>
                  <a:lnTo>
                    <a:pt x="170" y="183"/>
                  </a:lnTo>
                  <a:lnTo>
                    <a:pt x="148" y="193"/>
                  </a:lnTo>
                  <a:lnTo>
                    <a:pt x="128" y="200"/>
                  </a:lnTo>
                  <a:lnTo>
                    <a:pt x="105" y="202"/>
                  </a:lnTo>
                  <a:lnTo>
                    <a:pt x="82" y="202"/>
                  </a:lnTo>
                  <a:lnTo>
                    <a:pt x="60" y="198"/>
                  </a:lnTo>
                  <a:lnTo>
                    <a:pt x="41" y="190"/>
                  </a:lnTo>
                  <a:lnTo>
                    <a:pt x="24" y="178"/>
                  </a:lnTo>
                  <a:lnTo>
                    <a:pt x="12" y="163"/>
                  </a:lnTo>
                  <a:lnTo>
                    <a:pt x="4" y="146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3" y="70"/>
                  </a:lnTo>
                  <a:lnTo>
                    <a:pt x="28" y="52"/>
                  </a:lnTo>
                  <a:lnTo>
                    <a:pt x="43" y="34"/>
                  </a:lnTo>
                  <a:lnTo>
                    <a:pt x="63" y="20"/>
                  </a:lnTo>
                  <a:lnTo>
                    <a:pt x="83" y="1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70" y="3"/>
                  </a:lnTo>
                  <a:lnTo>
                    <a:pt x="191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0" name="Freeform 27">
              <a:extLst>
                <a:ext uri="{FF2B5EF4-FFF2-40B4-BE49-F238E27FC236}">
                  <a16:creationId xmlns:a16="http://schemas.microsoft.com/office/drawing/2014/main" id="{4F3CFF1E-F03C-006D-2C50-A6DD952E42B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06251" y="4143899"/>
              <a:ext cx="165335" cy="146757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2147483647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0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7" y="10"/>
                  </a:moveTo>
                  <a:lnTo>
                    <a:pt x="159" y="19"/>
                  </a:lnTo>
                  <a:lnTo>
                    <a:pt x="168" y="30"/>
                  </a:lnTo>
                  <a:lnTo>
                    <a:pt x="174" y="42"/>
                  </a:lnTo>
                  <a:lnTo>
                    <a:pt x="178" y="58"/>
                  </a:lnTo>
                  <a:lnTo>
                    <a:pt x="176" y="72"/>
                  </a:lnTo>
                  <a:lnTo>
                    <a:pt x="174" y="88"/>
                  </a:lnTo>
                  <a:lnTo>
                    <a:pt x="167" y="104"/>
                  </a:lnTo>
                  <a:lnTo>
                    <a:pt x="159" y="119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4" y="148"/>
                  </a:lnTo>
                  <a:lnTo>
                    <a:pt x="98" y="155"/>
                  </a:lnTo>
                  <a:lnTo>
                    <a:pt x="81" y="157"/>
                  </a:lnTo>
                  <a:lnTo>
                    <a:pt x="63" y="157"/>
                  </a:lnTo>
                  <a:lnTo>
                    <a:pt x="47" y="154"/>
                  </a:lnTo>
                  <a:lnTo>
                    <a:pt x="33" y="147"/>
                  </a:lnTo>
                  <a:lnTo>
                    <a:pt x="18" y="137"/>
                  </a:lnTo>
                  <a:lnTo>
                    <a:pt x="9" y="126"/>
                  </a:lnTo>
                  <a:lnTo>
                    <a:pt x="2" y="113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4" y="68"/>
                  </a:lnTo>
                  <a:lnTo>
                    <a:pt x="10" y="54"/>
                  </a:lnTo>
                  <a:lnTo>
                    <a:pt x="21" y="40"/>
                  </a:lnTo>
                  <a:lnTo>
                    <a:pt x="33" y="2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82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0" y="3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1" name="Freeform 28">
              <a:extLst>
                <a:ext uri="{FF2B5EF4-FFF2-40B4-BE49-F238E27FC236}">
                  <a16:creationId xmlns:a16="http://schemas.microsoft.com/office/drawing/2014/main" id="{3F36A546-AF0E-C4B7-AC7D-07061CF7B7E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54875" y="4185151"/>
              <a:ext cx="325096" cy="295371"/>
            </a:xfrm>
            <a:custGeom>
              <a:avLst/>
              <a:gdLst>
                <a:gd name="T0" fmla="*/ 2147483647 w 350"/>
                <a:gd name="T1" fmla="*/ 0 h 317"/>
                <a:gd name="T2" fmla="*/ 2147483647 w 350"/>
                <a:gd name="T3" fmla="*/ 2147483647 h 317"/>
                <a:gd name="T4" fmla="*/ 2147483647 w 350"/>
                <a:gd name="T5" fmla="*/ 2147483647 h 317"/>
                <a:gd name="T6" fmla="*/ 2147483647 w 350"/>
                <a:gd name="T7" fmla="*/ 2147483647 h 317"/>
                <a:gd name="T8" fmla="*/ 2147483647 w 350"/>
                <a:gd name="T9" fmla="*/ 2147483647 h 317"/>
                <a:gd name="T10" fmla="*/ 2147483647 w 350"/>
                <a:gd name="T11" fmla="*/ 2147483647 h 317"/>
                <a:gd name="T12" fmla="*/ 2147483647 w 350"/>
                <a:gd name="T13" fmla="*/ 2147483647 h 317"/>
                <a:gd name="T14" fmla="*/ 2147483647 w 350"/>
                <a:gd name="T15" fmla="*/ 2147483647 h 317"/>
                <a:gd name="T16" fmla="*/ 2147483647 w 350"/>
                <a:gd name="T17" fmla="*/ 2147483647 h 317"/>
                <a:gd name="T18" fmla="*/ 2147483647 w 350"/>
                <a:gd name="T19" fmla="*/ 2147483647 h 317"/>
                <a:gd name="T20" fmla="*/ 2147483647 w 350"/>
                <a:gd name="T21" fmla="*/ 2147483647 h 317"/>
                <a:gd name="T22" fmla="*/ 2147483647 w 350"/>
                <a:gd name="T23" fmla="*/ 2147483647 h 317"/>
                <a:gd name="T24" fmla="*/ 2147483647 w 350"/>
                <a:gd name="T25" fmla="*/ 2147483647 h 317"/>
                <a:gd name="T26" fmla="*/ 2147483647 w 350"/>
                <a:gd name="T27" fmla="*/ 2147483647 h 317"/>
                <a:gd name="T28" fmla="*/ 2147483647 w 350"/>
                <a:gd name="T29" fmla="*/ 2147483647 h 317"/>
                <a:gd name="T30" fmla="*/ 2147483647 w 350"/>
                <a:gd name="T31" fmla="*/ 2147483647 h 317"/>
                <a:gd name="T32" fmla="*/ 0 w 350"/>
                <a:gd name="T33" fmla="*/ 2147483647 h 317"/>
                <a:gd name="T34" fmla="*/ 2147483647 w 350"/>
                <a:gd name="T35" fmla="*/ 2147483647 h 317"/>
                <a:gd name="T36" fmla="*/ 2147483647 w 350"/>
                <a:gd name="T37" fmla="*/ 2147483647 h 317"/>
                <a:gd name="T38" fmla="*/ 2147483647 w 350"/>
                <a:gd name="T39" fmla="*/ 2147483647 h 317"/>
                <a:gd name="T40" fmla="*/ 2147483647 w 350"/>
                <a:gd name="T41" fmla="*/ 2147483647 h 317"/>
                <a:gd name="T42" fmla="*/ 2147483647 w 350"/>
                <a:gd name="T43" fmla="*/ 2147483647 h 317"/>
                <a:gd name="T44" fmla="*/ 2147483647 w 350"/>
                <a:gd name="T45" fmla="*/ 2147483647 h 317"/>
                <a:gd name="T46" fmla="*/ 2147483647 w 350"/>
                <a:gd name="T47" fmla="*/ 2147483647 h 317"/>
                <a:gd name="T48" fmla="*/ 2147483647 w 350"/>
                <a:gd name="T49" fmla="*/ 2147483647 h 317"/>
                <a:gd name="T50" fmla="*/ 2147483647 w 350"/>
                <a:gd name="T51" fmla="*/ 2147483647 h 317"/>
                <a:gd name="T52" fmla="*/ 2147483647 w 350"/>
                <a:gd name="T53" fmla="*/ 2147483647 h 317"/>
                <a:gd name="T54" fmla="*/ 2147483647 w 350"/>
                <a:gd name="T55" fmla="*/ 2147483647 h 317"/>
                <a:gd name="T56" fmla="*/ 2147483647 w 350"/>
                <a:gd name="T57" fmla="*/ 2147483647 h 317"/>
                <a:gd name="T58" fmla="*/ 2147483647 w 350"/>
                <a:gd name="T59" fmla="*/ 2147483647 h 317"/>
                <a:gd name="T60" fmla="*/ 2147483647 w 350"/>
                <a:gd name="T61" fmla="*/ 2147483647 h 317"/>
                <a:gd name="T62" fmla="*/ 2147483647 w 350"/>
                <a:gd name="T63" fmla="*/ 2147483647 h 317"/>
                <a:gd name="T64" fmla="*/ 2147483647 w 350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7"/>
                <a:gd name="T101" fmla="*/ 350 w 350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7">
                  <a:moveTo>
                    <a:pt x="288" y="0"/>
                  </a:moveTo>
                  <a:lnTo>
                    <a:pt x="287" y="5"/>
                  </a:lnTo>
                  <a:lnTo>
                    <a:pt x="287" y="22"/>
                  </a:lnTo>
                  <a:lnTo>
                    <a:pt x="283" y="47"/>
                  </a:lnTo>
                  <a:lnTo>
                    <a:pt x="278" y="77"/>
                  </a:lnTo>
                  <a:lnTo>
                    <a:pt x="268" y="107"/>
                  </a:lnTo>
                  <a:lnTo>
                    <a:pt x="255" y="137"/>
                  </a:lnTo>
                  <a:lnTo>
                    <a:pt x="236" y="163"/>
                  </a:lnTo>
                  <a:lnTo>
                    <a:pt x="212" y="183"/>
                  </a:lnTo>
                  <a:lnTo>
                    <a:pt x="179" y="196"/>
                  </a:lnTo>
                  <a:lnTo>
                    <a:pt x="144" y="206"/>
                  </a:lnTo>
                  <a:lnTo>
                    <a:pt x="109" y="211"/>
                  </a:lnTo>
                  <a:lnTo>
                    <a:pt x="75" y="216"/>
                  </a:lnTo>
                  <a:lnTo>
                    <a:pt x="44" y="217"/>
                  </a:lnTo>
                  <a:lnTo>
                    <a:pt x="21" y="219"/>
                  </a:lnTo>
                  <a:lnTo>
                    <a:pt x="5" y="219"/>
                  </a:lnTo>
                  <a:lnTo>
                    <a:pt x="0" y="219"/>
                  </a:lnTo>
                  <a:lnTo>
                    <a:pt x="2" y="226"/>
                  </a:lnTo>
                  <a:lnTo>
                    <a:pt x="15" y="242"/>
                  </a:lnTo>
                  <a:lnTo>
                    <a:pt x="35" y="265"/>
                  </a:lnTo>
                  <a:lnTo>
                    <a:pt x="63" y="288"/>
                  </a:lnTo>
                  <a:lnTo>
                    <a:pt x="98" y="306"/>
                  </a:lnTo>
                  <a:lnTo>
                    <a:pt x="143" y="317"/>
                  </a:lnTo>
                  <a:lnTo>
                    <a:pt x="194" y="314"/>
                  </a:lnTo>
                  <a:lnTo>
                    <a:pt x="255" y="294"/>
                  </a:lnTo>
                  <a:lnTo>
                    <a:pt x="311" y="247"/>
                  </a:lnTo>
                  <a:lnTo>
                    <a:pt x="342" y="198"/>
                  </a:lnTo>
                  <a:lnTo>
                    <a:pt x="350" y="149"/>
                  </a:lnTo>
                  <a:lnTo>
                    <a:pt x="345" y="103"/>
                  </a:lnTo>
                  <a:lnTo>
                    <a:pt x="329" y="61"/>
                  </a:lnTo>
                  <a:lnTo>
                    <a:pt x="310" y="29"/>
                  </a:lnTo>
                  <a:lnTo>
                    <a:pt x="294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2" name="Freeform 29">
              <a:extLst>
                <a:ext uri="{FF2B5EF4-FFF2-40B4-BE49-F238E27FC236}">
                  <a16:creationId xmlns:a16="http://schemas.microsoft.com/office/drawing/2014/main" id="{198BFCE4-E7F3-2363-1885-537D947AB10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633570" y="4208363"/>
              <a:ext cx="462565" cy="458847"/>
            </a:xfrm>
            <a:custGeom>
              <a:avLst/>
              <a:gdLst>
                <a:gd name="T0" fmla="*/ 2147483647 w 497"/>
                <a:gd name="T1" fmla="*/ 0 h 494"/>
                <a:gd name="T2" fmla="*/ 2147483647 w 497"/>
                <a:gd name="T3" fmla="*/ 2147483647 h 494"/>
                <a:gd name="T4" fmla="*/ 2147483647 w 497"/>
                <a:gd name="T5" fmla="*/ 2147483647 h 494"/>
                <a:gd name="T6" fmla="*/ 2147483647 w 497"/>
                <a:gd name="T7" fmla="*/ 2147483647 h 494"/>
                <a:gd name="T8" fmla="*/ 2147483647 w 497"/>
                <a:gd name="T9" fmla="*/ 2147483647 h 494"/>
                <a:gd name="T10" fmla="*/ 2147483647 w 497"/>
                <a:gd name="T11" fmla="*/ 2147483647 h 494"/>
                <a:gd name="T12" fmla="*/ 2147483647 w 497"/>
                <a:gd name="T13" fmla="*/ 2147483647 h 494"/>
                <a:gd name="T14" fmla="*/ 2147483647 w 497"/>
                <a:gd name="T15" fmla="*/ 2147483647 h 494"/>
                <a:gd name="T16" fmla="*/ 2147483647 w 497"/>
                <a:gd name="T17" fmla="*/ 2147483647 h 494"/>
                <a:gd name="T18" fmla="*/ 2147483647 w 497"/>
                <a:gd name="T19" fmla="*/ 2147483647 h 494"/>
                <a:gd name="T20" fmla="*/ 2147483647 w 497"/>
                <a:gd name="T21" fmla="*/ 2147483647 h 494"/>
                <a:gd name="T22" fmla="*/ 2147483647 w 497"/>
                <a:gd name="T23" fmla="*/ 2147483647 h 494"/>
                <a:gd name="T24" fmla="*/ 2147483647 w 497"/>
                <a:gd name="T25" fmla="*/ 2147483647 h 494"/>
                <a:gd name="T26" fmla="*/ 2147483647 w 497"/>
                <a:gd name="T27" fmla="*/ 2147483647 h 494"/>
                <a:gd name="T28" fmla="*/ 2147483647 w 497"/>
                <a:gd name="T29" fmla="*/ 2147483647 h 494"/>
                <a:gd name="T30" fmla="*/ 2147483647 w 497"/>
                <a:gd name="T31" fmla="*/ 2147483647 h 494"/>
                <a:gd name="T32" fmla="*/ 2147483647 w 497"/>
                <a:gd name="T33" fmla="*/ 2147483647 h 494"/>
                <a:gd name="T34" fmla="*/ 2147483647 w 497"/>
                <a:gd name="T35" fmla="*/ 2147483647 h 494"/>
                <a:gd name="T36" fmla="*/ 2147483647 w 497"/>
                <a:gd name="T37" fmla="*/ 2147483647 h 494"/>
                <a:gd name="T38" fmla="*/ 2147483647 w 497"/>
                <a:gd name="T39" fmla="*/ 2147483647 h 494"/>
                <a:gd name="T40" fmla="*/ 2147483647 w 497"/>
                <a:gd name="T41" fmla="*/ 2147483647 h 494"/>
                <a:gd name="T42" fmla="*/ 2147483647 w 497"/>
                <a:gd name="T43" fmla="*/ 2147483647 h 494"/>
                <a:gd name="T44" fmla="*/ 2147483647 w 497"/>
                <a:gd name="T45" fmla="*/ 2147483647 h 494"/>
                <a:gd name="T46" fmla="*/ 2147483647 w 497"/>
                <a:gd name="T47" fmla="*/ 2147483647 h 494"/>
                <a:gd name="T48" fmla="*/ 0 w 497"/>
                <a:gd name="T49" fmla="*/ 2147483647 h 494"/>
                <a:gd name="T50" fmla="*/ 2147483647 w 497"/>
                <a:gd name="T51" fmla="*/ 2147483647 h 494"/>
                <a:gd name="T52" fmla="*/ 2147483647 w 497"/>
                <a:gd name="T53" fmla="*/ 2147483647 h 494"/>
                <a:gd name="T54" fmla="*/ 2147483647 w 497"/>
                <a:gd name="T55" fmla="*/ 2147483647 h 494"/>
                <a:gd name="T56" fmla="*/ 2147483647 w 497"/>
                <a:gd name="T57" fmla="*/ 2147483647 h 494"/>
                <a:gd name="T58" fmla="*/ 2147483647 w 497"/>
                <a:gd name="T59" fmla="*/ 2147483647 h 494"/>
                <a:gd name="T60" fmla="*/ 2147483647 w 497"/>
                <a:gd name="T61" fmla="*/ 2147483647 h 494"/>
                <a:gd name="T62" fmla="*/ 2147483647 w 497"/>
                <a:gd name="T63" fmla="*/ 2147483647 h 494"/>
                <a:gd name="T64" fmla="*/ 2147483647 w 497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7"/>
                <a:gd name="T100" fmla="*/ 0 h 494"/>
                <a:gd name="T101" fmla="*/ 497 w 497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7" h="494">
                  <a:moveTo>
                    <a:pt x="249" y="0"/>
                  </a:moveTo>
                  <a:lnTo>
                    <a:pt x="298" y="5"/>
                  </a:lnTo>
                  <a:lnTo>
                    <a:pt x="345" y="19"/>
                  </a:lnTo>
                  <a:lnTo>
                    <a:pt x="387" y="42"/>
                  </a:lnTo>
                  <a:lnTo>
                    <a:pt x="425" y="73"/>
                  </a:lnTo>
                  <a:lnTo>
                    <a:pt x="454" y="108"/>
                  </a:lnTo>
                  <a:lnTo>
                    <a:pt x="477" y="152"/>
                  </a:lnTo>
                  <a:lnTo>
                    <a:pt x="491" y="197"/>
                  </a:lnTo>
                  <a:lnTo>
                    <a:pt x="497" y="247"/>
                  </a:lnTo>
                  <a:lnTo>
                    <a:pt x="491" y="296"/>
                  </a:lnTo>
                  <a:lnTo>
                    <a:pt x="477" y="343"/>
                  </a:lnTo>
                  <a:lnTo>
                    <a:pt x="454" y="385"/>
                  </a:lnTo>
                  <a:lnTo>
                    <a:pt x="425" y="422"/>
                  </a:lnTo>
                  <a:lnTo>
                    <a:pt x="387" y="451"/>
                  </a:lnTo>
                  <a:lnTo>
                    <a:pt x="345" y="474"/>
                  </a:lnTo>
                  <a:lnTo>
                    <a:pt x="298" y="489"/>
                  </a:lnTo>
                  <a:lnTo>
                    <a:pt x="249" y="494"/>
                  </a:lnTo>
                  <a:lnTo>
                    <a:pt x="198" y="489"/>
                  </a:lnTo>
                  <a:lnTo>
                    <a:pt x="151" y="474"/>
                  </a:lnTo>
                  <a:lnTo>
                    <a:pt x="108" y="451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2"/>
                  </a:lnTo>
                  <a:lnTo>
                    <a:pt x="42" y="108"/>
                  </a:lnTo>
                  <a:lnTo>
                    <a:pt x="73" y="73"/>
                  </a:lnTo>
                  <a:lnTo>
                    <a:pt x="108" y="42"/>
                  </a:lnTo>
                  <a:lnTo>
                    <a:pt x="151" y="19"/>
                  </a:lnTo>
                  <a:lnTo>
                    <a:pt x="198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43" name="Freeform 30">
              <a:extLst>
                <a:ext uri="{FF2B5EF4-FFF2-40B4-BE49-F238E27FC236}">
                  <a16:creationId xmlns:a16="http://schemas.microsoft.com/office/drawing/2014/main" id="{31B568F3-5830-929C-4515-3D76A782E04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663235" y="4236550"/>
              <a:ext cx="404976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8" y="0"/>
                  </a:moveTo>
                  <a:lnTo>
                    <a:pt x="261" y="4"/>
                  </a:lnTo>
                  <a:lnTo>
                    <a:pt x="303" y="17"/>
                  </a:lnTo>
                  <a:lnTo>
                    <a:pt x="340" y="37"/>
                  </a:lnTo>
                  <a:lnTo>
                    <a:pt x="372" y="64"/>
                  </a:lnTo>
                  <a:lnTo>
                    <a:pt x="399" y="96"/>
                  </a:lnTo>
                  <a:lnTo>
                    <a:pt x="419" y="133"/>
                  </a:lnTo>
                  <a:lnTo>
                    <a:pt x="431" y="173"/>
                  </a:lnTo>
                  <a:lnTo>
                    <a:pt x="437" y="217"/>
                  </a:lnTo>
                  <a:lnTo>
                    <a:pt x="431" y="261"/>
                  </a:lnTo>
                  <a:lnTo>
                    <a:pt x="419" y="301"/>
                  </a:lnTo>
                  <a:lnTo>
                    <a:pt x="399" y="338"/>
                  </a:lnTo>
                  <a:lnTo>
                    <a:pt x="372" y="371"/>
                  </a:lnTo>
                  <a:lnTo>
                    <a:pt x="340" y="397"/>
                  </a:lnTo>
                  <a:lnTo>
                    <a:pt x="303" y="417"/>
                  </a:lnTo>
                  <a:lnTo>
                    <a:pt x="261" y="429"/>
                  </a:lnTo>
                  <a:lnTo>
                    <a:pt x="218" y="434"/>
                  </a:lnTo>
                  <a:lnTo>
                    <a:pt x="172" y="429"/>
                  </a:lnTo>
                  <a:lnTo>
                    <a:pt x="132" y="417"/>
                  </a:lnTo>
                  <a:lnTo>
                    <a:pt x="94" y="397"/>
                  </a:lnTo>
                  <a:lnTo>
                    <a:pt x="63" y="371"/>
                  </a:lnTo>
                  <a:lnTo>
                    <a:pt x="35" y="338"/>
                  </a:lnTo>
                  <a:lnTo>
                    <a:pt x="16" y="301"/>
                  </a:lnTo>
                  <a:lnTo>
                    <a:pt x="4" y="261"/>
                  </a:lnTo>
                  <a:lnTo>
                    <a:pt x="0" y="217"/>
                  </a:lnTo>
                  <a:lnTo>
                    <a:pt x="4" y="173"/>
                  </a:lnTo>
                  <a:lnTo>
                    <a:pt x="16" y="133"/>
                  </a:lnTo>
                  <a:lnTo>
                    <a:pt x="35" y="96"/>
                  </a:lnTo>
                  <a:lnTo>
                    <a:pt x="63" y="64"/>
                  </a:lnTo>
                  <a:lnTo>
                    <a:pt x="94" y="37"/>
                  </a:lnTo>
                  <a:lnTo>
                    <a:pt x="132" y="17"/>
                  </a:lnTo>
                  <a:lnTo>
                    <a:pt x="172" y="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44" name="Freeform 31">
              <a:extLst>
                <a:ext uri="{FF2B5EF4-FFF2-40B4-BE49-F238E27FC236}">
                  <a16:creationId xmlns:a16="http://schemas.microsoft.com/office/drawing/2014/main" id="{C4D90715-83B5-D129-892B-88A4997FF29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33727" y="4260029"/>
              <a:ext cx="215492" cy="187626"/>
            </a:xfrm>
            <a:custGeom>
              <a:avLst/>
              <a:gdLst>
                <a:gd name="T0" fmla="*/ 2147483647 w 232"/>
                <a:gd name="T1" fmla="*/ 2147483647 h 203"/>
                <a:gd name="T2" fmla="*/ 2147483647 w 232"/>
                <a:gd name="T3" fmla="*/ 2147483647 h 203"/>
                <a:gd name="T4" fmla="*/ 2147483647 w 232"/>
                <a:gd name="T5" fmla="*/ 2147483647 h 203"/>
                <a:gd name="T6" fmla="*/ 2147483647 w 232"/>
                <a:gd name="T7" fmla="*/ 2147483647 h 203"/>
                <a:gd name="T8" fmla="*/ 2147483647 w 232"/>
                <a:gd name="T9" fmla="*/ 2147483647 h 203"/>
                <a:gd name="T10" fmla="*/ 2147483647 w 232"/>
                <a:gd name="T11" fmla="*/ 2147483647 h 203"/>
                <a:gd name="T12" fmla="*/ 2147483647 w 232"/>
                <a:gd name="T13" fmla="*/ 2147483647 h 203"/>
                <a:gd name="T14" fmla="*/ 2147483647 w 232"/>
                <a:gd name="T15" fmla="*/ 2147483647 h 203"/>
                <a:gd name="T16" fmla="*/ 2147483647 w 232"/>
                <a:gd name="T17" fmla="*/ 2147483647 h 203"/>
                <a:gd name="T18" fmla="*/ 2147483647 w 232"/>
                <a:gd name="T19" fmla="*/ 2147483647 h 203"/>
                <a:gd name="T20" fmla="*/ 2147483647 w 232"/>
                <a:gd name="T21" fmla="*/ 2147483647 h 203"/>
                <a:gd name="T22" fmla="*/ 2147483647 w 232"/>
                <a:gd name="T23" fmla="*/ 2147483647 h 203"/>
                <a:gd name="T24" fmla="*/ 2147483647 w 232"/>
                <a:gd name="T25" fmla="*/ 2147483647 h 203"/>
                <a:gd name="T26" fmla="*/ 2147483647 w 232"/>
                <a:gd name="T27" fmla="*/ 2147483647 h 203"/>
                <a:gd name="T28" fmla="*/ 2147483647 w 232"/>
                <a:gd name="T29" fmla="*/ 2147483647 h 203"/>
                <a:gd name="T30" fmla="*/ 2147483647 w 232"/>
                <a:gd name="T31" fmla="*/ 2147483647 h 203"/>
                <a:gd name="T32" fmla="*/ 2147483647 w 232"/>
                <a:gd name="T33" fmla="*/ 2147483647 h 203"/>
                <a:gd name="T34" fmla="*/ 2147483647 w 232"/>
                <a:gd name="T35" fmla="*/ 2147483647 h 203"/>
                <a:gd name="T36" fmla="*/ 2147483647 w 232"/>
                <a:gd name="T37" fmla="*/ 2147483647 h 203"/>
                <a:gd name="T38" fmla="*/ 2147483647 w 232"/>
                <a:gd name="T39" fmla="*/ 2147483647 h 203"/>
                <a:gd name="T40" fmla="*/ 0 w 232"/>
                <a:gd name="T41" fmla="*/ 2147483647 h 203"/>
                <a:gd name="T42" fmla="*/ 0 w 232"/>
                <a:gd name="T43" fmla="*/ 2147483647 h 203"/>
                <a:gd name="T44" fmla="*/ 2147483647 w 232"/>
                <a:gd name="T45" fmla="*/ 2147483647 h 203"/>
                <a:gd name="T46" fmla="*/ 2147483647 w 232"/>
                <a:gd name="T47" fmla="*/ 2147483647 h 203"/>
                <a:gd name="T48" fmla="*/ 2147483647 w 232"/>
                <a:gd name="T49" fmla="*/ 2147483647 h 203"/>
                <a:gd name="T50" fmla="*/ 2147483647 w 232"/>
                <a:gd name="T51" fmla="*/ 2147483647 h 203"/>
                <a:gd name="T52" fmla="*/ 2147483647 w 232"/>
                <a:gd name="T53" fmla="*/ 2147483647 h 203"/>
                <a:gd name="T54" fmla="*/ 2147483647 w 232"/>
                <a:gd name="T55" fmla="*/ 2147483647 h 203"/>
                <a:gd name="T56" fmla="*/ 2147483647 w 232"/>
                <a:gd name="T57" fmla="*/ 2147483647 h 203"/>
                <a:gd name="T58" fmla="*/ 2147483647 w 232"/>
                <a:gd name="T59" fmla="*/ 0 h 203"/>
                <a:gd name="T60" fmla="*/ 2147483647 w 232"/>
                <a:gd name="T61" fmla="*/ 0 h 203"/>
                <a:gd name="T62" fmla="*/ 2147483647 w 232"/>
                <a:gd name="T63" fmla="*/ 2147483647 h 203"/>
                <a:gd name="T64" fmla="*/ 2147483647 w 232"/>
                <a:gd name="T65" fmla="*/ 2147483647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3"/>
                <a:gd name="T101" fmla="*/ 232 w 232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3">
                  <a:moveTo>
                    <a:pt x="192" y="14"/>
                  </a:moveTo>
                  <a:lnTo>
                    <a:pt x="208" y="25"/>
                  </a:lnTo>
                  <a:lnTo>
                    <a:pt x="220" y="41"/>
                  </a:lnTo>
                  <a:lnTo>
                    <a:pt x="228" y="56"/>
                  </a:lnTo>
                  <a:lnTo>
                    <a:pt x="232" y="76"/>
                  </a:lnTo>
                  <a:lnTo>
                    <a:pt x="231" y="95"/>
                  </a:lnTo>
                  <a:lnTo>
                    <a:pt x="227" y="115"/>
                  </a:lnTo>
                  <a:lnTo>
                    <a:pt x="217" y="134"/>
                  </a:lnTo>
                  <a:lnTo>
                    <a:pt x="205" y="154"/>
                  </a:lnTo>
                  <a:lnTo>
                    <a:pt x="187" y="171"/>
                  </a:lnTo>
                  <a:lnTo>
                    <a:pt x="169" y="184"/>
                  </a:lnTo>
                  <a:lnTo>
                    <a:pt x="147" y="194"/>
                  </a:lnTo>
                  <a:lnTo>
                    <a:pt x="127" y="201"/>
                  </a:lnTo>
                  <a:lnTo>
                    <a:pt x="104" y="203"/>
                  </a:lnTo>
                  <a:lnTo>
                    <a:pt x="82" y="203"/>
                  </a:lnTo>
                  <a:lnTo>
                    <a:pt x="61" y="199"/>
                  </a:lnTo>
                  <a:lnTo>
                    <a:pt x="42" y="191"/>
                  </a:lnTo>
                  <a:lnTo>
                    <a:pt x="24" y="178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89"/>
                  </a:lnTo>
                  <a:lnTo>
                    <a:pt x="12" y="71"/>
                  </a:lnTo>
                  <a:lnTo>
                    <a:pt x="26" y="53"/>
                  </a:lnTo>
                  <a:lnTo>
                    <a:pt x="40" y="35"/>
                  </a:lnTo>
                  <a:lnTo>
                    <a:pt x="61" y="20"/>
                  </a:lnTo>
                  <a:lnTo>
                    <a:pt x="82" y="10"/>
                  </a:lnTo>
                  <a:lnTo>
                    <a:pt x="105" y="4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1" y="4"/>
                  </a:lnTo>
                  <a:lnTo>
                    <a:pt x="192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5" name="Freeform 32">
              <a:extLst>
                <a:ext uri="{FF2B5EF4-FFF2-40B4-BE49-F238E27FC236}">
                  <a16:creationId xmlns:a16="http://schemas.microsoft.com/office/drawing/2014/main" id="{06486A72-78C5-7ADF-21BF-9E55D7C9DB2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59676" y="4280787"/>
              <a:ext cx="165335" cy="146757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0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2147483647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6" y="12"/>
                  </a:moveTo>
                  <a:lnTo>
                    <a:pt x="158" y="20"/>
                  </a:lnTo>
                  <a:lnTo>
                    <a:pt x="167" y="31"/>
                  </a:lnTo>
                  <a:lnTo>
                    <a:pt x="174" y="43"/>
                  </a:lnTo>
                  <a:lnTo>
                    <a:pt x="178" y="58"/>
                  </a:lnTo>
                  <a:lnTo>
                    <a:pt x="177" y="71"/>
                  </a:lnTo>
                  <a:lnTo>
                    <a:pt x="174" y="87"/>
                  </a:lnTo>
                  <a:lnTo>
                    <a:pt x="166" y="101"/>
                  </a:lnTo>
                  <a:lnTo>
                    <a:pt x="158" y="117"/>
                  </a:lnTo>
                  <a:lnTo>
                    <a:pt x="144" y="129"/>
                  </a:lnTo>
                  <a:lnTo>
                    <a:pt x="129" y="140"/>
                  </a:lnTo>
                  <a:lnTo>
                    <a:pt x="113" y="148"/>
                  </a:lnTo>
                  <a:lnTo>
                    <a:pt x="97" y="154"/>
                  </a:lnTo>
                  <a:lnTo>
                    <a:pt x="80" y="157"/>
                  </a:lnTo>
                  <a:lnTo>
                    <a:pt x="62" y="157"/>
                  </a:lnTo>
                  <a:lnTo>
                    <a:pt x="46" y="153"/>
                  </a:lnTo>
                  <a:lnTo>
                    <a:pt x="32" y="147"/>
                  </a:lnTo>
                  <a:lnTo>
                    <a:pt x="19" y="137"/>
                  </a:lnTo>
                  <a:lnTo>
                    <a:pt x="9" y="126"/>
                  </a:lnTo>
                  <a:lnTo>
                    <a:pt x="3" y="112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4" y="69"/>
                  </a:lnTo>
                  <a:lnTo>
                    <a:pt x="9" y="53"/>
                  </a:lnTo>
                  <a:lnTo>
                    <a:pt x="20" y="40"/>
                  </a:lnTo>
                  <a:lnTo>
                    <a:pt x="32" y="27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81" y="3"/>
                  </a:lnTo>
                  <a:lnTo>
                    <a:pt x="97" y="0"/>
                  </a:lnTo>
                  <a:lnTo>
                    <a:pt x="113" y="1"/>
                  </a:lnTo>
                  <a:lnTo>
                    <a:pt x="129" y="4"/>
                  </a:lnTo>
                  <a:lnTo>
                    <a:pt x="146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6" name="Freeform 33">
              <a:extLst>
                <a:ext uri="{FF2B5EF4-FFF2-40B4-BE49-F238E27FC236}">
                  <a16:creationId xmlns:a16="http://schemas.microsoft.com/office/drawing/2014/main" id="{24F989D8-20EE-5A4B-C7AD-37F32BFA590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06236" y="4323193"/>
              <a:ext cx="325096" cy="293513"/>
            </a:xfrm>
            <a:custGeom>
              <a:avLst/>
              <a:gdLst>
                <a:gd name="T0" fmla="*/ 2147483647 w 350"/>
                <a:gd name="T1" fmla="*/ 0 h 317"/>
                <a:gd name="T2" fmla="*/ 2147483647 w 350"/>
                <a:gd name="T3" fmla="*/ 2147483647 h 317"/>
                <a:gd name="T4" fmla="*/ 2147483647 w 350"/>
                <a:gd name="T5" fmla="*/ 2147483647 h 317"/>
                <a:gd name="T6" fmla="*/ 2147483647 w 350"/>
                <a:gd name="T7" fmla="*/ 2147483647 h 317"/>
                <a:gd name="T8" fmla="*/ 2147483647 w 350"/>
                <a:gd name="T9" fmla="*/ 2147483647 h 317"/>
                <a:gd name="T10" fmla="*/ 2147483647 w 350"/>
                <a:gd name="T11" fmla="*/ 2147483647 h 317"/>
                <a:gd name="T12" fmla="*/ 2147483647 w 350"/>
                <a:gd name="T13" fmla="*/ 2147483647 h 317"/>
                <a:gd name="T14" fmla="*/ 2147483647 w 350"/>
                <a:gd name="T15" fmla="*/ 2147483647 h 317"/>
                <a:gd name="T16" fmla="*/ 2147483647 w 350"/>
                <a:gd name="T17" fmla="*/ 2147483647 h 317"/>
                <a:gd name="T18" fmla="*/ 2147483647 w 350"/>
                <a:gd name="T19" fmla="*/ 2147483647 h 317"/>
                <a:gd name="T20" fmla="*/ 2147483647 w 350"/>
                <a:gd name="T21" fmla="*/ 2147483647 h 317"/>
                <a:gd name="T22" fmla="*/ 2147483647 w 350"/>
                <a:gd name="T23" fmla="*/ 2147483647 h 317"/>
                <a:gd name="T24" fmla="*/ 2147483647 w 350"/>
                <a:gd name="T25" fmla="*/ 2147483647 h 317"/>
                <a:gd name="T26" fmla="*/ 2147483647 w 350"/>
                <a:gd name="T27" fmla="*/ 2147483647 h 317"/>
                <a:gd name="T28" fmla="*/ 2147483647 w 350"/>
                <a:gd name="T29" fmla="*/ 2147483647 h 317"/>
                <a:gd name="T30" fmla="*/ 2147483647 w 350"/>
                <a:gd name="T31" fmla="*/ 2147483647 h 317"/>
                <a:gd name="T32" fmla="*/ 0 w 350"/>
                <a:gd name="T33" fmla="*/ 2147483647 h 317"/>
                <a:gd name="T34" fmla="*/ 2147483647 w 350"/>
                <a:gd name="T35" fmla="*/ 2147483647 h 317"/>
                <a:gd name="T36" fmla="*/ 2147483647 w 350"/>
                <a:gd name="T37" fmla="*/ 2147483647 h 317"/>
                <a:gd name="T38" fmla="*/ 2147483647 w 350"/>
                <a:gd name="T39" fmla="*/ 2147483647 h 317"/>
                <a:gd name="T40" fmla="*/ 2147483647 w 350"/>
                <a:gd name="T41" fmla="*/ 2147483647 h 317"/>
                <a:gd name="T42" fmla="*/ 2147483647 w 350"/>
                <a:gd name="T43" fmla="*/ 2147483647 h 317"/>
                <a:gd name="T44" fmla="*/ 2147483647 w 350"/>
                <a:gd name="T45" fmla="*/ 2147483647 h 317"/>
                <a:gd name="T46" fmla="*/ 2147483647 w 350"/>
                <a:gd name="T47" fmla="*/ 2147483647 h 317"/>
                <a:gd name="T48" fmla="*/ 2147483647 w 350"/>
                <a:gd name="T49" fmla="*/ 2147483647 h 317"/>
                <a:gd name="T50" fmla="*/ 2147483647 w 350"/>
                <a:gd name="T51" fmla="*/ 2147483647 h 317"/>
                <a:gd name="T52" fmla="*/ 2147483647 w 350"/>
                <a:gd name="T53" fmla="*/ 2147483647 h 317"/>
                <a:gd name="T54" fmla="*/ 2147483647 w 350"/>
                <a:gd name="T55" fmla="*/ 2147483647 h 317"/>
                <a:gd name="T56" fmla="*/ 2147483647 w 350"/>
                <a:gd name="T57" fmla="*/ 2147483647 h 317"/>
                <a:gd name="T58" fmla="*/ 2147483647 w 350"/>
                <a:gd name="T59" fmla="*/ 2147483647 h 317"/>
                <a:gd name="T60" fmla="*/ 2147483647 w 350"/>
                <a:gd name="T61" fmla="*/ 2147483647 h 317"/>
                <a:gd name="T62" fmla="*/ 2147483647 w 350"/>
                <a:gd name="T63" fmla="*/ 2147483647 h 317"/>
                <a:gd name="T64" fmla="*/ 2147483647 w 350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7"/>
                <a:gd name="T101" fmla="*/ 350 w 350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7">
                  <a:moveTo>
                    <a:pt x="290" y="0"/>
                  </a:moveTo>
                  <a:lnTo>
                    <a:pt x="288" y="5"/>
                  </a:lnTo>
                  <a:lnTo>
                    <a:pt x="288" y="22"/>
                  </a:lnTo>
                  <a:lnTo>
                    <a:pt x="284" y="46"/>
                  </a:lnTo>
                  <a:lnTo>
                    <a:pt x="279" y="76"/>
                  </a:lnTo>
                  <a:lnTo>
                    <a:pt x="268" y="106"/>
                  </a:lnTo>
                  <a:lnTo>
                    <a:pt x="255" y="136"/>
                  </a:lnTo>
                  <a:lnTo>
                    <a:pt x="234" y="163"/>
                  </a:lnTo>
                  <a:lnTo>
                    <a:pt x="210" y="183"/>
                  </a:lnTo>
                  <a:lnTo>
                    <a:pt x="178" y="195"/>
                  </a:lnTo>
                  <a:lnTo>
                    <a:pt x="144" y="205"/>
                  </a:lnTo>
                  <a:lnTo>
                    <a:pt x="108" y="211"/>
                  </a:lnTo>
                  <a:lnTo>
                    <a:pt x="75" y="215"/>
                  </a:lnTo>
                  <a:lnTo>
                    <a:pt x="44" y="217"/>
                  </a:lnTo>
                  <a:lnTo>
                    <a:pt x="21" y="219"/>
                  </a:lnTo>
                  <a:lnTo>
                    <a:pt x="5" y="219"/>
                  </a:lnTo>
                  <a:lnTo>
                    <a:pt x="0" y="219"/>
                  </a:lnTo>
                  <a:lnTo>
                    <a:pt x="2" y="225"/>
                  </a:lnTo>
                  <a:lnTo>
                    <a:pt x="15" y="242"/>
                  </a:lnTo>
                  <a:lnTo>
                    <a:pt x="33" y="264"/>
                  </a:lnTo>
                  <a:lnTo>
                    <a:pt x="62" y="288"/>
                  </a:lnTo>
                  <a:lnTo>
                    <a:pt x="97" y="306"/>
                  </a:lnTo>
                  <a:lnTo>
                    <a:pt x="141" y="317"/>
                  </a:lnTo>
                  <a:lnTo>
                    <a:pt x="193" y="313"/>
                  </a:lnTo>
                  <a:lnTo>
                    <a:pt x="253" y="293"/>
                  </a:lnTo>
                  <a:lnTo>
                    <a:pt x="311" y="247"/>
                  </a:lnTo>
                  <a:lnTo>
                    <a:pt x="342" y="198"/>
                  </a:lnTo>
                  <a:lnTo>
                    <a:pt x="350" y="149"/>
                  </a:lnTo>
                  <a:lnTo>
                    <a:pt x="346" y="103"/>
                  </a:lnTo>
                  <a:lnTo>
                    <a:pt x="330" y="61"/>
                  </a:lnTo>
                  <a:lnTo>
                    <a:pt x="311" y="28"/>
                  </a:lnTo>
                  <a:lnTo>
                    <a:pt x="295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47" name="Freeform 34">
              <a:extLst>
                <a:ext uri="{FF2B5EF4-FFF2-40B4-BE49-F238E27FC236}">
                  <a16:creationId xmlns:a16="http://schemas.microsoft.com/office/drawing/2014/main" id="{5CDBBA36-A0EA-D452-5F58-4D9C3E0AB37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014879" y="4248602"/>
              <a:ext cx="462565" cy="458847"/>
            </a:xfrm>
            <a:custGeom>
              <a:avLst/>
              <a:gdLst>
                <a:gd name="T0" fmla="*/ 2147483647 w 498"/>
                <a:gd name="T1" fmla="*/ 0 h 494"/>
                <a:gd name="T2" fmla="*/ 2147483647 w 498"/>
                <a:gd name="T3" fmla="*/ 2147483647 h 494"/>
                <a:gd name="T4" fmla="*/ 2147483647 w 498"/>
                <a:gd name="T5" fmla="*/ 2147483647 h 494"/>
                <a:gd name="T6" fmla="*/ 2147483647 w 498"/>
                <a:gd name="T7" fmla="*/ 2147483647 h 494"/>
                <a:gd name="T8" fmla="*/ 2147483647 w 498"/>
                <a:gd name="T9" fmla="*/ 2147483647 h 494"/>
                <a:gd name="T10" fmla="*/ 2147483647 w 498"/>
                <a:gd name="T11" fmla="*/ 2147483647 h 494"/>
                <a:gd name="T12" fmla="*/ 2147483647 w 498"/>
                <a:gd name="T13" fmla="*/ 2147483647 h 494"/>
                <a:gd name="T14" fmla="*/ 2147483647 w 498"/>
                <a:gd name="T15" fmla="*/ 2147483647 h 494"/>
                <a:gd name="T16" fmla="*/ 2147483647 w 498"/>
                <a:gd name="T17" fmla="*/ 2147483647 h 494"/>
                <a:gd name="T18" fmla="*/ 2147483647 w 498"/>
                <a:gd name="T19" fmla="*/ 2147483647 h 494"/>
                <a:gd name="T20" fmla="*/ 2147483647 w 498"/>
                <a:gd name="T21" fmla="*/ 2147483647 h 494"/>
                <a:gd name="T22" fmla="*/ 2147483647 w 498"/>
                <a:gd name="T23" fmla="*/ 2147483647 h 494"/>
                <a:gd name="T24" fmla="*/ 2147483647 w 498"/>
                <a:gd name="T25" fmla="*/ 2147483647 h 494"/>
                <a:gd name="T26" fmla="*/ 2147483647 w 498"/>
                <a:gd name="T27" fmla="*/ 2147483647 h 494"/>
                <a:gd name="T28" fmla="*/ 2147483647 w 498"/>
                <a:gd name="T29" fmla="*/ 2147483647 h 494"/>
                <a:gd name="T30" fmla="*/ 2147483647 w 498"/>
                <a:gd name="T31" fmla="*/ 2147483647 h 494"/>
                <a:gd name="T32" fmla="*/ 2147483647 w 498"/>
                <a:gd name="T33" fmla="*/ 2147483647 h 494"/>
                <a:gd name="T34" fmla="*/ 2147483647 w 498"/>
                <a:gd name="T35" fmla="*/ 2147483647 h 494"/>
                <a:gd name="T36" fmla="*/ 2147483647 w 498"/>
                <a:gd name="T37" fmla="*/ 2147483647 h 494"/>
                <a:gd name="T38" fmla="*/ 2147483647 w 498"/>
                <a:gd name="T39" fmla="*/ 2147483647 h 494"/>
                <a:gd name="T40" fmla="*/ 2147483647 w 498"/>
                <a:gd name="T41" fmla="*/ 2147483647 h 494"/>
                <a:gd name="T42" fmla="*/ 2147483647 w 498"/>
                <a:gd name="T43" fmla="*/ 2147483647 h 494"/>
                <a:gd name="T44" fmla="*/ 2147483647 w 498"/>
                <a:gd name="T45" fmla="*/ 2147483647 h 494"/>
                <a:gd name="T46" fmla="*/ 2147483647 w 498"/>
                <a:gd name="T47" fmla="*/ 2147483647 h 494"/>
                <a:gd name="T48" fmla="*/ 0 w 498"/>
                <a:gd name="T49" fmla="*/ 2147483647 h 494"/>
                <a:gd name="T50" fmla="*/ 2147483647 w 498"/>
                <a:gd name="T51" fmla="*/ 2147483647 h 494"/>
                <a:gd name="T52" fmla="*/ 2147483647 w 498"/>
                <a:gd name="T53" fmla="*/ 2147483647 h 494"/>
                <a:gd name="T54" fmla="*/ 2147483647 w 498"/>
                <a:gd name="T55" fmla="*/ 2147483647 h 494"/>
                <a:gd name="T56" fmla="*/ 2147483647 w 498"/>
                <a:gd name="T57" fmla="*/ 2147483647 h 494"/>
                <a:gd name="T58" fmla="*/ 2147483647 w 498"/>
                <a:gd name="T59" fmla="*/ 2147483647 h 494"/>
                <a:gd name="T60" fmla="*/ 2147483647 w 498"/>
                <a:gd name="T61" fmla="*/ 2147483647 h 494"/>
                <a:gd name="T62" fmla="*/ 2147483647 w 498"/>
                <a:gd name="T63" fmla="*/ 2147483647 h 494"/>
                <a:gd name="T64" fmla="*/ 2147483647 w 498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4"/>
                <a:gd name="T101" fmla="*/ 498 w 498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4">
                  <a:moveTo>
                    <a:pt x="248" y="0"/>
                  </a:moveTo>
                  <a:lnTo>
                    <a:pt x="297" y="5"/>
                  </a:lnTo>
                  <a:lnTo>
                    <a:pt x="344" y="19"/>
                  </a:lnTo>
                  <a:lnTo>
                    <a:pt x="386" y="41"/>
                  </a:lnTo>
                  <a:lnTo>
                    <a:pt x="424" y="71"/>
                  </a:lnTo>
                  <a:lnTo>
                    <a:pt x="453" y="107"/>
                  </a:lnTo>
                  <a:lnTo>
                    <a:pt x="478" y="150"/>
                  </a:lnTo>
                  <a:lnTo>
                    <a:pt x="491" y="196"/>
                  </a:lnTo>
                  <a:lnTo>
                    <a:pt x="498" y="247"/>
                  </a:lnTo>
                  <a:lnTo>
                    <a:pt x="491" y="296"/>
                  </a:lnTo>
                  <a:lnTo>
                    <a:pt x="478" y="342"/>
                  </a:lnTo>
                  <a:lnTo>
                    <a:pt x="453" y="384"/>
                  </a:lnTo>
                  <a:lnTo>
                    <a:pt x="424" y="421"/>
                  </a:lnTo>
                  <a:lnTo>
                    <a:pt x="386" y="451"/>
                  </a:lnTo>
                  <a:lnTo>
                    <a:pt x="344" y="474"/>
                  </a:lnTo>
                  <a:lnTo>
                    <a:pt x="297" y="489"/>
                  </a:lnTo>
                  <a:lnTo>
                    <a:pt x="248" y="494"/>
                  </a:lnTo>
                  <a:lnTo>
                    <a:pt x="197" y="489"/>
                  </a:lnTo>
                  <a:lnTo>
                    <a:pt x="151" y="474"/>
                  </a:lnTo>
                  <a:lnTo>
                    <a:pt x="108" y="451"/>
                  </a:lnTo>
                  <a:lnTo>
                    <a:pt x="72" y="421"/>
                  </a:lnTo>
                  <a:lnTo>
                    <a:pt x="40" y="384"/>
                  </a:lnTo>
                  <a:lnTo>
                    <a:pt x="19" y="342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9" y="150"/>
                  </a:lnTo>
                  <a:lnTo>
                    <a:pt x="40" y="107"/>
                  </a:lnTo>
                  <a:lnTo>
                    <a:pt x="72" y="71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7" y="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48" name="Freeform 35">
              <a:extLst>
                <a:ext uri="{FF2B5EF4-FFF2-40B4-BE49-F238E27FC236}">
                  <a16:creationId xmlns:a16="http://schemas.microsoft.com/office/drawing/2014/main" id="{A3137304-DF5D-5289-AAF0-50DFCB5293A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042802" y="4276144"/>
              <a:ext cx="404976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8" y="0"/>
                  </a:moveTo>
                  <a:lnTo>
                    <a:pt x="261" y="3"/>
                  </a:lnTo>
                  <a:lnTo>
                    <a:pt x="302" y="17"/>
                  </a:lnTo>
                  <a:lnTo>
                    <a:pt x="338" y="36"/>
                  </a:lnTo>
                  <a:lnTo>
                    <a:pt x="372" y="64"/>
                  </a:lnTo>
                  <a:lnTo>
                    <a:pt x="398" y="95"/>
                  </a:lnTo>
                  <a:lnTo>
                    <a:pt x="418" y="131"/>
                  </a:lnTo>
                  <a:lnTo>
                    <a:pt x="431" y="173"/>
                  </a:lnTo>
                  <a:lnTo>
                    <a:pt x="437" y="217"/>
                  </a:lnTo>
                  <a:lnTo>
                    <a:pt x="431" y="259"/>
                  </a:lnTo>
                  <a:lnTo>
                    <a:pt x="418" y="299"/>
                  </a:lnTo>
                  <a:lnTo>
                    <a:pt x="398" y="336"/>
                  </a:lnTo>
                  <a:lnTo>
                    <a:pt x="372" y="370"/>
                  </a:lnTo>
                  <a:lnTo>
                    <a:pt x="338" y="395"/>
                  </a:lnTo>
                  <a:lnTo>
                    <a:pt x="302" y="416"/>
                  </a:lnTo>
                  <a:lnTo>
                    <a:pt x="261" y="429"/>
                  </a:lnTo>
                  <a:lnTo>
                    <a:pt x="218" y="434"/>
                  </a:lnTo>
                  <a:lnTo>
                    <a:pt x="172" y="429"/>
                  </a:lnTo>
                  <a:lnTo>
                    <a:pt x="132" y="416"/>
                  </a:lnTo>
                  <a:lnTo>
                    <a:pt x="94" y="395"/>
                  </a:lnTo>
                  <a:lnTo>
                    <a:pt x="63" y="370"/>
                  </a:lnTo>
                  <a:lnTo>
                    <a:pt x="35" y="336"/>
                  </a:lnTo>
                  <a:lnTo>
                    <a:pt x="16" y="299"/>
                  </a:lnTo>
                  <a:lnTo>
                    <a:pt x="4" y="259"/>
                  </a:lnTo>
                  <a:lnTo>
                    <a:pt x="0" y="217"/>
                  </a:lnTo>
                  <a:lnTo>
                    <a:pt x="4" y="173"/>
                  </a:lnTo>
                  <a:lnTo>
                    <a:pt x="16" y="131"/>
                  </a:lnTo>
                  <a:lnTo>
                    <a:pt x="35" y="95"/>
                  </a:lnTo>
                  <a:lnTo>
                    <a:pt x="63" y="64"/>
                  </a:lnTo>
                  <a:lnTo>
                    <a:pt x="94" y="36"/>
                  </a:lnTo>
                  <a:lnTo>
                    <a:pt x="132" y="17"/>
                  </a:lnTo>
                  <a:lnTo>
                    <a:pt x="172" y="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49" name="Freeform 36">
              <a:extLst>
                <a:ext uri="{FF2B5EF4-FFF2-40B4-BE49-F238E27FC236}">
                  <a16:creationId xmlns:a16="http://schemas.microsoft.com/office/drawing/2014/main" id="{C098E8DA-D8FC-E7F1-928B-28322AC55B8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113617" y="4297824"/>
              <a:ext cx="215492" cy="189483"/>
            </a:xfrm>
            <a:custGeom>
              <a:avLst/>
              <a:gdLst>
                <a:gd name="T0" fmla="*/ 2147483647 w 233"/>
                <a:gd name="T1" fmla="*/ 2147483647 h 205"/>
                <a:gd name="T2" fmla="*/ 2147483647 w 233"/>
                <a:gd name="T3" fmla="*/ 2147483647 h 205"/>
                <a:gd name="T4" fmla="*/ 2147483647 w 233"/>
                <a:gd name="T5" fmla="*/ 2147483647 h 205"/>
                <a:gd name="T6" fmla="*/ 2147483647 w 233"/>
                <a:gd name="T7" fmla="*/ 2147483647 h 205"/>
                <a:gd name="T8" fmla="*/ 2147483647 w 233"/>
                <a:gd name="T9" fmla="*/ 2147483647 h 205"/>
                <a:gd name="T10" fmla="*/ 2147483647 w 233"/>
                <a:gd name="T11" fmla="*/ 2147483647 h 205"/>
                <a:gd name="T12" fmla="*/ 2147483647 w 233"/>
                <a:gd name="T13" fmla="*/ 2147483647 h 205"/>
                <a:gd name="T14" fmla="*/ 2147483647 w 233"/>
                <a:gd name="T15" fmla="*/ 2147483647 h 205"/>
                <a:gd name="T16" fmla="*/ 2147483647 w 233"/>
                <a:gd name="T17" fmla="*/ 2147483647 h 205"/>
                <a:gd name="T18" fmla="*/ 2147483647 w 233"/>
                <a:gd name="T19" fmla="*/ 2147483647 h 205"/>
                <a:gd name="T20" fmla="*/ 2147483647 w 233"/>
                <a:gd name="T21" fmla="*/ 2147483647 h 205"/>
                <a:gd name="T22" fmla="*/ 2147483647 w 233"/>
                <a:gd name="T23" fmla="*/ 2147483647 h 205"/>
                <a:gd name="T24" fmla="*/ 2147483647 w 233"/>
                <a:gd name="T25" fmla="*/ 2147483647 h 205"/>
                <a:gd name="T26" fmla="*/ 2147483647 w 233"/>
                <a:gd name="T27" fmla="*/ 2147483647 h 205"/>
                <a:gd name="T28" fmla="*/ 2147483647 w 233"/>
                <a:gd name="T29" fmla="*/ 2147483647 h 205"/>
                <a:gd name="T30" fmla="*/ 2147483647 w 233"/>
                <a:gd name="T31" fmla="*/ 2147483647 h 205"/>
                <a:gd name="T32" fmla="*/ 2147483647 w 233"/>
                <a:gd name="T33" fmla="*/ 2147483647 h 205"/>
                <a:gd name="T34" fmla="*/ 2147483647 w 233"/>
                <a:gd name="T35" fmla="*/ 2147483647 h 205"/>
                <a:gd name="T36" fmla="*/ 2147483647 w 233"/>
                <a:gd name="T37" fmla="*/ 2147483647 h 205"/>
                <a:gd name="T38" fmla="*/ 2147483647 w 233"/>
                <a:gd name="T39" fmla="*/ 2147483647 h 205"/>
                <a:gd name="T40" fmla="*/ 0 w 233"/>
                <a:gd name="T41" fmla="*/ 2147483647 h 205"/>
                <a:gd name="T42" fmla="*/ 0 w 233"/>
                <a:gd name="T43" fmla="*/ 2147483647 h 205"/>
                <a:gd name="T44" fmla="*/ 2147483647 w 233"/>
                <a:gd name="T45" fmla="*/ 2147483647 h 205"/>
                <a:gd name="T46" fmla="*/ 2147483647 w 233"/>
                <a:gd name="T47" fmla="*/ 2147483647 h 205"/>
                <a:gd name="T48" fmla="*/ 2147483647 w 233"/>
                <a:gd name="T49" fmla="*/ 2147483647 h 205"/>
                <a:gd name="T50" fmla="*/ 2147483647 w 233"/>
                <a:gd name="T51" fmla="*/ 2147483647 h 205"/>
                <a:gd name="T52" fmla="*/ 2147483647 w 233"/>
                <a:gd name="T53" fmla="*/ 2147483647 h 205"/>
                <a:gd name="T54" fmla="*/ 2147483647 w 233"/>
                <a:gd name="T55" fmla="*/ 2147483647 h 205"/>
                <a:gd name="T56" fmla="*/ 2147483647 w 233"/>
                <a:gd name="T57" fmla="*/ 2147483647 h 205"/>
                <a:gd name="T58" fmla="*/ 2147483647 w 233"/>
                <a:gd name="T59" fmla="*/ 0 h 205"/>
                <a:gd name="T60" fmla="*/ 2147483647 w 233"/>
                <a:gd name="T61" fmla="*/ 0 h 205"/>
                <a:gd name="T62" fmla="*/ 2147483647 w 233"/>
                <a:gd name="T63" fmla="*/ 2147483647 h 205"/>
                <a:gd name="T64" fmla="*/ 2147483647 w 233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05"/>
                <a:gd name="T101" fmla="*/ 233 w 233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05">
                  <a:moveTo>
                    <a:pt x="192" y="13"/>
                  </a:moveTo>
                  <a:lnTo>
                    <a:pt x="209" y="24"/>
                  </a:lnTo>
                  <a:lnTo>
                    <a:pt x="221" y="40"/>
                  </a:lnTo>
                  <a:lnTo>
                    <a:pt x="229" y="56"/>
                  </a:lnTo>
                  <a:lnTo>
                    <a:pt x="233" y="76"/>
                  </a:lnTo>
                  <a:lnTo>
                    <a:pt x="232" y="96"/>
                  </a:lnTo>
                  <a:lnTo>
                    <a:pt x="228" y="116"/>
                  </a:lnTo>
                  <a:lnTo>
                    <a:pt x="219" y="136"/>
                  </a:lnTo>
                  <a:lnTo>
                    <a:pt x="207" y="156"/>
                  </a:lnTo>
                  <a:lnTo>
                    <a:pt x="190" y="171"/>
                  </a:lnTo>
                  <a:lnTo>
                    <a:pt x="171" y="185"/>
                  </a:lnTo>
                  <a:lnTo>
                    <a:pt x="149" y="195"/>
                  </a:lnTo>
                  <a:lnTo>
                    <a:pt x="128" y="202"/>
                  </a:lnTo>
                  <a:lnTo>
                    <a:pt x="105" y="205"/>
                  </a:lnTo>
                  <a:lnTo>
                    <a:pt x="83" y="205"/>
                  </a:lnTo>
                  <a:lnTo>
                    <a:pt x="62" y="200"/>
                  </a:lnTo>
                  <a:lnTo>
                    <a:pt x="43" y="192"/>
                  </a:lnTo>
                  <a:lnTo>
                    <a:pt x="25" y="179"/>
                  </a:lnTo>
                  <a:lnTo>
                    <a:pt x="13" y="165"/>
                  </a:lnTo>
                  <a:lnTo>
                    <a:pt x="4" y="147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3" y="70"/>
                  </a:lnTo>
                  <a:lnTo>
                    <a:pt x="27" y="52"/>
                  </a:lnTo>
                  <a:lnTo>
                    <a:pt x="43" y="34"/>
                  </a:lnTo>
                  <a:lnTo>
                    <a:pt x="63" y="21"/>
                  </a:lnTo>
                  <a:lnTo>
                    <a:pt x="83" y="10"/>
                  </a:lnTo>
                  <a:lnTo>
                    <a:pt x="106" y="3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71" y="3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0" name="Freeform 37">
              <a:extLst>
                <a:ext uri="{FF2B5EF4-FFF2-40B4-BE49-F238E27FC236}">
                  <a16:creationId xmlns:a16="http://schemas.microsoft.com/office/drawing/2014/main" id="{37595552-3A03-4BFB-3B40-353DAC5B18B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139302" y="4320058"/>
              <a:ext cx="163476" cy="146757"/>
            </a:xfrm>
            <a:custGeom>
              <a:avLst/>
              <a:gdLst>
                <a:gd name="T0" fmla="*/ 2147483647 w 177"/>
                <a:gd name="T1" fmla="*/ 2147483647 h 158"/>
                <a:gd name="T2" fmla="*/ 2147483647 w 177"/>
                <a:gd name="T3" fmla="*/ 2147483647 h 158"/>
                <a:gd name="T4" fmla="*/ 2147483647 w 177"/>
                <a:gd name="T5" fmla="*/ 2147483647 h 158"/>
                <a:gd name="T6" fmla="*/ 2147483647 w 177"/>
                <a:gd name="T7" fmla="*/ 2147483647 h 158"/>
                <a:gd name="T8" fmla="*/ 2147483647 w 177"/>
                <a:gd name="T9" fmla="*/ 2147483647 h 158"/>
                <a:gd name="T10" fmla="*/ 2147483647 w 177"/>
                <a:gd name="T11" fmla="*/ 2147483647 h 158"/>
                <a:gd name="T12" fmla="*/ 2147483647 w 177"/>
                <a:gd name="T13" fmla="*/ 2147483647 h 158"/>
                <a:gd name="T14" fmla="*/ 2147483647 w 177"/>
                <a:gd name="T15" fmla="*/ 2147483647 h 158"/>
                <a:gd name="T16" fmla="*/ 2147483647 w 177"/>
                <a:gd name="T17" fmla="*/ 2147483647 h 158"/>
                <a:gd name="T18" fmla="*/ 2147483647 w 177"/>
                <a:gd name="T19" fmla="*/ 2147483647 h 158"/>
                <a:gd name="T20" fmla="*/ 2147483647 w 177"/>
                <a:gd name="T21" fmla="*/ 2147483647 h 158"/>
                <a:gd name="T22" fmla="*/ 2147483647 w 177"/>
                <a:gd name="T23" fmla="*/ 2147483647 h 158"/>
                <a:gd name="T24" fmla="*/ 2147483647 w 177"/>
                <a:gd name="T25" fmla="*/ 2147483647 h 158"/>
                <a:gd name="T26" fmla="*/ 2147483647 w 177"/>
                <a:gd name="T27" fmla="*/ 2147483647 h 158"/>
                <a:gd name="T28" fmla="*/ 2147483647 w 177"/>
                <a:gd name="T29" fmla="*/ 2147483647 h 158"/>
                <a:gd name="T30" fmla="*/ 2147483647 w 177"/>
                <a:gd name="T31" fmla="*/ 2147483647 h 158"/>
                <a:gd name="T32" fmla="*/ 2147483647 w 177"/>
                <a:gd name="T33" fmla="*/ 2147483647 h 158"/>
                <a:gd name="T34" fmla="*/ 2147483647 w 177"/>
                <a:gd name="T35" fmla="*/ 2147483647 h 158"/>
                <a:gd name="T36" fmla="*/ 2147483647 w 177"/>
                <a:gd name="T37" fmla="*/ 2147483647 h 158"/>
                <a:gd name="T38" fmla="*/ 2147483647 w 177"/>
                <a:gd name="T39" fmla="*/ 2147483647 h 158"/>
                <a:gd name="T40" fmla="*/ 0 w 177"/>
                <a:gd name="T41" fmla="*/ 2147483647 h 158"/>
                <a:gd name="T42" fmla="*/ 0 w 177"/>
                <a:gd name="T43" fmla="*/ 2147483647 h 158"/>
                <a:gd name="T44" fmla="*/ 2147483647 w 177"/>
                <a:gd name="T45" fmla="*/ 2147483647 h 158"/>
                <a:gd name="T46" fmla="*/ 2147483647 w 177"/>
                <a:gd name="T47" fmla="*/ 2147483647 h 158"/>
                <a:gd name="T48" fmla="*/ 2147483647 w 177"/>
                <a:gd name="T49" fmla="*/ 2147483647 h 158"/>
                <a:gd name="T50" fmla="*/ 2147483647 w 177"/>
                <a:gd name="T51" fmla="*/ 2147483647 h 158"/>
                <a:gd name="T52" fmla="*/ 2147483647 w 177"/>
                <a:gd name="T53" fmla="*/ 2147483647 h 158"/>
                <a:gd name="T54" fmla="*/ 2147483647 w 177"/>
                <a:gd name="T55" fmla="*/ 2147483647 h 158"/>
                <a:gd name="T56" fmla="*/ 2147483647 w 177"/>
                <a:gd name="T57" fmla="*/ 2147483647 h 158"/>
                <a:gd name="T58" fmla="*/ 2147483647 w 177"/>
                <a:gd name="T59" fmla="*/ 0 h 158"/>
                <a:gd name="T60" fmla="*/ 2147483647 w 177"/>
                <a:gd name="T61" fmla="*/ 2147483647 h 158"/>
                <a:gd name="T62" fmla="*/ 2147483647 w 177"/>
                <a:gd name="T63" fmla="*/ 2147483647 h 158"/>
                <a:gd name="T64" fmla="*/ 2147483647 w 177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158"/>
                <a:gd name="T101" fmla="*/ 177 w 177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158">
                  <a:moveTo>
                    <a:pt x="147" y="13"/>
                  </a:moveTo>
                  <a:lnTo>
                    <a:pt x="158" y="20"/>
                  </a:lnTo>
                  <a:lnTo>
                    <a:pt x="167" y="33"/>
                  </a:lnTo>
                  <a:lnTo>
                    <a:pt x="173" y="45"/>
                  </a:lnTo>
                  <a:lnTo>
                    <a:pt x="177" y="59"/>
                  </a:lnTo>
                  <a:lnTo>
                    <a:pt x="177" y="74"/>
                  </a:lnTo>
                  <a:lnTo>
                    <a:pt x="174" y="89"/>
                  </a:lnTo>
                  <a:lnTo>
                    <a:pt x="167" y="104"/>
                  </a:lnTo>
                  <a:lnTo>
                    <a:pt x="159" y="119"/>
                  </a:lnTo>
                  <a:lnTo>
                    <a:pt x="144" y="132"/>
                  </a:lnTo>
                  <a:lnTo>
                    <a:pt x="129" y="143"/>
                  </a:lnTo>
                  <a:lnTo>
                    <a:pt x="113" y="149"/>
                  </a:lnTo>
                  <a:lnTo>
                    <a:pt x="97" y="156"/>
                  </a:lnTo>
                  <a:lnTo>
                    <a:pt x="79" y="158"/>
                  </a:lnTo>
                  <a:lnTo>
                    <a:pt x="63" y="158"/>
                  </a:lnTo>
                  <a:lnTo>
                    <a:pt x="47" y="155"/>
                  </a:lnTo>
                  <a:lnTo>
                    <a:pt x="34" y="149"/>
                  </a:lnTo>
                  <a:lnTo>
                    <a:pt x="19" y="139"/>
                  </a:lnTo>
                  <a:lnTo>
                    <a:pt x="9" y="128"/>
                  </a:lnTo>
                  <a:lnTo>
                    <a:pt x="3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70"/>
                  </a:lnTo>
                  <a:lnTo>
                    <a:pt x="11" y="54"/>
                  </a:lnTo>
                  <a:lnTo>
                    <a:pt x="21" y="40"/>
                  </a:lnTo>
                  <a:lnTo>
                    <a:pt x="32" y="27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79" y="4"/>
                  </a:lnTo>
                  <a:lnTo>
                    <a:pt x="96" y="0"/>
                  </a:lnTo>
                  <a:lnTo>
                    <a:pt x="113" y="1"/>
                  </a:lnTo>
                  <a:lnTo>
                    <a:pt x="129" y="5"/>
                  </a:lnTo>
                  <a:lnTo>
                    <a:pt x="147" y="13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1" name="Freeform 38">
              <a:extLst>
                <a:ext uri="{FF2B5EF4-FFF2-40B4-BE49-F238E27FC236}">
                  <a16:creationId xmlns:a16="http://schemas.microsoft.com/office/drawing/2014/main" id="{42DFDB50-ABEF-19F2-2EE1-FC38A53ADE9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084004" y="4360606"/>
              <a:ext cx="326953" cy="297228"/>
            </a:xfrm>
            <a:custGeom>
              <a:avLst/>
              <a:gdLst>
                <a:gd name="T0" fmla="*/ 2147483647 w 352"/>
                <a:gd name="T1" fmla="*/ 0 h 319"/>
                <a:gd name="T2" fmla="*/ 2147483647 w 352"/>
                <a:gd name="T3" fmla="*/ 2147483647 h 319"/>
                <a:gd name="T4" fmla="*/ 2147483647 w 352"/>
                <a:gd name="T5" fmla="*/ 2147483647 h 319"/>
                <a:gd name="T6" fmla="*/ 2147483647 w 352"/>
                <a:gd name="T7" fmla="*/ 2147483647 h 319"/>
                <a:gd name="T8" fmla="*/ 2147483647 w 352"/>
                <a:gd name="T9" fmla="*/ 2147483647 h 319"/>
                <a:gd name="T10" fmla="*/ 2147483647 w 352"/>
                <a:gd name="T11" fmla="*/ 2147483647 h 319"/>
                <a:gd name="T12" fmla="*/ 2147483647 w 352"/>
                <a:gd name="T13" fmla="*/ 2147483647 h 319"/>
                <a:gd name="T14" fmla="*/ 2147483647 w 352"/>
                <a:gd name="T15" fmla="*/ 2147483647 h 319"/>
                <a:gd name="T16" fmla="*/ 2147483647 w 352"/>
                <a:gd name="T17" fmla="*/ 2147483647 h 319"/>
                <a:gd name="T18" fmla="*/ 2147483647 w 352"/>
                <a:gd name="T19" fmla="*/ 2147483647 h 319"/>
                <a:gd name="T20" fmla="*/ 2147483647 w 352"/>
                <a:gd name="T21" fmla="*/ 2147483647 h 319"/>
                <a:gd name="T22" fmla="*/ 2147483647 w 352"/>
                <a:gd name="T23" fmla="*/ 2147483647 h 319"/>
                <a:gd name="T24" fmla="*/ 2147483647 w 352"/>
                <a:gd name="T25" fmla="*/ 2147483647 h 319"/>
                <a:gd name="T26" fmla="*/ 2147483647 w 352"/>
                <a:gd name="T27" fmla="*/ 2147483647 h 319"/>
                <a:gd name="T28" fmla="*/ 2147483647 w 352"/>
                <a:gd name="T29" fmla="*/ 2147483647 h 319"/>
                <a:gd name="T30" fmla="*/ 2147483647 w 352"/>
                <a:gd name="T31" fmla="*/ 2147483647 h 319"/>
                <a:gd name="T32" fmla="*/ 0 w 352"/>
                <a:gd name="T33" fmla="*/ 2147483647 h 319"/>
                <a:gd name="T34" fmla="*/ 2147483647 w 352"/>
                <a:gd name="T35" fmla="*/ 2147483647 h 319"/>
                <a:gd name="T36" fmla="*/ 2147483647 w 352"/>
                <a:gd name="T37" fmla="*/ 2147483647 h 319"/>
                <a:gd name="T38" fmla="*/ 2147483647 w 352"/>
                <a:gd name="T39" fmla="*/ 2147483647 h 319"/>
                <a:gd name="T40" fmla="*/ 2147483647 w 352"/>
                <a:gd name="T41" fmla="*/ 2147483647 h 319"/>
                <a:gd name="T42" fmla="*/ 2147483647 w 352"/>
                <a:gd name="T43" fmla="*/ 2147483647 h 319"/>
                <a:gd name="T44" fmla="*/ 2147483647 w 352"/>
                <a:gd name="T45" fmla="*/ 2147483647 h 319"/>
                <a:gd name="T46" fmla="*/ 2147483647 w 352"/>
                <a:gd name="T47" fmla="*/ 2147483647 h 319"/>
                <a:gd name="T48" fmla="*/ 2147483647 w 352"/>
                <a:gd name="T49" fmla="*/ 2147483647 h 319"/>
                <a:gd name="T50" fmla="*/ 2147483647 w 352"/>
                <a:gd name="T51" fmla="*/ 2147483647 h 319"/>
                <a:gd name="T52" fmla="*/ 2147483647 w 352"/>
                <a:gd name="T53" fmla="*/ 2147483647 h 319"/>
                <a:gd name="T54" fmla="*/ 2147483647 w 352"/>
                <a:gd name="T55" fmla="*/ 2147483647 h 319"/>
                <a:gd name="T56" fmla="*/ 2147483647 w 352"/>
                <a:gd name="T57" fmla="*/ 2147483647 h 319"/>
                <a:gd name="T58" fmla="*/ 2147483647 w 352"/>
                <a:gd name="T59" fmla="*/ 2147483647 h 319"/>
                <a:gd name="T60" fmla="*/ 2147483647 w 352"/>
                <a:gd name="T61" fmla="*/ 2147483647 h 319"/>
                <a:gd name="T62" fmla="*/ 2147483647 w 352"/>
                <a:gd name="T63" fmla="*/ 2147483647 h 319"/>
                <a:gd name="T64" fmla="*/ 2147483647 w 352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9"/>
                <a:gd name="T101" fmla="*/ 352 w 352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9">
                  <a:moveTo>
                    <a:pt x="292" y="0"/>
                  </a:moveTo>
                  <a:lnTo>
                    <a:pt x="290" y="6"/>
                  </a:lnTo>
                  <a:lnTo>
                    <a:pt x="290" y="22"/>
                  </a:lnTo>
                  <a:lnTo>
                    <a:pt x="286" y="47"/>
                  </a:lnTo>
                  <a:lnTo>
                    <a:pt x="281" y="78"/>
                  </a:lnTo>
                  <a:lnTo>
                    <a:pt x="271" y="108"/>
                  </a:lnTo>
                  <a:lnTo>
                    <a:pt x="258" y="139"/>
                  </a:lnTo>
                  <a:lnTo>
                    <a:pt x="238" y="166"/>
                  </a:lnTo>
                  <a:lnTo>
                    <a:pt x="213" y="186"/>
                  </a:lnTo>
                  <a:lnTo>
                    <a:pt x="180" y="198"/>
                  </a:lnTo>
                  <a:lnTo>
                    <a:pt x="146" y="207"/>
                  </a:lnTo>
                  <a:lnTo>
                    <a:pt x="110" y="214"/>
                  </a:lnTo>
                  <a:lnTo>
                    <a:pt x="76" y="218"/>
                  </a:lnTo>
                  <a:lnTo>
                    <a:pt x="45" y="219"/>
                  </a:lnTo>
                  <a:lnTo>
                    <a:pt x="22" y="220"/>
                  </a:lnTo>
                  <a:lnTo>
                    <a:pt x="6" y="220"/>
                  </a:lnTo>
                  <a:lnTo>
                    <a:pt x="0" y="220"/>
                  </a:lnTo>
                  <a:lnTo>
                    <a:pt x="3" y="227"/>
                  </a:lnTo>
                  <a:lnTo>
                    <a:pt x="15" y="244"/>
                  </a:lnTo>
                  <a:lnTo>
                    <a:pt x="35" y="266"/>
                  </a:lnTo>
                  <a:lnTo>
                    <a:pt x="64" y="289"/>
                  </a:lnTo>
                  <a:lnTo>
                    <a:pt x="99" y="308"/>
                  </a:lnTo>
                  <a:lnTo>
                    <a:pt x="143" y="319"/>
                  </a:lnTo>
                  <a:lnTo>
                    <a:pt x="195" y="316"/>
                  </a:lnTo>
                  <a:lnTo>
                    <a:pt x="255" y="296"/>
                  </a:lnTo>
                  <a:lnTo>
                    <a:pt x="312" y="249"/>
                  </a:lnTo>
                  <a:lnTo>
                    <a:pt x="343" y="200"/>
                  </a:lnTo>
                  <a:lnTo>
                    <a:pt x="352" y="150"/>
                  </a:lnTo>
                  <a:lnTo>
                    <a:pt x="347" y="105"/>
                  </a:lnTo>
                  <a:lnTo>
                    <a:pt x="331" y="62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2" name="Freeform 39">
              <a:extLst>
                <a:ext uri="{FF2B5EF4-FFF2-40B4-BE49-F238E27FC236}">
                  <a16:creationId xmlns:a16="http://schemas.microsoft.com/office/drawing/2014/main" id="{35657D1B-9B30-27E8-894B-206C27106B9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177818" y="4600190"/>
              <a:ext cx="462565" cy="458847"/>
            </a:xfrm>
            <a:custGeom>
              <a:avLst/>
              <a:gdLst>
                <a:gd name="T0" fmla="*/ 2147483647 w 498"/>
                <a:gd name="T1" fmla="*/ 0 h 494"/>
                <a:gd name="T2" fmla="*/ 2147483647 w 498"/>
                <a:gd name="T3" fmla="*/ 2147483647 h 494"/>
                <a:gd name="T4" fmla="*/ 2147483647 w 498"/>
                <a:gd name="T5" fmla="*/ 2147483647 h 494"/>
                <a:gd name="T6" fmla="*/ 2147483647 w 498"/>
                <a:gd name="T7" fmla="*/ 2147483647 h 494"/>
                <a:gd name="T8" fmla="*/ 2147483647 w 498"/>
                <a:gd name="T9" fmla="*/ 2147483647 h 494"/>
                <a:gd name="T10" fmla="*/ 2147483647 w 498"/>
                <a:gd name="T11" fmla="*/ 2147483647 h 494"/>
                <a:gd name="T12" fmla="*/ 2147483647 w 498"/>
                <a:gd name="T13" fmla="*/ 2147483647 h 494"/>
                <a:gd name="T14" fmla="*/ 2147483647 w 498"/>
                <a:gd name="T15" fmla="*/ 2147483647 h 494"/>
                <a:gd name="T16" fmla="*/ 2147483647 w 498"/>
                <a:gd name="T17" fmla="*/ 2147483647 h 494"/>
                <a:gd name="T18" fmla="*/ 2147483647 w 498"/>
                <a:gd name="T19" fmla="*/ 2147483647 h 494"/>
                <a:gd name="T20" fmla="*/ 2147483647 w 498"/>
                <a:gd name="T21" fmla="*/ 2147483647 h 494"/>
                <a:gd name="T22" fmla="*/ 2147483647 w 498"/>
                <a:gd name="T23" fmla="*/ 2147483647 h 494"/>
                <a:gd name="T24" fmla="*/ 2147483647 w 498"/>
                <a:gd name="T25" fmla="*/ 2147483647 h 494"/>
                <a:gd name="T26" fmla="*/ 2147483647 w 498"/>
                <a:gd name="T27" fmla="*/ 2147483647 h 494"/>
                <a:gd name="T28" fmla="*/ 2147483647 w 498"/>
                <a:gd name="T29" fmla="*/ 2147483647 h 494"/>
                <a:gd name="T30" fmla="*/ 2147483647 w 498"/>
                <a:gd name="T31" fmla="*/ 2147483647 h 494"/>
                <a:gd name="T32" fmla="*/ 2147483647 w 498"/>
                <a:gd name="T33" fmla="*/ 2147483647 h 494"/>
                <a:gd name="T34" fmla="*/ 2147483647 w 498"/>
                <a:gd name="T35" fmla="*/ 2147483647 h 494"/>
                <a:gd name="T36" fmla="*/ 2147483647 w 498"/>
                <a:gd name="T37" fmla="*/ 2147483647 h 494"/>
                <a:gd name="T38" fmla="*/ 2147483647 w 498"/>
                <a:gd name="T39" fmla="*/ 2147483647 h 494"/>
                <a:gd name="T40" fmla="*/ 2147483647 w 498"/>
                <a:gd name="T41" fmla="*/ 2147483647 h 494"/>
                <a:gd name="T42" fmla="*/ 2147483647 w 498"/>
                <a:gd name="T43" fmla="*/ 2147483647 h 494"/>
                <a:gd name="T44" fmla="*/ 2147483647 w 498"/>
                <a:gd name="T45" fmla="*/ 2147483647 h 494"/>
                <a:gd name="T46" fmla="*/ 2147483647 w 498"/>
                <a:gd name="T47" fmla="*/ 2147483647 h 494"/>
                <a:gd name="T48" fmla="*/ 0 w 498"/>
                <a:gd name="T49" fmla="*/ 2147483647 h 494"/>
                <a:gd name="T50" fmla="*/ 2147483647 w 498"/>
                <a:gd name="T51" fmla="*/ 2147483647 h 494"/>
                <a:gd name="T52" fmla="*/ 2147483647 w 498"/>
                <a:gd name="T53" fmla="*/ 2147483647 h 494"/>
                <a:gd name="T54" fmla="*/ 2147483647 w 498"/>
                <a:gd name="T55" fmla="*/ 2147483647 h 494"/>
                <a:gd name="T56" fmla="*/ 2147483647 w 498"/>
                <a:gd name="T57" fmla="*/ 2147483647 h 494"/>
                <a:gd name="T58" fmla="*/ 2147483647 w 498"/>
                <a:gd name="T59" fmla="*/ 2147483647 h 494"/>
                <a:gd name="T60" fmla="*/ 2147483647 w 498"/>
                <a:gd name="T61" fmla="*/ 2147483647 h 494"/>
                <a:gd name="T62" fmla="*/ 2147483647 w 498"/>
                <a:gd name="T63" fmla="*/ 2147483647 h 494"/>
                <a:gd name="T64" fmla="*/ 2147483647 w 498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4"/>
                <a:gd name="T101" fmla="*/ 498 w 498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4">
                  <a:moveTo>
                    <a:pt x="249" y="0"/>
                  </a:moveTo>
                  <a:lnTo>
                    <a:pt x="298" y="4"/>
                  </a:lnTo>
                  <a:lnTo>
                    <a:pt x="345" y="19"/>
                  </a:lnTo>
                  <a:lnTo>
                    <a:pt x="387" y="41"/>
                  </a:lnTo>
                  <a:lnTo>
                    <a:pt x="425" y="71"/>
                  </a:lnTo>
                  <a:lnTo>
                    <a:pt x="454" y="107"/>
                  </a:lnTo>
                  <a:lnTo>
                    <a:pt x="477" y="150"/>
                  </a:lnTo>
                  <a:lnTo>
                    <a:pt x="491" y="196"/>
                  </a:lnTo>
                  <a:lnTo>
                    <a:pt x="498" y="247"/>
                  </a:lnTo>
                  <a:lnTo>
                    <a:pt x="491" y="296"/>
                  </a:lnTo>
                  <a:lnTo>
                    <a:pt x="477" y="341"/>
                  </a:lnTo>
                  <a:lnTo>
                    <a:pt x="454" y="384"/>
                  </a:lnTo>
                  <a:lnTo>
                    <a:pt x="425" y="420"/>
                  </a:lnTo>
                  <a:lnTo>
                    <a:pt x="387" y="451"/>
                  </a:lnTo>
                  <a:lnTo>
                    <a:pt x="345" y="474"/>
                  </a:lnTo>
                  <a:lnTo>
                    <a:pt x="298" y="488"/>
                  </a:lnTo>
                  <a:lnTo>
                    <a:pt x="249" y="494"/>
                  </a:lnTo>
                  <a:lnTo>
                    <a:pt x="198" y="488"/>
                  </a:lnTo>
                  <a:lnTo>
                    <a:pt x="151" y="474"/>
                  </a:lnTo>
                  <a:lnTo>
                    <a:pt x="108" y="451"/>
                  </a:lnTo>
                  <a:lnTo>
                    <a:pt x="73" y="420"/>
                  </a:lnTo>
                  <a:lnTo>
                    <a:pt x="42" y="384"/>
                  </a:lnTo>
                  <a:lnTo>
                    <a:pt x="19" y="341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9" y="150"/>
                  </a:lnTo>
                  <a:lnTo>
                    <a:pt x="42" y="107"/>
                  </a:lnTo>
                  <a:lnTo>
                    <a:pt x="73" y="71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8" y="4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53" name="Freeform 40">
              <a:extLst>
                <a:ext uri="{FF2B5EF4-FFF2-40B4-BE49-F238E27FC236}">
                  <a16:creationId xmlns:a16="http://schemas.microsoft.com/office/drawing/2014/main" id="{C91D9E42-F787-1668-F221-DF7142F6CC98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207806" y="4626578"/>
              <a:ext cx="404976" cy="404974"/>
            </a:xfrm>
            <a:custGeom>
              <a:avLst/>
              <a:gdLst>
                <a:gd name="T0" fmla="*/ 2147483647 w 437"/>
                <a:gd name="T1" fmla="*/ 0 h 436"/>
                <a:gd name="T2" fmla="*/ 2147483647 w 437"/>
                <a:gd name="T3" fmla="*/ 2147483647 h 436"/>
                <a:gd name="T4" fmla="*/ 2147483647 w 437"/>
                <a:gd name="T5" fmla="*/ 2147483647 h 436"/>
                <a:gd name="T6" fmla="*/ 2147483647 w 437"/>
                <a:gd name="T7" fmla="*/ 2147483647 h 436"/>
                <a:gd name="T8" fmla="*/ 2147483647 w 437"/>
                <a:gd name="T9" fmla="*/ 2147483647 h 436"/>
                <a:gd name="T10" fmla="*/ 2147483647 w 437"/>
                <a:gd name="T11" fmla="*/ 2147483647 h 436"/>
                <a:gd name="T12" fmla="*/ 2147483647 w 437"/>
                <a:gd name="T13" fmla="*/ 2147483647 h 436"/>
                <a:gd name="T14" fmla="*/ 2147483647 w 437"/>
                <a:gd name="T15" fmla="*/ 2147483647 h 436"/>
                <a:gd name="T16" fmla="*/ 2147483647 w 437"/>
                <a:gd name="T17" fmla="*/ 2147483647 h 436"/>
                <a:gd name="T18" fmla="*/ 2147483647 w 437"/>
                <a:gd name="T19" fmla="*/ 2147483647 h 436"/>
                <a:gd name="T20" fmla="*/ 2147483647 w 437"/>
                <a:gd name="T21" fmla="*/ 2147483647 h 436"/>
                <a:gd name="T22" fmla="*/ 2147483647 w 437"/>
                <a:gd name="T23" fmla="*/ 2147483647 h 436"/>
                <a:gd name="T24" fmla="*/ 2147483647 w 437"/>
                <a:gd name="T25" fmla="*/ 2147483647 h 436"/>
                <a:gd name="T26" fmla="*/ 2147483647 w 437"/>
                <a:gd name="T27" fmla="*/ 2147483647 h 436"/>
                <a:gd name="T28" fmla="*/ 2147483647 w 437"/>
                <a:gd name="T29" fmla="*/ 2147483647 h 436"/>
                <a:gd name="T30" fmla="*/ 2147483647 w 437"/>
                <a:gd name="T31" fmla="*/ 2147483647 h 436"/>
                <a:gd name="T32" fmla="*/ 2147483647 w 437"/>
                <a:gd name="T33" fmla="*/ 2147483647 h 436"/>
                <a:gd name="T34" fmla="*/ 2147483647 w 437"/>
                <a:gd name="T35" fmla="*/ 2147483647 h 436"/>
                <a:gd name="T36" fmla="*/ 2147483647 w 437"/>
                <a:gd name="T37" fmla="*/ 2147483647 h 436"/>
                <a:gd name="T38" fmla="*/ 2147483647 w 437"/>
                <a:gd name="T39" fmla="*/ 2147483647 h 436"/>
                <a:gd name="T40" fmla="*/ 2147483647 w 437"/>
                <a:gd name="T41" fmla="*/ 2147483647 h 436"/>
                <a:gd name="T42" fmla="*/ 2147483647 w 437"/>
                <a:gd name="T43" fmla="*/ 2147483647 h 436"/>
                <a:gd name="T44" fmla="*/ 2147483647 w 437"/>
                <a:gd name="T45" fmla="*/ 2147483647 h 436"/>
                <a:gd name="T46" fmla="*/ 2147483647 w 437"/>
                <a:gd name="T47" fmla="*/ 2147483647 h 436"/>
                <a:gd name="T48" fmla="*/ 0 w 437"/>
                <a:gd name="T49" fmla="*/ 2147483647 h 436"/>
                <a:gd name="T50" fmla="*/ 2147483647 w 437"/>
                <a:gd name="T51" fmla="*/ 2147483647 h 436"/>
                <a:gd name="T52" fmla="*/ 2147483647 w 437"/>
                <a:gd name="T53" fmla="*/ 2147483647 h 436"/>
                <a:gd name="T54" fmla="*/ 2147483647 w 437"/>
                <a:gd name="T55" fmla="*/ 2147483647 h 436"/>
                <a:gd name="T56" fmla="*/ 2147483647 w 437"/>
                <a:gd name="T57" fmla="*/ 2147483647 h 436"/>
                <a:gd name="T58" fmla="*/ 2147483647 w 437"/>
                <a:gd name="T59" fmla="*/ 2147483647 h 436"/>
                <a:gd name="T60" fmla="*/ 2147483647 w 437"/>
                <a:gd name="T61" fmla="*/ 2147483647 h 436"/>
                <a:gd name="T62" fmla="*/ 2147483647 w 437"/>
                <a:gd name="T63" fmla="*/ 2147483647 h 436"/>
                <a:gd name="T64" fmla="*/ 2147483647 w 437"/>
                <a:gd name="T65" fmla="*/ 0 h 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6"/>
                <a:gd name="T101" fmla="*/ 437 w 437"/>
                <a:gd name="T102" fmla="*/ 436 h 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6">
                  <a:moveTo>
                    <a:pt x="218" y="0"/>
                  </a:moveTo>
                  <a:lnTo>
                    <a:pt x="262" y="3"/>
                  </a:lnTo>
                  <a:lnTo>
                    <a:pt x="303" y="16"/>
                  </a:lnTo>
                  <a:lnTo>
                    <a:pt x="340" y="36"/>
                  </a:lnTo>
                  <a:lnTo>
                    <a:pt x="372" y="64"/>
                  </a:lnTo>
                  <a:lnTo>
                    <a:pt x="399" y="95"/>
                  </a:lnTo>
                  <a:lnTo>
                    <a:pt x="419" y="133"/>
                  </a:lnTo>
                  <a:lnTo>
                    <a:pt x="431" y="174"/>
                  </a:lnTo>
                  <a:lnTo>
                    <a:pt x="437" y="219"/>
                  </a:lnTo>
                  <a:lnTo>
                    <a:pt x="431" y="261"/>
                  </a:lnTo>
                  <a:lnTo>
                    <a:pt x="419" y="301"/>
                  </a:lnTo>
                  <a:lnTo>
                    <a:pt x="399" y="338"/>
                  </a:lnTo>
                  <a:lnTo>
                    <a:pt x="372" y="371"/>
                  </a:lnTo>
                  <a:lnTo>
                    <a:pt x="340" y="397"/>
                  </a:lnTo>
                  <a:lnTo>
                    <a:pt x="303" y="418"/>
                  </a:lnTo>
                  <a:lnTo>
                    <a:pt x="262" y="430"/>
                  </a:lnTo>
                  <a:lnTo>
                    <a:pt x="218" y="436"/>
                  </a:lnTo>
                  <a:lnTo>
                    <a:pt x="172" y="430"/>
                  </a:lnTo>
                  <a:lnTo>
                    <a:pt x="132" y="418"/>
                  </a:lnTo>
                  <a:lnTo>
                    <a:pt x="96" y="397"/>
                  </a:lnTo>
                  <a:lnTo>
                    <a:pt x="63" y="371"/>
                  </a:lnTo>
                  <a:lnTo>
                    <a:pt x="35" y="338"/>
                  </a:lnTo>
                  <a:lnTo>
                    <a:pt x="16" y="301"/>
                  </a:lnTo>
                  <a:lnTo>
                    <a:pt x="4" y="261"/>
                  </a:lnTo>
                  <a:lnTo>
                    <a:pt x="0" y="219"/>
                  </a:lnTo>
                  <a:lnTo>
                    <a:pt x="4" y="174"/>
                  </a:lnTo>
                  <a:lnTo>
                    <a:pt x="16" y="133"/>
                  </a:lnTo>
                  <a:lnTo>
                    <a:pt x="35" y="95"/>
                  </a:lnTo>
                  <a:lnTo>
                    <a:pt x="63" y="64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2" y="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54" name="Freeform 41">
              <a:extLst>
                <a:ext uri="{FF2B5EF4-FFF2-40B4-BE49-F238E27FC236}">
                  <a16:creationId xmlns:a16="http://schemas.microsoft.com/office/drawing/2014/main" id="{6DE16BC0-8938-6F14-DCAE-F67580115FAD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280040" y="4650703"/>
              <a:ext cx="215492" cy="189483"/>
            </a:xfrm>
            <a:custGeom>
              <a:avLst/>
              <a:gdLst>
                <a:gd name="T0" fmla="*/ 2147483647 w 232"/>
                <a:gd name="T1" fmla="*/ 2147483647 h 204"/>
                <a:gd name="T2" fmla="*/ 2147483647 w 232"/>
                <a:gd name="T3" fmla="*/ 2147483647 h 204"/>
                <a:gd name="T4" fmla="*/ 2147483647 w 232"/>
                <a:gd name="T5" fmla="*/ 2147483647 h 204"/>
                <a:gd name="T6" fmla="*/ 2147483647 w 232"/>
                <a:gd name="T7" fmla="*/ 2147483647 h 204"/>
                <a:gd name="T8" fmla="*/ 2147483647 w 232"/>
                <a:gd name="T9" fmla="*/ 2147483647 h 204"/>
                <a:gd name="T10" fmla="*/ 2147483647 w 232"/>
                <a:gd name="T11" fmla="*/ 2147483647 h 204"/>
                <a:gd name="T12" fmla="*/ 2147483647 w 232"/>
                <a:gd name="T13" fmla="*/ 2147483647 h 204"/>
                <a:gd name="T14" fmla="*/ 2147483647 w 232"/>
                <a:gd name="T15" fmla="*/ 2147483647 h 204"/>
                <a:gd name="T16" fmla="*/ 2147483647 w 232"/>
                <a:gd name="T17" fmla="*/ 2147483647 h 204"/>
                <a:gd name="T18" fmla="*/ 2147483647 w 232"/>
                <a:gd name="T19" fmla="*/ 2147483647 h 204"/>
                <a:gd name="T20" fmla="*/ 2147483647 w 232"/>
                <a:gd name="T21" fmla="*/ 2147483647 h 204"/>
                <a:gd name="T22" fmla="*/ 2147483647 w 232"/>
                <a:gd name="T23" fmla="*/ 2147483647 h 204"/>
                <a:gd name="T24" fmla="*/ 2147483647 w 232"/>
                <a:gd name="T25" fmla="*/ 2147483647 h 204"/>
                <a:gd name="T26" fmla="*/ 2147483647 w 232"/>
                <a:gd name="T27" fmla="*/ 2147483647 h 204"/>
                <a:gd name="T28" fmla="*/ 2147483647 w 232"/>
                <a:gd name="T29" fmla="*/ 2147483647 h 204"/>
                <a:gd name="T30" fmla="*/ 2147483647 w 232"/>
                <a:gd name="T31" fmla="*/ 2147483647 h 204"/>
                <a:gd name="T32" fmla="*/ 2147483647 w 232"/>
                <a:gd name="T33" fmla="*/ 2147483647 h 204"/>
                <a:gd name="T34" fmla="*/ 2147483647 w 232"/>
                <a:gd name="T35" fmla="*/ 2147483647 h 204"/>
                <a:gd name="T36" fmla="*/ 2147483647 w 232"/>
                <a:gd name="T37" fmla="*/ 2147483647 h 204"/>
                <a:gd name="T38" fmla="*/ 2147483647 w 232"/>
                <a:gd name="T39" fmla="*/ 2147483647 h 204"/>
                <a:gd name="T40" fmla="*/ 0 w 232"/>
                <a:gd name="T41" fmla="*/ 2147483647 h 204"/>
                <a:gd name="T42" fmla="*/ 0 w 232"/>
                <a:gd name="T43" fmla="*/ 2147483647 h 204"/>
                <a:gd name="T44" fmla="*/ 2147483647 w 232"/>
                <a:gd name="T45" fmla="*/ 2147483647 h 204"/>
                <a:gd name="T46" fmla="*/ 2147483647 w 232"/>
                <a:gd name="T47" fmla="*/ 2147483647 h 204"/>
                <a:gd name="T48" fmla="*/ 2147483647 w 232"/>
                <a:gd name="T49" fmla="*/ 2147483647 h 204"/>
                <a:gd name="T50" fmla="*/ 2147483647 w 232"/>
                <a:gd name="T51" fmla="*/ 2147483647 h 204"/>
                <a:gd name="T52" fmla="*/ 2147483647 w 232"/>
                <a:gd name="T53" fmla="*/ 2147483647 h 204"/>
                <a:gd name="T54" fmla="*/ 2147483647 w 232"/>
                <a:gd name="T55" fmla="*/ 2147483647 h 204"/>
                <a:gd name="T56" fmla="*/ 2147483647 w 232"/>
                <a:gd name="T57" fmla="*/ 2147483647 h 204"/>
                <a:gd name="T58" fmla="*/ 2147483647 w 232"/>
                <a:gd name="T59" fmla="*/ 0 h 204"/>
                <a:gd name="T60" fmla="*/ 2147483647 w 232"/>
                <a:gd name="T61" fmla="*/ 0 h 204"/>
                <a:gd name="T62" fmla="*/ 2147483647 w 232"/>
                <a:gd name="T63" fmla="*/ 2147483647 h 204"/>
                <a:gd name="T64" fmla="*/ 2147483647 w 232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4"/>
                <a:gd name="T101" fmla="*/ 232 w 232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4">
                  <a:moveTo>
                    <a:pt x="192" y="13"/>
                  </a:moveTo>
                  <a:lnTo>
                    <a:pt x="208" y="24"/>
                  </a:lnTo>
                  <a:lnTo>
                    <a:pt x="220" y="40"/>
                  </a:lnTo>
                  <a:lnTo>
                    <a:pt x="228" y="55"/>
                  </a:lnTo>
                  <a:lnTo>
                    <a:pt x="232" y="75"/>
                  </a:lnTo>
                  <a:lnTo>
                    <a:pt x="232" y="95"/>
                  </a:lnTo>
                  <a:lnTo>
                    <a:pt x="228" y="115"/>
                  </a:lnTo>
                  <a:lnTo>
                    <a:pt x="220" y="135"/>
                  </a:lnTo>
                  <a:lnTo>
                    <a:pt x="208" y="156"/>
                  </a:lnTo>
                  <a:lnTo>
                    <a:pt x="189" y="171"/>
                  </a:lnTo>
                  <a:lnTo>
                    <a:pt x="170" y="184"/>
                  </a:lnTo>
                  <a:lnTo>
                    <a:pt x="148" y="194"/>
                  </a:lnTo>
                  <a:lnTo>
                    <a:pt x="127" y="202"/>
                  </a:lnTo>
                  <a:lnTo>
                    <a:pt x="104" y="204"/>
                  </a:lnTo>
                  <a:lnTo>
                    <a:pt x="82" y="204"/>
                  </a:lnTo>
                  <a:lnTo>
                    <a:pt x="61" y="200"/>
                  </a:lnTo>
                  <a:lnTo>
                    <a:pt x="42" y="192"/>
                  </a:lnTo>
                  <a:lnTo>
                    <a:pt x="24" y="179"/>
                  </a:lnTo>
                  <a:lnTo>
                    <a:pt x="12" y="164"/>
                  </a:lnTo>
                  <a:lnTo>
                    <a:pt x="4" y="147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2" y="70"/>
                  </a:lnTo>
                  <a:lnTo>
                    <a:pt x="27" y="52"/>
                  </a:lnTo>
                  <a:lnTo>
                    <a:pt x="42" y="34"/>
                  </a:lnTo>
                  <a:lnTo>
                    <a:pt x="62" y="21"/>
                  </a:lnTo>
                  <a:lnTo>
                    <a:pt x="82" y="10"/>
                  </a:lnTo>
                  <a:lnTo>
                    <a:pt x="105" y="3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1" y="3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5" name="Freeform 42">
              <a:extLst>
                <a:ext uri="{FF2B5EF4-FFF2-40B4-BE49-F238E27FC236}">
                  <a16:creationId xmlns:a16="http://schemas.microsoft.com/office/drawing/2014/main" id="{443ED761-2BC9-A65E-B9C9-EFD901A5B70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305724" y="4672937"/>
              <a:ext cx="163476" cy="146757"/>
            </a:xfrm>
            <a:custGeom>
              <a:avLst/>
              <a:gdLst>
                <a:gd name="T0" fmla="*/ 2147483647 w 177"/>
                <a:gd name="T1" fmla="*/ 2147483647 h 158"/>
                <a:gd name="T2" fmla="*/ 2147483647 w 177"/>
                <a:gd name="T3" fmla="*/ 2147483647 h 158"/>
                <a:gd name="T4" fmla="*/ 2147483647 w 177"/>
                <a:gd name="T5" fmla="*/ 2147483647 h 158"/>
                <a:gd name="T6" fmla="*/ 2147483647 w 177"/>
                <a:gd name="T7" fmla="*/ 2147483647 h 158"/>
                <a:gd name="T8" fmla="*/ 2147483647 w 177"/>
                <a:gd name="T9" fmla="*/ 2147483647 h 158"/>
                <a:gd name="T10" fmla="*/ 2147483647 w 177"/>
                <a:gd name="T11" fmla="*/ 2147483647 h 158"/>
                <a:gd name="T12" fmla="*/ 2147483647 w 177"/>
                <a:gd name="T13" fmla="*/ 2147483647 h 158"/>
                <a:gd name="T14" fmla="*/ 2147483647 w 177"/>
                <a:gd name="T15" fmla="*/ 2147483647 h 158"/>
                <a:gd name="T16" fmla="*/ 2147483647 w 177"/>
                <a:gd name="T17" fmla="*/ 2147483647 h 158"/>
                <a:gd name="T18" fmla="*/ 2147483647 w 177"/>
                <a:gd name="T19" fmla="*/ 2147483647 h 158"/>
                <a:gd name="T20" fmla="*/ 2147483647 w 177"/>
                <a:gd name="T21" fmla="*/ 2147483647 h 158"/>
                <a:gd name="T22" fmla="*/ 2147483647 w 177"/>
                <a:gd name="T23" fmla="*/ 2147483647 h 158"/>
                <a:gd name="T24" fmla="*/ 2147483647 w 177"/>
                <a:gd name="T25" fmla="*/ 2147483647 h 158"/>
                <a:gd name="T26" fmla="*/ 2147483647 w 177"/>
                <a:gd name="T27" fmla="*/ 2147483647 h 158"/>
                <a:gd name="T28" fmla="*/ 2147483647 w 177"/>
                <a:gd name="T29" fmla="*/ 2147483647 h 158"/>
                <a:gd name="T30" fmla="*/ 2147483647 w 177"/>
                <a:gd name="T31" fmla="*/ 2147483647 h 158"/>
                <a:gd name="T32" fmla="*/ 2147483647 w 177"/>
                <a:gd name="T33" fmla="*/ 2147483647 h 158"/>
                <a:gd name="T34" fmla="*/ 2147483647 w 177"/>
                <a:gd name="T35" fmla="*/ 2147483647 h 158"/>
                <a:gd name="T36" fmla="*/ 2147483647 w 177"/>
                <a:gd name="T37" fmla="*/ 2147483647 h 158"/>
                <a:gd name="T38" fmla="*/ 2147483647 w 177"/>
                <a:gd name="T39" fmla="*/ 2147483647 h 158"/>
                <a:gd name="T40" fmla="*/ 0 w 177"/>
                <a:gd name="T41" fmla="*/ 2147483647 h 158"/>
                <a:gd name="T42" fmla="*/ 0 w 177"/>
                <a:gd name="T43" fmla="*/ 2147483647 h 158"/>
                <a:gd name="T44" fmla="*/ 2147483647 w 177"/>
                <a:gd name="T45" fmla="*/ 2147483647 h 158"/>
                <a:gd name="T46" fmla="*/ 2147483647 w 177"/>
                <a:gd name="T47" fmla="*/ 2147483647 h 158"/>
                <a:gd name="T48" fmla="*/ 2147483647 w 177"/>
                <a:gd name="T49" fmla="*/ 2147483647 h 158"/>
                <a:gd name="T50" fmla="*/ 2147483647 w 177"/>
                <a:gd name="T51" fmla="*/ 2147483647 h 158"/>
                <a:gd name="T52" fmla="*/ 2147483647 w 177"/>
                <a:gd name="T53" fmla="*/ 2147483647 h 158"/>
                <a:gd name="T54" fmla="*/ 2147483647 w 177"/>
                <a:gd name="T55" fmla="*/ 2147483647 h 158"/>
                <a:gd name="T56" fmla="*/ 2147483647 w 177"/>
                <a:gd name="T57" fmla="*/ 2147483647 h 158"/>
                <a:gd name="T58" fmla="*/ 2147483647 w 177"/>
                <a:gd name="T59" fmla="*/ 0 h 158"/>
                <a:gd name="T60" fmla="*/ 2147483647 w 177"/>
                <a:gd name="T61" fmla="*/ 2147483647 h 158"/>
                <a:gd name="T62" fmla="*/ 2147483647 w 177"/>
                <a:gd name="T63" fmla="*/ 2147483647 h 158"/>
                <a:gd name="T64" fmla="*/ 2147483647 w 177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158"/>
                <a:gd name="T101" fmla="*/ 177 w 177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158">
                  <a:moveTo>
                    <a:pt x="145" y="12"/>
                  </a:moveTo>
                  <a:lnTo>
                    <a:pt x="157" y="20"/>
                  </a:lnTo>
                  <a:lnTo>
                    <a:pt x="166" y="32"/>
                  </a:lnTo>
                  <a:lnTo>
                    <a:pt x="173" y="45"/>
                  </a:lnTo>
                  <a:lnTo>
                    <a:pt x="177" y="59"/>
                  </a:lnTo>
                  <a:lnTo>
                    <a:pt x="177" y="74"/>
                  </a:lnTo>
                  <a:lnTo>
                    <a:pt x="173" y="89"/>
                  </a:lnTo>
                  <a:lnTo>
                    <a:pt x="166" y="104"/>
                  </a:lnTo>
                  <a:lnTo>
                    <a:pt x="157" y="119"/>
                  </a:lnTo>
                  <a:lnTo>
                    <a:pt x="143" y="131"/>
                  </a:lnTo>
                  <a:lnTo>
                    <a:pt x="128" y="143"/>
                  </a:lnTo>
                  <a:lnTo>
                    <a:pt x="112" y="149"/>
                  </a:lnTo>
                  <a:lnTo>
                    <a:pt x="96" y="156"/>
                  </a:lnTo>
                  <a:lnTo>
                    <a:pt x="79" y="158"/>
                  </a:lnTo>
                  <a:lnTo>
                    <a:pt x="61" y="158"/>
                  </a:lnTo>
                  <a:lnTo>
                    <a:pt x="45" y="155"/>
                  </a:lnTo>
                  <a:lnTo>
                    <a:pt x="31" y="149"/>
                  </a:lnTo>
                  <a:lnTo>
                    <a:pt x="18" y="139"/>
                  </a:lnTo>
                  <a:lnTo>
                    <a:pt x="8" y="128"/>
                  </a:lnTo>
                  <a:lnTo>
                    <a:pt x="2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70"/>
                  </a:lnTo>
                  <a:lnTo>
                    <a:pt x="11" y="54"/>
                  </a:lnTo>
                  <a:lnTo>
                    <a:pt x="22" y="40"/>
                  </a:lnTo>
                  <a:lnTo>
                    <a:pt x="33" y="27"/>
                  </a:lnTo>
                  <a:lnTo>
                    <a:pt x="48" y="17"/>
                  </a:lnTo>
                  <a:lnTo>
                    <a:pt x="64" y="8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28" y="5"/>
                  </a:lnTo>
                  <a:lnTo>
                    <a:pt x="145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6" name="Freeform 43">
              <a:extLst>
                <a:ext uri="{FF2B5EF4-FFF2-40B4-BE49-F238E27FC236}">
                  <a16:creationId xmlns:a16="http://schemas.microsoft.com/office/drawing/2014/main" id="{6580888A-623D-E82D-BC15-53AC286056B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250484" y="4713161"/>
              <a:ext cx="325096" cy="297228"/>
            </a:xfrm>
            <a:custGeom>
              <a:avLst/>
              <a:gdLst>
                <a:gd name="T0" fmla="*/ 2147483647 w 351"/>
                <a:gd name="T1" fmla="*/ 0 h 319"/>
                <a:gd name="T2" fmla="*/ 2147483647 w 351"/>
                <a:gd name="T3" fmla="*/ 2147483647 h 319"/>
                <a:gd name="T4" fmla="*/ 2147483647 w 351"/>
                <a:gd name="T5" fmla="*/ 2147483647 h 319"/>
                <a:gd name="T6" fmla="*/ 2147483647 w 351"/>
                <a:gd name="T7" fmla="*/ 2147483647 h 319"/>
                <a:gd name="T8" fmla="*/ 2147483647 w 351"/>
                <a:gd name="T9" fmla="*/ 2147483647 h 319"/>
                <a:gd name="T10" fmla="*/ 2147483647 w 351"/>
                <a:gd name="T11" fmla="*/ 2147483647 h 319"/>
                <a:gd name="T12" fmla="*/ 2147483647 w 351"/>
                <a:gd name="T13" fmla="*/ 2147483647 h 319"/>
                <a:gd name="T14" fmla="*/ 2147483647 w 351"/>
                <a:gd name="T15" fmla="*/ 2147483647 h 319"/>
                <a:gd name="T16" fmla="*/ 2147483647 w 351"/>
                <a:gd name="T17" fmla="*/ 2147483647 h 319"/>
                <a:gd name="T18" fmla="*/ 2147483647 w 351"/>
                <a:gd name="T19" fmla="*/ 2147483647 h 319"/>
                <a:gd name="T20" fmla="*/ 2147483647 w 351"/>
                <a:gd name="T21" fmla="*/ 2147483647 h 319"/>
                <a:gd name="T22" fmla="*/ 2147483647 w 351"/>
                <a:gd name="T23" fmla="*/ 2147483647 h 319"/>
                <a:gd name="T24" fmla="*/ 2147483647 w 351"/>
                <a:gd name="T25" fmla="*/ 2147483647 h 319"/>
                <a:gd name="T26" fmla="*/ 2147483647 w 351"/>
                <a:gd name="T27" fmla="*/ 2147483647 h 319"/>
                <a:gd name="T28" fmla="*/ 2147483647 w 351"/>
                <a:gd name="T29" fmla="*/ 2147483647 h 319"/>
                <a:gd name="T30" fmla="*/ 2147483647 w 351"/>
                <a:gd name="T31" fmla="*/ 2147483647 h 319"/>
                <a:gd name="T32" fmla="*/ 0 w 351"/>
                <a:gd name="T33" fmla="*/ 2147483647 h 319"/>
                <a:gd name="T34" fmla="*/ 2147483647 w 351"/>
                <a:gd name="T35" fmla="*/ 2147483647 h 319"/>
                <a:gd name="T36" fmla="*/ 2147483647 w 351"/>
                <a:gd name="T37" fmla="*/ 2147483647 h 319"/>
                <a:gd name="T38" fmla="*/ 2147483647 w 351"/>
                <a:gd name="T39" fmla="*/ 2147483647 h 319"/>
                <a:gd name="T40" fmla="*/ 2147483647 w 351"/>
                <a:gd name="T41" fmla="*/ 2147483647 h 319"/>
                <a:gd name="T42" fmla="*/ 2147483647 w 351"/>
                <a:gd name="T43" fmla="*/ 2147483647 h 319"/>
                <a:gd name="T44" fmla="*/ 2147483647 w 351"/>
                <a:gd name="T45" fmla="*/ 2147483647 h 319"/>
                <a:gd name="T46" fmla="*/ 2147483647 w 351"/>
                <a:gd name="T47" fmla="*/ 2147483647 h 319"/>
                <a:gd name="T48" fmla="*/ 2147483647 w 351"/>
                <a:gd name="T49" fmla="*/ 2147483647 h 319"/>
                <a:gd name="T50" fmla="*/ 2147483647 w 351"/>
                <a:gd name="T51" fmla="*/ 2147483647 h 319"/>
                <a:gd name="T52" fmla="*/ 2147483647 w 351"/>
                <a:gd name="T53" fmla="*/ 2147483647 h 319"/>
                <a:gd name="T54" fmla="*/ 2147483647 w 351"/>
                <a:gd name="T55" fmla="*/ 2147483647 h 319"/>
                <a:gd name="T56" fmla="*/ 2147483647 w 351"/>
                <a:gd name="T57" fmla="*/ 2147483647 h 319"/>
                <a:gd name="T58" fmla="*/ 2147483647 w 351"/>
                <a:gd name="T59" fmla="*/ 2147483647 h 319"/>
                <a:gd name="T60" fmla="*/ 2147483647 w 351"/>
                <a:gd name="T61" fmla="*/ 2147483647 h 319"/>
                <a:gd name="T62" fmla="*/ 2147483647 w 351"/>
                <a:gd name="T63" fmla="*/ 2147483647 h 319"/>
                <a:gd name="T64" fmla="*/ 2147483647 w 351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319"/>
                <a:gd name="T101" fmla="*/ 351 w 351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319">
                  <a:moveTo>
                    <a:pt x="290" y="0"/>
                  </a:moveTo>
                  <a:lnTo>
                    <a:pt x="288" y="5"/>
                  </a:lnTo>
                  <a:lnTo>
                    <a:pt x="288" y="22"/>
                  </a:lnTo>
                  <a:lnTo>
                    <a:pt x="284" y="47"/>
                  </a:lnTo>
                  <a:lnTo>
                    <a:pt x="279" y="78"/>
                  </a:lnTo>
                  <a:lnTo>
                    <a:pt x="268" y="108"/>
                  </a:lnTo>
                  <a:lnTo>
                    <a:pt x="255" y="139"/>
                  </a:lnTo>
                  <a:lnTo>
                    <a:pt x="235" y="166"/>
                  </a:lnTo>
                  <a:lnTo>
                    <a:pt x="210" y="186"/>
                  </a:lnTo>
                  <a:lnTo>
                    <a:pt x="178" y="198"/>
                  </a:lnTo>
                  <a:lnTo>
                    <a:pt x="144" y="207"/>
                  </a:lnTo>
                  <a:lnTo>
                    <a:pt x="108" y="213"/>
                  </a:lnTo>
                  <a:lnTo>
                    <a:pt x="75" y="218"/>
                  </a:lnTo>
                  <a:lnTo>
                    <a:pt x="44" y="219"/>
                  </a:lnTo>
                  <a:lnTo>
                    <a:pt x="21" y="220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3" y="227"/>
                  </a:lnTo>
                  <a:lnTo>
                    <a:pt x="15" y="244"/>
                  </a:lnTo>
                  <a:lnTo>
                    <a:pt x="35" y="266"/>
                  </a:lnTo>
                  <a:lnTo>
                    <a:pt x="63" y="289"/>
                  </a:lnTo>
                  <a:lnTo>
                    <a:pt x="98" y="308"/>
                  </a:lnTo>
                  <a:lnTo>
                    <a:pt x="141" y="319"/>
                  </a:lnTo>
                  <a:lnTo>
                    <a:pt x="193" y="316"/>
                  </a:lnTo>
                  <a:lnTo>
                    <a:pt x="253" y="296"/>
                  </a:lnTo>
                  <a:lnTo>
                    <a:pt x="311" y="249"/>
                  </a:lnTo>
                  <a:lnTo>
                    <a:pt x="342" y="200"/>
                  </a:lnTo>
                  <a:lnTo>
                    <a:pt x="351" y="150"/>
                  </a:lnTo>
                  <a:lnTo>
                    <a:pt x="346" y="104"/>
                  </a:lnTo>
                  <a:lnTo>
                    <a:pt x="330" y="62"/>
                  </a:lnTo>
                  <a:lnTo>
                    <a:pt x="311" y="29"/>
                  </a:lnTo>
                  <a:lnTo>
                    <a:pt x="295" y="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57" name="Freeform 44">
              <a:extLst>
                <a:ext uri="{FF2B5EF4-FFF2-40B4-BE49-F238E27FC236}">
                  <a16:creationId xmlns:a16="http://schemas.microsoft.com/office/drawing/2014/main" id="{E8A34620-A982-6C97-E763-D97220B2622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74619" y="4484865"/>
              <a:ext cx="462565" cy="458847"/>
            </a:xfrm>
            <a:custGeom>
              <a:avLst/>
              <a:gdLst>
                <a:gd name="T0" fmla="*/ 2147483647 w 498"/>
                <a:gd name="T1" fmla="*/ 0 h 496"/>
                <a:gd name="T2" fmla="*/ 2147483647 w 498"/>
                <a:gd name="T3" fmla="*/ 2147483647 h 496"/>
                <a:gd name="T4" fmla="*/ 2147483647 w 498"/>
                <a:gd name="T5" fmla="*/ 2147483647 h 496"/>
                <a:gd name="T6" fmla="*/ 2147483647 w 498"/>
                <a:gd name="T7" fmla="*/ 2147483647 h 496"/>
                <a:gd name="T8" fmla="*/ 2147483647 w 498"/>
                <a:gd name="T9" fmla="*/ 2147483647 h 496"/>
                <a:gd name="T10" fmla="*/ 2147483647 w 498"/>
                <a:gd name="T11" fmla="*/ 2147483647 h 496"/>
                <a:gd name="T12" fmla="*/ 2147483647 w 498"/>
                <a:gd name="T13" fmla="*/ 2147483647 h 496"/>
                <a:gd name="T14" fmla="*/ 2147483647 w 498"/>
                <a:gd name="T15" fmla="*/ 2147483647 h 496"/>
                <a:gd name="T16" fmla="*/ 2147483647 w 498"/>
                <a:gd name="T17" fmla="*/ 2147483647 h 496"/>
                <a:gd name="T18" fmla="*/ 2147483647 w 498"/>
                <a:gd name="T19" fmla="*/ 2147483647 h 496"/>
                <a:gd name="T20" fmla="*/ 2147483647 w 498"/>
                <a:gd name="T21" fmla="*/ 2147483647 h 496"/>
                <a:gd name="T22" fmla="*/ 2147483647 w 498"/>
                <a:gd name="T23" fmla="*/ 2147483647 h 496"/>
                <a:gd name="T24" fmla="*/ 2147483647 w 498"/>
                <a:gd name="T25" fmla="*/ 2147483647 h 496"/>
                <a:gd name="T26" fmla="*/ 2147483647 w 498"/>
                <a:gd name="T27" fmla="*/ 2147483647 h 496"/>
                <a:gd name="T28" fmla="*/ 2147483647 w 498"/>
                <a:gd name="T29" fmla="*/ 2147483647 h 496"/>
                <a:gd name="T30" fmla="*/ 2147483647 w 498"/>
                <a:gd name="T31" fmla="*/ 2147483647 h 496"/>
                <a:gd name="T32" fmla="*/ 2147483647 w 498"/>
                <a:gd name="T33" fmla="*/ 2147483647 h 496"/>
                <a:gd name="T34" fmla="*/ 2147483647 w 498"/>
                <a:gd name="T35" fmla="*/ 2147483647 h 496"/>
                <a:gd name="T36" fmla="*/ 2147483647 w 498"/>
                <a:gd name="T37" fmla="*/ 2147483647 h 496"/>
                <a:gd name="T38" fmla="*/ 2147483647 w 498"/>
                <a:gd name="T39" fmla="*/ 2147483647 h 496"/>
                <a:gd name="T40" fmla="*/ 2147483647 w 498"/>
                <a:gd name="T41" fmla="*/ 2147483647 h 496"/>
                <a:gd name="T42" fmla="*/ 2147483647 w 498"/>
                <a:gd name="T43" fmla="*/ 2147483647 h 496"/>
                <a:gd name="T44" fmla="*/ 2147483647 w 498"/>
                <a:gd name="T45" fmla="*/ 2147483647 h 496"/>
                <a:gd name="T46" fmla="*/ 2147483647 w 498"/>
                <a:gd name="T47" fmla="*/ 2147483647 h 496"/>
                <a:gd name="T48" fmla="*/ 0 w 498"/>
                <a:gd name="T49" fmla="*/ 2147483647 h 496"/>
                <a:gd name="T50" fmla="*/ 2147483647 w 498"/>
                <a:gd name="T51" fmla="*/ 2147483647 h 496"/>
                <a:gd name="T52" fmla="*/ 2147483647 w 498"/>
                <a:gd name="T53" fmla="*/ 2147483647 h 496"/>
                <a:gd name="T54" fmla="*/ 2147483647 w 498"/>
                <a:gd name="T55" fmla="*/ 2147483647 h 496"/>
                <a:gd name="T56" fmla="*/ 2147483647 w 498"/>
                <a:gd name="T57" fmla="*/ 2147483647 h 496"/>
                <a:gd name="T58" fmla="*/ 2147483647 w 498"/>
                <a:gd name="T59" fmla="*/ 2147483647 h 496"/>
                <a:gd name="T60" fmla="*/ 2147483647 w 498"/>
                <a:gd name="T61" fmla="*/ 2147483647 h 496"/>
                <a:gd name="T62" fmla="*/ 2147483647 w 498"/>
                <a:gd name="T63" fmla="*/ 2147483647 h 496"/>
                <a:gd name="T64" fmla="*/ 2147483647 w 498"/>
                <a:gd name="T65" fmla="*/ 0 h 4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6"/>
                <a:gd name="T101" fmla="*/ 498 w 498"/>
                <a:gd name="T102" fmla="*/ 496 h 4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6">
                  <a:moveTo>
                    <a:pt x="249" y="0"/>
                  </a:moveTo>
                  <a:lnTo>
                    <a:pt x="298" y="5"/>
                  </a:lnTo>
                  <a:lnTo>
                    <a:pt x="345" y="19"/>
                  </a:lnTo>
                  <a:lnTo>
                    <a:pt x="387" y="42"/>
                  </a:lnTo>
                  <a:lnTo>
                    <a:pt x="425" y="73"/>
                  </a:lnTo>
                  <a:lnTo>
                    <a:pt x="455" y="108"/>
                  </a:lnTo>
                  <a:lnTo>
                    <a:pt x="477" y="151"/>
                  </a:lnTo>
                  <a:lnTo>
                    <a:pt x="491" y="197"/>
                  </a:lnTo>
                  <a:lnTo>
                    <a:pt x="498" y="249"/>
                  </a:lnTo>
                  <a:lnTo>
                    <a:pt x="491" y="298"/>
                  </a:lnTo>
                  <a:lnTo>
                    <a:pt x="477" y="343"/>
                  </a:lnTo>
                  <a:lnTo>
                    <a:pt x="455" y="386"/>
                  </a:lnTo>
                  <a:lnTo>
                    <a:pt x="425" y="422"/>
                  </a:lnTo>
                  <a:lnTo>
                    <a:pt x="387" y="452"/>
                  </a:lnTo>
                  <a:lnTo>
                    <a:pt x="345" y="476"/>
                  </a:lnTo>
                  <a:lnTo>
                    <a:pt x="298" y="490"/>
                  </a:lnTo>
                  <a:lnTo>
                    <a:pt x="249" y="496"/>
                  </a:lnTo>
                  <a:lnTo>
                    <a:pt x="198" y="490"/>
                  </a:lnTo>
                  <a:lnTo>
                    <a:pt x="151" y="476"/>
                  </a:lnTo>
                  <a:lnTo>
                    <a:pt x="108" y="452"/>
                  </a:lnTo>
                  <a:lnTo>
                    <a:pt x="73" y="422"/>
                  </a:lnTo>
                  <a:lnTo>
                    <a:pt x="42" y="386"/>
                  </a:lnTo>
                  <a:lnTo>
                    <a:pt x="19" y="343"/>
                  </a:lnTo>
                  <a:lnTo>
                    <a:pt x="4" y="298"/>
                  </a:lnTo>
                  <a:lnTo>
                    <a:pt x="0" y="249"/>
                  </a:lnTo>
                  <a:lnTo>
                    <a:pt x="4" y="197"/>
                  </a:lnTo>
                  <a:lnTo>
                    <a:pt x="19" y="151"/>
                  </a:lnTo>
                  <a:lnTo>
                    <a:pt x="42" y="108"/>
                  </a:lnTo>
                  <a:lnTo>
                    <a:pt x="73" y="73"/>
                  </a:lnTo>
                  <a:lnTo>
                    <a:pt x="108" y="42"/>
                  </a:lnTo>
                  <a:lnTo>
                    <a:pt x="151" y="19"/>
                  </a:lnTo>
                  <a:lnTo>
                    <a:pt x="198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58" name="Freeform 45">
              <a:extLst>
                <a:ext uri="{FF2B5EF4-FFF2-40B4-BE49-F238E27FC236}">
                  <a16:creationId xmlns:a16="http://schemas.microsoft.com/office/drawing/2014/main" id="{4017B341-028C-05DB-6635-5FD23365685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04285" y="4513052"/>
              <a:ext cx="404976" cy="403117"/>
            </a:xfrm>
            <a:custGeom>
              <a:avLst/>
              <a:gdLst>
                <a:gd name="T0" fmla="*/ 2147483647 w 437"/>
                <a:gd name="T1" fmla="*/ 0 h 435"/>
                <a:gd name="T2" fmla="*/ 2147483647 w 437"/>
                <a:gd name="T3" fmla="*/ 2147483647 h 435"/>
                <a:gd name="T4" fmla="*/ 2147483647 w 437"/>
                <a:gd name="T5" fmla="*/ 2147483647 h 435"/>
                <a:gd name="T6" fmla="*/ 2147483647 w 437"/>
                <a:gd name="T7" fmla="*/ 2147483647 h 435"/>
                <a:gd name="T8" fmla="*/ 2147483647 w 437"/>
                <a:gd name="T9" fmla="*/ 2147483647 h 435"/>
                <a:gd name="T10" fmla="*/ 2147483647 w 437"/>
                <a:gd name="T11" fmla="*/ 2147483647 h 435"/>
                <a:gd name="T12" fmla="*/ 2147483647 w 437"/>
                <a:gd name="T13" fmla="*/ 2147483647 h 435"/>
                <a:gd name="T14" fmla="*/ 2147483647 w 437"/>
                <a:gd name="T15" fmla="*/ 2147483647 h 435"/>
                <a:gd name="T16" fmla="*/ 2147483647 w 437"/>
                <a:gd name="T17" fmla="*/ 2147483647 h 435"/>
                <a:gd name="T18" fmla="*/ 2147483647 w 437"/>
                <a:gd name="T19" fmla="*/ 2147483647 h 435"/>
                <a:gd name="T20" fmla="*/ 2147483647 w 437"/>
                <a:gd name="T21" fmla="*/ 2147483647 h 435"/>
                <a:gd name="T22" fmla="*/ 2147483647 w 437"/>
                <a:gd name="T23" fmla="*/ 2147483647 h 435"/>
                <a:gd name="T24" fmla="*/ 2147483647 w 437"/>
                <a:gd name="T25" fmla="*/ 2147483647 h 435"/>
                <a:gd name="T26" fmla="*/ 2147483647 w 437"/>
                <a:gd name="T27" fmla="*/ 2147483647 h 435"/>
                <a:gd name="T28" fmla="*/ 2147483647 w 437"/>
                <a:gd name="T29" fmla="*/ 2147483647 h 435"/>
                <a:gd name="T30" fmla="*/ 2147483647 w 437"/>
                <a:gd name="T31" fmla="*/ 2147483647 h 435"/>
                <a:gd name="T32" fmla="*/ 2147483647 w 437"/>
                <a:gd name="T33" fmla="*/ 2147483647 h 435"/>
                <a:gd name="T34" fmla="*/ 2147483647 w 437"/>
                <a:gd name="T35" fmla="*/ 2147483647 h 435"/>
                <a:gd name="T36" fmla="*/ 2147483647 w 437"/>
                <a:gd name="T37" fmla="*/ 2147483647 h 435"/>
                <a:gd name="T38" fmla="*/ 2147483647 w 437"/>
                <a:gd name="T39" fmla="*/ 2147483647 h 435"/>
                <a:gd name="T40" fmla="*/ 2147483647 w 437"/>
                <a:gd name="T41" fmla="*/ 2147483647 h 435"/>
                <a:gd name="T42" fmla="*/ 2147483647 w 437"/>
                <a:gd name="T43" fmla="*/ 2147483647 h 435"/>
                <a:gd name="T44" fmla="*/ 2147483647 w 437"/>
                <a:gd name="T45" fmla="*/ 2147483647 h 435"/>
                <a:gd name="T46" fmla="*/ 2147483647 w 437"/>
                <a:gd name="T47" fmla="*/ 2147483647 h 435"/>
                <a:gd name="T48" fmla="*/ 0 w 437"/>
                <a:gd name="T49" fmla="*/ 2147483647 h 435"/>
                <a:gd name="T50" fmla="*/ 2147483647 w 437"/>
                <a:gd name="T51" fmla="*/ 2147483647 h 435"/>
                <a:gd name="T52" fmla="*/ 2147483647 w 437"/>
                <a:gd name="T53" fmla="*/ 2147483647 h 435"/>
                <a:gd name="T54" fmla="*/ 2147483647 w 437"/>
                <a:gd name="T55" fmla="*/ 2147483647 h 435"/>
                <a:gd name="T56" fmla="*/ 2147483647 w 437"/>
                <a:gd name="T57" fmla="*/ 2147483647 h 435"/>
                <a:gd name="T58" fmla="*/ 2147483647 w 437"/>
                <a:gd name="T59" fmla="*/ 2147483647 h 435"/>
                <a:gd name="T60" fmla="*/ 2147483647 w 437"/>
                <a:gd name="T61" fmla="*/ 2147483647 h 435"/>
                <a:gd name="T62" fmla="*/ 2147483647 w 437"/>
                <a:gd name="T63" fmla="*/ 2147483647 h 435"/>
                <a:gd name="T64" fmla="*/ 2147483647 w 437"/>
                <a:gd name="T65" fmla="*/ 0 h 4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5"/>
                <a:gd name="T101" fmla="*/ 437 w 437"/>
                <a:gd name="T102" fmla="*/ 435 h 4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5">
                  <a:moveTo>
                    <a:pt x="218" y="0"/>
                  </a:moveTo>
                  <a:lnTo>
                    <a:pt x="262" y="3"/>
                  </a:lnTo>
                  <a:lnTo>
                    <a:pt x="303" y="16"/>
                  </a:lnTo>
                  <a:lnTo>
                    <a:pt x="340" y="36"/>
                  </a:lnTo>
                  <a:lnTo>
                    <a:pt x="372" y="63"/>
                  </a:lnTo>
                  <a:lnTo>
                    <a:pt x="399" y="95"/>
                  </a:lnTo>
                  <a:lnTo>
                    <a:pt x="419" y="132"/>
                  </a:lnTo>
                  <a:lnTo>
                    <a:pt x="432" y="173"/>
                  </a:lnTo>
                  <a:lnTo>
                    <a:pt x="437" y="218"/>
                  </a:lnTo>
                  <a:lnTo>
                    <a:pt x="432" y="260"/>
                  </a:lnTo>
                  <a:lnTo>
                    <a:pt x="419" y="301"/>
                  </a:lnTo>
                  <a:lnTo>
                    <a:pt x="399" y="337"/>
                  </a:lnTo>
                  <a:lnTo>
                    <a:pt x="372" y="370"/>
                  </a:lnTo>
                  <a:lnTo>
                    <a:pt x="340" y="397"/>
                  </a:lnTo>
                  <a:lnTo>
                    <a:pt x="303" y="417"/>
                  </a:lnTo>
                  <a:lnTo>
                    <a:pt x="262" y="429"/>
                  </a:lnTo>
                  <a:lnTo>
                    <a:pt x="218" y="435"/>
                  </a:lnTo>
                  <a:lnTo>
                    <a:pt x="173" y="429"/>
                  </a:lnTo>
                  <a:lnTo>
                    <a:pt x="132" y="417"/>
                  </a:lnTo>
                  <a:lnTo>
                    <a:pt x="96" y="397"/>
                  </a:lnTo>
                  <a:lnTo>
                    <a:pt x="63" y="370"/>
                  </a:lnTo>
                  <a:lnTo>
                    <a:pt x="35" y="337"/>
                  </a:lnTo>
                  <a:lnTo>
                    <a:pt x="16" y="301"/>
                  </a:lnTo>
                  <a:lnTo>
                    <a:pt x="4" y="260"/>
                  </a:lnTo>
                  <a:lnTo>
                    <a:pt x="0" y="218"/>
                  </a:lnTo>
                  <a:lnTo>
                    <a:pt x="4" y="173"/>
                  </a:lnTo>
                  <a:lnTo>
                    <a:pt x="16" y="132"/>
                  </a:lnTo>
                  <a:lnTo>
                    <a:pt x="35" y="95"/>
                  </a:lnTo>
                  <a:lnTo>
                    <a:pt x="63" y="63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3" y="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59" name="Freeform 46">
              <a:extLst>
                <a:ext uri="{FF2B5EF4-FFF2-40B4-BE49-F238E27FC236}">
                  <a16:creationId xmlns:a16="http://schemas.microsoft.com/office/drawing/2014/main" id="{CD7EEBDA-A3A6-92D6-2938-0393ABFE76A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76518" y="4535320"/>
              <a:ext cx="215492" cy="191341"/>
            </a:xfrm>
            <a:custGeom>
              <a:avLst/>
              <a:gdLst>
                <a:gd name="T0" fmla="*/ 2147483647 w 232"/>
                <a:gd name="T1" fmla="*/ 2147483647 h 205"/>
                <a:gd name="T2" fmla="*/ 2147483647 w 232"/>
                <a:gd name="T3" fmla="*/ 2147483647 h 205"/>
                <a:gd name="T4" fmla="*/ 2147483647 w 232"/>
                <a:gd name="T5" fmla="*/ 2147483647 h 205"/>
                <a:gd name="T6" fmla="*/ 2147483647 w 232"/>
                <a:gd name="T7" fmla="*/ 2147483647 h 205"/>
                <a:gd name="T8" fmla="*/ 2147483647 w 232"/>
                <a:gd name="T9" fmla="*/ 2147483647 h 205"/>
                <a:gd name="T10" fmla="*/ 2147483647 w 232"/>
                <a:gd name="T11" fmla="*/ 2147483647 h 205"/>
                <a:gd name="T12" fmla="*/ 2147483647 w 232"/>
                <a:gd name="T13" fmla="*/ 2147483647 h 205"/>
                <a:gd name="T14" fmla="*/ 2147483647 w 232"/>
                <a:gd name="T15" fmla="*/ 2147483647 h 205"/>
                <a:gd name="T16" fmla="*/ 2147483647 w 232"/>
                <a:gd name="T17" fmla="*/ 2147483647 h 205"/>
                <a:gd name="T18" fmla="*/ 2147483647 w 232"/>
                <a:gd name="T19" fmla="*/ 2147483647 h 205"/>
                <a:gd name="T20" fmla="*/ 2147483647 w 232"/>
                <a:gd name="T21" fmla="*/ 2147483647 h 205"/>
                <a:gd name="T22" fmla="*/ 2147483647 w 232"/>
                <a:gd name="T23" fmla="*/ 2147483647 h 205"/>
                <a:gd name="T24" fmla="*/ 2147483647 w 232"/>
                <a:gd name="T25" fmla="*/ 2147483647 h 205"/>
                <a:gd name="T26" fmla="*/ 2147483647 w 232"/>
                <a:gd name="T27" fmla="*/ 2147483647 h 205"/>
                <a:gd name="T28" fmla="*/ 2147483647 w 232"/>
                <a:gd name="T29" fmla="*/ 2147483647 h 205"/>
                <a:gd name="T30" fmla="*/ 2147483647 w 232"/>
                <a:gd name="T31" fmla="*/ 2147483647 h 205"/>
                <a:gd name="T32" fmla="*/ 2147483647 w 232"/>
                <a:gd name="T33" fmla="*/ 2147483647 h 205"/>
                <a:gd name="T34" fmla="*/ 2147483647 w 232"/>
                <a:gd name="T35" fmla="*/ 2147483647 h 205"/>
                <a:gd name="T36" fmla="*/ 2147483647 w 232"/>
                <a:gd name="T37" fmla="*/ 2147483647 h 205"/>
                <a:gd name="T38" fmla="*/ 2147483647 w 232"/>
                <a:gd name="T39" fmla="*/ 2147483647 h 205"/>
                <a:gd name="T40" fmla="*/ 0 w 232"/>
                <a:gd name="T41" fmla="*/ 2147483647 h 205"/>
                <a:gd name="T42" fmla="*/ 0 w 232"/>
                <a:gd name="T43" fmla="*/ 2147483647 h 205"/>
                <a:gd name="T44" fmla="*/ 2147483647 w 232"/>
                <a:gd name="T45" fmla="*/ 2147483647 h 205"/>
                <a:gd name="T46" fmla="*/ 2147483647 w 232"/>
                <a:gd name="T47" fmla="*/ 2147483647 h 205"/>
                <a:gd name="T48" fmla="*/ 2147483647 w 232"/>
                <a:gd name="T49" fmla="*/ 2147483647 h 205"/>
                <a:gd name="T50" fmla="*/ 2147483647 w 232"/>
                <a:gd name="T51" fmla="*/ 2147483647 h 205"/>
                <a:gd name="T52" fmla="*/ 2147483647 w 232"/>
                <a:gd name="T53" fmla="*/ 2147483647 h 205"/>
                <a:gd name="T54" fmla="*/ 2147483647 w 232"/>
                <a:gd name="T55" fmla="*/ 2147483647 h 205"/>
                <a:gd name="T56" fmla="*/ 2147483647 w 232"/>
                <a:gd name="T57" fmla="*/ 2147483647 h 205"/>
                <a:gd name="T58" fmla="*/ 2147483647 w 232"/>
                <a:gd name="T59" fmla="*/ 0 h 205"/>
                <a:gd name="T60" fmla="*/ 2147483647 w 232"/>
                <a:gd name="T61" fmla="*/ 0 h 205"/>
                <a:gd name="T62" fmla="*/ 2147483647 w 232"/>
                <a:gd name="T63" fmla="*/ 2147483647 h 205"/>
                <a:gd name="T64" fmla="*/ 2147483647 w 232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5"/>
                <a:gd name="T101" fmla="*/ 232 w 232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5">
                  <a:moveTo>
                    <a:pt x="192" y="15"/>
                  </a:moveTo>
                  <a:lnTo>
                    <a:pt x="208" y="26"/>
                  </a:lnTo>
                  <a:lnTo>
                    <a:pt x="220" y="41"/>
                  </a:lnTo>
                  <a:lnTo>
                    <a:pt x="228" y="57"/>
                  </a:lnTo>
                  <a:lnTo>
                    <a:pt x="232" y="76"/>
                  </a:lnTo>
                  <a:lnTo>
                    <a:pt x="231" y="95"/>
                  </a:lnTo>
                  <a:lnTo>
                    <a:pt x="227" y="115"/>
                  </a:lnTo>
                  <a:lnTo>
                    <a:pt x="217" y="135"/>
                  </a:lnTo>
                  <a:lnTo>
                    <a:pt x="205" y="155"/>
                  </a:lnTo>
                  <a:lnTo>
                    <a:pt x="188" y="172"/>
                  </a:lnTo>
                  <a:lnTo>
                    <a:pt x="169" y="185"/>
                  </a:lnTo>
                  <a:lnTo>
                    <a:pt x="147" y="195"/>
                  </a:lnTo>
                  <a:lnTo>
                    <a:pt x="127" y="203"/>
                  </a:lnTo>
                  <a:lnTo>
                    <a:pt x="104" y="205"/>
                  </a:lnTo>
                  <a:lnTo>
                    <a:pt x="82" y="205"/>
                  </a:lnTo>
                  <a:lnTo>
                    <a:pt x="61" y="201"/>
                  </a:lnTo>
                  <a:lnTo>
                    <a:pt x="42" y="193"/>
                  </a:lnTo>
                  <a:lnTo>
                    <a:pt x="24" y="180"/>
                  </a:lnTo>
                  <a:lnTo>
                    <a:pt x="12" y="165"/>
                  </a:lnTo>
                  <a:lnTo>
                    <a:pt x="4" y="148"/>
                  </a:lnTo>
                  <a:lnTo>
                    <a:pt x="0" y="131"/>
                  </a:lnTo>
                  <a:lnTo>
                    <a:pt x="0" y="111"/>
                  </a:lnTo>
                  <a:lnTo>
                    <a:pt x="4" y="91"/>
                  </a:lnTo>
                  <a:lnTo>
                    <a:pt x="12" y="71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2" y="20"/>
                  </a:lnTo>
                  <a:lnTo>
                    <a:pt x="82" y="10"/>
                  </a:lnTo>
                  <a:lnTo>
                    <a:pt x="105" y="4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0" y="5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0" name="Freeform 47">
              <a:extLst>
                <a:ext uri="{FF2B5EF4-FFF2-40B4-BE49-F238E27FC236}">
                  <a16:creationId xmlns:a16="http://schemas.microsoft.com/office/drawing/2014/main" id="{42F7A363-1B38-71B4-8B78-7897A0ADB0C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01050" y="4557347"/>
              <a:ext cx="165335" cy="144899"/>
            </a:xfrm>
            <a:custGeom>
              <a:avLst/>
              <a:gdLst>
                <a:gd name="T0" fmla="*/ 2147483647 w 178"/>
                <a:gd name="T1" fmla="*/ 2147483647 h 156"/>
                <a:gd name="T2" fmla="*/ 2147483647 w 178"/>
                <a:gd name="T3" fmla="*/ 2147483647 h 156"/>
                <a:gd name="T4" fmla="*/ 2147483647 w 178"/>
                <a:gd name="T5" fmla="*/ 2147483647 h 156"/>
                <a:gd name="T6" fmla="*/ 2147483647 w 178"/>
                <a:gd name="T7" fmla="*/ 2147483647 h 156"/>
                <a:gd name="T8" fmla="*/ 2147483647 w 178"/>
                <a:gd name="T9" fmla="*/ 2147483647 h 156"/>
                <a:gd name="T10" fmla="*/ 2147483647 w 178"/>
                <a:gd name="T11" fmla="*/ 2147483647 h 156"/>
                <a:gd name="T12" fmla="*/ 2147483647 w 178"/>
                <a:gd name="T13" fmla="*/ 2147483647 h 156"/>
                <a:gd name="T14" fmla="*/ 2147483647 w 178"/>
                <a:gd name="T15" fmla="*/ 2147483647 h 156"/>
                <a:gd name="T16" fmla="*/ 2147483647 w 178"/>
                <a:gd name="T17" fmla="*/ 2147483647 h 156"/>
                <a:gd name="T18" fmla="*/ 2147483647 w 178"/>
                <a:gd name="T19" fmla="*/ 2147483647 h 156"/>
                <a:gd name="T20" fmla="*/ 2147483647 w 178"/>
                <a:gd name="T21" fmla="*/ 2147483647 h 156"/>
                <a:gd name="T22" fmla="*/ 2147483647 w 178"/>
                <a:gd name="T23" fmla="*/ 2147483647 h 156"/>
                <a:gd name="T24" fmla="*/ 2147483647 w 178"/>
                <a:gd name="T25" fmla="*/ 2147483647 h 156"/>
                <a:gd name="T26" fmla="*/ 2147483647 w 178"/>
                <a:gd name="T27" fmla="*/ 2147483647 h 156"/>
                <a:gd name="T28" fmla="*/ 2147483647 w 178"/>
                <a:gd name="T29" fmla="*/ 2147483647 h 156"/>
                <a:gd name="T30" fmla="*/ 2147483647 w 178"/>
                <a:gd name="T31" fmla="*/ 2147483647 h 156"/>
                <a:gd name="T32" fmla="*/ 2147483647 w 178"/>
                <a:gd name="T33" fmla="*/ 2147483647 h 156"/>
                <a:gd name="T34" fmla="*/ 2147483647 w 178"/>
                <a:gd name="T35" fmla="*/ 2147483647 h 156"/>
                <a:gd name="T36" fmla="*/ 2147483647 w 178"/>
                <a:gd name="T37" fmla="*/ 2147483647 h 156"/>
                <a:gd name="T38" fmla="*/ 2147483647 w 178"/>
                <a:gd name="T39" fmla="*/ 2147483647 h 156"/>
                <a:gd name="T40" fmla="*/ 0 w 178"/>
                <a:gd name="T41" fmla="*/ 2147483647 h 156"/>
                <a:gd name="T42" fmla="*/ 0 w 178"/>
                <a:gd name="T43" fmla="*/ 2147483647 h 156"/>
                <a:gd name="T44" fmla="*/ 2147483647 w 178"/>
                <a:gd name="T45" fmla="*/ 2147483647 h 156"/>
                <a:gd name="T46" fmla="*/ 2147483647 w 178"/>
                <a:gd name="T47" fmla="*/ 2147483647 h 156"/>
                <a:gd name="T48" fmla="*/ 2147483647 w 178"/>
                <a:gd name="T49" fmla="*/ 2147483647 h 156"/>
                <a:gd name="T50" fmla="*/ 2147483647 w 178"/>
                <a:gd name="T51" fmla="*/ 2147483647 h 156"/>
                <a:gd name="T52" fmla="*/ 2147483647 w 178"/>
                <a:gd name="T53" fmla="*/ 2147483647 h 156"/>
                <a:gd name="T54" fmla="*/ 2147483647 w 178"/>
                <a:gd name="T55" fmla="*/ 2147483647 h 156"/>
                <a:gd name="T56" fmla="*/ 2147483647 w 178"/>
                <a:gd name="T57" fmla="*/ 2147483647 h 156"/>
                <a:gd name="T58" fmla="*/ 2147483647 w 178"/>
                <a:gd name="T59" fmla="*/ 0 h 156"/>
                <a:gd name="T60" fmla="*/ 2147483647 w 178"/>
                <a:gd name="T61" fmla="*/ 0 h 156"/>
                <a:gd name="T62" fmla="*/ 2147483647 w 178"/>
                <a:gd name="T63" fmla="*/ 2147483647 h 156"/>
                <a:gd name="T64" fmla="*/ 2147483647 w 178"/>
                <a:gd name="T65" fmla="*/ 2147483647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6"/>
                <a:gd name="T101" fmla="*/ 178 w 178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6">
                  <a:moveTo>
                    <a:pt x="146" y="11"/>
                  </a:moveTo>
                  <a:lnTo>
                    <a:pt x="158" y="20"/>
                  </a:lnTo>
                  <a:lnTo>
                    <a:pt x="167" y="31"/>
                  </a:lnTo>
                  <a:lnTo>
                    <a:pt x="174" y="43"/>
                  </a:lnTo>
                  <a:lnTo>
                    <a:pt x="178" y="58"/>
                  </a:lnTo>
                  <a:lnTo>
                    <a:pt x="178" y="72"/>
                  </a:lnTo>
                  <a:lnTo>
                    <a:pt x="174" y="88"/>
                  </a:lnTo>
                  <a:lnTo>
                    <a:pt x="167" y="102"/>
                  </a:lnTo>
                  <a:lnTo>
                    <a:pt x="158" y="118"/>
                  </a:lnTo>
                  <a:lnTo>
                    <a:pt x="144" y="129"/>
                  </a:lnTo>
                  <a:lnTo>
                    <a:pt x="131" y="140"/>
                  </a:lnTo>
                  <a:lnTo>
                    <a:pt x="115" y="147"/>
                  </a:lnTo>
                  <a:lnTo>
                    <a:pt x="99" y="154"/>
                  </a:lnTo>
                  <a:lnTo>
                    <a:pt x="80" y="156"/>
                  </a:lnTo>
                  <a:lnTo>
                    <a:pt x="64" y="156"/>
                  </a:lnTo>
                  <a:lnTo>
                    <a:pt x="47" y="152"/>
                  </a:lnTo>
                  <a:lnTo>
                    <a:pt x="33" y="147"/>
                  </a:lnTo>
                  <a:lnTo>
                    <a:pt x="19" y="137"/>
                  </a:lnTo>
                  <a:lnTo>
                    <a:pt x="10" y="127"/>
                  </a:lnTo>
                  <a:lnTo>
                    <a:pt x="3" y="113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69"/>
                  </a:lnTo>
                  <a:lnTo>
                    <a:pt x="10" y="53"/>
                  </a:lnTo>
                  <a:lnTo>
                    <a:pt x="20" y="40"/>
                  </a:lnTo>
                  <a:lnTo>
                    <a:pt x="33" y="27"/>
                  </a:lnTo>
                  <a:lnTo>
                    <a:pt x="47" y="17"/>
                  </a:lnTo>
                  <a:lnTo>
                    <a:pt x="64" y="8"/>
                  </a:lnTo>
                  <a:lnTo>
                    <a:pt x="81" y="3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130" y="3"/>
                  </a:lnTo>
                  <a:lnTo>
                    <a:pt x="146" y="1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1" name="Freeform 48">
              <a:extLst>
                <a:ext uri="{FF2B5EF4-FFF2-40B4-BE49-F238E27FC236}">
                  <a16:creationId xmlns:a16="http://schemas.microsoft.com/office/drawing/2014/main" id="{8732B33A-EBD5-93A5-3CB3-3DFBF9236DC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47229" y="4600018"/>
              <a:ext cx="326953" cy="293513"/>
            </a:xfrm>
            <a:custGeom>
              <a:avLst/>
              <a:gdLst>
                <a:gd name="T0" fmla="*/ 2147483647 w 352"/>
                <a:gd name="T1" fmla="*/ 0 h 317"/>
                <a:gd name="T2" fmla="*/ 2147483647 w 352"/>
                <a:gd name="T3" fmla="*/ 2147483647 h 317"/>
                <a:gd name="T4" fmla="*/ 2147483647 w 352"/>
                <a:gd name="T5" fmla="*/ 2147483647 h 317"/>
                <a:gd name="T6" fmla="*/ 2147483647 w 352"/>
                <a:gd name="T7" fmla="*/ 2147483647 h 317"/>
                <a:gd name="T8" fmla="*/ 2147483647 w 352"/>
                <a:gd name="T9" fmla="*/ 2147483647 h 317"/>
                <a:gd name="T10" fmla="*/ 2147483647 w 352"/>
                <a:gd name="T11" fmla="*/ 2147483647 h 317"/>
                <a:gd name="T12" fmla="*/ 2147483647 w 352"/>
                <a:gd name="T13" fmla="*/ 2147483647 h 317"/>
                <a:gd name="T14" fmla="*/ 2147483647 w 352"/>
                <a:gd name="T15" fmla="*/ 2147483647 h 317"/>
                <a:gd name="T16" fmla="*/ 2147483647 w 352"/>
                <a:gd name="T17" fmla="*/ 2147483647 h 317"/>
                <a:gd name="T18" fmla="*/ 2147483647 w 352"/>
                <a:gd name="T19" fmla="*/ 2147483647 h 317"/>
                <a:gd name="T20" fmla="*/ 2147483647 w 352"/>
                <a:gd name="T21" fmla="*/ 2147483647 h 317"/>
                <a:gd name="T22" fmla="*/ 2147483647 w 352"/>
                <a:gd name="T23" fmla="*/ 2147483647 h 317"/>
                <a:gd name="T24" fmla="*/ 2147483647 w 352"/>
                <a:gd name="T25" fmla="*/ 2147483647 h 317"/>
                <a:gd name="T26" fmla="*/ 2147483647 w 352"/>
                <a:gd name="T27" fmla="*/ 2147483647 h 317"/>
                <a:gd name="T28" fmla="*/ 2147483647 w 352"/>
                <a:gd name="T29" fmla="*/ 2147483647 h 317"/>
                <a:gd name="T30" fmla="*/ 2147483647 w 352"/>
                <a:gd name="T31" fmla="*/ 2147483647 h 317"/>
                <a:gd name="T32" fmla="*/ 0 w 352"/>
                <a:gd name="T33" fmla="*/ 2147483647 h 317"/>
                <a:gd name="T34" fmla="*/ 2147483647 w 352"/>
                <a:gd name="T35" fmla="*/ 2147483647 h 317"/>
                <a:gd name="T36" fmla="*/ 2147483647 w 352"/>
                <a:gd name="T37" fmla="*/ 2147483647 h 317"/>
                <a:gd name="T38" fmla="*/ 2147483647 w 352"/>
                <a:gd name="T39" fmla="*/ 2147483647 h 317"/>
                <a:gd name="T40" fmla="*/ 2147483647 w 352"/>
                <a:gd name="T41" fmla="*/ 2147483647 h 317"/>
                <a:gd name="T42" fmla="*/ 2147483647 w 352"/>
                <a:gd name="T43" fmla="*/ 2147483647 h 317"/>
                <a:gd name="T44" fmla="*/ 2147483647 w 352"/>
                <a:gd name="T45" fmla="*/ 2147483647 h 317"/>
                <a:gd name="T46" fmla="*/ 2147483647 w 352"/>
                <a:gd name="T47" fmla="*/ 2147483647 h 317"/>
                <a:gd name="T48" fmla="*/ 2147483647 w 352"/>
                <a:gd name="T49" fmla="*/ 2147483647 h 317"/>
                <a:gd name="T50" fmla="*/ 2147483647 w 352"/>
                <a:gd name="T51" fmla="*/ 2147483647 h 317"/>
                <a:gd name="T52" fmla="*/ 2147483647 w 352"/>
                <a:gd name="T53" fmla="*/ 2147483647 h 317"/>
                <a:gd name="T54" fmla="*/ 2147483647 w 352"/>
                <a:gd name="T55" fmla="*/ 2147483647 h 317"/>
                <a:gd name="T56" fmla="*/ 2147483647 w 352"/>
                <a:gd name="T57" fmla="*/ 2147483647 h 317"/>
                <a:gd name="T58" fmla="*/ 2147483647 w 352"/>
                <a:gd name="T59" fmla="*/ 2147483647 h 317"/>
                <a:gd name="T60" fmla="*/ 2147483647 w 352"/>
                <a:gd name="T61" fmla="*/ 2147483647 h 317"/>
                <a:gd name="T62" fmla="*/ 2147483647 w 352"/>
                <a:gd name="T63" fmla="*/ 2147483647 h 317"/>
                <a:gd name="T64" fmla="*/ 2147483647 w 352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7"/>
                <a:gd name="T101" fmla="*/ 352 w 352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7">
                  <a:moveTo>
                    <a:pt x="290" y="0"/>
                  </a:moveTo>
                  <a:lnTo>
                    <a:pt x="289" y="5"/>
                  </a:lnTo>
                  <a:lnTo>
                    <a:pt x="289" y="22"/>
                  </a:lnTo>
                  <a:lnTo>
                    <a:pt x="285" y="46"/>
                  </a:lnTo>
                  <a:lnTo>
                    <a:pt x="279" y="76"/>
                  </a:lnTo>
                  <a:lnTo>
                    <a:pt x="270" y="106"/>
                  </a:lnTo>
                  <a:lnTo>
                    <a:pt x="256" y="138"/>
                  </a:lnTo>
                  <a:lnTo>
                    <a:pt x="237" y="164"/>
                  </a:lnTo>
                  <a:lnTo>
                    <a:pt x="213" y="184"/>
                  </a:lnTo>
                  <a:lnTo>
                    <a:pt x="179" y="197"/>
                  </a:lnTo>
                  <a:lnTo>
                    <a:pt x="146" y="207"/>
                  </a:lnTo>
                  <a:lnTo>
                    <a:pt x="109" y="212"/>
                  </a:lnTo>
                  <a:lnTo>
                    <a:pt x="75" y="217"/>
                  </a:lnTo>
                  <a:lnTo>
                    <a:pt x="44" y="218"/>
                  </a:lnTo>
                  <a:lnTo>
                    <a:pt x="22" y="220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3" y="226"/>
                  </a:lnTo>
                  <a:lnTo>
                    <a:pt x="15" y="242"/>
                  </a:lnTo>
                  <a:lnTo>
                    <a:pt x="35" y="265"/>
                  </a:lnTo>
                  <a:lnTo>
                    <a:pt x="63" y="288"/>
                  </a:lnTo>
                  <a:lnTo>
                    <a:pt x="98" y="306"/>
                  </a:lnTo>
                  <a:lnTo>
                    <a:pt x="143" y="317"/>
                  </a:lnTo>
                  <a:lnTo>
                    <a:pt x="194" y="313"/>
                  </a:lnTo>
                  <a:lnTo>
                    <a:pt x="255" y="295"/>
                  </a:lnTo>
                  <a:lnTo>
                    <a:pt x="312" y="248"/>
                  </a:lnTo>
                  <a:lnTo>
                    <a:pt x="343" y="199"/>
                  </a:lnTo>
                  <a:lnTo>
                    <a:pt x="352" y="150"/>
                  </a:lnTo>
                  <a:lnTo>
                    <a:pt x="347" y="103"/>
                  </a:lnTo>
                  <a:lnTo>
                    <a:pt x="330" y="61"/>
                  </a:lnTo>
                  <a:lnTo>
                    <a:pt x="312" y="29"/>
                  </a:lnTo>
                  <a:lnTo>
                    <a:pt x="295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2" name="Freeform 49">
              <a:extLst>
                <a:ext uri="{FF2B5EF4-FFF2-40B4-BE49-F238E27FC236}">
                  <a16:creationId xmlns:a16="http://schemas.microsoft.com/office/drawing/2014/main" id="{05792956-DE54-4CDC-FA3C-F5C2BC63257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73285" y="4585368"/>
              <a:ext cx="464422" cy="458847"/>
            </a:xfrm>
            <a:custGeom>
              <a:avLst/>
              <a:gdLst>
                <a:gd name="T0" fmla="*/ 2147483647 w 499"/>
                <a:gd name="T1" fmla="*/ 0 h 494"/>
                <a:gd name="T2" fmla="*/ 2147483647 w 499"/>
                <a:gd name="T3" fmla="*/ 2147483647 h 494"/>
                <a:gd name="T4" fmla="*/ 2147483647 w 499"/>
                <a:gd name="T5" fmla="*/ 2147483647 h 494"/>
                <a:gd name="T6" fmla="*/ 2147483647 w 499"/>
                <a:gd name="T7" fmla="*/ 2147483647 h 494"/>
                <a:gd name="T8" fmla="*/ 2147483647 w 499"/>
                <a:gd name="T9" fmla="*/ 2147483647 h 494"/>
                <a:gd name="T10" fmla="*/ 2147483647 w 499"/>
                <a:gd name="T11" fmla="*/ 2147483647 h 494"/>
                <a:gd name="T12" fmla="*/ 2147483647 w 499"/>
                <a:gd name="T13" fmla="*/ 2147483647 h 494"/>
                <a:gd name="T14" fmla="*/ 2147483647 w 499"/>
                <a:gd name="T15" fmla="*/ 2147483647 h 494"/>
                <a:gd name="T16" fmla="*/ 2147483647 w 499"/>
                <a:gd name="T17" fmla="*/ 2147483647 h 494"/>
                <a:gd name="T18" fmla="*/ 2147483647 w 499"/>
                <a:gd name="T19" fmla="*/ 2147483647 h 494"/>
                <a:gd name="T20" fmla="*/ 2147483647 w 499"/>
                <a:gd name="T21" fmla="*/ 2147483647 h 494"/>
                <a:gd name="T22" fmla="*/ 2147483647 w 499"/>
                <a:gd name="T23" fmla="*/ 2147483647 h 494"/>
                <a:gd name="T24" fmla="*/ 2147483647 w 499"/>
                <a:gd name="T25" fmla="*/ 2147483647 h 494"/>
                <a:gd name="T26" fmla="*/ 2147483647 w 499"/>
                <a:gd name="T27" fmla="*/ 2147483647 h 494"/>
                <a:gd name="T28" fmla="*/ 2147483647 w 499"/>
                <a:gd name="T29" fmla="*/ 2147483647 h 494"/>
                <a:gd name="T30" fmla="*/ 2147483647 w 499"/>
                <a:gd name="T31" fmla="*/ 2147483647 h 494"/>
                <a:gd name="T32" fmla="*/ 2147483647 w 499"/>
                <a:gd name="T33" fmla="*/ 2147483647 h 494"/>
                <a:gd name="T34" fmla="*/ 2147483647 w 499"/>
                <a:gd name="T35" fmla="*/ 2147483647 h 494"/>
                <a:gd name="T36" fmla="*/ 2147483647 w 499"/>
                <a:gd name="T37" fmla="*/ 2147483647 h 494"/>
                <a:gd name="T38" fmla="*/ 2147483647 w 499"/>
                <a:gd name="T39" fmla="*/ 2147483647 h 494"/>
                <a:gd name="T40" fmla="*/ 2147483647 w 499"/>
                <a:gd name="T41" fmla="*/ 2147483647 h 494"/>
                <a:gd name="T42" fmla="*/ 2147483647 w 499"/>
                <a:gd name="T43" fmla="*/ 2147483647 h 494"/>
                <a:gd name="T44" fmla="*/ 2147483647 w 499"/>
                <a:gd name="T45" fmla="*/ 2147483647 h 494"/>
                <a:gd name="T46" fmla="*/ 2147483647 w 499"/>
                <a:gd name="T47" fmla="*/ 2147483647 h 494"/>
                <a:gd name="T48" fmla="*/ 0 w 499"/>
                <a:gd name="T49" fmla="*/ 2147483647 h 494"/>
                <a:gd name="T50" fmla="*/ 2147483647 w 499"/>
                <a:gd name="T51" fmla="*/ 2147483647 h 494"/>
                <a:gd name="T52" fmla="*/ 2147483647 w 499"/>
                <a:gd name="T53" fmla="*/ 2147483647 h 494"/>
                <a:gd name="T54" fmla="*/ 2147483647 w 499"/>
                <a:gd name="T55" fmla="*/ 2147483647 h 494"/>
                <a:gd name="T56" fmla="*/ 2147483647 w 499"/>
                <a:gd name="T57" fmla="*/ 2147483647 h 494"/>
                <a:gd name="T58" fmla="*/ 2147483647 w 499"/>
                <a:gd name="T59" fmla="*/ 2147483647 h 494"/>
                <a:gd name="T60" fmla="*/ 2147483647 w 499"/>
                <a:gd name="T61" fmla="*/ 2147483647 h 494"/>
                <a:gd name="T62" fmla="*/ 2147483647 w 499"/>
                <a:gd name="T63" fmla="*/ 2147483647 h 494"/>
                <a:gd name="T64" fmla="*/ 2147483647 w 499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9"/>
                <a:gd name="T100" fmla="*/ 0 h 494"/>
                <a:gd name="T101" fmla="*/ 499 w 499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9" h="494">
                  <a:moveTo>
                    <a:pt x="248" y="0"/>
                  </a:moveTo>
                  <a:lnTo>
                    <a:pt x="296" y="4"/>
                  </a:lnTo>
                  <a:lnTo>
                    <a:pt x="344" y="19"/>
                  </a:lnTo>
                  <a:lnTo>
                    <a:pt x="387" y="41"/>
                  </a:lnTo>
                  <a:lnTo>
                    <a:pt x="425" y="71"/>
                  </a:lnTo>
                  <a:lnTo>
                    <a:pt x="454" y="107"/>
                  </a:lnTo>
                  <a:lnTo>
                    <a:pt x="479" y="150"/>
                  </a:lnTo>
                  <a:lnTo>
                    <a:pt x="492" y="196"/>
                  </a:lnTo>
                  <a:lnTo>
                    <a:pt x="499" y="247"/>
                  </a:lnTo>
                  <a:lnTo>
                    <a:pt x="492" y="296"/>
                  </a:lnTo>
                  <a:lnTo>
                    <a:pt x="479" y="341"/>
                  </a:lnTo>
                  <a:lnTo>
                    <a:pt x="454" y="384"/>
                  </a:lnTo>
                  <a:lnTo>
                    <a:pt x="425" y="420"/>
                  </a:lnTo>
                  <a:lnTo>
                    <a:pt x="387" y="450"/>
                  </a:lnTo>
                  <a:lnTo>
                    <a:pt x="344" y="474"/>
                  </a:lnTo>
                  <a:lnTo>
                    <a:pt x="296" y="488"/>
                  </a:lnTo>
                  <a:lnTo>
                    <a:pt x="248" y="494"/>
                  </a:lnTo>
                  <a:lnTo>
                    <a:pt x="198" y="488"/>
                  </a:lnTo>
                  <a:lnTo>
                    <a:pt x="152" y="474"/>
                  </a:lnTo>
                  <a:lnTo>
                    <a:pt x="109" y="450"/>
                  </a:lnTo>
                  <a:lnTo>
                    <a:pt x="73" y="420"/>
                  </a:lnTo>
                  <a:lnTo>
                    <a:pt x="41" y="384"/>
                  </a:lnTo>
                  <a:lnTo>
                    <a:pt x="19" y="341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9" y="150"/>
                  </a:lnTo>
                  <a:lnTo>
                    <a:pt x="41" y="107"/>
                  </a:lnTo>
                  <a:lnTo>
                    <a:pt x="73" y="71"/>
                  </a:lnTo>
                  <a:lnTo>
                    <a:pt x="109" y="41"/>
                  </a:lnTo>
                  <a:lnTo>
                    <a:pt x="152" y="19"/>
                  </a:lnTo>
                  <a:lnTo>
                    <a:pt x="198" y="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63" name="Freeform 50">
              <a:extLst>
                <a:ext uri="{FF2B5EF4-FFF2-40B4-BE49-F238E27FC236}">
                  <a16:creationId xmlns:a16="http://schemas.microsoft.com/office/drawing/2014/main" id="{F4E569FD-8985-A4B5-6F94-4D8E449139B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01151" y="4613233"/>
              <a:ext cx="408691" cy="403117"/>
            </a:xfrm>
            <a:custGeom>
              <a:avLst/>
              <a:gdLst>
                <a:gd name="T0" fmla="*/ 2147483647 w 440"/>
                <a:gd name="T1" fmla="*/ 0 h 434"/>
                <a:gd name="T2" fmla="*/ 2147483647 w 440"/>
                <a:gd name="T3" fmla="*/ 2147483647 h 434"/>
                <a:gd name="T4" fmla="*/ 2147483647 w 440"/>
                <a:gd name="T5" fmla="*/ 2147483647 h 434"/>
                <a:gd name="T6" fmla="*/ 2147483647 w 440"/>
                <a:gd name="T7" fmla="*/ 2147483647 h 434"/>
                <a:gd name="T8" fmla="*/ 2147483647 w 440"/>
                <a:gd name="T9" fmla="*/ 2147483647 h 434"/>
                <a:gd name="T10" fmla="*/ 2147483647 w 440"/>
                <a:gd name="T11" fmla="*/ 2147483647 h 434"/>
                <a:gd name="T12" fmla="*/ 2147483647 w 440"/>
                <a:gd name="T13" fmla="*/ 2147483647 h 434"/>
                <a:gd name="T14" fmla="*/ 2147483647 w 440"/>
                <a:gd name="T15" fmla="*/ 2147483647 h 434"/>
                <a:gd name="T16" fmla="*/ 2147483647 w 440"/>
                <a:gd name="T17" fmla="*/ 2147483647 h 434"/>
                <a:gd name="T18" fmla="*/ 2147483647 w 440"/>
                <a:gd name="T19" fmla="*/ 2147483647 h 434"/>
                <a:gd name="T20" fmla="*/ 2147483647 w 440"/>
                <a:gd name="T21" fmla="*/ 2147483647 h 434"/>
                <a:gd name="T22" fmla="*/ 2147483647 w 440"/>
                <a:gd name="T23" fmla="*/ 2147483647 h 434"/>
                <a:gd name="T24" fmla="*/ 2147483647 w 440"/>
                <a:gd name="T25" fmla="*/ 2147483647 h 434"/>
                <a:gd name="T26" fmla="*/ 2147483647 w 440"/>
                <a:gd name="T27" fmla="*/ 2147483647 h 434"/>
                <a:gd name="T28" fmla="*/ 2147483647 w 440"/>
                <a:gd name="T29" fmla="*/ 2147483647 h 434"/>
                <a:gd name="T30" fmla="*/ 2147483647 w 440"/>
                <a:gd name="T31" fmla="*/ 2147483647 h 434"/>
                <a:gd name="T32" fmla="*/ 2147483647 w 440"/>
                <a:gd name="T33" fmla="*/ 2147483647 h 434"/>
                <a:gd name="T34" fmla="*/ 2147483647 w 440"/>
                <a:gd name="T35" fmla="*/ 2147483647 h 434"/>
                <a:gd name="T36" fmla="*/ 2147483647 w 440"/>
                <a:gd name="T37" fmla="*/ 2147483647 h 434"/>
                <a:gd name="T38" fmla="*/ 2147483647 w 440"/>
                <a:gd name="T39" fmla="*/ 2147483647 h 434"/>
                <a:gd name="T40" fmla="*/ 2147483647 w 440"/>
                <a:gd name="T41" fmla="*/ 2147483647 h 434"/>
                <a:gd name="T42" fmla="*/ 2147483647 w 440"/>
                <a:gd name="T43" fmla="*/ 2147483647 h 434"/>
                <a:gd name="T44" fmla="*/ 2147483647 w 440"/>
                <a:gd name="T45" fmla="*/ 2147483647 h 434"/>
                <a:gd name="T46" fmla="*/ 2147483647 w 440"/>
                <a:gd name="T47" fmla="*/ 2147483647 h 434"/>
                <a:gd name="T48" fmla="*/ 0 w 440"/>
                <a:gd name="T49" fmla="*/ 2147483647 h 434"/>
                <a:gd name="T50" fmla="*/ 2147483647 w 440"/>
                <a:gd name="T51" fmla="*/ 2147483647 h 434"/>
                <a:gd name="T52" fmla="*/ 2147483647 w 440"/>
                <a:gd name="T53" fmla="*/ 2147483647 h 434"/>
                <a:gd name="T54" fmla="*/ 2147483647 w 440"/>
                <a:gd name="T55" fmla="*/ 2147483647 h 434"/>
                <a:gd name="T56" fmla="*/ 2147483647 w 440"/>
                <a:gd name="T57" fmla="*/ 2147483647 h 434"/>
                <a:gd name="T58" fmla="*/ 2147483647 w 440"/>
                <a:gd name="T59" fmla="*/ 2147483647 h 434"/>
                <a:gd name="T60" fmla="*/ 2147483647 w 440"/>
                <a:gd name="T61" fmla="*/ 2147483647 h 434"/>
                <a:gd name="T62" fmla="*/ 2147483647 w 440"/>
                <a:gd name="T63" fmla="*/ 2147483647 h 434"/>
                <a:gd name="T64" fmla="*/ 2147483647 w 440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0"/>
                <a:gd name="T100" fmla="*/ 0 h 434"/>
                <a:gd name="T101" fmla="*/ 440 w 440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0" h="434">
                  <a:moveTo>
                    <a:pt x="219" y="0"/>
                  </a:moveTo>
                  <a:lnTo>
                    <a:pt x="262" y="3"/>
                  </a:lnTo>
                  <a:lnTo>
                    <a:pt x="304" y="16"/>
                  </a:lnTo>
                  <a:lnTo>
                    <a:pt x="340" y="35"/>
                  </a:lnTo>
                  <a:lnTo>
                    <a:pt x="374" y="63"/>
                  </a:lnTo>
                  <a:lnTo>
                    <a:pt x="401" y="94"/>
                  </a:lnTo>
                  <a:lnTo>
                    <a:pt x="421" y="131"/>
                  </a:lnTo>
                  <a:lnTo>
                    <a:pt x="435" y="172"/>
                  </a:lnTo>
                  <a:lnTo>
                    <a:pt x="440" y="217"/>
                  </a:lnTo>
                  <a:lnTo>
                    <a:pt x="435" y="259"/>
                  </a:lnTo>
                  <a:lnTo>
                    <a:pt x="421" y="299"/>
                  </a:lnTo>
                  <a:lnTo>
                    <a:pt x="401" y="336"/>
                  </a:lnTo>
                  <a:lnTo>
                    <a:pt x="374" y="369"/>
                  </a:lnTo>
                  <a:lnTo>
                    <a:pt x="340" y="395"/>
                  </a:lnTo>
                  <a:lnTo>
                    <a:pt x="304" y="416"/>
                  </a:lnTo>
                  <a:lnTo>
                    <a:pt x="262" y="428"/>
                  </a:lnTo>
                  <a:lnTo>
                    <a:pt x="219" y="434"/>
                  </a:lnTo>
                  <a:lnTo>
                    <a:pt x="174" y="428"/>
                  </a:lnTo>
                  <a:lnTo>
                    <a:pt x="134" y="416"/>
                  </a:lnTo>
                  <a:lnTo>
                    <a:pt x="96" y="395"/>
                  </a:lnTo>
                  <a:lnTo>
                    <a:pt x="65" y="369"/>
                  </a:lnTo>
                  <a:lnTo>
                    <a:pt x="37" y="336"/>
                  </a:lnTo>
                  <a:lnTo>
                    <a:pt x="17" y="299"/>
                  </a:lnTo>
                  <a:lnTo>
                    <a:pt x="4" y="259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7" y="131"/>
                  </a:lnTo>
                  <a:lnTo>
                    <a:pt x="37" y="94"/>
                  </a:lnTo>
                  <a:lnTo>
                    <a:pt x="65" y="63"/>
                  </a:lnTo>
                  <a:lnTo>
                    <a:pt x="96" y="35"/>
                  </a:lnTo>
                  <a:lnTo>
                    <a:pt x="134" y="16"/>
                  </a:lnTo>
                  <a:lnTo>
                    <a:pt x="174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64" name="Freeform 51">
              <a:extLst>
                <a:ext uri="{FF2B5EF4-FFF2-40B4-BE49-F238E27FC236}">
                  <a16:creationId xmlns:a16="http://schemas.microsoft.com/office/drawing/2014/main" id="{0EA368D9-EF68-747B-CF9B-E0C9FEC77DA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73500" y="4634855"/>
              <a:ext cx="215492" cy="191341"/>
            </a:xfrm>
            <a:custGeom>
              <a:avLst/>
              <a:gdLst>
                <a:gd name="T0" fmla="*/ 2147483647 w 232"/>
                <a:gd name="T1" fmla="*/ 2147483647 h 204"/>
                <a:gd name="T2" fmla="*/ 2147483647 w 232"/>
                <a:gd name="T3" fmla="*/ 2147483647 h 204"/>
                <a:gd name="T4" fmla="*/ 2147483647 w 232"/>
                <a:gd name="T5" fmla="*/ 2147483647 h 204"/>
                <a:gd name="T6" fmla="*/ 2147483647 w 232"/>
                <a:gd name="T7" fmla="*/ 2147483647 h 204"/>
                <a:gd name="T8" fmla="*/ 2147483647 w 232"/>
                <a:gd name="T9" fmla="*/ 2147483647 h 204"/>
                <a:gd name="T10" fmla="*/ 2147483647 w 232"/>
                <a:gd name="T11" fmla="*/ 2147483647 h 204"/>
                <a:gd name="T12" fmla="*/ 2147483647 w 232"/>
                <a:gd name="T13" fmla="*/ 2147483647 h 204"/>
                <a:gd name="T14" fmla="*/ 2147483647 w 232"/>
                <a:gd name="T15" fmla="*/ 2147483647 h 204"/>
                <a:gd name="T16" fmla="*/ 2147483647 w 232"/>
                <a:gd name="T17" fmla="*/ 2147483647 h 204"/>
                <a:gd name="T18" fmla="*/ 2147483647 w 232"/>
                <a:gd name="T19" fmla="*/ 2147483647 h 204"/>
                <a:gd name="T20" fmla="*/ 2147483647 w 232"/>
                <a:gd name="T21" fmla="*/ 2147483647 h 204"/>
                <a:gd name="T22" fmla="*/ 2147483647 w 232"/>
                <a:gd name="T23" fmla="*/ 2147483647 h 204"/>
                <a:gd name="T24" fmla="*/ 2147483647 w 232"/>
                <a:gd name="T25" fmla="*/ 2147483647 h 204"/>
                <a:gd name="T26" fmla="*/ 2147483647 w 232"/>
                <a:gd name="T27" fmla="*/ 2147483647 h 204"/>
                <a:gd name="T28" fmla="*/ 2147483647 w 232"/>
                <a:gd name="T29" fmla="*/ 2147483647 h 204"/>
                <a:gd name="T30" fmla="*/ 2147483647 w 232"/>
                <a:gd name="T31" fmla="*/ 2147483647 h 204"/>
                <a:gd name="T32" fmla="*/ 2147483647 w 232"/>
                <a:gd name="T33" fmla="*/ 2147483647 h 204"/>
                <a:gd name="T34" fmla="*/ 2147483647 w 232"/>
                <a:gd name="T35" fmla="*/ 2147483647 h 204"/>
                <a:gd name="T36" fmla="*/ 2147483647 w 232"/>
                <a:gd name="T37" fmla="*/ 2147483647 h 204"/>
                <a:gd name="T38" fmla="*/ 2147483647 w 232"/>
                <a:gd name="T39" fmla="*/ 2147483647 h 204"/>
                <a:gd name="T40" fmla="*/ 0 w 232"/>
                <a:gd name="T41" fmla="*/ 2147483647 h 204"/>
                <a:gd name="T42" fmla="*/ 0 w 232"/>
                <a:gd name="T43" fmla="*/ 2147483647 h 204"/>
                <a:gd name="T44" fmla="*/ 2147483647 w 232"/>
                <a:gd name="T45" fmla="*/ 2147483647 h 204"/>
                <a:gd name="T46" fmla="*/ 2147483647 w 232"/>
                <a:gd name="T47" fmla="*/ 2147483647 h 204"/>
                <a:gd name="T48" fmla="*/ 2147483647 w 232"/>
                <a:gd name="T49" fmla="*/ 2147483647 h 204"/>
                <a:gd name="T50" fmla="*/ 2147483647 w 232"/>
                <a:gd name="T51" fmla="*/ 2147483647 h 204"/>
                <a:gd name="T52" fmla="*/ 2147483647 w 232"/>
                <a:gd name="T53" fmla="*/ 2147483647 h 204"/>
                <a:gd name="T54" fmla="*/ 2147483647 w 232"/>
                <a:gd name="T55" fmla="*/ 2147483647 h 204"/>
                <a:gd name="T56" fmla="*/ 2147483647 w 232"/>
                <a:gd name="T57" fmla="*/ 2147483647 h 204"/>
                <a:gd name="T58" fmla="*/ 2147483647 w 232"/>
                <a:gd name="T59" fmla="*/ 0 h 204"/>
                <a:gd name="T60" fmla="*/ 2147483647 w 232"/>
                <a:gd name="T61" fmla="*/ 0 h 204"/>
                <a:gd name="T62" fmla="*/ 2147483647 w 232"/>
                <a:gd name="T63" fmla="*/ 2147483647 h 204"/>
                <a:gd name="T64" fmla="*/ 2147483647 w 232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4"/>
                <a:gd name="T101" fmla="*/ 232 w 232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4">
                  <a:moveTo>
                    <a:pt x="190" y="13"/>
                  </a:moveTo>
                  <a:lnTo>
                    <a:pt x="206" y="24"/>
                  </a:lnTo>
                  <a:lnTo>
                    <a:pt x="218" y="40"/>
                  </a:lnTo>
                  <a:lnTo>
                    <a:pt x="227" y="55"/>
                  </a:lnTo>
                  <a:lnTo>
                    <a:pt x="232" y="75"/>
                  </a:lnTo>
                  <a:lnTo>
                    <a:pt x="231" y="94"/>
                  </a:lnTo>
                  <a:lnTo>
                    <a:pt x="227" y="114"/>
                  </a:lnTo>
                  <a:lnTo>
                    <a:pt x="218" y="133"/>
                  </a:lnTo>
                  <a:lnTo>
                    <a:pt x="206" y="153"/>
                  </a:lnTo>
                  <a:lnTo>
                    <a:pt x="187" y="170"/>
                  </a:lnTo>
                  <a:lnTo>
                    <a:pt x="169" y="183"/>
                  </a:lnTo>
                  <a:lnTo>
                    <a:pt x="147" y="193"/>
                  </a:lnTo>
                  <a:lnTo>
                    <a:pt x="127" y="201"/>
                  </a:lnTo>
                  <a:lnTo>
                    <a:pt x="104" y="204"/>
                  </a:lnTo>
                  <a:lnTo>
                    <a:pt x="82" y="204"/>
                  </a:lnTo>
                  <a:lnTo>
                    <a:pt x="62" y="200"/>
                  </a:lnTo>
                  <a:lnTo>
                    <a:pt x="43" y="192"/>
                  </a:lnTo>
                  <a:lnTo>
                    <a:pt x="26" y="179"/>
                  </a:lnTo>
                  <a:lnTo>
                    <a:pt x="12" y="164"/>
                  </a:lnTo>
                  <a:lnTo>
                    <a:pt x="4" y="147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3" y="70"/>
                  </a:lnTo>
                  <a:lnTo>
                    <a:pt x="27" y="52"/>
                  </a:lnTo>
                  <a:lnTo>
                    <a:pt x="42" y="34"/>
                  </a:lnTo>
                  <a:lnTo>
                    <a:pt x="62" y="21"/>
                  </a:lnTo>
                  <a:lnTo>
                    <a:pt x="82" y="11"/>
                  </a:lnTo>
                  <a:lnTo>
                    <a:pt x="105" y="4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0" y="4"/>
                  </a:lnTo>
                  <a:lnTo>
                    <a:pt x="190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5" name="Freeform 52">
              <a:extLst>
                <a:ext uri="{FF2B5EF4-FFF2-40B4-BE49-F238E27FC236}">
                  <a16:creationId xmlns:a16="http://schemas.microsoft.com/office/drawing/2014/main" id="{900FBF45-E830-A1D5-E29E-E62302B28850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99773" y="4657528"/>
              <a:ext cx="165335" cy="144899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0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2147483647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6" y="12"/>
                  </a:moveTo>
                  <a:lnTo>
                    <a:pt x="158" y="20"/>
                  </a:lnTo>
                  <a:lnTo>
                    <a:pt x="167" y="32"/>
                  </a:lnTo>
                  <a:lnTo>
                    <a:pt x="174" y="44"/>
                  </a:lnTo>
                  <a:lnTo>
                    <a:pt x="178" y="59"/>
                  </a:lnTo>
                  <a:lnTo>
                    <a:pt x="177" y="73"/>
                  </a:lnTo>
                  <a:lnTo>
                    <a:pt x="174" y="89"/>
                  </a:lnTo>
                  <a:lnTo>
                    <a:pt x="167" y="103"/>
                  </a:lnTo>
                  <a:lnTo>
                    <a:pt x="158" y="119"/>
                  </a:lnTo>
                  <a:lnTo>
                    <a:pt x="144" y="131"/>
                  </a:lnTo>
                  <a:lnTo>
                    <a:pt x="129" y="142"/>
                  </a:lnTo>
                  <a:lnTo>
                    <a:pt x="113" y="149"/>
                  </a:lnTo>
                  <a:lnTo>
                    <a:pt x="97" y="156"/>
                  </a:lnTo>
                  <a:lnTo>
                    <a:pt x="79" y="157"/>
                  </a:lnTo>
                  <a:lnTo>
                    <a:pt x="62" y="157"/>
                  </a:lnTo>
                  <a:lnTo>
                    <a:pt x="46" y="155"/>
                  </a:lnTo>
                  <a:lnTo>
                    <a:pt x="32" y="149"/>
                  </a:lnTo>
                  <a:lnTo>
                    <a:pt x="19" y="139"/>
                  </a:lnTo>
                  <a:lnTo>
                    <a:pt x="9" y="128"/>
                  </a:lnTo>
                  <a:lnTo>
                    <a:pt x="3" y="113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70"/>
                  </a:lnTo>
                  <a:lnTo>
                    <a:pt x="11" y="53"/>
                  </a:lnTo>
                  <a:lnTo>
                    <a:pt x="21" y="40"/>
                  </a:lnTo>
                  <a:lnTo>
                    <a:pt x="32" y="27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81" y="3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29" y="4"/>
                  </a:lnTo>
                  <a:lnTo>
                    <a:pt x="146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6" name="Freeform 53">
              <a:extLst>
                <a:ext uri="{FF2B5EF4-FFF2-40B4-BE49-F238E27FC236}">
                  <a16:creationId xmlns:a16="http://schemas.microsoft.com/office/drawing/2014/main" id="{12DBD2DD-0577-011D-2A78-0ECDF22AF59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45952" y="4698340"/>
              <a:ext cx="326953" cy="297228"/>
            </a:xfrm>
            <a:custGeom>
              <a:avLst/>
              <a:gdLst>
                <a:gd name="T0" fmla="*/ 2147483647 w 352"/>
                <a:gd name="T1" fmla="*/ 0 h 319"/>
                <a:gd name="T2" fmla="*/ 2147483647 w 352"/>
                <a:gd name="T3" fmla="*/ 2147483647 h 319"/>
                <a:gd name="T4" fmla="*/ 2147483647 w 352"/>
                <a:gd name="T5" fmla="*/ 2147483647 h 319"/>
                <a:gd name="T6" fmla="*/ 2147483647 w 352"/>
                <a:gd name="T7" fmla="*/ 2147483647 h 319"/>
                <a:gd name="T8" fmla="*/ 2147483647 w 352"/>
                <a:gd name="T9" fmla="*/ 2147483647 h 319"/>
                <a:gd name="T10" fmla="*/ 2147483647 w 352"/>
                <a:gd name="T11" fmla="*/ 2147483647 h 319"/>
                <a:gd name="T12" fmla="*/ 2147483647 w 352"/>
                <a:gd name="T13" fmla="*/ 2147483647 h 319"/>
                <a:gd name="T14" fmla="*/ 2147483647 w 352"/>
                <a:gd name="T15" fmla="*/ 2147483647 h 319"/>
                <a:gd name="T16" fmla="*/ 2147483647 w 352"/>
                <a:gd name="T17" fmla="*/ 2147483647 h 319"/>
                <a:gd name="T18" fmla="*/ 2147483647 w 352"/>
                <a:gd name="T19" fmla="*/ 2147483647 h 319"/>
                <a:gd name="T20" fmla="*/ 2147483647 w 352"/>
                <a:gd name="T21" fmla="*/ 2147483647 h 319"/>
                <a:gd name="T22" fmla="*/ 2147483647 w 352"/>
                <a:gd name="T23" fmla="*/ 2147483647 h 319"/>
                <a:gd name="T24" fmla="*/ 2147483647 w 352"/>
                <a:gd name="T25" fmla="*/ 2147483647 h 319"/>
                <a:gd name="T26" fmla="*/ 2147483647 w 352"/>
                <a:gd name="T27" fmla="*/ 2147483647 h 319"/>
                <a:gd name="T28" fmla="*/ 2147483647 w 352"/>
                <a:gd name="T29" fmla="*/ 2147483647 h 319"/>
                <a:gd name="T30" fmla="*/ 2147483647 w 352"/>
                <a:gd name="T31" fmla="*/ 2147483647 h 319"/>
                <a:gd name="T32" fmla="*/ 0 w 352"/>
                <a:gd name="T33" fmla="*/ 2147483647 h 319"/>
                <a:gd name="T34" fmla="*/ 2147483647 w 352"/>
                <a:gd name="T35" fmla="*/ 2147483647 h 319"/>
                <a:gd name="T36" fmla="*/ 2147483647 w 352"/>
                <a:gd name="T37" fmla="*/ 2147483647 h 319"/>
                <a:gd name="T38" fmla="*/ 2147483647 w 352"/>
                <a:gd name="T39" fmla="*/ 2147483647 h 319"/>
                <a:gd name="T40" fmla="*/ 2147483647 w 352"/>
                <a:gd name="T41" fmla="*/ 2147483647 h 319"/>
                <a:gd name="T42" fmla="*/ 2147483647 w 352"/>
                <a:gd name="T43" fmla="*/ 2147483647 h 319"/>
                <a:gd name="T44" fmla="*/ 2147483647 w 352"/>
                <a:gd name="T45" fmla="*/ 2147483647 h 319"/>
                <a:gd name="T46" fmla="*/ 2147483647 w 352"/>
                <a:gd name="T47" fmla="*/ 2147483647 h 319"/>
                <a:gd name="T48" fmla="*/ 2147483647 w 352"/>
                <a:gd name="T49" fmla="*/ 2147483647 h 319"/>
                <a:gd name="T50" fmla="*/ 2147483647 w 352"/>
                <a:gd name="T51" fmla="*/ 2147483647 h 319"/>
                <a:gd name="T52" fmla="*/ 2147483647 w 352"/>
                <a:gd name="T53" fmla="*/ 2147483647 h 319"/>
                <a:gd name="T54" fmla="*/ 2147483647 w 352"/>
                <a:gd name="T55" fmla="*/ 2147483647 h 319"/>
                <a:gd name="T56" fmla="*/ 2147483647 w 352"/>
                <a:gd name="T57" fmla="*/ 2147483647 h 319"/>
                <a:gd name="T58" fmla="*/ 2147483647 w 352"/>
                <a:gd name="T59" fmla="*/ 2147483647 h 319"/>
                <a:gd name="T60" fmla="*/ 2147483647 w 352"/>
                <a:gd name="T61" fmla="*/ 2147483647 h 319"/>
                <a:gd name="T62" fmla="*/ 2147483647 w 352"/>
                <a:gd name="T63" fmla="*/ 2147483647 h 319"/>
                <a:gd name="T64" fmla="*/ 2147483647 w 352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9"/>
                <a:gd name="T101" fmla="*/ 352 w 352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9">
                  <a:moveTo>
                    <a:pt x="291" y="0"/>
                  </a:moveTo>
                  <a:lnTo>
                    <a:pt x="290" y="5"/>
                  </a:lnTo>
                  <a:lnTo>
                    <a:pt x="290" y="22"/>
                  </a:lnTo>
                  <a:lnTo>
                    <a:pt x="286" y="46"/>
                  </a:lnTo>
                  <a:lnTo>
                    <a:pt x="280" y="78"/>
                  </a:lnTo>
                  <a:lnTo>
                    <a:pt x="269" y="108"/>
                  </a:lnTo>
                  <a:lnTo>
                    <a:pt x="256" y="139"/>
                  </a:lnTo>
                  <a:lnTo>
                    <a:pt x="236" y="165"/>
                  </a:lnTo>
                  <a:lnTo>
                    <a:pt x="211" y="186"/>
                  </a:lnTo>
                  <a:lnTo>
                    <a:pt x="179" y="198"/>
                  </a:lnTo>
                  <a:lnTo>
                    <a:pt x="144" y="207"/>
                  </a:lnTo>
                  <a:lnTo>
                    <a:pt x="109" y="213"/>
                  </a:lnTo>
                  <a:lnTo>
                    <a:pt x="75" y="218"/>
                  </a:lnTo>
                  <a:lnTo>
                    <a:pt x="44" y="219"/>
                  </a:lnTo>
                  <a:lnTo>
                    <a:pt x="21" y="220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2" y="227"/>
                  </a:lnTo>
                  <a:lnTo>
                    <a:pt x="15" y="243"/>
                  </a:lnTo>
                  <a:lnTo>
                    <a:pt x="35" y="266"/>
                  </a:lnTo>
                  <a:lnTo>
                    <a:pt x="63" y="289"/>
                  </a:lnTo>
                  <a:lnTo>
                    <a:pt x="98" y="308"/>
                  </a:lnTo>
                  <a:lnTo>
                    <a:pt x="143" y="319"/>
                  </a:lnTo>
                  <a:lnTo>
                    <a:pt x="194" y="316"/>
                  </a:lnTo>
                  <a:lnTo>
                    <a:pt x="255" y="296"/>
                  </a:lnTo>
                  <a:lnTo>
                    <a:pt x="311" y="249"/>
                  </a:lnTo>
                  <a:lnTo>
                    <a:pt x="342" y="200"/>
                  </a:lnTo>
                  <a:lnTo>
                    <a:pt x="352" y="150"/>
                  </a:lnTo>
                  <a:lnTo>
                    <a:pt x="346" y="104"/>
                  </a:lnTo>
                  <a:lnTo>
                    <a:pt x="330" y="62"/>
                  </a:lnTo>
                  <a:lnTo>
                    <a:pt x="313" y="29"/>
                  </a:lnTo>
                  <a:lnTo>
                    <a:pt x="296" y="7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67" name="Freeform 54">
              <a:extLst>
                <a:ext uri="{FF2B5EF4-FFF2-40B4-BE49-F238E27FC236}">
                  <a16:creationId xmlns:a16="http://schemas.microsoft.com/office/drawing/2014/main" id="{9C2C1A20-F236-4D66-1388-001C2684E46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259357" y="4753189"/>
              <a:ext cx="462565" cy="458847"/>
            </a:xfrm>
            <a:custGeom>
              <a:avLst/>
              <a:gdLst>
                <a:gd name="T0" fmla="*/ 2147483647 w 497"/>
                <a:gd name="T1" fmla="*/ 0 h 494"/>
                <a:gd name="T2" fmla="*/ 2147483647 w 497"/>
                <a:gd name="T3" fmla="*/ 2147483647 h 494"/>
                <a:gd name="T4" fmla="*/ 2147483647 w 497"/>
                <a:gd name="T5" fmla="*/ 2147483647 h 494"/>
                <a:gd name="T6" fmla="*/ 2147483647 w 497"/>
                <a:gd name="T7" fmla="*/ 2147483647 h 494"/>
                <a:gd name="T8" fmla="*/ 2147483647 w 497"/>
                <a:gd name="T9" fmla="*/ 2147483647 h 494"/>
                <a:gd name="T10" fmla="*/ 2147483647 w 497"/>
                <a:gd name="T11" fmla="*/ 2147483647 h 494"/>
                <a:gd name="T12" fmla="*/ 2147483647 w 497"/>
                <a:gd name="T13" fmla="*/ 2147483647 h 494"/>
                <a:gd name="T14" fmla="*/ 2147483647 w 497"/>
                <a:gd name="T15" fmla="*/ 2147483647 h 494"/>
                <a:gd name="T16" fmla="*/ 2147483647 w 497"/>
                <a:gd name="T17" fmla="*/ 2147483647 h 494"/>
                <a:gd name="T18" fmla="*/ 2147483647 w 497"/>
                <a:gd name="T19" fmla="*/ 2147483647 h 494"/>
                <a:gd name="T20" fmla="*/ 2147483647 w 497"/>
                <a:gd name="T21" fmla="*/ 2147483647 h 494"/>
                <a:gd name="T22" fmla="*/ 2147483647 w 497"/>
                <a:gd name="T23" fmla="*/ 2147483647 h 494"/>
                <a:gd name="T24" fmla="*/ 2147483647 w 497"/>
                <a:gd name="T25" fmla="*/ 2147483647 h 494"/>
                <a:gd name="T26" fmla="*/ 2147483647 w 497"/>
                <a:gd name="T27" fmla="*/ 2147483647 h 494"/>
                <a:gd name="T28" fmla="*/ 2147483647 w 497"/>
                <a:gd name="T29" fmla="*/ 2147483647 h 494"/>
                <a:gd name="T30" fmla="*/ 2147483647 w 497"/>
                <a:gd name="T31" fmla="*/ 2147483647 h 494"/>
                <a:gd name="T32" fmla="*/ 2147483647 w 497"/>
                <a:gd name="T33" fmla="*/ 2147483647 h 494"/>
                <a:gd name="T34" fmla="*/ 2147483647 w 497"/>
                <a:gd name="T35" fmla="*/ 2147483647 h 494"/>
                <a:gd name="T36" fmla="*/ 2147483647 w 497"/>
                <a:gd name="T37" fmla="*/ 2147483647 h 494"/>
                <a:gd name="T38" fmla="*/ 2147483647 w 497"/>
                <a:gd name="T39" fmla="*/ 2147483647 h 494"/>
                <a:gd name="T40" fmla="*/ 2147483647 w 497"/>
                <a:gd name="T41" fmla="*/ 2147483647 h 494"/>
                <a:gd name="T42" fmla="*/ 2147483647 w 497"/>
                <a:gd name="T43" fmla="*/ 2147483647 h 494"/>
                <a:gd name="T44" fmla="*/ 2147483647 w 497"/>
                <a:gd name="T45" fmla="*/ 2147483647 h 494"/>
                <a:gd name="T46" fmla="*/ 2147483647 w 497"/>
                <a:gd name="T47" fmla="*/ 2147483647 h 494"/>
                <a:gd name="T48" fmla="*/ 0 w 497"/>
                <a:gd name="T49" fmla="*/ 2147483647 h 494"/>
                <a:gd name="T50" fmla="*/ 2147483647 w 497"/>
                <a:gd name="T51" fmla="*/ 2147483647 h 494"/>
                <a:gd name="T52" fmla="*/ 2147483647 w 497"/>
                <a:gd name="T53" fmla="*/ 2147483647 h 494"/>
                <a:gd name="T54" fmla="*/ 2147483647 w 497"/>
                <a:gd name="T55" fmla="*/ 2147483647 h 494"/>
                <a:gd name="T56" fmla="*/ 2147483647 w 497"/>
                <a:gd name="T57" fmla="*/ 2147483647 h 494"/>
                <a:gd name="T58" fmla="*/ 2147483647 w 497"/>
                <a:gd name="T59" fmla="*/ 2147483647 h 494"/>
                <a:gd name="T60" fmla="*/ 2147483647 w 497"/>
                <a:gd name="T61" fmla="*/ 2147483647 h 494"/>
                <a:gd name="T62" fmla="*/ 2147483647 w 497"/>
                <a:gd name="T63" fmla="*/ 2147483647 h 494"/>
                <a:gd name="T64" fmla="*/ 2147483647 w 497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7"/>
                <a:gd name="T100" fmla="*/ 0 h 494"/>
                <a:gd name="T101" fmla="*/ 497 w 497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7" h="494">
                  <a:moveTo>
                    <a:pt x="249" y="0"/>
                  </a:moveTo>
                  <a:lnTo>
                    <a:pt x="298" y="5"/>
                  </a:lnTo>
                  <a:lnTo>
                    <a:pt x="345" y="19"/>
                  </a:lnTo>
                  <a:lnTo>
                    <a:pt x="387" y="42"/>
                  </a:lnTo>
                  <a:lnTo>
                    <a:pt x="425" y="72"/>
                  </a:lnTo>
                  <a:lnTo>
                    <a:pt x="454" y="107"/>
                  </a:lnTo>
                  <a:lnTo>
                    <a:pt x="477" y="151"/>
                  </a:lnTo>
                  <a:lnTo>
                    <a:pt x="491" y="196"/>
                  </a:lnTo>
                  <a:lnTo>
                    <a:pt x="497" y="247"/>
                  </a:lnTo>
                  <a:lnTo>
                    <a:pt x="491" y="296"/>
                  </a:lnTo>
                  <a:lnTo>
                    <a:pt x="477" y="343"/>
                  </a:lnTo>
                  <a:lnTo>
                    <a:pt x="454" y="385"/>
                  </a:lnTo>
                  <a:lnTo>
                    <a:pt x="425" y="422"/>
                  </a:lnTo>
                  <a:lnTo>
                    <a:pt x="387" y="451"/>
                  </a:lnTo>
                  <a:lnTo>
                    <a:pt x="345" y="474"/>
                  </a:lnTo>
                  <a:lnTo>
                    <a:pt x="298" y="489"/>
                  </a:lnTo>
                  <a:lnTo>
                    <a:pt x="249" y="494"/>
                  </a:lnTo>
                  <a:lnTo>
                    <a:pt x="198" y="489"/>
                  </a:lnTo>
                  <a:lnTo>
                    <a:pt x="151" y="474"/>
                  </a:lnTo>
                  <a:lnTo>
                    <a:pt x="108" y="451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9" y="151"/>
                  </a:lnTo>
                  <a:lnTo>
                    <a:pt x="42" y="107"/>
                  </a:lnTo>
                  <a:lnTo>
                    <a:pt x="73" y="72"/>
                  </a:lnTo>
                  <a:lnTo>
                    <a:pt x="108" y="42"/>
                  </a:lnTo>
                  <a:lnTo>
                    <a:pt x="151" y="19"/>
                  </a:lnTo>
                  <a:lnTo>
                    <a:pt x="198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68" name="Freeform 55">
              <a:extLst>
                <a:ext uri="{FF2B5EF4-FFF2-40B4-BE49-F238E27FC236}">
                  <a16:creationId xmlns:a16="http://schemas.microsoft.com/office/drawing/2014/main" id="{23CB6CF2-E341-AC5F-0647-1A95B8EACA8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289022" y="4781377"/>
              <a:ext cx="404976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8" y="0"/>
                  </a:moveTo>
                  <a:lnTo>
                    <a:pt x="261" y="4"/>
                  </a:lnTo>
                  <a:lnTo>
                    <a:pt x="302" y="17"/>
                  </a:lnTo>
                  <a:lnTo>
                    <a:pt x="338" y="36"/>
                  </a:lnTo>
                  <a:lnTo>
                    <a:pt x="372" y="64"/>
                  </a:lnTo>
                  <a:lnTo>
                    <a:pt x="398" y="95"/>
                  </a:lnTo>
                  <a:lnTo>
                    <a:pt x="418" y="132"/>
                  </a:lnTo>
                  <a:lnTo>
                    <a:pt x="431" y="173"/>
                  </a:lnTo>
                  <a:lnTo>
                    <a:pt x="437" y="217"/>
                  </a:lnTo>
                  <a:lnTo>
                    <a:pt x="431" y="261"/>
                  </a:lnTo>
                  <a:lnTo>
                    <a:pt x="418" y="301"/>
                  </a:lnTo>
                  <a:lnTo>
                    <a:pt x="398" y="338"/>
                  </a:lnTo>
                  <a:lnTo>
                    <a:pt x="372" y="371"/>
                  </a:lnTo>
                  <a:lnTo>
                    <a:pt x="338" y="397"/>
                  </a:lnTo>
                  <a:lnTo>
                    <a:pt x="302" y="417"/>
                  </a:lnTo>
                  <a:lnTo>
                    <a:pt x="261" y="429"/>
                  </a:lnTo>
                  <a:lnTo>
                    <a:pt x="218" y="434"/>
                  </a:lnTo>
                  <a:lnTo>
                    <a:pt x="172" y="429"/>
                  </a:lnTo>
                  <a:lnTo>
                    <a:pt x="132" y="417"/>
                  </a:lnTo>
                  <a:lnTo>
                    <a:pt x="94" y="397"/>
                  </a:lnTo>
                  <a:lnTo>
                    <a:pt x="63" y="371"/>
                  </a:lnTo>
                  <a:lnTo>
                    <a:pt x="35" y="338"/>
                  </a:lnTo>
                  <a:lnTo>
                    <a:pt x="16" y="301"/>
                  </a:lnTo>
                  <a:lnTo>
                    <a:pt x="4" y="261"/>
                  </a:lnTo>
                  <a:lnTo>
                    <a:pt x="0" y="217"/>
                  </a:lnTo>
                  <a:lnTo>
                    <a:pt x="4" y="173"/>
                  </a:lnTo>
                  <a:lnTo>
                    <a:pt x="16" y="132"/>
                  </a:lnTo>
                  <a:lnTo>
                    <a:pt x="35" y="95"/>
                  </a:lnTo>
                  <a:lnTo>
                    <a:pt x="63" y="64"/>
                  </a:lnTo>
                  <a:lnTo>
                    <a:pt x="94" y="36"/>
                  </a:lnTo>
                  <a:lnTo>
                    <a:pt x="132" y="17"/>
                  </a:lnTo>
                  <a:lnTo>
                    <a:pt x="172" y="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69" name="Freeform 56">
              <a:extLst>
                <a:ext uri="{FF2B5EF4-FFF2-40B4-BE49-F238E27FC236}">
                  <a16:creationId xmlns:a16="http://schemas.microsoft.com/office/drawing/2014/main" id="{C49FF59C-D0EA-F199-3F25-F6D5E48A0C4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59192" y="4804799"/>
              <a:ext cx="215492" cy="189483"/>
            </a:xfrm>
            <a:custGeom>
              <a:avLst/>
              <a:gdLst>
                <a:gd name="T0" fmla="*/ 2147483647 w 232"/>
                <a:gd name="T1" fmla="*/ 2147483647 h 203"/>
                <a:gd name="T2" fmla="*/ 2147483647 w 232"/>
                <a:gd name="T3" fmla="*/ 2147483647 h 203"/>
                <a:gd name="T4" fmla="*/ 2147483647 w 232"/>
                <a:gd name="T5" fmla="*/ 2147483647 h 203"/>
                <a:gd name="T6" fmla="*/ 2147483647 w 232"/>
                <a:gd name="T7" fmla="*/ 2147483647 h 203"/>
                <a:gd name="T8" fmla="*/ 2147483647 w 232"/>
                <a:gd name="T9" fmla="*/ 2147483647 h 203"/>
                <a:gd name="T10" fmla="*/ 2147483647 w 232"/>
                <a:gd name="T11" fmla="*/ 2147483647 h 203"/>
                <a:gd name="T12" fmla="*/ 2147483647 w 232"/>
                <a:gd name="T13" fmla="*/ 2147483647 h 203"/>
                <a:gd name="T14" fmla="*/ 2147483647 w 232"/>
                <a:gd name="T15" fmla="*/ 2147483647 h 203"/>
                <a:gd name="T16" fmla="*/ 2147483647 w 232"/>
                <a:gd name="T17" fmla="*/ 2147483647 h 203"/>
                <a:gd name="T18" fmla="*/ 2147483647 w 232"/>
                <a:gd name="T19" fmla="*/ 2147483647 h 203"/>
                <a:gd name="T20" fmla="*/ 2147483647 w 232"/>
                <a:gd name="T21" fmla="*/ 2147483647 h 203"/>
                <a:gd name="T22" fmla="*/ 2147483647 w 232"/>
                <a:gd name="T23" fmla="*/ 2147483647 h 203"/>
                <a:gd name="T24" fmla="*/ 2147483647 w 232"/>
                <a:gd name="T25" fmla="*/ 2147483647 h 203"/>
                <a:gd name="T26" fmla="*/ 2147483647 w 232"/>
                <a:gd name="T27" fmla="*/ 2147483647 h 203"/>
                <a:gd name="T28" fmla="*/ 2147483647 w 232"/>
                <a:gd name="T29" fmla="*/ 2147483647 h 203"/>
                <a:gd name="T30" fmla="*/ 2147483647 w 232"/>
                <a:gd name="T31" fmla="*/ 2147483647 h 203"/>
                <a:gd name="T32" fmla="*/ 2147483647 w 232"/>
                <a:gd name="T33" fmla="*/ 2147483647 h 203"/>
                <a:gd name="T34" fmla="*/ 2147483647 w 232"/>
                <a:gd name="T35" fmla="*/ 2147483647 h 203"/>
                <a:gd name="T36" fmla="*/ 2147483647 w 232"/>
                <a:gd name="T37" fmla="*/ 2147483647 h 203"/>
                <a:gd name="T38" fmla="*/ 2147483647 w 232"/>
                <a:gd name="T39" fmla="*/ 2147483647 h 203"/>
                <a:gd name="T40" fmla="*/ 0 w 232"/>
                <a:gd name="T41" fmla="*/ 2147483647 h 203"/>
                <a:gd name="T42" fmla="*/ 0 w 232"/>
                <a:gd name="T43" fmla="*/ 2147483647 h 203"/>
                <a:gd name="T44" fmla="*/ 2147483647 w 232"/>
                <a:gd name="T45" fmla="*/ 2147483647 h 203"/>
                <a:gd name="T46" fmla="*/ 2147483647 w 232"/>
                <a:gd name="T47" fmla="*/ 2147483647 h 203"/>
                <a:gd name="T48" fmla="*/ 2147483647 w 232"/>
                <a:gd name="T49" fmla="*/ 2147483647 h 203"/>
                <a:gd name="T50" fmla="*/ 2147483647 w 232"/>
                <a:gd name="T51" fmla="*/ 2147483647 h 203"/>
                <a:gd name="T52" fmla="*/ 2147483647 w 232"/>
                <a:gd name="T53" fmla="*/ 2147483647 h 203"/>
                <a:gd name="T54" fmla="*/ 2147483647 w 232"/>
                <a:gd name="T55" fmla="*/ 2147483647 h 203"/>
                <a:gd name="T56" fmla="*/ 2147483647 w 232"/>
                <a:gd name="T57" fmla="*/ 2147483647 h 203"/>
                <a:gd name="T58" fmla="*/ 2147483647 w 232"/>
                <a:gd name="T59" fmla="*/ 0 h 203"/>
                <a:gd name="T60" fmla="*/ 2147483647 w 232"/>
                <a:gd name="T61" fmla="*/ 0 h 203"/>
                <a:gd name="T62" fmla="*/ 2147483647 w 232"/>
                <a:gd name="T63" fmla="*/ 2147483647 h 203"/>
                <a:gd name="T64" fmla="*/ 2147483647 w 232"/>
                <a:gd name="T65" fmla="*/ 2147483647 h 2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3"/>
                <a:gd name="T101" fmla="*/ 232 w 232"/>
                <a:gd name="T102" fmla="*/ 203 h 2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3">
                  <a:moveTo>
                    <a:pt x="192" y="13"/>
                  </a:moveTo>
                  <a:lnTo>
                    <a:pt x="208" y="24"/>
                  </a:lnTo>
                  <a:lnTo>
                    <a:pt x="220" y="40"/>
                  </a:lnTo>
                  <a:lnTo>
                    <a:pt x="228" y="55"/>
                  </a:lnTo>
                  <a:lnTo>
                    <a:pt x="232" y="74"/>
                  </a:lnTo>
                  <a:lnTo>
                    <a:pt x="231" y="93"/>
                  </a:lnTo>
                  <a:lnTo>
                    <a:pt x="227" y="113"/>
                  </a:lnTo>
                  <a:lnTo>
                    <a:pt x="217" y="133"/>
                  </a:lnTo>
                  <a:lnTo>
                    <a:pt x="205" y="153"/>
                  </a:lnTo>
                  <a:lnTo>
                    <a:pt x="187" y="170"/>
                  </a:lnTo>
                  <a:lnTo>
                    <a:pt x="169" y="183"/>
                  </a:lnTo>
                  <a:lnTo>
                    <a:pt x="147" y="193"/>
                  </a:lnTo>
                  <a:lnTo>
                    <a:pt x="127" y="201"/>
                  </a:lnTo>
                  <a:lnTo>
                    <a:pt x="104" y="203"/>
                  </a:lnTo>
                  <a:lnTo>
                    <a:pt x="82" y="203"/>
                  </a:lnTo>
                  <a:lnTo>
                    <a:pt x="61" y="199"/>
                  </a:lnTo>
                  <a:lnTo>
                    <a:pt x="42" y="192"/>
                  </a:lnTo>
                  <a:lnTo>
                    <a:pt x="24" y="179"/>
                  </a:lnTo>
                  <a:lnTo>
                    <a:pt x="12" y="164"/>
                  </a:lnTo>
                  <a:lnTo>
                    <a:pt x="4" y="146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2" y="68"/>
                  </a:lnTo>
                  <a:lnTo>
                    <a:pt x="26" y="50"/>
                  </a:lnTo>
                  <a:lnTo>
                    <a:pt x="40" y="33"/>
                  </a:lnTo>
                  <a:lnTo>
                    <a:pt x="61" y="20"/>
                  </a:lnTo>
                  <a:lnTo>
                    <a:pt x="81" y="10"/>
                  </a:lnTo>
                  <a:lnTo>
                    <a:pt x="104" y="3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0" y="3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0" name="Freeform 57">
              <a:extLst>
                <a:ext uri="{FF2B5EF4-FFF2-40B4-BE49-F238E27FC236}">
                  <a16:creationId xmlns:a16="http://schemas.microsoft.com/office/drawing/2014/main" id="{A0C378FC-666F-495A-E963-30065BBEF92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83664" y="4825291"/>
              <a:ext cx="167192" cy="146757"/>
            </a:xfrm>
            <a:custGeom>
              <a:avLst/>
              <a:gdLst>
                <a:gd name="T0" fmla="*/ 2147483647 w 179"/>
                <a:gd name="T1" fmla="*/ 2147483647 h 158"/>
                <a:gd name="T2" fmla="*/ 2147483647 w 179"/>
                <a:gd name="T3" fmla="*/ 2147483647 h 158"/>
                <a:gd name="T4" fmla="*/ 2147483647 w 179"/>
                <a:gd name="T5" fmla="*/ 2147483647 h 158"/>
                <a:gd name="T6" fmla="*/ 2147483647 w 179"/>
                <a:gd name="T7" fmla="*/ 2147483647 h 158"/>
                <a:gd name="T8" fmla="*/ 2147483647 w 179"/>
                <a:gd name="T9" fmla="*/ 2147483647 h 158"/>
                <a:gd name="T10" fmla="*/ 2147483647 w 179"/>
                <a:gd name="T11" fmla="*/ 2147483647 h 158"/>
                <a:gd name="T12" fmla="*/ 2147483647 w 179"/>
                <a:gd name="T13" fmla="*/ 2147483647 h 158"/>
                <a:gd name="T14" fmla="*/ 2147483647 w 179"/>
                <a:gd name="T15" fmla="*/ 2147483647 h 158"/>
                <a:gd name="T16" fmla="*/ 2147483647 w 179"/>
                <a:gd name="T17" fmla="*/ 2147483647 h 158"/>
                <a:gd name="T18" fmla="*/ 2147483647 w 179"/>
                <a:gd name="T19" fmla="*/ 2147483647 h 158"/>
                <a:gd name="T20" fmla="*/ 2147483647 w 179"/>
                <a:gd name="T21" fmla="*/ 2147483647 h 158"/>
                <a:gd name="T22" fmla="*/ 2147483647 w 179"/>
                <a:gd name="T23" fmla="*/ 2147483647 h 158"/>
                <a:gd name="T24" fmla="*/ 2147483647 w 179"/>
                <a:gd name="T25" fmla="*/ 2147483647 h 158"/>
                <a:gd name="T26" fmla="*/ 2147483647 w 179"/>
                <a:gd name="T27" fmla="*/ 2147483647 h 158"/>
                <a:gd name="T28" fmla="*/ 2147483647 w 179"/>
                <a:gd name="T29" fmla="*/ 2147483647 h 158"/>
                <a:gd name="T30" fmla="*/ 2147483647 w 179"/>
                <a:gd name="T31" fmla="*/ 2147483647 h 158"/>
                <a:gd name="T32" fmla="*/ 2147483647 w 179"/>
                <a:gd name="T33" fmla="*/ 2147483647 h 158"/>
                <a:gd name="T34" fmla="*/ 2147483647 w 179"/>
                <a:gd name="T35" fmla="*/ 2147483647 h 158"/>
                <a:gd name="T36" fmla="*/ 2147483647 w 179"/>
                <a:gd name="T37" fmla="*/ 2147483647 h 158"/>
                <a:gd name="T38" fmla="*/ 2147483647 w 179"/>
                <a:gd name="T39" fmla="*/ 2147483647 h 158"/>
                <a:gd name="T40" fmla="*/ 2147483647 w 179"/>
                <a:gd name="T41" fmla="*/ 2147483647 h 158"/>
                <a:gd name="T42" fmla="*/ 0 w 179"/>
                <a:gd name="T43" fmla="*/ 2147483647 h 158"/>
                <a:gd name="T44" fmla="*/ 2147483647 w 179"/>
                <a:gd name="T45" fmla="*/ 2147483647 h 158"/>
                <a:gd name="T46" fmla="*/ 2147483647 w 179"/>
                <a:gd name="T47" fmla="*/ 2147483647 h 158"/>
                <a:gd name="T48" fmla="*/ 2147483647 w 179"/>
                <a:gd name="T49" fmla="*/ 2147483647 h 158"/>
                <a:gd name="T50" fmla="*/ 2147483647 w 179"/>
                <a:gd name="T51" fmla="*/ 2147483647 h 158"/>
                <a:gd name="T52" fmla="*/ 2147483647 w 179"/>
                <a:gd name="T53" fmla="*/ 2147483647 h 158"/>
                <a:gd name="T54" fmla="*/ 2147483647 w 179"/>
                <a:gd name="T55" fmla="*/ 2147483647 h 158"/>
                <a:gd name="T56" fmla="*/ 2147483647 w 179"/>
                <a:gd name="T57" fmla="*/ 2147483647 h 158"/>
                <a:gd name="T58" fmla="*/ 2147483647 w 179"/>
                <a:gd name="T59" fmla="*/ 0 h 158"/>
                <a:gd name="T60" fmla="*/ 2147483647 w 179"/>
                <a:gd name="T61" fmla="*/ 0 h 158"/>
                <a:gd name="T62" fmla="*/ 2147483647 w 179"/>
                <a:gd name="T63" fmla="*/ 2147483647 h 158"/>
                <a:gd name="T64" fmla="*/ 2147483647 w 179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58"/>
                <a:gd name="T101" fmla="*/ 179 w 179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58">
                  <a:moveTo>
                    <a:pt x="147" y="11"/>
                  </a:moveTo>
                  <a:lnTo>
                    <a:pt x="159" y="20"/>
                  </a:lnTo>
                  <a:lnTo>
                    <a:pt x="168" y="31"/>
                  </a:lnTo>
                  <a:lnTo>
                    <a:pt x="175" y="43"/>
                  </a:lnTo>
                  <a:lnTo>
                    <a:pt x="179" y="59"/>
                  </a:lnTo>
                  <a:lnTo>
                    <a:pt x="178" y="73"/>
                  </a:lnTo>
                  <a:lnTo>
                    <a:pt x="175" y="89"/>
                  </a:lnTo>
                  <a:lnTo>
                    <a:pt x="167" y="104"/>
                  </a:lnTo>
                  <a:lnTo>
                    <a:pt x="159" y="120"/>
                  </a:lnTo>
                  <a:lnTo>
                    <a:pt x="145" y="131"/>
                  </a:lnTo>
                  <a:lnTo>
                    <a:pt x="130" y="142"/>
                  </a:lnTo>
                  <a:lnTo>
                    <a:pt x="114" y="149"/>
                  </a:lnTo>
                  <a:lnTo>
                    <a:pt x="98" y="156"/>
                  </a:lnTo>
                  <a:lnTo>
                    <a:pt x="81" y="158"/>
                  </a:lnTo>
                  <a:lnTo>
                    <a:pt x="63" y="158"/>
                  </a:lnTo>
                  <a:lnTo>
                    <a:pt x="47" y="154"/>
                  </a:lnTo>
                  <a:lnTo>
                    <a:pt x="33" y="148"/>
                  </a:lnTo>
                  <a:lnTo>
                    <a:pt x="20" y="138"/>
                  </a:lnTo>
                  <a:lnTo>
                    <a:pt x="10" y="127"/>
                  </a:lnTo>
                  <a:lnTo>
                    <a:pt x="4" y="113"/>
                  </a:lnTo>
                  <a:lnTo>
                    <a:pt x="1" y="100"/>
                  </a:lnTo>
                  <a:lnTo>
                    <a:pt x="0" y="84"/>
                  </a:lnTo>
                  <a:lnTo>
                    <a:pt x="4" y="69"/>
                  </a:lnTo>
                  <a:lnTo>
                    <a:pt x="10" y="54"/>
                  </a:lnTo>
                  <a:lnTo>
                    <a:pt x="21" y="41"/>
                  </a:lnTo>
                  <a:lnTo>
                    <a:pt x="33" y="26"/>
                  </a:lnTo>
                  <a:lnTo>
                    <a:pt x="48" y="16"/>
                  </a:lnTo>
                  <a:lnTo>
                    <a:pt x="64" y="8"/>
                  </a:lnTo>
                  <a:lnTo>
                    <a:pt x="82" y="3"/>
                  </a:lnTo>
                  <a:lnTo>
                    <a:pt x="98" y="0"/>
                  </a:lnTo>
                  <a:lnTo>
                    <a:pt x="114" y="0"/>
                  </a:lnTo>
                  <a:lnTo>
                    <a:pt x="130" y="3"/>
                  </a:lnTo>
                  <a:lnTo>
                    <a:pt x="147" y="1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1" name="Freeform 58">
              <a:extLst>
                <a:ext uri="{FF2B5EF4-FFF2-40B4-BE49-F238E27FC236}">
                  <a16:creationId xmlns:a16="http://schemas.microsoft.com/office/drawing/2014/main" id="{29AD6AB7-0CB2-5874-F1C5-2A45B9D5114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31701" y="4867961"/>
              <a:ext cx="325096" cy="295371"/>
            </a:xfrm>
            <a:custGeom>
              <a:avLst/>
              <a:gdLst>
                <a:gd name="T0" fmla="*/ 2147483647 w 350"/>
                <a:gd name="T1" fmla="*/ 0 h 317"/>
                <a:gd name="T2" fmla="*/ 2147483647 w 350"/>
                <a:gd name="T3" fmla="*/ 2147483647 h 317"/>
                <a:gd name="T4" fmla="*/ 2147483647 w 350"/>
                <a:gd name="T5" fmla="*/ 2147483647 h 317"/>
                <a:gd name="T6" fmla="*/ 2147483647 w 350"/>
                <a:gd name="T7" fmla="*/ 2147483647 h 317"/>
                <a:gd name="T8" fmla="*/ 2147483647 w 350"/>
                <a:gd name="T9" fmla="*/ 2147483647 h 317"/>
                <a:gd name="T10" fmla="*/ 2147483647 w 350"/>
                <a:gd name="T11" fmla="*/ 2147483647 h 317"/>
                <a:gd name="T12" fmla="*/ 2147483647 w 350"/>
                <a:gd name="T13" fmla="*/ 2147483647 h 317"/>
                <a:gd name="T14" fmla="*/ 2147483647 w 350"/>
                <a:gd name="T15" fmla="*/ 2147483647 h 317"/>
                <a:gd name="T16" fmla="*/ 2147483647 w 350"/>
                <a:gd name="T17" fmla="*/ 2147483647 h 317"/>
                <a:gd name="T18" fmla="*/ 2147483647 w 350"/>
                <a:gd name="T19" fmla="*/ 2147483647 h 317"/>
                <a:gd name="T20" fmla="*/ 2147483647 w 350"/>
                <a:gd name="T21" fmla="*/ 2147483647 h 317"/>
                <a:gd name="T22" fmla="*/ 2147483647 w 350"/>
                <a:gd name="T23" fmla="*/ 2147483647 h 317"/>
                <a:gd name="T24" fmla="*/ 2147483647 w 350"/>
                <a:gd name="T25" fmla="*/ 2147483647 h 317"/>
                <a:gd name="T26" fmla="*/ 2147483647 w 350"/>
                <a:gd name="T27" fmla="*/ 2147483647 h 317"/>
                <a:gd name="T28" fmla="*/ 2147483647 w 350"/>
                <a:gd name="T29" fmla="*/ 2147483647 h 317"/>
                <a:gd name="T30" fmla="*/ 2147483647 w 350"/>
                <a:gd name="T31" fmla="*/ 2147483647 h 317"/>
                <a:gd name="T32" fmla="*/ 0 w 350"/>
                <a:gd name="T33" fmla="*/ 2147483647 h 317"/>
                <a:gd name="T34" fmla="*/ 2147483647 w 350"/>
                <a:gd name="T35" fmla="*/ 2147483647 h 317"/>
                <a:gd name="T36" fmla="*/ 2147483647 w 350"/>
                <a:gd name="T37" fmla="*/ 2147483647 h 317"/>
                <a:gd name="T38" fmla="*/ 2147483647 w 350"/>
                <a:gd name="T39" fmla="*/ 2147483647 h 317"/>
                <a:gd name="T40" fmla="*/ 2147483647 w 350"/>
                <a:gd name="T41" fmla="*/ 2147483647 h 317"/>
                <a:gd name="T42" fmla="*/ 2147483647 w 350"/>
                <a:gd name="T43" fmla="*/ 2147483647 h 317"/>
                <a:gd name="T44" fmla="*/ 2147483647 w 350"/>
                <a:gd name="T45" fmla="*/ 2147483647 h 317"/>
                <a:gd name="T46" fmla="*/ 2147483647 w 350"/>
                <a:gd name="T47" fmla="*/ 2147483647 h 317"/>
                <a:gd name="T48" fmla="*/ 2147483647 w 350"/>
                <a:gd name="T49" fmla="*/ 2147483647 h 317"/>
                <a:gd name="T50" fmla="*/ 2147483647 w 350"/>
                <a:gd name="T51" fmla="*/ 2147483647 h 317"/>
                <a:gd name="T52" fmla="*/ 2147483647 w 350"/>
                <a:gd name="T53" fmla="*/ 2147483647 h 317"/>
                <a:gd name="T54" fmla="*/ 2147483647 w 350"/>
                <a:gd name="T55" fmla="*/ 2147483647 h 317"/>
                <a:gd name="T56" fmla="*/ 2147483647 w 350"/>
                <a:gd name="T57" fmla="*/ 2147483647 h 317"/>
                <a:gd name="T58" fmla="*/ 2147483647 w 350"/>
                <a:gd name="T59" fmla="*/ 2147483647 h 317"/>
                <a:gd name="T60" fmla="*/ 2147483647 w 350"/>
                <a:gd name="T61" fmla="*/ 2147483647 h 317"/>
                <a:gd name="T62" fmla="*/ 2147483647 w 350"/>
                <a:gd name="T63" fmla="*/ 2147483647 h 317"/>
                <a:gd name="T64" fmla="*/ 2147483647 w 350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7"/>
                <a:gd name="T101" fmla="*/ 350 w 350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7">
                  <a:moveTo>
                    <a:pt x="290" y="0"/>
                  </a:moveTo>
                  <a:lnTo>
                    <a:pt x="288" y="5"/>
                  </a:lnTo>
                  <a:lnTo>
                    <a:pt x="288" y="22"/>
                  </a:lnTo>
                  <a:lnTo>
                    <a:pt x="284" y="46"/>
                  </a:lnTo>
                  <a:lnTo>
                    <a:pt x="279" y="76"/>
                  </a:lnTo>
                  <a:lnTo>
                    <a:pt x="268" y="106"/>
                  </a:lnTo>
                  <a:lnTo>
                    <a:pt x="255" y="138"/>
                  </a:lnTo>
                  <a:lnTo>
                    <a:pt x="234" y="163"/>
                  </a:lnTo>
                  <a:lnTo>
                    <a:pt x="210" y="183"/>
                  </a:lnTo>
                  <a:lnTo>
                    <a:pt x="178" y="195"/>
                  </a:lnTo>
                  <a:lnTo>
                    <a:pt x="144" y="205"/>
                  </a:lnTo>
                  <a:lnTo>
                    <a:pt x="108" y="211"/>
                  </a:lnTo>
                  <a:lnTo>
                    <a:pt x="75" y="215"/>
                  </a:lnTo>
                  <a:lnTo>
                    <a:pt x="44" y="217"/>
                  </a:lnTo>
                  <a:lnTo>
                    <a:pt x="21" y="219"/>
                  </a:lnTo>
                  <a:lnTo>
                    <a:pt x="5" y="219"/>
                  </a:lnTo>
                  <a:lnTo>
                    <a:pt x="0" y="219"/>
                  </a:lnTo>
                  <a:lnTo>
                    <a:pt x="2" y="225"/>
                  </a:lnTo>
                  <a:lnTo>
                    <a:pt x="15" y="242"/>
                  </a:lnTo>
                  <a:lnTo>
                    <a:pt x="33" y="264"/>
                  </a:lnTo>
                  <a:lnTo>
                    <a:pt x="62" y="288"/>
                  </a:lnTo>
                  <a:lnTo>
                    <a:pt x="97" y="306"/>
                  </a:lnTo>
                  <a:lnTo>
                    <a:pt x="141" y="317"/>
                  </a:lnTo>
                  <a:lnTo>
                    <a:pt x="193" y="313"/>
                  </a:lnTo>
                  <a:lnTo>
                    <a:pt x="253" y="293"/>
                  </a:lnTo>
                  <a:lnTo>
                    <a:pt x="311" y="247"/>
                  </a:lnTo>
                  <a:lnTo>
                    <a:pt x="342" y="198"/>
                  </a:lnTo>
                  <a:lnTo>
                    <a:pt x="350" y="149"/>
                  </a:lnTo>
                  <a:lnTo>
                    <a:pt x="346" y="103"/>
                  </a:lnTo>
                  <a:lnTo>
                    <a:pt x="330" y="61"/>
                  </a:lnTo>
                  <a:lnTo>
                    <a:pt x="311" y="29"/>
                  </a:lnTo>
                  <a:lnTo>
                    <a:pt x="295" y="7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2" name="Freeform 59">
              <a:extLst>
                <a:ext uri="{FF2B5EF4-FFF2-40B4-BE49-F238E27FC236}">
                  <a16:creationId xmlns:a16="http://schemas.microsoft.com/office/drawing/2014/main" id="{E611CA4D-8F6A-A1BC-476C-01E125B2A94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15585" y="4304297"/>
              <a:ext cx="462565" cy="458847"/>
            </a:xfrm>
            <a:custGeom>
              <a:avLst/>
              <a:gdLst>
                <a:gd name="T0" fmla="*/ 2147483647 w 497"/>
                <a:gd name="T1" fmla="*/ 0 h 494"/>
                <a:gd name="T2" fmla="*/ 2147483647 w 497"/>
                <a:gd name="T3" fmla="*/ 2147483647 h 494"/>
                <a:gd name="T4" fmla="*/ 2147483647 w 497"/>
                <a:gd name="T5" fmla="*/ 2147483647 h 494"/>
                <a:gd name="T6" fmla="*/ 2147483647 w 497"/>
                <a:gd name="T7" fmla="*/ 2147483647 h 494"/>
                <a:gd name="T8" fmla="*/ 2147483647 w 497"/>
                <a:gd name="T9" fmla="*/ 2147483647 h 494"/>
                <a:gd name="T10" fmla="*/ 2147483647 w 497"/>
                <a:gd name="T11" fmla="*/ 2147483647 h 494"/>
                <a:gd name="T12" fmla="*/ 2147483647 w 497"/>
                <a:gd name="T13" fmla="*/ 2147483647 h 494"/>
                <a:gd name="T14" fmla="*/ 2147483647 w 497"/>
                <a:gd name="T15" fmla="*/ 2147483647 h 494"/>
                <a:gd name="T16" fmla="*/ 2147483647 w 497"/>
                <a:gd name="T17" fmla="*/ 2147483647 h 494"/>
                <a:gd name="T18" fmla="*/ 2147483647 w 497"/>
                <a:gd name="T19" fmla="*/ 2147483647 h 494"/>
                <a:gd name="T20" fmla="*/ 2147483647 w 497"/>
                <a:gd name="T21" fmla="*/ 2147483647 h 494"/>
                <a:gd name="T22" fmla="*/ 2147483647 w 497"/>
                <a:gd name="T23" fmla="*/ 2147483647 h 494"/>
                <a:gd name="T24" fmla="*/ 2147483647 w 497"/>
                <a:gd name="T25" fmla="*/ 2147483647 h 494"/>
                <a:gd name="T26" fmla="*/ 2147483647 w 497"/>
                <a:gd name="T27" fmla="*/ 2147483647 h 494"/>
                <a:gd name="T28" fmla="*/ 2147483647 w 497"/>
                <a:gd name="T29" fmla="*/ 2147483647 h 494"/>
                <a:gd name="T30" fmla="*/ 2147483647 w 497"/>
                <a:gd name="T31" fmla="*/ 2147483647 h 494"/>
                <a:gd name="T32" fmla="*/ 2147483647 w 497"/>
                <a:gd name="T33" fmla="*/ 2147483647 h 494"/>
                <a:gd name="T34" fmla="*/ 2147483647 w 497"/>
                <a:gd name="T35" fmla="*/ 2147483647 h 494"/>
                <a:gd name="T36" fmla="*/ 2147483647 w 497"/>
                <a:gd name="T37" fmla="*/ 2147483647 h 494"/>
                <a:gd name="T38" fmla="*/ 2147483647 w 497"/>
                <a:gd name="T39" fmla="*/ 2147483647 h 494"/>
                <a:gd name="T40" fmla="*/ 2147483647 w 497"/>
                <a:gd name="T41" fmla="*/ 2147483647 h 494"/>
                <a:gd name="T42" fmla="*/ 2147483647 w 497"/>
                <a:gd name="T43" fmla="*/ 2147483647 h 494"/>
                <a:gd name="T44" fmla="*/ 2147483647 w 497"/>
                <a:gd name="T45" fmla="*/ 2147483647 h 494"/>
                <a:gd name="T46" fmla="*/ 2147483647 w 497"/>
                <a:gd name="T47" fmla="*/ 2147483647 h 494"/>
                <a:gd name="T48" fmla="*/ 0 w 497"/>
                <a:gd name="T49" fmla="*/ 2147483647 h 494"/>
                <a:gd name="T50" fmla="*/ 2147483647 w 497"/>
                <a:gd name="T51" fmla="*/ 2147483647 h 494"/>
                <a:gd name="T52" fmla="*/ 2147483647 w 497"/>
                <a:gd name="T53" fmla="*/ 2147483647 h 494"/>
                <a:gd name="T54" fmla="*/ 2147483647 w 497"/>
                <a:gd name="T55" fmla="*/ 2147483647 h 494"/>
                <a:gd name="T56" fmla="*/ 2147483647 w 497"/>
                <a:gd name="T57" fmla="*/ 2147483647 h 494"/>
                <a:gd name="T58" fmla="*/ 2147483647 w 497"/>
                <a:gd name="T59" fmla="*/ 2147483647 h 494"/>
                <a:gd name="T60" fmla="*/ 2147483647 w 497"/>
                <a:gd name="T61" fmla="*/ 2147483647 h 494"/>
                <a:gd name="T62" fmla="*/ 2147483647 w 497"/>
                <a:gd name="T63" fmla="*/ 2147483647 h 494"/>
                <a:gd name="T64" fmla="*/ 2147483647 w 497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7"/>
                <a:gd name="T100" fmla="*/ 0 h 494"/>
                <a:gd name="T101" fmla="*/ 497 w 497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7" h="494">
                  <a:moveTo>
                    <a:pt x="248" y="0"/>
                  </a:moveTo>
                  <a:lnTo>
                    <a:pt x="296" y="4"/>
                  </a:lnTo>
                  <a:lnTo>
                    <a:pt x="344" y="19"/>
                  </a:lnTo>
                  <a:lnTo>
                    <a:pt x="385" y="41"/>
                  </a:lnTo>
                  <a:lnTo>
                    <a:pt x="423" y="71"/>
                  </a:lnTo>
                  <a:lnTo>
                    <a:pt x="453" y="107"/>
                  </a:lnTo>
                  <a:lnTo>
                    <a:pt x="477" y="150"/>
                  </a:lnTo>
                  <a:lnTo>
                    <a:pt x="491" y="196"/>
                  </a:lnTo>
                  <a:lnTo>
                    <a:pt x="497" y="247"/>
                  </a:lnTo>
                  <a:lnTo>
                    <a:pt x="491" y="296"/>
                  </a:lnTo>
                  <a:lnTo>
                    <a:pt x="477" y="341"/>
                  </a:lnTo>
                  <a:lnTo>
                    <a:pt x="453" y="384"/>
                  </a:lnTo>
                  <a:lnTo>
                    <a:pt x="423" y="420"/>
                  </a:lnTo>
                  <a:lnTo>
                    <a:pt x="385" y="450"/>
                  </a:lnTo>
                  <a:lnTo>
                    <a:pt x="344" y="474"/>
                  </a:lnTo>
                  <a:lnTo>
                    <a:pt x="296" y="488"/>
                  </a:lnTo>
                  <a:lnTo>
                    <a:pt x="248" y="494"/>
                  </a:lnTo>
                  <a:lnTo>
                    <a:pt x="197" y="488"/>
                  </a:lnTo>
                  <a:lnTo>
                    <a:pt x="151" y="474"/>
                  </a:lnTo>
                  <a:lnTo>
                    <a:pt x="108" y="450"/>
                  </a:lnTo>
                  <a:lnTo>
                    <a:pt x="71" y="420"/>
                  </a:lnTo>
                  <a:lnTo>
                    <a:pt x="40" y="384"/>
                  </a:lnTo>
                  <a:lnTo>
                    <a:pt x="18" y="341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8" y="150"/>
                  </a:lnTo>
                  <a:lnTo>
                    <a:pt x="40" y="107"/>
                  </a:lnTo>
                  <a:lnTo>
                    <a:pt x="71" y="71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7" y="4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73" name="Freeform 60">
              <a:extLst>
                <a:ext uri="{FF2B5EF4-FFF2-40B4-BE49-F238E27FC236}">
                  <a16:creationId xmlns:a16="http://schemas.microsoft.com/office/drawing/2014/main" id="{38C98C37-F5B9-02DE-23D7-8094E3DD0E5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43451" y="4332161"/>
              <a:ext cx="406834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9" y="0"/>
                  </a:moveTo>
                  <a:lnTo>
                    <a:pt x="262" y="3"/>
                  </a:lnTo>
                  <a:lnTo>
                    <a:pt x="302" y="16"/>
                  </a:lnTo>
                  <a:lnTo>
                    <a:pt x="339" y="35"/>
                  </a:lnTo>
                  <a:lnTo>
                    <a:pt x="373" y="63"/>
                  </a:lnTo>
                  <a:lnTo>
                    <a:pt x="398" y="94"/>
                  </a:lnTo>
                  <a:lnTo>
                    <a:pt x="418" y="131"/>
                  </a:lnTo>
                  <a:lnTo>
                    <a:pt x="432" y="172"/>
                  </a:lnTo>
                  <a:lnTo>
                    <a:pt x="437" y="217"/>
                  </a:lnTo>
                  <a:lnTo>
                    <a:pt x="432" y="259"/>
                  </a:lnTo>
                  <a:lnTo>
                    <a:pt x="418" y="299"/>
                  </a:lnTo>
                  <a:lnTo>
                    <a:pt x="398" y="336"/>
                  </a:lnTo>
                  <a:lnTo>
                    <a:pt x="373" y="369"/>
                  </a:lnTo>
                  <a:lnTo>
                    <a:pt x="339" y="395"/>
                  </a:lnTo>
                  <a:lnTo>
                    <a:pt x="302" y="416"/>
                  </a:lnTo>
                  <a:lnTo>
                    <a:pt x="262" y="428"/>
                  </a:lnTo>
                  <a:lnTo>
                    <a:pt x="219" y="434"/>
                  </a:lnTo>
                  <a:lnTo>
                    <a:pt x="173" y="428"/>
                  </a:lnTo>
                  <a:lnTo>
                    <a:pt x="132" y="416"/>
                  </a:lnTo>
                  <a:lnTo>
                    <a:pt x="95" y="395"/>
                  </a:lnTo>
                  <a:lnTo>
                    <a:pt x="64" y="369"/>
                  </a:lnTo>
                  <a:lnTo>
                    <a:pt x="35" y="336"/>
                  </a:lnTo>
                  <a:lnTo>
                    <a:pt x="16" y="299"/>
                  </a:lnTo>
                  <a:lnTo>
                    <a:pt x="4" y="259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6" y="131"/>
                  </a:lnTo>
                  <a:lnTo>
                    <a:pt x="35" y="94"/>
                  </a:lnTo>
                  <a:lnTo>
                    <a:pt x="64" y="63"/>
                  </a:lnTo>
                  <a:lnTo>
                    <a:pt x="95" y="35"/>
                  </a:lnTo>
                  <a:lnTo>
                    <a:pt x="132" y="16"/>
                  </a:lnTo>
                  <a:lnTo>
                    <a:pt x="17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74" name="Freeform 61">
              <a:extLst>
                <a:ext uri="{FF2B5EF4-FFF2-40B4-BE49-F238E27FC236}">
                  <a16:creationId xmlns:a16="http://schemas.microsoft.com/office/drawing/2014/main" id="{EF3B3285-12EB-5079-0ADE-BF1EDE00EEBC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15742" y="4354106"/>
              <a:ext cx="215492" cy="191341"/>
            </a:xfrm>
            <a:custGeom>
              <a:avLst/>
              <a:gdLst>
                <a:gd name="T0" fmla="*/ 2147483647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2147483647 w 233"/>
                <a:gd name="T7" fmla="*/ 2147483647 h 204"/>
                <a:gd name="T8" fmla="*/ 2147483647 w 233"/>
                <a:gd name="T9" fmla="*/ 2147483647 h 204"/>
                <a:gd name="T10" fmla="*/ 2147483647 w 233"/>
                <a:gd name="T11" fmla="*/ 2147483647 h 204"/>
                <a:gd name="T12" fmla="*/ 2147483647 w 233"/>
                <a:gd name="T13" fmla="*/ 2147483647 h 204"/>
                <a:gd name="T14" fmla="*/ 2147483647 w 233"/>
                <a:gd name="T15" fmla="*/ 2147483647 h 204"/>
                <a:gd name="T16" fmla="*/ 2147483647 w 233"/>
                <a:gd name="T17" fmla="*/ 2147483647 h 204"/>
                <a:gd name="T18" fmla="*/ 2147483647 w 233"/>
                <a:gd name="T19" fmla="*/ 2147483647 h 204"/>
                <a:gd name="T20" fmla="*/ 2147483647 w 233"/>
                <a:gd name="T21" fmla="*/ 2147483647 h 204"/>
                <a:gd name="T22" fmla="*/ 2147483647 w 233"/>
                <a:gd name="T23" fmla="*/ 2147483647 h 204"/>
                <a:gd name="T24" fmla="*/ 2147483647 w 233"/>
                <a:gd name="T25" fmla="*/ 2147483647 h 204"/>
                <a:gd name="T26" fmla="*/ 2147483647 w 233"/>
                <a:gd name="T27" fmla="*/ 2147483647 h 204"/>
                <a:gd name="T28" fmla="*/ 2147483647 w 233"/>
                <a:gd name="T29" fmla="*/ 2147483647 h 204"/>
                <a:gd name="T30" fmla="*/ 2147483647 w 233"/>
                <a:gd name="T31" fmla="*/ 2147483647 h 204"/>
                <a:gd name="T32" fmla="*/ 2147483647 w 233"/>
                <a:gd name="T33" fmla="*/ 2147483647 h 204"/>
                <a:gd name="T34" fmla="*/ 2147483647 w 233"/>
                <a:gd name="T35" fmla="*/ 2147483647 h 204"/>
                <a:gd name="T36" fmla="*/ 2147483647 w 233"/>
                <a:gd name="T37" fmla="*/ 2147483647 h 204"/>
                <a:gd name="T38" fmla="*/ 2147483647 w 233"/>
                <a:gd name="T39" fmla="*/ 2147483647 h 204"/>
                <a:gd name="T40" fmla="*/ 0 w 233"/>
                <a:gd name="T41" fmla="*/ 2147483647 h 204"/>
                <a:gd name="T42" fmla="*/ 0 w 233"/>
                <a:gd name="T43" fmla="*/ 2147483647 h 204"/>
                <a:gd name="T44" fmla="*/ 2147483647 w 233"/>
                <a:gd name="T45" fmla="*/ 2147483647 h 204"/>
                <a:gd name="T46" fmla="*/ 2147483647 w 233"/>
                <a:gd name="T47" fmla="*/ 2147483647 h 204"/>
                <a:gd name="T48" fmla="*/ 2147483647 w 233"/>
                <a:gd name="T49" fmla="*/ 2147483647 h 204"/>
                <a:gd name="T50" fmla="*/ 2147483647 w 233"/>
                <a:gd name="T51" fmla="*/ 2147483647 h 204"/>
                <a:gd name="T52" fmla="*/ 2147483647 w 233"/>
                <a:gd name="T53" fmla="*/ 2147483647 h 204"/>
                <a:gd name="T54" fmla="*/ 2147483647 w 233"/>
                <a:gd name="T55" fmla="*/ 2147483647 h 204"/>
                <a:gd name="T56" fmla="*/ 2147483647 w 233"/>
                <a:gd name="T57" fmla="*/ 2147483647 h 204"/>
                <a:gd name="T58" fmla="*/ 2147483647 w 233"/>
                <a:gd name="T59" fmla="*/ 0 h 204"/>
                <a:gd name="T60" fmla="*/ 2147483647 w 233"/>
                <a:gd name="T61" fmla="*/ 0 h 204"/>
                <a:gd name="T62" fmla="*/ 2147483647 w 233"/>
                <a:gd name="T63" fmla="*/ 2147483647 h 204"/>
                <a:gd name="T64" fmla="*/ 2147483647 w 233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04"/>
                <a:gd name="T101" fmla="*/ 233 w 233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04">
                  <a:moveTo>
                    <a:pt x="192" y="13"/>
                  </a:moveTo>
                  <a:lnTo>
                    <a:pt x="208" y="24"/>
                  </a:lnTo>
                  <a:lnTo>
                    <a:pt x="220" y="40"/>
                  </a:lnTo>
                  <a:lnTo>
                    <a:pt x="228" y="55"/>
                  </a:lnTo>
                  <a:lnTo>
                    <a:pt x="233" y="75"/>
                  </a:lnTo>
                  <a:lnTo>
                    <a:pt x="231" y="94"/>
                  </a:lnTo>
                  <a:lnTo>
                    <a:pt x="227" y="114"/>
                  </a:lnTo>
                  <a:lnTo>
                    <a:pt x="219" y="133"/>
                  </a:lnTo>
                  <a:lnTo>
                    <a:pt x="207" y="153"/>
                  </a:lnTo>
                  <a:lnTo>
                    <a:pt x="189" y="170"/>
                  </a:lnTo>
                  <a:lnTo>
                    <a:pt x="170" y="183"/>
                  </a:lnTo>
                  <a:lnTo>
                    <a:pt x="149" y="193"/>
                  </a:lnTo>
                  <a:lnTo>
                    <a:pt x="129" y="201"/>
                  </a:lnTo>
                  <a:lnTo>
                    <a:pt x="106" y="204"/>
                  </a:lnTo>
                  <a:lnTo>
                    <a:pt x="83" y="204"/>
                  </a:lnTo>
                  <a:lnTo>
                    <a:pt x="61" y="200"/>
                  </a:lnTo>
                  <a:lnTo>
                    <a:pt x="42" y="192"/>
                  </a:lnTo>
                  <a:lnTo>
                    <a:pt x="25" y="179"/>
                  </a:lnTo>
                  <a:lnTo>
                    <a:pt x="13" y="164"/>
                  </a:lnTo>
                  <a:lnTo>
                    <a:pt x="5" y="147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5" y="90"/>
                  </a:lnTo>
                  <a:lnTo>
                    <a:pt x="14" y="70"/>
                  </a:lnTo>
                  <a:lnTo>
                    <a:pt x="29" y="52"/>
                  </a:lnTo>
                  <a:lnTo>
                    <a:pt x="44" y="34"/>
                  </a:lnTo>
                  <a:lnTo>
                    <a:pt x="64" y="21"/>
                  </a:lnTo>
                  <a:lnTo>
                    <a:pt x="84" y="11"/>
                  </a:lnTo>
                  <a:lnTo>
                    <a:pt x="106" y="4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0" y="4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5" name="Freeform 62">
              <a:extLst>
                <a:ext uri="{FF2B5EF4-FFF2-40B4-BE49-F238E27FC236}">
                  <a16:creationId xmlns:a16="http://schemas.microsoft.com/office/drawing/2014/main" id="{1D7877DE-F486-82E6-DD53-FA65EA6F331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40273" y="4376134"/>
              <a:ext cx="165335" cy="144899"/>
            </a:xfrm>
            <a:custGeom>
              <a:avLst/>
              <a:gdLst>
                <a:gd name="T0" fmla="*/ 2147483647 w 179"/>
                <a:gd name="T1" fmla="*/ 2147483647 h 157"/>
                <a:gd name="T2" fmla="*/ 2147483647 w 179"/>
                <a:gd name="T3" fmla="*/ 2147483647 h 157"/>
                <a:gd name="T4" fmla="*/ 2147483647 w 179"/>
                <a:gd name="T5" fmla="*/ 2147483647 h 157"/>
                <a:gd name="T6" fmla="*/ 2147483647 w 179"/>
                <a:gd name="T7" fmla="*/ 2147483647 h 157"/>
                <a:gd name="T8" fmla="*/ 2147483647 w 179"/>
                <a:gd name="T9" fmla="*/ 2147483647 h 157"/>
                <a:gd name="T10" fmla="*/ 2147483647 w 179"/>
                <a:gd name="T11" fmla="*/ 2147483647 h 157"/>
                <a:gd name="T12" fmla="*/ 2147483647 w 179"/>
                <a:gd name="T13" fmla="*/ 2147483647 h 157"/>
                <a:gd name="T14" fmla="*/ 2147483647 w 179"/>
                <a:gd name="T15" fmla="*/ 2147483647 h 157"/>
                <a:gd name="T16" fmla="*/ 2147483647 w 179"/>
                <a:gd name="T17" fmla="*/ 2147483647 h 157"/>
                <a:gd name="T18" fmla="*/ 2147483647 w 179"/>
                <a:gd name="T19" fmla="*/ 2147483647 h 157"/>
                <a:gd name="T20" fmla="*/ 2147483647 w 179"/>
                <a:gd name="T21" fmla="*/ 2147483647 h 157"/>
                <a:gd name="T22" fmla="*/ 2147483647 w 179"/>
                <a:gd name="T23" fmla="*/ 2147483647 h 157"/>
                <a:gd name="T24" fmla="*/ 2147483647 w 179"/>
                <a:gd name="T25" fmla="*/ 2147483647 h 157"/>
                <a:gd name="T26" fmla="*/ 2147483647 w 179"/>
                <a:gd name="T27" fmla="*/ 2147483647 h 157"/>
                <a:gd name="T28" fmla="*/ 2147483647 w 179"/>
                <a:gd name="T29" fmla="*/ 2147483647 h 157"/>
                <a:gd name="T30" fmla="*/ 2147483647 w 179"/>
                <a:gd name="T31" fmla="*/ 2147483647 h 157"/>
                <a:gd name="T32" fmla="*/ 2147483647 w 179"/>
                <a:gd name="T33" fmla="*/ 2147483647 h 157"/>
                <a:gd name="T34" fmla="*/ 2147483647 w 179"/>
                <a:gd name="T35" fmla="*/ 2147483647 h 157"/>
                <a:gd name="T36" fmla="*/ 2147483647 w 179"/>
                <a:gd name="T37" fmla="*/ 2147483647 h 157"/>
                <a:gd name="T38" fmla="*/ 2147483647 w 179"/>
                <a:gd name="T39" fmla="*/ 2147483647 h 157"/>
                <a:gd name="T40" fmla="*/ 0 w 179"/>
                <a:gd name="T41" fmla="*/ 2147483647 h 157"/>
                <a:gd name="T42" fmla="*/ 0 w 179"/>
                <a:gd name="T43" fmla="*/ 2147483647 h 157"/>
                <a:gd name="T44" fmla="*/ 2147483647 w 179"/>
                <a:gd name="T45" fmla="*/ 2147483647 h 157"/>
                <a:gd name="T46" fmla="*/ 2147483647 w 179"/>
                <a:gd name="T47" fmla="*/ 2147483647 h 157"/>
                <a:gd name="T48" fmla="*/ 2147483647 w 179"/>
                <a:gd name="T49" fmla="*/ 2147483647 h 157"/>
                <a:gd name="T50" fmla="*/ 2147483647 w 179"/>
                <a:gd name="T51" fmla="*/ 2147483647 h 157"/>
                <a:gd name="T52" fmla="*/ 2147483647 w 179"/>
                <a:gd name="T53" fmla="*/ 2147483647 h 157"/>
                <a:gd name="T54" fmla="*/ 2147483647 w 179"/>
                <a:gd name="T55" fmla="*/ 2147483647 h 157"/>
                <a:gd name="T56" fmla="*/ 2147483647 w 179"/>
                <a:gd name="T57" fmla="*/ 2147483647 h 157"/>
                <a:gd name="T58" fmla="*/ 2147483647 w 179"/>
                <a:gd name="T59" fmla="*/ 0 h 157"/>
                <a:gd name="T60" fmla="*/ 2147483647 w 179"/>
                <a:gd name="T61" fmla="*/ 2147483647 h 157"/>
                <a:gd name="T62" fmla="*/ 2147483647 w 179"/>
                <a:gd name="T63" fmla="*/ 2147483647 h 157"/>
                <a:gd name="T64" fmla="*/ 2147483647 w 179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9"/>
                <a:gd name="T100" fmla="*/ 0 h 157"/>
                <a:gd name="T101" fmla="*/ 179 w 179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9" h="157">
                  <a:moveTo>
                    <a:pt x="148" y="12"/>
                  </a:moveTo>
                  <a:lnTo>
                    <a:pt x="160" y="20"/>
                  </a:lnTo>
                  <a:lnTo>
                    <a:pt x="169" y="32"/>
                  </a:lnTo>
                  <a:lnTo>
                    <a:pt x="174" y="44"/>
                  </a:lnTo>
                  <a:lnTo>
                    <a:pt x="179" y="59"/>
                  </a:lnTo>
                  <a:lnTo>
                    <a:pt x="177" y="73"/>
                  </a:lnTo>
                  <a:lnTo>
                    <a:pt x="174" y="89"/>
                  </a:lnTo>
                  <a:lnTo>
                    <a:pt x="168" y="103"/>
                  </a:lnTo>
                  <a:lnTo>
                    <a:pt x="160" y="119"/>
                  </a:lnTo>
                  <a:lnTo>
                    <a:pt x="145" y="131"/>
                  </a:lnTo>
                  <a:lnTo>
                    <a:pt x="130" y="142"/>
                  </a:lnTo>
                  <a:lnTo>
                    <a:pt x="114" y="149"/>
                  </a:lnTo>
                  <a:lnTo>
                    <a:pt x="98" y="156"/>
                  </a:lnTo>
                  <a:lnTo>
                    <a:pt x="80" y="157"/>
                  </a:lnTo>
                  <a:lnTo>
                    <a:pt x="64" y="157"/>
                  </a:lnTo>
                  <a:lnTo>
                    <a:pt x="48" y="155"/>
                  </a:lnTo>
                  <a:lnTo>
                    <a:pt x="34" y="149"/>
                  </a:lnTo>
                  <a:lnTo>
                    <a:pt x="19" y="139"/>
                  </a:lnTo>
                  <a:lnTo>
                    <a:pt x="10" y="128"/>
                  </a:lnTo>
                  <a:lnTo>
                    <a:pt x="3" y="113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5" y="70"/>
                  </a:lnTo>
                  <a:lnTo>
                    <a:pt x="11" y="53"/>
                  </a:lnTo>
                  <a:lnTo>
                    <a:pt x="22" y="40"/>
                  </a:lnTo>
                  <a:lnTo>
                    <a:pt x="34" y="27"/>
                  </a:lnTo>
                  <a:lnTo>
                    <a:pt x="49" y="17"/>
                  </a:lnTo>
                  <a:lnTo>
                    <a:pt x="65" y="8"/>
                  </a:lnTo>
                  <a:lnTo>
                    <a:pt x="81" y="3"/>
                  </a:lnTo>
                  <a:lnTo>
                    <a:pt x="98" y="0"/>
                  </a:lnTo>
                  <a:lnTo>
                    <a:pt x="115" y="1"/>
                  </a:lnTo>
                  <a:lnTo>
                    <a:pt x="131" y="4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6" name="Freeform 63">
              <a:extLst>
                <a:ext uri="{FF2B5EF4-FFF2-40B4-BE49-F238E27FC236}">
                  <a16:creationId xmlns:a16="http://schemas.microsoft.com/office/drawing/2014/main" id="{432F135D-B3B1-9876-53FD-204666AA4AF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88252" y="4417269"/>
              <a:ext cx="325096" cy="297228"/>
            </a:xfrm>
            <a:custGeom>
              <a:avLst/>
              <a:gdLst>
                <a:gd name="T0" fmla="*/ 2147483647 w 350"/>
                <a:gd name="T1" fmla="*/ 0 h 319"/>
                <a:gd name="T2" fmla="*/ 2147483647 w 350"/>
                <a:gd name="T3" fmla="*/ 2147483647 h 319"/>
                <a:gd name="T4" fmla="*/ 2147483647 w 350"/>
                <a:gd name="T5" fmla="*/ 2147483647 h 319"/>
                <a:gd name="T6" fmla="*/ 2147483647 w 350"/>
                <a:gd name="T7" fmla="*/ 2147483647 h 319"/>
                <a:gd name="T8" fmla="*/ 2147483647 w 350"/>
                <a:gd name="T9" fmla="*/ 2147483647 h 319"/>
                <a:gd name="T10" fmla="*/ 2147483647 w 350"/>
                <a:gd name="T11" fmla="*/ 2147483647 h 319"/>
                <a:gd name="T12" fmla="*/ 2147483647 w 350"/>
                <a:gd name="T13" fmla="*/ 2147483647 h 319"/>
                <a:gd name="T14" fmla="*/ 2147483647 w 350"/>
                <a:gd name="T15" fmla="*/ 2147483647 h 319"/>
                <a:gd name="T16" fmla="*/ 2147483647 w 350"/>
                <a:gd name="T17" fmla="*/ 2147483647 h 319"/>
                <a:gd name="T18" fmla="*/ 2147483647 w 350"/>
                <a:gd name="T19" fmla="*/ 2147483647 h 319"/>
                <a:gd name="T20" fmla="*/ 2147483647 w 350"/>
                <a:gd name="T21" fmla="*/ 2147483647 h 319"/>
                <a:gd name="T22" fmla="*/ 2147483647 w 350"/>
                <a:gd name="T23" fmla="*/ 2147483647 h 319"/>
                <a:gd name="T24" fmla="*/ 2147483647 w 350"/>
                <a:gd name="T25" fmla="*/ 2147483647 h 319"/>
                <a:gd name="T26" fmla="*/ 2147483647 w 350"/>
                <a:gd name="T27" fmla="*/ 2147483647 h 319"/>
                <a:gd name="T28" fmla="*/ 2147483647 w 350"/>
                <a:gd name="T29" fmla="*/ 2147483647 h 319"/>
                <a:gd name="T30" fmla="*/ 2147483647 w 350"/>
                <a:gd name="T31" fmla="*/ 2147483647 h 319"/>
                <a:gd name="T32" fmla="*/ 0 w 350"/>
                <a:gd name="T33" fmla="*/ 2147483647 h 319"/>
                <a:gd name="T34" fmla="*/ 2147483647 w 350"/>
                <a:gd name="T35" fmla="*/ 2147483647 h 319"/>
                <a:gd name="T36" fmla="*/ 2147483647 w 350"/>
                <a:gd name="T37" fmla="*/ 2147483647 h 319"/>
                <a:gd name="T38" fmla="*/ 2147483647 w 350"/>
                <a:gd name="T39" fmla="*/ 2147483647 h 319"/>
                <a:gd name="T40" fmla="*/ 2147483647 w 350"/>
                <a:gd name="T41" fmla="*/ 2147483647 h 319"/>
                <a:gd name="T42" fmla="*/ 2147483647 w 350"/>
                <a:gd name="T43" fmla="*/ 2147483647 h 319"/>
                <a:gd name="T44" fmla="*/ 2147483647 w 350"/>
                <a:gd name="T45" fmla="*/ 2147483647 h 319"/>
                <a:gd name="T46" fmla="*/ 2147483647 w 350"/>
                <a:gd name="T47" fmla="*/ 2147483647 h 319"/>
                <a:gd name="T48" fmla="*/ 2147483647 w 350"/>
                <a:gd name="T49" fmla="*/ 2147483647 h 319"/>
                <a:gd name="T50" fmla="*/ 2147483647 w 350"/>
                <a:gd name="T51" fmla="*/ 2147483647 h 319"/>
                <a:gd name="T52" fmla="*/ 2147483647 w 350"/>
                <a:gd name="T53" fmla="*/ 2147483647 h 319"/>
                <a:gd name="T54" fmla="*/ 2147483647 w 350"/>
                <a:gd name="T55" fmla="*/ 2147483647 h 319"/>
                <a:gd name="T56" fmla="*/ 2147483647 w 350"/>
                <a:gd name="T57" fmla="*/ 2147483647 h 319"/>
                <a:gd name="T58" fmla="*/ 2147483647 w 350"/>
                <a:gd name="T59" fmla="*/ 2147483647 h 319"/>
                <a:gd name="T60" fmla="*/ 2147483647 w 350"/>
                <a:gd name="T61" fmla="*/ 2147483647 h 319"/>
                <a:gd name="T62" fmla="*/ 2147483647 w 350"/>
                <a:gd name="T63" fmla="*/ 2147483647 h 319"/>
                <a:gd name="T64" fmla="*/ 2147483647 w 350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9"/>
                <a:gd name="T101" fmla="*/ 350 w 350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9">
                  <a:moveTo>
                    <a:pt x="288" y="0"/>
                  </a:moveTo>
                  <a:lnTo>
                    <a:pt x="287" y="5"/>
                  </a:lnTo>
                  <a:lnTo>
                    <a:pt x="287" y="22"/>
                  </a:lnTo>
                  <a:lnTo>
                    <a:pt x="283" y="46"/>
                  </a:lnTo>
                  <a:lnTo>
                    <a:pt x="278" y="78"/>
                  </a:lnTo>
                  <a:lnTo>
                    <a:pt x="268" y="108"/>
                  </a:lnTo>
                  <a:lnTo>
                    <a:pt x="255" y="139"/>
                  </a:lnTo>
                  <a:lnTo>
                    <a:pt x="234" y="165"/>
                  </a:lnTo>
                  <a:lnTo>
                    <a:pt x="210" y="186"/>
                  </a:lnTo>
                  <a:lnTo>
                    <a:pt x="178" y="198"/>
                  </a:lnTo>
                  <a:lnTo>
                    <a:pt x="144" y="207"/>
                  </a:lnTo>
                  <a:lnTo>
                    <a:pt x="108" y="213"/>
                  </a:lnTo>
                  <a:lnTo>
                    <a:pt x="75" y="218"/>
                  </a:lnTo>
                  <a:lnTo>
                    <a:pt x="44" y="219"/>
                  </a:lnTo>
                  <a:lnTo>
                    <a:pt x="21" y="220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2" y="227"/>
                  </a:lnTo>
                  <a:lnTo>
                    <a:pt x="14" y="243"/>
                  </a:lnTo>
                  <a:lnTo>
                    <a:pt x="35" y="266"/>
                  </a:lnTo>
                  <a:lnTo>
                    <a:pt x="63" y="289"/>
                  </a:lnTo>
                  <a:lnTo>
                    <a:pt x="98" y="308"/>
                  </a:lnTo>
                  <a:lnTo>
                    <a:pt x="141" y="319"/>
                  </a:lnTo>
                  <a:lnTo>
                    <a:pt x="193" y="316"/>
                  </a:lnTo>
                  <a:lnTo>
                    <a:pt x="252" y="296"/>
                  </a:lnTo>
                  <a:lnTo>
                    <a:pt x="310" y="249"/>
                  </a:lnTo>
                  <a:lnTo>
                    <a:pt x="341" y="200"/>
                  </a:lnTo>
                  <a:lnTo>
                    <a:pt x="350" y="150"/>
                  </a:lnTo>
                  <a:lnTo>
                    <a:pt x="345" y="104"/>
                  </a:lnTo>
                  <a:lnTo>
                    <a:pt x="329" y="62"/>
                  </a:lnTo>
                  <a:lnTo>
                    <a:pt x="310" y="29"/>
                  </a:lnTo>
                  <a:lnTo>
                    <a:pt x="294" y="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77" name="Freeform 64">
              <a:extLst>
                <a:ext uri="{FF2B5EF4-FFF2-40B4-BE49-F238E27FC236}">
                  <a16:creationId xmlns:a16="http://schemas.microsoft.com/office/drawing/2014/main" id="{B075E654-C4CF-91B2-6586-95C5232FD17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02196" y="4672123"/>
              <a:ext cx="464422" cy="458847"/>
            </a:xfrm>
            <a:custGeom>
              <a:avLst/>
              <a:gdLst>
                <a:gd name="T0" fmla="*/ 2147483647 w 501"/>
                <a:gd name="T1" fmla="*/ 0 h 494"/>
                <a:gd name="T2" fmla="*/ 2147483647 w 501"/>
                <a:gd name="T3" fmla="*/ 2147483647 h 494"/>
                <a:gd name="T4" fmla="*/ 2147483647 w 501"/>
                <a:gd name="T5" fmla="*/ 2147483647 h 494"/>
                <a:gd name="T6" fmla="*/ 2147483647 w 501"/>
                <a:gd name="T7" fmla="*/ 2147483647 h 494"/>
                <a:gd name="T8" fmla="*/ 2147483647 w 501"/>
                <a:gd name="T9" fmla="*/ 2147483647 h 494"/>
                <a:gd name="T10" fmla="*/ 2147483647 w 501"/>
                <a:gd name="T11" fmla="*/ 2147483647 h 494"/>
                <a:gd name="T12" fmla="*/ 2147483647 w 501"/>
                <a:gd name="T13" fmla="*/ 2147483647 h 494"/>
                <a:gd name="T14" fmla="*/ 2147483647 w 501"/>
                <a:gd name="T15" fmla="*/ 2147483647 h 494"/>
                <a:gd name="T16" fmla="*/ 2147483647 w 501"/>
                <a:gd name="T17" fmla="*/ 2147483647 h 494"/>
                <a:gd name="T18" fmla="*/ 2147483647 w 501"/>
                <a:gd name="T19" fmla="*/ 2147483647 h 494"/>
                <a:gd name="T20" fmla="*/ 2147483647 w 501"/>
                <a:gd name="T21" fmla="*/ 2147483647 h 494"/>
                <a:gd name="T22" fmla="*/ 2147483647 w 501"/>
                <a:gd name="T23" fmla="*/ 2147483647 h 494"/>
                <a:gd name="T24" fmla="*/ 2147483647 w 501"/>
                <a:gd name="T25" fmla="*/ 2147483647 h 494"/>
                <a:gd name="T26" fmla="*/ 2147483647 w 501"/>
                <a:gd name="T27" fmla="*/ 2147483647 h 494"/>
                <a:gd name="T28" fmla="*/ 2147483647 w 501"/>
                <a:gd name="T29" fmla="*/ 2147483647 h 494"/>
                <a:gd name="T30" fmla="*/ 2147483647 w 501"/>
                <a:gd name="T31" fmla="*/ 2147483647 h 494"/>
                <a:gd name="T32" fmla="*/ 2147483647 w 501"/>
                <a:gd name="T33" fmla="*/ 2147483647 h 494"/>
                <a:gd name="T34" fmla="*/ 2147483647 w 501"/>
                <a:gd name="T35" fmla="*/ 2147483647 h 494"/>
                <a:gd name="T36" fmla="*/ 2147483647 w 501"/>
                <a:gd name="T37" fmla="*/ 2147483647 h 494"/>
                <a:gd name="T38" fmla="*/ 2147483647 w 501"/>
                <a:gd name="T39" fmla="*/ 2147483647 h 494"/>
                <a:gd name="T40" fmla="*/ 2147483647 w 501"/>
                <a:gd name="T41" fmla="*/ 2147483647 h 494"/>
                <a:gd name="T42" fmla="*/ 2147483647 w 501"/>
                <a:gd name="T43" fmla="*/ 2147483647 h 494"/>
                <a:gd name="T44" fmla="*/ 2147483647 w 501"/>
                <a:gd name="T45" fmla="*/ 2147483647 h 494"/>
                <a:gd name="T46" fmla="*/ 2147483647 w 501"/>
                <a:gd name="T47" fmla="*/ 2147483647 h 494"/>
                <a:gd name="T48" fmla="*/ 0 w 501"/>
                <a:gd name="T49" fmla="*/ 2147483647 h 494"/>
                <a:gd name="T50" fmla="*/ 2147483647 w 501"/>
                <a:gd name="T51" fmla="*/ 2147483647 h 494"/>
                <a:gd name="T52" fmla="*/ 2147483647 w 501"/>
                <a:gd name="T53" fmla="*/ 2147483647 h 494"/>
                <a:gd name="T54" fmla="*/ 2147483647 w 501"/>
                <a:gd name="T55" fmla="*/ 2147483647 h 494"/>
                <a:gd name="T56" fmla="*/ 2147483647 w 501"/>
                <a:gd name="T57" fmla="*/ 2147483647 h 494"/>
                <a:gd name="T58" fmla="*/ 2147483647 w 501"/>
                <a:gd name="T59" fmla="*/ 2147483647 h 494"/>
                <a:gd name="T60" fmla="*/ 2147483647 w 501"/>
                <a:gd name="T61" fmla="*/ 2147483647 h 494"/>
                <a:gd name="T62" fmla="*/ 2147483647 w 501"/>
                <a:gd name="T63" fmla="*/ 2147483647 h 494"/>
                <a:gd name="T64" fmla="*/ 2147483647 w 501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1"/>
                <a:gd name="T100" fmla="*/ 0 h 494"/>
                <a:gd name="T101" fmla="*/ 501 w 501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1" h="494">
                  <a:moveTo>
                    <a:pt x="250" y="0"/>
                  </a:moveTo>
                  <a:lnTo>
                    <a:pt x="298" y="4"/>
                  </a:lnTo>
                  <a:lnTo>
                    <a:pt x="346" y="19"/>
                  </a:lnTo>
                  <a:lnTo>
                    <a:pt x="389" y="41"/>
                  </a:lnTo>
                  <a:lnTo>
                    <a:pt x="427" y="72"/>
                  </a:lnTo>
                  <a:lnTo>
                    <a:pt x="456" y="108"/>
                  </a:lnTo>
                  <a:lnTo>
                    <a:pt x="481" y="151"/>
                  </a:lnTo>
                  <a:lnTo>
                    <a:pt x="494" y="197"/>
                  </a:lnTo>
                  <a:lnTo>
                    <a:pt x="501" y="247"/>
                  </a:lnTo>
                  <a:lnTo>
                    <a:pt x="494" y="296"/>
                  </a:lnTo>
                  <a:lnTo>
                    <a:pt x="481" y="342"/>
                  </a:lnTo>
                  <a:lnTo>
                    <a:pt x="456" y="385"/>
                  </a:lnTo>
                  <a:lnTo>
                    <a:pt x="427" y="422"/>
                  </a:lnTo>
                  <a:lnTo>
                    <a:pt x="389" y="450"/>
                  </a:lnTo>
                  <a:lnTo>
                    <a:pt x="346" y="474"/>
                  </a:lnTo>
                  <a:lnTo>
                    <a:pt x="298" y="488"/>
                  </a:lnTo>
                  <a:lnTo>
                    <a:pt x="250" y="494"/>
                  </a:lnTo>
                  <a:lnTo>
                    <a:pt x="199" y="488"/>
                  </a:lnTo>
                  <a:lnTo>
                    <a:pt x="151" y="474"/>
                  </a:lnTo>
                  <a:lnTo>
                    <a:pt x="108" y="450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2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1"/>
                  </a:lnTo>
                  <a:lnTo>
                    <a:pt x="42" y="108"/>
                  </a:lnTo>
                  <a:lnTo>
                    <a:pt x="73" y="72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9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78" name="Freeform 65">
              <a:extLst>
                <a:ext uri="{FF2B5EF4-FFF2-40B4-BE49-F238E27FC236}">
                  <a16:creationId xmlns:a16="http://schemas.microsoft.com/office/drawing/2014/main" id="{CB5D8259-7986-4B72-4779-04C81A38E13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30119" y="4699665"/>
              <a:ext cx="406834" cy="403117"/>
            </a:xfrm>
            <a:custGeom>
              <a:avLst/>
              <a:gdLst>
                <a:gd name="T0" fmla="*/ 2147483647 w 439"/>
                <a:gd name="T1" fmla="*/ 0 h 434"/>
                <a:gd name="T2" fmla="*/ 2147483647 w 439"/>
                <a:gd name="T3" fmla="*/ 2147483647 h 434"/>
                <a:gd name="T4" fmla="*/ 2147483647 w 439"/>
                <a:gd name="T5" fmla="*/ 2147483647 h 434"/>
                <a:gd name="T6" fmla="*/ 2147483647 w 439"/>
                <a:gd name="T7" fmla="*/ 2147483647 h 434"/>
                <a:gd name="T8" fmla="*/ 2147483647 w 439"/>
                <a:gd name="T9" fmla="*/ 2147483647 h 434"/>
                <a:gd name="T10" fmla="*/ 2147483647 w 439"/>
                <a:gd name="T11" fmla="*/ 2147483647 h 434"/>
                <a:gd name="T12" fmla="*/ 2147483647 w 439"/>
                <a:gd name="T13" fmla="*/ 2147483647 h 434"/>
                <a:gd name="T14" fmla="*/ 2147483647 w 439"/>
                <a:gd name="T15" fmla="*/ 2147483647 h 434"/>
                <a:gd name="T16" fmla="*/ 2147483647 w 439"/>
                <a:gd name="T17" fmla="*/ 2147483647 h 434"/>
                <a:gd name="T18" fmla="*/ 2147483647 w 439"/>
                <a:gd name="T19" fmla="*/ 2147483647 h 434"/>
                <a:gd name="T20" fmla="*/ 2147483647 w 439"/>
                <a:gd name="T21" fmla="*/ 2147483647 h 434"/>
                <a:gd name="T22" fmla="*/ 2147483647 w 439"/>
                <a:gd name="T23" fmla="*/ 2147483647 h 434"/>
                <a:gd name="T24" fmla="*/ 2147483647 w 439"/>
                <a:gd name="T25" fmla="*/ 2147483647 h 434"/>
                <a:gd name="T26" fmla="*/ 2147483647 w 439"/>
                <a:gd name="T27" fmla="*/ 2147483647 h 434"/>
                <a:gd name="T28" fmla="*/ 2147483647 w 439"/>
                <a:gd name="T29" fmla="*/ 2147483647 h 434"/>
                <a:gd name="T30" fmla="*/ 2147483647 w 439"/>
                <a:gd name="T31" fmla="*/ 2147483647 h 434"/>
                <a:gd name="T32" fmla="*/ 2147483647 w 439"/>
                <a:gd name="T33" fmla="*/ 2147483647 h 434"/>
                <a:gd name="T34" fmla="*/ 2147483647 w 439"/>
                <a:gd name="T35" fmla="*/ 2147483647 h 434"/>
                <a:gd name="T36" fmla="*/ 2147483647 w 439"/>
                <a:gd name="T37" fmla="*/ 2147483647 h 434"/>
                <a:gd name="T38" fmla="*/ 2147483647 w 439"/>
                <a:gd name="T39" fmla="*/ 2147483647 h 434"/>
                <a:gd name="T40" fmla="*/ 2147483647 w 439"/>
                <a:gd name="T41" fmla="*/ 2147483647 h 434"/>
                <a:gd name="T42" fmla="*/ 2147483647 w 439"/>
                <a:gd name="T43" fmla="*/ 2147483647 h 434"/>
                <a:gd name="T44" fmla="*/ 2147483647 w 439"/>
                <a:gd name="T45" fmla="*/ 2147483647 h 434"/>
                <a:gd name="T46" fmla="*/ 2147483647 w 439"/>
                <a:gd name="T47" fmla="*/ 2147483647 h 434"/>
                <a:gd name="T48" fmla="*/ 0 w 439"/>
                <a:gd name="T49" fmla="*/ 2147483647 h 434"/>
                <a:gd name="T50" fmla="*/ 2147483647 w 439"/>
                <a:gd name="T51" fmla="*/ 2147483647 h 434"/>
                <a:gd name="T52" fmla="*/ 2147483647 w 439"/>
                <a:gd name="T53" fmla="*/ 2147483647 h 434"/>
                <a:gd name="T54" fmla="*/ 2147483647 w 439"/>
                <a:gd name="T55" fmla="*/ 2147483647 h 434"/>
                <a:gd name="T56" fmla="*/ 2147483647 w 439"/>
                <a:gd name="T57" fmla="*/ 2147483647 h 434"/>
                <a:gd name="T58" fmla="*/ 2147483647 w 439"/>
                <a:gd name="T59" fmla="*/ 2147483647 h 434"/>
                <a:gd name="T60" fmla="*/ 2147483647 w 439"/>
                <a:gd name="T61" fmla="*/ 2147483647 h 434"/>
                <a:gd name="T62" fmla="*/ 2147483647 w 439"/>
                <a:gd name="T63" fmla="*/ 2147483647 h 434"/>
                <a:gd name="T64" fmla="*/ 2147483647 w 439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9"/>
                <a:gd name="T100" fmla="*/ 0 h 434"/>
                <a:gd name="T101" fmla="*/ 439 w 439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9" h="434">
                  <a:moveTo>
                    <a:pt x="219" y="0"/>
                  </a:moveTo>
                  <a:lnTo>
                    <a:pt x="262" y="3"/>
                  </a:lnTo>
                  <a:lnTo>
                    <a:pt x="304" y="16"/>
                  </a:lnTo>
                  <a:lnTo>
                    <a:pt x="340" y="37"/>
                  </a:lnTo>
                  <a:lnTo>
                    <a:pt x="374" y="63"/>
                  </a:lnTo>
                  <a:lnTo>
                    <a:pt x="400" y="95"/>
                  </a:lnTo>
                  <a:lnTo>
                    <a:pt x="420" y="132"/>
                  </a:lnTo>
                  <a:lnTo>
                    <a:pt x="433" y="172"/>
                  </a:lnTo>
                  <a:lnTo>
                    <a:pt x="439" y="217"/>
                  </a:lnTo>
                  <a:lnTo>
                    <a:pt x="433" y="260"/>
                  </a:lnTo>
                  <a:lnTo>
                    <a:pt x="420" y="300"/>
                  </a:lnTo>
                  <a:lnTo>
                    <a:pt x="400" y="337"/>
                  </a:lnTo>
                  <a:lnTo>
                    <a:pt x="374" y="370"/>
                  </a:lnTo>
                  <a:lnTo>
                    <a:pt x="340" y="396"/>
                  </a:lnTo>
                  <a:lnTo>
                    <a:pt x="304" y="416"/>
                  </a:lnTo>
                  <a:lnTo>
                    <a:pt x="262" y="428"/>
                  </a:lnTo>
                  <a:lnTo>
                    <a:pt x="219" y="434"/>
                  </a:lnTo>
                  <a:lnTo>
                    <a:pt x="173" y="428"/>
                  </a:lnTo>
                  <a:lnTo>
                    <a:pt x="133" y="416"/>
                  </a:lnTo>
                  <a:lnTo>
                    <a:pt x="96" y="396"/>
                  </a:lnTo>
                  <a:lnTo>
                    <a:pt x="64" y="370"/>
                  </a:lnTo>
                  <a:lnTo>
                    <a:pt x="35" y="337"/>
                  </a:lnTo>
                  <a:lnTo>
                    <a:pt x="17" y="300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7" y="132"/>
                  </a:lnTo>
                  <a:lnTo>
                    <a:pt x="35" y="95"/>
                  </a:lnTo>
                  <a:lnTo>
                    <a:pt x="64" y="63"/>
                  </a:lnTo>
                  <a:lnTo>
                    <a:pt x="96" y="37"/>
                  </a:lnTo>
                  <a:lnTo>
                    <a:pt x="133" y="16"/>
                  </a:lnTo>
                  <a:lnTo>
                    <a:pt x="17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79" name="Freeform 66">
              <a:extLst>
                <a:ext uri="{FF2B5EF4-FFF2-40B4-BE49-F238E27FC236}">
                  <a16:creationId xmlns:a16="http://schemas.microsoft.com/office/drawing/2014/main" id="{EF17FCFA-D684-B7AD-F8E1-D8C68429C3E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02088" y="4723409"/>
              <a:ext cx="215492" cy="189483"/>
            </a:xfrm>
            <a:custGeom>
              <a:avLst/>
              <a:gdLst>
                <a:gd name="T0" fmla="*/ 2147483647 w 233"/>
                <a:gd name="T1" fmla="*/ 2147483647 h 205"/>
                <a:gd name="T2" fmla="*/ 2147483647 w 233"/>
                <a:gd name="T3" fmla="*/ 2147483647 h 205"/>
                <a:gd name="T4" fmla="*/ 2147483647 w 233"/>
                <a:gd name="T5" fmla="*/ 2147483647 h 205"/>
                <a:gd name="T6" fmla="*/ 2147483647 w 233"/>
                <a:gd name="T7" fmla="*/ 2147483647 h 205"/>
                <a:gd name="T8" fmla="*/ 2147483647 w 233"/>
                <a:gd name="T9" fmla="*/ 2147483647 h 205"/>
                <a:gd name="T10" fmla="*/ 2147483647 w 233"/>
                <a:gd name="T11" fmla="*/ 2147483647 h 205"/>
                <a:gd name="T12" fmla="*/ 2147483647 w 233"/>
                <a:gd name="T13" fmla="*/ 2147483647 h 205"/>
                <a:gd name="T14" fmla="*/ 2147483647 w 233"/>
                <a:gd name="T15" fmla="*/ 2147483647 h 205"/>
                <a:gd name="T16" fmla="*/ 2147483647 w 233"/>
                <a:gd name="T17" fmla="*/ 2147483647 h 205"/>
                <a:gd name="T18" fmla="*/ 2147483647 w 233"/>
                <a:gd name="T19" fmla="*/ 2147483647 h 205"/>
                <a:gd name="T20" fmla="*/ 2147483647 w 233"/>
                <a:gd name="T21" fmla="*/ 2147483647 h 205"/>
                <a:gd name="T22" fmla="*/ 2147483647 w 233"/>
                <a:gd name="T23" fmla="*/ 2147483647 h 205"/>
                <a:gd name="T24" fmla="*/ 2147483647 w 233"/>
                <a:gd name="T25" fmla="*/ 2147483647 h 205"/>
                <a:gd name="T26" fmla="*/ 2147483647 w 233"/>
                <a:gd name="T27" fmla="*/ 2147483647 h 205"/>
                <a:gd name="T28" fmla="*/ 2147483647 w 233"/>
                <a:gd name="T29" fmla="*/ 2147483647 h 205"/>
                <a:gd name="T30" fmla="*/ 2147483647 w 233"/>
                <a:gd name="T31" fmla="*/ 2147483647 h 205"/>
                <a:gd name="T32" fmla="*/ 2147483647 w 233"/>
                <a:gd name="T33" fmla="*/ 2147483647 h 205"/>
                <a:gd name="T34" fmla="*/ 2147483647 w 233"/>
                <a:gd name="T35" fmla="*/ 2147483647 h 205"/>
                <a:gd name="T36" fmla="*/ 2147483647 w 233"/>
                <a:gd name="T37" fmla="*/ 2147483647 h 205"/>
                <a:gd name="T38" fmla="*/ 2147483647 w 233"/>
                <a:gd name="T39" fmla="*/ 2147483647 h 205"/>
                <a:gd name="T40" fmla="*/ 0 w 233"/>
                <a:gd name="T41" fmla="*/ 2147483647 h 205"/>
                <a:gd name="T42" fmla="*/ 0 w 233"/>
                <a:gd name="T43" fmla="*/ 2147483647 h 205"/>
                <a:gd name="T44" fmla="*/ 2147483647 w 233"/>
                <a:gd name="T45" fmla="*/ 2147483647 h 205"/>
                <a:gd name="T46" fmla="*/ 2147483647 w 233"/>
                <a:gd name="T47" fmla="*/ 2147483647 h 205"/>
                <a:gd name="T48" fmla="*/ 2147483647 w 233"/>
                <a:gd name="T49" fmla="*/ 2147483647 h 205"/>
                <a:gd name="T50" fmla="*/ 2147483647 w 233"/>
                <a:gd name="T51" fmla="*/ 2147483647 h 205"/>
                <a:gd name="T52" fmla="*/ 2147483647 w 233"/>
                <a:gd name="T53" fmla="*/ 2147483647 h 205"/>
                <a:gd name="T54" fmla="*/ 2147483647 w 233"/>
                <a:gd name="T55" fmla="*/ 2147483647 h 205"/>
                <a:gd name="T56" fmla="*/ 2147483647 w 233"/>
                <a:gd name="T57" fmla="*/ 2147483647 h 205"/>
                <a:gd name="T58" fmla="*/ 2147483647 w 233"/>
                <a:gd name="T59" fmla="*/ 0 h 205"/>
                <a:gd name="T60" fmla="*/ 2147483647 w 233"/>
                <a:gd name="T61" fmla="*/ 0 h 205"/>
                <a:gd name="T62" fmla="*/ 2147483647 w 233"/>
                <a:gd name="T63" fmla="*/ 2147483647 h 205"/>
                <a:gd name="T64" fmla="*/ 2147483647 w 233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05"/>
                <a:gd name="T101" fmla="*/ 233 w 233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05">
                  <a:moveTo>
                    <a:pt x="191" y="13"/>
                  </a:moveTo>
                  <a:lnTo>
                    <a:pt x="207" y="24"/>
                  </a:lnTo>
                  <a:lnTo>
                    <a:pt x="219" y="40"/>
                  </a:lnTo>
                  <a:lnTo>
                    <a:pt x="228" y="55"/>
                  </a:lnTo>
                  <a:lnTo>
                    <a:pt x="233" y="74"/>
                  </a:lnTo>
                  <a:lnTo>
                    <a:pt x="232" y="93"/>
                  </a:lnTo>
                  <a:lnTo>
                    <a:pt x="228" y="113"/>
                  </a:lnTo>
                  <a:lnTo>
                    <a:pt x="219" y="133"/>
                  </a:lnTo>
                  <a:lnTo>
                    <a:pt x="207" y="153"/>
                  </a:lnTo>
                  <a:lnTo>
                    <a:pt x="190" y="170"/>
                  </a:lnTo>
                  <a:lnTo>
                    <a:pt x="171" y="183"/>
                  </a:lnTo>
                  <a:lnTo>
                    <a:pt x="149" y="193"/>
                  </a:lnTo>
                  <a:lnTo>
                    <a:pt x="128" y="201"/>
                  </a:lnTo>
                  <a:lnTo>
                    <a:pt x="103" y="205"/>
                  </a:lnTo>
                  <a:lnTo>
                    <a:pt x="82" y="205"/>
                  </a:lnTo>
                  <a:lnTo>
                    <a:pt x="60" y="200"/>
                  </a:lnTo>
                  <a:lnTo>
                    <a:pt x="41" y="192"/>
                  </a:lnTo>
                  <a:lnTo>
                    <a:pt x="24" y="179"/>
                  </a:lnTo>
                  <a:lnTo>
                    <a:pt x="12" y="165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3" y="70"/>
                  </a:lnTo>
                  <a:lnTo>
                    <a:pt x="27" y="52"/>
                  </a:lnTo>
                  <a:lnTo>
                    <a:pt x="41" y="34"/>
                  </a:lnTo>
                  <a:lnTo>
                    <a:pt x="62" y="20"/>
                  </a:lnTo>
                  <a:lnTo>
                    <a:pt x="82" y="10"/>
                  </a:lnTo>
                  <a:lnTo>
                    <a:pt x="105" y="3"/>
                  </a:lnTo>
                  <a:lnTo>
                    <a:pt x="126" y="0"/>
                  </a:lnTo>
                  <a:lnTo>
                    <a:pt x="149" y="0"/>
                  </a:lnTo>
                  <a:lnTo>
                    <a:pt x="171" y="3"/>
                  </a:lnTo>
                  <a:lnTo>
                    <a:pt x="191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0" name="Freeform 67">
              <a:extLst>
                <a:ext uri="{FF2B5EF4-FFF2-40B4-BE49-F238E27FC236}">
                  <a16:creationId xmlns:a16="http://schemas.microsoft.com/office/drawing/2014/main" id="{E4DBD9DC-5867-13B2-2CE4-41F13262013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28095" y="4745701"/>
              <a:ext cx="163476" cy="144899"/>
            </a:xfrm>
            <a:custGeom>
              <a:avLst/>
              <a:gdLst>
                <a:gd name="T0" fmla="*/ 2147483647 w 177"/>
                <a:gd name="T1" fmla="*/ 2147483647 h 157"/>
                <a:gd name="T2" fmla="*/ 2147483647 w 177"/>
                <a:gd name="T3" fmla="*/ 2147483647 h 157"/>
                <a:gd name="T4" fmla="*/ 2147483647 w 177"/>
                <a:gd name="T5" fmla="*/ 2147483647 h 157"/>
                <a:gd name="T6" fmla="*/ 2147483647 w 177"/>
                <a:gd name="T7" fmla="*/ 2147483647 h 157"/>
                <a:gd name="T8" fmla="*/ 2147483647 w 177"/>
                <a:gd name="T9" fmla="*/ 2147483647 h 157"/>
                <a:gd name="T10" fmla="*/ 2147483647 w 177"/>
                <a:gd name="T11" fmla="*/ 2147483647 h 157"/>
                <a:gd name="T12" fmla="*/ 2147483647 w 177"/>
                <a:gd name="T13" fmla="*/ 2147483647 h 157"/>
                <a:gd name="T14" fmla="*/ 2147483647 w 177"/>
                <a:gd name="T15" fmla="*/ 2147483647 h 157"/>
                <a:gd name="T16" fmla="*/ 2147483647 w 177"/>
                <a:gd name="T17" fmla="*/ 2147483647 h 157"/>
                <a:gd name="T18" fmla="*/ 2147483647 w 177"/>
                <a:gd name="T19" fmla="*/ 2147483647 h 157"/>
                <a:gd name="T20" fmla="*/ 2147483647 w 177"/>
                <a:gd name="T21" fmla="*/ 2147483647 h 157"/>
                <a:gd name="T22" fmla="*/ 2147483647 w 177"/>
                <a:gd name="T23" fmla="*/ 2147483647 h 157"/>
                <a:gd name="T24" fmla="*/ 2147483647 w 177"/>
                <a:gd name="T25" fmla="*/ 2147483647 h 157"/>
                <a:gd name="T26" fmla="*/ 2147483647 w 177"/>
                <a:gd name="T27" fmla="*/ 2147483647 h 157"/>
                <a:gd name="T28" fmla="*/ 2147483647 w 177"/>
                <a:gd name="T29" fmla="*/ 2147483647 h 157"/>
                <a:gd name="T30" fmla="*/ 2147483647 w 177"/>
                <a:gd name="T31" fmla="*/ 2147483647 h 157"/>
                <a:gd name="T32" fmla="*/ 2147483647 w 177"/>
                <a:gd name="T33" fmla="*/ 2147483647 h 157"/>
                <a:gd name="T34" fmla="*/ 2147483647 w 177"/>
                <a:gd name="T35" fmla="*/ 2147483647 h 157"/>
                <a:gd name="T36" fmla="*/ 2147483647 w 177"/>
                <a:gd name="T37" fmla="*/ 2147483647 h 157"/>
                <a:gd name="T38" fmla="*/ 2147483647 w 177"/>
                <a:gd name="T39" fmla="*/ 2147483647 h 157"/>
                <a:gd name="T40" fmla="*/ 0 w 177"/>
                <a:gd name="T41" fmla="*/ 2147483647 h 157"/>
                <a:gd name="T42" fmla="*/ 0 w 177"/>
                <a:gd name="T43" fmla="*/ 2147483647 h 157"/>
                <a:gd name="T44" fmla="*/ 2147483647 w 177"/>
                <a:gd name="T45" fmla="*/ 2147483647 h 157"/>
                <a:gd name="T46" fmla="*/ 2147483647 w 177"/>
                <a:gd name="T47" fmla="*/ 2147483647 h 157"/>
                <a:gd name="T48" fmla="*/ 2147483647 w 177"/>
                <a:gd name="T49" fmla="*/ 2147483647 h 157"/>
                <a:gd name="T50" fmla="*/ 2147483647 w 177"/>
                <a:gd name="T51" fmla="*/ 2147483647 h 157"/>
                <a:gd name="T52" fmla="*/ 2147483647 w 177"/>
                <a:gd name="T53" fmla="*/ 2147483647 h 157"/>
                <a:gd name="T54" fmla="*/ 2147483647 w 177"/>
                <a:gd name="T55" fmla="*/ 2147483647 h 157"/>
                <a:gd name="T56" fmla="*/ 2147483647 w 177"/>
                <a:gd name="T57" fmla="*/ 2147483647 h 157"/>
                <a:gd name="T58" fmla="*/ 2147483647 w 177"/>
                <a:gd name="T59" fmla="*/ 0 h 157"/>
                <a:gd name="T60" fmla="*/ 2147483647 w 177"/>
                <a:gd name="T61" fmla="*/ 0 h 157"/>
                <a:gd name="T62" fmla="*/ 2147483647 w 177"/>
                <a:gd name="T63" fmla="*/ 2147483647 h 157"/>
                <a:gd name="T64" fmla="*/ 2147483647 w 177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7"/>
                <a:gd name="T100" fmla="*/ 0 h 157"/>
                <a:gd name="T101" fmla="*/ 177 w 177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7" h="157">
                  <a:moveTo>
                    <a:pt x="147" y="10"/>
                  </a:moveTo>
                  <a:lnTo>
                    <a:pt x="158" y="19"/>
                  </a:lnTo>
                  <a:lnTo>
                    <a:pt x="167" y="30"/>
                  </a:lnTo>
                  <a:lnTo>
                    <a:pt x="173" y="43"/>
                  </a:lnTo>
                  <a:lnTo>
                    <a:pt x="177" y="58"/>
                  </a:lnTo>
                  <a:lnTo>
                    <a:pt x="177" y="73"/>
                  </a:lnTo>
                  <a:lnTo>
                    <a:pt x="173" y="88"/>
                  </a:lnTo>
                  <a:lnTo>
                    <a:pt x="166" y="104"/>
                  </a:lnTo>
                  <a:lnTo>
                    <a:pt x="156" y="119"/>
                  </a:lnTo>
                  <a:lnTo>
                    <a:pt x="143" y="130"/>
                  </a:lnTo>
                  <a:lnTo>
                    <a:pt x="129" y="142"/>
                  </a:lnTo>
                  <a:lnTo>
                    <a:pt x="113" y="148"/>
                  </a:lnTo>
                  <a:lnTo>
                    <a:pt x="97" y="155"/>
                  </a:lnTo>
                  <a:lnTo>
                    <a:pt x="78" y="157"/>
                  </a:lnTo>
                  <a:lnTo>
                    <a:pt x="62" y="157"/>
                  </a:lnTo>
                  <a:lnTo>
                    <a:pt x="46" y="154"/>
                  </a:lnTo>
                  <a:lnTo>
                    <a:pt x="31" y="147"/>
                  </a:lnTo>
                  <a:lnTo>
                    <a:pt x="17" y="137"/>
                  </a:lnTo>
                  <a:lnTo>
                    <a:pt x="8" y="126"/>
                  </a:lnTo>
                  <a:lnTo>
                    <a:pt x="1" y="113"/>
                  </a:lnTo>
                  <a:lnTo>
                    <a:pt x="0" y="99"/>
                  </a:lnTo>
                  <a:lnTo>
                    <a:pt x="0" y="84"/>
                  </a:lnTo>
                  <a:lnTo>
                    <a:pt x="4" y="68"/>
                  </a:lnTo>
                  <a:lnTo>
                    <a:pt x="11" y="54"/>
                  </a:lnTo>
                  <a:lnTo>
                    <a:pt x="22" y="40"/>
                  </a:lnTo>
                  <a:lnTo>
                    <a:pt x="32" y="27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80" y="4"/>
                  </a:lnTo>
                  <a:lnTo>
                    <a:pt x="96" y="0"/>
                  </a:lnTo>
                  <a:lnTo>
                    <a:pt x="113" y="0"/>
                  </a:lnTo>
                  <a:lnTo>
                    <a:pt x="129" y="4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1" name="Freeform 68">
              <a:extLst>
                <a:ext uri="{FF2B5EF4-FFF2-40B4-BE49-F238E27FC236}">
                  <a16:creationId xmlns:a16="http://schemas.microsoft.com/office/drawing/2014/main" id="{08C5DB99-124A-0569-E8E8-D50A45C4613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72740" y="4786573"/>
              <a:ext cx="328811" cy="295371"/>
            </a:xfrm>
            <a:custGeom>
              <a:avLst/>
              <a:gdLst>
                <a:gd name="T0" fmla="*/ 2147483647 w 354"/>
                <a:gd name="T1" fmla="*/ 0 h 317"/>
                <a:gd name="T2" fmla="*/ 2147483647 w 354"/>
                <a:gd name="T3" fmla="*/ 2147483647 h 317"/>
                <a:gd name="T4" fmla="*/ 2147483647 w 354"/>
                <a:gd name="T5" fmla="*/ 2147483647 h 317"/>
                <a:gd name="T6" fmla="*/ 2147483647 w 354"/>
                <a:gd name="T7" fmla="*/ 2147483647 h 317"/>
                <a:gd name="T8" fmla="*/ 2147483647 w 354"/>
                <a:gd name="T9" fmla="*/ 2147483647 h 317"/>
                <a:gd name="T10" fmla="*/ 2147483647 w 354"/>
                <a:gd name="T11" fmla="*/ 2147483647 h 317"/>
                <a:gd name="T12" fmla="*/ 2147483647 w 354"/>
                <a:gd name="T13" fmla="*/ 2147483647 h 317"/>
                <a:gd name="T14" fmla="*/ 2147483647 w 354"/>
                <a:gd name="T15" fmla="*/ 2147483647 h 317"/>
                <a:gd name="T16" fmla="*/ 2147483647 w 354"/>
                <a:gd name="T17" fmla="*/ 2147483647 h 317"/>
                <a:gd name="T18" fmla="*/ 2147483647 w 354"/>
                <a:gd name="T19" fmla="*/ 2147483647 h 317"/>
                <a:gd name="T20" fmla="*/ 2147483647 w 354"/>
                <a:gd name="T21" fmla="*/ 2147483647 h 317"/>
                <a:gd name="T22" fmla="*/ 2147483647 w 354"/>
                <a:gd name="T23" fmla="*/ 2147483647 h 317"/>
                <a:gd name="T24" fmla="*/ 2147483647 w 354"/>
                <a:gd name="T25" fmla="*/ 2147483647 h 317"/>
                <a:gd name="T26" fmla="*/ 2147483647 w 354"/>
                <a:gd name="T27" fmla="*/ 2147483647 h 317"/>
                <a:gd name="T28" fmla="*/ 2147483647 w 354"/>
                <a:gd name="T29" fmla="*/ 2147483647 h 317"/>
                <a:gd name="T30" fmla="*/ 2147483647 w 354"/>
                <a:gd name="T31" fmla="*/ 2147483647 h 317"/>
                <a:gd name="T32" fmla="*/ 0 w 354"/>
                <a:gd name="T33" fmla="*/ 2147483647 h 317"/>
                <a:gd name="T34" fmla="*/ 2147483647 w 354"/>
                <a:gd name="T35" fmla="*/ 2147483647 h 317"/>
                <a:gd name="T36" fmla="*/ 2147483647 w 354"/>
                <a:gd name="T37" fmla="*/ 2147483647 h 317"/>
                <a:gd name="T38" fmla="*/ 2147483647 w 354"/>
                <a:gd name="T39" fmla="*/ 2147483647 h 317"/>
                <a:gd name="T40" fmla="*/ 2147483647 w 354"/>
                <a:gd name="T41" fmla="*/ 2147483647 h 317"/>
                <a:gd name="T42" fmla="*/ 2147483647 w 354"/>
                <a:gd name="T43" fmla="*/ 2147483647 h 317"/>
                <a:gd name="T44" fmla="*/ 2147483647 w 354"/>
                <a:gd name="T45" fmla="*/ 2147483647 h 317"/>
                <a:gd name="T46" fmla="*/ 2147483647 w 354"/>
                <a:gd name="T47" fmla="*/ 2147483647 h 317"/>
                <a:gd name="T48" fmla="*/ 2147483647 w 354"/>
                <a:gd name="T49" fmla="*/ 2147483647 h 317"/>
                <a:gd name="T50" fmla="*/ 2147483647 w 354"/>
                <a:gd name="T51" fmla="*/ 2147483647 h 317"/>
                <a:gd name="T52" fmla="*/ 2147483647 w 354"/>
                <a:gd name="T53" fmla="*/ 2147483647 h 317"/>
                <a:gd name="T54" fmla="*/ 2147483647 w 354"/>
                <a:gd name="T55" fmla="*/ 2147483647 h 317"/>
                <a:gd name="T56" fmla="*/ 2147483647 w 354"/>
                <a:gd name="T57" fmla="*/ 2147483647 h 317"/>
                <a:gd name="T58" fmla="*/ 2147483647 w 354"/>
                <a:gd name="T59" fmla="*/ 2147483647 h 317"/>
                <a:gd name="T60" fmla="*/ 2147483647 w 354"/>
                <a:gd name="T61" fmla="*/ 2147483647 h 317"/>
                <a:gd name="T62" fmla="*/ 2147483647 w 354"/>
                <a:gd name="T63" fmla="*/ 2147483647 h 317"/>
                <a:gd name="T64" fmla="*/ 2147483647 w 354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4"/>
                <a:gd name="T100" fmla="*/ 0 h 317"/>
                <a:gd name="T101" fmla="*/ 354 w 354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4" h="317">
                  <a:moveTo>
                    <a:pt x="292" y="0"/>
                  </a:moveTo>
                  <a:lnTo>
                    <a:pt x="290" y="5"/>
                  </a:lnTo>
                  <a:lnTo>
                    <a:pt x="290" y="22"/>
                  </a:lnTo>
                  <a:lnTo>
                    <a:pt x="286" y="47"/>
                  </a:lnTo>
                  <a:lnTo>
                    <a:pt x="281" y="78"/>
                  </a:lnTo>
                  <a:lnTo>
                    <a:pt x="272" y="108"/>
                  </a:lnTo>
                  <a:lnTo>
                    <a:pt x="258" y="139"/>
                  </a:lnTo>
                  <a:lnTo>
                    <a:pt x="238" y="166"/>
                  </a:lnTo>
                  <a:lnTo>
                    <a:pt x="214" y="186"/>
                  </a:lnTo>
                  <a:lnTo>
                    <a:pt x="180" y="197"/>
                  </a:lnTo>
                  <a:lnTo>
                    <a:pt x="146" y="206"/>
                  </a:lnTo>
                  <a:lnTo>
                    <a:pt x="110" y="212"/>
                  </a:lnTo>
                  <a:lnTo>
                    <a:pt x="76" y="217"/>
                  </a:lnTo>
                  <a:lnTo>
                    <a:pt x="45" y="218"/>
                  </a:lnTo>
                  <a:lnTo>
                    <a:pt x="22" y="219"/>
                  </a:lnTo>
                  <a:lnTo>
                    <a:pt x="6" y="219"/>
                  </a:lnTo>
                  <a:lnTo>
                    <a:pt x="0" y="220"/>
                  </a:lnTo>
                  <a:lnTo>
                    <a:pt x="3" y="226"/>
                  </a:lnTo>
                  <a:lnTo>
                    <a:pt x="15" y="243"/>
                  </a:lnTo>
                  <a:lnTo>
                    <a:pt x="35" y="265"/>
                  </a:lnTo>
                  <a:lnTo>
                    <a:pt x="64" y="288"/>
                  </a:lnTo>
                  <a:lnTo>
                    <a:pt x="99" y="307"/>
                  </a:lnTo>
                  <a:lnTo>
                    <a:pt x="143" y="317"/>
                  </a:lnTo>
                  <a:lnTo>
                    <a:pt x="195" y="314"/>
                  </a:lnTo>
                  <a:lnTo>
                    <a:pt x="255" y="294"/>
                  </a:lnTo>
                  <a:lnTo>
                    <a:pt x="313" y="248"/>
                  </a:lnTo>
                  <a:lnTo>
                    <a:pt x="344" y="199"/>
                  </a:lnTo>
                  <a:lnTo>
                    <a:pt x="354" y="150"/>
                  </a:lnTo>
                  <a:lnTo>
                    <a:pt x="348" y="103"/>
                  </a:lnTo>
                  <a:lnTo>
                    <a:pt x="332" y="61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2" name="Freeform 69">
              <a:extLst>
                <a:ext uri="{FF2B5EF4-FFF2-40B4-BE49-F238E27FC236}">
                  <a16:creationId xmlns:a16="http://schemas.microsoft.com/office/drawing/2014/main" id="{7C846AA8-133C-AC84-811C-B0EE3D08578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914596" y="4936178"/>
              <a:ext cx="460706" cy="458847"/>
            </a:xfrm>
            <a:custGeom>
              <a:avLst/>
              <a:gdLst>
                <a:gd name="T0" fmla="*/ 2147483647 w 498"/>
                <a:gd name="T1" fmla="*/ 0 h 494"/>
                <a:gd name="T2" fmla="*/ 2147483647 w 498"/>
                <a:gd name="T3" fmla="*/ 2147483647 h 494"/>
                <a:gd name="T4" fmla="*/ 2147483647 w 498"/>
                <a:gd name="T5" fmla="*/ 2147483647 h 494"/>
                <a:gd name="T6" fmla="*/ 2147483647 w 498"/>
                <a:gd name="T7" fmla="*/ 2147483647 h 494"/>
                <a:gd name="T8" fmla="*/ 2147483647 w 498"/>
                <a:gd name="T9" fmla="*/ 2147483647 h 494"/>
                <a:gd name="T10" fmla="*/ 2147483647 w 498"/>
                <a:gd name="T11" fmla="*/ 2147483647 h 494"/>
                <a:gd name="T12" fmla="*/ 2147483647 w 498"/>
                <a:gd name="T13" fmla="*/ 2147483647 h 494"/>
                <a:gd name="T14" fmla="*/ 2147483647 w 498"/>
                <a:gd name="T15" fmla="*/ 2147483647 h 494"/>
                <a:gd name="T16" fmla="*/ 2147483647 w 498"/>
                <a:gd name="T17" fmla="*/ 2147483647 h 494"/>
                <a:gd name="T18" fmla="*/ 2147483647 w 498"/>
                <a:gd name="T19" fmla="*/ 2147483647 h 494"/>
                <a:gd name="T20" fmla="*/ 2147483647 w 498"/>
                <a:gd name="T21" fmla="*/ 2147483647 h 494"/>
                <a:gd name="T22" fmla="*/ 2147483647 w 498"/>
                <a:gd name="T23" fmla="*/ 2147483647 h 494"/>
                <a:gd name="T24" fmla="*/ 2147483647 w 498"/>
                <a:gd name="T25" fmla="*/ 2147483647 h 494"/>
                <a:gd name="T26" fmla="*/ 2147483647 w 498"/>
                <a:gd name="T27" fmla="*/ 2147483647 h 494"/>
                <a:gd name="T28" fmla="*/ 2147483647 w 498"/>
                <a:gd name="T29" fmla="*/ 2147483647 h 494"/>
                <a:gd name="T30" fmla="*/ 2147483647 w 498"/>
                <a:gd name="T31" fmla="*/ 2147483647 h 494"/>
                <a:gd name="T32" fmla="*/ 2147483647 w 498"/>
                <a:gd name="T33" fmla="*/ 2147483647 h 494"/>
                <a:gd name="T34" fmla="*/ 2147483647 w 498"/>
                <a:gd name="T35" fmla="*/ 2147483647 h 494"/>
                <a:gd name="T36" fmla="*/ 2147483647 w 498"/>
                <a:gd name="T37" fmla="*/ 2147483647 h 494"/>
                <a:gd name="T38" fmla="*/ 2147483647 w 498"/>
                <a:gd name="T39" fmla="*/ 2147483647 h 494"/>
                <a:gd name="T40" fmla="*/ 2147483647 w 498"/>
                <a:gd name="T41" fmla="*/ 2147483647 h 494"/>
                <a:gd name="T42" fmla="*/ 2147483647 w 498"/>
                <a:gd name="T43" fmla="*/ 2147483647 h 494"/>
                <a:gd name="T44" fmla="*/ 2147483647 w 498"/>
                <a:gd name="T45" fmla="*/ 2147483647 h 494"/>
                <a:gd name="T46" fmla="*/ 2147483647 w 498"/>
                <a:gd name="T47" fmla="*/ 2147483647 h 494"/>
                <a:gd name="T48" fmla="*/ 0 w 498"/>
                <a:gd name="T49" fmla="*/ 2147483647 h 494"/>
                <a:gd name="T50" fmla="*/ 2147483647 w 498"/>
                <a:gd name="T51" fmla="*/ 2147483647 h 494"/>
                <a:gd name="T52" fmla="*/ 2147483647 w 498"/>
                <a:gd name="T53" fmla="*/ 2147483647 h 494"/>
                <a:gd name="T54" fmla="*/ 2147483647 w 498"/>
                <a:gd name="T55" fmla="*/ 2147483647 h 494"/>
                <a:gd name="T56" fmla="*/ 2147483647 w 498"/>
                <a:gd name="T57" fmla="*/ 2147483647 h 494"/>
                <a:gd name="T58" fmla="*/ 2147483647 w 498"/>
                <a:gd name="T59" fmla="*/ 2147483647 h 494"/>
                <a:gd name="T60" fmla="*/ 2147483647 w 498"/>
                <a:gd name="T61" fmla="*/ 2147483647 h 494"/>
                <a:gd name="T62" fmla="*/ 2147483647 w 498"/>
                <a:gd name="T63" fmla="*/ 2147483647 h 494"/>
                <a:gd name="T64" fmla="*/ 2147483647 w 498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4"/>
                <a:gd name="T101" fmla="*/ 498 w 498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4">
                  <a:moveTo>
                    <a:pt x="251" y="0"/>
                  </a:moveTo>
                  <a:lnTo>
                    <a:pt x="300" y="5"/>
                  </a:lnTo>
                  <a:lnTo>
                    <a:pt x="345" y="19"/>
                  </a:lnTo>
                  <a:lnTo>
                    <a:pt x="387" y="41"/>
                  </a:lnTo>
                  <a:lnTo>
                    <a:pt x="425" y="73"/>
                  </a:lnTo>
                  <a:lnTo>
                    <a:pt x="455" y="108"/>
                  </a:lnTo>
                  <a:lnTo>
                    <a:pt x="478" y="150"/>
                  </a:lnTo>
                  <a:lnTo>
                    <a:pt x="491" y="197"/>
                  </a:lnTo>
                  <a:lnTo>
                    <a:pt x="498" y="247"/>
                  </a:lnTo>
                  <a:lnTo>
                    <a:pt x="491" y="296"/>
                  </a:lnTo>
                  <a:lnTo>
                    <a:pt x="478" y="343"/>
                  </a:lnTo>
                  <a:lnTo>
                    <a:pt x="455" y="385"/>
                  </a:lnTo>
                  <a:lnTo>
                    <a:pt x="425" y="422"/>
                  </a:lnTo>
                  <a:lnTo>
                    <a:pt x="387" y="451"/>
                  </a:lnTo>
                  <a:lnTo>
                    <a:pt x="345" y="474"/>
                  </a:lnTo>
                  <a:lnTo>
                    <a:pt x="300" y="489"/>
                  </a:lnTo>
                  <a:lnTo>
                    <a:pt x="251" y="494"/>
                  </a:lnTo>
                  <a:lnTo>
                    <a:pt x="200" y="489"/>
                  </a:lnTo>
                  <a:lnTo>
                    <a:pt x="153" y="474"/>
                  </a:lnTo>
                  <a:lnTo>
                    <a:pt x="109" y="451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0"/>
                  </a:lnTo>
                  <a:lnTo>
                    <a:pt x="42" y="108"/>
                  </a:lnTo>
                  <a:lnTo>
                    <a:pt x="73" y="73"/>
                  </a:lnTo>
                  <a:lnTo>
                    <a:pt x="109" y="41"/>
                  </a:lnTo>
                  <a:lnTo>
                    <a:pt x="153" y="19"/>
                  </a:lnTo>
                  <a:lnTo>
                    <a:pt x="200" y="5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83" name="Freeform 70">
              <a:extLst>
                <a:ext uri="{FF2B5EF4-FFF2-40B4-BE49-F238E27FC236}">
                  <a16:creationId xmlns:a16="http://schemas.microsoft.com/office/drawing/2014/main" id="{3A17245D-F8C2-D948-5D3D-47DBF36377B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942403" y="4964366"/>
              <a:ext cx="406834" cy="403117"/>
            </a:xfrm>
            <a:custGeom>
              <a:avLst/>
              <a:gdLst>
                <a:gd name="T0" fmla="*/ 2147483647 w 439"/>
                <a:gd name="T1" fmla="*/ 0 h 434"/>
                <a:gd name="T2" fmla="*/ 2147483647 w 439"/>
                <a:gd name="T3" fmla="*/ 2147483647 h 434"/>
                <a:gd name="T4" fmla="*/ 2147483647 w 439"/>
                <a:gd name="T5" fmla="*/ 2147483647 h 434"/>
                <a:gd name="T6" fmla="*/ 2147483647 w 439"/>
                <a:gd name="T7" fmla="*/ 2147483647 h 434"/>
                <a:gd name="T8" fmla="*/ 2147483647 w 439"/>
                <a:gd name="T9" fmla="*/ 2147483647 h 434"/>
                <a:gd name="T10" fmla="*/ 2147483647 w 439"/>
                <a:gd name="T11" fmla="*/ 2147483647 h 434"/>
                <a:gd name="T12" fmla="*/ 2147483647 w 439"/>
                <a:gd name="T13" fmla="*/ 2147483647 h 434"/>
                <a:gd name="T14" fmla="*/ 2147483647 w 439"/>
                <a:gd name="T15" fmla="*/ 2147483647 h 434"/>
                <a:gd name="T16" fmla="*/ 2147483647 w 439"/>
                <a:gd name="T17" fmla="*/ 2147483647 h 434"/>
                <a:gd name="T18" fmla="*/ 2147483647 w 439"/>
                <a:gd name="T19" fmla="*/ 2147483647 h 434"/>
                <a:gd name="T20" fmla="*/ 2147483647 w 439"/>
                <a:gd name="T21" fmla="*/ 2147483647 h 434"/>
                <a:gd name="T22" fmla="*/ 2147483647 w 439"/>
                <a:gd name="T23" fmla="*/ 2147483647 h 434"/>
                <a:gd name="T24" fmla="*/ 2147483647 w 439"/>
                <a:gd name="T25" fmla="*/ 2147483647 h 434"/>
                <a:gd name="T26" fmla="*/ 2147483647 w 439"/>
                <a:gd name="T27" fmla="*/ 2147483647 h 434"/>
                <a:gd name="T28" fmla="*/ 2147483647 w 439"/>
                <a:gd name="T29" fmla="*/ 2147483647 h 434"/>
                <a:gd name="T30" fmla="*/ 2147483647 w 439"/>
                <a:gd name="T31" fmla="*/ 2147483647 h 434"/>
                <a:gd name="T32" fmla="*/ 2147483647 w 439"/>
                <a:gd name="T33" fmla="*/ 2147483647 h 434"/>
                <a:gd name="T34" fmla="*/ 2147483647 w 439"/>
                <a:gd name="T35" fmla="*/ 2147483647 h 434"/>
                <a:gd name="T36" fmla="*/ 2147483647 w 439"/>
                <a:gd name="T37" fmla="*/ 2147483647 h 434"/>
                <a:gd name="T38" fmla="*/ 2147483647 w 439"/>
                <a:gd name="T39" fmla="*/ 2147483647 h 434"/>
                <a:gd name="T40" fmla="*/ 2147483647 w 439"/>
                <a:gd name="T41" fmla="*/ 2147483647 h 434"/>
                <a:gd name="T42" fmla="*/ 2147483647 w 439"/>
                <a:gd name="T43" fmla="*/ 2147483647 h 434"/>
                <a:gd name="T44" fmla="*/ 2147483647 w 439"/>
                <a:gd name="T45" fmla="*/ 2147483647 h 434"/>
                <a:gd name="T46" fmla="*/ 2147483647 w 439"/>
                <a:gd name="T47" fmla="*/ 2147483647 h 434"/>
                <a:gd name="T48" fmla="*/ 0 w 439"/>
                <a:gd name="T49" fmla="*/ 2147483647 h 434"/>
                <a:gd name="T50" fmla="*/ 2147483647 w 439"/>
                <a:gd name="T51" fmla="*/ 2147483647 h 434"/>
                <a:gd name="T52" fmla="*/ 2147483647 w 439"/>
                <a:gd name="T53" fmla="*/ 2147483647 h 434"/>
                <a:gd name="T54" fmla="*/ 2147483647 w 439"/>
                <a:gd name="T55" fmla="*/ 2147483647 h 434"/>
                <a:gd name="T56" fmla="*/ 2147483647 w 439"/>
                <a:gd name="T57" fmla="*/ 2147483647 h 434"/>
                <a:gd name="T58" fmla="*/ 2147483647 w 439"/>
                <a:gd name="T59" fmla="*/ 2147483647 h 434"/>
                <a:gd name="T60" fmla="*/ 2147483647 w 439"/>
                <a:gd name="T61" fmla="*/ 2147483647 h 434"/>
                <a:gd name="T62" fmla="*/ 2147483647 w 439"/>
                <a:gd name="T63" fmla="*/ 2147483647 h 434"/>
                <a:gd name="T64" fmla="*/ 2147483647 w 439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9"/>
                <a:gd name="T100" fmla="*/ 0 h 434"/>
                <a:gd name="T101" fmla="*/ 439 w 439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9" h="434">
                  <a:moveTo>
                    <a:pt x="220" y="0"/>
                  </a:moveTo>
                  <a:lnTo>
                    <a:pt x="263" y="4"/>
                  </a:lnTo>
                  <a:lnTo>
                    <a:pt x="304" y="17"/>
                  </a:lnTo>
                  <a:lnTo>
                    <a:pt x="340" y="36"/>
                  </a:lnTo>
                  <a:lnTo>
                    <a:pt x="374" y="64"/>
                  </a:lnTo>
                  <a:lnTo>
                    <a:pt x="399" y="95"/>
                  </a:lnTo>
                  <a:lnTo>
                    <a:pt x="420" y="132"/>
                  </a:lnTo>
                  <a:lnTo>
                    <a:pt x="433" y="173"/>
                  </a:lnTo>
                  <a:lnTo>
                    <a:pt x="439" y="217"/>
                  </a:lnTo>
                  <a:lnTo>
                    <a:pt x="433" y="261"/>
                  </a:lnTo>
                  <a:lnTo>
                    <a:pt x="420" y="301"/>
                  </a:lnTo>
                  <a:lnTo>
                    <a:pt x="399" y="337"/>
                  </a:lnTo>
                  <a:lnTo>
                    <a:pt x="374" y="371"/>
                  </a:lnTo>
                  <a:lnTo>
                    <a:pt x="340" y="396"/>
                  </a:lnTo>
                  <a:lnTo>
                    <a:pt x="304" y="416"/>
                  </a:lnTo>
                  <a:lnTo>
                    <a:pt x="263" y="429"/>
                  </a:lnTo>
                  <a:lnTo>
                    <a:pt x="220" y="434"/>
                  </a:lnTo>
                  <a:lnTo>
                    <a:pt x="174" y="429"/>
                  </a:lnTo>
                  <a:lnTo>
                    <a:pt x="134" y="416"/>
                  </a:lnTo>
                  <a:lnTo>
                    <a:pt x="96" y="396"/>
                  </a:lnTo>
                  <a:lnTo>
                    <a:pt x="64" y="371"/>
                  </a:lnTo>
                  <a:lnTo>
                    <a:pt x="35" y="337"/>
                  </a:lnTo>
                  <a:lnTo>
                    <a:pt x="16" y="301"/>
                  </a:lnTo>
                  <a:lnTo>
                    <a:pt x="4" y="261"/>
                  </a:lnTo>
                  <a:lnTo>
                    <a:pt x="0" y="217"/>
                  </a:lnTo>
                  <a:lnTo>
                    <a:pt x="4" y="173"/>
                  </a:lnTo>
                  <a:lnTo>
                    <a:pt x="16" y="132"/>
                  </a:lnTo>
                  <a:lnTo>
                    <a:pt x="35" y="95"/>
                  </a:lnTo>
                  <a:lnTo>
                    <a:pt x="64" y="64"/>
                  </a:lnTo>
                  <a:lnTo>
                    <a:pt x="96" y="36"/>
                  </a:lnTo>
                  <a:lnTo>
                    <a:pt x="134" y="17"/>
                  </a:lnTo>
                  <a:lnTo>
                    <a:pt x="174" y="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84" name="Freeform 71">
              <a:extLst>
                <a:ext uri="{FF2B5EF4-FFF2-40B4-BE49-F238E27FC236}">
                  <a16:creationId xmlns:a16="http://schemas.microsoft.com/office/drawing/2014/main" id="{AB444232-A73D-64C3-5B05-7E1B7611935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015018" y="4986368"/>
              <a:ext cx="215492" cy="189483"/>
            </a:xfrm>
            <a:custGeom>
              <a:avLst/>
              <a:gdLst>
                <a:gd name="T0" fmla="*/ 2147483647 w 234"/>
                <a:gd name="T1" fmla="*/ 2147483647 h 205"/>
                <a:gd name="T2" fmla="*/ 2147483647 w 234"/>
                <a:gd name="T3" fmla="*/ 2147483647 h 205"/>
                <a:gd name="T4" fmla="*/ 2147483647 w 234"/>
                <a:gd name="T5" fmla="*/ 2147483647 h 205"/>
                <a:gd name="T6" fmla="*/ 2147483647 w 234"/>
                <a:gd name="T7" fmla="*/ 2147483647 h 205"/>
                <a:gd name="T8" fmla="*/ 2147483647 w 234"/>
                <a:gd name="T9" fmla="*/ 2147483647 h 205"/>
                <a:gd name="T10" fmla="*/ 2147483647 w 234"/>
                <a:gd name="T11" fmla="*/ 2147483647 h 205"/>
                <a:gd name="T12" fmla="*/ 2147483647 w 234"/>
                <a:gd name="T13" fmla="*/ 2147483647 h 205"/>
                <a:gd name="T14" fmla="*/ 2147483647 w 234"/>
                <a:gd name="T15" fmla="*/ 2147483647 h 205"/>
                <a:gd name="T16" fmla="*/ 2147483647 w 234"/>
                <a:gd name="T17" fmla="*/ 2147483647 h 205"/>
                <a:gd name="T18" fmla="*/ 2147483647 w 234"/>
                <a:gd name="T19" fmla="*/ 2147483647 h 205"/>
                <a:gd name="T20" fmla="*/ 2147483647 w 234"/>
                <a:gd name="T21" fmla="*/ 2147483647 h 205"/>
                <a:gd name="T22" fmla="*/ 2147483647 w 234"/>
                <a:gd name="T23" fmla="*/ 2147483647 h 205"/>
                <a:gd name="T24" fmla="*/ 2147483647 w 234"/>
                <a:gd name="T25" fmla="*/ 2147483647 h 205"/>
                <a:gd name="T26" fmla="*/ 2147483647 w 234"/>
                <a:gd name="T27" fmla="*/ 2147483647 h 205"/>
                <a:gd name="T28" fmla="*/ 2147483647 w 234"/>
                <a:gd name="T29" fmla="*/ 2147483647 h 205"/>
                <a:gd name="T30" fmla="*/ 2147483647 w 234"/>
                <a:gd name="T31" fmla="*/ 2147483647 h 205"/>
                <a:gd name="T32" fmla="*/ 2147483647 w 234"/>
                <a:gd name="T33" fmla="*/ 2147483647 h 205"/>
                <a:gd name="T34" fmla="*/ 2147483647 w 234"/>
                <a:gd name="T35" fmla="*/ 2147483647 h 205"/>
                <a:gd name="T36" fmla="*/ 2147483647 w 234"/>
                <a:gd name="T37" fmla="*/ 2147483647 h 205"/>
                <a:gd name="T38" fmla="*/ 2147483647 w 234"/>
                <a:gd name="T39" fmla="*/ 2147483647 h 205"/>
                <a:gd name="T40" fmla="*/ 0 w 234"/>
                <a:gd name="T41" fmla="*/ 2147483647 h 205"/>
                <a:gd name="T42" fmla="*/ 0 w 234"/>
                <a:gd name="T43" fmla="*/ 2147483647 h 205"/>
                <a:gd name="T44" fmla="*/ 2147483647 w 234"/>
                <a:gd name="T45" fmla="*/ 2147483647 h 205"/>
                <a:gd name="T46" fmla="*/ 2147483647 w 234"/>
                <a:gd name="T47" fmla="*/ 2147483647 h 205"/>
                <a:gd name="T48" fmla="*/ 2147483647 w 234"/>
                <a:gd name="T49" fmla="*/ 2147483647 h 205"/>
                <a:gd name="T50" fmla="*/ 2147483647 w 234"/>
                <a:gd name="T51" fmla="*/ 2147483647 h 205"/>
                <a:gd name="T52" fmla="*/ 2147483647 w 234"/>
                <a:gd name="T53" fmla="*/ 2147483647 h 205"/>
                <a:gd name="T54" fmla="*/ 2147483647 w 234"/>
                <a:gd name="T55" fmla="*/ 2147483647 h 205"/>
                <a:gd name="T56" fmla="*/ 2147483647 w 234"/>
                <a:gd name="T57" fmla="*/ 2147483647 h 205"/>
                <a:gd name="T58" fmla="*/ 2147483647 w 234"/>
                <a:gd name="T59" fmla="*/ 0 h 205"/>
                <a:gd name="T60" fmla="*/ 2147483647 w 234"/>
                <a:gd name="T61" fmla="*/ 0 h 205"/>
                <a:gd name="T62" fmla="*/ 2147483647 w 234"/>
                <a:gd name="T63" fmla="*/ 2147483647 h 205"/>
                <a:gd name="T64" fmla="*/ 2147483647 w 234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205"/>
                <a:gd name="T101" fmla="*/ 234 w 234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205">
                  <a:moveTo>
                    <a:pt x="192" y="15"/>
                  </a:moveTo>
                  <a:lnTo>
                    <a:pt x="208" y="26"/>
                  </a:lnTo>
                  <a:lnTo>
                    <a:pt x="220" y="40"/>
                  </a:lnTo>
                  <a:lnTo>
                    <a:pt x="228" y="57"/>
                  </a:lnTo>
                  <a:lnTo>
                    <a:pt x="234" y="76"/>
                  </a:lnTo>
                  <a:lnTo>
                    <a:pt x="232" y="95"/>
                  </a:lnTo>
                  <a:lnTo>
                    <a:pt x="228" y="115"/>
                  </a:lnTo>
                  <a:lnTo>
                    <a:pt x="220" y="135"/>
                  </a:lnTo>
                  <a:lnTo>
                    <a:pt x="208" y="155"/>
                  </a:lnTo>
                  <a:lnTo>
                    <a:pt x="191" y="170"/>
                  </a:lnTo>
                  <a:lnTo>
                    <a:pt x="172" y="184"/>
                  </a:lnTo>
                  <a:lnTo>
                    <a:pt x="150" y="194"/>
                  </a:lnTo>
                  <a:lnTo>
                    <a:pt x="129" y="202"/>
                  </a:lnTo>
                  <a:lnTo>
                    <a:pt x="106" y="205"/>
                  </a:lnTo>
                  <a:lnTo>
                    <a:pt x="84" y="205"/>
                  </a:lnTo>
                  <a:lnTo>
                    <a:pt x="62" y="200"/>
                  </a:lnTo>
                  <a:lnTo>
                    <a:pt x="44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4" y="148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4" y="70"/>
                  </a:lnTo>
                  <a:lnTo>
                    <a:pt x="27" y="52"/>
                  </a:lnTo>
                  <a:lnTo>
                    <a:pt x="42" y="35"/>
                  </a:lnTo>
                  <a:lnTo>
                    <a:pt x="62" y="20"/>
                  </a:lnTo>
                  <a:lnTo>
                    <a:pt x="83" y="10"/>
                  </a:lnTo>
                  <a:lnTo>
                    <a:pt x="106" y="4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2" y="5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5" name="Freeform 72">
              <a:extLst>
                <a:ext uri="{FF2B5EF4-FFF2-40B4-BE49-F238E27FC236}">
                  <a16:creationId xmlns:a16="http://schemas.microsoft.com/office/drawing/2014/main" id="{21BB4A89-B899-EA20-E735-99EA3DEA7D8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7040967" y="5008983"/>
              <a:ext cx="165335" cy="144899"/>
            </a:xfrm>
            <a:custGeom>
              <a:avLst/>
              <a:gdLst>
                <a:gd name="T0" fmla="*/ 2147483647 w 178"/>
                <a:gd name="T1" fmla="*/ 2147483647 h 156"/>
                <a:gd name="T2" fmla="*/ 2147483647 w 178"/>
                <a:gd name="T3" fmla="*/ 2147483647 h 156"/>
                <a:gd name="T4" fmla="*/ 2147483647 w 178"/>
                <a:gd name="T5" fmla="*/ 2147483647 h 156"/>
                <a:gd name="T6" fmla="*/ 2147483647 w 178"/>
                <a:gd name="T7" fmla="*/ 2147483647 h 156"/>
                <a:gd name="T8" fmla="*/ 2147483647 w 178"/>
                <a:gd name="T9" fmla="*/ 2147483647 h 156"/>
                <a:gd name="T10" fmla="*/ 2147483647 w 178"/>
                <a:gd name="T11" fmla="*/ 2147483647 h 156"/>
                <a:gd name="T12" fmla="*/ 2147483647 w 178"/>
                <a:gd name="T13" fmla="*/ 2147483647 h 156"/>
                <a:gd name="T14" fmla="*/ 2147483647 w 178"/>
                <a:gd name="T15" fmla="*/ 2147483647 h 156"/>
                <a:gd name="T16" fmla="*/ 2147483647 w 178"/>
                <a:gd name="T17" fmla="*/ 2147483647 h 156"/>
                <a:gd name="T18" fmla="*/ 2147483647 w 178"/>
                <a:gd name="T19" fmla="*/ 2147483647 h 156"/>
                <a:gd name="T20" fmla="*/ 2147483647 w 178"/>
                <a:gd name="T21" fmla="*/ 2147483647 h 156"/>
                <a:gd name="T22" fmla="*/ 2147483647 w 178"/>
                <a:gd name="T23" fmla="*/ 2147483647 h 156"/>
                <a:gd name="T24" fmla="*/ 2147483647 w 178"/>
                <a:gd name="T25" fmla="*/ 2147483647 h 156"/>
                <a:gd name="T26" fmla="*/ 2147483647 w 178"/>
                <a:gd name="T27" fmla="*/ 2147483647 h 156"/>
                <a:gd name="T28" fmla="*/ 2147483647 w 178"/>
                <a:gd name="T29" fmla="*/ 2147483647 h 156"/>
                <a:gd name="T30" fmla="*/ 2147483647 w 178"/>
                <a:gd name="T31" fmla="*/ 2147483647 h 156"/>
                <a:gd name="T32" fmla="*/ 2147483647 w 178"/>
                <a:gd name="T33" fmla="*/ 2147483647 h 156"/>
                <a:gd name="T34" fmla="*/ 2147483647 w 178"/>
                <a:gd name="T35" fmla="*/ 2147483647 h 156"/>
                <a:gd name="T36" fmla="*/ 2147483647 w 178"/>
                <a:gd name="T37" fmla="*/ 2147483647 h 156"/>
                <a:gd name="T38" fmla="*/ 2147483647 w 178"/>
                <a:gd name="T39" fmla="*/ 2147483647 h 156"/>
                <a:gd name="T40" fmla="*/ 0 w 178"/>
                <a:gd name="T41" fmla="*/ 2147483647 h 156"/>
                <a:gd name="T42" fmla="*/ 0 w 178"/>
                <a:gd name="T43" fmla="*/ 2147483647 h 156"/>
                <a:gd name="T44" fmla="*/ 2147483647 w 178"/>
                <a:gd name="T45" fmla="*/ 2147483647 h 156"/>
                <a:gd name="T46" fmla="*/ 2147483647 w 178"/>
                <a:gd name="T47" fmla="*/ 2147483647 h 156"/>
                <a:gd name="T48" fmla="*/ 2147483647 w 178"/>
                <a:gd name="T49" fmla="*/ 2147483647 h 156"/>
                <a:gd name="T50" fmla="*/ 2147483647 w 178"/>
                <a:gd name="T51" fmla="*/ 2147483647 h 156"/>
                <a:gd name="T52" fmla="*/ 2147483647 w 178"/>
                <a:gd name="T53" fmla="*/ 2147483647 h 156"/>
                <a:gd name="T54" fmla="*/ 2147483647 w 178"/>
                <a:gd name="T55" fmla="*/ 2147483647 h 156"/>
                <a:gd name="T56" fmla="*/ 2147483647 w 178"/>
                <a:gd name="T57" fmla="*/ 2147483647 h 156"/>
                <a:gd name="T58" fmla="*/ 2147483647 w 178"/>
                <a:gd name="T59" fmla="*/ 0 h 156"/>
                <a:gd name="T60" fmla="*/ 2147483647 w 178"/>
                <a:gd name="T61" fmla="*/ 2147483647 h 156"/>
                <a:gd name="T62" fmla="*/ 2147483647 w 178"/>
                <a:gd name="T63" fmla="*/ 2147483647 h 156"/>
                <a:gd name="T64" fmla="*/ 2147483647 w 178"/>
                <a:gd name="T65" fmla="*/ 2147483647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6"/>
                <a:gd name="T101" fmla="*/ 178 w 178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6">
                  <a:moveTo>
                    <a:pt x="147" y="11"/>
                  </a:moveTo>
                  <a:lnTo>
                    <a:pt x="159" y="18"/>
                  </a:lnTo>
                  <a:lnTo>
                    <a:pt x="168" y="31"/>
                  </a:lnTo>
                  <a:lnTo>
                    <a:pt x="174" y="43"/>
                  </a:lnTo>
                  <a:lnTo>
                    <a:pt x="178" y="57"/>
                  </a:lnTo>
                  <a:lnTo>
                    <a:pt x="176" y="72"/>
                  </a:lnTo>
                  <a:lnTo>
                    <a:pt x="174" y="87"/>
                  </a:lnTo>
                  <a:lnTo>
                    <a:pt x="167" y="103"/>
                  </a:lnTo>
                  <a:lnTo>
                    <a:pt x="159" y="119"/>
                  </a:lnTo>
                  <a:lnTo>
                    <a:pt x="144" y="130"/>
                  </a:lnTo>
                  <a:lnTo>
                    <a:pt x="129" y="141"/>
                  </a:lnTo>
                  <a:lnTo>
                    <a:pt x="113" y="148"/>
                  </a:lnTo>
                  <a:lnTo>
                    <a:pt x="97" y="154"/>
                  </a:lnTo>
                  <a:lnTo>
                    <a:pt x="79" y="156"/>
                  </a:lnTo>
                  <a:lnTo>
                    <a:pt x="63" y="156"/>
                  </a:lnTo>
                  <a:lnTo>
                    <a:pt x="47" y="153"/>
                  </a:lnTo>
                  <a:lnTo>
                    <a:pt x="33" y="148"/>
                  </a:lnTo>
                  <a:lnTo>
                    <a:pt x="19" y="138"/>
                  </a:lnTo>
                  <a:lnTo>
                    <a:pt x="9" y="126"/>
                  </a:lnTo>
                  <a:lnTo>
                    <a:pt x="2" y="112"/>
                  </a:lnTo>
                  <a:lnTo>
                    <a:pt x="0" y="99"/>
                  </a:lnTo>
                  <a:lnTo>
                    <a:pt x="0" y="83"/>
                  </a:lnTo>
                  <a:lnTo>
                    <a:pt x="4" y="69"/>
                  </a:lnTo>
                  <a:lnTo>
                    <a:pt x="11" y="54"/>
                  </a:lnTo>
                  <a:lnTo>
                    <a:pt x="21" y="41"/>
                  </a:lnTo>
                  <a:lnTo>
                    <a:pt x="32" y="26"/>
                  </a:lnTo>
                  <a:lnTo>
                    <a:pt x="47" y="16"/>
                  </a:lnTo>
                  <a:lnTo>
                    <a:pt x="63" y="7"/>
                  </a:lnTo>
                  <a:lnTo>
                    <a:pt x="79" y="3"/>
                  </a:lnTo>
                  <a:lnTo>
                    <a:pt x="95" y="0"/>
                  </a:lnTo>
                  <a:lnTo>
                    <a:pt x="113" y="1"/>
                  </a:lnTo>
                  <a:lnTo>
                    <a:pt x="129" y="4"/>
                  </a:lnTo>
                  <a:lnTo>
                    <a:pt x="147" y="1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6" name="Freeform 73">
              <a:extLst>
                <a:ext uri="{FF2B5EF4-FFF2-40B4-BE49-F238E27FC236}">
                  <a16:creationId xmlns:a16="http://schemas.microsoft.com/office/drawing/2014/main" id="{B65200D0-BE33-8A26-21CA-F8C50A3DC1F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985347" y="5051331"/>
              <a:ext cx="328811" cy="293513"/>
            </a:xfrm>
            <a:custGeom>
              <a:avLst/>
              <a:gdLst>
                <a:gd name="T0" fmla="*/ 2147483647 w 354"/>
                <a:gd name="T1" fmla="*/ 0 h 318"/>
                <a:gd name="T2" fmla="*/ 2147483647 w 354"/>
                <a:gd name="T3" fmla="*/ 2147483647 h 318"/>
                <a:gd name="T4" fmla="*/ 2147483647 w 354"/>
                <a:gd name="T5" fmla="*/ 2147483647 h 318"/>
                <a:gd name="T6" fmla="*/ 2147483647 w 354"/>
                <a:gd name="T7" fmla="*/ 2147483647 h 318"/>
                <a:gd name="T8" fmla="*/ 2147483647 w 354"/>
                <a:gd name="T9" fmla="*/ 2147483647 h 318"/>
                <a:gd name="T10" fmla="*/ 2147483647 w 354"/>
                <a:gd name="T11" fmla="*/ 2147483647 h 318"/>
                <a:gd name="T12" fmla="*/ 2147483647 w 354"/>
                <a:gd name="T13" fmla="*/ 2147483647 h 318"/>
                <a:gd name="T14" fmla="*/ 2147483647 w 354"/>
                <a:gd name="T15" fmla="*/ 2147483647 h 318"/>
                <a:gd name="T16" fmla="*/ 2147483647 w 354"/>
                <a:gd name="T17" fmla="*/ 2147483647 h 318"/>
                <a:gd name="T18" fmla="*/ 2147483647 w 354"/>
                <a:gd name="T19" fmla="*/ 2147483647 h 318"/>
                <a:gd name="T20" fmla="*/ 2147483647 w 354"/>
                <a:gd name="T21" fmla="*/ 2147483647 h 318"/>
                <a:gd name="T22" fmla="*/ 2147483647 w 354"/>
                <a:gd name="T23" fmla="*/ 2147483647 h 318"/>
                <a:gd name="T24" fmla="*/ 2147483647 w 354"/>
                <a:gd name="T25" fmla="*/ 2147483647 h 318"/>
                <a:gd name="T26" fmla="*/ 2147483647 w 354"/>
                <a:gd name="T27" fmla="*/ 2147483647 h 318"/>
                <a:gd name="T28" fmla="*/ 2147483647 w 354"/>
                <a:gd name="T29" fmla="*/ 2147483647 h 318"/>
                <a:gd name="T30" fmla="*/ 2147483647 w 354"/>
                <a:gd name="T31" fmla="*/ 2147483647 h 318"/>
                <a:gd name="T32" fmla="*/ 0 w 354"/>
                <a:gd name="T33" fmla="*/ 2147483647 h 318"/>
                <a:gd name="T34" fmla="*/ 2147483647 w 354"/>
                <a:gd name="T35" fmla="*/ 2147483647 h 318"/>
                <a:gd name="T36" fmla="*/ 2147483647 w 354"/>
                <a:gd name="T37" fmla="*/ 2147483647 h 318"/>
                <a:gd name="T38" fmla="*/ 2147483647 w 354"/>
                <a:gd name="T39" fmla="*/ 2147483647 h 318"/>
                <a:gd name="T40" fmla="*/ 2147483647 w 354"/>
                <a:gd name="T41" fmla="*/ 2147483647 h 318"/>
                <a:gd name="T42" fmla="*/ 2147483647 w 354"/>
                <a:gd name="T43" fmla="*/ 2147483647 h 318"/>
                <a:gd name="T44" fmla="*/ 2147483647 w 354"/>
                <a:gd name="T45" fmla="*/ 2147483647 h 318"/>
                <a:gd name="T46" fmla="*/ 2147483647 w 354"/>
                <a:gd name="T47" fmla="*/ 2147483647 h 318"/>
                <a:gd name="T48" fmla="*/ 2147483647 w 354"/>
                <a:gd name="T49" fmla="*/ 2147483647 h 318"/>
                <a:gd name="T50" fmla="*/ 2147483647 w 354"/>
                <a:gd name="T51" fmla="*/ 2147483647 h 318"/>
                <a:gd name="T52" fmla="*/ 2147483647 w 354"/>
                <a:gd name="T53" fmla="*/ 2147483647 h 318"/>
                <a:gd name="T54" fmla="*/ 2147483647 w 354"/>
                <a:gd name="T55" fmla="*/ 2147483647 h 318"/>
                <a:gd name="T56" fmla="*/ 2147483647 w 354"/>
                <a:gd name="T57" fmla="*/ 2147483647 h 318"/>
                <a:gd name="T58" fmla="*/ 2147483647 w 354"/>
                <a:gd name="T59" fmla="*/ 2147483647 h 318"/>
                <a:gd name="T60" fmla="*/ 2147483647 w 354"/>
                <a:gd name="T61" fmla="*/ 2147483647 h 318"/>
                <a:gd name="T62" fmla="*/ 2147483647 w 354"/>
                <a:gd name="T63" fmla="*/ 2147483647 h 318"/>
                <a:gd name="T64" fmla="*/ 2147483647 w 354"/>
                <a:gd name="T65" fmla="*/ 0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4"/>
                <a:gd name="T100" fmla="*/ 0 h 318"/>
                <a:gd name="T101" fmla="*/ 354 w 354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4" h="318">
                  <a:moveTo>
                    <a:pt x="292" y="0"/>
                  </a:moveTo>
                  <a:lnTo>
                    <a:pt x="290" y="6"/>
                  </a:lnTo>
                  <a:lnTo>
                    <a:pt x="290" y="23"/>
                  </a:lnTo>
                  <a:lnTo>
                    <a:pt x="286" y="47"/>
                  </a:lnTo>
                  <a:lnTo>
                    <a:pt x="281" y="77"/>
                  </a:lnTo>
                  <a:lnTo>
                    <a:pt x="271" y="107"/>
                  </a:lnTo>
                  <a:lnTo>
                    <a:pt x="258" y="138"/>
                  </a:lnTo>
                  <a:lnTo>
                    <a:pt x="238" y="165"/>
                  </a:lnTo>
                  <a:lnTo>
                    <a:pt x="213" y="185"/>
                  </a:lnTo>
                  <a:lnTo>
                    <a:pt x="180" y="196"/>
                  </a:lnTo>
                  <a:lnTo>
                    <a:pt x="146" y="206"/>
                  </a:lnTo>
                  <a:lnTo>
                    <a:pt x="109" y="213"/>
                  </a:lnTo>
                  <a:lnTo>
                    <a:pt x="76" y="217"/>
                  </a:lnTo>
                  <a:lnTo>
                    <a:pt x="45" y="218"/>
                  </a:lnTo>
                  <a:lnTo>
                    <a:pt x="22" y="220"/>
                  </a:lnTo>
                  <a:lnTo>
                    <a:pt x="6" y="220"/>
                  </a:lnTo>
                  <a:lnTo>
                    <a:pt x="0" y="221"/>
                  </a:lnTo>
                  <a:lnTo>
                    <a:pt x="3" y="226"/>
                  </a:lnTo>
                  <a:lnTo>
                    <a:pt x="15" y="243"/>
                  </a:lnTo>
                  <a:lnTo>
                    <a:pt x="35" y="265"/>
                  </a:lnTo>
                  <a:lnTo>
                    <a:pt x="64" y="289"/>
                  </a:lnTo>
                  <a:lnTo>
                    <a:pt x="99" y="306"/>
                  </a:lnTo>
                  <a:lnTo>
                    <a:pt x="143" y="318"/>
                  </a:lnTo>
                  <a:lnTo>
                    <a:pt x="194" y="314"/>
                  </a:lnTo>
                  <a:lnTo>
                    <a:pt x="255" y="294"/>
                  </a:lnTo>
                  <a:lnTo>
                    <a:pt x="313" y="247"/>
                  </a:lnTo>
                  <a:lnTo>
                    <a:pt x="344" y="198"/>
                  </a:lnTo>
                  <a:lnTo>
                    <a:pt x="354" y="149"/>
                  </a:lnTo>
                  <a:lnTo>
                    <a:pt x="348" y="104"/>
                  </a:lnTo>
                  <a:lnTo>
                    <a:pt x="332" y="62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87" name="Freeform 74">
              <a:extLst>
                <a:ext uri="{FF2B5EF4-FFF2-40B4-BE49-F238E27FC236}">
                  <a16:creationId xmlns:a16="http://schemas.microsoft.com/office/drawing/2014/main" id="{3D994F7D-E45E-D0A0-B138-D4E85907A7F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21303" y="4864452"/>
              <a:ext cx="464422" cy="458847"/>
            </a:xfrm>
            <a:custGeom>
              <a:avLst/>
              <a:gdLst>
                <a:gd name="T0" fmla="*/ 2147483647 w 499"/>
                <a:gd name="T1" fmla="*/ 0 h 494"/>
                <a:gd name="T2" fmla="*/ 2147483647 w 499"/>
                <a:gd name="T3" fmla="*/ 2147483647 h 494"/>
                <a:gd name="T4" fmla="*/ 2147483647 w 499"/>
                <a:gd name="T5" fmla="*/ 2147483647 h 494"/>
                <a:gd name="T6" fmla="*/ 2147483647 w 499"/>
                <a:gd name="T7" fmla="*/ 2147483647 h 494"/>
                <a:gd name="T8" fmla="*/ 2147483647 w 499"/>
                <a:gd name="T9" fmla="*/ 2147483647 h 494"/>
                <a:gd name="T10" fmla="*/ 2147483647 w 499"/>
                <a:gd name="T11" fmla="*/ 2147483647 h 494"/>
                <a:gd name="T12" fmla="*/ 2147483647 w 499"/>
                <a:gd name="T13" fmla="*/ 2147483647 h 494"/>
                <a:gd name="T14" fmla="*/ 2147483647 w 499"/>
                <a:gd name="T15" fmla="*/ 2147483647 h 494"/>
                <a:gd name="T16" fmla="*/ 2147483647 w 499"/>
                <a:gd name="T17" fmla="*/ 2147483647 h 494"/>
                <a:gd name="T18" fmla="*/ 2147483647 w 499"/>
                <a:gd name="T19" fmla="*/ 2147483647 h 494"/>
                <a:gd name="T20" fmla="*/ 2147483647 w 499"/>
                <a:gd name="T21" fmla="*/ 2147483647 h 494"/>
                <a:gd name="T22" fmla="*/ 2147483647 w 499"/>
                <a:gd name="T23" fmla="*/ 2147483647 h 494"/>
                <a:gd name="T24" fmla="*/ 2147483647 w 499"/>
                <a:gd name="T25" fmla="*/ 2147483647 h 494"/>
                <a:gd name="T26" fmla="*/ 2147483647 w 499"/>
                <a:gd name="T27" fmla="*/ 2147483647 h 494"/>
                <a:gd name="T28" fmla="*/ 2147483647 w 499"/>
                <a:gd name="T29" fmla="*/ 2147483647 h 494"/>
                <a:gd name="T30" fmla="*/ 2147483647 w 499"/>
                <a:gd name="T31" fmla="*/ 2147483647 h 494"/>
                <a:gd name="T32" fmla="*/ 2147483647 w 499"/>
                <a:gd name="T33" fmla="*/ 2147483647 h 494"/>
                <a:gd name="T34" fmla="*/ 2147483647 w 499"/>
                <a:gd name="T35" fmla="*/ 2147483647 h 494"/>
                <a:gd name="T36" fmla="*/ 2147483647 w 499"/>
                <a:gd name="T37" fmla="*/ 2147483647 h 494"/>
                <a:gd name="T38" fmla="*/ 2147483647 w 499"/>
                <a:gd name="T39" fmla="*/ 2147483647 h 494"/>
                <a:gd name="T40" fmla="*/ 2147483647 w 499"/>
                <a:gd name="T41" fmla="*/ 2147483647 h 494"/>
                <a:gd name="T42" fmla="*/ 2147483647 w 499"/>
                <a:gd name="T43" fmla="*/ 2147483647 h 494"/>
                <a:gd name="T44" fmla="*/ 2147483647 w 499"/>
                <a:gd name="T45" fmla="*/ 2147483647 h 494"/>
                <a:gd name="T46" fmla="*/ 2147483647 w 499"/>
                <a:gd name="T47" fmla="*/ 2147483647 h 494"/>
                <a:gd name="T48" fmla="*/ 0 w 499"/>
                <a:gd name="T49" fmla="*/ 2147483647 h 494"/>
                <a:gd name="T50" fmla="*/ 2147483647 w 499"/>
                <a:gd name="T51" fmla="*/ 2147483647 h 494"/>
                <a:gd name="T52" fmla="*/ 2147483647 w 499"/>
                <a:gd name="T53" fmla="*/ 2147483647 h 494"/>
                <a:gd name="T54" fmla="*/ 2147483647 w 499"/>
                <a:gd name="T55" fmla="*/ 2147483647 h 494"/>
                <a:gd name="T56" fmla="*/ 2147483647 w 499"/>
                <a:gd name="T57" fmla="*/ 2147483647 h 494"/>
                <a:gd name="T58" fmla="*/ 2147483647 w 499"/>
                <a:gd name="T59" fmla="*/ 2147483647 h 494"/>
                <a:gd name="T60" fmla="*/ 2147483647 w 499"/>
                <a:gd name="T61" fmla="*/ 2147483647 h 494"/>
                <a:gd name="T62" fmla="*/ 2147483647 w 499"/>
                <a:gd name="T63" fmla="*/ 2147483647 h 494"/>
                <a:gd name="T64" fmla="*/ 2147483647 w 499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9"/>
                <a:gd name="T100" fmla="*/ 0 h 494"/>
                <a:gd name="T101" fmla="*/ 499 w 499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9" h="494">
                  <a:moveTo>
                    <a:pt x="251" y="0"/>
                  </a:moveTo>
                  <a:lnTo>
                    <a:pt x="299" y="4"/>
                  </a:lnTo>
                  <a:lnTo>
                    <a:pt x="345" y="19"/>
                  </a:lnTo>
                  <a:lnTo>
                    <a:pt x="387" y="41"/>
                  </a:lnTo>
                  <a:lnTo>
                    <a:pt x="425" y="72"/>
                  </a:lnTo>
                  <a:lnTo>
                    <a:pt x="455" y="108"/>
                  </a:lnTo>
                  <a:lnTo>
                    <a:pt x="479" y="151"/>
                  </a:lnTo>
                  <a:lnTo>
                    <a:pt x="492" y="197"/>
                  </a:lnTo>
                  <a:lnTo>
                    <a:pt x="499" y="247"/>
                  </a:lnTo>
                  <a:lnTo>
                    <a:pt x="492" y="296"/>
                  </a:lnTo>
                  <a:lnTo>
                    <a:pt x="479" y="342"/>
                  </a:lnTo>
                  <a:lnTo>
                    <a:pt x="455" y="385"/>
                  </a:lnTo>
                  <a:lnTo>
                    <a:pt x="425" y="422"/>
                  </a:lnTo>
                  <a:lnTo>
                    <a:pt x="387" y="450"/>
                  </a:lnTo>
                  <a:lnTo>
                    <a:pt x="345" y="474"/>
                  </a:lnTo>
                  <a:lnTo>
                    <a:pt x="299" y="488"/>
                  </a:lnTo>
                  <a:lnTo>
                    <a:pt x="251" y="494"/>
                  </a:lnTo>
                  <a:lnTo>
                    <a:pt x="200" y="488"/>
                  </a:lnTo>
                  <a:lnTo>
                    <a:pt x="152" y="474"/>
                  </a:lnTo>
                  <a:lnTo>
                    <a:pt x="109" y="450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2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1"/>
                  </a:lnTo>
                  <a:lnTo>
                    <a:pt x="42" y="108"/>
                  </a:lnTo>
                  <a:lnTo>
                    <a:pt x="73" y="72"/>
                  </a:lnTo>
                  <a:lnTo>
                    <a:pt x="109" y="41"/>
                  </a:lnTo>
                  <a:lnTo>
                    <a:pt x="152" y="19"/>
                  </a:lnTo>
                  <a:lnTo>
                    <a:pt x="200" y="4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88" name="Freeform 75">
              <a:extLst>
                <a:ext uri="{FF2B5EF4-FFF2-40B4-BE49-F238E27FC236}">
                  <a16:creationId xmlns:a16="http://schemas.microsoft.com/office/drawing/2014/main" id="{7B4EA538-6815-9693-7D75-5D8D54F5C17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49168" y="4892316"/>
              <a:ext cx="408691" cy="403117"/>
            </a:xfrm>
            <a:custGeom>
              <a:avLst/>
              <a:gdLst>
                <a:gd name="T0" fmla="*/ 2147483647 w 439"/>
                <a:gd name="T1" fmla="*/ 0 h 434"/>
                <a:gd name="T2" fmla="*/ 2147483647 w 439"/>
                <a:gd name="T3" fmla="*/ 2147483647 h 434"/>
                <a:gd name="T4" fmla="*/ 2147483647 w 439"/>
                <a:gd name="T5" fmla="*/ 2147483647 h 434"/>
                <a:gd name="T6" fmla="*/ 2147483647 w 439"/>
                <a:gd name="T7" fmla="*/ 2147483647 h 434"/>
                <a:gd name="T8" fmla="*/ 2147483647 w 439"/>
                <a:gd name="T9" fmla="*/ 2147483647 h 434"/>
                <a:gd name="T10" fmla="*/ 2147483647 w 439"/>
                <a:gd name="T11" fmla="*/ 2147483647 h 434"/>
                <a:gd name="T12" fmla="*/ 2147483647 w 439"/>
                <a:gd name="T13" fmla="*/ 2147483647 h 434"/>
                <a:gd name="T14" fmla="*/ 2147483647 w 439"/>
                <a:gd name="T15" fmla="*/ 2147483647 h 434"/>
                <a:gd name="T16" fmla="*/ 2147483647 w 439"/>
                <a:gd name="T17" fmla="*/ 2147483647 h 434"/>
                <a:gd name="T18" fmla="*/ 2147483647 w 439"/>
                <a:gd name="T19" fmla="*/ 2147483647 h 434"/>
                <a:gd name="T20" fmla="*/ 2147483647 w 439"/>
                <a:gd name="T21" fmla="*/ 2147483647 h 434"/>
                <a:gd name="T22" fmla="*/ 2147483647 w 439"/>
                <a:gd name="T23" fmla="*/ 2147483647 h 434"/>
                <a:gd name="T24" fmla="*/ 2147483647 w 439"/>
                <a:gd name="T25" fmla="*/ 2147483647 h 434"/>
                <a:gd name="T26" fmla="*/ 2147483647 w 439"/>
                <a:gd name="T27" fmla="*/ 2147483647 h 434"/>
                <a:gd name="T28" fmla="*/ 2147483647 w 439"/>
                <a:gd name="T29" fmla="*/ 2147483647 h 434"/>
                <a:gd name="T30" fmla="*/ 2147483647 w 439"/>
                <a:gd name="T31" fmla="*/ 2147483647 h 434"/>
                <a:gd name="T32" fmla="*/ 2147483647 w 439"/>
                <a:gd name="T33" fmla="*/ 2147483647 h 434"/>
                <a:gd name="T34" fmla="*/ 2147483647 w 439"/>
                <a:gd name="T35" fmla="*/ 2147483647 h 434"/>
                <a:gd name="T36" fmla="*/ 2147483647 w 439"/>
                <a:gd name="T37" fmla="*/ 2147483647 h 434"/>
                <a:gd name="T38" fmla="*/ 2147483647 w 439"/>
                <a:gd name="T39" fmla="*/ 2147483647 h 434"/>
                <a:gd name="T40" fmla="*/ 2147483647 w 439"/>
                <a:gd name="T41" fmla="*/ 2147483647 h 434"/>
                <a:gd name="T42" fmla="*/ 2147483647 w 439"/>
                <a:gd name="T43" fmla="*/ 2147483647 h 434"/>
                <a:gd name="T44" fmla="*/ 2147483647 w 439"/>
                <a:gd name="T45" fmla="*/ 2147483647 h 434"/>
                <a:gd name="T46" fmla="*/ 2147483647 w 439"/>
                <a:gd name="T47" fmla="*/ 2147483647 h 434"/>
                <a:gd name="T48" fmla="*/ 0 w 439"/>
                <a:gd name="T49" fmla="*/ 2147483647 h 434"/>
                <a:gd name="T50" fmla="*/ 2147483647 w 439"/>
                <a:gd name="T51" fmla="*/ 2147483647 h 434"/>
                <a:gd name="T52" fmla="*/ 2147483647 w 439"/>
                <a:gd name="T53" fmla="*/ 2147483647 h 434"/>
                <a:gd name="T54" fmla="*/ 2147483647 w 439"/>
                <a:gd name="T55" fmla="*/ 2147483647 h 434"/>
                <a:gd name="T56" fmla="*/ 2147483647 w 439"/>
                <a:gd name="T57" fmla="*/ 2147483647 h 434"/>
                <a:gd name="T58" fmla="*/ 2147483647 w 439"/>
                <a:gd name="T59" fmla="*/ 2147483647 h 434"/>
                <a:gd name="T60" fmla="*/ 2147483647 w 439"/>
                <a:gd name="T61" fmla="*/ 2147483647 h 434"/>
                <a:gd name="T62" fmla="*/ 2147483647 w 439"/>
                <a:gd name="T63" fmla="*/ 2147483647 h 434"/>
                <a:gd name="T64" fmla="*/ 2147483647 w 439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9"/>
                <a:gd name="T100" fmla="*/ 0 h 434"/>
                <a:gd name="T101" fmla="*/ 439 w 439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9" h="434">
                  <a:moveTo>
                    <a:pt x="221" y="0"/>
                  </a:moveTo>
                  <a:lnTo>
                    <a:pt x="264" y="3"/>
                  </a:lnTo>
                  <a:lnTo>
                    <a:pt x="304" y="16"/>
                  </a:lnTo>
                  <a:lnTo>
                    <a:pt x="341" y="37"/>
                  </a:lnTo>
                  <a:lnTo>
                    <a:pt x="375" y="63"/>
                  </a:lnTo>
                  <a:lnTo>
                    <a:pt x="400" y="95"/>
                  </a:lnTo>
                  <a:lnTo>
                    <a:pt x="420" y="132"/>
                  </a:lnTo>
                  <a:lnTo>
                    <a:pt x="434" y="172"/>
                  </a:lnTo>
                  <a:lnTo>
                    <a:pt x="439" y="217"/>
                  </a:lnTo>
                  <a:lnTo>
                    <a:pt x="434" y="260"/>
                  </a:lnTo>
                  <a:lnTo>
                    <a:pt x="420" y="300"/>
                  </a:lnTo>
                  <a:lnTo>
                    <a:pt x="400" y="337"/>
                  </a:lnTo>
                  <a:lnTo>
                    <a:pt x="375" y="370"/>
                  </a:lnTo>
                  <a:lnTo>
                    <a:pt x="341" y="396"/>
                  </a:lnTo>
                  <a:lnTo>
                    <a:pt x="304" y="416"/>
                  </a:lnTo>
                  <a:lnTo>
                    <a:pt x="264" y="428"/>
                  </a:lnTo>
                  <a:lnTo>
                    <a:pt x="221" y="434"/>
                  </a:lnTo>
                  <a:lnTo>
                    <a:pt x="175" y="428"/>
                  </a:lnTo>
                  <a:lnTo>
                    <a:pt x="135" y="416"/>
                  </a:lnTo>
                  <a:lnTo>
                    <a:pt x="97" y="396"/>
                  </a:lnTo>
                  <a:lnTo>
                    <a:pt x="64" y="370"/>
                  </a:lnTo>
                  <a:lnTo>
                    <a:pt x="36" y="337"/>
                  </a:lnTo>
                  <a:lnTo>
                    <a:pt x="16" y="300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6" y="95"/>
                  </a:lnTo>
                  <a:lnTo>
                    <a:pt x="64" y="63"/>
                  </a:lnTo>
                  <a:lnTo>
                    <a:pt x="97" y="37"/>
                  </a:lnTo>
                  <a:lnTo>
                    <a:pt x="135" y="16"/>
                  </a:lnTo>
                  <a:lnTo>
                    <a:pt x="175" y="3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89" name="Freeform 76">
              <a:extLst>
                <a:ext uri="{FF2B5EF4-FFF2-40B4-BE49-F238E27FC236}">
                  <a16:creationId xmlns:a16="http://schemas.microsoft.com/office/drawing/2014/main" id="{6D7605EE-33DE-51B7-07BB-0532CF6F6A6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622937" y="4916384"/>
              <a:ext cx="215492" cy="189483"/>
            </a:xfrm>
            <a:custGeom>
              <a:avLst/>
              <a:gdLst>
                <a:gd name="T0" fmla="*/ 2147483647 w 232"/>
                <a:gd name="T1" fmla="*/ 2147483647 h 205"/>
                <a:gd name="T2" fmla="*/ 2147483647 w 232"/>
                <a:gd name="T3" fmla="*/ 2147483647 h 205"/>
                <a:gd name="T4" fmla="*/ 2147483647 w 232"/>
                <a:gd name="T5" fmla="*/ 2147483647 h 205"/>
                <a:gd name="T6" fmla="*/ 2147483647 w 232"/>
                <a:gd name="T7" fmla="*/ 2147483647 h 205"/>
                <a:gd name="T8" fmla="*/ 2147483647 w 232"/>
                <a:gd name="T9" fmla="*/ 2147483647 h 205"/>
                <a:gd name="T10" fmla="*/ 2147483647 w 232"/>
                <a:gd name="T11" fmla="*/ 2147483647 h 205"/>
                <a:gd name="T12" fmla="*/ 2147483647 w 232"/>
                <a:gd name="T13" fmla="*/ 2147483647 h 205"/>
                <a:gd name="T14" fmla="*/ 2147483647 w 232"/>
                <a:gd name="T15" fmla="*/ 2147483647 h 205"/>
                <a:gd name="T16" fmla="*/ 2147483647 w 232"/>
                <a:gd name="T17" fmla="*/ 2147483647 h 205"/>
                <a:gd name="T18" fmla="*/ 2147483647 w 232"/>
                <a:gd name="T19" fmla="*/ 2147483647 h 205"/>
                <a:gd name="T20" fmla="*/ 2147483647 w 232"/>
                <a:gd name="T21" fmla="*/ 2147483647 h 205"/>
                <a:gd name="T22" fmla="*/ 2147483647 w 232"/>
                <a:gd name="T23" fmla="*/ 2147483647 h 205"/>
                <a:gd name="T24" fmla="*/ 2147483647 w 232"/>
                <a:gd name="T25" fmla="*/ 2147483647 h 205"/>
                <a:gd name="T26" fmla="*/ 2147483647 w 232"/>
                <a:gd name="T27" fmla="*/ 2147483647 h 205"/>
                <a:gd name="T28" fmla="*/ 2147483647 w 232"/>
                <a:gd name="T29" fmla="*/ 2147483647 h 205"/>
                <a:gd name="T30" fmla="*/ 2147483647 w 232"/>
                <a:gd name="T31" fmla="*/ 2147483647 h 205"/>
                <a:gd name="T32" fmla="*/ 2147483647 w 232"/>
                <a:gd name="T33" fmla="*/ 2147483647 h 205"/>
                <a:gd name="T34" fmla="*/ 2147483647 w 232"/>
                <a:gd name="T35" fmla="*/ 2147483647 h 205"/>
                <a:gd name="T36" fmla="*/ 2147483647 w 232"/>
                <a:gd name="T37" fmla="*/ 2147483647 h 205"/>
                <a:gd name="T38" fmla="*/ 2147483647 w 232"/>
                <a:gd name="T39" fmla="*/ 2147483647 h 205"/>
                <a:gd name="T40" fmla="*/ 0 w 232"/>
                <a:gd name="T41" fmla="*/ 2147483647 h 205"/>
                <a:gd name="T42" fmla="*/ 0 w 232"/>
                <a:gd name="T43" fmla="*/ 2147483647 h 205"/>
                <a:gd name="T44" fmla="*/ 2147483647 w 232"/>
                <a:gd name="T45" fmla="*/ 2147483647 h 205"/>
                <a:gd name="T46" fmla="*/ 2147483647 w 232"/>
                <a:gd name="T47" fmla="*/ 2147483647 h 205"/>
                <a:gd name="T48" fmla="*/ 2147483647 w 232"/>
                <a:gd name="T49" fmla="*/ 2147483647 h 205"/>
                <a:gd name="T50" fmla="*/ 2147483647 w 232"/>
                <a:gd name="T51" fmla="*/ 2147483647 h 205"/>
                <a:gd name="T52" fmla="*/ 2147483647 w 232"/>
                <a:gd name="T53" fmla="*/ 2147483647 h 205"/>
                <a:gd name="T54" fmla="*/ 2147483647 w 232"/>
                <a:gd name="T55" fmla="*/ 2147483647 h 205"/>
                <a:gd name="T56" fmla="*/ 2147483647 w 232"/>
                <a:gd name="T57" fmla="*/ 2147483647 h 205"/>
                <a:gd name="T58" fmla="*/ 2147483647 w 232"/>
                <a:gd name="T59" fmla="*/ 0 h 205"/>
                <a:gd name="T60" fmla="*/ 2147483647 w 232"/>
                <a:gd name="T61" fmla="*/ 0 h 205"/>
                <a:gd name="T62" fmla="*/ 2147483647 w 232"/>
                <a:gd name="T63" fmla="*/ 2147483647 h 205"/>
                <a:gd name="T64" fmla="*/ 2147483647 w 232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5"/>
                <a:gd name="T101" fmla="*/ 232 w 232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5">
                  <a:moveTo>
                    <a:pt x="190" y="13"/>
                  </a:moveTo>
                  <a:lnTo>
                    <a:pt x="207" y="24"/>
                  </a:lnTo>
                  <a:lnTo>
                    <a:pt x="219" y="40"/>
                  </a:lnTo>
                  <a:lnTo>
                    <a:pt x="227" y="55"/>
                  </a:lnTo>
                  <a:lnTo>
                    <a:pt x="232" y="74"/>
                  </a:lnTo>
                  <a:lnTo>
                    <a:pt x="231" y="93"/>
                  </a:lnTo>
                  <a:lnTo>
                    <a:pt x="227" y="113"/>
                  </a:lnTo>
                  <a:lnTo>
                    <a:pt x="219" y="133"/>
                  </a:lnTo>
                  <a:lnTo>
                    <a:pt x="207" y="153"/>
                  </a:lnTo>
                  <a:lnTo>
                    <a:pt x="189" y="170"/>
                  </a:lnTo>
                  <a:lnTo>
                    <a:pt x="170" y="183"/>
                  </a:lnTo>
                  <a:lnTo>
                    <a:pt x="149" y="193"/>
                  </a:lnTo>
                  <a:lnTo>
                    <a:pt x="127" y="201"/>
                  </a:lnTo>
                  <a:lnTo>
                    <a:pt x="104" y="205"/>
                  </a:lnTo>
                  <a:lnTo>
                    <a:pt x="82" y="205"/>
                  </a:lnTo>
                  <a:lnTo>
                    <a:pt x="62" y="200"/>
                  </a:lnTo>
                  <a:lnTo>
                    <a:pt x="43" y="192"/>
                  </a:lnTo>
                  <a:lnTo>
                    <a:pt x="26" y="179"/>
                  </a:lnTo>
                  <a:lnTo>
                    <a:pt x="12" y="165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4" y="70"/>
                  </a:lnTo>
                  <a:lnTo>
                    <a:pt x="27" y="52"/>
                  </a:lnTo>
                  <a:lnTo>
                    <a:pt x="42" y="34"/>
                  </a:lnTo>
                  <a:lnTo>
                    <a:pt x="62" y="20"/>
                  </a:lnTo>
                  <a:lnTo>
                    <a:pt x="82" y="10"/>
                  </a:lnTo>
                  <a:lnTo>
                    <a:pt x="105" y="3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0" y="3"/>
                  </a:lnTo>
                  <a:lnTo>
                    <a:pt x="190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0" name="Freeform 77">
              <a:extLst>
                <a:ext uri="{FF2B5EF4-FFF2-40B4-BE49-F238E27FC236}">
                  <a16:creationId xmlns:a16="http://schemas.microsoft.com/office/drawing/2014/main" id="{E7C3C74D-CD74-C30F-A8CC-62901656C4BF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647145" y="4938353"/>
              <a:ext cx="165335" cy="144899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2147483647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0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7" y="10"/>
                  </a:moveTo>
                  <a:lnTo>
                    <a:pt x="158" y="19"/>
                  </a:lnTo>
                  <a:lnTo>
                    <a:pt x="167" y="30"/>
                  </a:lnTo>
                  <a:lnTo>
                    <a:pt x="174" y="43"/>
                  </a:lnTo>
                  <a:lnTo>
                    <a:pt x="178" y="58"/>
                  </a:lnTo>
                  <a:lnTo>
                    <a:pt x="177" y="73"/>
                  </a:lnTo>
                  <a:lnTo>
                    <a:pt x="174" y="88"/>
                  </a:lnTo>
                  <a:lnTo>
                    <a:pt x="167" y="104"/>
                  </a:lnTo>
                  <a:lnTo>
                    <a:pt x="158" y="119"/>
                  </a:lnTo>
                  <a:lnTo>
                    <a:pt x="144" y="130"/>
                  </a:lnTo>
                  <a:lnTo>
                    <a:pt x="130" y="142"/>
                  </a:lnTo>
                  <a:lnTo>
                    <a:pt x="113" y="148"/>
                  </a:lnTo>
                  <a:lnTo>
                    <a:pt x="97" y="155"/>
                  </a:lnTo>
                  <a:lnTo>
                    <a:pt x="80" y="157"/>
                  </a:lnTo>
                  <a:lnTo>
                    <a:pt x="64" y="157"/>
                  </a:lnTo>
                  <a:lnTo>
                    <a:pt x="47" y="154"/>
                  </a:lnTo>
                  <a:lnTo>
                    <a:pt x="34" y="147"/>
                  </a:lnTo>
                  <a:lnTo>
                    <a:pt x="20" y="137"/>
                  </a:lnTo>
                  <a:lnTo>
                    <a:pt x="11" y="126"/>
                  </a:lnTo>
                  <a:lnTo>
                    <a:pt x="4" y="113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4" y="68"/>
                  </a:lnTo>
                  <a:lnTo>
                    <a:pt x="11" y="54"/>
                  </a:lnTo>
                  <a:lnTo>
                    <a:pt x="22" y="40"/>
                  </a:lnTo>
                  <a:lnTo>
                    <a:pt x="33" y="27"/>
                  </a:lnTo>
                  <a:lnTo>
                    <a:pt x="47" y="17"/>
                  </a:lnTo>
                  <a:lnTo>
                    <a:pt x="64" y="8"/>
                  </a:lnTo>
                  <a:lnTo>
                    <a:pt x="81" y="4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131" y="4"/>
                  </a:lnTo>
                  <a:lnTo>
                    <a:pt x="147" y="10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1" name="Freeform 78">
              <a:extLst>
                <a:ext uri="{FF2B5EF4-FFF2-40B4-BE49-F238E27FC236}">
                  <a16:creationId xmlns:a16="http://schemas.microsoft.com/office/drawing/2014/main" id="{CC43E508-11A6-09C5-80CD-F1529BE7592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93646" y="4979224"/>
              <a:ext cx="326953" cy="295371"/>
            </a:xfrm>
            <a:custGeom>
              <a:avLst/>
              <a:gdLst>
                <a:gd name="T0" fmla="*/ 2147483647 w 352"/>
                <a:gd name="T1" fmla="*/ 0 h 317"/>
                <a:gd name="T2" fmla="*/ 2147483647 w 352"/>
                <a:gd name="T3" fmla="*/ 2147483647 h 317"/>
                <a:gd name="T4" fmla="*/ 2147483647 w 352"/>
                <a:gd name="T5" fmla="*/ 2147483647 h 317"/>
                <a:gd name="T6" fmla="*/ 2147483647 w 352"/>
                <a:gd name="T7" fmla="*/ 2147483647 h 317"/>
                <a:gd name="T8" fmla="*/ 2147483647 w 352"/>
                <a:gd name="T9" fmla="*/ 2147483647 h 317"/>
                <a:gd name="T10" fmla="*/ 2147483647 w 352"/>
                <a:gd name="T11" fmla="*/ 2147483647 h 317"/>
                <a:gd name="T12" fmla="*/ 2147483647 w 352"/>
                <a:gd name="T13" fmla="*/ 2147483647 h 317"/>
                <a:gd name="T14" fmla="*/ 2147483647 w 352"/>
                <a:gd name="T15" fmla="*/ 2147483647 h 317"/>
                <a:gd name="T16" fmla="*/ 2147483647 w 352"/>
                <a:gd name="T17" fmla="*/ 2147483647 h 317"/>
                <a:gd name="T18" fmla="*/ 2147483647 w 352"/>
                <a:gd name="T19" fmla="*/ 2147483647 h 317"/>
                <a:gd name="T20" fmla="*/ 2147483647 w 352"/>
                <a:gd name="T21" fmla="*/ 2147483647 h 317"/>
                <a:gd name="T22" fmla="*/ 2147483647 w 352"/>
                <a:gd name="T23" fmla="*/ 2147483647 h 317"/>
                <a:gd name="T24" fmla="*/ 2147483647 w 352"/>
                <a:gd name="T25" fmla="*/ 2147483647 h 317"/>
                <a:gd name="T26" fmla="*/ 2147483647 w 352"/>
                <a:gd name="T27" fmla="*/ 2147483647 h 317"/>
                <a:gd name="T28" fmla="*/ 2147483647 w 352"/>
                <a:gd name="T29" fmla="*/ 2147483647 h 317"/>
                <a:gd name="T30" fmla="*/ 2147483647 w 352"/>
                <a:gd name="T31" fmla="*/ 2147483647 h 317"/>
                <a:gd name="T32" fmla="*/ 0 w 352"/>
                <a:gd name="T33" fmla="*/ 2147483647 h 317"/>
                <a:gd name="T34" fmla="*/ 2147483647 w 352"/>
                <a:gd name="T35" fmla="*/ 2147483647 h 317"/>
                <a:gd name="T36" fmla="*/ 2147483647 w 352"/>
                <a:gd name="T37" fmla="*/ 2147483647 h 317"/>
                <a:gd name="T38" fmla="*/ 2147483647 w 352"/>
                <a:gd name="T39" fmla="*/ 2147483647 h 317"/>
                <a:gd name="T40" fmla="*/ 2147483647 w 352"/>
                <a:gd name="T41" fmla="*/ 2147483647 h 317"/>
                <a:gd name="T42" fmla="*/ 2147483647 w 352"/>
                <a:gd name="T43" fmla="*/ 2147483647 h 317"/>
                <a:gd name="T44" fmla="*/ 2147483647 w 352"/>
                <a:gd name="T45" fmla="*/ 2147483647 h 317"/>
                <a:gd name="T46" fmla="*/ 2147483647 w 352"/>
                <a:gd name="T47" fmla="*/ 2147483647 h 317"/>
                <a:gd name="T48" fmla="*/ 2147483647 w 352"/>
                <a:gd name="T49" fmla="*/ 2147483647 h 317"/>
                <a:gd name="T50" fmla="*/ 2147483647 w 352"/>
                <a:gd name="T51" fmla="*/ 2147483647 h 317"/>
                <a:gd name="T52" fmla="*/ 2147483647 w 352"/>
                <a:gd name="T53" fmla="*/ 2147483647 h 317"/>
                <a:gd name="T54" fmla="*/ 2147483647 w 352"/>
                <a:gd name="T55" fmla="*/ 2147483647 h 317"/>
                <a:gd name="T56" fmla="*/ 2147483647 w 352"/>
                <a:gd name="T57" fmla="*/ 2147483647 h 317"/>
                <a:gd name="T58" fmla="*/ 2147483647 w 352"/>
                <a:gd name="T59" fmla="*/ 2147483647 h 317"/>
                <a:gd name="T60" fmla="*/ 2147483647 w 352"/>
                <a:gd name="T61" fmla="*/ 2147483647 h 317"/>
                <a:gd name="T62" fmla="*/ 2147483647 w 352"/>
                <a:gd name="T63" fmla="*/ 2147483647 h 317"/>
                <a:gd name="T64" fmla="*/ 2147483647 w 352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7"/>
                <a:gd name="T101" fmla="*/ 352 w 352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7">
                  <a:moveTo>
                    <a:pt x="291" y="0"/>
                  </a:moveTo>
                  <a:lnTo>
                    <a:pt x="290" y="5"/>
                  </a:lnTo>
                  <a:lnTo>
                    <a:pt x="290" y="22"/>
                  </a:lnTo>
                  <a:lnTo>
                    <a:pt x="286" y="47"/>
                  </a:lnTo>
                  <a:lnTo>
                    <a:pt x="281" y="78"/>
                  </a:lnTo>
                  <a:lnTo>
                    <a:pt x="270" y="108"/>
                  </a:lnTo>
                  <a:lnTo>
                    <a:pt x="256" y="139"/>
                  </a:lnTo>
                  <a:lnTo>
                    <a:pt x="236" y="166"/>
                  </a:lnTo>
                  <a:lnTo>
                    <a:pt x="212" y="186"/>
                  </a:lnTo>
                  <a:lnTo>
                    <a:pt x="179" y="197"/>
                  </a:lnTo>
                  <a:lnTo>
                    <a:pt x="144" y="206"/>
                  </a:lnTo>
                  <a:lnTo>
                    <a:pt x="109" y="212"/>
                  </a:lnTo>
                  <a:lnTo>
                    <a:pt x="76" y="217"/>
                  </a:lnTo>
                  <a:lnTo>
                    <a:pt x="44" y="218"/>
                  </a:lnTo>
                  <a:lnTo>
                    <a:pt x="22" y="219"/>
                  </a:lnTo>
                  <a:lnTo>
                    <a:pt x="5" y="219"/>
                  </a:lnTo>
                  <a:lnTo>
                    <a:pt x="0" y="220"/>
                  </a:lnTo>
                  <a:lnTo>
                    <a:pt x="3" y="226"/>
                  </a:lnTo>
                  <a:lnTo>
                    <a:pt x="15" y="243"/>
                  </a:lnTo>
                  <a:lnTo>
                    <a:pt x="35" y="265"/>
                  </a:lnTo>
                  <a:lnTo>
                    <a:pt x="63" y="288"/>
                  </a:lnTo>
                  <a:lnTo>
                    <a:pt x="98" y="307"/>
                  </a:lnTo>
                  <a:lnTo>
                    <a:pt x="143" y="317"/>
                  </a:lnTo>
                  <a:lnTo>
                    <a:pt x="194" y="314"/>
                  </a:lnTo>
                  <a:lnTo>
                    <a:pt x="255" y="294"/>
                  </a:lnTo>
                  <a:lnTo>
                    <a:pt x="313" y="248"/>
                  </a:lnTo>
                  <a:lnTo>
                    <a:pt x="344" y="199"/>
                  </a:lnTo>
                  <a:lnTo>
                    <a:pt x="352" y="150"/>
                  </a:lnTo>
                  <a:lnTo>
                    <a:pt x="348" y="103"/>
                  </a:lnTo>
                  <a:lnTo>
                    <a:pt x="332" y="61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2" name="Freeform 79">
              <a:extLst>
                <a:ext uri="{FF2B5EF4-FFF2-40B4-BE49-F238E27FC236}">
                  <a16:creationId xmlns:a16="http://schemas.microsoft.com/office/drawing/2014/main" id="{96A95273-0A67-F8F8-7D37-0056485318FA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31714" y="5274887"/>
              <a:ext cx="462565" cy="458847"/>
            </a:xfrm>
            <a:custGeom>
              <a:avLst/>
              <a:gdLst>
                <a:gd name="T0" fmla="*/ 2147483647 w 498"/>
                <a:gd name="T1" fmla="*/ 0 h 494"/>
                <a:gd name="T2" fmla="*/ 2147483647 w 498"/>
                <a:gd name="T3" fmla="*/ 2147483647 h 494"/>
                <a:gd name="T4" fmla="*/ 2147483647 w 498"/>
                <a:gd name="T5" fmla="*/ 2147483647 h 494"/>
                <a:gd name="T6" fmla="*/ 2147483647 w 498"/>
                <a:gd name="T7" fmla="*/ 2147483647 h 494"/>
                <a:gd name="T8" fmla="*/ 2147483647 w 498"/>
                <a:gd name="T9" fmla="*/ 2147483647 h 494"/>
                <a:gd name="T10" fmla="*/ 2147483647 w 498"/>
                <a:gd name="T11" fmla="*/ 2147483647 h 494"/>
                <a:gd name="T12" fmla="*/ 2147483647 w 498"/>
                <a:gd name="T13" fmla="*/ 2147483647 h 494"/>
                <a:gd name="T14" fmla="*/ 2147483647 w 498"/>
                <a:gd name="T15" fmla="*/ 2147483647 h 494"/>
                <a:gd name="T16" fmla="*/ 2147483647 w 498"/>
                <a:gd name="T17" fmla="*/ 2147483647 h 494"/>
                <a:gd name="T18" fmla="*/ 2147483647 w 498"/>
                <a:gd name="T19" fmla="*/ 2147483647 h 494"/>
                <a:gd name="T20" fmla="*/ 2147483647 w 498"/>
                <a:gd name="T21" fmla="*/ 2147483647 h 494"/>
                <a:gd name="T22" fmla="*/ 2147483647 w 498"/>
                <a:gd name="T23" fmla="*/ 2147483647 h 494"/>
                <a:gd name="T24" fmla="*/ 2147483647 w 498"/>
                <a:gd name="T25" fmla="*/ 2147483647 h 494"/>
                <a:gd name="T26" fmla="*/ 2147483647 w 498"/>
                <a:gd name="T27" fmla="*/ 2147483647 h 494"/>
                <a:gd name="T28" fmla="*/ 2147483647 w 498"/>
                <a:gd name="T29" fmla="*/ 2147483647 h 494"/>
                <a:gd name="T30" fmla="*/ 2147483647 w 498"/>
                <a:gd name="T31" fmla="*/ 2147483647 h 494"/>
                <a:gd name="T32" fmla="*/ 2147483647 w 498"/>
                <a:gd name="T33" fmla="*/ 2147483647 h 494"/>
                <a:gd name="T34" fmla="*/ 2147483647 w 498"/>
                <a:gd name="T35" fmla="*/ 2147483647 h 494"/>
                <a:gd name="T36" fmla="*/ 2147483647 w 498"/>
                <a:gd name="T37" fmla="*/ 2147483647 h 494"/>
                <a:gd name="T38" fmla="*/ 2147483647 w 498"/>
                <a:gd name="T39" fmla="*/ 2147483647 h 494"/>
                <a:gd name="T40" fmla="*/ 2147483647 w 498"/>
                <a:gd name="T41" fmla="*/ 2147483647 h 494"/>
                <a:gd name="T42" fmla="*/ 2147483647 w 498"/>
                <a:gd name="T43" fmla="*/ 2147483647 h 494"/>
                <a:gd name="T44" fmla="*/ 2147483647 w 498"/>
                <a:gd name="T45" fmla="*/ 2147483647 h 494"/>
                <a:gd name="T46" fmla="*/ 2147483647 w 498"/>
                <a:gd name="T47" fmla="*/ 2147483647 h 494"/>
                <a:gd name="T48" fmla="*/ 0 w 498"/>
                <a:gd name="T49" fmla="*/ 2147483647 h 494"/>
                <a:gd name="T50" fmla="*/ 2147483647 w 498"/>
                <a:gd name="T51" fmla="*/ 2147483647 h 494"/>
                <a:gd name="T52" fmla="*/ 2147483647 w 498"/>
                <a:gd name="T53" fmla="*/ 2147483647 h 494"/>
                <a:gd name="T54" fmla="*/ 2147483647 w 498"/>
                <a:gd name="T55" fmla="*/ 2147483647 h 494"/>
                <a:gd name="T56" fmla="*/ 2147483647 w 498"/>
                <a:gd name="T57" fmla="*/ 2147483647 h 494"/>
                <a:gd name="T58" fmla="*/ 2147483647 w 498"/>
                <a:gd name="T59" fmla="*/ 2147483647 h 494"/>
                <a:gd name="T60" fmla="*/ 2147483647 w 498"/>
                <a:gd name="T61" fmla="*/ 2147483647 h 494"/>
                <a:gd name="T62" fmla="*/ 2147483647 w 498"/>
                <a:gd name="T63" fmla="*/ 2147483647 h 494"/>
                <a:gd name="T64" fmla="*/ 2147483647 w 498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4"/>
                <a:gd name="T101" fmla="*/ 498 w 498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4">
                  <a:moveTo>
                    <a:pt x="250" y="0"/>
                  </a:moveTo>
                  <a:lnTo>
                    <a:pt x="299" y="4"/>
                  </a:lnTo>
                  <a:lnTo>
                    <a:pt x="346" y="19"/>
                  </a:lnTo>
                  <a:lnTo>
                    <a:pt x="388" y="41"/>
                  </a:lnTo>
                  <a:lnTo>
                    <a:pt x="425" y="71"/>
                  </a:lnTo>
                  <a:lnTo>
                    <a:pt x="455" y="107"/>
                  </a:lnTo>
                  <a:lnTo>
                    <a:pt x="478" y="150"/>
                  </a:lnTo>
                  <a:lnTo>
                    <a:pt x="492" y="196"/>
                  </a:lnTo>
                  <a:lnTo>
                    <a:pt x="498" y="247"/>
                  </a:lnTo>
                  <a:lnTo>
                    <a:pt x="492" y="296"/>
                  </a:lnTo>
                  <a:lnTo>
                    <a:pt x="478" y="343"/>
                  </a:lnTo>
                  <a:lnTo>
                    <a:pt x="455" y="385"/>
                  </a:lnTo>
                  <a:lnTo>
                    <a:pt x="425" y="422"/>
                  </a:lnTo>
                  <a:lnTo>
                    <a:pt x="388" y="451"/>
                  </a:lnTo>
                  <a:lnTo>
                    <a:pt x="346" y="474"/>
                  </a:lnTo>
                  <a:lnTo>
                    <a:pt x="299" y="488"/>
                  </a:lnTo>
                  <a:lnTo>
                    <a:pt x="250" y="494"/>
                  </a:lnTo>
                  <a:lnTo>
                    <a:pt x="199" y="488"/>
                  </a:lnTo>
                  <a:lnTo>
                    <a:pt x="152" y="474"/>
                  </a:lnTo>
                  <a:lnTo>
                    <a:pt x="108" y="451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5" y="296"/>
                  </a:lnTo>
                  <a:lnTo>
                    <a:pt x="0" y="247"/>
                  </a:lnTo>
                  <a:lnTo>
                    <a:pt x="5" y="196"/>
                  </a:lnTo>
                  <a:lnTo>
                    <a:pt x="19" y="150"/>
                  </a:lnTo>
                  <a:lnTo>
                    <a:pt x="42" y="107"/>
                  </a:lnTo>
                  <a:lnTo>
                    <a:pt x="73" y="71"/>
                  </a:lnTo>
                  <a:lnTo>
                    <a:pt x="108" y="41"/>
                  </a:lnTo>
                  <a:lnTo>
                    <a:pt x="152" y="19"/>
                  </a:lnTo>
                  <a:lnTo>
                    <a:pt x="199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93" name="Freeform 80">
              <a:extLst>
                <a:ext uri="{FF2B5EF4-FFF2-40B4-BE49-F238E27FC236}">
                  <a16:creationId xmlns:a16="http://schemas.microsoft.com/office/drawing/2014/main" id="{0ADFAE1D-934D-FF80-6B84-402E23121AC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761380" y="5303074"/>
              <a:ext cx="404976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8" y="0"/>
                  </a:moveTo>
                  <a:lnTo>
                    <a:pt x="261" y="3"/>
                  </a:lnTo>
                  <a:lnTo>
                    <a:pt x="302" y="17"/>
                  </a:lnTo>
                  <a:lnTo>
                    <a:pt x="338" y="35"/>
                  </a:lnTo>
                  <a:lnTo>
                    <a:pt x="372" y="63"/>
                  </a:lnTo>
                  <a:lnTo>
                    <a:pt x="397" y="94"/>
                  </a:lnTo>
                  <a:lnTo>
                    <a:pt x="418" y="131"/>
                  </a:lnTo>
                  <a:lnTo>
                    <a:pt x="431" y="172"/>
                  </a:lnTo>
                  <a:lnTo>
                    <a:pt x="437" y="217"/>
                  </a:lnTo>
                  <a:lnTo>
                    <a:pt x="431" y="260"/>
                  </a:lnTo>
                  <a:lnTo>
                    <a:pt x="418" y="300"/>
                  </a:lnTo>
                  <a:lnTo>
                    <a:pt x="397" y="337"/>
                  </a:lnTo>
                  <a:lnTo>
                    <a:pt x="372" y="370"/>
                  </a:lnTo>
                  <a:lnTo>
                    <a:pt x="338" y="396"/>
                  </a:lnTo>
                  <a:lnTo>
                    <a:pt x="302" y="416"/>
                  </a:lnTo>
                  <a:lnTo>
                    <a:pt x="261" y="428"/>
                  </a:lnTo>
                  <a:lnTo>
                    <a:pt x="218" y="434"/>
                  </a:lnTo>
                  <a:lnTo>
                    <a:pt x="172" y="428"/>
                  </a:lnTo>
                  <a:lnTo>
                    <a:pt x="132" y="416"/>
                  </a:lnTo>
                  <a:lnTo>
                    <a:pt x="94" y="396"/>
                  </a:lnTo>
                  <a:lnTo>
                    <a:pt x="63" y="370"/>
                  </a:lnTo>
                  <a:lnTo>
                    <a:pt x="35" y="337"/>
                  </a:lnTo>
                  <a:lnTo>
                    <a:pt x="16" y="300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6" y="131"/>
                  </a:lnTo>
                  <a:lnTo>
                    <a:pt x="35" y="94"/>
                  </a:lnTo>
                  <a:lnTo>
                    <a:pt x="63" y="63"/>
                  </a:lnTo>
                  <a:lnTo>
                    <a:pt x="94" y="35"/>
                  </a:lnTo>
                  <a:lnTo>
                    <a:pt x="132" y="17"/>
                  </a:lnTo>
                  <a:lnTo>
                    <a:pt x="172" y="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94" name="Freeform 81">
              <a:extLst>
                <a:ext uri="{FF2B5EF4-FFF2-40B4-BE49-F238E27FC236}">
                  <a16:creationId xmlns:a16="http://schemas.microsoft.com/office/drawing/2014/main" id="{1A2056DE-C24A-2C6B-E4A9-B3600641A05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31872" y="5324696"/>
              <a:ext cx="215492" cy="191341"/>
            </a:xfrm>
            <a:custGeom>
              <a:avLst/>
              <a:gdLst>
                <a:gd name="T0" fmla="*/ 2147483647 w 232"/>
                <a:gd name="T1" fmla="*/ 2147483647 h 205"/>
                <a:gd name="T2" fmla="*/ 2147483647 w 232"/>
                <a:gd name="T3" fmla="*/ 2147483647 h 205"/>
                <a:gd name="T4" fmla="*/ 2147483647 w 232"/>
                <a:gd name="T5" fmla="*/ 2147483647 h 205"/>
                <a:gd name="T6" fmla="*/ 2147483647 w 232"/>
                <a:gd name="T7" fmla="*/ 2147483647 h 205"/>
                <a:gd name="T8" fmla="*/ 2147483647 w 232"/>
                <a:gd name="T9" fmla="*/ 2147483647 h 205"/>
                <a:gd name="T10" fmla="*/ 2147483647 w 232"/>
                <a:gd name="T11" fmla="*/ 2147483647 h 205"/>
                <a:gd name="T12" fmla="*/ 2147483647 w 232"/>
                <a:gd name="T13" fmla="*/ 2147483647 h 205"/>
                <a:gd name="T14" fmla="*/ 2147483647 w 232"/>
                <a:gd name="T15" fmla="*/ 2147483647 h 205"/>
                <a:gd name="T16" fmla="*/ 2147483647 w 232"/>
                <a:gd name="T17" fmla="*/ 2147483647 h 205"/>
                <a:gd name="T18" fmla="*/ 2147483647 w 232"/>
                <a:gd name="T19" fmla="*/ 2147483647 h 205"/>
                <a:gd name="T20" fmla="*/ 2147483647 w 232"/>
                <a:gd name="T21" fmla="*/ 2147483647 h 205"/>
                <a:gd name="T22" fmla="*/ 2147483647 w 232"/>
                <a:gd name="T23" fmla="*/ 2147483647 h 205"/>
                <a:gd name="T24" fmla="*/ 2147483647 w 232"/>
                <a:gd name="T25" fmla="*/ 2147483647 h 205"/>
                <a:gd name="T26" fmla="*/ 2147483647 w 232"/>
                <a:gd name="T27" fmla="*/ 2147483647 h 205"/>
                <a:gd name="T28" fmla="*/ 2147483647 w 232"/>
                <a:gd name="T29" fmla="*/ 2147483647 h 205"/>
                <a:gd name="T30" fmla="*/ 2147483647 w 232"/>
                <a:gd name="T31" fmla="*/ 2147483647 h 205"/>
                <a:gd name="T32" fmla="*/ 2147483647 w 232"/>
                <a:gd name="T33" fmla="*/ 2147483647 h 205"/>
                <a:gd name="T34" fmla="*/ 2147483647 w 232"/>
                <a:gd name="T35" fmla="*/ 2147483647 h 205"/>
                <a:gd name="T36" fmla="*/ 2147483647 w 232"/>
                <a:gd name="T37" fmla="*/ 2147483647 h 205"/>
                <a:gd name="T38" fmla="*/ 2147483647 w 232"/>
                <a:gd name="T39" fmla="*/ 2147483647 h 205"/>
                <a:gd name="T40" fmla="*/ 0 w 232"/>
                <a:gd name="T41" fmla="*/ 2147483647 h 205"/>
                <a:gd name="T42" fmla="*/ 0 w 232"/>
                <a:gd name="T43" fmla="*/ 2147483647 h 205"/>
                <a:gd name="T44" fmla="*/ 2147483647 w 232"/>
                <a:gd name="T45" fmla="*/ 2147483647 h 205"/>
                <a:gd name="T46" fmla="*/ 2147483647 w 232"/>
                <a:gd name="T47" fmla="*/ 2147483647 h 205"/>
                <a:gd name="T48" fmla="*/ 2147483647 w 232"/>
                <a:gd name="T49" fmla="*/ 2147483647 h 205"/>
                <a:gd name="T50" fmla="*/ 2147483647 w 232"/>
                <a:gd name="T51" fmla="*/ 2147483647 h 205"/>
                <a:gd name="T52" fmla="*/ 2147483647 w 232"/>
                <a:gd name="T53" fmla="*/ 2147483647 h 205"/>
                <a:gd name="T54" fmla="*/ 2147483647 w 232"/>
                <a:gd name="T55" fmla="*/ 2147483647 h 205"/>
                <a:gd name="T56" fmla="*/ 2147483647 w 232"/>
                <a:gd name="T57" fmla="*/ 2147483647 h 205"/>
                <a:gd name="T58" fmla="*/ 2147483647 w 232"/>
                <a:gd name="T59" fmla="*/ 0 h 205"/>
                <a:gd name="T60" fmla="*/ 2147483647 w 232"/>
                <a:gd name="T61" fmla="*/ 0 h 205"/>
                <a:gd name="T62" fmla="*/ 2147483647 w 232"/>
                <a:gd name="T63" fmla="*/ 2147483647 h 205"/>
                <a:gd name="T64" fmla="*/ 2147483647 w 232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5"/>
                <a:gd name="T101" fmla="*/ 232 w 232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5">
                  <a:moveTo>
                    <a:pt x="191" y="14"/>
                  </a:moveTo>
                  <a:lnTo>
                    <a:pt x="207" y="25"/>
                  </a:lnTo>
                  <a:lnTo>
                    <a:pt x="220" y="40"/>
                  </a:lnTo>
                  <a:lnTo>
                    <a:pt x="228" y="55"/>
                  </a:lnTo>
                  <a:lnTo>
                    <a:pt x="232" y="75"/>
                  </a:lnTo>
                  <a:lnTo>
                    <a:pt x="230" y="94"/>
                  </a:lnTo>
                  <a:lnTo>
                    <a:pt x="226" y="114"/>
                  </a:lnTo>
                  <a:lnTo>
                    <a:pt x="217" y="134"/>
                  </a:lnTo>
                  <a:lnTo>
                    <a:pt x="205" y="154"/>
                  </a:lnTo>
                  <a:lnTo>
                    <a:pt x="187" y="170"/>
                  </a:lnTo>
                  <a:lnTo>
                    <a:pt x="168" y="183"/>
                  </a:lnTo>
                  <a:lnTo>
                    <a:pt x="147" y="193"/>
                  </a:lnTo>
                  <a:lnTo>
                    <a:pt x="127" y="201"/>
                  </a:lnTo>
                  <a:lnTo>
                    <a:pt x="104" y="205"/>
                  </a:lnTo>
                  <a:lnTo>
                    <a:pt x="82" y="205"/>
                  </a:lnTo>
                  <a:lnTo>
                    <a:pt x="60" y="200"/>
                  </a:lnTo>
                  <a:lnTo>
                    <a:pt x="42" y="192"/>
                  </a:lnTo>
                  <a:lnTo>
                    <a:pt x="24" y="179"/>
                  </a:lnTo>
                  <a:lnTo>
                    <a:pt x="12" y="165"/>
                  </a:lnTo>
                  <a:lnTo>
                    <a:pt x="4" y="148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2" y="70"/>
                  </a:lnTo>
                  <a:lnTo>
                    <a:pt x="25" y="52"/>
                  </a:lnTo>
                  <a:lnTo>
                    <a:pt x="40" y="34"/>
                  </a:lnTo>
                  <a:lnTo>
                    <a:pt x="60" y="20"/>
                  </a:lnTo>
                  <a:lnTo>
                    <a:pt x="81" y="10"/>
                  </a:lnTo>
                  <a:lnTo>
                    <a:pt x="104" y="3"/>
                  </a:lnTo>
                  <a:lnTo>
                    <a:pt x="127" y="0"/>
                  </a:lnTo>
                  <a:lnTo>
                    <a:pt x="149" y="0"/>
                  </a:lnTo>
                  <a:lnTo>
                    <a:pt x="170" y="4"/>
                  </a:lnTo>
                  <a:lnTo>
                    <a:pt x="191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5" name="Freeform 82">
              <a:extLst>
                <a:ext uri="{FF2B5EF4-FFF2-40B4-BE49-F238E27FC236}">
                  <a16:creationId xmlns:a16="http://schemas.microsoft.com/office/drawing/2014/main" id="{E0F3E241-16A7-E942-913A-DF081B72E65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57822" y="5347311"/>
              <a:ext cx="165335" cy="146757"/>
            </a:xfrm>
            <a:custGeom>
              <a:avLst/>
              <a:gdLst>
                <a:gd name="T0" fmla="*/ 2147483647 w 178"/>
                <a:gd name="T1" fmla="*/ 2147483647 h 158"/>
                <a:gd name="T2" fmla="*/ 2147483647 w 178"/>
                <a:gd name="T3" fmla="*/ 2147483647 h 158"/>
                <a:gd name="T4" fmla="*/ 2147483647 w 178"/>
                <a:gd name="T5" fmla="*/ 2147483647 h 158"/>
                <a:gd name="T6" fmla="*/ 2147483647 w 178"/>
                <a:gd name="T7" fmla="*/ 2147483647 h 158"/>
                <a:gd name="T8" fmla="*/ 2147483647 w 178"/>
                <a:gd name="T9" fmla="*/ 2147483647 h 158"/>
                <a:gd name="T10" fmla="*/ 2147483647 w 178"/>
                <a:gd name="T11" fmla="*/ 2147483647 h 158"/>
                <a:gd name="T12" fmla="*/ 2147483647 w 178"/>
                <a:gd name="T13" fmla="*/ 2147483647 h 158"/>
                <a:gd name="T14" fmla="*/ 2147483647 w 178"/>
                <a:gd name="T15" fmla="*/ 2147483647 h 158"/>
                <a:gd name="T16" fmla="*/ 2147483647 w 178"/>
                <a:gd name="T17" fmla="*/ 2147483647 h 158"/>
                <a:gd name="T18" fmla="*/ 2147483647 w 178"/>
                <a:gd name="T19" fmla="*/ 2147483647 h 158"/>
                <a:gd name="T20" fmla="*/ 2147483647 w 178"/>
                <a:gd name="T21" fmla="*/ 2147483647 h 158"/>
                <a:gd name="T22" fmla="*/ 2147483647 w 178"/>
                <a:gd name="T23" fmla="*/ 2147483647 h 158"/>
                <a:gd name="T24" fmla="*/ 2147483647 w 178"/>
                <a:gd name="T25" fmla="*/ 2147483647 h 158"/>
                <a:gd name="T26" fmla="*/ 2147483647 w 178"/>
                <a:gd name="T27" fmla="*/ 2147483647 h 158"/>
                <a:gd name="T28" fmla="*/ 2147483647 w 178"/>
                <a:gd name="T29" fmla="*/ 2147483647 h 158"/>
                <a:gd name="T30" fmla="*/ 2147483647 w 178"/>
                <a:gd name="T31" fmla="*/ 2147483647 h 158"/>
                <a:gd name="T32" fmla="*/ 2147483647 w 178"/>
                <a:gd name="T33" fmla="*/ 2147483647 h 158"/>
                <a:gd name="T34" fmla="*/ 2147483647 w 178"/>
                <a:gd name="T35" fmla="*/ 2147483647 h 158"/>
                <a:gd name="T36" fmla="*/ 2147483647 w 178"/>
                <a:gd name="T37" fmla="*/ 2147483647 h 158"/>
                <a:gd name="T38" fmla="*/ 2147483647 w 178"/>
                <a:gd name="T39" fmla="*/ 2147483647 h 158"/>
                <a:gd name="T40" fmla="*/ 0 w 178"/>
                <a:gd name="T41" fmla="*/ 2147483647 h 158"/>
                <a:gd name="T42" fmla="*/ 0 w 178"/>
                <a:gd name="T43" fmla="*/ 2147483647 h 158"/>
                <a:gd name="T44" fmla="*/ 2147483647 w 178"/>
                <a:gd name="T45" fmla="*/ 2147483647 h 158"/>
                <a:gd name="T46" fmla="*/ 2147483647 w 178"/>
                <a:gd name="T47" fmla="*/ 2147483647 h 158"/>
                <a:gd name="T48" fmla="*/ 2147483647 w 178"/>
                <a:gd name="T49" fmla="*/ 2147483647 h 158"/>
                <a:gd name="T50" fmla="*/ 2147483647 w 178"/>
                <a:gd name="T51" fmla="*/ 2147483647 h 158"/>
                <a:gd name="T52" fmla="*/ 2147483647 w 178"/>
                <a:gd name="T53" fmla="*/ 2147483647 h 158"/>
                <a:gd name="T54" fmla="*/ 2147483647 w 178"/>
                <a:gd name="T55" fmla="*/ 2147483647 h 158"/>
                <a:gd name="T56" fmla="*/ 2147483647 w 178"/>
                <a:gd name="T57" fmla="*/ 2147483647 h 158"/>
                <a:gd name="T58" fmla="*/ 2147483647 w 178"/>
                <a:gd name="T59" fmla="*/ 0 h 158"/>
                <a:gd name="T60" fmla="*/ 2147483647 w 178"/>
                <a:gd name="T61" fmla="*/ 2147483647 h 158"/>
                <a:gd name="T62" fmla="*/ 2147483647 w 178"/>
                <a:gd name="T63" fmla="*/ 2147483647 h 158"/>
                <a:gd name="T64" fmla="*/ 2147483647 w 178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8"/>
                <a:gd name="T101" fmla="*/ 178 w 178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8">
                  <a:moveTo>
                    <a:pt x="145" y="12"/>
                  </a:moveTo>
                  <a:lnTo>
                    <a:pt x="158" y="20"/>
                  </a:lnTo>
                  <a:lnTo>
                    <a:pt x="167" y="32"/>
                  </a:lnTo>
                  <a:lnTo>
                    <a:pt x="174" y="45"/>
                  </a:lnTo>
                  <a:lnTo>
                    <a:pt x="178" y="59"/>
                  </a:lnTo>
                  <a:lnTo>
                    <a:pt x="176" y="74"/>
                  </a:lnTo>
                  <a:lnTo>
                    <a:pt x="174" y="89"/>
                  </a:lnTo>
                  <a:lnTo>
                    <a:pt x="166" y="105"/>
                  </a:lnTo>
                  <a:lnTo>
                    <a:pt x="158" y="120"/>
                  </a:lnTo>
                  <a:lnTo>
                    <a:pt x="144" y="131"/>
                  </a:lnTo>
                  <a:lnTo>
                    <a:pt x="131" y="143"/>
                  </a:lnTo>
                  <a:lnTo>
                    <a:pt x="114" y="149"/>
                  </a:lnTo>
                  <a:lnTo>
                    <a:pt x="98" y="156"/>
                  </a:lnTo>
                  <a:lnTo>
                    <a:pt x="79" y="158"/>
                  </a:lnTo>
                  <a:lnTo>
                    <a:pt x="63" y="158"/>
                  </a:lnTo>
                  <a:lnTo>
                    <a:pt x="47" y="155"/>
                  </a:lnTo>
                  <a:lnTo>
                    <a:pt x="32" y="149"/>
                  </a:lnTo>
                  <a:lnTo>
                    <a:pt x="19" y="139"/>
                  </a:lnTo>
                  <a:lnTo>
                    <a:pt x="9" y="128"/>
                  </a:lnTo>
                  <a:lnTo>
                    <a:pt x="2" y="114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70"/>
                  </a:lnTo>
                  <a:lnTo>
                    <a:pt x="9" y="56"/>
                  </a:lnTo>
                  <a:lnTo>
                    <a:pt x="20" y="42"/>
                  </a:lnTo>
                  <a:lnTo>
                    <a:pt x="32" y="28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81" y="3"/>
                  </a:lnTo>
                  <a:lnTo>
                    <a:pt x="97" y="0"/>
                  </a:lnTo>
                  <a:lnTo>
                    <a:pt x="113" y="1"/>
                  </a:lnTo>
                  <a:lnTo>
                    <a:pt x="129" y="5"/>
                  </a:lnTo>
                  <a:lnTo>
                    <a:pt x="145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6" name="Freeform 83">
              <a:extLst>
                <a:ext uri="{FF2B5EF4-FFF2-40B4-BE49-F238E27FC236}">
                  <a16:creationId xmlns:a16="http://schemas.microsoft.com/office/drawing/2014/main" id="{D5DBBAC6-4ADD-CCD1-772D-4F5ECFD00458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804059" y="5389659"/>
              <a:ext cx="325096" cy="295371"/>
            </a:xfrm>
            <a:custGeom>
              <a:avLst/>
              <a:gdLst>
                <a:gd name="T0" fmla="*/ 2147483647 w 350"/>
                <a:gd name="T1" fmla="*/ 0 h 317"/>
                <a:gd name="T2" fmla="*/ 2147483647 w 350"/>
                <a:gd name="T3" fmla="*/ 2147483647 h 317"/>
                <a:gd name="T4" fmla="*/ 2147483647 w 350"/>
                <a:gd name="T5" fmla="*/ 2147483647 h 317"/>
                <a:gd name="T6" fmla="*/ 2147483647 w 350"/>
                <a:gd name="T7" fmla="*/ 2147483647 h 317"/>
                <a:gd name="T8" fmla="*/ 2147483647 w 350"/>
                <a:gd name="T9" fmla="*/ 2147483647 h 317"/>
                <a:gd name="T10" fmla="*/ 2147483647 w 350"/>
                <a:gd name="T11" fmla="*/ 2147483647 h 317"/>
                <a:gd name="T12" fmla="*/ 2147483647 w 350"/>
                <a:gd name="T13" fmla="*/ 2147483647 h 317"/>
                <a:gd name="T14" fmla="*/ 2147483647 w 350"/>
                <a:gd name="T15" fmla="*/ 2147483647 h 317"/>
                <a:gd name="T16" fmla="*/ 2147483647 w 350"/>
                <a:gd name="T17" fmla="*/ 2147483647 h 317"/>
                <a:gd name="T18" fmla="*/ 2147483647 w 350"/>
                <a:gd name="T19" fmla="*/ 2147483647 h 317"/>
                <a:gd name="T20" fmla="*/ 2147483647 w 350"/>
                <a:gd name="T21" fmla="*/ 2147483647 h 317"/>
                <a:gd name="T22" fmla="*/ 2147483647 w 350"/>
                <a:gd name="T23" fmla="*/ 2147483647 h 317"/>
                <a:gd name="T24" fmla="*/ 2147483647 w 350"/>
                <a:gd name="T25" fmla="*/ 2147483647 h 317"/>
                <a:gd name="T26" fmla="*/ 2147483647 w 350"/>
                <a:gd name="T27" fmla="*/ 2147483647 h 317"/>
                <a:gd name="T28" fmla="*/ 2147483647 w 350"/>
                <a:gd name="T29" fmla="*/ 2147483647 h 317"/>
                <a:gd name="T30" fmla="*/ 2147483647 w 350"/>
                <a:gd name="T31" fmla="*/ 2147483647 h 317"/>
                <a:gd name="T32" fmla="*/ 0 w 350"/>
                <a:gd name="T33" fmla="*/ 2147483647 h 317"/>
                <a:gd name="T34" fmla="*/ 2147483647 w 350"/>
                <a:gd name="T35" fmla="*/ 2147483647 h 317"/>
                <a:gd name="T36" fmla="*/ 2147483647 w 350"/>
                <a:gd name="T37" fmla="*/ 2147483647 h 317"/>
                <a:gd name="T38" fmla="*/ 2147483647 w 350"/>
                <a:gd name="T39" fmla="*/ 2147483647 h 317"/>
                <a:gd name="T40" fmla="*/ 2147483647 w 350"/>
                <a:gd name="T41" fmla="*/ 2147483647 h 317"/>
                <a:gd name="T42" fmla="*/ 2147483647 w 350"/>
                <a:gd name="T43" fmla="*/ 2147483647 h 317"/>
                <a:gd name="T44" fmla="*/ 2147483647 w 350"/>
                <a:gd name="T45" fmla="*/ 2147483647 h 317"/>
                <a:gd name="T46" fmla="*/ 2147483647 w 350"/>
                <a:gd name="T47" fmla="*/ 2147483647 h 317"/>
                <a:gd name="T48" fmla="*/ 2147483647 w 350"/>
                <a:gd name="T49" fmla="*/ 2147483647 h 317"/>
                <a:gd name="T50" fmla="*/ 2147483647 w 350"/>
                <a:gd name="T51" fmla="*/ 2147483647 h 317"/>
                <a:gd name="T52" fmla="*/ 2147483647 w 350"/>
                <a:gd name="T53" fmla="*/ 2147483647 h 317"/>
                <a:gd name="T54" fmla="*/ 2147483647 w 350"/>
                <a:gd name="T55" fmla="*/ 2147483647 h 317"/>
                <a:gd name="T56" fmla="*/ 2147483647 w 350"/>
                <a:gd name="T57" fmla="*/ 2147483647 h 317"/>
                <a:gd name="T58" fmla="*/ 2147483647 w 350"/>
                <a:gd name="T59" fmla="*/ 2147483647 h 317"/>
                <a:gd name="T60" fmla="*/ 2147483647 w 350"/>
                <a:gd name="T61" fmla="*/ 2147483647 h 317"/>
                <a:gd name="T62" fmla="*/ 2147483647 w 350"/>
                <a:gd name="T63" fmla="*/ 2147483647 h 317"/>
                <a:gd name="T64" fmla="*/ 2147483647 w 350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7"/>
                <a:gd name="T101" fmla="*/ 350 w 350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7">
                  <a:moveTo>
                    <a:pt x="290" y="0"/>
                  </a:moveTo>
                  <a:lnTo>
                    <a:pt x="288" y="6"/>
                  </a:lnTo>
                  <a:lnTo>
                    <a:pt x="288" y="22"/>
                  </a:lnTo>
                  <a:lnTo>
                    <a:pt x="284" y="47"/>
                  </a:lnTo>
                  <a:lnTo>
                    <a:pt x="279" y="77"/>
                  </a:lnTo>
                  <a:lnTo>
                    <a:pt x="268" y="107"/>
                  </a:lnTo>
                  <a:lnTo>
                    <a:pt x="254" y="138"/>
                  </a:lnTo>
                  <a:lnTo>
                    <a:pt x="234" y="165"/>
                  </a:lnTo>
                  <a:lnTo>
                    <a:pt x="210" y="185"/>
                  </a:lnTo>
                  <a:lnTo>
                    <a:pt x="178" y="196"/>
                  </a:lnTo>
                  <a:lnTo>
                    <a:pt x="144" y="206"/>
                  </a:lnTo>
                  <a:lnTo>
                    <a:pt x="107" y="213"/>
                  </a:lnTo>
                  <a:lnTo>
                    <a:pt x="75" y="217"/>
                  </a:lnTo>
                  <a:lnTo>
                    <a:pt x="44" y="218"/>
                  </a:lnTo>
                  <a:lnTo>
                    <a:pt x="21" y="219"/>
                  </a:lnTo>
                  <a:lnTo>
                    <a:pt x="5" y="219"/>
                  </a:lnTo>
                  <a:lnTo>
                    <a:pt x="0" y="220"/>
                  </a:lnTo>
                  <a:lnTo>
                    <a:pt x="2" y="226"/>
                  </a:lnTo>
                  <a:lnTo>
                    <a:pt x="14" y="243"/>
                  </a:lnTo>
                  <a:lnTo>
                    <a:pt x="33" y="265"/>
                  </a:lnTo>
                  <a:lnTo>
                    <a:pt x="62" y="288"/>
                  </a:lnTo>
                  <a:lnTo>
                    <a:pt x="97" y="306"/>
                  </a:lnTo>
                  <a:lnTo>
                    <a:pt x="141" y="317"/>
                  </a:lnTo>
                  <a:lnTo>
                    <a:pt x="192" y="314"/>
                  </a:lnTo>
                  <a:lnTo>
                    <a:pt x="253" y="294"/>
                  </a:lnTo>
                  <a:lnTo>
                    <a:pt x="311" y="247"/>
                  </a:lnTo>
                  <a:lnTo>
                    <a:pt x="342" y="198"/>
                  </a:lnTo>
                  <a:lnTo>
                    <a:pt x="350" y="149"/>
                  </a:lnTo>
                  <a:lnTo>
                    <a:pt x="346" y="103"/>
                  </a:lnTo>
                  <a:lnTo>
                    <a:pt x="330" y="61"/>
                  </a:lnTo>
                  <a:lnTo>
                    <a:pt x="311" y="29"/>
                  </a:lnTo>
                  <a:lnTo>
                    <a:pt x="295" y="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197" name="Freeform 84">
              <a:extLst>
                <a:ext uri="{FF2B5EF4-FFF2-40B4-BE49-F238E27FC236}">
                  <a16:creationId xmlns:a16="http://schemas.microsoft.com/office/drawing/2014/main" id="{EBB1F192-F6BD-C2DF-67CC-BFDAD39A3E3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67124" y="5173484"/>
              <a:ext cx="462565" cy="458847"/>
            </a:xfrm>
            <a:custGeom>
              <a:avLst/>
              <a:gdLst>
                <a:gd name="T0" fmla="*/ 2147483647 w 498"/>
                <a:gd name="T1" fmla="*/ 0 h 495"/>
                <a:gd name="T2" fmla="*/ 2147483647 w 498"/>
                <a:gd name="T3" fmla="*/ 2147483647 h 495"/>
                <a:gd name="T4" fmla="*/ 2147483647 w 498"/>
                <a:gd name="T5" fmla="*/ 2147483647 h 495"/>
                <a:gd name="T6" fmla="*/ 2147483647 w 498"/>
                <a:gd name="T7" fmla="*/ 2147483647 h 495"/>
                <a:gd name="T8" fmla="*/ 2147483647 w 498"/>
                <a:gd name="T9" fmla="*/ 2147483647 h 495"/>
                <a:gd name="T10" fmla="*/ 2147483647 w 498"/>
                <a:gd name="T11" fmla="*/ 2147483647 h 495"/>
                <a:gd name="T12" fmla="*/ 2147483647 w 498"/>
                <a:gd name="T13" fmla="*/ 2147483647 h 495"/>
                <a:gd name="T14" fmla="*/ 2147483647 w 498"/>
                <a:gd name="T15" fmla="*/ 2147483647 h 495"/>
                <a:gd name="T16" fmla="*/ 2147483647 w 498"/>
                <a:gd name="T17" fmla="*/ 2147483647 h 495"/>
                <a:gd name="T18" fmla="*/ 2147483647 w 498"/>
                <a:gd name="T19" fmla="*/ 2147483647 h 495"/>
                <a:gd name="T20" fmla="*/ 2147483647 w 498"/>
                <a:gd name="T21" fmla="*/ 2147483647 h 495"/>
                <a:gd name="T22" fmla="*/ 2147483647 w 498"/>
                <a:gd name="T23" fmla="*/ 2147483647 h 495"/>
                <a:gd name="T24" fmla="*/ 2147483647 w 498"/>
                <a:gd name="T25" fmla="*/ 2147483647 h 495"/>
                <a:gd name="T26" fmla="*/ 2147483647 w 498"/>
                <a:gd name="T27" fmla="*/ 2147483647 h 495"/>
                <a:gd name="T28" fmla="*/ 2147483647 w 498"/>
                <a:gd name="T29" fmla="*/ 2147483647 h 495"/>
                <a:gd name="T30" fmla="*/ 2147483647 w 498"/>
                <a:gd name="T31" fmla="*/ 2147483647 h 495"/>
                <a:gd name="T32" fmla="*/ 2147483647 w 498"/>
                <a:gd name="T33" fmla="*/ 2147483647 h 495"/>
                <a:gd name="T34" fmla="*/ 2147483647 w 498"/>
                <a:gd name="T35" fmla="*/ 2147483647 h 495"/>
                <a:gd name="T36" fmla="*/ 2147483647 w 498"/>
                <a:gd name="T37" fmla="*/ 2147483647 h 495"/>
                <a:gd name="T38" fmla="*/ 2147483647 w 498"/>
                <a:gd name="T39" fmla="*/ 2147483647 h 495"/>
                <a:gd name="T40" fmla="*/ 2147483647 w 498"/>
                <a:gd name="T41" fmla="*/ 2147483647 h 495"/>
                <a:gd name="T42" fmla="*/ 2147483647 w 498"/>
                <a:gd name="T43" fmla="*/ 2147483647 h 495"/>
                <a:gd name="T44" fmla="*/ 2147483647 w 498"/>
                <a:gd name="T45" fmla="*/ 2147483647 h 495"/>
                <a:gd name="T46" fmla="*/ 2147483647 w 498"/>
                <a:gd name="T47" fmla="*/ 2147483647 h 495"/>
                <a:gd name="T48" fmla="*/ 0 w 498"/>
                <a:gd name="T49" fmla="*/ 2147483647 h 495"/>
                <a:gd name="T50" fmla="*/ 2147483647 w 498"/>
                <a:gd name="T51" fmla="*/ 2147483647 h 495"/>
                <a:gd name="T52" fmla="*/ 2147483647 w 498"/>
                <a:gd name="T53" fmla="*/ 2147483647 h 495"/>
                <a:gd name="T54" fmla="*/ 2147483647 w 498"/>
                <a:gd name="T55" fmla="*/ 2147483647 h 495"/>
                <a:gd name="T56" fmla="*/ 2147483647 w 498"/>
                <a:gd name="T57" fmla="*/ 2147483647 h 495"/>
                <a:gd name="T58" fmla="*/ 2147483647 w 498"/>
                <a:gd name="T59" fmla="*/ 2147483647 h 495"/>
                <a:gd name="T60" fmla="*/ 2147483647 w 498"/>
                <a:gd name="T61" fmla="*/ 2147483647 h 495"/>
                <a:gd name="T62" fmla="*/ 2147483647 w 498"/>
                <a:gd name="T63" fmla="*/ 2147483647 h 495"/>
                <a:gd name="T64" fmla="*/ 2147483647 w 498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5"/>
                <a:gd name="T101" fmla="*/ 498 w 498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5">
                  <a:moveTo>
                    <a:pt x="249" y="0"/>
                  </a:moveTo>
                  <a:lnTo>
                    <a:pt x="297" y="5"/>
                  </a:lnTo>
                  <a:lnTo>
                    <a:pt x="344" y="19"/>
                  </a:lnTo>
                  <a:lnTo>
                    <a:pt x="386" y="41"/>
                  </a:lnTo>
                  <a:lnTo>
                    <a:pt x="424" y="73"/>
                  </a:lnTo>
                  <a:lnTo>
                    <a:pt x="454" y="108"/>
                  </a:lnTo>
                  <a:lnTo>
                    <a:pt x="478" y="150"/>
                  </a:lnTo>
                  <a:lnTo>
                    <a:pt x="491" y="197"/>
                  </a:lnTo>
                  <a:lnTo>
                    <a:pt x="498" y="248"/>
                  </a:lnTo>
                  <a:lnTo>
                    <a:pt x="491" y="297"/>
                  </a:lnTo>
                  <a:lnTo>
                    <a:pt x="478" y="343"/>
                  </a:lnTo>
                  <a:lnTo>
                    <a:pt x="454" y="385"/>
                  </a:lnTo>
                  <a:lnTo>
                    <a:pt x="424" y="422"/>
                  </a:lnTo>
                  <a:lnTo>
                    <a:pt x="386" y="452"/>
                  </a:lnTo>
                  <a:lnTo>
                    <a:pt x="344" y="475"/>
                  </a:lnTo>
                  <a:lnTo>
                    <a:pt x="297" y="490"/>
                  </a:lnTo>
                  <a:lnTo>
                    <a:pt x="249" y="495"/>
                  </a:lnTo>
                  <a:lnTo>
                    <a:pt x="197" y="490"/>
                  </a:lnTo>
                  <a:lnTo>
                    <a:pt x="152" y="475"/>
                  </a:lnTo>
                  <a:lnTo>
                    <a:pt x="108" y="452"/>
                  </a:lnTo>
                  <a:lnTo>
                    <a:pt x="72" y="422"/>
                  </a:lnTo>
                  <a:lnTo>
                    <a:pt x="41" y="385"/>
                  </a:lnTo>
                  <a:lnTo>
                    <a:pt x="19" y="343"/>
                  </a:lnTo>
                  <a:lnTo>
                    <a:pt x="5" y="297"/>
                  </a:lnTo>
                  <a:lnTo>
                    <a:pt x="0" y="248"/>
                  </a:lnTo>
                  <a:lnTo>
                    <a:pt x="5" y="197"/>
                  </a:lnTo>
                  <a:lnTo>
                    <a:pt x="19" y="150"/>
                  </a:lnTo>
                  <a:lnTo>
                    <a:pt x="41" y="108"/>
                  </a:lnTo>
                  <a:lnTo>
                    <a:pt x="72" y="73"/>
                  </a:lnTo>
                  <a:lnTo>
                    <a:pt x="108" y="41"/>
                  </a:lnTo>
                  <a:lnTo>
                    <a:pt x="152" y="19"/>
                  </a:lnTo>
                  <a:lnTo>
                    <a:pt x="197" y="5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98" name="Freeform 85">
              <a:extLst>
                <a:ext uri="{FF2B5EF4-FFF2-40B4-BE49-F238E27FC236}">
                  <a16:creationId xmlns:a16="http://schemas.microsoft.com/office/drawing/2014/main" id="{AD8AABC2-5518-E884-F4CA-E3111959031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394988" y="5201349"/>
              <a:ext cx="406834" cy="403117"/>
            </a:xfrm>
            <a:custGeom>
              <a:avLst/>
              <a:gdLst>
                <a:gd name="T0" fmla="*/ 2147483647 w 437"/>
                <a:gd name="T1" fmla="*/ 0 h 434"/>
                <a:gd name="T2" fmla="*/ 2147483647 w 437"/>
                <a:gd name="T3" fmla="*/ 2147483647 h 434"/>
                <a:gd name="T4" fmla="*/ 2147483647 w 437"/>
                <a:gd name="T5" fmla="*/ 2147483647 h 434"/>
                <a:gd name="T6" fmla="*/ 2147483647 w 437"/>
                <a:gd name="T7" fmla="*/ 2147483647 h 434"/>
                <a:gd name="T8" fmla="*/ 2147483647 w 437"/>
                <a:gd name="T9" fmla="*/ 2147483647 h 434"/>
                <a:gd name="T10" fmla="*/ 2147483647 w 437"/>
                <a:gd name="T11" fmla="*/ 2147483647 h 434"/>
                <a:gd name="T12" fmla="*/ 2147483647 w 437"/>
                <a:gd name="T13" fmla="*/ 2147483647 h 434"/>
                <a:gd name="T14" fmla="*/ 2147483647 w 437"/>
                <a:gd name="T15" fmla="*/ 2147483647 h 434"/>
                <a:gd name="T16" fmla="*/ 2147483647 w 437"/>
                <a:gd name="T17" fmla="*/ 2147483647 h 434"/>
                <a:gd name="T18" fmla="*/ 2147483647 w 437"/>
                <a:gd name="T19" fmla="*/ 2147483647 h 434"/>
                <a:gd name="T20" fmla="*/ 2147483647 w 437"/>
                <a:gd name="T21" fmla="*/ 2147483647 h 434"/>
                <a:gd name="T22" fmla="*/ 2147483647 w 437"/>
                <a:gd name="T23" fmla="*/ 2147483647 h 434"/>
                <a:gd name="T24" fmla="*/ 2147483647 w 437"/>
                <a:gd name="T25" fmla="*/ 2147483647 h 434"/>
                <a:gd name="T26" fmla="*/ 2147483647 w 437"/>
                <a:gd name="T27" fmla="*/ 2147483647 h 434"/>
                <a:gd name="T28" fmla="*/ 2147483647 w 437"/>
                <a:gd name="T29" fmla="*/ 2147483647 h 434"/>
                <a:gd name="T30" fmla="*/ 2147483647 w 437"/>
                <a:gd name="T31" fmla="*/ 2147483647 h 434"/>
                <a:gd name="T32" fmla="*/ 2147483647 w 437"/>
                <a:gd name="T33" fmla="*/ 2147483647 h 434"/>
                <a:gd name="T34" fmla="*/ 2147483647 w 437"/>
                <a:gd name="T35" fmla="*/ 2147483647 h 434"/>
                <a:gd name="T36" fmla="*/ 2147483647 w 437"/>
                <a:gd name="T37" fmla="*/ 2147483647 h 434"/>
                <a:gd name="T38" fmla="*/ 2147483647 w 437"/>
                <a:gd name="T39" fmla="*/ 2147483647 h 434"/>
                <a:gd name="T40" fmla="*/ 2147483647 w 437"/>
                <a:gd name="T41" fmla="*/ 2147483647 h 434"/>
                <a:gd name="T42" fmla="*/ 2147483647 w 437"/>
                <a:gd name="T43" fmla="*/ 2147483647 h 434"/>
                <a:gd name="T44" fmla="*/ 2147483647 w 437"/>
                <a:gd name="T45" fmla="*/ 2147483647 h 434"/>
                <a:gd name="T46" fmla="*/ 2147483647 w 437"/>
                <a:gd name="T47" fmla="*/ 2147483647 h 434"/>
                <a:gd name="T48" fmla="*/ 0 w 437"/>
                <a:gd name="T49" fmla="*/ 2147483647 h 434"/>
                <a:gd name="T50" fmla="*/ 2147483647 w 437"/>
                <a:gd name="T51" fmla="*/ 2147483647 h 434"/>
                <a:gd name="T52" fmla="*/ 2147483647 w 437"/>
                <a:gd name="T53" fmla="*/ 2147483647 h 434"/>
                <a:gd name="T54" fmla="*/ 2147483647 w 437"/>
                <a:gd name="T55" fmla="*/ 2147483647 h 434"/>
                <a:gd name="T56" fmla="*/ 2147483647 w 437"/>
                <a:gd name="T57" fmla="*/ 2147483647 h 434"/>
                <a:gd name="T58" fmla="*/ 2147483647 w 437"/>
                <a:gd name="T59" fmla="*/ 2147483647 h 434"/>
                <a:gd name="T60" fmla="*/ 2147483647 w 437"/>
                <a:gd name="T61" fmla="*/ 2147483647 h 434"/>
                <a:gd name="T62" fmla="*/ 2147483647 w 437"/>
                <a:gd name="T63" fmla="*/ 2147483647 h 434"/>
                <a:gd name="T64" fmla="*/ 2147483647 w 437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4"/>
                <a:gd name="T101" fmla="*/ 437 w 437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4">
                  <a:moveTo>
                    <a:pt x="219" y="0"/>
                  </a:moveTo>
                  <a:lnTo>
                    <a:pt x="262" y="4"/>
                  </a:lnTo>
                  <a:lnTo>
                    <a:pt x="304" y="17"/>
                  </a:lnTo>
                  <a:lnTo>
                    <a:pt x="340" y="36"/>
                  </a:lnTo>
                  <a:lnTo>
                    <a:pt x="372" y="64"/>
                  </a:lnTo>
                  <a:lnTo>
                    <a:pt x="399" y="95"/>
                  </a:lnTo>
                  <a:lnTo>
                    <a:pt x="420" y="132"/>
                  </a:lnTo>
                  <a:lnTo>
                    <a:pt x="432" y="173"/>
                  </a:lnTo>
                  <a:lnTo>
                    <a:pt x="437" y="217"/>
                  </a:lnTo>
                  <a:lnTo>
                    <a:pt x="432" y="260"/>
                  </a:lnTo>
                  <a:lnTo>
                    <a:pt x="420" y="301"/>
                  </a:lnTo>
                  <a:lnTo>
                    <a:pt x="399" y="336"/>
                  </a:lnTo>
                  <a:lnTo>
                    <a:pt x="372" y="370"/>
                  </a:lnTo>
                  <a:lnTo>
                    <a:pt x="340" y="397"/>
                  </a:lnTo>
                  <a:lnTo>
                    <a:pt x="304" y="417"/>
                  </a:lnTo>
                  <a:lnTo>
                    <a:pt x="262" y="429"/>
                  </a:lnTo>
                  <a:lnTo>
                    <a:pt x="219" y="434"/>
                  </a:lnTo>
                  <a:lnTo>
                    <a:pt x="174" y="429"/>
                  </a:lnTo>
                  <a:lnTo>
                    <a:pt x="134" y="417"/>
                  </a:lnTo>
                  <a:lnTo>
                    <a:pt x="96" y="397"/>
                  </a:lnTo>
                  <a:lnTo>
                    <a:pt x="65" y="370"/>
                  </a:lnTo>
                  <a:lnTo>
                    <a:pt x="37" y="336"/>
                  </a:lnTo>
                  <a:lnTo>
                    <a:pt x="16" y="301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3"/>
                  </a:lnTo>
                  <a:lnTo>
                    <a:pt x="16" y="132"/>
                  </a:lnTo>
                  <a:lnTo>
                    <a:pt x="37" y="95"/>
                  </a:lnTo>
                  <a:lnTo>
                    <a:pt x="65" y="64"/>
                  </a:lnTo>
                  <a:lnTo>
                    <a:pt x="96" y="36"/>
                  </a:lnTo>
                  <a:lnTo>
                    <a:pt x="134" y="17"/>
                  </a:lnTo>
                  <a:lnTo>
                    <a:pt x="174" y="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199" name="Freeform 86">
              <a:extLst>
                <a:ext uri="{FF2B5EF4-FFF2-40B4-BE49-F238E27FC236}">
                  <a16:creationId xmlns:a16="http://schemas.microsoft.com/office/drawing/2014/main" id="{D01AB11D-A224-5FD5-9D9F-91992AC04DA1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67603" y="5223351"/>
              <a:ext cx="215492" cy="189483"/>
            </a:xfrm>
            <a:custGeom>
              <a:avLst/>
              <a:gdLst>
                <a:gd name="T0" fmla="*/ 2147483647 w 232"/>
                <a:gd name="T1" fmla="*/ 2147483647 h 205"/>
                <a:gd name="T2" fmla="*/ 2147483647 w 232"/>
                <a:gd name="T3" fmla="*/ 2147483647 h 205"/>
                <a:gd name="T4" fmla="*/ 2147483647 w 232"/>
                <a:gd name="T5" fmla="*/ 2147483647 h 205"/>
                <a:gd name="T6" fmla="*/ 2147483647 w 232"/>
                <a:gd name="T7" fmla="*/ 2147483647 h 205"/>
                <a:gd name="T8" fmla="*/ 2147483647 w 232"/>
                <a:gd name="T9" fmla="*/ 2147483647 h 205"/>
                <a:gd name="T10" fmla="*/ 2147483647 w 232"/>
                <a:gd name="T11" fmla="*/ 2147483647 h 205"/>
                <a:gd name="T12" fmla="*/ 2147483647 w 232"/>
                <a:gd name="T13" fmla="*/ 2147483647 h 205"/>
                <a:gd name="T14" fmla="*/ 2147483647 w 232"/>
                <a:gd name="T15" fmla="*/ 2147483647 h 205"/>
                <a:gd name="T16" fmla="*/ 2147483647 w 232"/>
                <a:gd name="T17" fmla="*/ 2147483647 h 205"/>
                <a:gd name="T18" fmla="*/ 2147483647 w 232"/>
                <a:gd name="T19" fmla="*/ 2147483647 h 205"/>
                <a:gd name="T20" fmla="*/ 2147483647 w 232"/>
                <a:gd name="T21" fmla="*/ 2147483647 h 205"/>
                <a:gd name="T22" fmla="*/ 2147483647 w 232"/>
                <a:gd name="T23" fmla="*/ 2147483647 h 205"/>
                <a:gd name="T24" fmla="*/ 2147483647 w 232"/>
                <a:gd name="T25" fmla="*/ 2147483647 h 205"/>
                <a:gd name="T26" fmla="*/ 2147483647 w 232"/>
                <a:gd name="T27" fmla="*/ 2147483647 h 205"/>
                <a:gd name="T28" fmla="*/ 2147483647 w 232"/>
                <a:gd name="T29" fmla="*/ 2147483647 h 205"/>
                <a:gd name="T30" fmla="*/ 2147483647 w 232"/>
                <a:gd name="T31" fmla="*/ 2147483647 h 205"/>
                <a:gd name="T32" fmla="*/ 2147483647 w 232"/>
                <a:gd name="T33" fmla="*/ 2147483647 h 205"/>
                <a:gd name="T34" fmla="*/ 2147483647 w 232"/>
                <a:gd name="T35" fmla="*/ 2147483647 h 205"/>
                <a:gd name="T36" fmla="*/ 2147483647 w 232"/>
                <a:gd name="T37" fmla="*/ 2147483647 h 205"/>
                <a:gd name="T38" fmla="*/ 2147483647 w 232"/>
                <a:gd name="T39" fmla="*/ 2147483647 h 205"/>
                <a:gd name="T40" fmla="*/ 0 w 232"/>
                <a:gd name="T41" fmla="*/ 2147483647 h 205"/>
                <a:gd name="T42" fmla="*/ 0 w 232"/>
                <a:gd name="T43" fmla="*/ 2147483647 h 205"/>
                <a:gd name="T44" fmla="*/ 2147483647 w 232"/>
                <a:gd name="T45" fmla="*/ 2147483647 h 205"/>
                <a:gd name="T46" fmla="*/ 2147483647 w 232"/>
                <a:gd name="T47" fmla="*/ 2147483647 h 205"/>
                <a:gd name="T48" fmla="*/ 2147483647 w 232"/>
                <a:gd name="T49" fmla="*/ 2147483647 h 205"/>
                <a:gd name="T50" fmla="*/ 2147483647 w 232"/>
                <a:gd name="T51" fmla="*/ 2147483647 h 205"/>
                <a:gd name="T52" fmla="*/ 2147483647 w 232"/>
                <a:gd name="T53" fmla="*/ 2147483647 h 205"/>
                <a:gd name="T54" fmla="*/ 2147483647 w 232"/>
                <a:gd name="T55" fmla="*/ 2147483647 h 205"/>
                <a:gd name="T56" fmla="*/ 2147483647 w 232"/>
                <a:gd name="T57" fmla="*/ 2147483647 h 205"/>
                <a:gd name="T58" fmla="*/ 2147483647 w 232"/>
                <a:gd name="T59" fmla="*/ 0 h 205"/>
                <a:gd name="T60" fmla="*/ 2147483647 w 232"/>
                <a:gd name="T61" fmla="*/ 2147483647 h 205"/>
                <a:gd name="T62" fmla="*/ 2147483647 w 232"/>
                <a:gd name="T63" fmla="*/ 2147483647 h 205"/>
                <a:gd name="T64" fmla="*/ 2147483647 w 232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205"/>
                <a:gd name="T101" fmla="*/ 232 w 232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205">
                  <a:moveTo>
                    <a:pt x="192" y="15"/>
                  </a:moveTo>
                  <a:lnTo>
                    <a:pt x="208" y="26"/>
                  </a:lnTo>
                  <a:lnTo>
                    <a:pt x="220" y="40"/>
                  </a:lnTo>
                  <a:lnTo>
                    <a:pt x="228" y="57"/>
                  </a:lnTo>
                  <a:lnTo>
                    <a:pt x="232" y="76"/>
                  </a:lnTo>
                  <a:lnTo>
                    <a:pt x="231" y="95"/>
                  </a:lnTo>
                  <a:lnTo>
                    <a:pt x="227" y="115"/>
                  </a:lnTo>
                  <a:lnTo>
                    <a:pt x="219" y="135"/>
                  </a:lnTo>
                  <a:lnTo>
                    <a:pt x="207" y="155"/>
                  </a:lnTo>
                  <a:lnTo>
                    <a:pt x="189" y="172"/>
                  </a:lnTo>
                  <a:lnTo>
                    <a:pt x="170" y="185"/>
                  </a:lnTo>
                  <a:lnTo>
                    <a:pt x="149" y="195"/>
                  </a:lnTo>
                  <a:lnTo>
                    <a:pt x="129" y="203"/>
                  </a:lnTo>
                  <a:lnTo>
                    <a:pt x="106" y="205"/>
                  </a:lnTo>
                  <a:lnTo>
                    <a:pt x="83" y="205"/>
                  </a:lnTo>
                  <a:lnTo>
                    <a:pt x="61" y="201"/>
                  </a:lnTo>
                  <a:lnTo>
                    <a:pt x="42" y="193"/>
                  </a:lnTo>
                  <a:lnTo>
                    <a:pt x="25" y="179"/>
                  </a:lnTo>
                  <a:lnTo>
                    <a:pt x="12" y="165"/>
                  </a:lnTo>
                  <a:lnTo>
                    <a:pt x="4" y="148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4" y="70"/>
                  </a:lnTo>
                  <a:lnTo>
                    <a:pt x="29" y="52"/>
                  </a:lnTo>
                  <a:lnTo>
                    <a:pt x="44" y="35"/>
                  </a:lnTo>
                  <a:lnTo>
                    <a:pt x="64" y="21"/>
                  </a:lnTo>
                  <a:lnTo>
                    <a:pt x="84" y="11"/>
                  </a:lnTo>
                  <a:lnTo>
                    <a:pt x="106" y="5"/>
                  </a:lnTo>
                  <a:lnTo>
                    <a:pt x="127" y="0"/>
                  </a:lnTo>
                  <a:lnTo>
                    <a:pt x="150" y="1"/>
                  </a:lnTo>
                  <a:lnTo>
                    <a:pt x="170" y="5"/>
                  </a:lnTo>
                  <a:lnTo>
                    <a:pt x="192" y="15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0" name="Freeform 87">
              <a:extLst>
                <a:ext uri="{FF2B5EF4-FFF2-40B4-BE49-F238E27FC236}">
                  <a16:creationId xmlns:a16="http://schemas.microsoft.com/office/drawing/2014/main" id="{26A17FA0-1E12-6AF8-2BDF-A81FD155A26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91753" y="5245643"/>
              <a:ext cx="167192" cy="144899"/>
            </a:xfrm>
            <a:custGeom>
              <a:avLst/>
              <a:gdLst>
                <a:gd name="T0" fmla="*/ 2147483647 w 180"/>
                <a:gd name="T1" fmla="*/ 2147483647 h 155"/>
                <a:gd name="T2" fmla="*/ 2147483647 w 180"/>
                <a:gd name="T3" fmla="*/ 2147483647 h 155"/>
                <a:gd name="T4" fmla="*/ 2147483647 w 180"/>
                <a:gd name="T5" fmla="*/ 2147483647 h 155"/>
                <a:gd name="T6" fmla="*/ 2147483647 w 180"/>
                <a:gd name="T7" fmla="*/ 2147483647 h 155"/>
                <a:gd name="T8" fmla="*/ 2147483647 w 180"/>
                <a:gd name="T9" fmla="*/ 2147483647 h 155"/>
                <a:gd name="T10" fmla="*/ 2147483647 w 180"/>
                <a:gd name="T11" fmla="*/ 2147483647 h 155"/>
                <a:gd name="T12" fmla="*/ 2147483647 w 180"/>
                <a:gd name="T13" fmla="*/ 2147483647 h 155"/>
                <a:gd name="T14" fmla="*/ 2147483647 w 180"/>
                <a:gd name="T15" fmla="*/ 2147483647 h 155"/>
                <a:gd name="T16" fmla="*/ 2147483647 w 180"/>
                <a:gd name="T17" fmla="*/ 2147483647 h 155"/>
                <a:gd name="T18" fmla="*/ 2147483647 w 180"/>
                <a:gd name="T19" fmla="*/ 2147483647 h 155"/>
                <a:gd name="T20" fmla="*/ 2147483647 w 180"/>
                <a:gd name="T21" fmla="*/ 2147483647 h 155"/>
                <a:gd name="T22" fmla="*/ 2147483647 w 180"/>
                <a:gd name="T23" fmla="*/ 2147483647 h 155"/>
                <a:gd name="T24" fmla="*/ 2147483647 w 180"/>
                <a:gd name="T25" fmla="*/ 2147483647 h 155"/>
                <a:gd name="T26" fmla="*/ 2147483647 w 180"/>
                <a:gd name="T27" fmla="*/ 2147483647 h 155"/>
                <a:gd name="T28" fmla="*/ 2147483647 w 180"/>
                <a:gd name="T29" fmla="*/ 2147483647 h 155"/>
                <a:gd name="T30" fmla="*/ 2147483647 w 180"/>
                <a:gd name="T31" fmla="*/ 2147483647 h 155"/>
                <a:gd name="T32" fmla="*/ 2147483647 w 180"/>
                <a:gd name="T33" fmla="*/ 2147483647 h 155"/>
                <a:gd name="T34" fmla="*/ 2147483647 w 180"/>
                <a:gd name="T35" fmla="*/ 2147483647 h 155"/>
                <a:gd name="T36" fmla="*/ 2147483647 w 180"/>
                <a:gd name="T37" fmla="*/ 2147483647 h 155"/>
                <a:gd name="T38" fmla="*/ 2147483647 w 180"/>
                <a:gd name="T39" fmla="*/ 2147483647 h 155"/>
                <a:gd name="T40" fmla="*/ 2147483647 w 180"/>
                <a:gd name="T41" fmla="*/ 2147483647 h 155"/>
                <a:gd name="T42" fmla="*/ 0 w 180"/>
                <a:gd name="T43" fmla="*/ 2147483647 h 155"/>
                <a:gd name="T44" fmla="*/ 2147483647 w 180"/>
                <a:gd name="T45" fmla="*/ 2147483647 h 155"/>
                <a:gd name="T46" fmla="*/ 2147483647 w 180"/>
                <a:gd name="T47" fmla="*/ 2147483647 h 155"/>
                <a:gd name="T48" fmla="*/ 2147483647 w 180"/>
                <a:gd name="T49" fmla="*/ 2147483647 h 155"/>
                <a:gd name="T50" fmla="*/ 2147483647 w 180"/>
                <a:gd name="T51" fmla="*/ 2147483647 h 155"/>
                <a:gd name="T52" fmla="*/ 2147483647 w 180"/>
                <a:gd name="T53" fmla="*/ 2147483647 h 155"/>
                <a:gd name="T54" fmla="*/ 2147483647 w 180"/>
                <a:gd name="T55" fmla="*/ 2147483647 h 155"/>
                <a:gd name="T56" fmla="*/ 2147483647 w 180"/>
                <a:gd name="T57" fmla="*/ 2147483647 h 155"/>
                <a:gd name="T58" fmla="*/ 2147483647 w 180"/>
                <a:gd name="T59" fmla="*/ 0 h 155"/>
                <a:gd name="T60" fmla="*/ 2147483647 w 180"/>
                <a:gd name="T61" fmla="*/ 0 h 155"/>
                <a:gd name="T62" fmla="*/ 2147483647 w 180"/>
                <a:gd name="T63" fmla="*/ 2147483647 h 155"/>
                <a:gd name="T64" fmla="*/ 2147483647 w 180"/>
                <a:gd name="T65" fmla="*/ 2147483647 h 1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55"/>
                <a:gd name="T101" fmla="*/ 180 w 180"/>
                <a:gd name="T102" fmla="*/ 155 h 1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55">
                  <a:moveTo>
                    <a:pt x="147" y="11"/>
                  </a:moveTo>
                  <a:lnTo>
                    <a:pt x="160" y="20"/>
                  </a:lnTo>
                  <a:lnTo>
                    <a:pt x="169" y="31"/>
                  </a:lnTo>
                  <a:lnTo>
                    <a:pt x="176" y="43"/>
                  </a:lnTo>
                  <a:lnTo>
                    <a:pt x="180" y="59"/>
                  </a:lnTo>
                  <a:lnTo>
                    <a:pt x="178" y="72"/>
                  </a:lnTo>
                  <a:lnTo>
                    <a:pt x="176" y="88"/>
                  </a:lnTo>
                  <a:lnTo>
                    <a:pt x="169" y="102"/>
                  </a:lnTo>
                  <a:lnTo>
                    <a:pt x="160" y="118"/>
                  </a:lnTo>
                  <a:lnTo>
                    <a:pt x="145" y="130"/>
                  </a:lnTo>
                  <a:lnTo>
                    <a:pt x="131" y="141"/>
                  </a:lnTo>
                  <a:lnTo>
                    <a:pt x="115" y="148"/>
                  </a:lnTo>
                  <a:lnTo>
                    <a:pt x="99" y="154"/>
                  </a:lnTo>
                  <a:lnTo>
                    <a:pt x="81" y="155"/>
                  </a:lnTo>
                  <a:lnTo>
                    <a:pt x="64" y="155"/>
                  </a:lnTo>
                  <a:lnTo>
                    <a:pt x="48" y="152"/>
                  </a:lnTo>
                  <a:lnTo>
                    <a:pt x="34" y="147"/>
                  </a:lnTo>
                  <a:lnTo>
                    <a:pt x="19" y="137"/>
                  </a:lnTo>
                  <a:lnTo>
                    <a:pt x="10" y="127"/>
                  </a:lnTo>
                  <a:lnTo>
                    <a:pt x="3" y="113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4" y="69"/>
                  </a:lnTo>
                  <a:lnTo>
                    <a:pt x="11" y="53"/>
                  </a:lnTo>
                  <a:lnTo>
                    <a:pt x="22" y="40"/>
                  </a:lnTo>
                  <a:lnTo>
                    <a:pt x="34" y="26"/>
                  </a:lnTo>
                  <a:lnTo>
                    <a:pt x="49" y="16"/>
                  </a:lnTo>
                  <a:lnTo>
                    <a:pt x="65" y="7"/>
                  </a:lnTo>
                  <a:lnTo>
                    <a:pt x="83" y="3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31" y="3"/>
                  </a:lnTo>
                  <a:lnTo>
                    <a:pt x="147" y="1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1" name="Freeform 88">
              <a:extLst>
                <a:ext uri="{FF2B5EF4-FFF2-40B4-BE49-F238E27FC236}">
                  <a16:creationId xmlns:a16="http://schemas.microsoft.com/office/drawing/2014/main" id="{AAC53F1C-0EF0-5049-5811-781D6A2F02A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39467" y="5288256"/>
              <a:ext cx="325096" cy="295371"/>
            </a:xfrm>
            <a:custGeom>
              <a:avLst/>
              <a:gdLst>
                <a:gd name="T0" fmla="*/ 2147483647 w 351"/>
                <a:gd name="T1" fmla="*/ 0 h 319"/>
                <a:gd name="T2" fmla="*/ 2147483647 w 351"/>
                <a:gd name="T3" fmla="*/ 2147483647 h 319"/>
                <a:gd name="T4" fmla="*/ 2147483647 w 351"/>
                <a:gd name="T5" fmla="*/ 2147483647 h 319"/>
                <a:gd name="T6" fmla="*/ 2147483647 w 351"/>
                <a:gd name="T7" fmla="*/ 2147483647 h 319"/>
                <a:gd name="T8" fmla="*/ 2147483647 w 351"/>
                <a:gd name="T9" fmla="*/ 2147483647 h 319"/>
                <a:gd name="T10" fmla="*/ 2147483647 w 351"/>
                <a:gd name="T11" fmla="*/ 2147483647 h 319"/>
                <a:gd name="T12" fmla="*/ 2147483647 w 351"/>
                <a:gd name="T13" fmla="*/ 2147483647 h 319"/>
                <a:gd name="T14" fmla="*/ 2147483647 w 351"/>
                <a:gd name="T15" fmla="*/ 2147483647 h 319"/>
                <a:gd name="T16" fmla="*/ 2147483647 w 351"/>
                <a:gd name="T17" fmla="*/ 2147483647 h 319"/>
                <a:gd name="T18" fmla="*/ 2147483647 w 351"/>
                <a:gd name="T19" fmla="*/ 2147483647 h 319"/>
                <a:gd name="T20" fmla="*/ 2147483647 w 351"/>
                <a:gd name="T21" fmla="*/ 2147483647 h 319"/>
                <a:gd name="T22" fmla="*/ 2147483647 w 351"/>
                <a:gd name="T23" fmla="*/ 2147483647 h 319"/>
                <a:gd name="T24" fmla="*/ 2147483647 w 351"/>
                <a:gd name="T25" fmla="*/ 2147483647 h 319"/>
                <a:gd name="T26" fmla="*/ 2147483647 w 351"/>
                <a:gd name="T27" fmla="*/ 2147483647 h 319"/>
                <a:gd name="T28" fmla="*/ 2147483647 w 351"/>
                <a:gd name="T29" fmla="*/ 2147483647 h 319"/>
                <a:gd name="T30" fmla="*/ 2147483647 w 351"/>
                <a:gd name="T31" fmla="*/ 2147483647 h 319"/>
                <a:gd name="T32" fmla="*/ 0 w 351"/>
                <a:gd name="T33" fmla="*/ 2147483647 h 319"/>
                <a:gd name="T34" fmla="*/ 2147483647 w 351"/>
                <a:gd name="T35" fmla="*/ 2147483647 h 319"/>
                <a:gd name="T36" fmla="*/ 2147483647 w 351"/>
                <a:gd name="T37" fmla="*/ 2147483647 h 319"/>
                <a:gd name="T38" fmla="*/ 2147483647 w 351"/>
                <a:gd name="T39" fmla="*/ 2147483647 h 319"/>
                <a:gd name="T40" fmla="*/ 2147483647 w 351"/>
                <a:gd name="T41" fmla="*/ 2147483647 h 319"/>
                <a:gd name="T42" fmla="*/ 2147483647 w 351"/>
                <a:gd name="T43" fmla="*/ 2147483647 h 319"/>
                <a:gd name="T44" fmla="*/ 2147483647 w 351"/>
                <a:gd name="T45" fmla="*/ 2147483647 h 319"/>
                <a:gd name="T46" fmla="*/ 2147483647 w 351"/>
                <a:gd name="T47" fmla="*/ 2147483647 h 319"/>
                <a:gd name="T48" fmla="*/ 2147483647 w 351"/>
                <a:gd name="T49" fmla="*/ 2147483647 h 319"/>
                <a:gd name="T50" fmla="*/ 2147483647 w 351"/>
                <a:gd name="T51" fmla="*/ 2147483647 h 319"/>
                <a:gd name="T52" fmla="*/ 2147483647 w 351"/>
                <a:gd name="T53" fmla="*/ 2147483647 h 319"/>
                <a:gd name="T54" fmla="*/ 2147483647 w 351"/>
                <a:gd name="T55" fmla="*/ 2147483647 h 319"/>
                <a:gd name="T56" fmla="*/ 2147483647 w 351"/>
                <a:gd name="T57" fmla="*/ 2147483647 h 319"/>
                <a:gd name="T58" fmla="*/ 2147483647 w 351"/>
                <a:gd name="T59" fmla="*/ 2147483647 h 319"/>
                <a:gd name="T60" fmla="*/ 2147483647 w 351"/>
                <a:gd name="T61" fmla="*/ 2147483647 h 319"/>
                <a:gd name="T62" fmla="*/ 2147483647 w 351"/>
                <a:gd name="T63" fmla="*/ 2147483647 h 319"/>
                <a:gd name="T64" fmla="*/ 2147483647 w 351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1"/>
                <a:gd name="T100" fmla="*/ 0 h 319"/>
                <a:gd name="T101" fmla="*/ 351 w 351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1" h="319">
                  <a:moveTo>
                    <a:pt x="289" y="0"/>
                  </a:moveTo>
                  <a:lnTo>
                    <a:pt x="288" y="6"/>
                  </a:lnTo>
                  <a:lnTo>
                    <a:pt x="288" y="23"/>
                  </a:lnTo>
                  <a:lnTo>
                    <a:pt x="284" y="47"/>
                  </a:lnTo>
                  <a:lnTo>
                    <a:pt x="278" y="77"/>
                  </a:lnTo>
                  <a:lnTo>
                    <a:pt x="269" y="107"/>
                  </a:lnTo>
                  <a:lnTo>
                    <a:pt x="255" y="138"/>
                  </a:lnTo>
                  <a:lnTo>
                    <a:pt x="235" y="165"/>
                  </a:lnTo>
                  <a:lnTo>
                    <a:pt x="211" y="185"/>
                  </a:lnTo>
                  <a:lnTo>
                    <a:pt x="179" y="197"/>
                  </a:lnTo>
                  <a:lnTo>
                    <a:pt x="145" y="207"/>
                  </a:lnTo>
                  <a:lnTo>
                    <a:pt x="108" y="213"/>
                  </a:lnTo>
                  <a:lnTo>
                    <a:pt x="76" y="217"/>
                  </a:lnTo>
                  <a:lnTo>
                    <a:pt x="45" y="218"/>
                  </a:lnTo>
                  <a:lnTo>
                    <a:pt x="22" y="221"/>
                  </a:lnTo>
                  <a:lnTo>
                    <a:pt x="6" y="221"/>
                  </a:lnTo>
                  <a:lnTo>
                    <a:pt x="0" y="221"/>
                  </a:lnTo>
                  <a:lnTo>
                    <a:pt x="3" y="227"/>
                  </a:lnTo>
                  <a:lnTo>
                    <a:pt x="15" y="244"/>
                  </a:lnTo>
                  <a:lnTo>
                    <a:pt x="36" y="266"/>
                  </a:lnTo>
                  <a:lnTo>
                    <a:pt x="64" y="290"/>
                  </a:lnTo>
                  <a:lnTo>
                    <a:pt x="99" y="308"/>
                  </a:lnTo>
                  <a:lnTo>
                    <a:pt x="143" y="319"/>
                  </a:lnTo>
                  <a:lnTo>
                    <a:pt x="195" y="315"/>
                  </a:lnTo>
                  <a:lnTo>
                    <a:pt x="255" y="295"/>
                  </a:lnTo>
                  <a:lnTo>
                    <a:pt x="312" y="249"/>
                  </a:lnTo>
                  <a:lnTo>
                    <a:pt x="343" y="200"/>
                  </a:lnTo>
                  <a:lnTo>
                    <a:pt x="351" y="151"/>
                  </a:lnTo>
                  <a:lnTo>
                    <a:pt x="346" y="104"/>
                  </a:lnTo>
                  <a:lnTo>
                    <a:pt x="330" y="62"/>
                  </a:lnTo>
                  <a:lnTo>
                    <a:pt x="311" y="29"/>
                  </a:lnTo>
                  <a:lnTo>
                    <a:pt x="295" y="8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2" name="Freeform 89">
              <a:extLst>
                <a:ext uri="{FF2B5EF4-FFF2-40B4-BE49-F238E27FC236}">
                  <a16:creationId xmlns:a16="http://schemas.microsoft.com/office/drawing/2014/main" id="{19CE6E43-8455-FD81-FAD4-160458FB9CAD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36563" y="5605395"/>
              <a:ext cx="462565" cy="460704"/>
            </a:xfrm>
            <a:custGeom>
              <a:avLst/>
              <a:gdLst>
                <a:gd name="T0" fmla="*/ 2147483647 w 498"/>
                <a:gd name="T1" fmla="*/ 0 h 495"/>
                <a:gd name="T2" fmla="*/ 2147483647 w 498"/>
                <a:gd name="T3" fmla="*/ 2147483647 h 495"/>
                <a:gd name="T4" fmla="*/ 2147483647 w 498"/>
                <a:gd name="T5" fmla="*/ 2147483647 h 495"/>
                <a:gd name="T6" fmla="*/ 2147483647 w 498"/>
                <a:gd name="T7" fmla="*/ 2147483647 h 495"/>
                <a:gd name="T8" fmla="*/ 2147483647 w 498"/>
                <a:gd name="T9" fmla="*/ 2147483647 h 495"/>
                <a:gd name="T10" fmla="*/ 2147483647 w 498"/>
                <a:gd name="T11" fmla="*/ 2147483647 h 495"/>
                <a:gd name="T12" fmla="*/ 2147483647 w 498"/>
                <a:gd name="T13" fmla="*/ 2147483647 h 495"/>
                <a:gd name="T14" fmla="*/ 2147483647 w 498"/>
                <a:gd name="T15" fmla="*/ 2147483647 h 495"/>
                <a:gd name="T16" fmla="*/ 2147483647 w 498"/>
                <a:gd name="T17" fmla="*/ 2147483647 h 495"/>
                <a:gd name="T18" fmla="*/ 2147483647 w 498"/>
                <a:gd name="T19" fmla="*/ 2147483647 h 495"/>
                <a:gd name="T20" fmla="*/ 2147483647 w 498"/>
                <a:gd name="T21" fmla="*/ 2147483647 h 495"/>
                <a:gd name="T22" fmla="*/ 2147483647 w 498"/>
                <a:gd name="T23" fmla="*/ 2147483647 h 495"/>
                <a:gd name="T24" fmla="*/ 2147483647 w 498"/>
                <a:gd name="T25" fmla="*/ 2147483647 h 495"/>
                <a:gd name="T26" fmla="*/ 2147483647 w 498"/>
                <a:gd name="T27" fmla="*/ 2147483647 h 495"/>
                <a:gd name="T28" fmla="*/ 2147483647 w 498"/>
                <a:gd name="T29" fmla="*/ 2147483647 h 495"/>
                <a:gd name="T30" fmla="*/ 2147483647 w 498"/>
                <a:gd name="T31" fmla="*/ 2147483647 h 495"/>
                <a:gd name="T32" fmla="*/ 2147483647 w 498"/>
                <a:gd name="T33" fmla="*/ 2147483647 h 495"/>
                <a:gd name="T34" fmla="*/ 2147483647 w 498"/>
                <a:gd name="T35" fmla="*/ 2147483647 h 495"/>
                <a:gd name="T36" fmla="*/ 2147483647 w 498"/>
                <a:gd name="T37" fmla="*/ 2147483647 h 495"/>
                <a:gd name="T38" fmla="*/ 2147483647 w 498"/>
                <a:gd name="T39" fmla="*/ 2147483647 h 495"/>
                <a:gd name="T40" fmla="*/ 2147483647 w 498"/>
                <a:gd name="T41" fmla="*/ 2147483647 h 495"/>
                <a:gd name="T42" fmla="*/ 2147483647 w 498"/>
                <a:gd name="T43" fmla="*/ 2147483647 h 495"/>
                <a:gd name="T44" fmla="*/ 2147483647 w 498"/>
                <a:gd name="T45" fmla="*/ 2147483647 h 495"/>
                <a:gd name="T46" fmla="*/ 2147483647 w 498"/>
                <a:gd name="T47" fmla="*/ 2147483647 h 495"/>
                <a:gd name="T48" fmla="*/ 0 w 498"/>
                <a:gd name="T49" fmla="*/ 2147483647 h 495"/>
                <a:gd name="T50" fmla="*/ 2147483647 w 498"/>
                <a:gd name="T51" fmla="*/ 2147483647 h 495"/>
                <a:gd name="T52" fmla="*/ 2147483647 w 498"/>
                <a:gd name="T53" fmla="*/ 2147483647 h 495"/>
                <a:gd name="T54" fmla="*/ 2147483647 w 498"/>
                <a:gd name="T55" fmla="*/ 2147483647 h 495"/>
                <a:gd name="T56" fmla="*/ 2147483647 w 498"/>
                <a:gd name="T57" fmla="*/ 2147483647 h 495"/>
                <a:gd name="T58" fmla="*/ 2147483647 w 498"/>
                <a:gd name="T59" fmla="*/ 2147483647 h 495"/>
                <a:gd name="T60" fmla="*/ 2147483647 w 498"/>
                <a:gd name="T61" fmla="*/ 2147483647 h 495"/>
                <a:gd name="T62" fmla="*/ 2147483647 w 498"/>
                <a:gd name="T63" fmla="*/ 2147483647 h 495"/>
                <a:gd name="T64" fmla="*/ 2147483647 w 498"/>
                <a:gd name="T65" fmla="*/ 0 h 4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5"/>
                <a:gd name="T101" fmla="*/ 498 w 498"/>
                <a:gd name="T102" fmla="*/ 495 h 4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5">
                  <a:moveTo>
                    <a:pt x="250" y="0"/>
                  </a:moveTo>
                  <a:lnTo>
                    <a:pt x="299" y="4"/>
                  </a:lnTo>
                  <a:lnTo>
                    <a:pt x="346" y="19"/>
                  </a:lnTo>
                  <a:lnTo>
                    <a:pt x="388" y="41"/>
                  </a:lnTo>
                  <a:lnTo>
                    <a:pt x="425" y="72"/>
                  </a:lnTo>
                  <a:lnTo>
                    <a:pt x="455" y="108"/>
                  </a:lnTo>
                  <a:lnTo>
                    <a:pt x="478" y="150"/>
                  </a:lnTo>
                  <a:lnTo>
                    <a:pt x="491" y="197"/>
                  </a:lnTo>
                  <a:lnTo>
                    <a:pt x="498" y="248"/>
                  </a:lnTo>
                  <a:lnTo>
                    <a:pt x="491" y="297"/>
                  </a:lnTo>
                  <a:lnTo>
                    <a:pt x="478" y="343"/>
                  </a:lnTo>
                  <a:lnTo>
                    <a:pt x="455" y="385"/>
                  </a:lnTo>
                  <a:lnTo>
                    <a:pt x="425" y="422"/>
                  </a:lnTo>
                  <a:lnTo>
                    <a:pt x="388" y="452"/>
                  </a:lnTo>
                  <a:lnTo>
                    <a:pt x="346" y="475"/>
                  </a:lnTo>
                  <a:lnTo>
                    <a:pt x="299" y="489"/>
                  </a:lnTo>
                  <a:lnTo>
                    <a:pt x="250" y="495"/>
                  </a:lnTo>
                  <a:lnTo>
                    <a:pt x="199" y="489"/>
                  </a:lnTo>
                  <a:lnTo>
                    <a:pt x="152" y="475"/>
                  </a:lnTo>
                  <a:lnTo>
                    <a:pt x="108" y="452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5" y="297"/>
                  </a:lnTo>
                  <a:lnTo>
                    <a:pt x="0" y="248"/>
                  </a:lnTo>
                  <a:lnTo>
                    <a:pt x="5" y="197"/>
                  </a:lnTo>
                  <a:lnTo>
                    <a:pt x="19" y="150"/>
                  </a:lnTo>
                  <a:lnTo>
                    <a:pt x="42" y="108"/>
                  </a:lnTo>
                  <a:lnTo>
                    <a:pt x="73" y="72"/>
                  </a:lnTo>
                  <a:lnTo>
                    <a:pt x="108" y="41"/>
                  </a:lnTo>
                  <a:lnTo>
                    <a:pt x="152" y="19"/>
                  </a:lnTo>
                  <a:lnTo>
                    <a:pt x="199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03" name="Freeform 90">
              <a:extLst>
                <a:ext uri="{FF2B5EF4-FFF2-40B4-BE49-F238E27FC236}">
                  <a16:creationId xmlns:a16="http://schemas.microsoft.com/office/drawing/2014/main" id="{887FEAA8-9C97-00CF-A53C-DB8B2DB9F6BA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462951" y="5632994"/>
              <a:ext cx="408691" cy="403117"/>
            </a:xfrm>
            <a:custGeom>
              <a:avLst/>
              <a:gdLst>
                <a:gd name="T0" fmla="*/ 2147483647 w 440"/>
                <a:gd name="T1" fmla="*/ 0 h 435"/>
                <a:gd name="T2" fmla="*/ 2147483647 w 440"/>
                <a:gd name="T3" fmla="*/ 2147483647 h 435"/>
                <a:gd name="T4" fmla="*/ 2147483647 w 440"/>
                <a:gd name="T5" fmla="*/ 2147483647 h 435"/>
                <a:gd name="T6" fmla="*/ 2147483647 w 440"/>
                <a:gd name="T7" fmla="*/ 2147483647 h 435"/>
                <a:gd name="T8" fmla="*/ 2147483647 w 440"/>
                <a:gd name="T9" fmla="*/ 2147483647 h 435"/>
                <a:gd name="T10" fmla="*/ 2147483647 w 440"/>
                <a:gd name="T11" fmla="*/ 2147483647 h 435"/>
                <a:gd name="T12" fmla="*/ 2147483647 w 440"/>
                <a:gd name="T13" fmla="*/ 2147483647 h 435"/>
                <a:gd name="T14" fmla="*/ 2147483647 w 440"/>
                <a:gd name="T15" fmla="*/ 2147483647 h 435"/>
                <a:gd name="T16" fmla="*/ 2147483647 w 440"/>
                <a:gd name="T17" fmla="*/ 2147483647 h 435"/>
                <a:gd name="T18" fmla="*/ 2147483647 w 440"/>
                <a:gd name="T19" fmla="*/ 2147483647 h 435"/>
                <a:gd name="T20" fmla="*/ 2147483647 w 440"/>
                <a:gd name="T21" fmla="*/ 2147483647 h 435"/>
                <a:gd name="T22" fmla="*/ 2147483647 w 440"/>
                <a:gd name="T23" fmla="*/ 2147483647 h 435"/>
                <a:gd name="T24" fmla="*/ 2147483647 w 440"/>
                <a:gd name="T25" fmla="*/ 2147483647 h 435"/>
                <a:gd name="T26" fmla="*/ 2147483647 w 440"/>
                <a:gd name="T27" fmla="*/ 2147483647 h 435"/>
                <a:gd name="T28" fmla="*/ 2147483647 w 440"/>
                <a:gd name="T29" fmla="*/ 2147483647 h 435"/>
                <a:gd name="T30" fmla="*/ 2147483647 w 440"/>
                <a:gd name="T31" fmla="*/ 2147483647 h 435"/>
                <a:gd name="T32" fmla="*/ 2147483647 w 440"/>
                <a:gd name="T33" fmla="*/ 2147483647 h 435"/>
                <a:gd name="T34" fmla="*/ 2147483647 w 440"/>
                <a:gd name="T35" fmla="*/ 2147483647 h 435"/>
                <a:gd name="T36" fmla="*/ 2147483647 w 440"/>
                <a:gd name="T37" fmla="*/ 2147483647 h 435"/>
                <a:gd name="T38" fmla="*/ 2147483647 w 440"/>
                <a:gd name="T39" fmla="*/ 2147483647 h 435"/>
                <a:gd name="T40" fmla="*/ 2147483647 w 440"/>
                <a:gd name="T41" fmla="*/ 2147483647 h 435"/>
                <a:gd name="T42" fmla="*/ 2147483647 w 440"/>
                <a:gd name="T43" fmla="*/ 2147483647 h 435"/>
                <a:gd name="T44" fmla="*/ 2147483647 w 440"/>
                <a:gd name="T45" fmla="*/ 2147483647 h 435"/>
                <a:gd name="T46" fmla="*/ 2147483647 w 440"/>
                <a:gd name="T47" fmla="*/ 2147483647 h 435"/>
                <a:gd name="T48" fmla="*/ 0 w 440"/>
                <a:gd name="T49" fmla="*/ 2147483647 h 435"/>
                <a:gd name="T50" fmla="*/ 2147483647 w 440"/>
                <a:gd name="T51" fmla="*/ 2147483647 h 435"/>
                <a:gd name="T52" fmla="*/ 2147483647 w 440"/>
                <a:gd name="T53" fmla="*/ 2147483647 h 435"/>
                <a:gd name="T54" fmla="*/ 2147483647 w 440"/>
                <a:gd name="T55" fmla="*/ 2147483647 h 435"/>
                <a:gd name="T56" fmla="*/ 2147483647 w 440"/>
                <a:gd name="T57" fmla="*/ 2147483647 h 435"/>
                <a:gd name="T58" fmla="*/ 2147483647 w 440"/>
                <a:gd name="T59" fmla="*/ 2147483647 h 435"/>
                <a:gd name="T60" fmla="*/ 2147483647 w 440"/>
                <a:gd name="T61" fmla="*/ 2147483647 h 435"/>
                <a:gd name="T62" fmla="*/ 2147483647 w 440"/>
                <a:gd name="T63" fmla="*/ 2147483647 h 435"/>
                <a:gd name="T64" fmla="*/ 2147483647 w 440"/>
                <a:gd name="T65" fmla="*/ 0 h 4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0"/>
                <a:gd name="T100" fmla="*/ 0 h 435"/>
                <a:gd name="T101" fmla="*/ 440 w 440"/>
                <a:gd name="T102" fmla="*/ 435 h 4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0" h="435">
                  <a:moveTo>
                    <a:pt x="221" y="0"/>
                  </a:moveTo>
                  <a:lnTo>
                    <a:pt x="264" y="3"/>
                  </a:lnTo>
                  <a:lnTo>
                    <a:pt x="305" y="17"/>
                  </a:lnTo>
                  <a:lnTo>
                    <a:pt x="341" y="37"/>
                  </a:lnTo>
                  <a:lnTo>
                    <a:pt x="375" y="63"/>
                  </a:lnTo>
                  <a:lnTo>
                    <a:pt x="400" y="96"/>
                  </a:lnTo>
                  <a:lnTo>
                    <a:pt x="421" y="132"/>
                  </a:lnTo>
                  <a:lnTo>
                    <a:pt x="434" y="173"/>
                  </a:lnTo>
                  <a:lnTo>
                    <a:pt x="440" y="218"/>
                  </a:lnTo>
                  <a:lnTo>
                    <a:pt x="434" y="260"/>
                  </a:lnTo>
                  <a:lnTo>
                    <a:pt x="421" y="301"/>
                  </a:lnTo>
                  <a:lnTo>
                    <a:pt x="400" y="337"/>
                  </a:lnTo>
                  <a:lnTo>
                    <a:pt x="375" y="370"/>
                  </a:lnTo>
                  <a:lnTo>
                    <a:pt x="341" y="397"/>
                  </a:lnTo>
                  <a:lnTo>
                    <a:pt x="305" y="417"/>
                  </a:lnTo>
                  <a:lnTo>
                    <a:pt x="264" y="429"/>
                  </a:lnTo>
                  <a:lnTo>
                    <a:pt x="221" y="435"/>
                  </a:lnTo>
                  <a:lnTo>
                    <a:pt x="175" y="429"/>
                  </a:lnTo>
                  <a:lnTo>
                    <a:pt x="135" y="417"/>
                  </a:lnTo>
                  <a:lnTo>
                    <a:pt x="97" y="397"/>
                  </a:lnTo>
                  <a:lnTo>
                    <a:pt x="65" y="370"/>
                  </a:lnTo>
                  <a:lnTo>
                    <a:pt x="36" y="337"/>
                  </a:lnTo>
                  <a:lnTo>
                    <a:pt x="16" y="301"/>
                  </a:lnTo>
                  <a:lnTo>
                    <a:pt x="4" y="260"/>
                  </a:lnTo>
                  <a:lnTo>
                    <a:pt x="0" y="218"/>
                  </a:lnTo>
                  <a:lnTo>
                    <a:pt x="4" y="173"/>
                  </a:lnTo>
                  <a:lnTo>
                    <a:pt x="16" y="132"/>
                  </a:lnTo>
                  <a:lnTo>
                    <a:pt x="36" y="96"/>
                  </a:lnTo>
                  <a:lnTo>
                    <a:pt x="65" y="63"/>
                  </a:lnTo>
                  <a:lnTo>
                    <a:pt x="97" y="37"/>
                  </a:lnTo>
                  <a:lnTo>
                    <a:pt x="135" y="17"/>
                  </a:lnTo>
                  <a:lnTo>
                    <a:pt x="175" y="3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04" name="Freeform 91">
              <a:extLst>
                <a:ext uri="{FF2B5EF4-FFF2-40B4-BE49-F238E27FC236}">
                  <a16:creationId xmlns:a16="http://schemas.microsoft.com/office/drawing/2014/main" id="{D41D14D3-E65B-B3CE-1DB6-A7F46E0A79E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37042" y="5655262"/>
              <a:ext cx="215492" cy="191341"/>
            </a:xfrm>
            <a:custGeom>
              <a:avLst/>
              <a:gdLst>
                <a:gd name="T0" fmla="*/ 2147483647 w 230"/>
                <a:gd name="T1" fmla="*/ 2147483647 h 205"/>
                <a:gd name="T2" fmla="*/ 2147483647 w 230"/>
                <a:gd name="T3" fmla="*/ 2147483647 h 205"/>
                <a:gd name="T4" fmla="*/ 2147483647 w 230"/>
                <a:gd name="T5" fmla="*/ 2147483647 h 205"/>
                <a:gd name="T6" fmla="*/ 2147483647 w 230"/>
                <a:gd name="T7" fmla="*/ 2147483647 h 205"/>
                <a:gd name="T8" fmla="*/ 2147483647 w 230"/>
                <a:gd name="T9" fmla="*/ 2147483647 h 205"/>
                <a:gd name="T10" fmla="*/ 2147483647 w 230"/>
                <a:gd name="T11" fmla="*/ 2147483647 h 205"/>
                <a:gd name="T12" fmla="*/ 2147483647 w 230"/>
                <a:gd name="T13" fmla="*/ 2147483647 h 205"/>
                <a:gd name="T14" fmla="*/ 2147483647 w 230"/>
                <a:gd name="T15" fmla="*/ 2147483647 h 205"/>
                <a:gd name="T16" fmla="*/ 2147483647 w 230"/>
                <a:gd name="T17" fmla="*/ 2147483647 h 205"/>
                <a:gd name="T18" fmla="*/ 2147483647 w 230"/>
                <a:gd name="T19" fmla="*/ 2147483647 h 205"/>
                <a:gd name="T20" fmla="*/ 2147483647 w 230"/>
                <a:gd name="T21" fmla="*/ 2147483647 h 205"/>
                <a:gd name="T22" fmla="*/ 2147483647 w 230"/>
                <a:gd name="T23" fmla="*/ 2147483647 h 205"/>
                <a:gd name="T24" fmla="*/ 2147483647 w 230"/>
                <a:gd name="T25" fmla="*/ 2147483647 h 205"/>
                <a:gd name="T26" fmla="*/ 2147483647 w 230"/>
                <a:gd name="T27" fmla="*/ 2147483647 h 205"/>
                <a:gd name="T28" fmla="*/ 2147483647 w 230"/>
                <a:gd name="T29" fmla="*/ 2147483647 h 205"/>
                <a:gd name="T30" fmla="*/ 2147483647 w 230"/>
                <a:gd name="T31" fmla="*/ 2147483647 h 205"/>
                <a:gd name="T32" fmla="*/ 2147483647 w 230"/>
                <a:gd name="T33" fmla="*/ 2147483647 h 205"/>
                <a:gd name="T34" fmla="*/ 2147483647 w 230"/>
                <a:gd name="T35" fmla="*/ 2147483647 h 205"/>
                <a:gd name="T36" fmla="*/ 2147483647 w 230"/>
                <a:gd name="T37" fmla="*/ 2147483647 h 205"/>
                <a:gd name="T38" fmla="*/ 2147483647 w 230"/>
                <a:gd name="T39" fmla="*/ 2147483647 h 205"/>
                <a:gd name="T40" fmla="*/ 0 w 230"/>
                <a:gd name="T41" fmla="*/ 2147483647 h 205"/>
                <a:gd name="T42" fmla="*/ 0 w 230"/>
                <a:gd name="T43" fmla="*/ 2147483647 h 205"/>
                <a:gd name="T44" fmla="*/ 2147483647 w 230"/>
                <a:gd name="T45" fmla="*/ 2147483647 h 205"/>
                <a:gd name="T46" fmla="*/ 2147483647 w 230"/>
                <a:gd name="T47" fmla="*/ 2147483647 h 205"/>
                <a:gd name="T48" fmla="*/ 2147483647 w 230"/>
                <a:gd name="T49" fmla="*/ 2147483647 h 205"/>
                <a:gd name="T50" fmla="*/ 2147483647 w 230"/>
                <a:gd name="T51" fmla="*/ 2147483647 h 205"/>
                <a:gd name="T52" fmla="*/ 2147483647 w 230"/>
                <a:gd name="T53" fmla="*/ 2147483647 h 205"/>
                <a:gd name="T54" fmla="*/ 2147483647 w 230"/>
                <a:gd name="T55" fmla="*/ 2147483647 h 205"/>
                <a:gd name="T56" fmla="*/ 2147483647 w 230"/>
                <a:gd name="T57" fmla="*/ 2147483647 h 205"/>
                <a:gd name="T58" fmla="*/ 2147483647 w 230"/>
                <a:gd name="T59" fmla="*/ 0 h 205"/>
                <a:gd name="T60" fmla="*/ 2147483647 w 230"/>
                <a:gd name="T61" fmla="*/ 2147483647 h 205"/>
                <a:gd name="T62" fmla="*/ 2147483647 w 230"/>
                <a:gd name="T63" fmla="*/ 2147483647 h 205"/>
                <a:gd name="T64" fmla="*/ 2147483647 w 230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0"/>
                <a:gd name="T100" fmla="*/ 0 h 205"/>
                <a:gd name="T101" fmla="*/ 230 w 230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0" h="205">
                  <a:moveTo>
                    <a:pt x="191" y="14"/>
                  </a:moveTo>
                  <a:lnTo>
                    <a:pt x="206" y="25"/>
                  </a:lnTo>
                  <a:lnTo>
                    <a:pt x="218" y="40"/>
                  </a:lnTo>
                  <a:lnTo>
                    <a:pt x="226" y="57"/>
                  </a:lnTo>
                  <a:lnTo>
                    <a:pt x="230" y="75"/>
                  </a:lnTo>
                  <a:lnTo>
                    <a:pt x="229" y="94"/>
                  </a:lnTo>
                  <a:lnTo>
                    <a:pt x="225" y="114"/>
                  </a:lnTo>
                  <a:lnTo>
                    <a:pt x="217" y="134"/>
                  </a:lnTo>
                  <a:lnTo>
                    <a:pt x="205" y="155"/>
                  </a:lnTo>
                  <a:lnTo>
                    <a:pt x="187" y="171"/>
                  </a:lnTo>
                  <a:lnTo>
                    <a:pt x="168" y="185"/>
                  </a:lnTo>
                  <a:lnTo>
                    <a:pt x="147" y="195"/>
                  </a:lnTo>
                  <a:lnTo>
                    <a:pt x="127" y="202"/>
                  </a:lnTo>
                  <a:lnTo>
                    <a:pt x="104" y="205"/>
                  </a:lnTo>
                  <a:lnTo>
                    <a:pt x="82" y="205"/>
                  </a:lnTo>
                  <a:lnTo>
                    <a:pt x="60" y="200"/>
                  </a:lnTo>
                  <a:lnTo>
                    <a:pt x="42" y="192"/>
                  </a:lnTo>
                  <a:lnTo>
                    <a:pt x="24" y="179"/>
                  </a:lnTo>
                  <a:lnTo>
                    <a:pt x="12" y="165"/>
                  </a:lnTo>
                  <a:lnTo>
                    <a:pt x="4" y="148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2" y="70"/>
                  </a:lnTo>
                  <a:lnTo>
                    <a:pt x="25" y="52"/>
                  </a:lnTo>
                  <a:lnTo>
                    <a:pt x="40" y="34"/>
                  </a:lnTo>
                  <a:lnTo>
                    <a:pt x="60" y="21"/>
                  </a:lnTo>
                  <a:lnTo>
                    <a:pt x="81" y="11"/>
                  </a:lnTo>
                  <a:lnTo>
                    <a:pt x="104" y="4"/>
                  </a:lnTo>
                  <a:lnTo>
                    <a:pt x="127" y="0"/>
                  </a:lnTo>
                  <a:lnTo>
                    <a:pt x="149" y="1"/>
                  </a:lnTo>
                  <a:lnTo>
                    <a:pt x="170" y="4"/>
                  </a:lnTo>
                  <a:lnTo>
                    <a:pt x="191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5" name="Freeform 92">
              <a:extLst>
                <a:ext uri="{FF2B5EF4-FFF2-40B4-BE49-F238E27FC236}">
                  <a16:creationId xmlns:a16="http://schemas.microsoft.com/office/drawing/2014/main" id="{451D4E10-847A-D14B-C6A3-97E043B486ED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60870" y="5679353"/>
              <a:ext cx="167192" cy="144899"/>
            </a:xfrm>
            <a:custGeom>
              <a:avLst/>
              <a:gdLst>
                <a:gd name="T0" fmla="*/ 2147483647 w 180"/>
                <a:gd name="T1" fmla="*/ 2147483647 h 156"/>
                <a:gd name="T2" fmla="*/ 2147483647 w 180"/>
                <a:gd name="T3" fmla="*/ 2147483647 h 156"/>
                <a:gd name="T4" fmla="*/ 2147483647 w 180"/>
                <a:gd name="T5" fmla="*/ 2147483647 h 156"/>
                <a:gd name="T6" fmla="*/ 2147483647 w 180"/>
                <a:gd name="T7" fmla="*/ 2147483647 h 156"/>
                <a:gd name="T8" fmla="*/ 2147483647 w 180"/>
                <a:gd name="T9" fmla="*/ 2147483647 h 156"/>
                <a:gd name="T10" fmla="*/ 2147483647 w 180"/>
                <a:gd name="T11" fmla="*/ 2147483647 h 156"/>
                <a:gd name="T12" fmla="*/ 2147483647 w 180"/>
                <a:gd name="T13" fmla="*/ 2147483647 h 156"/>
                <a:gd name="T14" fmla="*/ 2147483647 w 180"/>
                <a:gd name="T15" fmla="*/ 2147483647 h 156"/>
                <a:gd name="T16" fmla="*/ 2147483647 w 180"/>
                <a:gd name="T17" fmla="*/ 2147483647 h 156"/>
                <a:gd name="T18" fmla="*/ 2147483647 w 180"/>
                <a:gd name="T19" fmla="*/ 2147483647 h 156"/>
                <a:gd name="T20" fmla="*/ 2147483647 w 180"/>
                <a:gd name="T21" fmla="*/ 2147483647 h 156"/>
                <a:gd name="T22" fmla="*/ 2147483647 w 180"/>
                <a:gd name="T23" fmla="*/ 2147483647 h 156"/>
                <a:gd name="T24" fmla="*/ 2147483647 w 180"/>
                <a:gd name="T25" fmla="*/ 2147483647 h 156"/>
                <a:gd name="T26" fmla="*/ 2147483647 w 180"/>
                <a:gd name="T27" fmla="*/ 2147483647 h 156"/>
                <a:gd name="T28" fmla="*/ 2147483647 w 180"/>
                <a:gd name="T29" fmla="*/ 2147483647 h 156"/>
                <a:gd name="T30" fmla="*/ 2147483647 w 180"/>
                <a:gd name="T31" fmla="*/ 2147483647 h 156"/>
                <a:gd name="T32" fmla="*/ 2147483647 w 180"/>
                <a:gd name="T33" fmla="*/ 2147483647 h 156"/>
                <a:gd name="T34" fmla="*/ 2147483647 w 180"/>
                <a:gd name="T35" fmla="*/ 2147483647 h 156"/>
                <a:gd name="T36" fmla="*/ 2147483647 w 180"/>
                <a:gd name="T37" fmla="*/ 2147483647 h 156"/>
                <a:gd name="T38" fmla="*/ 2147483647 w 180"/>
                <a:gd name="T39" fmla="*/ 2147483647 h 156"/>
                <a:gd name="T40" fmla="*/ 2147483647 w 180"/>
                <a:gd name="T41" fmla="*/ 2147483647 h 156"/>
                <a:gd name="T42" fmla="*/ 0 w 180"/>
                <a:gd name="T43" fmla="*/ 2147483647 h 156"/>
                <a:gd name="T44" fmla="*/ 2147483647 w 180"/>
                <a:gd name="T45" fmla="*/ 2147483647 h 156"/>
                <a:gd name="T46" fmla="*/ 2147483647 w 180"/>
                <a:gd name="T47" fmla="*/ 2147483647 h 156"/>
                <a:gd name="T48" fmla="*/ 2147483647 w 180"/>
                <a:gd name="T49" fmla="*/ 2147483647 h 156"/>
                <a:gd name="T50" fmla="*/ 2147483647 w 180"/>
                <a:gd name="T51" fmla="*/ 2147483647 h 156"/>
                <a:gd name="T52" fmla="*/ 2147483647 w 180"/>
                <a:gd name="T53" fmla="*/ 2147483647 h 156"/>
                <a:gd name="T54" fmla="*/ 2147483647 w 180"/>
                <a:gd name="T55" fmla="*/ 2147483647 h 156"/>
                <a:gd name="T56" fmla="*/ 2147483647 w 180"/>
                <a:gd name="T57" fmla="*/ 2147483647 h 156"/>
                <a:gd name="T58" fmla="*/ 2147483647 w 180"/>
                <a:gd name="T59" fmla="*/ 0 h 156"/>
                <a:gd name="T60" fmla="*/ 2147483647 w 180"/>
                <a:gd name="T61" fmla="*/ 0 h 156"/>
                <a:gd name="T62" fmla="*/ 2147483647 w 180"/>
                <a:gd name="T63" fmla="*/ 2147483647 h 156"/>
                <a:gd name="T64" fmla="*/ 2147483647 w 180"/>
                <a:gd name="T65" fmla="*/ 2147483647 h 1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0"/>
                <a:gd name="T100" fmla="*/ 0 h 156"/>
                <a:gd name="T101" fmla="*/ 180 w 180"/>
                <a:gd name="T102" fmla="*/ 156 h 1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0" h="156">
                  <a:moveTo>
                    <a:pt x="147" y="11"/>
                  </a:moveTo>
                  <a:lnTo>
                    <a:pt x="160" y="20"/>
                  </a:lnTo>
                  <a:lnTo>
                    <a:pt x="169" y="31"/>
                  </a:lnTo>
                  <a:lnTo>
                    <a:pt x="176" y="44"/>
                  </a:lnTo>
                  <a:lnTo>
                    <a:pt x="180" y="59"/>
                  </a:lnTo>
                  <a:lnTo>
                    <a:pt x="178" y="73"/>
                  </a:lnTo>
                  <a:lnTo>
                    <a:pt x="176" y="88"/>
                  </a:lnTo>
                  <a:lnTo>
                    <a:pt x="168" y="103"/>
                  </a:lnTo>
                  <a:lnTo>
                    <a:pt x="160" y="118"/>
                  </a:lnTo>
                  <a:lnTo>
                    <a:pt x="145" y="131"/>
                  </a:lnTo>
                  <a:lnTo>
                    <a:pt x="130" y="142"/>
                  </a:lnTo>
                  <a:lnTo>
                    <a:pt x="114" y="148"/>
                  </a:lnTo>
                  <a:lnTo>
                    <a:pt x="97" y="155"/>
                  </a:lnTo>
                  <a:lnTo>
                    <a:pt x="80" y="156"/>
                  </a:lnTo>
                  <a:lnTo>
                    <a:pt x="64" y="156"/>
                  </a:lnTo>
                  <a:lnTo>
                    <a:pt x="48" y="153"/>
                  </a:lnTo>
                  <a:lnTo>
                    <a:pt x="34" y="147"/>
                  </a:lnTo>
                  <a:lnTo>
                    <a:pt x="21" y="137"/>
                  </a:lnTo>
                  <a:lnTo>
                    <a:pt x="11" y="127"/>
                  </a:lnTo>
                  <a:lnTo>
                    <a:pt x="4" y="114"/>
                  </a:lnTo>
                  <a:lnTo>
                    <a:pt x="2" y="100"/>
                  </a:lnTo>
                  <a:lnTo>
                    <a:pt x="0" y="85"/>
                  </a:lnTo>
                  <a:lnTo>
                    <a:pt x="4" y="69"/>
                  </a:lnTo>
                  <a:lnTo>
                    <a:pt x="11" y="54"/>
                  </a:lnTo>
                  <a:lnTo>
                    <a:pt x="22" y="40"/>
                  </a:lnTo>
                  <a:lnTo>
                    <a:pt x="34" y="27"/>
                  </a:lnTo>
                  <a:lnTo>
                    <a:pt x="49" y="17"/>
                  </a:lnTo>
                  <a:lnTo>
                    <a:pt x="65" y="8"/>
                  </a:lnTo>
                  <a:lnTo>
                    <a:pt x="83" y="4"/>
                  </a:lnTo>
                  <a:lnTo>
                    <a:pt x="99" y="0"/>
                  </a:lnTo>
                  <a:lnTo>
                    <a:pt x="115" y="0"/>
                  </a:lnTo>
                  <a:lnTo>
                    <a:pt x="131" y="4"/>
                  </a:lnTo>
                  <a:lnTo>
                    <a:pt x="147" y="11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6" name="Freeform 93">
              <a:extLst>
                <a:ext uri="{FF2B5EF4-FFF2-40B4-BE49-F238E27FC236}">
                  <a16:creationId xmlns:a16="http://schemas.microsoft.com/office/drawing/2014/main" id="{3D928815-D73D-F502-C792-B57A061EB77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509229" y="5720225"/>
              <a:ext cx="325096" cy="295371"/>
            </a:xfrm>
            <a:custGeom>
              <a:avLst/>
              <a:gdLst>
                <a:gd name="T0" fmla="*/ 2147483647 w 350"/>
                <a:gd name="T1" fmla="*/ 0 h 318"/>
                <a:gd name="T2" fmla="*/ 2147483647 w 350"/>
                <a:gd name="T3" fmla="*/ 2147483647 h 318"/>
                <a:gd name="T4" fmla="*/ 2147483647 w 350"/>
                <a:gd name="T5" fmla="*/ 2147483647 h 318"/>
                <a:gd name="T6" fmla="*/ 2147483647 w 350"/>
                <a:gd name="T7" fmla="*/ 2147483647 h 318"/>
                <a:gd name="T8" fmla="*/ 2147483647 w 350"/>
                <a:gd name="T9" fmla="*/ 2147483647 h 318"/>
                <a:gd name="T10" fmla="*/ 2147483647 w 350"/>
                <a:gd name="T11" fmla="*/ 2147483647 h 318"/>
                <a:gd name="T12" fmla="*/ 2147483647 w 350"/>
                <a:gd name="T13" fmla="*/ 2147483647 h 318"/>
                <a:gd name="T14" fmla="*/ 2147483647 w 350"/>
                <a:gd name="T15" fmla="*/ 2147483647 h 318"/>
                <a:gd name="T16" fmla="*/ 2147483647 w 350"/>
                <a:gd name="T17" fmla="*/ 2147483647 h 318"/>
                <a:gd name="T18" fmla="*/ 2147483647 w 350"/>
                <a:gd name="T19" fmla="*/ 2147483647 h 318"/>
                <a:gd name="T20" fmla="*/ 2147483647 w 350"/>
                <a:gd name="T21" fmla="*/ 2147483647 h 318"/>
                <a:gd name="T22" fmla="*/ 2147483647 w 350"/>
                <a:gd name="T23" fmla="*/ 2147483647 h 318"/>
                <a:gd name="T24" fmla="*/ 2147483647 w 350"/>
                <a:gd name="T25" fmla="*/ 2147483647 h 318"/>
                <a:gd name="T26" fmla="*/ 2147483647 w 350"/>
                <a:gd name="T27" fmla="*/ 2147483647 h 318"/>
                <a:gd name="T28" fmla="*/ 2147483647 w 350"/>
                <a:gd name="T29" fmla="*/ 2147483647 h 318"/>
                <a:gd name="T30" fmla="*/ 2147483647 w 350"/>
                <a:gd name="T31" fmla="*/ 2147483647 h 318"/>
                <a:gd name="T32" fmla="*/ 0 w 350"/>
                <a:gd name="T33" fmla="*/ 2147483647 h 318"/>
                <a:gd name="T34" fmla="*/ 2147483647 w 350"/>
                <a:gd name="T35" fmla="*/ 2147483647 h 318"/>
                <a:gd name="T36" fmla="*/ 2147483647 w 350"/>
                <a:gd name="T37" fmla="*/ 2147483647 h 318"/>
                <a:gd name="T38" fmla="*/ 2147483647 w 350"/>
                <a:gd name="T39" fmla="*/ 2147483647 h 318"/>
                <a:gd name="T40" fmla="*/ 2147483647 w 350"/>
                <a:gd name="T41" fmla="*/ 2147483647 h 318"/>
                <a:gd name="T42" fmla="*/ 2147483647 w 350"/>
                <a:gd name="T43" fmla="*/ 2147483647 h 318"/>
                <a:gd name="T44" fmla="*/ 2147483647 w 350"/>
                <a:gd name="T45" fmla="*/ 2147483647 h 318"/>
                <a:gd name="T46" fmla="*/ 2147483647 w 350"/>
                <a:gd name="T47" fmla="*/ 2147483647 h 318"/>
                <a:gd name="T48" fmla="*/ 2147483647 w 350"/>
                <a:gd name="T49" fmla="*/ 2147483647 h 318"/>
                <a:gd name="T50" fmla="*/ 2147483647 w 350"/>
                <a:gd name="T51" fmla="*/ 2147483647 h 318"/>
                <a:gd name="T52" fmla="*/ 2147483647 w 350"/>
                <a:gd name="T53" fmla="*/ 2147483647 h 318"/>
                <a:gd name="T54" fmla="*/ 2147483647 w 350"/>
                <a:gd name="T55" fmla="*/ 2147483647 h 318"/>
                <a:gd name="T56" fmla="*/ 2147483647 w 350"/>
                <a:gd name="T57" fmla="*/ 2147483647 h 318"/>
                <a:gd name="T58" fmla="*/ 2147483647 w 350"/>
                <a:gd name="T59" fmla="*/ 2147483647 h 318"/>
                <a:gd name="T60" fmla="*/ 2147483647 w 350"/>
                <a:gd name="T61" fmla="*/ 2147483647 h 318"/>
                <a:gd name="T62" fmla="*/ 2147483647 w 350"/>
                <a:gd name="T63" fmla="*/ 2147483647 h 318"/>
                <a:gd name="T64" fmla="*/ 2147483647 w 350"/>
                <a:gd name="T65" fmla="*/ 0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0"/>
                <a:gd name="T100" fmla="*/ 0 h 318"/>
                <a:gd name="T101" fmla="*/ 350 w 350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0" h="318">
                  <a:moveTo>
                    <a:pt x="290" y="0"/>
                  </a:moveTo>
                  <a:lnTo>
                    <a:pt x="288" y="6"/>
                  </a:lnTo>
                  <a:lnTo>
                    <a:pt x="288" y="22"/>
                  </a:lnTo>
                  <a:lnTo>
                    <a:pt x="284" y="47"/>
                  </a:lnTo>
                  <a:lnTo>
                    <a:pt x="279" y="77"/>
                  </a:lnTo>
                  <a:lnTo>
                    <a:pt x="268" y="107"/>
                  </a:lnTo>
                  <a:lnTo>
                    <a:pt x="254" y="138"/>
                  </a:lnTo>
                  <a:lnTo>
                    <a:pt x="234" y="165"/>
                  </a:lnTo>
                  <a:lnTo>
                    <a:pt x="210" y="185"/>
                  </a:lnTo>
                  <a:lnTo>
                    <a:pt x="178" y="197"/>
                  </a:lnTo>
                  <a:lnTo>
                    <a:pt x="144" y="207"/>
                  </a:lnTo>
                  <a:lnTo>
                    <a:pt x="107" y="213"/>
                  </a:lnTo>
                  <a:lnTo>
                    <a:pt x="75" y="217"/>
                  </a:lnTo>
                  <a:lnTo>
                    <a:pt x="44" y="218"/>
                  </a:lnTo>
                  <a:lnTo>
                    <a:pt x="21" y="220"/>
                  </a:lnTo>
                  <a:lnTo>
                    <a:pt x="5" y="220"/>
                  </a:lnTo>
                  <a:lnTo>
                    <a:pt x="0" y="220"/>
                  </a:lnTo>
                  <a:lnTo>
                    <a:pt x="2" y="227"/>
                  </a:lnTo>
                  <a:lnTo>
                    <a:pt x="14" y="244"/>
                  </a:lnTo>
                  <a:lnTo>
                    <a:pt x="33" y="266"/>
                  </a:lnTo>
                  <a:lnTo>
                    <a:pt x="62" y="289"/>
                  </a:lnTo>
                  <a:lnTo>
                    <a:pt x="97" y="307"/>
                  </a:lnTo>
                  <a:lnTo>
                    <a:pt x="141" y="318"/>
                  </a:lnTo>
                  <a:lnTo>
                    <a:pt x="192" y="315"/>
                  </a:lnTo>
                  <a:lnTo>
                    <a:pt x="253" y="295"/>
                  </a:lnTo>
                  <a:lnTo>
                    <a:pt x="311" y="248"/>
                  </a:lnTo>
                  <a:lnTo>
                    <a:pt x="342" y="199"/>
                  </a:lnTo>
                  <a:lnTo>
                    <a:pt x="350" y="150"/>
                  </a:lnTo>
                  <a:lnTo>
                    <a:pt x="346" y="104"/>
                  </a:lnTo>
                  <a:lnTo>
                    <a:pt x="330" y="61"/>
                  </a:lnTo>
                  <a:lnTo>
                    <a:pt x="311" y="29"/>
                  </a:lnTo>
                  <a:lnTo>
                    <a:pt x="295" y="8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07" name="Freeform 94">
              <a:extLst>
                <a:ext uri="{FF2B5EF4-FFF2-40B4-BE49-F238E27FC236}">
                  <a16:creationId xmlns:a16="http://schemas.microsoft.com/office/drawing/2014/main" id="{E47C1CF9-70FA-CA2E-4E9B-14CC678A531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94460" y="5817754"/>
              <a:ext cx="464422" cy="460704"/>
            </a:xfrm>
            <a:custGeom>
              <a:avLst/>
              <a:gdLst>
                <a:gd name="T0" fmla="*/ 2147483647 w 501"/>
                <a:gd name="T1" fmla="*/ 0 h 497"/>
                <a:gd name="T2" fmla="*/ 2147483647 w 501"/>
                <a:gd name="T3" fmla="*/ 2147483647 h 497"/>
                <a:gd name="T4" fmla="*/ 2147483647 w 501"/>
                <a:gd name="T5" fmla="*/ 2147483647 h 497"/>
                <a:gd name="T6" fmla="*/ 2147483647 w 501"/>
                <a:gd name="T7" fmla="*/ 2147483647 h 497"/>
                <a:gd name="T8" fmla="*/ 2147483647 w 501"/>
                <a:gd name="T9" fmla="*/ 2147483647 h 497"/>
                <a:gd name="T10" fmla="*/ 2147483647 w 501"/>
                <a:gd name="T11" fmla="*/ 2147483647 h 497"/>
                <a:gd name="T12" fmla="*/ 2147483647 w 501"/>
                <a:gd name="T13" fmla="*/ 2147483647 h 497"/>
                <a:gd name="T14" fmla="*/ 2147483647 w 501"/>
                <a:gd name="T15" fmla="*/ 2147483647 h 497"/>
                <a:gd name="T16" fmla="*/ 2147483647 w 501"/>
                <a:gd name="T17" fmla="*/ 2147483647 h 497"/>
                <a:gd name="T18" fmla="*/ 2147483647 w 501"/>
                <a:gd name="T19" fmla="*/ 2147483647 h 497"/>
                <a:gd name="T20" fmla="*/ 2147483647 w 501"/>
                <a:gd name="T21" fmla="*/ 2147483647 h 497"/>
                <a:gd name="T22" fmla="*/ 2147483647 w 501"/>
                <a:gd name="T23" fmla="*/ 2147483647 h 497"/>
                <a:gd name="T24" fmla="*/ 2147483647 w 501"/>
                <a:gd name="T25" fmla="*/ 2147483647 h 497"/>
                <a:gd name="T26" fmla="*/ 2147483647 w 501"/>
                <a:gd name="T27" fmla="*/ 2147483647 h 497"/>
                <a:gd name="T28" fmla="*/ 2147483647 w 501"/>
                <a:gd name="T29" fmla="*/ 2147483647 h 497"/>
                <a:gd name="T30" fmla="*/ 2147483647 w 501"/>
                <a:gd name="T31" fmla="*/ 2147483647 h 497"/>
                <a:gd name="T32" fmla="*/ 2147483647 w 501"/>
                <a:gd name="T33" fmla="*/ 2147483647 h 497"/>
                <a:gd name="T34" fmla="*/ 2147483647 w 501"/>
                <a:gd name="T35" fmla="*/ 2147483647 h 497"/>
                <a:gd name="T36" fmla="*/ 2147483647 w 501"/>
                <a:gd name="T37" fmla="*/ 2147483647 h 497"/>
                <a:gd name="T38" fmla="*/ 2147483647 w 501"/>
                <a:gd name="T39" fmla="*/ 2147483647 h 497"/>
                <a:gd name="T40" fmla="*/ 2147483647 w 501"/>
                <a:gd name="T41" fmla="*/ 2147483647 h 497"/>
                <a:gd name="T42" fmla="*/ 2147483647 w 501"/>
                <a:gd name="T43" fmla="*/ 2147483647 h 497"/>
                <a:gd name="T44" fmla="*/ 2147483647 w 501"/>
                <a:gd name="T45" fmla="*/ 2147483647 h 497"/>
                <a:gd name="T46" fmla="*/ 2147483647 w 501"/>
                <a:gd name="T47" fmla="*/ 2147483647 h 497"/>
                <a:gd name="T48" fmla="*/ 0 w 501"/>
                <a:gd name="T49" fmla="*/ 2147483647 h 497"/>
                <a:gd name="T50" fmla="*/ 2147483647 w 501"/>
                <a:gd name="T51" fmla="*/ 2147483647 h 497"/>
                <a:gd name="T52" fmla="*/ 2147483647 w 501"/>
                <a:gd name="T53" fmla="*/ 2147483647 h 497"/>
                <a:gd name="T54" fmla="*/ 2147483647 w 501"/>
                <a:gd name="T55" fmla="*/ 2147483647 h 497"/>
                <a:gd name="T56" fmla="*/ 2147483647 w 501"/>
                <a:gd name="T57" fmla="*/ 2147483647 h 497"/>
                <a:gd name="T58" fmla="*/ 2147483647 w 501"/>
                <a:gd name="T59" fmla="*/ 2147483647 h 497"/>
                <a:gd name="T60" fmla="*/ 2147483647 w 501"/>
                <a:gd name="T61" fmla="*/ 2147483647 h 497"/>
                <a:gd name="T62" fmla="*/ 2147483647 w 501"/>
                <a:gd name="T63" fmla="*/ 2147483647 h 497"/>
                <a:gd name="T64" fmla="*/ 2147483647 w 501"/>
                <a:gd name="T65" fmla="*/ 0 h 4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1"/>
                <a:gd name="T100" fmla="*/ 0 h 497"/>
                <a:gd name="T101" fmla="*/ 501 w 501"/>
                <a:gd name="T102" fmla="*/ 497 h 4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1" h="497">
                  <a:moveTo>
                    <a:pt x="251" y="0"/>
                  </a:moveTo>
                  <a:lnTo>
                    <a:pt x="300" y="5"/>
                  </a:lnTo>
                  <a:lnTo>
                    <a:pt x="347" y="19"/>
                  </a:lnTo>
                  <a:lnTo>
                    <a:pt x="389" y="42"/>
                  </a:lnTo>
                  <a:lnTo>
                    <a:pt x="427" y="73"/>
                  </a:lnTo>
                  <a:lnTo>
                    <a:pt x="456" y="108"/>
                  </a:lnTo>
                  <a:lnTo>
                    <a:pt x="481" y="152"/>
                  </a:lnTo>
                  <a:lnTo>
                    <a:pt x="494" y="197"/>
                  </a:lnTo>
                  <a:lnTo>
                    <a:pt x="501" y="248"/>
                  </a:lnTo>
                  <a:lnTo>
                    <a:pt x="494" y="296"/>
                  </a:lnTo>
                  <a:lnTo>
                    <a:pt x="481" y="343"/>
                  </a:lnTo>
                  <a:lnTo>
                    <a:pt x="456" y="385"/>
                  </a:lnTo>
                  <a:lnTo>
                    <a:pt x="427" y="423"/>
                  </a:lnTo>
                  <a:lnTo>
                    <a:pt x="389" y="453"/>
                  </a:lnTo>
                  <a:lnTo>
                    <a:pt x="347" y="477"/>
                  </a:lnTo>
                  <a:lnTo>
                    <a:pt x="300" y="491"/>
                  </a:lnTo>
                  <a:lnTo>
                    <a:pt x="251" y="497"/>
                  </a:lnTo>
                  <a:lnTo>
                    <a:pt x="200" y="491"/>
                  </a:lnTo>
                  <a:lnTo>
                    <a:pt x="153" y="477"/>
                  </a:lnTo>
                  <a:lnTo>
                    <a:pt x="110" y="453"/>
                  </a:lnTo>
                  <a:lnTo>
                    <a:pt x="73" y="423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8"/>
                  </a:lnTo>
                  <a:lnTo>
                    <a:pt x="4" y="197"/>
                  </a:lnTo>
                  <a:lnTo>
                    <a:pt x="19" y="152"/>
                  </a:lnTo>
                  <a:lnTo>
                    <a:pt x="42" y="108"/>
                  </a:lnTo>
                  <a:lnTo>
                    <a:pt x="73" y="73"/>
                  </a:lnTo>
                  <a:lnTo>
                    <a:pt x="110" y="42"/>
                  </a:lnTo>
                  <a:lnTo>
                    <a:pt x="153" y="19"/>
                  </a:lnTo>
                  <a:lnTo>
                    <a:pt x="200" y="5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08" name="Freeform 95">
              <a:extLst>
                <a:ext uri="{FF2B5EF4-FFF2-40B4-BE49-F238E27FC236}">
                  <a16:creationId xmlns:a16="http://schemas.microsoft.com/office/drawing/2014/main" id="{E4E1AD5B-0D30-E79D-C227-34708DDA19B6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22384" y="5845297"/>
              <a:ext cx="406834" cy="404974"/>
            </a:xfrm>
            <a:custGeom>
              <a:avLst/>
              <a:gdLst>
                <a:gd name="T0" fmla="*/ 2147483647 w 439"/>
                <a:gd name="T1" fmla="*/ 0 h 436"/>
                <a:gd name="T2" fmla="*/ 2147483647 w 439"/>
                <a:gd name="T3" fmla="*/ 2147483647 h 436"/>
                <a:gd name="T4" fmla="*/ 2147483647 w 439"/>
                <a:gd name="T5" fmla="*/ 2147483647 h 436"/>
                <a:gd name="T6" fmla="*/ 2147483647 w 439"/>
                <a:gd name="T7" fmla="*/ 2147483647 h 436"/>
                <a:gd name="T8" fmla="*/ 2147483647 w 439"/>
                <a:gd name="T9" fmla="*/ 2147483647 h 436"/>
                <a:gd name="T10" fmla="*/ 2147483647 w 439"/>
                <a:gd name="T11" fmla="*/ 2147483647 h 436"/>
                <a:gd name="T12" fmla="*/ 2147483647 w 439"/>
                <a:gd name="T13" fmla="*/ 2147483647 h 436"/>
                <a:gd name="T14" fmla="*/ 2147483647 w 439"/>
                <a:gd name="T15" fmla="*/ 2147483647 h 436"/>
                <a:gd name="T16" fmla="*/ 2147483647 w 439"/>
                <a:gd name="T17" fmla="*/ 2147483647 h 436"/>
                <a:gd name="T18" fmla="*/ 2147483647 w 439"/>
                <a:gd name="T19" fmla="*/ 2147483647 h 436"/>
                <a:gd name="T20" fmla="*/ 2147483647 w 439"/>
                <a:gd name="T21" fmla="*/ 2147483647 h 436"/>
                <a:gd name="T22" fmla="*/ 2147483647 w 439"/>
                <a:gd name="T23" fmla="*/ 2147483647 h 436"/>
                <a:gd name="T24" fmla="*/ 2147483647 w 439"/>
                <a:gd name="T25" fmla="*/ 2147483647 h 436"/>
                <a:gd name="T26" fmla="*/ 2147483647 w 439"/>
                <a:gd name="T27" fmla="*/ 2147483647 h 436"/>
                <a:gd name="T28" fmla="*/ 2147483647 w 439"/>
                <a:gd name="T29" fmla="*/ 2147483647 h 436"/>
                <a:gd name="T30" fmla="*/ 2147483647 w 439"/>
                <a:gd name="T31" fmla="*/ 2147483647 h 436"/>
                <a:gd name="T32" fmla="*/ 2147483647 w 439"/>
                <a:gd name="T33" fmla="*/ 2147483647 h 436"/>
                <a:gd name="T34" fmla="*/ 2147483647 w 439"/>
                <a:gd name="T35" fmla="*/ 2147483647 h 436"/>
                <a:gd name="T36" fmla="*/ 2147483647 w 439"/>
                <a:gd name="T37" fmla="*/ 2147483647 h 436"/>
                <a:gd name="T38" fmla="*/ 2147483647 w 439"/>
                <a:gd name="T39" fmla="*/ 2147483647 h 436"/>
                <a:gd name="T40" fmla="*/ 2147483647 w 439"/>
                <a:gd name="T41" fmla="*/ 2147483647 h 436"/>
                <a:gd name="T42" fmla="*/ 2147483647 w 439"/>
                <a:gd name="T43" fmla="*/ 2147483647 h 436"/>
                <a:gd name="T44" fmla="*/ 2147483647 w 439"/>
                <a:gd name="T45" fmla="*/ 2147483647 h 436"/>
                <a:gd name="T46" fmla="*/ 2147483647 w 439"/>
                <a:gd name="T47" fmla="*/ 2147483647 h 436"/>
                <a:gd name="T48" fmla="*/ 0 w 439"/>
                <a:gd name="T49" fmla="*/ 2147483647 h 436"/>
                <a:gd name="T50" fmla="*/ 2147483647 w 439"/>
                <a:gd name="T51" fmla="*/ 2147483647 h 436"/>
                <a:gd name="T52" fmla="*/ 2147483647 w 439"/>
                <a:gd name="T53" fmla="*/ 2147483647 h 436"/>
                <a:gd name="T54" fmla="*/ 2147483647 w 439"/>
                <a:gd name="T55" fmla="*/ 2147483647 h 436"/>
                <a:gd name="T56" fmla="*/ 2147483647 w 439"/>
                <a:gd name="T57" fmla="*/ 2147483647 h 436"/>
                <a:gd name="T58" fmla="*/ 2147483647 w 439"/>
                <a:gd name="T59" fmla="*/ 2147483647 h 436"/>
                <a:gd name="T60" fmla="*/ 2147483647 w 439"/>
                <a:gd name="T61" fmla="*/ 2147483647 h 436"/>
                <a:gd name="T62" fmla="*/ 2147483647 w 439"/>
                <a:gd name="T63" fmla="*/ 2147483647 h 436"/>
                <a:gd name="T64" fmla="*/ 2147483647 w 439"/>
                <a:gd name="T65" fmla="*/ 0 h 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9"/>
                <a:gd name="T100" fmla="*/ 0 h 436"/>
                <a:gd name="T101" fmla="*/ 439 w 439"/>
                <a:gd name="T102" fmla="*/ 436 h 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9" h="436">
                  <a:moveTo>
                    <a:pt x="220" y="0"/>
                  </a:moveTo>
                  <a:lnTo>
                    <a:pt x="263" y="3"/>
                  </a:lnTo>
                  <a:lnTo>
                    <a:pt x="304" y="16"/>
                  </a:lnTo>
                  <a:lnTo>
                    <a:pt x="340" y="36"/>
                  </a:lnTo>
                  <a:lnTo>
                    <a:pt x="374" y="63"/>
                  </a:lnTo>
                  <a:lnTo>
                    <a:pt x="400" y="95"/>
                  </a:lnTo>
                  <a:lnTo>
                    <a:pt x="420" y="132"/>
                  </a:lnTo>
                  <a:lnTo>
                    <a:pt x="433" y="172"/>
                  </a:lnTo>
                  <a:lnTo>
                    <a:pt x="439" y="217"/>
                  </a:lnTo>
                  <a:lnTo>
                    <a:pt x="433" y="260"/>
                  </a:lnTo>
                  <a:lnTo>
                    <a:pt x="420" y="301"/>
                  </a:lnTo>
                  <a:lnTo>
                    <a:pt x="400" y="338"/>
                  </a:lnTo>
                  <a:lnTo>
                    <a:pt x="374" y="371"/>
                  </a:lnTo>
                  <a:lnTo>
                    <a:pt x="340" y="397"/>
                  </a:lnTo>
                  <a:lnTo>
                    <a:pt x="304" y="418"/>
                  </a:lnTo>
                  <a:lnTo>
                    <a:pt x="263" y="430"/>
                  </a:lnTo>
                  <a:lnTo>
                    <a:pt x="220" y="436"/>
                  </a:lnTo>
                  <a:lnTo>
                    <a:pt x="174" y="430"/>
                  </a:lnTo>
                  <a:lnTo>
                    <a:pt x="134" y="418"/>
                  </a:lnTo>
                  <a:lnTo>
                    <a:pt x="96" y="397"/>
                  </a:lnTo>
                  <a:lnTo>
                    <a:pt x="64" y="371"/>
                  </a:lnTo>
                  <a:lnTo>
                    <a:pt x="35" y="338"/>
                  </a:lnTo>
                  <a:lnTo>
                    <a:pt x="17" y="301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7" y="132"/>
                  </a:lnTo>
                  <a:lnTo>
                    <a:pt x="35" y="95"/>
                  </a:lnTo>
                  <a:lnTo>
                    <a:pt x="64" y="63"/>
                  </a:lnTo>
                  <a:lnTo>
                    <a:pt x="96" y="36"/>
                  </a:lnTo>
                  <a:lnTo>
                    <a:pt x="134" y="16"/>
                  </a:lnTo>
                  <a:lnTo>
                    <a:pt x="174" y="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09" name="Freeform 96">
              <a:extLst>
                <a:ext uri="{FF2B5EF4-FFF2-40B4-BE49-F238E27FC236}">
                  <a16:creationId xmlns:a16="http://schemas.microsoft.com/office/drawing/2014/main" id="{6681E553-B588-8FD4-5C8F-A292DDDB0428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94676" y="5869099"/>
              <a:ext cx="215492" cy="189483"/>
            </a:xfrm>
            <a:custGeom>
              <a:avLst/>
              <a:gdLst>
                <a:gd name="T0" fmla="*/ 2147483647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2147483647 w 233"/>
                <a:gd name="T7" fmla="*/ 2147483647 h 204"/>
                <a:gd name="T8" fmla="*/ 2147483647 w 233"/>
                <a:gd name="T9" fmla="*/ 2147483647 h 204"/>
                <a:gd name="T10" fmla="*/ 2147483647 w 233"/>
                <a:gd name="T11" fmla="*/ 2147483647 h 204"/>
                <a:gd name="T12" fmla="*/ 2147483647 w 233"/>
                <a:gd name="T13" fmla="*/ 2147483647 h 204"/>
                <a:gd name="T14" fmla="*/ 2147483647 w 233"/>
                <a:gd name="T15" fmla="*/ 2147483647 h 204"/>
                <a:gd name="T16" fmla="*/ 2147483647 w 233"/>
                <a:gd name="T17" fmla="*/ 2147483647 h 204"/>
                <a:gd name="T18" fmla="*/ 2147483647 w 233"/>
                <a:gd name="T19" fmla="*/ 2147483647 h 204"/>
                <a:gd name="T20" fmla="*/ 2147483647 w 233"/>
                <a:gd name="T21" fmla="*/ 2147483647 h 204"/>
                <a:gd name="T22" fmla="*/ 2147483647 w 233"/>
                <a:gd name="T23" fmla="*/ 2147483647 h 204"/>
                <a:gd name="T24" fmla="*/ 2147483647 w 233"/>
                <a:gd name="T25" fmla="*/ 2147483647 h 204"/>
                <a:gd name="T26" fmla="*/ 2147483647 w 233"/>
                <a:gd name="T27" fmla="*/ 2147483647 h 204"/>
                <a:gd name="T28" fmla="*/ 2147483647 w 233"/>
                <a:gd name="T29" fmla="*/ 2147483647 h 204"/>
                <a:gd name="T30" fmla="*/ 2147483647 w 233"/>
                <a:gd name="T31" fmla="*/ 2147483647 h 204"/>
                <a:gd name="T32" fmla="*/ 2147483647 w 233"/>
                <a:gd name="T33" fmla="*/ 2147483647 h 204"/>
                <a:gd name="T34" fmla="*/ 2147483647 w 233"/>
                <a:gd name="T35" fmla="*/ 2147483647 h 204"/>
                <a:gd name="T36" fmla="*/ 2147483647 w 233"/>
                <a:gd name="T37" fmla="*/ 2147483647 h 204"/>
                <a:gd name="T38" fmla="*/ 2147483647 w 233"/>
                <a:gd name="T39" fmla="*/ 2147483647 h 204"/>
                <a:gd name="T40" fmla="*/ 0 w 233"/>
                <a:gd name="T41" fmla="*/ 2147483647 h 204"/>
                <a:gd name="T42" fmla="*/ 0 w 233"/>
                <a:gd name="T43" fmla="*/ 2147483647 h 204"/>
                <a:gd name="T44" fmla="*/ 2147483647 w 233"/>
                <a:gd name="T45" fmla="*/ 2147483647 h 204"/>
                <a:gd name="T46" fmla="*/ 2147483647 w 233"/>
                <a:gd name="T47" fmla="*/ 2147483647 h 204"/>
                <a:gd name="T48" fmla="*/ 2147483647 w 233"/>
                <a:gd name="T49" fmla="*/ 2147483647 h 204"/>
                <a:gd name="T50" fmla="*/ 2147483647 w 233"/>
                <a:gd name="T51" fmla="*/ 2147483647 h 204"/>
                <a:gd name="T52" fmla="*/ 2147483647 w 233"/>
                <a:gd name="T53" fmla="*/ 2147483647 h 204"/>
                <a:gd name="T54" fmla="*/ 2147483647 w 233"/>
                <a:gd name="T55" fmla="*/ 2147483647 h 204"/>
                <a:gd name="T56" fmla="*/ 2147483647 w 233"/>
                <a:gd name="T57" fmla="*/ 2147483647 h 204"/>
                <a:gd name="T58" fmla="*/ 2147483647 w 233"/>
                <a:gd name="T59" fmla="*/ 0 h 204"/>
                <a:gd name="T60" fmla="*/ 2147483647 w 233"/>
                <a:gd name="T61" fmla="*/ 0 h 204"/>
                <a:gd name="T62" fmla="*/ 2147483647 w 233"/>
                <a:gd name="T63" fmla="*/ 2147483647 h 204"/>
                <a:gd name="T64" fmla="*/ 2147483647 w 233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3"/>
                <a:gd name="T100" fmla="*/ 0 h 204"/>
                <a:gd name="T101" fmla="*/ 233 w 233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3" h="204">
                  <a:moveTo>
                    <a:pt x="193" y="13"/>
                  </a:moveTo>
                  <a:lnTo>
                    <a:pt x="209" y="24"/>
                  </a:lnTo>
                  <a:lnTo>
                    <a:pt x="221" y="40"/>
                  </a:lnTo>
                  <a:lnTo>
                    <a:pt x="229" y="55"/>
                  </a:lnTo>
                  <a:lnTo>
                    <a:pt x="233" y="75"/>
                  </a:lnTo>
                  <a:lnTo>
                    <a:pt x="232" y="94"/>
                  </a:lnTo>
                  <a:lnTo>
                    <a:pt x="228" y="114"/>
                  </a:lnTo>
                  <a:lnTo>
                    <a:pt x="220" y="133"/>
                  </a:lnTo>
                  <a:lnTo>
                    <a:pt x="207" y="153"/>
                  </a:lnTo>
                  <a:lnTo>
                    <a:pt x="190" y="170"/>
                  </a:lnTo>
                  <a:lnTo>
                    <a:pt x="171" y="183"/>
                  </a:lnTo>
                  <a:lnTo>
                    <a:pt x="149" y="193"/>
                  </a:lnTo>
                  <a:lnTo>
                    <a:pt x="128" y="201"/>
                  </a:lnTo>
                  <a:lnTo>
                    <a:pt x="105" y="204"/>
                  </a:lnTo>
                  <a:lnTo>
                    <a:pt x="83" y="204"/>
                  </a:lnTo>
                  <a:lnTo>
                    <a:pt x="62" y="200"/>
                  </a:lnTo>
                  <a:lnTo>
                    <a:pt x="43" y="192"/>
                  </a:lnTo>
                  <a:lnTo>
                    <a:pt x="25" y="179"/>
                  </a:lnTo>
                  <a:lnTo>
                    <a:pt x="13" y="164"/>
                  </a:lnTo>
                  <a:lnTo>
                    <a:pt x="4" y="146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3" y="70"/>
                  </a:lnTo>
                  <a:lnTo>
                    <a:pt x="27" y="52"/>
                  </a:lnTo>
                  <a:lnTo>
                    <a:pt x="41" y="34"/>
                  </a:lnTo>
                  <a:lnTo>
                    <a:pt x="62" y="21"/>
                  </a:lnTo>
                  <a:lnTo>
                    <a:pt x="82" y="10"/>
                  </a:lnTo>
                  <a:lnTo>
                    <a:pt x="105" y="3"/>
                  </a:lnTo>
                  <a:lnTo>
                    <a:pt x="128" y="0"/>
                  </a:lnTo>
                  <a:lnTo>
                    <a:pt x="151" y="0"/>
                  </a:lnTo>
                  <a:lnTo>
                    <a:pt x="171" y="3"/>
                  </a:lnTo>
                  <a:lnTo>
                    <a:pt x="193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0" name="Freeform 97">
              <a:extLst>
                <a:ext uri="{FF2B5EF4-FFF2-40B4-BE49-F238E27FC236}">
                  <a16:creationId xmlns:a16="http://schemas.microsoft.com/office/drawing/2014/main" id="{069E9DD5-618C-541D-6819-AF84CA9507D4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220948" y="5889914"/>
              <a:ext cx="165335" cy="146757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0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2147483647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7" y="12"/>
                  </a:moveTo>
                  <a:lnTo>
                    <a:pt x="159" y="20"/>
                  </a:lnTo>
                  <a:lnTo>
                    <a:pt x="169" y="32"/>
                  </a:lnTo>
                  <a:lnTo>
                    <a:pt x="174" y="44"/>
                  </a:lnTo>
                  <a:lnTo>
                    <a:pt x="178" y="59"/>
                  </a:lnTo>
                  <a:lnTo>
                    <a:pt x="177" y="73"/>
                  </a:lnTo>
                  <a:lnTo>
                    <a:pt x="174" y="89"/>
                  </a:lnTo>
                  <a:lnTo>
                    <a:pt x="167" y="103"/>
                  </a:lnTo>
                  <a:lnTo>
                    <a:pt x="159" y="119"/>
                  </a:lnTo>
                  <a:lnTo>
                    <a:pt x="144" y="131"/>
                  </a:lnTo>
                  <a:lnTo>
                    <a:pt x="129" y="141"/>
                  </a:lnTo>
                  <a:lnTo>
                    <a:pt x="113" y="149"/>
                  </a:lnTo>
                  <a:lnTo>
                    <a:pt x="97" y="155"/>
                  </a:lnTo>
                  <a:lnTo>
                    <a:pt x="80" y="157"/>
                  </a:lnTo>
                  <a:lnTo>
                    <a:pt x="63" y="157"/>
                  </a:lnTo>
                  <a:lnTo>
                    <a:pt x="47" y="154"/>
                  </a:lnTo>
                  <a:lnTo>
                    <a:pt x="34" y="147"/>
                  </a:lnTo>
                  <a:lnTo>
                    <a:pt x="19" y="137"/>
                  </a:lnTo>
                  <a:lnTo>
                    <a:pt x="9" y="126"/>
                  </a:lnTo>
                  <a:lnTo>
                    <a:pt x="3" y="112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69"/>
                  </a:lnTo>
                  <a:lnTo>
                    <a:pt x="11" y="53"/>
                  </a:lnTo>
                  <a:lnTo>
                    <a:pt x="22" y="40"/>
                  </a:lnTo>
                  <a:lnTo>
                    <a:pt x="32" y="27"/>
                  </a:lnTo>
                  <a:lnTo>
                    <a:pt x="47" y="17"/>
                  </a:lnTo>
                  <a:lnTo>
                    <a:pt x="63" y="8"/>
                  </a:lnTo>
                  <a:lnTo>
                    <a:pt x="80" y="3"/>
                  </a:lnTo>
                  <a:lnTo>
                    <a:pt x="96" y="0"/>
                  </a:lnTo>
                  <a:lnTo>
                    <a:pt x="113" y="1"/>
                  </a:lnTo>
                  <a:lnTo>
                    <a:pt x="129" y="4"/>
                  </a:lnTo>
                  <a:lnTo>
                    <a:pt x="147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1" name="Freeform 98">
              <a:extLst>
                <a:ext uri="{FF2B5EF4-FFF2-40B4-BE49-F238E27FC236}">
                  <a16:creationId xmlns:a16="http://schemas.microsoft.com/office/drawing/2014/main" id="{D92C5C23-F654-E93D-4F3F-35722A354A5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65004" y="5932203"/>
              <a:ext cx="328811" cy="297228"/>
            </a:xfrm>
            <a:custGeom>
              <a:avLst/>
              <a:gdLst>
                <a:gd name="T0" fmla="*/ 2147483647 w 354"/>
                <a:gd name="T1" fmla="*/ 0 h 319"/>
                <a:gd name="T2" fmla="*/ 2147483647 w 354"/>
                <a:gd name="T3" fmla="*/ 2147483647 h 319"/>
                <a:gd name="T4" fmla="*/ 2147483647 w 354"/>
                <a:gd name="T5" fmla="*/ 2147483647 h 319"/>
                <a:gd name="T6" fmla="*/ 2147483647 w 354"/>
                <a:gd name="T7" fmla="*/ 2147483647 h 319"/>
                <a:gd name="T8" fmla="*/ 2147483647 w 354"/>
                <a:gd name="T9" fmla="*/ 2147483647 h 319"/>
                <a:gd name="T10" fmla="*/ 2147483647 w 354"/>
                <a:gd name="T11" fmla="*/ 2147483647 h 319"/>
                <a:gd name="T12" fmla="*/ 2147483647 w 354"/>
                <a:gd name="T13" fmla="*/ 2147483647 h 319"/>
                <a:gd name="T14" fmla="*/ 2147483647 w 354"/>
                <a:gd name="T15" fmla="*/ 2147483647 h 319"/>
                <a:gd name="T16" fmla="*/ 2147483647 w 354"/>
                <a:gd name="T17" fmla="*/ 2147483647 h 319"/>
                <a:gd name="T18" fmla="*/ 2147483647 w 354"/>
                <a:gd name="T19" fmla="*/ 2147483647 h 319"/>
                <a:gd name="T20" fmla="*/ 2147483647 w 354"/>
                <a:gd name="T21" fmla="*/ 2147483647 h 319"/>
                <a:gd name="T22" fmla="*/ 2147483647 w 354"/>
                <a:gd name="T23" fmla="*/ 2147483647 h 319"/>
                <a:gd name="T24" fmla="*/ 2147483647 w 354"/>
                <a:gd name="T25" fmla="*/ 2147483647 h 319"/>
                <a:gd name="T26" fmla="*/ 2147483647 w 354"/>
                <a:gd name="T27" fmla="*/ 2147483647 h 319"/>
                <a:gd name="T28" fmla="*/ 2147483647 w 354"/>
                <a:gd name="T29" fmla="*/ 2147483647 h 319"/>
                <a:gd name="T30" fmla="*/ 2147483647 w 354"/>
                <a:gd name="T31" fmla="*/ 2147483647 h 319"/>
                <a:gd name="T32" fmla="*/ 0 w 354"/>
                <a:gd name="T33" fmla="*/ 2147483647 h 319"/>
                <a:gd name="T34" fmla="*/ 2147483647 w 354"/>
                <a:gd name="T35" fmla="*/ 2147483647 h 319"/>
                <a:gd name="T36" fmla="*/ 2147483647 w 354"/>
                <a:gd name="T37" fmla="*/ 2147483647 h 319"/>
                <a:gd name="T38" fmla="*/ 2147483647 w 354"/>
                <a:gd name="T39" fmla="*/ 2147483647 h 319"/>
                <a:gd name="T40" fmla="*/ 2147483647 w 354"/>
                <a:gd name="T41" fmla="*/ 2147483647 h 319"/>
                <a:gd name="T42" fmla="*/ 2147483647 w 354"/>
                <a:gd name="T43" fmla="*/ 2147483647 h 319"/>
                <a:gd name="T44" fmla="*/ 2147483647 w 354"/>
                <a:gd name="T45" fmla="*/ 2147483647 h 319"/>
                <a:gd name="T46" fmla="*/ 2147483647 w 354"/>
                <a:gd name="T47" fmla="*/ 2147483647 h 319"/>
                <a:gd name="T48" fmla="*/ 2147483647 w 354"/>
                <a:gd name="T49" fmla="*/ 2147483647 h 319"/>
                <a:gd name="T50" fmla="*/ 2147483647 w 354"/>
                <a:gd name="T51" fmla="*/ 2147483647 h 319"/>
                <a:gd name="T52" fmla="*/ 2147483647 w 354"/>
                <a:gd name="T53" fmla="*/ 2147483647 h 319"/>
                <a:gd name="T54" fmla="*/ 2147483647 w 354"/>
                <a:gd name="T55" fmla="*/ 2147483647 h 319"/>
                <a:gd name="T56" fmla="*/ 2147483647 w 354"/>
                <a:gd name="T57" fmla="*/ 2147483647 h 319"/>
                <a:gd name="T58" fmla="*/ 2147483647 w 354"/>
                <a:gd name="T59" fmla="*/ 2147483647 h 319"/>
                <a:gd name="T60" fmla="*/ 2147483647 w 354"/>
                <a:gd name="T61" fmla="*/ 2147483647 h 319"/>
                <a:gd name="T62" fmla="*/ 2147483647 w 354"/>
                <a:gd name="T63" fmla="*/ 2147483647 h 319"/>
                <a:gd name="T64" fmla="*/ 2147483647 w 354"/>
                <a:gd name="T65" fmla="*/ 0 h 3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4"/>
                <a:gd name="T100" fmla="*/ 0 h 319"/>
                <a:gd name="T101" fmla="*/ 354 w 354"/>
                <a:gd name="T102" fmla="*/ 319 h 3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4" h="319">
                  <a:moveTo>
                    <a:pt x="292" y="0"/>
                  </a:moveTo>
                  <a:lnTo>
                    <a:pt x="290" y="5"/>
                  </a:lnTo>
                  <a:lnTo>
                    <a:pt x="290" y="22"/>
                  </a:lnTo>
                  <a:lnTo>
                    <a:pt x="286" y="46"/>
                  </a:lnTo>
                  <a:lnTo>
                    <a:pt x="281" y="78"/>
                  </a:lnTo>
                  <a:lnTo>
                    <a:pt x="272" y="108"/>
                  </a:lnTo>
                  <a:lnTo>
                    <a:pt x="258" y="139"/>
                  </a:lnTo>
                  <a:lnTo>
                    <a:pt x="238" y="165"/>
                  </a:lnTo>
                  <a:lnTo>
                    <a:pt x="214" y="185"/>
                  </a:lnTo>
                  <a:lnTo>
                    <a:pt x="180" y="198"/>
                  </a:lnTo>
                  <a:lnTo>
                    <a:pt x="146" y="207"/>
                  </a:lnTo>
                  <a:lnTo>
                    <a:pt x="110" y="213"/>
                  </a:lnTo>
                  <a:lnTo>
                    <a:pt x="76" y="218"/>
                  </a:lnTo>
                  <a:lnTo>
                    <a:pt x="45" y="219"/>
                  </a:lnTo>
                  <a:lnTo>
                    <a:pt x="22" y="220"/>
                  </a:lnTo>
                  <a:lnTo>
                    <a:pt x="6" y="220"/>
                  </a:lnTo>
                  <a:lnTo>
                    <a:pt x="0" y="220"/>
                  </a:lnTo>
                  <a:lnTo>
                    <a:pt x="3" y="227"/>
                  </a:lnTo>
                  <a:lnTo>
                    <a:pt x="15" y="243"/>
                  </a:lnTo>
                  <a:lnTo>
                    <a:pt x="35" y="266"/>
                  </a:lnTo>
                  <a:lnTo>
                    <a:pt x="64" y="289"/>
                  </a:lnTo>
                  <a:lnTo>
                    <a:pt x="99" y="308"/>
                  </a:lnTo>
                  <a:lnTo>
                    <a:pt x="143" y="319"/>
                  </a:lnTo>
                  <a:lnTo>
                    <a:pt x="195" y="316"/>
                  </a:lnTo>
                  <a:lnTo>
                    <a:pt x="255" y="296"/>
                  </a:lnTo>
                  <a:lnTo>
                    <a:pt x="313" y="249"/>
                  </a:lnTo>
                  <a:lnTo>
                    <a:pt x="344" y="200"/>
                  </a:lnTo>
                  <a:lnTo>
                    <a:pt x="354" y="150"/>
                  </a:lnTo>
                  <a:lnTo>
                    <a:pt x="348" y="104"/>
                  </a:lnTo>
                  <a:lnTo>
                    <a:pt x="332" y="62"/>
                  </a:lnTo>
                  <a:lnTo>
                    <a:pt x="313" y="29"/>
                  </a:lnTo>
                  <a:lnTo>
                    <a:pt x="297" y="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2" name="Freeform 99">
              <a:extLst>
                <a:ext uri="{FF2B5EF4-FFF2-40B4-BE49-F238E27FC236}">
                  <a16:creationId xmlns:a16="http://schemas.microsoft.com/office/drawing/2014/main" id="{72B5FF01-BA4B-F56E-F358-4409C0FEF0D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52567" y="5423785"/>
              <a:ext cx="464422" cy="458847"/>
            </a:xfrm>
            <a:custGeom>
              <a:avLst/>
              <a:gdLst>
                <a:gd name="T0" fmla="*/ 2147483647 w 501"/>
                <a:gd name="T1" fmla="*/ 0 h 494"/>
                <a:gd name="T2" fmla="*/ 2147483647 w 501"/>
                <a:gd name="T3" fmla="*/ 2147483647 h 494"/>
                <a:gd name="T4" fmla="*/ 2147483647 w 501"/>
                <a:gd name="T5" fmla="*/ 2147483647 h 494"/>
                <a:gd name="T6" fmla="*/ 2147483647 w 501"/>
                <a:gd name="T7" fmla="*/ 2147483647 h 494"/>
                <a:gd name="T8" fmla="*/ 2147483647 w 501"/>
                <a:gd name="T9" fmla="*/ 2147483647 h 494"/>
                <a:gd name="T10" fmla="*/ 2147483647 w 501"/>
                <a:gd name="T11" fmla="*/ 2147483647 h 494"/>
                <a:gd name="T12" fmla="*/ 2147483647 w 501"/>
                <a:gd name="T13" fmla="*/ 2147483647 h 494"/>
                <a:gd name="T14" fmla="*/ 2147483647 w 501"/>
                <a:gd name="T15" fmla="*/ 2147483647 h 494"/>
                <a:gd name="T16" fmla="*/ 2147483647 w 501"/>
                <a:gd name="T17" fmla="*/ 2147483647 h 494"/>
                <a:gd name="T18" fmla="*/ 2147483647 w 501"/>
                <a:gd name="T19" fmla="*/ 2147483647 h 494"/>
                <a:gd name="T20" fmla="*/ 2147483647 w 501"/>
                <a:gd name="T21" fmla="*/ 2147483647 h 494"/>
                <a:gd name="T22" fmla="*/ 2147483647 w 501"/>
                <a:gd name="T23" fmla="*/ 2147483647 h 494"/>
                <a:gd name="T24" fmla="*/ 2147483647 w 501"/>
                <a:gd name="T25" fmla="*/ 2147483647 h 494"/>
                <a:gd name="T26" fmla="*/ 2147483647 w 501"/>
                <a:gd name="T27" fmla="*/ 2147483647 h 494"/>
                <a:gd name="T28" fmla="*/ 2147483647 w 501"/>
                <a:gd name="T29" fmla="*/ 2147483647 h 494"/>
                <a:gd name="T30" fmla="*/ 2147483647 w 501"/>
                <a:gd name="T31" fmla="*/ 2147483647 h 494"/>
                <a:gd name="T32" fmla="*/ 2147483647 w 501"/>
                <a:gd name="T33" fmla="*/ 2147483647 h 494"/>
                <a:gd name="T34" fmla="*/ 2147483647 w 501"/>
                <a:gd name="T35" fmla="*/ 2147483647 h 494"/>
                <a:gd name="T36" fmla="*/ 2147483647 w 501"/>
                <a:gd name="T37" fmla="*/ 2147483647 h 494"/>
                <a:gd name="T38" fmla="*/ 2147483647 w 501"/>
                <a:gd name="T39" fmla="*/ 2147483647 h 494"/>
                <a:gd name="T40" fmla="*/ 2147483647 w 501"/>
                <a:gd name="T41" fmla="*/ 2147483647 h 494"/>
                <a:gd name="T42" fmla="*/ 2147483647 w 501"/>
                <a:gd name="T43" fmla="*/ 2147483647 h 494"/>
                <a:gd name="T44" fmla="*/ 2147483647 w 501"/>
                <a:gd name="T45" fmla="*/ 2147483647 h 494"/>
                <a:gd name="T46" fmla="*/ 2147483647 w 501"/>
                <a:gd name="T47" fmla="*/ 2147483647 h 494"/>
                <a:gd name="T48" fmla="*/ 0 w 501"/>
                <a:gd name="T49" fmla="*/ 2147483647 h 494"/>
                <a:gd name="T50" fmla="*/ 2147483647 w 501"/>
                <a:gd name="T51" fmla="*/ 2147483647 h 494"/>
                <a:gd name="T52" fmla="*/ 2147483647 w 501"/>
                <a:gd name="T53" fmla="*/ 2147483647 h 494"/>
                <a:gd name="T54" fmla="*/ 2147483647 w 501"/>
                <a:gd name="T55" fmla="*/ 2147483647 h 494"/>
                <a:gd name="T56" fmla="*/ 2147483647 w 501"/>
                <a:gd name="T57" fmla="*/ 2147483647 h 494"/>
                <a:gd name="T58" fmla="*/ 2147483647 w 501"/>
                <a:gd name="T59" fmla="*/ 2147483647 h 494"/>
                <a:gd name="T60" fmla="*/ 2147483647 w 501"/>
                <a:gd name="T61" fmla="*/ 2147483647 h 494"/>
                <a:gd name="T62" fmla="*/ 2147483647 w 501"/>
                <a:gd name="T63" fmla="*/ 2147483647 h 494"/>
                <a:gd name="T64" fmla="*/ 2147483647 w 501"/>
                <a:gd name="T65" fmla="*/ 0 h 4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1"/>
                <a:gd name="T100" fmla="*/ 0 h 494"/>
                <a:gd name="T101" fmla="*/ 501 w 501"/>
                <a:gd name="T102" fmla="*/ 494 h 4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1" h="494">
                  <a:moveTo>
                    <a:pt x="250" y="0"/>
                  </a:moveTo>
                  <a:lnTo>
                    <a:pt x="298" y="4"/>
                  </a:lnTo>
                  <a:lnTo>
                    <a:pt x="346" y="19"/>
                  </a:lnTo>
                  <a:lnTo>
                    <a:pt x="389" y="41"/>
                  </a:lnTo>
                  <a:lnTo>
                    <a:pt x="426" y="71"/>
                  </a:lnTo>
                  <a:lnTo>
                    <a:pt x="456" y="107"/>
                  </a:lnTo>
                  <a:lnTo>
                    <a:pt x="480" y="150"/>
                  </a:lnTo>
                  <a:lnTo>
                    <a:pt x="494" y="196"/>
                  </a:lnTo>
                  <a:lnTo>
                    <a:pt x="501" y="247"/>
                  </a:lnTo>
                  <a:lnTo>
                    <a:pt x="494" y="296"/>
                  </a:lnTo>
                  <a:lnTo>
                    <a:pt x="480" y="343"/>
                  </a:lnTo>
                  <a:lnTo>
                    <a:pt x="456" y="385"/>
                  </a:lnTo>
                  <a:lnTo>
                    <a:pt x="426" y="422"/>
                  </a:lnTo>
                  <a:lnTo>
                    <a:pt x="389" y="450"/>
                  </a:lnTo>
                  <a:lnTo>
                    <a:pt x="346" y="474"/>
                  </a:lnTo>
                  <a:lnTo>
                    <a:pt x="298" y="488"/>
                  </a:lnTo>
                  <a:lnTo>
                    <a:pt x="250" y="494"/>
                  </a:lnTo>
                  <a:lnTo>
                    <a:pt x="198" y="488"/>
                  </a:lnTo>
                  <a:lnTo>
                    <a:pt x="153" y="474"/>
                  </a:lnTo>
                  <a:lnTo>
                    <a:pt x="109" y="450"/>
                  </a:lnTo>
                  <a:lnTo>
                    <a:pt x="73" y="422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6"/>
                  </a:lnTo>
                  <a:lnTo>
                    <a:pt x="19" y="150"/>
                  </a:lnTo>
                  <a:lnTo>
                    <a:pt x="42" y="107"/>
                  </a:lnTo>
                  <a:lnTo>
                    <a:pt x="73" y="71"/>
                  </a:lnTo>
                  <a:lnTo>
                    <a:pt x="109" y="41"/>
                  </a:lnTo>
                  <a:lnTo>
                    <a:pt x="153" y="19"/>
                  </a:lnTo>
                  <a:lnTo>
                    <a:pt x="198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13" name="Freeform 100">
              <a:extLst>
                <a:ext uri="{FF2B5EF4-FFF2-40B4-BE49-F238E27FC236}">
                  <a16:creationId xmlns:a16="http://schemas.microsoft.com/office/drawing/2014/main" id="{C8FE422A-514B-F9EC-428D-77C49E3F9E8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80489" y="5451327"/>
              <a:ext cx="406834" cy="403117"/>
            </a:xfrm>
            <a:custGeom>
              <a:avLst/>
              <a:gdLst>
                <a:gd name="T0" fmla="*/ 2147483647 w 439"/>
                <a:gd name="T1" fmla="*/ 0 h 434"/>
                <a:gd name="T2" fmla="*/ 2147483647 w 439"/>
                <a:gd name="T3" fmla="*/ 2147483647 h 434"/>
                <a:gd name="T4" fmla="*/ 2147483647 w 439"/>
                <a:gd name="T5" fmla="*/ 2147483647 h 434"/>
                <a:gd name="T6" fmla="*/ 2147483647 w 439"/>
                <a:gd name="T7" fmla="*/ 2147483647 h 434"/>
                <a:gd name="T8" fmla="*/ 2147483647 w 439"/>
                <a:gd name="T9" fmla="*/ 2147483647 h 434"/>
                <a:gd name="T10" fmla="*/ 2147483647 w 439"/>
                <a:gd name="T11" fmla="*/ 2147483647 h 434"/>
                <a:gd name="T12" fmla="*/ 2147483647 w 439"/>
                <a:gd name="T13" fmla="*/ 2147483647 h 434"/>
                <a:gd name="T14" fmla="*/ 2147483647 w 439"/>
                <a:gd name="T15" fmla="*/ 2147483647 h 434"/>
                <a:gd name="T16" fmla="*/ 2147483647 w 439"/>
                <a:gd name="T17" fmla="*/ 2147483647 h 434"/>
                <a:gd name="T18" fmla="*/ 2147483647 w 439"/>
                <a:gd name="T19" fmla="*/ 2147483647 h 434"/>
                <a:gd name="T20" fmla="*/ 2147483647 w 439"/>
                <a:gd name="T21" fmla="*/ 2147483647 h 434"/>
                <a:gd name="T22" fmla="*/ 2147483647 w 439"/>
                <a:gd name="T23" fmla="*/ 2147483647 h 434"/>
                <a:gd name="T24" fmla="*/ 2147483647 w 439"/>
                <a:gd name="T25" fmla="*/ 2147483647 h 434"/>
                <a:gd name="T26" fmla="*/ 2147483647 w 439"/>
                <a:gd name="T27" fmla="*/ 2147483647 h 434"/>
                <a:gd name="T28" fmla="*/ 2147483647 w 439"/>
                <a:gd name="T29" fmla="*/ 2147483647 h 434"/>
                <a:gd name="T30" fmla="*/ 2147483647 w 439"/>
                <a:gd name="T31" fmla="*/ 2147483647 h 434"/>
                <a:gd name="T32" fmla="*/ 2147483647 w 439"/>
                <a:gd name="T33" fmla="*/ 2147483647 h 434"/>
                <a:gd name="T34" fmla="*/ 2147483647 w 439"/>
                <a:gd name="T35" fmla="*/ 2147483647 h 434"/>
                <a:gd name="T36" fmla="*/ 2147483647 w 439"/>
                <a:gd name="T37" fmla="*/ 2147483647 h 434"/>
                <a:gd name="T38" fmla="*/ 2147483647 w 439"/>
                <a:gd name="T39" fmla="*/ 2147483647 h 434"/>
                <a:gd name="T40" fmla="*/ 2147483647 w 439"/>
                <a:gd name="T41" fmla="*/ 2147483647 h 434"/>
                <a:gd name="T42" fmla="*/ 2147483647 w 439"/>
                <a:gd name="T43" fmla="*/ 2147483647 h 434"/>
                <a:gd name="T44" fmla="*/ 2147483647 w 439"/>
                <a:gd name="T45" fmla="*/ 2147483647 h 434"/>
                <a:gd name="T46" fmla="*/ 2147483647 w 439"/>
                <a:gd name="T47" fmla="*/ 2147483647 h 434"/>
                <a:gd name="T48" fmla="*/ 0 w 439"/>
                <a:gd name="T49" fmla="*/ 2147483647 h 434"/>
                <a:gd name="T50" fmla="*/ 2147483647 w 439"/>
                <a:gd name="T51" fmla="*/ 2147483647 h 434"/>
                <a:gd name="T52" fmla="*/ 2147483647 w 439"/>
                <a:gd name="T53" fmla="*/ 2147483647 h 434"/>
                <a:gd name="T54" fmla="*/ 2147483647 w 439"/>
                <a:gd name="T55" fmla="*/ 2147483647 h 434"/>
                <a:gd name="T56" fmla="*/ 2147483647 w 439"/>
                <a:gd name="T57" fmla="*/ 2147483647 h 434"/>
                <a:gd name="T58" fmla="*/ 2147483647 w 439"/>
                <a:gd name="T59" fmla="*/ 2147483647 h 434"/>
                <a:gd name="T60" fmla="*/ 2147483647 w 439"/>
                <a:gd name="T61" fmla="*/ 2147483647 h 434"/>
                <a:gd name="T62" fmla="*/ 2147483647 w 439"/>
                <a:gd name="T63" fmla="*/ 2147483647 h 434"/>
                <a:gd name="T64" fmla="*/ 2147483647 w 439"/>
                <a:gd name="T65" fmla="*/ 0 h 4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9"/>
                <a:gd name="T100" fmla="*/ 0 h 434"/>
                <a:gd name="T101" fmla="*/ 439 w 439"/>
                <a:gd name="T102" fmla="*/ 434 h 4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9" h="434">
                  <a:moveTo>
                    <a:pt x="219" y="0"/>
                  </a:moveTo>
                  <a:lnTo>
                    <a:pt x="262" y="3"/>
                  </a:lnTo>
                  <a:lnTo>
                    <a:pt x="304" y="17"/>
                  </a:lnTo>
                  <a:lnTo>
                    <a:pt x="340" y="35"/>
                  </a:lnTo>
                  <a:lnTo>
                    <a:pt x="374" y="63"/>
                  </a:lnTo>
                  <a:lnTo>
                    <a:pt x="400" y="94"/>
                  </a:lnTo>
                  <a:lnTo>
                    <a:pt x="420" y="131"/>
                  </a:lnTo>
                  <a:lnTo>
                    <a:pt x="433" y="172"/>
                  </a:lnTo>
                  <a:lnTo>
                    <a:pt x="439" y="217"/>
                  </a:lnTo>
                  <a:lnTo>
                    <a:pt x="433" y="260"/>
                  </a:lnTo>
                  <a:lnTo>
                    <a:pt x="420" y="300"/>
                  </a:lnTo>
                  <a:lnTo>
                    <a:pt x="400" y="337"/>
                  </a:lnTo>
                  <a:lnTo>
                    <a:pt x="374" y="370"/>
                  </a:lnTo>
                  <a:lnTo>
                    <a:pt x="340" y="396"/>
                  </a:lnTo>
                  <a:lnTo>
                    <a:pt x="304" y="416"/>
                  </a:lnTo>
                  <a:lnTo>
                    <a:pt x="262" y="428"/>
                  </a:lnTo>
                  <a:lnTo>
                    <a:pt x="219" y="434"/>
                  </a:lnTo>
                  <a:lnTo>
                    <a:pt x="173" y="428"/>
                  </a:lnTo>
                  <a:lnTo>
                    <a:pt x="132" y="416"/>
                  </a:lnTo>
                  <a:lnTo>
                    <a:pt x="96" y="396"/>
                  </a:lnTo>
                  <a:lnTo>
                    <a:pt x="64" y="370"/>
                  </a:lnTo>
                  <a:lnTo>
                    <a:pt x="35" y="337"/>
                  </a:lnTo>
                  <a:lnTo>
                    <a:pt x="16" y="300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6" y="131"/>
                  </a:lnTo>
                  <a:lnTo>
                    <a:pt x="35" y="94"/>
                  </a:lnTo>
                  <a:lnTo>
                    <a:pt x="64" y="63"/>
                  </a:lnTo>
                  <a:lnTo>
                    <a:pt x="96" y="35"/>
                  </a:lnTo>
                  <a:lnTo>
                    <a:pt x="132" y="17"/>
                  </a:lnTo>
                  <a:lnTo>
                    <a:pt x="17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14" name="Freeform 101">
              <a:extLst>
                <a:ext uri="{FF2B5EF4-FFF2-40B4-BE49-F238E27FC236}">
                  <a16:creationId xmlns:a16="http://schemas.microsoft.com/office/drawing/2014/main" id="{65ED6471-A6B4-B74E-8859-777ED437ED57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52781" y="5473272"/>
              <a:ext cx="215492" cy="191341"/>
            </a:xfrm>
            <a:custGeom>
              <a:avLst/>
              <a:gdLst>
                <a:gd name="T0" fmla="*/ 2147483647 w 234"/>
                <a:gd name="T1" fmla="*/ 2147483647 h 205"/>
                <a:gd name="T2" fmla="*/ 2147483647 w 234"/>
                <a:gd name="T3" fmla="*/ 2147483647 h 205"/>
                <a:gd name="T4" fmla="*/ 2147483647 w 234"/>
                <a:gd name="T5" fmla="*/ 2147483647 h 205"/>
                <a:gd name="T6" fmla="*/ 2147483647 w 234"/>
                <a:gd name="T7" fmla="*/ 2147483647 h 205"/>
                <a:gd name="T8" fmla="*/ 2147483647 w 234"/>
                <a:gd name="T9" fmla="*/ 2147483647 h 205"/>
                <a:gd name="T10" fmla="*/ 2147483647 w 234"/>
                <a:gd name="T11" fmla="*/ 2147483647 h 205"/>
                <a:gd name="T12" fmla="*/ 2147483647 w 234"/>
                <a:gd name="T13" fmla="*/ 2147483647 h 205"/>
                <a:gd name="T14" fmla="*/ 2147483647 w 234"/>
                <a:gd name="T15" fmla="*/ 2147483647 h 205"/>
                <a:gd name="T16" fmla="*/ 2147483647 w 234"/>
                <a:gd name="T17" fmla="*/ 2147483647 h 205"/>
                <a:gd name="T18" fmla="*/ 2147483647 w 234"/>
                <a:gd name="T19" fmla="*/ 2147483647 h 205"/>
                <a:gd name="T20" fmla="*/ 2147483647 w 234"/>
                <a:gd name="T21" fmla="*/ 2147483647 h 205"/>
                <a:gd name="T22" fmla="*/ 2147483647 w 234"/>
                <a:gd name="T23" fmla="*/ 2147483647 h 205"/>
                <a:gd name="T24" fmla="*/ 2147483647 w 234"/>
                <a:gd name="T25" fmla="*/ 2147483647 h 205"/>
                <a:gd name="T26" fmla="*/ 2147483647 w 234"/>
                <a:gd name="T27" fmla="*/ 2147483647 h 205"/>
                <a:gd name="T28" fmla="*/ 2147483647 w 234"/>
                <a:gd name="T29" fmla="*/ 2147483647 h 205"/>
                <a:gd name="T30" fmla="*/ 2147483647 w 234"/>
                <a:gd name="T31" fmla="*/ 2147483647 h 205"/>
                <a:gd name="T32" fmla="*/ 2147483647 w 234"/>
                <a:gd name="T33" fmla="*/ 2147483647 h 205"/>
                <a:gd name="T34" fmla="*/ 2147483647 w 234"/>
                <a:gd name="T35" fmla="*/ 2147483647 h 205"/>
                <a:gd name="T36" fmla="*/ 2147483647 w 234"/>
                <a:gd name="T37" fmla="*/ 2147483647 h 205"/>
                <a:gd name="T38" fmla="*/ 2147483647 w 234"/>
                <a:gd name="T39" fmla="*/ 2147483647 h 205"/>
                <a:gd name="T40" fmla="*/ 0 w 234"/>
                <a:gd name="T41" fmla="*/ 2147483647 h 205"/>
                <a:gd name="T42" fmla="*/ 0 w 234"/>
                <a:gd name="T43" fmla="*/ 2147483647 h 205"/>
                <a:gd name="T44" fmla="*/ 2147483647 w 234"/>
                <a:gd name="T45" fmla="*/ 2147483647 h 205"/>
                <a:gd name="T46" fmla="*/ 2147483647 w 234"/>
                <a:gd name="T47" fmla="*/ 2147483647 h 205"/>
                <a:gd name="T48" fmla="*/ 2147483647 w 234"/>
                <a:gd name="T49" fmla="*/ 2147483647 h 205"/>
                <a:gd name="T50" fmla="*/ 2147483647 w 234"/>
                <a:gd name="T51" fmla="*/ 2147483647 h 205"/>
                <a:gd name="T52" fmla="*/ 2147483647 w 234"/>
                <a:gd name="T53" fmla="*/ 2147483647 h 205"/>
                <a:gd name="T54" fmla="*/ 2147483647 w 234"/>
                <a:gd name="T55" fmla="*/ 2147483647 h 205"/>
                <a:gd name="T56" fmla="*/ 2147483647 w 234"/>
                <a:gd name="T57" fmla="*/ 2147483647 h 205"/>
                <a:gd name="T58" fmla="*/ 2147483647 w 234"/>
                <a:gd name="T59" fmla="*/ 0 h 205"/>
                <a:gd name="T60" fmla="*/ 2147483647 w 234"/>
                <a:gd name="T61" fmla="*/ 0 h 205"/>
                <a:gd name="T62" fmla="*/ 2147483647 w 234"/>
                <a:gd name="T63" fmla="*/ 2147483647 h 205"/>
                <a:gd name="T64" fmla="*/ 2147483647 w 234"/>
                <a:gd name="T65" fmla="*/ 2147483647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205"/>
                <a:gd name="T101" fmla="*/ 234 w 234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205">
                  <a:moveTo>
                    <a:pt x="192" y="14"/>
                  </a:moveTo>
                  <a:lnTo>
                    <a:pt x="208" y="25"/>
                  </a:lnTo>
                  <a:lnTo>
                    <a:pt x="220" y="40"/>
                  </a:lnTo>
                  <a:lnTo>
                    <a:pt x="228" y="55"/>
                  </a:lnTo>
                  <a:lnTo>
                    <a:pt x="234" y="75"/>
                  </a:lnTo>
                  <a:lnTo>
                    <a:pt x="232" y="94"/>
                  </a:lnTo>
                  <a:lnTo>
                    <a:pt x="228" y="114"/>
                  </a:lnTo>
                  <a:lnTo>
                    <a:pt x="220" y="134"/>
                  </a:lnTo>
                  <a:lnTo>
                    <a:pt x="208" y="154"/>
                  </a:lnTo>
                  <a:lnTo>
                    <a:pt x="191" y="170"/>
                  </a:lnTo>
                  <a:lnTo>
                    <a:pt x="172" y="183"/>
                  </a:lnTo>
                  <a:lnTo>
                    <a:pt x="150" y="193"/>
                  </a:lnTo>
                  <a:lnTo>
                    <a:pt x="129" y="201"/>
                  </a:lnTo>
                  <a:lnTo>
                    <a:pt x="106" y="205"/>
                  </a:lnTo>
                  <a:lnTo>
                    <a:pt x="84" y="205"/>
                  </a:lnTo>
                  <a:lnTo>
                    <a:pt x="62" y="200"/>
                  </a:lnTo>
                  <a:lnTo>
                    <a:pt x="44" y="192"/>
                  </a:lnTo>
                  <a:lnTo>
                    <a:pt x="26" y="179"/>
                  </a:lnTo>
                  <a:lnTo>
                    <a:pt x="14" y="164"/>
                  </a:lnTo>
                  <a:lnTo>
                    <a:pt x="4" y="148"/>
                  </a:lnTo>
                  <a:lnTo>
                    <a:pt x="0" y="130"/>
                  </a:lnTo>
                  <a:lnTo>
                    <a:pt x="0" y="110"/>
                  </a:lnTo>
                  <a:lnTo>
                    <a:pt x="4" y="90"/>
                  </a:lnTo>
                  <a:lnTo>
                    <a:pt x="14" y="70"/>
                  </a:lnTo>
                  <a:lnTo>
                    <a:pt x="27" y="51"/>
                  </a:lnTo>
                  <a:lnTo>
                    <a:pt x="42" y="33"/>
                  </a:lnTo>
                  <a:lnTo>
                    <a:pt x="62" y="20"/>
                  </a:lnTo>
                  <a:lnTo>
                    <a:pt x="83" y="10"/>
                  </a:lnTo>
                  <a:lnTo>
                    <a:pt x="106" y="3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2" y="4"/>
                  </a:lnTo>
                  <a:lnTo>
                    <a:pt x="192" y="14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5" name="Freeform 102">
              <a:extLst>
                <a:ext uri="{FF2B5EF4-FFF2-40B4-BE49-F238E27FC236}">
                  <a16:creationId xmlns:a16="http://schemas.microsoft.com/office/drawing/2014/main" id="{06455A7B-B42E-6BA0-25CC-D861A12B4FD5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76989" y="5495241"/>
              <a:ext cx="165335" cy="146757"/>
            </a:xfrm>
            <a:custGeom>
              <a:avLst/>
              <a:gdLst>
                <a:gd name="T0" fmla="*/ 2147483647 w 178"/>
                <a:gd name="T1" fmla="*/ 2147483647 h 158"/>
                <a:gd name="T2" fmla="*/ 2147483647 w 178"/>
                <a:gd name="T3" fmla="*/ 2147483647 h 158"/>
                <a:gd name="T4" fmla="*/ 2147483647 w 178"/>
                <a:gd name="T5" fmla="*/ 2147483647 h 158"/>
                <a:gd name="T6" fmla="*/ 2147483647 w 178"/>
                <a:gd name="T7" fmla="*/ 2147483647 h 158"/>
                <a:gd name="T8" fmla="*/ 2147483647 w 178"/>
                <a:gd name="T9" fmla="*/ 2147483647 h 158"/>
                <a:gd name="T10" fmla="*/ 2147483647 w 178"/>
                <a:gd name="T11" fmla="*/ 2147483647 h 158"/>
                <a:gd name="T12" fmla="*/ 2147483647 w 178"/>
                <a:gd name="T13" fmla="*/ 2147483647 h 158"/>
                <a:gd name="T14" fmla="*/ 2147483647 w 178"/>
                <a:gd name="T15" fmla="*/ 2147483647 h 158"/>
                <a:gd name="T16" fmla="*/ 2147483647 w 178"/>
                <a:gd name="T17" fmla="*/ 2147483647 h 158"/>
                <a:gd name="T18" fmla="*/ 2147483647 w 178"/>
                <a:gd name="T19" fmla="*/ 2147483647 h 158"/>
                <a:gd name="T20" fmla="*/ 2147483647 w 178"/>
                <a:gd name="T21" fmla="*/ 2147483647 h 158"/>
                <a:gd name="T22" fmla="*/ 2147483647 w 178"/>
                <a:gd name="T23" fmla="*/ 2147483647 h 158"/>
                <a:gd name="T24" fmla="*/ 2147483647 w 178"/>
                <a:gd name="T25" fmla="*/ 2147483647 h 158"/>
                <a:gd name="T26" fmla="*/ 2147483647 w 178"/>
                <a:gd name="T27" fmla="*/ 2147483647 h 158"/>
                <a:gd name="T28" fmla="*/ 2147483647 w 178"/>
                <a:gd name="T29" fmla="*/ 2147483647 h 158"/>
                <a:gd name="T30" fmla="*/ 2147483647 w 178"/>
                <a:gd name="T31" fmla="*/ 2147483647 h 158"/>
                <a:gd name="T32" fmla="*/ 2147483647 w 178"/>
                <a:gd name="T33" fmla="*/ 2147483647 h 158"/>
                <a:gd name="T34" fmla="*/ 2147483647 w 178"/>
                <a:gd name="T35" fmla="*/ 2147483647 h 158"/>
                <a:gd name="T36" fmla="*/ 2147483647 w 178"/>
                <a:gd name="T37" fmla="*/ 2147483647 h 158"/>
                <a:gd name="T38" fmla="*/ 2147483647 w 178"/>
                <a:gd name="T39" fmla="*/ 2147483647 h 158"/>
                <a:gd name="T40" fmla="*/ 2147483647 w 178"/>
                <a:gd name="T41" fmla="*/ 2147483647 h 158"/>
                <a:gd name="T42" fmla="*/ 0 w 178"/>
                <a:gd name="T43" fmla="*/ 2147483647 h 158"/>
                <a:gd name="T44" fmla="*/ 2147483647 w 178"/>
                <a:gd name="T45" fmla="*/ 2147483647 h 158"/>
                <a:gd name="T46" fmla="*/ 2147483647 w 178"/>
                <a:gd name="T47" fmla="*/ 2147483647 h 158"/>
                <a:gd name="T48" fmla="*/ 2147483647 w 178"/>
                <a:gd name="T49" fmla="*/ 2147483647 h 158"/>
                <a:gd name="T50" fmla="*/ 2147483647 w 178"/>
                <a:gd name="T51" fmla="*/ 2147483647 h 158"/>
                <a:gd name="T52" fmla="*/ 2147483647 w 178"/>
                <a:gd name="T53" fmla="*/ 2147483647 h 158"/>
                <a:gd name="T54" fmla="*/ 2147483647 w 178"/>
                <a:gd name="T55" fmla="*/ 2147483647 h 158"/>
                <a:gd name="T56" fmla="*/ 2147483647 w 178"/>
                <a:gd name="T57" fmla="*/ 2147483647 h 158"/>
                <a:gd name="T58" fmla="*/ 2147483647 w 178"/>
                <a:gd name="T59" fmla="*/ 0 h 158"/>
                <a:gd name="T60" fmla="*/ 2147483647 w 178"/>
                <a:gd name="T61" fmla="*/ 2147483647 h 158"/>
                <a:gd name="T62" fmla="*/ 2147483647 w 178"/>
                <a:gd name="T63" fmla="*/ 2147483647 h 158"/>
                <a:gd name="T64" fmla="*/ 2147483647 w 178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8"/>
                <a:gd name="T101" fmla="*/ 178 w 178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8">
                  <a:moveTo>
                    <a:pt x="146" y="12"/>
                  </a:moveTo>
                  <a:lnTo>
                    <a:pt x="158" y="20"/>
                  </a:lnTo>
                  <a:lnTo>
                    <a:pt x="168" y="32"/>
                  </a:lnTo>
                  <a:lnTo>
                    <a:pt x="174" y="45"/>
                  </a:lnTo>
                  <a:lnTo>
                    <a:pt x="178" y="59"/>
                  </a:lnTo>
                  <a:lnTo>
                    <a:pt x="178" y="73"/>
                  </a:lnTo>
                  <a:lnTo>
                    <a:pt x="174" y="89"/>
                  </a:lnTo>
                  <a:lnTo>
                    <a:pt x="168" y="104"/>
                  </a:lnTo>
                  <a:lnTo>
                    <a:pt x="158" y="119"/>
                  </a:lnTo>
                  <a:lnTo>
                    <a:pt x="145" y="131"/>
                  </a:lnTo>
                  <a:lnTo>
                    <a:pt x="131" y="142"/>
                  </a:lnTo>
                  <a:lnTo>
                    <a:pt x="115" y="149"/>
                  </a:lnTo>
                  <a:lnTo>
                    <a:pt x="99" y="156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8" y="155"/>
                  </a:lnTo>
                  <a:lnTo>
                    <a:pt x="33" y="149"/>
                  </a:lnTo>
                  <a:lnTo>
                    <a:pt x="19" y="139"/>
                  </a:lnTo>
                  <a:lnTo>
                    <a:pt x="10" y="128"/>
                  </a:lnTo>
                  <a:lnTo>
                    <a:pt x="3" y="114"/>
                  </a:lnTo>
                  <a:lnTo>
                    <a:pt x="2" y="100"/>
                  </a:lnTo>
                  <a:lnTo>
                    <a:pt x="0" y="85"/>
                  </a:lnTo>
                  <a:lnTo>
                    <a:pt x="4" y="70"/>
                  </a:lnTo>
                  <a:lnTo>
                    <a:pt x="10" y="56"/>
                  </a:lnTo>
                  <a:lnTo>
                    <a:pt x="21" y="42"/>
                  </a:lnTo>
                  <a:lnTo>
                    <a:pt x="33" y="28"/>
                  </a:lnTo>
                  <a:lnTo>
                    <a:pt x="48" y="17"/>
                  </a:lnTo>
                  <a:lnTo>
                    <a:pt x="64" y="8"/>
                  </a:lnTo>
                  <a:lnTo>
                    <a:pt x="81" y="3"/>
                  </a:lnTo>
                  <a:lnTo>
                    <a:pt x="98" y="0"/>
                  </a:lnTo>
                  <a:lnTo>
                    <a:pt x="115" y="1"/>
                  </a:lnTo>
                  <a:lnTo>
                    <a:pt x="130" y="4"/>
                  </a:lnTo>
                  <a:lnTo>
                    <a:pt x="146" y="12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6" name="Freeform 103">
              <a:extLst>
                <a:ext uri="{FF2B5EF4-FFF2-40B4-BE49-F238E27FC236}">
                  <a16:creationId xmlns:a16="http://schemas.microsoft.com/office/drawing/2014/main" id="{F9877FB7-AB09-1BC5-33E2-62F182F5A373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23169" y="5537912"/>
              <a:ext cx="326953" cy="295371"/>
            </a:xfrm>
            <a:custGeom>
              <a:avLst/>
              <a:gdLst>
                <a:gd name="T0" fmla="*/ 2147483647 w 352"/>
                <a:gd name="T1" fmla="*/ 0 h 317"/>
                <a:gd name="T2" fmla="*/ 2147483647 w 352"/>
                <a:gd name="T3" fmla="*/ 2147483647 h 317"/>
                <a:gd name="T4" fmla="*/ 2147483647 w 352"/>
                <a:gd name="T5" fmla="*/ 2147483647 h 317"/>
                <a:gd name="T6" fmla="*/ 2147483647 w 352"/>
                <a:gd name="T7" fmla="*/ 2147483647 h 317"/>
                <a:gd name="T8" fmla="*/ 2147483647 w 352"/>
                <a:gd name="T9" fmla="*/ 2147483647 h 317"/>
                <a:gd name="T10" fmla="*/ 2147483647 w 352"/>
                <a:gd name="T11" fmla="*/ 2147483647 h 317"/>
                <a:gd name="T12" fmla="*/ 2147483647 w 352"/>
                <a:gd name="T13" fmla="*/ 2147483647 h 317"/>
                <a:gd name="T14" fmla="*/ 2147483647 w 352"/>
                <a:gd name="T15" fmla="*/ 2147483647 h 317"/>
                <a:gd name="T16" fmla="*/ 2147483647 w 352"/>
                <a:gd name="T17" fmla="*/ 2147483647 h 317"/>
                <a:gd name="T18" fmla="*/ 2147483647 w 352"/>
                <a:gd name="T19" fmla="*/ 2147483647 h 317"/>
                <a:gd name="T20" fmla="*/ 2147483647 w 352"/>
                <a:gd name="T21" fmla="*/ 2147483647 h 317"/>
                <a:gd name="T22" fmla="*/ 2147483647 w 352"/>
                <a:gd name="T23" fmla="*/ 2147483647 h 317"/>
                <a:gd name="T24" fmla="*/ 2147483647 w 352"/>
                <a:gd name="T25" fmla="*/ 2147483647 h 317"/>
                <a:gd name="T26" fmla="*/ 2147483647 w 352"/>
                <a:gd name="T27" fmla="*/ 2147483647 h 317"/>
                <a:gd name="T28" fmla="*/ 2147483647 w 352"/>
                <a:gd name="T29" fmla="*/ 2147483647 h 317"/>
                <a:gd name="T30" fmla="*/ 2147483647 w 352"/>
                <a:gd name="T31" fmla="*/ 2147483647 h 317"/>
                <a:gd name="T32" fmla="*/ 0 w 352"/>
                <a:gd name="T33" fmla="*/ 2147483647 h 317"/>
                <a:gd name="T34" fmla="*/ 2147483647 w 352"/>
                <a:gd name="T35" fmla="*/ 2147483647 h 317"/>
                <a:gd name="T36" fmla="*/ 2147483647 w 352"/>
                <a:gd name="T37" fmla="*/ 2147483647 h 317"/>
                <a:gd name="T38" fmla="*/ 2147483647 w 352"/>
                <a:gd name="T39" fmla="*/ 2147483647 h 317"/>
                <a:gd name="T40" fmla="*/ 2147483647 w 352"/>
                <a:gd name="T41" fmla="*/ 2147483647 h 317"/>
                <a:gd name="T42" fmla="*/ 2147483647 w 352"/>
                <a:gd name="T43" fmla="*/ 2147483647 h 317"/>
                <a:gd name="T44" fmla="*/ 2147483647 w 352"/>
                <a:gd name="T45" fmla="*/ 2147483647 h 317"/>
                <a:gd name="T46" fmla="*/ 2147483647 w 352"/>
                <a:gd name="T47" fmla="*/ 2147483647 h 317"/>
                <a:gd name="T48" fmla="*/ 2147483647 w 352"/>
                <a:gd name="T49" fmla="*/ 2147483647 h 317"/>
                <a:gd name="T50" fmla="*/ 2147483647 w 352"/>
                <a:gd name="T51" fmla="*/ 2147483647 h 317"/>
                <a:gd name="T52" fmla="*/ 2147483647 w 352"/>
                <a:gd name="T53" fmla="*/ 2147483647 h 317"/>
                <a:gd name="T54" fmla="*/ 2147483647 w 352"/>
                <a:gd name="T55" fmla="*/ 2147483647 h 317"/>
                <a:gd name="T56" fmla="*/ 2147483647 w 352"/>
                <a:gd name="T57" fmla="*/ 2147483647 h 317"/>
                <a:gd name="T58" fmla="*/ 2147483647 w 352"/>
                <a:gd name="T59" fmla="*/ 2147483647 h 317"/>
                <a:gd name="T60" fmla="*/ 2147483647 w 352"/>
                <a:gd name="T61" fmla="*/ 2147483647 h 317"/>
                <a:gd name="T62" fmla="*/ 2147483647 w 352"/>
                <a:gd name="T63" fmla="*/ 2147483647 h 317"/>
                <a:gd name="T64" fmla="*/ 2147483647 w 352"/>
                <a:gd name="T65" fmla="*/ 0 h 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7"/>
                <a:gd name="T101" fmla="*/ 352 w 352"/>
                <a:gd name="T102" fmla="*/ 317 h 3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7">
                  <a:moveTo>
                    <a:pt x="292" y="0"/>
                  </a:moveTo>
                  <a:lnTo>
                    <a:pt x="290" y="6"/>
                  </a:lnTo>
                  <a:lnTo>
                    <a:pt x="290" y="22"/>
                  </a:lnTo>
                  <a:lnTo>
                    <a:pt x="286" y="47"/>
                  </a:lnTo>
                  <a:lnTo>
                    <a:pt x="281" y="77"/>
                  </a:lnTo>
                  <a:lnTo>
                    <a:pt x="271" y="107"/>
                  </a:lnTo>
                  <a:lnTo>
                    <a:pt x="258" y="138"/>
                  </a:lnTo>
                  <a:lnTo>
                    <a:pt x="238" y="164"/>
                  </a:lnTo>
                  <a:lnTo>
                    <a:pt x="213" y="184"/>
                  </a:lnTo>
                  <a:lnTo>
                    <a:pt x="180" y="196"/>
                  </a:lnTo>
                  <a:lnTo>
                    <a:pt x="146" y="205"/>
                  </a:lnTo>
                  <a:lnTo>
                    <a:pt x="109" y="211"/>
                  </a:lnTo>
                  <a:lnTo>
                    <a:pt x="76" y="216"/>
                  </a:lnTo>
                  <a:lnTo>
                    <a:pt x="45" y="217"/>
                  </a:lnTo>
                  <a:lnTo>
                    <a:pt x="22" y="218"/>
                  </a:lnTo>
                  <a:lnTo>
                    <a:pt x="6" y="218"/>
                  </a:lnTo>
                  <a:lnTo>
                    <a:pt x="0" y="218"/>
                  </a:lnTo>
                  <a:lnTo>
                    <a:pt x="3" y="225"/>
                  </a:lnTo>
                  <a:lnTo>
                    <a:pt x="15" y="241"/>
                  </a:lnTo>
                  <a:lnTo>
                    <a:pt x="35" y="264"/>
                  </a:lnTo>
                  <a:lnTo>
                    <a:pt x="64" y="287"/>
                  </a:lnTo>
                  <a:lnTo>
                    <a:pt x="99" y="306"/>
                  </a:lnTo>
                  <a:lnTo>
                    <a:pt x="143" y="317"/>
                  </a:lnTo>
                  <a:lnTo>
                    <a:pt x="194" y="314"/>
                  </a:lnTo>
                  <a:lnTo>
                    <a:pt x="255" y="294"/>
                  </a:lnTo>
                  <a:lnTo>
                    <a:pt x="312" y="247"/>
                  </a:lnTo>
                  <a:lnTo>
                    <a:pt x="343" y="198"/>
                  </a:lnTo>
                  <a:lnTo>
                    <a:pt x="352" y="149"/>
                  </a:lnTo>
                  <a:lnTo>
                    <a:pt x="347" y="103"/>
                  </a:lnTo>
                  <a:lnTo>
                    <a:pt x="331" y="61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17" name="Freeform 104">
              <a:extLst>
                <a:ext uri="{FF2B5EF4-FFF2-40B4-BE49-F238E27FC236}">
                  <a16:creationId xmlns:a16="http://schemas.microsoft.com/office/drawing/2014/main" id="{C4D2F62B-F7FA-5DBC-AD06-EF5DFF95D39E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09602" y="5018622"/>
              <a:ext cx="460706" cy="462562"/>
            </a:xfrm>
            <a:custGeom>
              <a:avLst/>
              <a:gdLst>
                <a:gd name="T0" fmla="*/ 2147483647 w 498"/>
                <a:gd name="T1" fmla="*/ 0 h 496"/>
                <a:gd name="T2" fmla="*/ 2147483647 w 498"/>
                <a:gd name="T3" fmla="*/ 2147483647 h 496"/>
                <a:gd name="T4" fmla="*/ 2147483647 w 498"/>
                <a:gd name="T5" fmla="*/ 2147483647 h 496"/>
                <a:gd name="T6" fmla="*/ 2147483647 w 498"/>
                <a:gd name="T7" fmla="*/ 2147483647 h 496"/>
                <a:gd name="T8" fmla="*/ 2147483647 w 498"/>
                <a:gd name="T9" fmla="*/ 2147483647 h 496"/>
                <a:gd name="T10" fmla="*/ 2147483647 w 498"/>
                <a:gd name="T11" fmla="*/ 2147483647 h 496"/>
                <a:gd name="T12" fmla="*/ 2147483647 w 498"/>
                <a:gd name="T13" fmla="*/ 2147483647 h 496"/>
                <a:gd name="T14" fmla="*/ 2147483647 w 498"/>
                <a:gd name="T15" fmla="*/ 2147483647 h 496"/>
                <a:gd name="T16" fmla="*/ 2147483647 w 498"/>
                <a:gd name="T17" fmla="*/ 2147483647 h 496"/>
                <a:gd name="T18" fmla="*/ 2147483647 w 498"/>
                <a:gd name="T19" fmla="*/ 2147483647 h 496"/>
                <a:gd name="T20" fmla="*/ 2147483647 w 498"/>
                <a:gd name="T21" fmla="*/ 2147483647 h 496"/>
                <a:gd name="T22" fmla="*/ 2147483647 w 498"/>
                <a:gd name="T23" fmla="*/ 2147483647 h 496"/>
                <a:gd name="T24" fmla="*/ 2147483647 w 498"/>
                <a:gd name="T25" fmla="*/ 2147483647 h 496"/>
                <a:gd name="T26" fmla="*/ 2147483647 w 498"/>
                <a:gd name="T27" fmla="*/ 2147483647 h 496"/>
                <a:gd name="T28" fmla="*/ 2147483647 w 498"/>
                <a:gd name="T29" fmla="*/ 2147483647 h 496"/>
                <a:gd name="T30" fmla="*/ 2147483647 w 498"/>
                <a:gd name="T31" fmla="*/ 2147483647 h 496"/>
                <a:gd name="T32" fmla="*/ 2147483647 w 498"/>
                <a:gd name="T33" fmla="*/ 2147483647 h 496"/>
                <a:gd name="T34" fmla="*/ 2147483647 w 498"/>
                <a:gd name="T35" fmla="*/ 2147483647 h 496"/>
                <a:gd name="T36" fmla="*/ 2147483647 w 498"/>
                <a:gd name="T37" fmla="*/ 2147483647 h 496"/>
                <a:gd name="T38" fmla="*/ 2147483647 w 498"/>
                <a:gd name="T39" fmla="*/ 2147483647 h 496"/>
                <a:gd name="T40" fmla="*/ 2147483647 w 498"/>
                <a:gd name="T41" fmla="*/ 2147483647 h 496"/>
                <a:gd name="T42" fmla="*/ 2147483647 w 498"/>
                <a:gd name="T43" fmla="*/ 2147483647 h 496"/>
                <a:gd name="T44" fmla="*/ 2147483647 w 498"/>
                <a:gd name="T45" fmla="*/ 2147483647 h 496"/>
                <a:gd name="T46" fmla="*/ 2147483647 w 498"/>
                <a:gd name="T47" fmla="*/ 2147483647 h 496"/>
                <a:gd name="T48" fmla="*/ 0 w 498"/>
                <a:gd name="T49" fmla="*/ 2147483647 h 496"/>
                <a:gd name="T50" fmla="*/ 2147483647 w 498"/>
                <a:gd name="T51" fmla="*/ 2147483647 h 496"/>
                <a:gd name="T52" fmla="*/ 2147483647 w 498"/>
                <a:gd name="T53" fmla="*/ 2147483647 h 496"/>
                <a:gd name="T54" fmla="*/ 2147483647 w 498"/>
                <a:gd name="T55" fmla="*/ 2147483647 h 496"/>
                <a:gd name="T56" fmla="*/ 2147483647 w 498"/>
                <a:gd name="T57" fmla="*/ 2147483647 h 496"/>
                <a:gd name="T58" fmla="*/ 2147483647 w 498"/>
                <a:gd name="T59" fmla="*/ 2147483647 h 496"/>
                <a:gd name="T60" fmla="*/ 2147483647 w 498"/>
                <a:gd name="T61" fmla="*/ 2147483647 h 496"/>
                <a:gd name="T62" fmla="*/ 2147483647 w 498"/>
                <a:gd name="T63" fmla="*/ 2147483647 h 496"/>
                <a:gd name="T64" fmla="*/ 2147483647 w 498"/>
                <a:gd name="T65" fmla="*/ 0 h 4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8"/>
                <a:gd name="T100" fmla="*/ 0 h 496"/>
                <a:gd name="T101" fmla="*/ 498 w 498"/>
                <a:gd name="T102" fmla="*/ 496 h 4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8" h="496">
                  <a:moveTo>
                    <a:pt x="250" y="0"/>
                  </a:moveTo>
                  <a:lnTo>
                    <a:pt x="298" y="4"/>
                  </a:lnTo>
                  <a:lnTo>
                    <a:pt x="345" y="19"/>
                  </a:lnTo>
                  <a:lnTo>
                    <a:pt x="387" y="41"/>
                  </a:lnTo>
                  <a:lnTo>
                    <a:pt x="425" y="72"/>
                  </a:lnTo>
                  <a:lnTo>
                    <a:pt x="455" y="108"/>
                  </a:lnTo>
                  <a:lnTo>
                    <a:pt x="478" y="151"/>
                  </a:lnTo>
                  <a:lnTo>
                    <a:pt x="491" y="197"/>
                  </a:lnTo>
                  <a:lnTo>
                    <a:pt x="498" y="247"/>
                  </a:lnTo>
                  <a:lnTo>
                    <a:pt x="491" y="296"/>
                  </a:lnTo>
                  <a:lnTo>
                    <a:pt x="478" y="343"/>
                  </a:lnTo>
                  <a:lnTo>
                    <a:pt x="455" y="385"/>
                  </a:lnTo>
                  <a:lnTo>
                    <a:pt x="425" y="423"/>
                  </a:lnTo>
                  <a:lnTo>
                    <a:pt x="387" y="453"/>
                  </a:lnTo>
                  <a:lnTo>
                    <a:pt x="345" y="476"/>
                  </a:lnTo>
                  <a:lnTo>
                    <a:pt x="298" y="491"/>
                  </a:lnTo>
                  <a:lnTo>
                    <a:pt x="250" y="496"/>
                  </a:lnTo>
                  <a:lnTo>
                    <a:pt x="198" y="491"/>
                  </a:lnTo>
                  <a:lnTo>
                    <a:pt x="151" y="476"/>
                  </a:lnTo>
                  <a:lnTo>
                    <a:pt x="108" y="453"/>
                  </a:lnTo>
                  <a:lnTo>
                    <a:pt x="73" y="423"/>
                  </a:lnTo>
                  <a:lnTo>
                    <a:pt x="42" y="385"/>
                  </a:lnTo>
                  <a:lnTo>
                    <a:pt x="19" y="343"/>
                  </a:lnTo>
                  <a:lnTo>
                    <a:pt x="4" y="296"/>
                  </a:lnTo>
                  <a:lnTo>
                    <a:pt x="0" y="247"/>
                  </a:lnTo>
                  <a:lnTo>
                    <a:pt x="4" y="197"/>
                  </a:lnTo>
                  <a:lnTo>
                    <a:pt x="19" y="151"/>
                  </a:lnTo>
                  <a:lnTo>
                    <a:pt x="42" y="108"/>
                  </a:lnTo>
                  <a:lnTo>
                    <a:pt x="73" y="72"/>
                  </a:lnTo>
                  <a:lnTo>
                    <a:pt x="108" y="41"/>
                  </a:lnTo>
                  <a:lnTo>
                    <a:pt x="151" y="19"/>
                  </a:lnTo>
                  <a:lnTo>
                    <a:pt x="198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18" name="Freeform 105">
              <a:extLst>
                <a:ext uri="{FF2B5EF4-FFF2-40B4-BE49-F238E27FC236}">
                  <a16:creationId xmlns:a16="http://schemas.microsoft.com/office/drawing/2014/main" id="{0770FD09-C442-6950-F285-8201364C9F1B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32644" y="5056156"/>
              <a:ext cx="406834" cy="406832"/>
            </a:xfrm>
            <a:custGeom>
              <a:avLst/>
              <a:gdLst>
                <a:gd name="T0" fmla="*/ 2147483647 w 437"/>
                <a:gd name="T1" fmla="*/ 0 h 436"/>
                <a:gd name="T2" fmla="*/ 2147483647 w 437"/>
                <a:gd name="T3" fmla="*/ 2147483647 h 436"/>
                <a:gd name="T4" fmla="*/ 2147483647 w 437"/>
                <a:gd name="T5" fmla="*/ 2147483647 h 436"/>
                <a:gd name="T6" fmla="*/ 2147483647 w 437"/>
                <a:gd name="T7" fmla="*/ 2147483647 h 436"/>
                <a:gd name="T8" fmla="*/ 2147483647 w 437"/>
                <a:gd name="T9" fmla="*/ 2147483647 h 436"/>
                <a:gd name="T10" fmla="*/ 2147483647 w 437"/>
                <a:gd name="T11" fmla="*/ 2147483647 h 436"/>
                <a:gd name="T12" fmla="*/ 2147483647 w 437"/>
                <a:gd name="T13" fmla="*/ 2147483647 h 436"/>
                <a:gd name="T14" fmla="*/ 2147483647 w 437"/>
                <a:gd name="T15" fmla="*/ 2147483647 h 436"/>
                <a:gd name="T16" fmla="*/ 2147483647 w 437"/>
                <a:gd name="T17" fmla="*/ 2147483647 h 436"/>
                <a:gd name="T18" fmla="*/ 2147483647 w 437"/>
                <a:gd name="T19" fmla="*/ 2147483647 h 436"/>
                <a:gd name="T20" fmla="*/ 2147483647 w 437"/>
                <a:gd name="T21" fmla="*/ 2147483647 h 436"/>
                <a:gd name="T22" fmla="*/ 2147483647 w 437"/>
                <a:gd name="T23" fmla="*/ 2147483647 h 436"/>
                <a:gd name="T24" fmla="*/ 2147483647 w 437"/>
                <a:gd name="T25" fmla="*/ 2147483647 h 436"/>
                <a:gd name="T26" fmla="*/ 2147483647 w 437"/>
                <a:gd name="T27" fmla="*/ 2147483647 h 436"/>
                <a:gd name="T28" fmla="*/ 2147483647 w 437"/>
                <a:gd name="T29" fmla="*/ 2147483647 h 436"/>
                <a:gd name="T30" fmla="*/ 2147483647 w 437"/>
                <a:gd name="T31" fmla="*/ 2147483647 h 436"/>
                <a:gd name="T32" fmla="*/ 2147483647 w 437"/>
                <a:gd name="T33" fmla="*/ 2147483647 h 436"/>
                <a:gd name="T34" fmla="*/ 2147483647 w 437"/>
                <a:gd name="T35" fmla="*/ 2147483647 h 436"/>
                <a:gd name="T36" fmla="*/ 2147483647 w 437"/>
                <a:gd name="T37" fmla="*/ 2147483647 h 436"/>
                <a:gd name="T38" fmla="*/ 2147483647 w 437"/>
                <a:gd name="T39" fmla="*/ 2147483647 h 436"/>
                <a:gd name="T40" fmla="*/ 2147483647 w 437"/>
                <a:gd name="T41" fmla="*/ 2147483647 h 436"/>
                <a:gd name="T42" fmla="*/ 2147483647 w 437"/>
                <a:gd name="T43" fmla="*/ 2147483647 h 436"/>
                <a:gd name="T44" fmla="*/ 2147483647 w 437"/>
                <a:gd name="T45" fmla="*/ 2147483647 h 436"/>
                <a:gd name="T46" fmla="*/ 2147483647 w 437"/>
                <a:gd name="T47" fmla="*/ 2147483647 h 436"/>
                <a:gd name="T48" fmla="*/ 0 w 437"/>
                <a:gd name="T49" fmla="*/ 2147483647 h 436"/>
                <a:gd name="T50" fmla="*/ 2147483647 w 437"/>
                <a:gd name="T51" fmla="*/ 2147483647 h 436"/>
                <a:gd name="T52" fmla="*/ 2147483647 w 437"/>
                <a:gd name="T53" fmla="*/ 2147483647 h 436"/>
                <a:gd name="T54" fmla="*/ 2147483647 w 437"/>
                <a:gd name="T55" fmla="*/ 2147483647 h 436"/>
                <a:gd name="T56" fmla="*/ 2147483647 w 437"/>
                <a:gd name="T57" fmla="*/ 2147483647 h 436"/>
                <a:gd name="T58" fmla="*/ 2147483647 w 437"/>
                <a:gd name="T59" fmla="*/ 2147483647 h 436"/>
                <a:gd name="T60" fmla="*/ 2147483647 w 437"/>
                <a:gd name="T61" fmla="*/ 2147483647 h 436"/>
                <a:gd name="T62" fmla="*/ 2147483647 w 437"/>
                <a:gd name="T63" fmla="*/ 2147483647 h 436"/>
                <a:gd name="T64" fmla="*/ 2147483647 w 437"/>
                <a:gd name="T65" fmla="*/ 0 h 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7"/>
                <a:gd name="T100" fmla="*/ 0 h 436"/>
                <a:gd name="T101" fmla="*/ 437 w 437"/>
                <a:gd name="T102" fmla="*/ 436 h 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7" h="436">
                  <a:moveTo>
                    <a:pt x="219" y="0"/>
                  </a:moveTo>
                  <a:lnTo>
                    <a:pt x="262" y="3"/>
                  </a:lnTo>
                  <a:lnTo>
                    <a:pt x="304" y="17"/>
                  </a:lnTo>
                  <a:lnTo>
                    <a:pt x="340" y="37"/>
                  </a:lnTo>
                  <a:lnTo>
                    <a:pt x="372" y="63"/>
                  </a:lnTo>
                  <a:lnTo>
                    <a:pt x="399" y="96"/>
                  </a:lnTo>
                  <a:lnTo>
                    <a:pt x="420" y="132"/>
                  </a:lnTo>
                  <a:lnTo>
                    <a:pt x="432" y="172"/>
                  </a:lnTo>
                  <a:lnTo>
                    <a:pt x="437" y="217"/>
                  </a:lnTo>
                  <a:lnTo>
                    <a:pt x="432" y="260"/>
                  </a:lnTo>
                  <a:lnTo>
                    <a:pt x="420" y="301"/>
                  </a:lnTo>
                  <a:lnTo>
                    <a:pt x="399" y="338"/>
                  </a:lnTo>
                  <a:lnTo>
                    <a:pt x="372" y="372"/>
                  </a:lnTo>
                  <a:lnTo>
                    <a:pt x="340" y="397"/>
                  </a:lnTo>
                  <a:lnTo>
                    <a:pt x="304" y="418"/>
                  </a:lnTo>
                  <a:lnTo>
                    <a:pt x="262" y="431"/>
                  </a:lnTo>
                  <a:lnTo>
                    <a:pt x="219" y="436"/>
                  </a:lnTo>
                  <a:lnTo>
                    <a:pt x="173" y="431"/>
                  </a:lnTo>
                  <a:lnTo>
                    <a:pt x="132" y="418"/>
                  </a:lnTo>
                  <a:lnTo>
                    <a:pt x="95" y="397"/>
                  </a:lnTo>
                  <a:lnTo>
                    <a:pt x="64" y="372"/>
                  </a:lnTo>
                  <a:lnTo>
                    <a:pt x="35" y="338"/>
                  </a:lnTo>
                  <a:lnTo>
                    <a:pt x="16" y="301"/>
                  </a:lnTo>
                  <a:lnTo>
                    <a:pt x="4" y="260"/>
                  </a:lnTo>
                  <a:lnTo>
                    <a:pt x="0" y="217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5" y="96"/>
                  </a:lnTo>
                  <a:lnTo>
                    <a:pt x="64" y="63"/>
                  </a:lnTo>
                  <a:lnTo>
                    <a:pt x="95" y="37"/>
                  </a:lnTo>
                  <a:lnTo>
                    <a:pt x="132" y="17"/>
                  </a:lnTo>
                  <a:lnTo>
                    <a:pt x="173" y="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CCFF33"/>
            </a:solidFill>
            <a:ln w="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219" name="Freeform 106">
              <a:extLst>
                <a:ext uri="{FF2B5EF4-FFF2-40B4-BE49-F238E27FC236}">
                  <a16:creationId xmlns:a16="http://schemas.microsoft.com/office/drawing/2014/main" id="{E26EB8D2-76B6-95E0-6A33-F7589FD271C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17866" y="5088649"/>
              <a:ext cx="215492" cy="189483"/>
            </a:xfrm>
            <a:custGeom>
              <a:avLst/>
              <a:gdLst>
                <a:gd name="T0" fmla="*/ 2147483647 w 234"/>
                <a:gd name="T1" fmla="*/ 2147483647 h 204"/>
                <a:gd name="T2" fmla="*/ 2147483647 w 234"/>
                <a:gd name="T3" fmla="*/ 2147483647 h 204"/>
                <a:gd name="T4" fmla="*/ 2147483647 w 234"/>
                <a:gd name="T5" fmla="*/ 2147483647 h 204"/>
                <a:gd name="T6" fmla="*/ 2147483647 w 234"/>
                <a:gd name="T7" fmla="*/ 2147483647 h 204"/>
                <a:gd name="T8" fmla="*/ 2147483647 w 234"/>
                <a:gd name="T9" fmla="*/ 2147483647 h 204"/>
                <a:gd name="T10" fmla="*/ 2147483647 w 234"/>
                <a:gd name="T11" fmla="*/ 2147483647 h 204"/>
                <a:gd name="T12" fmla="*/ 2147483647 w 234"/>
                <a:gd name="T13" fmla="*/ 2147483647 h 204"/>
                <a:gd name="T14" fmla="*/ 2147483647 w 234"/>
                <a:gd name="T15" fmla="*/ 2147483647 h 204"/>
                <a:gd name="T16" fmla="*/ 2147483647 w 234"/>
                <a:gd name="T17" fmla="*/ 2147483647 h 204"/>
                <a:gd name="T18" fmla="*/ 2147483647 w 234"/>
                <a:gd name="T19" fmla="*/ 2147483647 h 204"/>
                <a:gd name="T20" fmla="*/ 2147483647 w 234"/>
                <a:gd name="T21" fmla="*/ 2147483647 h 204"/>
                <a:gd name="T22" fmla="*/ 2147483647 w 234"/>
                <a:gd name="T23" fmla="*/ 2147483647 h 204"/>
                <a:gd name="T24" fmla="*/ 2147483647 w 234"/>
                <a:gd name="T25" fmla="*/ 2147483647 h 204"/>
                <a:gd name="T26" fmla="*/ 2147483647 w 234"/>
                <a:gd name="T27" fmla="*/ 2147483647 h 204"/>
                <a:gd name="T28" fmla="*/ 2147483647 w 234"/>
                <a:gd name="T29" fmla="*/ 2147483647 h 204"/>
                <a:gd name="T30" fmla="*/ 2147483647 w 234"/>
                <a:gd name="T31" fmla="*/ 2147483647 h 204"/>
                <a:gd name="T32" fmla="*/ 2147483647 w 234"/>
                <a:gd name="T33" fmla="*/ 2147483647 h 204"/>
                <a:gd name="T34" fmla="*/ 2147483647 w 234"/>
                <a:gd name="T35" fmla="*/ 2147483647 h 204"/>
                <a:gd name="T36" fmla="*/ 2147483647 w 234"/>
                <a:gd name="T37" fmla="*/ 2147483647 h 204"/>
                <a:gd name="T38" fmla="*/ 2147483647 w 234"/>
                <a:gd name="T39" fmla="*/ 2147483647 h 204"/>
                <a:gd name="T40" fmla="*/ 0 w 234"/>
                <a:gd name="T41" fmla="*/ 2147483647 h 204"/>
                <a:gd name="T42" fmla="*/ 0 w 234"/>
                <a:gd name="T43" fmla="*/ 2147483647 h 204"/>
                <a:gd name="T44" fmla="*/ 2147483647 w 234"/>
                <a:gd name="T45" fmla="*/ 2147483647 h 204"/>
                <a:gd name="T46" fmla="*/ 2147483647 w 234"/>
                <a:gd name="T47" fmla="*/ 2147483647 h 204"/>
                <a:gd name="T48" fmla="*/ 2147483647 w 234"/>
                <a:gd name="T49" fmla="*/ 2147483647 h 204"/>
                <a:gd name="T50" fmla="*/ 2147483647 w 234"/>
                <a:gd name="T51" fmla="*/ 2147483647 h 204"/>
                <a:gd name="T52" fmla="*/ 2147483647 w 234"/>
                <a:gd name="T53" fmla="*/ 2147483647 h 204"/>
                <a:gd name="T54" fmla="*/ 2147483647 w 234"/>
                <a:gd name="T55" fmla="*/ 2147483647 h 204"/>
                <a:gd name="T56" fmla="*/ 2147483647 w 234"/>
                <a:gd name="T57" fmla="*/ 2147483647 h 204"/>
                <a:gd name="T58" fmla="*/ 2147483647 w 234"/>
                <a:gd name="T59" fmla="*/ 0 h 204"/>
                <a:gd name="T60" fmla="*/ 2147483647 w 234"/>
                <a:gd name="T61" fmla="*/ 0 h 204"/>
                <a:gd name="T62" fmla="*/ 2147483647 w 234"/>
                <a:gd name="T63" fmla="*/ 2147483647 h 204"/>
                <a:gd name="T64" fmla="*/ 2147483647 w 234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4"/>
                <a:gd name="T100" fmla="*/ 0 h 204"/>
                <a:gd name="T101" fmla="*/ 234 w 234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4" h="204">
                  <a:moveTo>
                    <a:pt x="192" y="13"/>
                  </a:moveTo>
                  <a:lnTo>
                    <a:pt x="208" y="24"/>
                  </a:lnTo>
                  <a:lnTo>
                    <a:pt x="220" y="40"/>
                  </a:lnTo>
                  <a:lnTo>
                    <a:pt x="228" y="56"/>
                  </a:lnTo>
                  <a:lnTo>
                    <a:pt x="234" y="76"/>
                  </a:lnTo>
                  <a:lnTo>
                    <a:pt x="232" y="95"/>
                  </a:lnTo>
                  <a:lnTo>
                    <a:pt x="228" y="115"/>
                  </a:lnTo>
                  <a:lnTo>
                    <a:pt x="220" y="133"/>
                  </a:lnTo>
                  <a:lnTo>
                    <a:pt x="208" y="154"/>
                  </a:lnTo>
                  <a:lnTo>
                    <a:pt x="189" y="170"/>
                  </a:lnTo>
                  <a:lnTo>
                    <a:pt x="170" y="184"/>
                  </a:lnTo>
                  <a:lnTo>
                    <a:pt x="149" y="194"/>
                  </a:lnTo>
                  <a:lnTo>
                    <a:pt x="127" y="201"/>
                  </a:lnTo>
                  <a:lnTo>
                    <a:pt x="104" y="204"/>
                  </a:lnTo>
                  <a:lnTo>
                    <a:pt x="83" y="204"/>
                  </a:lnTo>
                  <a:lnTo>
                    <a:pt x="61" y="199"/>
                  </a:lnTo>
                  <a:lnTo>
                    <a:pt x="42" y="192"/>
                  </a:lnTo>
                  <a:lnTo>
                    <a:pt x="25" y="179"/>
                  </a:lnTo>
                  <a:lnTo>
                    <a:pt x="12" y="165"/>
                  </a:lnTo>
                  <a:lnTo>
                    <a:pt x="4" y="147"/>
                  </a:lnTo>
                  <a:lnTo>
                    <a:pt x="0" y="129"/>
                  </a:lnTo>
                  <a:lnTo>
                    <a:pt x="0" y="109"/>
                  </a:lnTo>
                  <a:lnTo>
                    <a:pt x="4" y="89"/>
                  </a:lnTo>
                  <a:lnTo>
                    <a:pt x="14" y="70"/>
                  </a:lnTo>
                  <a:lnTo>
                    <a:pt x="27" y="52"/>
                  </a:lnTo>
                  <a:lnTo>
                    <a:pt x="42" y="34"/>
                  </a:lnTo>
                  <a:lnTo>
                    <a:pt x="62" y="20"/>
                  </a:lnTo>
                  <a:lnTo>
                    <a:pt x="83" y="10"/>
                  </a:lnTo>
                  <a:lnTo>
                    <a:pt x="106" y="3"/>
                  </a:lnTo>
                  <a:lnTo>
                    <a:pt x="127" y="0"/>
                  </a:lnTo>
                  <a:lnTo>
                    <a:pt x="150" y="0"/>
                  </a:lnTo>
                  <a:lnTo>
                    <a:pt x="172" y="3"/>
                  </a:lnTo>
                  <a:lnTo>
                    <a:pt x="192" y="13"/>
                  </a:ln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20" name="Freeform 107">
              <a:extLst>
                <a:ext uri="{FF2B5EF4-FFF2-40B4-BE49-F238E27FC236}">
                  <a16:creationId xmlns:a16="http://schemas.microsoft.com/office/drawing/2014/main" id="{B99ED9AC-1BCF-C489-CA60-541B006E2E09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141751" y="5110561"/>
              <a:ext cx="165335" cy="146757"/>
            </a:xfrm>
            <a:custGeom>
              <a:avLst/>
              <a:gdLst>
                <a:gd name="T0" fmla="*/ 2147483647 w 178"/>
                <a:gd name="T1" fmla="*/ 2147483647 h 157"/>
                <a:gd name="T2" fmla="*/ 2147483647 w 178"/>
                <a:gd name="T3" fmla="*/ 2147483647 h 157"/>
                <a:gd name="T4" fmla="*/ 2147483647 w 178"/>
                <a:gd name="T5" fmla="*/ 2147483647 h 157"/>
                <a:gd name="T6" fmla="*/ 2147483647 w 178"/>
                <a:gd name="T7" fmla="*/ 2147483647 h 157"/>
                <a:gd name="T8" fmla="*/ 2147483647 w 178"/>
                <a:gd name="T9" fmla="*/ 2147483647 h 157"/>
                <a:gd name="T10" fmla="*/ 2147483647 w 178"/>
                <a:gd name="T11" fmla="*/ 2147483647 h 157"/>
                <a:gd name="T12" fmla="*/ 2147483647 w 178"/>
                <a:gd name="T13" fmla="*/ 2147483647 h 157"/>
                <a:gd name="T14" fmla="*/ 2147483647 w 178"/>
                <a:gd name="T15" fmla="*/ 2147483647 h 157"/>
                <a:gd name="T16" fmla="*/ 2147483647 w 178"/>
                <a:gd name="T17" fmla="*/ 2147483647 h 157"/>
                <a:gd name="T18" fmla="*/ 2147483647 w 178"/>
                <a:gd name="T19" fmla="*/ 2147483647 h 157"/>
                <a:gd name="T20" fmla="*/ 2147483647 w 178"/>
                <a:gd name="T21" fmla="*/ 2147483647 h 157"/>
                <a:gd name="T22" fmla="*/ 2147483647 w 178"/>
                <a:gd name="T23" fmla="*/ 2147483647 h 157"/>
                <a:gd name="T24" fmla="*/ 2147483647 w 178"/>
                <a:gd name="T25" fmla="*/ 2147483647 h 157"/>
                <a:gd name="T26" fmla="*/ 2147483647 w 178"/>
                <a:gd name="T27" fmla="*/ 2147483647 h 157"/>
                <a:gd name="T28" fmla="*/ 2147483647 w 178"/>
                <a:gd name="T29" fmla="*/ 2147483647 h 157"/>
                <a:gd name="T30" fmla="*/ 2147483647 w 178"/>
                <a:gd name="T31" fmla="*/ 2147483647 h 157"/>
                <a:gd name="T32" fmla="*/ 2147483647 w 178"/>
                <a:gd name="T33" fmla="*/ 2147483647 h 157"/>
                <a:gd name="T34" fmla="*/ 2147483647 w 178"/>
                <a:gd name="T35" fmla="*/ 2147483647 h 157"/>
                <a:gd name="T36" fmla="*/ 2147483647 w 178"/>
                <a:gd name="T37" fmla="*/ 2147483647 h 157"/>
                <a:gd name="T38" fmla="*/ 2147483647 w 178"/>
                <a:gd name="T39" fmla="*/ 2147483647 h 157"/>
                <a:gd name="T40" fmla="*/ 0 w 178"/>
                <a:gd name="T41" fmla="*/ 2147483647 h 157"/>
                <a:gd name="T42" fmla="*/ 0 w 178"/>
                <a:gd name="T43" fmla="*/ 2147483647 h 157"/>
                <a:gd name="T44" fmla="*/ 2147483647 w 178"/>
                <a:gd name="T45" fmla="*/ 2147483647 h 157"/>
                <a:gd name="T46" fmla="*/ 2147483647 w 178"/>
                <a:gd name="T47" fmla="*/ 2147483647 h 157"/>
                <a:gd name="T48" fmla="*/ 2147483647 w 178"/>
                <a:gd name="T49" fmla="*/ 2147483647 h 157"/>
                <a:gd name="T50" fmla="*/ 2147483647 w 178"/>
                <a:gd name="T51" fmla="*/ 2147483647 h 157"/>
                <a:gd name="T52" fmla="*/ 2147483647 w 178"/>
                <a:gd name="T53" fmla="*/ 2147483647 h 157"/>
                <a:gd name="T54" fmla="*/ 2147483647 w 178"/>
                <a:gd name="T55" fmla="*/ 2147483647 h 157"/>
                <a:gd name="T56" fmla="*/ 2147483647 w 178"/>
                <a:gd name="T57" fmla="*/ 2147483647 h 157"/>
                <a:gd name="T58" fmla="*/ 2147483647 w 178"/>
                <a:gd name="T59" fmla="*/ 0 h 157"/>
                <a:gd name="T60" fmla="*/ 2147483647 w 178"/>
                <a:gd name="T61" fmla="*/ 2147483647 h 157"/>
                <a:gd name="T62" fmla="*/ 2147483647 w 178"/>
                <a:gd name="T63" fmla="*/ 2147483647 h 157"/>
                <a:gd name="T64" fmla="*/ 2147483647 w 178"/>
                <a:gd name="T65" fmla="*/ 2147483647 h 1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57"/>
                <a:gd name="T101" fmla="*/ 178 w 178"/>
                <a:gd name="T102" fmla="*/ 157 h 1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57">
                  <a:moveTo>
                    <a:pt x="146" y="13"/>
                  </a:moveTo>
                  <a:lnTo>
                    <a:pt x="158" y="20"/>
                  </a:lnTo>
                  <a:lnTo>
                    <a:pt x="168" y="31"/>
                  </a:lnTo>
                  <a:lnTo>
                    <a:pt x="174" y="44"/>
                  </a:lnTo>
                  <a:lnTo>
                    <a:pt x="178" y="59"/>
                  </a:lnTo>
                  <a:lnTo>
                    <a:pt x="178" y="73"/>
                  </a:lnTo>
                  <a:lnTo>
                    <a:pt x="174" y="88"/>
                  </a:lnTo>
                  <a:lnTo>
                    <a:pt x="168" y="104"/>
                  </a:lnTo>
                  <a:lnTo>
                    <a:pt x="158" y="119"/>
                  </a:lnTo>
                  <a:lnTo>
                    <a:pt x="145" y="131"/>
                  </a:lnTo>
                  <a:lnTo>
                    <a:pt x="131" y="142"/>
                  </a:lnTo>
                  <a:lnTo>
                    <a:pt x="115" y="148"/>
                  </a:lnTo>
                  <a:lnTo>
                    <a:pt x="99" y="155"/>
                  </a:lnTo>
                  <a:lnTo>
                    <a:pt x="80" y="157"/>
                  </a:lnTo>
                  <a:lnTo>
                    <a:pt x="64" y="157"/>
                  </a:lnTo>
                  <a:lnTo>
                    <a:pt x="48" y="154"/>
                  </a:lnTo>
                  <a:lnTo>
                    <a:pt x="33" y="147"/>
                  </a:lnTo>
                  <a:lnTo>
                    <a:pt x="19" y="137"/>
                  </a:lnTo>
                  <a:lnTo>
                    <a:pt x="10" y="126"/>
                  </a:lnTo>
                  <a:lnTo>
                    <a:pt x="3" y="113"/>
                  </a:lnTo>
                  <a:lnTo>
                    <a:pt x="0" y="100"/>
                  </a:lnTo>
                  <a:lnTo>
                    <a:pt x="0" y="85"/>
                  </a:lnTo>
                  <a:lnTo>
                    <a:pt x="4" y="69"/>
                  </a:lnTo>
                  <a:lnTo>
                    <a:pt x="10" y="54"/>
                  </a:lnTo>
                  <a:lnTo>
                    <a:pt x="21" y="40"/>
                  </a:lnTo>
                  <a:lnTo>
                    <a:pt x="33" y="27"/>
                  </a:lnTo>
                  <a:lnTo>
                    <a:pt x="48" y="17"/>
                  </a:lnTo>
                  <a:lnTo>
                    <a:pt x="64" y="8"/>
                  </a:lnTo>
                  <a:lnTo>
                    <a:pt x="81" y="4"/>
                  </a:lnTo>
                  <a:lnTo>
                    <a:pt x="97" y="0"/>
                  </a:lnTo>
                  <a:lnTo>
                    <a:pt x="115" y="1"/>
                  </a:lnTo>
                  <a:lnTo>
                    <a:pt x="130" y="5"/>
                  </a:lnTo>
                  <a:lnTo>
                    <a:pt x="146" y="13"/>
                  </a:lnTo>
                  <a:close/>
                </a:path>
              </a:pathLst>
            </a:custGeom>
            <a:solidFill>
              <a:srgbClr val="F0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5221" name="Freeform 108">
              <a:extLst>
                <a:ext uri="{FF2B5EF4-FFF2-40B4-BE49-F238E27FC236}">
                  <a16:creationId xmlns:a16="http://schemas.microsoft.com/office/drawing/2014/main" id="{7F85F2E3-93F5-E229-2BE8-DC3C4F629972}"/>
                </a:ext>
              </a:extLst>
            </p:cNvPr>
            <p:cNvSpPr>
              <a:spLocks/>
            </p:cNvSpPr>
            <p:nvPr/>
          </p:nvSpPr>
          <p:spPr bwMode="auto">
            <a:xfrm rot="1219778">
              <a:off x="6076641" y="5141942"/>
              <a:ext cx="326953" cy="295371"/>
            </a:xfrm>
            <a:custGeom>
              <a:avLst/>
              <a:gdLst>
                <a:gd name="T0" fmla="*/ 2147483647 w 352"/>
                <a:gd name="T1" fmla="*/ 0 h 318"/>
                <a:gd name="T2" fmla="*/ 2147483647 w 352"/>
                <a:gd name="T3" fmla="*/ 2147483647 h 318"/>
                <a:gd name="T4" fmla="*/ 2147483647 w 352"/>
                <a:gd name="T5" fmla="*/ 2147483647 h 318"/>
                <a:gd name="T6" fmla="*/ 2147483647 w 352"/>
                <a:gd name="T7" fmla="*/ 2147483647 h 318"/>
                <a:gd name="T8" fmla="*/ 2147483647 w 352"/>
                <a:gd name="T9" fmla="*/ 2147483647 h 318"/>
                <a:gd name="T10" fmla="*/ 2147483647 w 352"/>
                <a:gd name="T11" fmla="*/ 2147483647 h 318"/>
                <a:gd name="T12" fmla="*/ 2147483647 w 352"/>
                <a:gd name="T13" fmla="*/ 2147483647 h 318"/>
                <a:gd name="T14" fmla="*/ 2147483647 w 352"/>
                <a:gd name="T15" fmla="*/ 2147483647 h 318"/>
                <a:gd name="T16" fmla="*/ 2147483647 w 352"/>
                <a:gd name="T17" fmla="*/ 2147483647 h 318"/>
                <a:gd name="T18" fmla="*/ 2147483647 w 352"/>
                <a:gd name="T19" fmla="*/ 2147483647 h 318"/>
                <a:gd name="T20" fmla="*/ 2147483647 w 352"/>
                <a:gd name="T21" fmla="*/ 2147483647 h 318"/>
                <a:gd name="T22" fmla="*/ 2147483647 w 352"/>
                <a:gd name="T23" fmla="*/ 2147483647 h 318"/>
                <a:gd name="T24" fmla="*/ 2147483647 w 352"/>
                <a:gd name="T25" fmla="*/ 2147483647 h 318"/>
                <a:gd name="T26" fmla="*/ 2147483647 w 352"/>
                <a:gd name="T27" fmla="*/ 2147483647 h 318"/>
                <a:gd name="T28" fmla="*/ 2147483647 w 352"/>
                <a:gd name="T29" fmla="*/ 2147483647 h 318"/>
                <a:gd name="T30" fmla="*/ 2147483647 w 352"/>
                <a:gd name="T31" fmla="*/ 2147483647 h 318"/>
                <a:gd name="T32" fmla="*/ 0 w 352"/>
                <a:gd name="T33" fmla="*/ 2147483647 h 318"/>
                <a:gd name="T34" fmla="*/ 2147483647 w 352"/>
                <a:gd name="T35" fmla="*/ 2147483647 h 318"/>
                <a:gd name="T36" fmla="*/ 2147483647 w 352"/>
                <a:gd name="T37" fmla="*/ 2147483647 h 318"/>
                <a:gd name="T38" fmla="*/ 2147483647 w 352"/>
                <a:gd name="T39" fmla="*/ 2147483647 h 318"/>
                <a:gd name="T40" fmla="*/ 2147483647 w 352"/>
                <a:gd name="T41" fmla="*/ 2147483647 h 318"/>
                <a:gd name="T42" fmla="*/ 2147483647 w 352"/>
                <a:gd name="T43" fmla="*/ 2147483647 h 318"/>
                <a:gd name="T44" fmla="*/ 2147483647 w 352"/>
                <a:gd name="T45" fmla="*/ 2147483647 h 318"/>
                <a:gd name="T46" fmla="*/ 2147483647 w 352"/>
                <a:gd name="T47" fmla="*/ 2147483647 h 318"/>
                <a:gd name="T48" fmla="*/ 2147483647 w 352"/>
                <a:gd name="T49" fmla="*/ 2147483647 h 318"/>
                <a:gd name="T50" fmla="*/ 2147483647 w 352"/>
                <a:gd name="T51" fmla="*/ 2147483647 h 318"/>
                <a:gd name="T52" fmla="*/ 2147483647 w 352"/>
                <a:gd name="T53" fmla="*/ 2147483647 h 318"/>
                <a:gd name="T54" fmla="*/ 2147483647 w 352"/>
                <a:gd name="T55" fmla="*/ 2147483647 h 318"/>
                <a:gd name="T56" fmla="*/ 2147483647 w 352"/>
                <a:gd name="T57" fmla="*/ 2147483647 h 318"/>
                <a:gd name="T58" fmla="*/ 2147483647 w 352"/>
                <a:gd name="T59" fmla="*/ 2147483647 h 318"/>
                <a:gd name="T60" fmla="*/ 2147483647 w 352"/>
                <a:gd name="T61" fmla="*/ 2147483647 h 318"/>
                <a:gd name="T62" fmla="*/ 2147483647 w 352"/>
                <a:gd name="T63" fmla="*/ 2147483647 h 318"/>
                <a:gd name="T64" fmla="*/ 2147483647 w 352"/>
                <a:gd name="T65" fmla="*/ 0 h 3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2"/>
                <a:gd name="T100" fmla="*/ 0 h 318"/>
                <a:gd name="T101" fmla="*/ 352 w 352"/>
                <a:gd name="T102" fmla="*/ 318 h 3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2" h="318">
                  <a:moveTo>
                    <a:pt x="291" y="0"/>
                  </a:moveTo>
                  <a:lnTo>
                    <a:pt x="290" y="6"/>
                  </a:lnTo>
                  <a:lnTo>
                    <a:pt x="290" y="22"/>
                  </a:lnTo>
                  <a:lnTo>
                    <a:pt x="286" y="47"/>
                  </a:lnTo>
                  <a:lnTo>
                    <a:pt x="281" y="78"/>
                  </a:lnTo>
                  <a:lnTo>
                    <a:pt x="270" y="108"/>
                  </a:lnTo>
                  <a:lnTo>
                    <a:pt x="256" y="139"/>
                  </a:lnTo>
                  <a:lnTo>
                    <a:pt x="236" y="166"/>
                  </a:lnTo>
                  <a:lnTo>
                    <a:pt x="211" y="186"/>
                  </a:lnTo>
                  <a:lnTo>
                    <a:pt x="178" y="198"/>
                  </a:lnTo>
                  <a:lnTo>
                    <a:pt x="144" y="207"/>
                  </a:lnTo>
                  <a:lnTo>
                    <a:pt x="108" y="214"/>
                  </a:lnTo>
                  <a:lnTo>
                    <a:pt x="76" y="218"/>
                  </a:lnTo>
                  <a:lnTo>
                    <a:pt x="45" y="219"/>
                  </a:lnTo>
                  <a:lnTo>
                    <a:pt x="22" y="220"/>
                  </a:lnTo>
                  <a:lnTo>
                    <a:pt x="6" y="220"/>
                  </a:lnTo>
                  <a:lnTo>
                    <a:pt x="0" y="220"/>
                  </a:lnTo>
                  <a:lnTo>
                    <a:pt x="3" y="226"/>
                  </a:lnTo>
                  <a:lnTo>
                    <a:pt x="15" y="243"/>
                  </a:lnTo>
                  <a:lnTo>
                    <a:pt x="35" y="265"/>
                  </a:lnTo>
                  <a:lnTo>
                    <a:pt x="64" y="289"/>
                  </a:lnTo>
                  <a:lnTo>
                    <a:pt x="99" y="307"/>
                  </a:lnTo>
                  <a:lnTo>
                    <a:pt x="142" y="318"/>
                  </a:lnTo>
                  <a:lnTo>
                    <a:pt x="193" y="315"/>
                  </a:lnTo>
                  <a:lnTo>
                    <a:pt x="254" y="296"/>
                  </a:lnTo>
                  <a:lnTo>
                    <a:pt x="312" y="249"/>
                  </a:lnTo>
                  <a:lnTo>
                    <a:pt x="343" y="200"/>
                  </a:lnTo>
                  <a:lnTo>
                    <a:pt x="352" y="150"/>
                  </a:lnTo>
                  <a:lnTo>
                    <a:pt x="347" y="105"/>
                  </a:lnTo>
                  <a:lnTo>
                    <a:pt x="331" y="62"/>
                  </a:lnTo>
                  <a:lnTo>
                    <a:pt x="313" y="29"/>
                  </a:lnTo>
                  <a:lnTo>
                    <a:pt x="297" y="8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E36F0938-61A2-5398-5B39-F006B61C3131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E6F5776-56CA-649F-0A4E-CD1C61064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 Ġejja l-Mewt Għalik!</a:t>
            </a:r>
            <a:endParaRPr lang="en-GB" sz="1800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AC68344-5313-0619-7E64-FB4F9C0DE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Ara ġejja l-mewt għalik,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biex tixwik,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biex taqlik,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ara ġejja,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ara waslet,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mt-MT" altLang="en-MT"/>
              <a:t>din id-daqqa min tahielek?</a:t>
            </a:r>
            <a:endParaRPr lang="en-GB" altLang="en-MT"/>
          </a:p>
        </p:txBody>
      </p:sp>
      <p:pic>
        <p:nvPicPr>
          <p:cNvPr id="6149" name="Picture 2" descr="C:\Users\User\AppData\Local\Microsoft\Windows\Temporary Internet Files\Content.IE5\FDF4YTQZ\MC900138993[1].wmf">
            <a:extLst>
              <a:ext uri="{FF2B5EF4-FFF2-40B4-BE49-F238E27FC236}">
                <a16:creationId xmlns:a16="http://schemas.microsoft.com/office/drawing/2014/main" id="{F8709B14-AF1F-9D7A-6A2C-19C83D689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7432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45FFE004-1462-F25B-5A49-D5F4C7577FB3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52F318C-919A-5FBC-00B5-F4655F91D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Banni bannozzi </a:t>
            </a:r>
            <a:r>
              <a:rPr lang="mt-M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en-GB" sz="2000" dirty="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40C4F94-D330-3902-21D2-D6C91554E8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2800" y="2438400"/>
            <a:ext cx="5464175" cy="33528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Banni bannozzi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Ġej il-papà ġej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Kollox għal __________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u lill-papà ma ntuh xej’!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2000" i="1"/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 sz="2000" i="1"/>
              <a:t>(minflok </a:t>
            </a:r>
            <a:r>
              <a:rPr lang="mt-MT" altLang="en-MT" sz="2000" i="1" u="sng"/>
              <a:t>il-papà</a:t>
            </a:r>
            <a:r>
              <a:rPr lang="mt-MT" altLang="en-MT" sz="2000" i="1"/>
              <a:t> jista’ jingħad </a:t>
            </a:r>
            <a:r>
              <a:rPr lang="mt-MT" altLang="en-MT" sz="2000" i="1" u="sng"/>
              <a:t>it-tatà</a:t>
            </a:r>
            <a:r>
              <a:rPr lang="mt-MT" altLang="en-MT" sz="2000" i="1"/>
              <a:t>)</a:t>
            </a:r>
          </a:p>
        </p:txBody>
      </p:sp>
      <p:pic>
        <p:nvPicPr>
          <p:cNvPr id="7173" name="Picture 2" descr="C:\Users\User\AppData\Local\Microsoft\Windows\Temporary Internet Files\Content.IE5\BJXFG4S2\MC900358749[1].wmf">
            <a:extLst>
              <a:ext uri="{FF2B5EF4-FFF2-40B4-BE49-F238E27FC236}">
                <a16:creationId xmlns:a16="http://schemas.microsoft.com/office/drawing/2014/main" id="{31138020-AC1A-4DC8-7A94-43900747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9718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2007F56A-00B8-0136-D450-2CBCB5DB8298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E4261EA-091A-8936-B3F8-D5DBE68F7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Banni bannozzi </a:t>
            </a:r>
            <a:r>
              <a:rPr lang="mt-M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GB" sz="2000" dirty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2EE48E30-67B4-F264-B0BE-502668864D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5464175" cy="25146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Banni bannozzi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ġejja n-nanna Nozzi.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Nozzi ta’ ħdejna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biċċa ħobż bil-ġbejna.</a:t>
            </a:r>
          </a:p>
        </p:txBody>
      </p:sp>
      <p:pic>
        <p:nvPicPr>
          <p:cNvPr id="8197" name="Picture 2" descr="C:\Users\User\AppData\Local\Microsoft\Windows\Temporary Internet Files\Content.IE5\JK5BNDV6\MC900441778[1].png">
            <a:extLst>
              <a:ext uri="{FF2B5EF4-FFF2-40B4-BE49-F238E27FC236}">
                <a16:creationId xmlns:a16="http://schemas.microsoft.com/office/drawing/2014/main" id="{ECFA0ADC-02BC-440F-449C-674E324A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12EDB62F-3E90-BB7E-098A-34FAC73287DF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CA27D0A-0A5B-40CD-4DFA-AA0506372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Ċuff ċuff il-baħar</a:t>
            </a:r>
            <a:endParaRPr lang="en-GB" sz="1800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3A17E09-E664-F947-B8EF-1AAAF9CA1D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1198563"/>
            <a:ext cx="6118225" cy="3048000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Ċuff ċuff il-baħar,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ommi mir-raħal.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Missieri miż-Żejtun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għandu baqra u karettun.</a:t>
            </a:r>
            <a:endParaRPr lang="en-GB" altLang="en-MT"/>
          </a:p>
        </p:txBody>
      </p:sp>
      <p:grpSp>
        <p:nvGrpSpPr>
          <p:cNvPr id="9221" name="Group 75">
            <a:extLst>
              <a:ext uri="{FF2B5EF4-FFF2-40B4-BE49-F238E27FC236}">
                <a16:creationId xmlns:a16="http://schemas.microsoft.com/office/drawing/2014/main" id="{D3FACDA5-8FCD-0EF8-84C9-36D912EAB65D}"/>
              </a:ext>
            </a:extLst>
          </p:cNvPr>
          <p:cNvGrpSpPr>
            <a:grpSpLocks/>
          </p:cNvGrpSpPr>
          <p:nvPr/>
        </p:nvGrpSpPr>
        <p:grpSpPr bwMode="auto">
          <a:xfrm>
            <a:off x="0" y="3498850"/>
            <a:ext cx="9144000" cy="3740150"/>
            <a:chOff x="0" y="3499607"/>
            <a:chExt cx="9144000" cy="373939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7307CEE-30DD-71B3-8710-E710FEBDE35D}"/>
                </a:ext>
              </a:extLst>
            </p:cNvPr>
            <p:cNvSpPr/>
            <p:nvPr/>
          </p:nvSpPr>
          <p:spPr>
            <a:xfrm>
              <a:off x="0" y="5639124"/>
              <a:ext cx="9144000" cy="1599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23" name="AutoShape 15">
              <a:extLst>
                <a:ext uri="{FF2B5EF4-FFF2-40B4-BE49-F238E27FC236}">
                  <a16:creationId xmlns:a16="http://schemas.microsoft.com/office/drawing/2014/main" id="{EBDB92C6-F525-0C22-A8AF-2F6FAF17F3D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flipH="1">
              <a:off x="246435" y="3499607"/>
              <a:ext cx="4419600" cy="326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4" name="Freeform 18">
              <a:extLst>
                <a:ext uri="{FF2B5EF4-FFF2-40B4-BE49-F238E27FC236}">
                  <a16:creationId xmlns:a16="http://schemas.microsoft.com/office/drawing/2014/main" id="{DAB9D586-30F6-D2D1-4653-5A792703DB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6759" y="3512541"/>
              <a:ext cx="4120279" cy="3080047"/>
            </a:xfrm>
            <a:custGeom>
              <a:avLst/>
              <a:gdLst>
                <a:gd name="T0" fmla="*/ 2147483647 w 2230"/>
                <a:gd name="T1" fmla="*/ 2147483647 h 1667"/>
                <a:gd name="T2" fmla="*/ 2147483647 w 2230"/>
                <a:gd name="T3" fmla="*/ 2147483647 h 1667"/>
                <a:gd name="T4" fmla="*/ 2147483647 w 2230"/>
                <a:gd name="T5" fmla="*/ 2147483647 h 1667"/>
                <a:gd name="T6" fmla="*/ 2147483647 w 2230"/>
                <a:gd name="T7" fmla="*/ 2147483647 h 1667"/>
                <a:gd name="T8" fmla="*/ 2147483647 w 2230"/>
                <a:gd name="T9" fmla="*/ 2147483647 h 1667"/>
                <a:gd name="T10" fmla="*/ 2147483647 w 2230"/>
                <a:gd name="T11" fmla="*/ 2147483647 h 1667"/>
                <a:gd name="T12" fmla="*/ 2147483647 w 2230"/>
                <a:gd name="T13" fmla="*/ 2147483647 h 1667"/>
                <a:gd name="T14" fmla="*/ 2147483647 w 2230"/>
                <a:gd name="T15" fmla="*/ 2147483647 h 1667"/>
                <a:gd name="T16" fmla="*/ 2147483647 w 2230"/>
                <a:gd name="T17" fmla="*/ 2147483647 h 1667"/>
                <a:gd name="T18" fmla="*/ 2147483647 w 2230"/>
                <a:gd name="T19" fmla="*/ 2147483647 h 1667"/>
                <a:gd name="T20" fmla="*/ 2147483647 w 2230"/>
                <a:gd name="T21" fmla="*/ 2147483647 h 1667"/>
                <a:gd name="T22" fmla="*/ 2147483647 w 2230"/>
                <a:gd name="T23" fmla="*/ 2147483647 h 1667"/>
                <a:gd name="T24" fmla="*/ 2147483647 w 2230"/>
                <a:gd name="T25" fmla="*/ 2147483647 h 1667"/>
                <a:gd name="T26" fmla="*/ 2147483647 w 2230"/>
                <a:gd name="T27" fmla="*/ 2147483647 h 1667"/>
                <a:gd name="T28" fmla="*/ 2147483647 w 2230"/>
                <a:gd name="T29" fmla="*/ 2147483647 h 1667"/>
                <a:gd name="T30" fmla="*/ 2147483647 w 2230"/>
                <a:gd name="T31" fmla="*/ 2147483647 h 1667"/>
                <a:gd name="T32" fmla="*/ 2147483647 w 2230"/>
                <a:gd name="T33" fmla="*/ 2147483647 h 1667"/>
                <a:gd name="T34" fmla="*/ 2147483647 w 2230"/>
                <a:gd name="T35" fmla="*/ 2147483647 h 1667"/>
                <a:gd name="T36" fmla="*/ 2147483647 w 2230"/>
                <a:gd name="T37" fmla="*/ 2147483647 h 1667"/>
                <a:gd name="T38" fmla="*/ 2147483647 w 2230"/>
                <a:gd name="T39" fmla="*/ 2147483647 h 1667"/>
                <a:gd name="T40" fmla="*/ 2147483647 w 2230"/>
                <a:gd name="T41" fmla="*/ 2147483647 h 1667"/>
                <a:gd name="T42" fmla="*/ 2147483647 w 2230"/>
                <a:gd name="T43" fmla="*/ 2147483647 h 1667"/>
                <a:gd name="T44" fmla="*/ 2147483647 w 2230"/>
                <a:gd name="T45" fmla="*/ 2147483647 h 1667"/>
                <a:gd name="T46" fmla="*/ 2147483647 w 2230"/>
                <a:gd name="T47" fmla="*/ 2147483647 h 1667"/>
                <a:gd name="T48" fmla="*/ 2147483647 w 2230"/>
                <a:gd name="T49" fmla="*/ 2147483647 h 1667"/>
                <a:gd name="T50" fmla="*/ 2147483647 w 2230"/>
                <a:gd name="T51" fmla="*/ 2147483647 h 1667"/>
                <a:gd name="T52" fmla="*/ 2147483647 w 2230"/>
                <a:gd name="T53" fmla="*/ 2147483647 h 1667"/>
                <a:gd name="T54" fmla="*/ 2147483647 w 2230"/>
                <a:gd name="T55" fmla="*/ 2147483647 h 1667"/>
                <a:gd name="T56" fmla="*/ 2147483647 w 2230"/>
                <a:gd name="T57" fmla="*/ 2147483647 h 1667"/>
                <a:gd name="T58" fmla="*/ 2147483647 w 2230"/>
                <a:gd name="T59" fmla="*/ 2147483647 h 1667"/>
                <a:gd name="T60" fmla="*/ 2147483647 w 2230"/>
                <a:gd name="T61" fmla="*/ 2147483647 h 1667"/>
                <a:gd name="T62" fmla="*/ 2147483647 w 2230"/>
                <a:gd name="T63" fmla="*/ 2147483647 h 1667"/>
                <a:gd name="T64" fmla="*/ 2147483647 w 2230"/>
                <a:gd name="T65" fmla="*/ 2147483647 h 1667"/>
                <a:gd name="T66" fmla="*/ 2147483647 w 2230"/>
                <a:gd name="T67" fmla="*/ 2147483647 h 1667"/>
                <a:gd name="T68" fmla="*/ 2147483647 w 2230"/>
                <a:gd name="T69" fmla="*/ 2147483647 h 1667"/>
                <a:gd name="T70" fmla="*/ 2147483647 w 2230"/>
                <a:gd name="T71" fmla="*/ 2147483647 h 1667"/>
                <a:gd name="T72" fmla="*/ 2147483647 w 2230"/>
                <a:gd name="T73" fmla="*/ 2147483647 h 1667"/>
                <a:gd name="T74" fmla="*/ 2147483647 w 2230"/>
                <a:gd name="T75" fmla="*/ 2147483647 h 1667"/>
                <a:gd name="T76" fmla="*/ 2147483647 w 2230"/>
                <a:gd name="T77" fmla="*/ 2147483647 h 1667"/>
                <a:gd name="T78" fmla="*/ 2147483647 w 2230"/>
                <a:gd name="T79" fmla="*/ 2147483647 h 1667"/>
                <a:gd name="T80" fmla="*/ 2147483647 w 2230"/>
                <a:gd name="T81" fmla="*/ 2147483647 h 1667"/>
                <a:gd name="T82" fmla="*/ 2147483647 w 2230"/>
                <a:gd name="T83" fmla="*/ 2147483647 h 1667"/>
                <a:gd name="T84" fmla="*/ 2147483647 w 2230"/>
                <a:gd name="T85" fmla="*/ 2147483647 h 1667"/>
                <a:gd name="T86" fmla="*/ 2147483647 w 2230"/>
                <a:gd name="T87" fmla="*/ 2147483647 h 1667"/>
                <a:gd name="T88" fmla="*/ 2147483647 w 2230"/>
                <a:gd name="T89" fmla="*/ 2147483647 h 1667"/>
                <a:gd name="T90" fmla="*/ 2147483647 w 2230"/>
                <a:gd name="T91" fmla="*/ 2147483647 h 1667"/>
                <a:gd name="T92" fmla="*/ 2147483647 w 2230"/>
                <a:gd name="T93" fmla="*/ 2147483647 h 1667"/>
                <a:gd name="T94" fmla="*/ 2147483647 w 2230"/>
                <a:gd name="T95" fmla="*/ 2147483647 h 1667"/>
                <a:gd name="T96" fmla="*/ 2147483647 w 2230"/>
                <a:gd name="T97" fmla="*/ 2147483647 h 1667"/>
                <a:gd name="T98" fmla="*/ 2147483647 w 2230"/>
                <a:gd name="T99" fmla="*/ 2147483647 h 1667"/>
                <a:gd name="T100" fmla="*/ 2147483647 w 2230"/>
                <a:gd name="T101" fmla="*/ 2147483647 h 1667"/>
                <a:gd name="T102" fmla="*/ 2147483647 w 2230"/>
                <a:gd name="T103" fmla="*/ 2147483647 h 1667"/>
                <a:gd name="T104" fmla="*/ 2147483647 w 2230"/>
                <a:gd name="T105" fmla="*/ 2147483647 h 1667"/>
                <a:gd name="T106" fmla="*/ 2147483647 w 2230"/>
                <a:gd name="T107" fmla="*/ 2147483647 h 1667"/>
                <a:gd name="T108" fmla="*/ 2147483647 w 2230"/>
                <a:gd name="T109" fmla="*/ 2147483647 h 1667"/>
                <a:gd name="T110" fmla="*/ 2147483647 w 2230"/>
                <a:gd name="T111" fmla="*/ 2147483647 h 1667"/>
                <a:gd name="T112" fmla="*/ 2147483647 w 2230"/>
                <a:gd name="T113" fmla="*/ 2147483647 h 1667"/>
                <a:gd name="T114" fmla="*/ 2147483647 w 2230"/>
                <a:gd name="T115" fmla="*/ 2147483647 h 16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30"/>
                <a:gd name="T175" fmla="*/ 0 h 1667"/>
                <a:gd name="T176" fmla="*/ 2230 w 2230"/>
                <a:gd name="T177" fmla="*/ 1667 h 16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30" h="1667">
                  <a:moveTo>
                    <a:pt x="1720" y="1667"/>
                  </a:moveTo>
                  <a:lnTo>
                    <a:pt x="1711" y="1665"/>
                  </a:lnTo>
                  <a:lnTo>
                    <a:pt x="1702" y="1661"/>
                  </a:lnTo>
                  <a:lnTo>
                    <a:pt x="1694" y="1657"/>
                  </a:lnTo>
                  <a:lnTo>
                    <a:pt x="1685" y="1649"/>
                  </a:lnTo>
                  <a:lnTo>
                    <a:pt x="1678" y="1640"/>
                  </a:lnTo>
                  <a:lnTo>
                    <a:pt x="1672" y="1626"/>
                  </a:lnTo>
                  <a:lnTo>
                    <a:pt x="1666" y="1609"/>
                  </a:lnTo>
                  <a:lnTo>
                    <a:pt x="1661" y="1592"/>
                  </a:lnTo>
                  <a:lnTo>
                    <a:pt x="1660" y="1579"/>
                  </a:lnTo>
                  <a:lnTo>
                    <a:pt x="1660" y="1565"/>
                  </a:lnTo>
                  <a:lnTo>
                    <a:pt x="1660" y="1550"/>
                  </a:lnTo>
                  <a:lnTo>
                    <a:pt x="1659" y="1535"/>
                  </a:lnTo>
                  <a:lnTo>
                    <a:pt x="1656" y="1532"/>
                  </a:lnTo>
                  <a:lnTo>
                    <a:pt x="1654" y="1526"/>
                  </a:lnTo>
                  <a:lnTo>
                    <a:pt x="1651" y="1519"/>
                  </a:lnTo>
                  <a:lnTo>
                    <a:pt x="1648" y="1510"/>
                  </a:lnTo>
                  <a:lnTo>
                    <a:pt x="1650" y="1498"/>
                  </a:lnTo>
                  <a:lnTo>
                    <a:pt x="1651" y="1487"/>
                  </a:lnTo>
                  <a:lnTo>
                    <a:pt x="1651" y="1475"/>
                  </a:lnTo>
                  <a:lnTo>
                    <a:pt x="1654" y="1461"/>
                  </a:lnTo>
                  <a:lnTo>
                    <a:pt x="1643" y="1457"/>
                  </a:lnTo>
                  <a:lnTo>
                    <a:pt x="1631" y="1456"/>
                  </a:lnTo>
                  <a:lnTo>
                    <a:pt x="1619" y="1457"/>
                  </a:lnTo>
                  <a:lnTo>
                    <a:pt x="1606" y="1458"/>
                  </a:lnTo>
                  <a:lnTo>
                    <a:pt x="1592" y="1460"/>
                  </a:lnTo>
                  <a:lnTo>
                    <a:pt x="1578" y="1460"/>
                  </a:lnTo>
                  <a:lnTo>
                    <a:pt x="1564" y="1460"/>
                  </a:lnTo>
                  <a:lnTo>
                    <a:pt x="1551" y="1457"/>
                  </a:lnTo>
                  <a:lnTo>
                    <a:pt x="1546" y="1456"/>
                  </a:lnTo>
                  <a:lnTo>
                    <a:pt x="1540" y="1455"/>
                  </a:lnTo>
                  <a:lnTo>
                    <a:pt x="1534" y="1452"/>
                  </a:lnTo>
                  <a:lnTo>
                    <a:pt x="1527" y="1449"/>
                  </a:lnTo>
                  <a:lnTo>
                    <a:pt x="1519" y="1461"/>
                  </a:lnTo>
                  <a:lnTo>
                    <a:pt x="1527" y="1499"/>
                  </a:lnTo>
                  <a:lnTo>
                    <a:pt x="1532" y="1539"/>
                  </a:lnTo>
                  <a:lnTo>
                    <a:pt x="1535" y="1579"/>
                  </a:lnTo>
                  <a:lnTo>
                    <a:pt x="1538" y="1618"/>
                  </a:lnTo>
                  <a:lnTo>
                    <a:pt x="1535" y="1626"/>
                  </a:lnTo>
                  <a:lnTo>
                    <a:pt x="1531" y="1634"/>
                  </a:lnTo>
                  <a:lnTo>
                    <a:pt x="1523" y="1640"/>
                  </a:lnTo>
                  <a:lnTo>
                    <a:pt x="1515" y="1648"/>
                  </a:lnTo>
                  <a:lnTo>
                    <a:pt x="1500" y="1657"/>
                  </a:lnTo>
                  <a:lnTo>
                    <a:pt x="1494" y="1657"/>
                  </a:lnTo>
                  <a:lnTo>
                    <a:pt x="1490" y="1655"/>
                  </a:lnTo>
                  <a:lnTo>
                    <a:pt x="1484" y="1654"/>
                  </a:lnTo>
                  <a:lnTo>
                    <a:pt x="1479" y="1652"/>
                  </a:lnTo>
                  <a:lnTo>
                    <a:pt x="1473" y="1649"/>
                  </a:lnTo>
                  <a:lnTo>
                    <a:pt x="1468" y="1647"/>
                  </a:lnTo>
                  <a:lnTo>
                    <a:pt x="1464" y="1643"/>
                  </a:lnTo>
                  <a:lnTo>
                    <a:pt x="1461" y="1640"/>
                  </a:lnTo>
                  <a:lnTo>
                    <a:pt x="1448" y="1565"/>
                  </a:lnTo>
                  <a:lnTo>
                    <a:pt x="1441" y="1491"/>
                  </a:lnTo>
                  <a:lnTo>
                    <a:pt x="1436" y="1417"/>
                  </a:lnTo>
                  <a:lnTo>
                    <a:pt x="1428" y="1342"/>
                  </a:lnTo>
                  <a:lnTo>
                    <a:pt x="1424" y="1341"/>
                  </a:lnTo>
                  <a:lnTo>
                    <a:pt x="1420" y="1340"/>
                  </a:lnTo>
                  <a:lnTo>
                    <a:pt x="1415" y="1340"/>
                  </a:lnTo>
                  <a:lnTo>
                    <a:pt x="1409" y="1340"/>
                  </a:lnTo>
                  <a:lnTo>
                    <a:pt x="1403" y="1341"/>
                  </a:lnTo>
                  <a:lnTo>
                    <a:pt x="1398" y="1341"/>
                  </a:lnTo>
                  <a:lnTo>
                    <a:pt x="1392" y="1341"/>
                  </a:lnTo>
                  <a:lnTo>
                    <a:pt x="1387" y="1341"/>
                  </a:lnTo>
                  <a:lnTo>
                    <a:pt x="1382" y="1391"/>
                  </a:lnTo>
                  <a:lnTo>
                    <a:pt x="1382" y="1441"/>
                  </a:lnTo>
                  <a:lnTo>
                    <a:pt x="1384" y="1493"/>
                  </a:lnTo>
                  <a:lnTo>
                    <a:pt x="1384" y="1547"/>
                  </a:lnTo>
                  <a:lnTo>
                    <a:pt x="1383" y="1555"/>
                  </a:lnTo>
                  <a:lnTo>
                    <a:pt x="1380" y="1562"/>
                  </a:lnTo>
                  <a:lnTo>
                    <a:pt x="1374" y="1571"/>
                  </a:lnTo>
                  <a:lnTo>
                    <a:pt x="1368" y="1579"/>
                  </a:lnTo>
                  <a:lnTo>
                    <a:pt x="1352" y="1588"/>
                  </a:lnTo>
                  <a:lnTo>
                    <a:pt x="1347" y="1588"/>
                  </a:lnTo>
                  <a:lnTo>
                    <a:pt x="1342" y="1588"/>
                  </a:lnTo>
                  <a:lnTo>
                    <a:pt x="1336" y="1589"/>
                  </a:lnTo>
                  <a:lnTo>
                    <a:pt x="1331" y="1589"/>
                  </a:lnTo>
                  <a:lnTo>
                    <a:pt x="1326" y="1588"/>
                  </a:lnTo>
                  <a:lnTo>
                    <a:pt x="1322" y="1586"/>
                  </a:lnTo>
                  <a:lnTo>
                    <a:pt x="1317" y="1583"/>
                  </a:lnTo>
                  <a:lnTo>
                    <a:pt x="1312" y="1579"/>
                  </a:lnTo>
                  <a:lnTo>
                    <a:pt x="1311" y="1521"/>
                  </a:lnTo>
                  <a:lnTo>
                    <a:pt x="1308" y="1464"/>
                  </a:lnTo>
                  <a:lnTo>
                    <a:pt x="1307" y="1406"/>
                  </a:lnTo>
                  <a:lnTo>
                    <a:pt x="1310" y="1347"/>
                  </a:lnTo>
                  <a:lnTo>
                    <a:pt x="1306" y="1341"/>
                  </a:lnTo>
                  <a:lnTo>
                    <a:pt x="1297" y="1336"/>
                  </a:lnTo>
                  <a:lnTo>
                    <a:pt x="1285" y="1335"/>
                  </a:lnTo>
                  <a:lnTo>
                    <a:pt x="1275" y="1338"/>
                  </a:lnTo>
                  <a:lnTo>
                    <a:pt x="1272" y="1345"/>
                  </a:lnTo>
                  <a:lnTo>
                    <a:pt x="1270" y="1352"/>
                  </a:lnTo>
                  <a:lnTo>
                    <a:pt x="1266" y="1362"/>
                  </a:lnTo>
                  <a:lnTo>
                    <a:pt x="1262" y="1371"/>
                  </a:lnTo>
                  <a:lnTo>
                    <a:pt x="1264" y="1383"/>
                  </a:lnTo>
                  <a:lnTo>
                    <a:pt x="1262" y="1398"/>
                  </a:lnTo>
                  <a:lnTo>
                    <a:pt x="1259" y="1412"/>
                  </a:lnTo>
                  <a:lnTo>
                    <a:pt x="1254" y="1428"/>
                  </a:lnTo>
                  <a:lnTo>
                    <a:pt x="1248" y="1434"/>
                  </a:lnTo>
                  <a:lnTo>
                    <a:pt x="1243" y="1438"/>
                  </a:lnTo>
                  <a:lnTo>
                    <a:pt x="1236" y="1441"/>
                  </a:lnTo>
                  <a:lnTo>
                    <a:pt x="1227" y="1444"/>
                  </a:lnTo>
                  <a:lnTo>
                    <a:pt x="1224" y="1461"/>
                  </a:lnTo>
                  <a:lnTo>
                    <a:pt x="1219" y="1478"/>
                  </a:lnTo>
                  <a:lnTo>
                    <a:pt x="1214" y="1496"/>
                  </a:lnTo>
                  <a:lnTo>
                    <a:pt x="1212" y="1513"/>
                  </a:lnTo>
                  <a:lnTo>
                    <a:pt x="1206" y="1522"/>
                  </a:lnTo>
                  <a:lnTo>
                    <a:pt x="1202" y="1526"/>
                  </a:lnTo>
                  <a:lnTo>
                    <a:pt x="1198" y="1528"/>
                  </a:lnTo>
                  <a:lnTo>
                    <a:pt x="1194" y="1531"/>
                  </a:lnTo>
                  <a:lnTo>
                    <a:pt x="1188" y="1533"/>
                  </a:lnTo>
                  <a:lnTo>
                    <a:pt x="1180" y="1536"/>
                  </a:lnTo>
                  <a:lnTo>
                    <a:pt x="1174" y="1538"/>
                  </a:lnTo>
                  <a:lnTo>
                    <a:pt x="1167" y="1541"/>
                  </a:lnTo>
                  <a:lnTo>
                    <a:pt x="1160" y="1543"/>
                  </a:lnTo>
                  <a:lnTo>
                    <a:pt x="1134" y="1543"/>
                  </a:lnTo>
                  <a:lnTo>
                    <a:pt x="1130" y="1557"/>
                  </a:lnTo>
                  <a:lnTo>
                    <a:pt x="1126" y="1573"/>
                  </a:lnTo>
                  <a:lnTo>
                    <a:pt x="1124" y="1590"/>
                  </a:lnTo>
                  <a:lnTo>
                    <a:pt x="1122" y="1607"/>
                  </a:lnTo>
                  <a:lnTo>
                    <a:pt x="1120" y="1614"/>
                  </a:lnTo>
                  <a:lnTo>
                    <a:pt x="1117" y="1621"/>
                  </a:lnTo>
                  <a:lnTo>
                    <a:pt x="1114" y="1631"/>
                  </a:lnTo>
                  <a:lnTo>
                    <a:pt x="1110" y="1640"/>
                  </a:lnTo>
                  <a:lnTo>
                    <a:pt x="1105" y="1644"/>
                  </a:lnTo>
                  <a:lnTo>
                    <a:pt x="1101" y="1648"/>
                  </a:lnTo>
                  <a:lnTo>
                    <a:pt x="1095" y="1652"/>
                  </a:lnTo>
                  <a:lnTo>
                    <a:pt x="1086" y="1657"/>
                  </a:lnTo>
                  <a:lnTo>
                    <a:pt x="1078" y="1655"/>
                  </a:lnTo>
                  <a:lnTo>
                    <a:pt x="1067" y="1653"/>
                  </a:lnTo>
                  <a:lnTo>
                    <a:pt x="1058" y="1649"/>
                  </a:lnTo>
                  <a:lnTo>
                    <a:pt x="1051" y="1643"/>
                  </a:lnTo>
                  <a:lnTo>
                    <a:pt x="1043" y="1620"/>
                  </a:lnTo>
                  <a:lnTo>
                    <a:pt x="1044" y="1592"/>
                  </a:lnTo>
                  <a:lnTo>
                    <a:pt x="1051" y="1563"/>
                  </a:lnTo>
                  <a:lnTo>
                    <a:pt x="1057" y="1535"/>
                  </a:lnTo>
                  <a:lnTo>
                    <a:pt x="1059" y="1512"/>
                  </a:lnTo>
                  <a:lnTo>
                    <a:pt x="1059" y="1487"/>
                  </a:lnTo>
                  <a:lnTo>
                    <a:pt x="1061" y="1463"/>
                  </a:lnTo>
                  <a:lnTo>
                    <a:pt x="1064" y="1437"/>
                  </a:lnTo>
                  <a:lnTo>
                    <a:pt x="1052" y="1423"/>
                  </a:lnTo>
                  <a:lnTo>
                    <a:pt x="1051" y="1391"/>
                  </a:lnTo>
                  <a:lnTo>
                    <a:pt x="1052" y="1358"/>
                  </a:lnTo>
                  <a:lnTo>
                    <a:pt x="1057" y="1326"/>
                  </a:lnTo>
                  <a:lnTo>
                    <a:pt x="1064" y="1293"/>
                  </a:lnTo>
                  <a:lnTo>
                    <a:pt x="1062" y="1282"/>
                  </a:lnTo>
                  <a:lnTo>
                    <a:pt x="1057" y="1271"/>
                  </a:lnTo>
                  <a:lnTo>
                    <a:pt x="1052" y="1260"/>
                  </a:lnTo>
                  <a:lnTo>
                    <a:pt x="1049" y="1249"/>
                  </a:lnTo>
                  <a:lnTo>
                    <a:pt x="1045" y="1224"/>
                  </a:lnTo>
                  <a:lnTo>
                    <a:pt x="1039" y="1218"/>
                  </a:lnTo>
                  <a:lnTo>
                    <a:pt x="1033" y="1211"/>
                  </a:lnTo>
                  <a:lnTo>
                    <a:pt x="1026" y="1203"/>
                  </a:lnTo>
                  <a:lnTo>
                    <a:pt x="1017" y="1195"/>
                  </a:lnTo>
                  <a:lnTo>
                    <a:pt x="1014" y="1184"/>
                  </a:lnTo>
                  <a:lnTo>
                    <a:pt x="1008" y="1173"/>
                  </a:lnTo>
                  <a:lnTo>
                    <a:pt x="1003" y="1160"/>
                  </a:lnTo>
                  <a:lnTo>
                    <a:pt x="998" y="1147"/>
                  </a:lnTo>
                  <a:lnTo>
                    <a:pt x="998" y="1096"/>
                  </a:lnTo>
                  <a:lnTo>
                    <a:pt x="1002" y="1045"/>
                  </a:lnTo>
                  <a:lnTo>
                    <a:pt x="1011" y="994"/>
                  </a:lnTo>
                  <a:lnTo>
                    <a:pt x="1031" y="947"/>
                  </a:lnTo>
                  <a:lnTo>
                    <a:pt x="1021" y="935"/>
                  </a:lnTo>
                  <a:lnTo>
                    <a:pt x="1016" y="935"/>
                  </a:lnTo>
                  <a:lnTo>
                    <a:pt x="1011" y="934"/>
                  </a:lnTo>
                  <a:lnTo>
                    <a:pt x="1005" y="933"/>
                  </a:lnTo>
                  <a:lnTo>
                    <a:pt x="1000" y="932"/>
                  </a:lnTo>
                  <a:lnTo>
                    <a:pt x="994" y="930"/>
                  </a:lnTo>
                  <a:lnTo>
                    <a:pt x="989" y="932"/>
                  </a:lnTo>
                  <a:lnTo>
                    <a:pt x="982" y="933"/>
                  </a:lnTo>
                  <a:lnTo>
                    <a:pt x="976" y="935"/>
                  </a:lnTo>
                  <a:lnTo>
                    <a:pt x="971" y="946"/>
                  </a:lnTo>
                  <a:lnTo>
                    <a:pt x="970" y="982"/>
                  </a:lnTo>
                  <a:lnTo>
                    <a:pt x="968" y="1017"/>
                  </a:lnTo>
                  <a:lnTo>
                    <a:pt x="962" y="1051"/>
                  </a:lnTo>
                  <a:lnTo>
                    <a:pt x="956" y="1084"/>
                  </a:lnTo>
                  <a:lnTo>
                    <a:pt x="947" y="1117"/>
                  </a:lnTo>
                  <a:lnTo>
                    <a:pt x="937" y="1149"/>
                  </a:lnTo>
                  <a:lnTo>
                    <a:pt x="925" y="1182"/>
                  </a:lnTo>
                  <a:lnTo>
                    <a:pt x="913" y="1214"/>
                  </a:lnTo>
                  <a:lnTo>
                    <a:pt x="917" y="1237"/>
                  </a:lnTo>
                  <a:lnTo>
                    <a:pt x="921" y="1260"/>
                  </a:lnTo>
                  <a:lnTo>
                    <a:pt x="924" y="1284"/>
                  </a:lnTo>
                  <a:lnTo>
                    <a:pt x="928" y="1309"/>
                  </a:lnTo>
                  <a:lnTo>
                    <a:pt x="928" y="1332"/>
                  </a:lnTo>
                  <a:lnTo>
                    <a:pt x="925" y="1355"/>
                  </a:lnTo>
                  <a:lnTo>
                    <a:pt x="918" y="1376"/>
                  </a:lnTo>
                  <a:lnTo>
                    <a:pt x="905" y="1396"/>
                  </a:lnTo>
                  <a:lnTo>
                    <a:pt x="907" y="1419"/>
                  </a:lnTo>
                  <a:lnTo>
                    <a:pt x="907" y="1440"/>
                  </a:lnTo>
                  <a:lnTo>
                    <a:pt x="905" y="1463"/>
                  </a:lnTo>
                  <a:lnTo>
                    <a:pt x="901" y="1484"/>
                  </a:lnTo>
                  <a:lnTo>
                    <a:pt x="894" y="1506"/>
                  </a:lnTo>
                  <a:lnTo>
                    <a:pt x="886" y="1525"/>
                  </a:lnTo>
                  <a:lnTo>
                    <a:pt x="875" y="1542"/>
                  </a:lnTo>
                  <a:lnTo>
                    <a:pt x="861" y="1559"/>
                  </a:lnTo>
                  <a:lnTo>
                    <a:pt x="853" y="1567"/>
                  </a:lnTo>
                  <a:lnTo>
                    <a:pt x="836" y="1574"/>
                  </a:lnTo>
                  <a:lnTo>
                    <a:pt x="817" y="1579"/>
                  </a:lnTo>
                  <a:lnTo>
                    <a:pt x="796" y="1582"/>
                  </a:lnTo>
                  <a:lnTo>
                    <a:pt x="776" y="1582"/>
                  </a:lnTo>
                  <a:lnTo>
                    <a:pt x="755" y="1579"/>
                  </a:lnTo>
                  <a:lnTo>
                    <a:pt x="735" y="1576"/>
                  </a:lnTo>
                  <a:lnTo>
                    <a:pt x="715" y="1570"/>
                  </a:lnTo>
                  <a:lnTo>
                    <a:pt x="697" y="1562"/>
                  </a:lnTo>
                  <a:lnTo>
                    <a:pt x="689" y="1557"/>
                  </a:lnTo>
                  <a:lnTo>
                    <a:pt x="680" y="1553"/>
                  </a:lnTo>
                  <a:lnTo>
                    <a:pt x="672" y="1547"/>
                  </a:lnTo>
                  <a:lnTo>
                    <a:pt x="664" y="1539"/>
                  </a:lnTo>
                  <a:lnTo>
                    <a:pt x="656" y="1525"/>
                  </a:lnTo>
                  <a:lnTo>
                    <a:pt x="661" y="1507"/>
                  </a:lnTo>
                  <a:lnTo>
                    <a:pt x="668" y="1501"/>
                  </a:lnTo>
                  <a:lnTo>
                    <a:pt x="675" y="1496"/>
                  </a:lnTo>
                  <a:lnTo>
                    <a:pt x="684" y="1490"/>
                  </a:lnTo>
                  <a:lnTo>
                    <a:pt x="692" y="1481"/>
                  </a:lnTo>
                  <a:lnTo>
                    <a:pt x="687" y="1479"/>
                  </a:lnTo>
                  <a:lnTo>
                    <a:pt x="681" y="1475"/>
                  </a:lnTo>
                  <a:lnTo>
                    <a:pt x="675" y="1473"/>
                  </a:lnTo>
                  <a:lnTo>
                    <a:pt x="668" y="1470"/>
                  </a:lnTo>
                  <a:lnTo>
                    <a:pt x="662" y="1468"/>
                  </a:lnTo>
                  <a:lnTo>
                    <a:pt x="655" y="1464"/>
                  </a:lnTo>
                  <a:lnTo>
                    <a:pt x="650" y="1461"/>
                  </a:lnTo>
                  <a:lnTo>
                    <a:pt x="645" y="1456"/>
                  </a:lnTo>
                  <a:lnTo>
                    <a:pt x="639" y="1445"/>
                  </a:lnTo>
                  <a:lnTo>
                    <a:pt x="631" y="1435"/>
                  </a:lnTo>
                  <a:lnTo>
                    <a:pt x="622" y="1423"/>
                  </a:lnTo>
                  <a:lnTo>
                    <a:pt x="614" y="1408"/>
                  </a:lnTo>
                  <a:lnTo>
                    <a:pt x="620" y="1399"/>
                  </a:lnTo>
                  <a:lnTo>
                    <a:pt x="628" y="1392"/>
                  </a:lnTo>
                  <a:lnTo>
                    <a:pt x="638" y="1385"/>
                  </a:lnTo>
                  <a:lnTo>
                    <a:pt x="648" y="1379"/>
                  </a:lnTo>
                  <a:lnTo>
                    <a:pt x="657" y="1371"/>
                  </a:lnTo>
                  <a:lnTo>
                    <a:pt x="668" y="1365"/>
                  </a:lnTo>
                  <a:lnTo>
                    <a:pt x="678" y="1357"/>
                  </a:lnTo>
                  <a:lnTo>
                    <a:pt x="686" y="1347"/>
                  </a:lnTo>
                  <a:lnTo>
                    <a:pt x="697" y="1328"/>
                  </a:lnTo>
                  <a:lnTo>
                    <a:pt x="704" y="1305"/>
                  </a:lnTo>
                  <a:lnTo>
                    <a:pt x="709" y="1278"/>
                  </a:lnTo>
                  <a:lnTo>
                    <a:pt x="710" y="1252"/>
                  </a:lnTo>
                  <a:lnTo>
                    <a:pt x="727" y="1202"/>
                  </a:lnTo>
                  <a:lnTo>
                    <a:pt x="733" y="1149"/>
                  </a:lnTo>
                  <a:lnTo>
                    <a:pt x="730" y="1095"/>
                  </a:lnTo>
                  <a:lnTo>
                    <a:pt x="724" y="1039"/>
                  </a:lnTo>
                  <a:lnTo>
                    <a:pt x="725" y="1033"/>
                  </a:lnTo>
                  <a:lnTo>
                    <a:pt x="727" y="1027"/>
                  </a:lnTo>
                  <a:lnTo>
                    <a:pt x="730" y="1021"/>
                  </a:lnTo>
                  <a:lnTo>
                    <a:pt x="733" y="1013"/>
                  </a:lnTo>
                  <a:lnTo>
                    <a:pt x="733" y="991"/>
                  </a:lnTo>
                  <a:lnTo>
                    <a:pt x="731" y="968"/>
                  </a:lnTo>
                  <a:lnTo>
                    <a:pt x="727" y="945"/>
                  </a:lnTo>
                  <a:lnTo>
                    <a:pt x="721" y="922"/>
                  </a:lnTo>
                  <a:lnTo>
                    <a:pt x="714" y="900"/>
                  </a:lnTo>
                  <a:lnTo>
                    <a:pt x="707" y="877"/>
                  </a:lnTo>
                  <a:lnTo>
                    <a:pt x="697" y="854"/>
                  </a:lnTo>
                  <a:lnTo>
                    <a:pt x="687" y="833"/>
                  </a:lnTo>
                  <a:lnTo>
                    <a:pt x="686" y="793"/>
                  </a:lnTo>
                  <a:lnTo>
                    <a:pt x="691" y="752"/>
                  </a:lnTo>
                  <a:lnTo>
                    <a:pt x="695" y="711"/>
                  </a:lnTo>
                  <a:lnTo>
                    <a:pt x="693" y="670"/>
                  </a:lnTo>
                  <a:lnTo>
                    <a:pt x="692" y="660"/>
                  </a:lnTo>
                  <a:lnTo>
                    <a:pt x="689" y="651"/>
                  </a:lnTo>
                  <a:lnTo>
                    <a:pt x="683" y="644"/>
                  </a:lnTo>
                  <a:lnTo>
                    <a:pt x="674" y="638"/>
                  </a:lnTo>
                  <a:lnTo>
                    <a:pt x="663" y="641"/>
                  </a:lnTo>
                  <a:lnTo>
                    <a:pt x="651" y="643"/>
                  </a:lnTo>
                  <a:lnTo>
                    <a:pt x="640" y="647"/>
                  </a:lnTo>
                  <a:lnTo>
                    <a:pt x="628" y="650"/>
                  </a:lnTo>
                  <a:lnTo>
                    <a:pt x="616" y="653"/>
                  </a:lnTo>
                  <a:lnTo>
                    <a:pt x="603" y="656"/>
                  </a:lnTo>
                  <a:lnTo>
                    <a:pt x="591" y="657"/>
                  </a:lnTo>
                  <a:lnTo>
                    <a:pt x="579" y="659"/>
                  </a:lnTo>
                  <a:lnTo>
                    <a:pt x="563" y="663"/>
                  </a:lnTo>
                  <a:lnTo>
                    <a:pt x="548" y="668"/>
                  </a:lnTo>
                  <a:lnTo>
                    <a:pt x="534" y="672"/>
                  </a:lnTo>
                  <a:lnTo>
                    <a:pt x="519" y="676"/>
                  </a:lnTo>
                  <a:lnTo>
                    <a:pt x="505" y="679"/>
                  </a:lnTo>
                  <a:lnTo>
                    <a:pt x="490" y="685"/>
                  </a:lnTo>
                  <a:lnTo>
                    <a:pt x="476" y="691"/>
                  </a:lnTo>
                  <a:lnTo>
                    <a:pt x="463" y="699"/>
                  </a:lnTo>
                  <a:lnTo>
                    <a:pt x="459" y="713"/>
                  </a:lnTo>
                  <a:lnTo>
                    <a:pt x="455" y="728"/>
                  </a:lnTo>
                  <a:lnTo>
                    <a:pt x="451" y="743"/>
                  </a:lnTo>
                  <a:lnTo>
                    <a:pt x="447" y="758"/>
                  </a:lnTo>
                  <a:lnTo>
                    <a:pt x="441" y="772"/>
                  </a:lnTo>
                  <a:lnTo>
                    <a:pt x="436" y="787"/>
                  </a:lnTo>
                  <a:lnTo>
                    <a:pt x="429" y="801"/>
                  </a:lnTo>
                  <a:lnTo>
                    <a:pt x="423" y="814"/>
                  </a:lnTo>
                  <a:lnTo>
                    <a:pt x="418" y="821"/>
                  </a:lnTo>
                  <a:lnTo>
                    <a:pt x="412" y="828"/>
                  </a:lnTo>
                  <a:lnTo>
                    <a:pt x="406" y="834"/>
                  </a:lnTo>
                  <a:lnTo>
                    <a:pt x="399" y="840"/>
                  </a:lnTo>
                  <a:lnTo>
                    <a:pt x="390" y="847"/>
                  </a:lnTo>
                  <a:lnTo>
                    <a:pt x="383" y="853"/>
                  </a:lnTo>
                  <a:lnTo>
                    <a:pt x="375" y="859"/>
                  </a:lnTo>
                  <a:lnTo>
                    <a:pt x="367" y="865"/>
                  </a:lnTo>
                  <a:lnTo>
                    <a:pt x="360" y="892"/>
                  </a:lnTo>
                  <a:lnTo>
                    <a:pt x="359" y="918"/>
                  </a:lnTo>
                  <a:lnTo>
                    <a:pt x="358" y="944"/>
                  </a:lnTo>
                  <a:lnTo>
                    <a:pt x="353" y="972"/>
                  </a:lnTo>
                  <a:lnTo>
                    <a:pt x="349" y="982"/>
                  </a:lnTo>
                  <a:lnTo>
                    <a:pt x="343" y="993"/>
                  </a:lnTo>
                  <a:lnTo>
                    <a:pt x="335" y="1003"/>
                  </a:lnTo>
                  <a:lnTo>
                    <a:pt x="324" y="1013"/>
                  </a:lnTo>
                  <a:lnTo>
                    <a:pt x="319" y="1014"/>
                  </a:lnTo>
                  <a:lnTo>
                    <a:pt x="314" y="1016"/>
                  </a:lnTo>
                  <a:lnTo>
                    <a:pt x="309" y="1019"/>
                  </a:lnTo>
                  <a:lnTo>
                    <a:pt x="304" y="1021"/>
                  </a:lnTo>
                  <a:lnTo>
                    <a:pt x="300" y="1023"/>
                  </a:lnTo>
                  <a:lnTo>
                    <a:pt x="294" y="1026"/>
                  </a:lnTo>
                  <a:lnTo>
                    <a:pt x="289" y="1030"/>
                  </a:lnTo>
                  <a:lnTo>
                    <a:pt x="283" y="1032"/>
                  </a:lnTo>
                  <a:lnTo>
                    <a:pt x="275" y="1032"/>
                  </a:lnTo>
                  <a:lnTo>
                    <a:pt x="266" y="1031"/>
                  </a:lnTo>
                  <a:lnTo>
                    <a:pt x="259" y="1027"/>
                  </a:lnTo>
                  <a:lnTo>
                    <a:pt x="252" y="1020"/>
                  </a:lnTo>
                  <a:lnTo>
                    <a:pt x="257" y="988"/>
                  </a:lnTo>
                  <a:lnTo>
                    <a:pt x="271" y="972"/>
                  </a:lnTo>
                  <a:lnTo>
                    <a:pt x="274" y="963"/>
                  </a:lnTo>
                  <a:lnTo>
                    <a:pt x="275" y="953"/>
                  </a:lnTo>
                  <a:lnTo>
                    <a:pt x="277" y="944"/>
                  </a:lnTo>
                  <a:lnTo>
                    <a:pt x="277" y="933"/>
                  </a:lnTo>
                  <a:lnTo>
                    <a:pt x="263" y="922"/>
                  </a:lnTo>
                  <a:lnTo>
                    <a:pt x="256" y="923"/>
                  </a:lnTo>
                  <a:lnTo>
                    <a:pt x="251" y="926"/>
                  </a:lnTo>
                  <a:lnTo>
                    <a:pt x="245" y="929"/>
                  </a:lnTo>
                  <a:lnTo>
                    <a:pt x="239" y="934"/>
                  </a:lnTo>
                  <a:lnTo>
                    <a:pt x="234" y="944"/>
                  </a:lnTo>
                  <a:lnTo>
                    <a:pt x="227" y="952"/>
                  </a:lnTo>
                  <a:lnTo>
                    <a:pt x="221" y="962"/>
                  </a:lnTo>
                  <a:lnTo>
                    <a:pt x="214" y="975"/>
                  </a:lnTo>
                  <a:lnTo>
                    <a:pt x="215" y="984"/>
                  </a:lnTo>
                  <a:lnTo>
                    <a:pt x="214" y="991"/>
                  </a:lnTo>
                  <a:lnTo>
                    <a:pt x="211" y="999"/>
                  </a:lnTo>
                  <a:lnTo>
                    <a:pt x="208" y="1008"/>
                  </a:lnTo>
                  <a:lnTo>
                    <a:pt x="201" y="1016"/>
                  </a:lnTo>
                  <a:lnTo>
                    <a:pt x="187" y="1020"/>
                  </a:lnTo>
                  <a:lnTo>
                    <a:pt x="173" y="1021"/>
                  </a:lnTo>
                  <a:lnTo>
                    <a:pt x="158" y="1021"/>
                  </a:lnTo>
                  <a:lnTo>
                    <a:pt x="144" y="1019"/>
                  </a:lnTo>
                  <a:lnTo>
                    <a:pt x="129" y="1016"/>
                  </a:lnTo>
                  <a:lnTo>
                    <a:pt x="114" y="1013"/>
                  </a:lnTo>
                  <a:lnTo>
                    <a:pt x="99" y="1008"/>
                  </a:lnTo>
                  <a:lnTo>
                    <a:pt x="85" y="1003"/>
                  </a:lnTo>
                  <a:lnTo>
                    <a:pt x="77" y="996"/>
                  </a:lnTo>
                  <a:lnTo>
                    <a:pt x="72" y="986"/>
                  </a:lnTo>
                  <a:lnTo>
                    <a:pt x="68" y="978"/>
                  </a:lnTo>
                  <a:lnTo>
                    <a:pt x="58" y="972"/>
                  </a:lnTo>
                  <a:lnTo>
                    <a:pt x="48" y="941"/>
                  </a:lnTo>
                  <a:lnTo>
                    <a:pt x="47" y="916"/>
                  </a:lnTo>
                  <a:lnTo>
                    <a:pt x="52" y="892"/>
                  </a:lnTo>
                  <a:lnTo>
                    <a:pt x="58" y="869"/>
                  </a:lnTo>
                  <a:lnTo>
                    <a:pt x="58" y="858"/>
                  </a:lnTo>
                  <a:lnTo>
                    <a:pt x="58" y="847"/>
                  </a:lnTo>
                  <a:lnTo>
                    <a:pt x="59" y="836"/>
                  </a:lnTo>
                  <a:lnTo>
                    <a:pt x="65" y="828"/>
                  </a:lnTo>
                  <a:lnTo>
                    <a:pt x="79" y="777"/>
                  </a:lnTo>
                  <a:lnTo>
                    <a:pt x="80" y="725"/>
                  </a:lnTo>
                  <a:lnTo>
                    <a:pt x="80" y="673"/>
                  </a:lnTo>
                  <a:lnTo>
                    <a:pt x="93" y="622"/>
                  </a:lnTo>
                  <a:lnTo>
                    <a:pt x="85" y="613"/>
                  </a:lnTo>
                  <a:lnTo>
                    <a:pt x="77" y="610"/>
                  </a:lnTo>
                  <a:lnTo>
                    <a:pt x="70" y="607"/>
                  </a:lnTo>
                  <a:lnTo>
                    <a:pt x="62" y="604"/>
                  </a:lnTo>
                  <a:lnTo>
                    <a:pt x="52" y="601"/>
                  </a:lnTo>
                  <a:lnTo>
                    <a:pt x="46" y="598"/>
                  </a:lnTo>
                  <a:lnTo>
                    <a:pt x="40" y="593"/>
                  </a:lnTo>
                  <a:lnTo>
                    <a:pt x="35" y="589"/>
                  </a:lnTo>
                  <a:lnTo>
                    <a:pt x="29" y="583"/>
                  </a:lnTo>
                  <a:lnTo>
                    <a:pt x="23" y="577"/>
                  </a:lnTo>
                  <a:lnTo>
                    <a:pt x="18" y="569"/>
                  </a:lnTo>
                  <a:lnTo>
                    <a:pt x="12" y="562"/>
                  </a:lnTo>
                  <a:lnTo>
                    <a:pt x="6" y="556"/>
                  </a:lnTo>
                  <a:lnTo>
                    <a:pt x="4" y="550"/>
                  </a:lnTo>
                  <a:lnTo>
                    <a:pt x="1" y="543"/>
                  </a:lnTo>
                  <a:lnTo>
                    <a:pt x="0" y="534"/>
                  </a:lnTo>
                  <a:lnTo>
                    <a:pt x="2" y="523"/>
                  </a:lnTo>
                  <a:lnTo>
                    <a:pt x="17" y="515"/>
                  </a:lnTo>
                  <a:lnTo>
                    <a:pt x="34" y="510"/>
                  </a:lnTo>
                  <a:lnTo>
                    <a:pt x="52" y="506"/>
                  </a:lnTo>
                  <a:lnTo>
                    <a:pt x="71" y="504"/>
                  </a:lnTo>
                  <a:lnTo>
                    <a:pt x="92" y="502"/>
                  </a:lnTo>
                  <a:lnTo>
                    <a:pt x="111" y="497"/>
                  </a:lnTo>
                  <a:lnTo>
                    <a:pt x="130" y="491"/>
                  </a:lnTo>
                  <a:lnTo>
                    <a:pt x="147" y="481"/>
                  </a:lnTo>
                  <a:lnTo>
                    <a:pt x="157" y="482"/>
                  </a:lnTo>
                  <a:lnTo>
                    <a:pt x="181" y="459"/>
                  </a:lnTo>
                  <a:lnTo>
                    <a:pt x="205" y="438"/>
                  </a:lnTo>
                  <a:lnTo>
                    <a:pt x="231" y="417"/>
                  </a:lnTo>
                  <a:lnTo>
                    <a:pt x="256" y="399"/>
                  </a:lnTo>
                  <a:lnTo>
                    <a:pt x="283" y="381"/>
                  </a:lnTo>
                  <a:lnTo>
                    <a:pt x="310" y="364"/>
                  </a:lnTo>
                  <a:lnTo>
                    <a:pt x="337" y="348"/>
                  </a:lnTo>
                  <a:lnTo>
                    <a:pt x="365" y="331"/>
                  </a:lnTo>
                  <a:lnTo>
                    <a:pt x="393" y="316"/>
                  </a:lnTo>
                  <a:lnTo>
                    <a:pt x="420" y="300"/>
                  </a:lnTo>
                  <a:lnTo>
                    <a:pt x="448" y="284"/>
                  </a:lnTo>
                  <a:lnTo>
                    <a:pt x="476" y="267"/>
                  </a:lnTo>
                  <a:lnTo>
                    <a:pt x="504" y="250"/>
                  </a:lnTo>
                  <a:lnTo>
                    <a:pt x="530" y="232"/>
                  </a:lnTo>
                  <a:lnTo>
                    <a:pt x="557" y="212"/>
                  </a:lnTo>
                  <a:lnTo>
                    <a:pt x="582" y="191"/>
                  </a:lnTo>
                  <a:lnTo>
                    <a:pt x="600" y="179"/>
                  </a:lnTo>
                  <a:lnTo>
                    <a:pt x="617" y="167"/>
                  </a:lnTo>
                  <a:lnTo>
                    <a:pt x="635" y="155"/>
                  </a:lnTo>
                  <a:lnTo>
                    <a:pt x="652" y="142"/>
                  </a:lnTo>
                  <a:lnTo>
                    <a:pt x="669" y="130"/>
                  </a:lnTo>
                  <a:lnTo>
                    <a:pt x="686" y="116"/>
                  </a:lnTo>
                  <a:lnTo>
                    <a:pt x="703" y="104"/>
                  </a:lnTo>
                  <a:lnTo>
                    <a:pt x="721" y="92"/>
                  </a:lnTo>
                  <a:lnTo>
                    <a:pt x="738" y="80"/>
                  </a:lnTo>
                  <a:lnTo>
                    <a:pt x="755" y="68"/>
                  </a:lnTo>
                  <a:lnTo>
                    <a:pt x="773" y="56"/>
                  </a:lnTo>
                  <a:lnTo>
                    <a:pt x="791" y="44"/>
                  </a:lnTo>
                  <a:lnTo>
                    <a:pt x="809" y="33"/>
                  </a:lnTo>
                  <a:lnTo>
                    <a:pt x="829" y="22"/>
                  </a:lnTo>
                  <a:lnTo>
                    <a:pt x="848" y="11"/>
                  </a:lnTo>
                  <a:lnTo>
                    <a:pt x="867" y="1"/>
                  </a:lnTo>
                  <a:lnTo>
                    <a:pt x="890" y="0"/>
                  </a:lnTo>
                  <a:lnTo>
                    <a:pt x="912" y="3"/>
                  </a:lnTo>
                  <a:lnTo>
                    <a:pt x="934" y="7"/>
                  </a:lnTo>
                  <a:lnTo>
                    <a:pt x="956" y="15"/>
                  </a:lnTo>
                  <a:lnTo>
                    <a:pt x="976" y="23"/>
                  </a:lnTo>
                  <a:lnTo>
                    <a:pt x="998" y="33"/>
                  </a:lnTo>
                  <a:lnTo>
                    <a:pt x="1018" y="41"/>
                  </a:lnTo>
                  <a:lnTo>
                    <a:pt x="1039" y="50"/>
                  </a:lnTo>
                  <a:lnTo>
                    <a:pt x="1079" y="50"/>
                  </a:lnTo>
                  <a:lnTo>
                    <a:pt x="1117" y="50"/>
                  </a:lnTo>
                  <a:lnTo>
                    <a:pt x="1157" y="50"/>
                  </a:lnTo>
                  <a:lnTo>
                    <a:pt x="1197" y="50"/>
                  </a:lnTo>
                  <a:lnTo>
                    <a:pt x="1236" y="50"/>
                  </a:lnTo>
                  <a:lnTo>
                    <a:pt x="1276" y="50"/>
                  </a:lnTo>
                  <a:lnTo>
                    <a:pt x="1316" y="50"/>
                  </a:lnTo>
                  <a:lnTo>
                    <a:pt x="1354" y="51"/>
                  </a:lnTo>
                  <a:lnTo>
                    <a:pt x="1394" y="52"/>
                  </a:lnTo>
                  <a:lnTo>
                    <a:pt x="1434" y="53"/>
                  </a:lnTo>
                  <a:lnTo>
                    <a:pt x="1474" y="55"/>
                  </a:lnTo>
                  <a:lnTo>
                    <a:pt x="1513" y="57"/>
                  </a:lnTo>
                  <a:lnTo>
                    <a:pt x="1552" y="59"/>
                  </a:lnTo>
                  <a:lnTo>
                    <a:pt x="1592" y="63"/>
                  </a:lnTo>
                  <a:lnTo>
                    <a:pt x="1632" y="67"/>
                  </a:lnTo>
                  <a:lnTo>
                    <a:pt x="1672" y="70"/>
                  </a:lnTo>
                  <a:lnTo>
                    <a:pt x="1677" y="68"/>
                  </a:lnTo>
                  <a:lnTo>
                    <a:pt x="1682" y="65"/>
                  </a:lnTo>
                  <a:lnTo>
                    <a:pt x="1688" y="64"/>
                  </a:lnTo>
                  <a:lnTo>
                    <a:pt x="1694" y="63"/>
                  </a:lnTo>
                  <a:lnTo>
                    <a:pt x="1699" y="61"/>
                  </a:lnTo>
                  <a:lnTo>
                    <a:pt x="1705" y="59"/>
                  </a:lnTo>
                  <a:lnTo>
                    <a:pt x="1709" y="57"/>
                  </a:lnTo>
                  <a:lnTo>
                    <a:pt x="1714" y="53"/>
                  </a:lnTo>
                  <a:lnTo>
                    <a:pt x="1740" y="53"/>
                  </a:lnTo>
                  <a:lnTo>
                    <a:pt x="1765" y="55"/>
                  </a:lnTo>
                  <a:lnTo>
                    <a:pt x="1790" y="57"/>
                  </a:lnTo>
                  <a:lnTo>
                    <a:pt x="1815" y="61"/>
                  </a:lnTo>
                  <a:lnTo>
                    <a:pt x="1840" y="65"/>
                  </a:lnTo>
                  <a:lnTo>
                    <a:pt x="1864" y="72"/>
                  </a:lnTo>
                  <a:lnTo>
                    <a:pt x="1888" y="78"/>
                  </a:lnTo>
                  <a:lnTo>
                    <a:pt x="1914" y="85"/>
                  </a:lnTo>
                  <a:lnTo>
                    <a:pt x="1938" y="92"/>
                  </a:lnTo>
                  <a:lnTo>
                    <a:pt x="1963" y="99"/>
                  </a:lnTo>
                  <a:lnTo>
                    <a:pt x="1989" y="108"/>
                  </a:lnTo>
                  <a:lnTo>
                    <a:pt x="2014" y="115"/>
                  </a:lnTo>
                  <a:lnTo>
                    <a:pt x="2039" y="122"/>
                  </a:lnTo>
                  <a:lnTo>
                    <a:pt x="2065" y="130"/>
                  </a:lnTo>
                  <a:lnTo>
                    <a:pt x="2091" y="136"/>
                  </a:lnTo>
                  <a:lnTo>
                    <a:pt x="2118" y="140"/>
                  </a:lnTo>
                  <a:lnTo>
                    <a:pt x="2124" y="145"/>
                  </a:lnTo>
                  <a:lnTo>
                    <a:pt x="2130" y="150"/>
                  </a:lnTo>
                  <a:lnTo>
                    <a:pt x="2135" y="155"/>
                  </a:lnTo>
                  <a:lnTo>
                    <a:pt x="2141" y="161"/>
                  </a:lnTo>
                  <a:lnTo>
                    <a:pt x="2146" y="168"/>
                  </a:lnTo>
                  <a:lnTo>
                    <a:pt x="2150" y="175"/>
                  </a:lnTo>
                  <a:lnTo>
                    <a:pt x="2156" y="183"/>
                  </a:lnTo>
                  <a:lnTo>
                    <a:pt x="2161" y="191"/>
                  </a:lnTo>
                  <a:lnTo>
                    <a:pt x="2167" y="210"/>
                  </a:lnTo>
                  <a:lnTo>
                    <a:pt x="2175" y="227"/>
                  </a:lnTo>
                  <a:lnTo>
                    <a:pt x="2183" y="245"/>
                  </a:lnTo>
                  <a:lnTo>
                    <a:pt x="2190" y="265"/>
                  </a:lnTo>
                  <a:lnTo>
                    <a:pt x="2210" y="326"/>
                  </a:lnTo>
                  <a:lnTo>
                    <a:pt x="2218" y="386"/>
                  </a:lnTo>
                  <a:lnTo>
                    <a:pt x="2218" y="444"/>
                  </a:lnTo>
                  <a:lnTo>
                    <a:pt x="2216" y="499"/>
                  </a:lnTo>
                  <a:lnTo>
                    <a:pt x="2217" y="506"/>
                  </a:lnTo>
                  <a:lnTo>
                    <a:pt x="2218" y="511"/>
                  </a:lnTo>
                  <a:lnTo>
                    <a:pt x="2222" y="517"/>
                  </a:lnTo>
                  <a:lnTo>
                    <a:pt x="2224" y="523"/>
                  </a:lnTo>
                  <a:lnTo>
                    <a:pt x="2225" y="579"/>
                  </a:lnTo>
                  <a:lnTo>
                    <a:pt x="2223" y="634"/>
                  </a:lnTo>
                  <a:lnTo>
                    <a:pt x="2218" y="690"/>
                  </a:lnTo>
                  <a:lnTo>
                    <a:pt x="2212" y="744"/>
                  </a:lnTo>
                  <a:lnTo>
                    <a:pt x="2206" y="800"/>
                  </a:lnTo>
                  <a:lnTo>
                    <a:pt x="2201" y="854"/>
                  </a:lnTo>
                  <a:lnTo>
                    <a:pt x="2200" y="910"/>
                  </a:lnTo>
                  <a:lnTo>
                    <a:pt x="2204" y="967"/>
                  </a:lnTo>
                  <a:lnTo>
                    <a:pt x="2210" y="972"/>
                  </a:lnTo>
                  <a:lnTo>
                    <a:pt x="2216" y="979"/>
                  </a:lnTo>
                  <a:lnTo>
                    <a:pt x="2220" y="987"/>
                  </a:lnTo>
                  <a:lnTo>
                    <a:pt x="2227" y="996"/>
                  </a:lnTo>
                  <a:lnTo>
                    <a:pt x="2230" y="1017"/>
                  </a:lnTo>
                  <a:lnTo>
                    <a:pt x="2229" y="1039"/>
                  </a:lnTo>
                  <a:lnTo>
                    <a:pt x="2224" y="1061"/>
                  </a:lnTo>
                  <a:lnTo>
                    <a:pt x="2218" y="1081"/>
                  </a:lnTo>
                  <a:lnTo>
                    <a:pt x="2211" y="1102"/>
                  </a:lnTo>
                  <a:lnTo>
                    <a:pt x="2204" y="1124"/>
                  </a:lnTo>
                  <a:lnTo>
                    <a:pt x="2196" y="1146"/>
                  </a:lnTo>
                  <a:lnTo>
                    <a:pt x="2190" y="1167"/>
                  </a:lnTo>
                  <a:lnTo>
                    <a:pt x="2176" y="1174"/>
                  </a:lnTo>
                  <a:lnTo>
                    <a:pt x="2171" y="1161"/>
                  </a:lnTo>
                  <a:lnTo>
                    <a:pt x="2167" y="1147"/>
                  </a:lnTo>
                  <a:lnTo>
                    <a:pt x="2162" y="1132"/>
                  </a:lnTo>
                  <a:lnTo>
                    <a:pt x="2159" y="1115"/>
                  </a:lnTo>
                  <a:lnTo>
                    <a:pt x="2154" y="1100"/>
                  </a:lnTo>
                  <a:lnTo>
                    <a:pt x="2149" y="1084"/>
                  </a:lnTo>
                  <a:lnTo>
                    <a:pt x="2142" y="1069"/>
                  </a:lnTo>
                  <a:lnTo>
                    <a:pt x="2135" y="1056"/>
                  </a:lnTo>
                  <a:lnTo>
                    <a:pt x="2132" y="1046"/>
                  </a:lnTo>
                  <a:lnTo>
                    <a:pt x="2135" y="1036"/>
                  </a:lnTo>
                  <a:lnTo>
                    <a:pt x="2136" y="1025"/>
                  </a:lnTo>
                  <a:lnTo>
                    <a:pt x="2135" y="1013"/>
                  </a:lnTo>
                  <a:lnTo>
                    <a:pt x="2147" y="986"/>
                  </a:lnTo>
                  <a:lnTo>
                    <a:pt x="2153" y="958"/>
                  </a:lnTo>
                  <a:lnTo>
                    <a:pt x="2155" y="930"/>
                  </a:lnTo>
                  <a:lnTo>
                    <a:pt x="2154" y="901"/>
                  </a:lnTo>
                  <a:lnTo>
                    <a:pt x="2152" y="872"/>
                  </a:lnTo>
                  <a:lnTo>
                    <a:pt x="2148" y="843"/>
                  </a:lnTo>
                  <a:lnTo>
                    <a:pt x="2147" y="813"/>
                  </a:lnTo>
                  <a:lnTo>
                    <a:pt x="2147" y="783"/>
                  </a:lnTo>
                  <a:lnTo>
                    <a:pt x="2140" y="778"/>
                  </a:lnTo>
                  <a:lnTo>
                    <a:pt x="2124" y="807"/>
                  </a:lnTo>
                  <a:lnTo>
                    <a:pt x="2112" y="839"/>
                  </a:lnTo>
                  <a:lnTo>
                    <a:pt x="2103" y="872"/>
                  </a:lnTo>
                  <a:lnTo>
                    <a:pt x="2098" y="906"/>
                  </a:lnTo>
                  <a:lnTo>
                    <a:pt x="2098" y="941"/>
                  </a:lnTo>
                  <a:lnTo>
                    <a:pt x="2101" y="975"/>
                  </a:lnTo>
                  <a:lnTo>
                    <a:pt x="2108" y="1009"/>
                  </a:lnTo>
                  <a:lnTo>
                    <a:pt x="2118" y="1042"/>
                  </a:lnTo>
                  <a:lnTo>
                    <a:pt x="2123" y="1062"/>
                  </a:lnTo>
                  <a:lnTo>
                    <a:pt x="2125" y="1081"/>
                  </a:lnTo>
                  <a:lnTo>
                    <a:pt x="2124" y="1102"/>
                  </a:lnTo>
                  <a:lnTo>
                    <a:pt x="2121" y="1125"/>
                  </a:lnTo>
                  <a:lnTo>
                    <a:pt x="2108" y="1150"/>
                  </a:lnTo>
                  <a:lnTo>
                    <a:pt x="2097" y="1176"/>
                  </a:lnTo>
                  <a:lnTo>
                    <a:pt x="2088" y="1202"/>
                  </a:lnTo>
                  <a:lnTo>
                    <a:pt x="2079" y="1229"/>
                  </a:lnTo>
                  <a:lnTo>
                    <a:pt x="2074" y="1257"/>
                  </a:lnTo>
                  <a:lnTo>
                    <a:pt x="2072" y="1284"/>
                  </a:lnTo>
                  <a:lnTo>
                    <a:pt x="2073" y="1315"/>
                  </a:lnTo>
                  <a:lnTo>
                    <a:pt x="2079" y="1346"/>
                  </a:lnTo>
                  <a:lnTo>
                    <a:pt x="2074" y="1357"/>
                  </a:lnTo>
                  <a:lnTo>
                    <a:pt x="2068" y="1367"/>
                  </a:lnTo>
                  <a:lnTo>
                    <a:pt x="2062" y="1377"/>
                  </a:lnTo>
                  <a:lnTo>
                    <a:pt x="2056" y="1387"/>
                  </a:lnTo>
                  <a:lnTo>
                    <a:pt x="2050" y="1398"/>
                  </a:lnTo>
                  <a:lnTo>
                    <a:pt x="2045" y="1409"/>
                  </a:lnTo>
                  <a:lnTo>
                    <a:pt x="2039" y="1421"/>
                  </a:lnTo>
                  <a:lnTo>
                    <a:pt x="2036" y="1433"/>
                  </a:lnTo>
                  <a:lnTo>
                    <a:pt x="2028" y="1443"/>
                  </a:lnTo>
                  <a:lnTo>
                    <a:pt x="2022" y="1452"/>
                  </a:lnTo>
                  <a:lnTo>
                    <a:pt x="2014" y="1463"/>
                  </a:lnTo>
                  <a:lnTo>
                    <a:pt x="2007" y="1473"/>
                  </a:lnTo>
                  <a:lnTo>
                    <a:pt x="1998" y="1484"/>
                  </a:lnTo>
                  <a:lnTo>
                    <a:pt x="1991" y="1493"/>
                  </a:lnTo>
                  <a:lnTo>
                    <a:pt x="1984" y="1504"/>
                  </a:lnTo>
                  <a:lnTo>
                    <a:pt x="1976" y="1513"/>
                  </a:lnTo>
                  <a:lnTo>
                    <a:pt x="1961" y="1522"/>
                  </a:lnTo>
                  <a:lnTo>
                    <a:pt x="1961" y="1538"/>
                  </a:lnTo>
                  <a:lnTo>
                    <a:pt x="1958" y="1547"/>
                  </a:lnTo>
                  <a:lnTo>
                    <a:pt x="1956" y="1555"/>
                  </a:lnTo>
                  <a:lnTo>
                    <a:pt x="1952" y="1563"/>
                  </a:lnTo>
                  <a:lnTo>
                    <a:pt x="1946" y="1571"/>
                  </a:lnTo>
                  <a:lnTo>
                    <a:pt x="1935" y="1582"/>
                  </a:lnTo>
                  <a:lnTo>
                    <a:pt x="1922" y="1591"/>
                  </a:lnTo>
                  <a:lnTo>
                    <a:pt x="1908" y="1600"/>
                  </a:lnTo>
                  <a:lnTo>
                    <a:pt x="1891" y="1606"/>
                  </a:lnTo>
                  <a:lnTo>
                    <a:pt x="1873" y="1613"/>
                  </a:lnTo>
                  <a:lnTo>
                    <a:pt x="1854" y="1619"/>
                  </a:lnTo>
                  <a:lnTo>
                    <a:pt x="1836" y="1625"/>
                  </a:lnTo>
                  <a:lnTo>
                    <a:pt x="1818" y="1632"/>
                  </a:lnTo>
                  <a:lnTo>
                    <a:pt x="1810" y="1640"/>
                  </a:lnTo>
                  <a:lnTo>
                    <a:pt x="1802" y="1644"/>
                  </a:lnTo>
                  <a:lnTo>
                    <a:pt x="1795" y="1648"/>
                  </a:lnTo>
                  <a:lnTo>
                    <a:pt x="1786" y="1653"/>
                  </a:lnTo>
                  <a:lnTo>
                    <a:pt x="1776" y="1655"/>
                  </a:lnTo>
                  <a:lnTo>
                    <a:pt x="1766" y="1659"/>
                  </a:lnTo>
                  <a:lnTo>
                    <a:pt x="1755" y="1661"/>
                  </a:lnTo>
                  <a:lnTo>
                    <a:pt x="1746" y="1665"/>
                  </a:lnTo>
                  <a:lnTo>
                    <a:pt x="1735" y="1667"/>
                  </a:lnTo>
                  <a:lnTo>
                    <a:pt x="1720" y="16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5" name="Freeform 19">
              <a:extLst>
                <a:ext uri="{FF2B5EF4-FFF2-40B4-BE49-F238E27FC236}">
                  <a16:creationId xmlns:a16="http://schemas.microsoft.com/office/drawing/2014/main" id="{E11D4A42-063B-2E59-4800-206D43B4B8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4427" y="6287724"/>
              <a:ext cx="482240" cy="271606"/>
            </a:xfrm>
            <a:custGeom>
              <a:avLst/>
              <a:gdLst>
                <a:gd name="T0" fmla="*/ 2147483647 w 261"/>
                <a:gd name="T1" fmla="*/ 2147483647 h 147"/>
                <a:gd name="T2" fmla="*/ 2147483647 w 261"/>
                <a:gd name="T3" fmla="*/ 2147483647 h 147"/>
                <a:gd name="T4" fmla="*/ 2147483647 w 261"/>
                <a:gd name="T5" fmla="*/ 2147483647 h 147"/>
                <a:gd name="T6" fmla="*/ 2147483647 w 261"/>
                <a:gd name="T7" fmla="*/ 2147483647 h 147"/>
                <a:gd name="T8" fmla="*/ 2147483647 w 261"/>
                <a:gd name="T9" fmla="*/ 2147483647 h 147"/>
                <a:gd name="T10" fmla="*/ 2147483647 w 261"/>
                <a:gd name="T11" fmla="*/ 2147483647 h 147"/>
                <a:gd name="T12" fmla="*/ 2147483647 w 261"/>
                <a:gd name="T13" fmla="*/ 2147483647 h 147"/>
                <a:gd name="T14" fmla="*/ 0 w 261"/>
                <a:gd name="T15" fmla="*/ 2147483647 h 147"/>
                <a:gd name="T16" fmla="*/ 2147483647 w 261"/>
                <a:gd name="T17" fmla="*/ 2147483647 h 147"/>
                <a:gd name="T18" fmla="*/ 2147483647 w 261"/>
                <a:gd name="T19" fmla="*/ 2147483647 h 147"/>
                <a:gd name="T20" fmla="*/ 2147483647 w 261"/>
                <a:gd name="T21" fmla="*/ 2147483647 h 147"/>
                <a:gd name="T22" fmla="*/ 2147483647 w 261"/>
                <a:gd name="T23" fmla="*/ 2147483647 h 147"/>
                <a:gd name="T24" fmla="*/ 2147483647 w 261"/>
                <a:gd name="T25" fmla="*/ 2147483647 h 147"/>
                <a:gd name="T26" fmla="*/ 2147483647 w 261"/>
                <a:gd name="T27" fmla="*/ 2147483647 h 147"/>
                <a:gd name="T28" fmla="*/ 2147483647 w 261"/>
                <a:gd name="T29" fmla="*/ 2147483647 h 147"/>
                <a:gd name="T30" fmla="*/ 2147483647 w 261"/>
                <a:gd name="T31" fmla="*/ 2147483647 h 147"/>
                <a:gd name="T32" fmla="*/ 2147483647 w 261"/>
                <a:gd name="T33" fmla="*/ 2147483647 h 147"/>
                <a:gd name="T34" fmla="*/ 2147483647 w 261"/>
                <a:gd name="T35" fmla="*/ 2147483647 h 147"/>
                <a:gd name="T36" fmla="*/ 2147483647 w 261"/>
                <a:gd name="T37" fmla="*/ 2147483647 h 147"/>
                <a:gd name="T38" fmla="*/ 2147483647 w 261"/>
                <a:gd name="T39" fmla="*/ 2147483647 h 147"/>
                <a:gd name="T40" fmla="*/ 2147483647 w 261"/>
                <a:gd name="T41" fmla="*/ 2147483647 h 147"/>
                <a:gd name="T42" fmla="*/ 2147483647 w 261"/>
                <a:gd name="T43" fmla="*/ 2147483647 h 147"/>
                <a:gd name="T44" fmla="*/ 2147483647 w 261"/>
                <a:gd name="T45" fmla="*/ 2147483647 h 147"/>
                <a:gd name="T46" fmla="*/ 2147483647 w 261"/>
                <a:gd name="T47" fmla="*/ 2147483647 h 147"/>
                <a:gd name="T48" fmla="*/ 2147483647 w 261"/>
                <a:gd name="T49" fmla="*/ 0 h 147"/>
                <a:gd name="T50" fmla="*/ 2147483647 w 261"/>
                <a:gd name="T51" fmla="*/ 2147483647 h 147"/>
                <a:gd name="T52" fmla="*/ 2147483647 w 261"/>
                <a:gd name="T53" fmla="*/ 2147483647 h 147"/>
                <a:gd name="T54" fmla="*/ 2147483647 w 261"/>
                <a:gd name="T55" fmla="*/ 2147483647 h 147"/>
                <a:gd name="T56" fmla="*/ 2147483647 w 261"/>
                <a:gd name="T57" fmla="*/ 2147483647 h 147"/>
                <a:gd name="T58" fmla="*/ 2147483647 w 261"/>
                <a:gd name="T59" fmla="*/ 2147483647 h 147"/>
                <a:gd name="T60" fmla="*/ 2147483647 w 261"/>
                <a:gd name="T61" fmla="*/ 2147483647 h 147"/>
                <a:gd name="T62" fmla="*/ 2147483647 w 261"/>
                <a:gd name="T63" fmla="*/ 2147483647 h 147"/>
                <a:gd name="T64" fmla="*/ 2147483647 w 261"/>
                <a:gd name="T65" fmla="*/ 2147483647 h 147"/>
                <a:gd name="T66" fmla="*/ 2147483647 w 261"/>
                <a:gd name="T67" fmla="*/ 2147483647 h 147"/>
                <a:gd name="T68" fmla="*/ 2147483647 w 261"/>
                <a:gd name="T69" fmla="*/ 2147483647 h 147"/>
                <a:gd name="T70" fmla="*/ 2147483647 w 261"/>
                <a:gd name="T71" fmla="*/ 2147483647 h 147"/>
                <a:gd name="T72" fmla="*/ 2147483647 w 261"/>
                <a:gd name="T73" fmla="*/ 2147483647 h 147"/>
                <a:gd name="T74" fmla="*/ 2147483647 w 261"/>
                <a:gd name="T75" fmla="*/ 2147483647 h 147"/>
                <a:gd name="T76" fmla="*/ 2147483647 w 261"/>
                <a:gd name="T77" fmla="*/ 2147483647 h 147"/>
                <a:gd name="T78" fmla="*/ 2147483647 w 261"/>
                <a:gd name="T79" fmla="*/ 2147483647 h 147"/>
                <a:gd name="T80" fmla="*/ 2147483647 w 261"/>
                <a:gd name="T81" fmla="*/ 2147483647 h 147"/>
                <a:gd name="T82" fmla="*/ 2147483647 w 261"/>
                <a:gd name="T83" fmla="*/ 2147483647 h 147"/>
                <a:gd name="T84" fmla="*/ 2147483647 w 261"/>
                <a:gd name="T85" fmla="*/ 2147483647 h 147"/>
                <a:gd name="T86" fmla="*/ 2147483647 w 261"/>
                <a:gd name="T87" fmla="*/ 2147483647 h 147"/>
                <a:gd name="T88" fmla="*/ 2147483647 w 261"/>
                <a:gd name="T89" fmla="*/ 2147483647 h 1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1"/>
                <a:gd name="T136" fmla="*/ 0 h 147"/>
                <a:gd name="T137" fmla="*/ 261 w 261"/>
                <a:gd name="T138" fmla="*/ 147 h 1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1" h="147">
                  <a:moveTo>
                    <a:pt x="44" y="147"/>
                  </a:moveTo>
                  <a:lnTo>
                    <a:pt x="36" y="142"/>
                  </a:lnTo>
                  <a:lnTo>
                    <a:pt x="29" y="138"/>
                  </a:lnTo>
                  <a:lnTo>
                    <a:pt x="23" y="130"/>
                  </a:lnTo>
                  <a:lnTo>
                    <a:pt x="13" y="121"/>
                  </a:lnTo>
                  <a:lnTo>
                    <a:pt x="7" y="103"/>
                  </a:lnTo>
                  <a:lnTo>
                    <a:pt x="1" y="84"/>
                  </a:lnTo>
                  <a:lnTo>
                    <a:pt x="0" y="65"/>
                  </a:lnTo>
                  <a:lnTo>
                    <a:pt x="7" y="45"/>
                  </a:lnTo>
                  <a:lnTo>
                    <a:pt x="28" y="51"/>
                  </a:lnTo>
                  <a:lnTo>
                    <a:pt x="48" y="53"/>
                  </a:lnTo>
                  <a:lnTo>
                    <a:pt x="69" y="53"/>
                  </a:lnTo>
                  <a:lnTo>
                    <a:pt x="91" y="51"/>
                  </a:lnTo>
                  <a:lnTo>
                    <a:pt x="111" y="47"/>
                  </a:lnTo>
                  <a:lnTo>
                    <a:pt x="132" y="41"/>
                  </a:lnTo>
                  <a:lnTo>
                    <a:pt x="152" y="35"/>
                  </a:lnTo>
                  <a:lnTo>
                    <a:pt x="173" y="28"/>
                  </a:lnTo>
                  <a:lnTo>
                    <a:pt x="178" y="24"/>
                  </a:lnTo>
                  <a:lnTo>
                    <a:pt x="182" y="20"/>
                  </a:lnTo>
                  <a:lnTo>
                    <a:pt x="187" y="17"/>
                  </a:lnTo>
                  <a:lnTo>
                    <a:pt x="192" y="13"/>
                  </a:lnTo>
                  <a:lnTo>
                    <a:pt x="197" y="8"/>
                  </a:lnTo>
                  <a:lnTo>
                    <a:pt x="202" y="5"/>
                  </a:lnTo>
                  <a:lnTo>
                    <a:pt x="208" y="2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6" y="2"/>
                  </a:lnTo>
                  <a:lnTo>
                    <a:pt x="231" y="6"/>
                  </a:lnTo>
                  <a:lnTo>
                    <a:pt x="237" y="8"/>
                  </a:lnTo>
                  <a:lnTo>
                    <a:pt x="251" y="16"/>
                  </a:lnTo>
                  <a:lnTo>
                    <a:pt x="261" y="33"/>
                  </a:lnTo>
                  <a:lnTo>
                    <a:pt x="259" y="42"/>
                  </a:lnTo>
                  <a:lnTo>
                    <a:pt x="255" y="51"/>
                  </a:lnTo>
                  <a:lnTo>
                    <a:pt x="250" y="58"/>
                  </a:lnTo>
                  <a:lnTo>
                    <a:pt x="242" y="65"/>
                  </a:lnTo>
                  <a:lnTo>
                    <a:pt x="225" y="77"/>
                  </a:lnTo>
                  <a:lnTo>
                    <a:pt x="204" y="81"/>
                  </a:lnTo>
                  <a:lnTo>
                    <a:pt x="184" y="87"/>
                  </a:lnTo>
                  <a:lnTo>
                    <a:pt x="166" y="94"/>
                  </a:lnTo>
                  <a:lnTo>
                    <a:pt x="147" y="103"/>
                  </a:lnTo>
                  <a:lnTo>
                    <a:pt x="131" y="112"/>
                  </a:lnTo>
                  <a:lnTo>
                    <a:pt x="114" y="122"/>
                  </a:lnTo>
                  <a:lnTo>
                    <a:pt x="97" y="133"/>
                  </a:lnTo>
                  <a:lnTo>
                    <a:pt x="80" y="142"/>
                  </a:lnTo>
                  <a:lnTo>
                    <a:pt x="44" y="147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6" name="Freeform 20">
              <a:extLst>
                <a:ext uri="{FF2B5EF4-FFF2-40B4-BE49-F238E27FC236}">
                  <a16:creationId xmlns:a16="http://schemas.microsoft.com/office/drawing/2014/main" id="{D0C827DE-87A0-029E-020F-0B6DA9EF29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256687" y="5944060"/>
              <a:ext cx="175528" cy="591251"/>
            </a:xfrm>
            <a:custGeom>
              <a:avLst/>
              <a:gdLst>
                <a:gd name="T0" fmla="*/ 2147483647 w 95"/>
                <a:gd name="T1" fmla="*/ 2147483647 h 320"/>
                <a:gd name="T2" fmla="*/ 2147483647 w 95"/>
                <a:gd name="T3" fmla="*/ 2147483647 h 320"/>
                <a:gd name="T4" fmla="*/ 2147483647 w 95"/>
                <a:gd name="T5" fmla="*/ 2147483647 h 320"/>
                <a:gd name="T6" fmla="*/ 2147483647 w 95"/>
                <a:gd name="T7" fmla="*/ 2147483647 h 320"/>
                <a:gd name="T8" fmla="*/ 0 w 95"/>
                <a:gd name="T9" fmla="*/ 2147483647 h 320"/>
                <a:gd name="T10" fmla="*/ 2147483647 w 95"/>
                <a:gd name="T11" fmla="*/ 2147483647 h 320"/>
                <a:gd name="T12" fmla="*/ 2147483647 w 95"/>
                <a:gd name="T13" fmla="*/ 2147483647 h 320"/>
                <a:gd name="T14" fmla="*/ 2147483647 w 95"/>
                <a:gd name="T15" fmla="*/ 2147483647 h 320"/>
                <a:gd name="T16" fmla="*/ 2147483647 w 95"/>
                <a:gd name="T17" fmla="*/ 2147483647 h 320"/>
                <a:gd name="T18" fmla="*/ 2147483647 w 95"/>
                <a:gd name="T19" fmla="*/ 2147483647 h 320"/>
                <a:gd name="T20" fmla="*/ 2147483647 w 95"/>
                <a:gd name="T21" fmla="*/ 2147483647 h 320"/>
                <a:gd name="T22" fmla="*/ 2147483647 w 95"/>
                <a:gd name="T23" fmla="*/ 2147483647 h 320"/>
                <a:gd name="T24" fmla="*/ 2147483647 w 95"/>
                <a:gd name="T25" fmla="*/ 2147483647 h 320"/>
                <a:gd name="T26" fmla="*/ 2147483647 w 95"/>
                <a:gd name="T27" fmla="*/ 2147483647 h 320"/>
                <a:gd name="T28" fmla="*/ 2147483647 w 95"/>
                <a:gd name="T29" fmla="*/ 2147483647 h 320"/>
                <a:gd name="T30" fmla="*/ 2147483647 w 95"/>
                <a:gd name="T31" fmla="*/ 2147483647 h 320"/>
                <a:gd name="T32" fmla="*/ 2147483647 w 95"/>
                <a:gd name="T33" fmla="*/ 2147483647 h 320"/>
                <a:gd name="T34" fmla="*/ 2147483647 w 95"/>
                <a:gd name="T35" fmla="*/ 0 h 320"/>
                <a:gd name="T36" fmla="*/ 2147483647 w 95"/>
                <a:gd name="T37" fmla="*/ 2147483647 h 320"/>
                <a:gd name="T38" fmla="*/ 2147483647 w 95"/>
                <a:gd name="T39" fmla="*/ 2147483647 h 320"/>
                <a:gd name="T40" fmla="*/ 2147483647 w 95"/>
                <a:gd name="T41" fmla="*/ 2147483647 h 320"/>
                <a:gd name="T42" fmla="*/ 2147483647 w 95"/>
                <a:gd name="T43" fmla="*/ 2147483647 h 320"/>
                <a:gd name="T44" fmla="*/ 2147483647 w 95"/>
                <a:gd name="T45" fmla="*/ 2147483647 h 320"/>
                <a:gd name="T46" fmla="*/ 2147483647 w 95"/>
                <a:gd name="T47" fmla="*/ 2147483647 h 320"/>
                <a:gd name="T48" fmla="*/ 2147483647 w 95"/>
                <a:gd name="T49" fmla="*/ 2147483647 h 320"/>
                <a:gd name="T50" fmla="*/ 2147483647 w 95"/>
                <a:gd name="T51" fmla="*/ 2147483647 h 320"/>
                <a:gd name="T52" fmla="*/ 2147483647 w 95"/>
                <a:gd name="T53" fmla="*/ 2147483647 h 320"/>
                <a:gd name="T54" fmla="*/ 2147483647 w 95"/>
                <a:gd name="T55" fmla="*/ 2147483647 h 320"/>
                <a:gd name="T56" fmla="*/ 2147483647 w 95"/>
                <a:gd name="T57" fmla="*/ 2147483647 h 320"/>
                <a:gd name="T58" fmla="*/ 2147483647 w 95"/>
                <a:gd name="T59" fmla="*/ 2147483647 h 320"/>
                <a:gd name="T60" fmla="*/ 2147483647 w 95"/>
                <a:gd name="T61" fmla="*/ 2147483647 h 320"/>
                <a:gd name="T62" fmla="*/ 2147483647 w 95"/>
                <a:gd name="T63" fmla="*/ 2147483647 h 320"/>
                <a:gd name="T64" fmla="*/ 2147483647 w 95"/>
                <a:gd name="T65" fmla="*/ 2147483647 h 320"/>
                <a:gd name="T66" fmla="*/ 2147483647 w 95"/>
                <a:gd name="T67" fmla="*/ 2147483647 h 320"/>
                <a:gd name="T68" fmla="*/ 2147483647 w 95"/>
                <a:gd name="T69" fmla="*/ 2147483647 h 3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"/>
                <a:gd name="T106" fmla="*/ 0 h 320"/>
                <a:gd name="T107" fmla="*/ 95 w 95"/>
                <a:gd name="T108" fmla="*/ 320 h 3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" h="320">
                  <a:moveTo>
                    <a:pt x="22" y="320"/>
                  </a:moveTo>
                  <a:lnTo>
                    <a:pt x="16" y="318"/>
                  </a:lnTo>
                  <a:lnTo>
                    <a:pt x="10" y="314"/>
                  </a:lnTo>
                  <a:lnTo>
                    <a:pt x="5" y="308"/>
                  </a:lnTo>
                  <a:lnTo>
                    <a:pt x="0" y="302"/>
                  </a:lnTo>
                  <a:lnTo>
                    <a:pt x="4" y="269"/>
                  </a:lnTo>
                  <a:lnTo>
                    <a:pt x="10" y="235"/>
                  </a:lnTo>
                  <a:lnTo>
                    <a:pt x="17" y="202"/>
                  </a:lnTo>
                  <a:lnTo>
                    <a:pt x="24" y="168"/>
                  </a:lnTo>
                  <a:lnTo>
                    <a:pt x="32" y="134"/>
                  </a:lnTo>
                  <a:lnTo>
                    <a:pt x="39" y="100"/>
                  </a:lnTo>
                  <a:lnTo>
                    <a:pt x="45" y="65"/>
                  </a:lnTo>
                  <a:lnTo>
                    <a:pt x="50" y="30"/>
                  </a:lnTo>
                  <a:lnTo>
                    <a:pt x="51" y="24"/>
                  </a:lnTo>
                  <a:lnTo>
                    <a:pt x="53" y="18"/>
                  </a:lnTo>
                  <a:lnTo>
                    <a:pt x="56" y="11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82" y="6"/>
                  </a:lnTo>
                  <a:lnTo>
                    <a:pt x="90" y="10"/>
                  </a:lnTo>
                  <a:lnTo>
                    <a:pt x="95" y="18"/>
                  </a:lnTo>
                  <a:lnTo>
                    <a:pt x="92" y="40"/>
                  </a:lnTo>
                  <a:lnTo>
                    <a:pt x="88" y="59"/>
                  </a:lnTo>
                  <a:lnTo>
                    <a:pt x="86" y="80"/>
                  </a:lnTo>
                  <a:lnTo>
                    <a:pt x="82" y="100"/>
                  </a:lnTo>
                  <a:lnTo>
                    <a:pt x="70" y="148"/>
                  </a:lnTo>
                  <a:lnTo>
                    <a:pt x="62" y="194"/>
                  </a:lnTo>
                  <a:lnTo>
                    <a:pt x="53" y="241"/>
                  </a:lnTo>
                  <a:lnTo>
                    <a:pt x="47" y="291"/>
                  </a:lnTo>
                  <a:lnTo>
                    <a:pt x="46" y="298"/>
                  </a:lnTo>
                  <a:lnTo>
                    <a:pt x="43" y="303"/>
                  </a:lnTo>
                  <a:lnTo>
                    <a:pt x="38" y="309"/>
                  </a:lnTo>
                  <a:lnTo>
                    <a:pt x="34" y="316"/>
                  </a:lnTo>
                  <a:lnTo>
                    <a:pt x="22" y="3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7" name="Freeform 21">
              <a:extLst>
                <a:ext uri="{FF2B5EF4-FFF2-40B4-BE49-F238E27FC236}">
                  <a16:creationId xmlns:a16="http://schemas.microsoft.com/office/drawing/2014/main" id="{34081553-E7CC-6F92-B77E-F0F5D51A73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87834" y="5986555"/>
              <a:ext cx="120098" cy="541365"/>
            </a:xfrm>
            <a:custGeom>
              <a:avLst/>
              <a:gdLst>
                <a:gd name="T0" fmla="*/ 2147483647 w 65"/>
                <a:gd name="T1" fmla="*/ 2147483647 h 293"/>
                <a:gd name="T2" fmla="*/ 2147483647 w 65"/>
                <a:gd name="T3" fmla="*/ 2147483647 h 293"/>
                <a:gd name="T4" fmla="*/ 2147483647 w 65"/>
                <a:gd name="T5" fmla="*/ 2147483647 h 293"/>
                <a:gd name="T6" fmla="*/ 2147483647 w 65"/>
                <a:gd name="T7" fmla="*/ 2147483647 h 293"/>
                <a:gd name="T8" fmla="*/ 2147483647 w 65"/>
                <a:gd name="T9" fmla="*/ 2147483647 h 293"/>
                <a:gd name="T10" fmla="*/ 0 w 65"/>
                <a:gd name="T11" fmla="*/ 2147483647 h 293"/>
                <a:gd name="T12" fmla="*/ 2147483647 w 65"/>
                <a:gd name="T13" fmla="*/ 2147483647 h 293"/>
                <a:gd name="T14" fmla="*/ 2147483647 w 65"/>
                <a:gd name="T15" fmla="*/ 2147483647 h 293"/>
                <a:gd name="T16" fmla="*/ 2147483647 w 65"/>
                <a:gd name="T17" fmla="*/ 0 h 293"/>
                <a:gd name="T18" fmla="*/ 2147483647 w 65"/>
                <a:gd name="T19" fmla="*/ 2147483647 h 293"/>
                <a:gd name="T20" fmla="*/ 2147483647 w 65"/>
                <a:gd name="T21" fmla="*/ 2147483647 h 293"/>
                <a:gd name="T22" fmla="*/ 2147483647 w 65"/>
                <a:gd name="T23" fmla="*/ 2147483647 h 293"/>
                <a:gd name="T24" fmla="*/ 2147483647 w 65"/>
                <a:gd name="T25" fmla="*/ 2147483647 h 293"/>
                <a:gd name="T26" fmla="*/ 2147483647 w 65"/>
                <a:gd name="T27" fmla="*/ 2147483647 h 293"/>
                <a:gd name="T28" fmla="*/ 2147483647 w 65"/>
                <a:gd name="T29" fmla="*/ 2147483647 h 293"/>
                <a:gd name="T30" fmla="*/ 2147483647 w 65"/>
                <a:gd name="T31" fmla="*/ 2147483647 h 293"/>
                <a:gd name="T32" fmla="*/ 2147483647 w 65"/>
                <a:gd name="T33" fmla="*/ 2147483647 h 293"/>
                <a:gd name="T34" fmla="*/ 2147483647 w 65"/>
                <a:gd name="T35" fmla="*/ 2147483647 h 293"/>
                <a:gd name="T36" fmla="*/ 2147483647 w 65"/>
                <a:gd name="T37" fmla="*/ 2147483647 h 293"/>
                <a:gd name="T38" fmla="*/ 2147483647 w 65"/>
                <a:gd name="T39" fmla="*/ 2147483647 h 293"/>
                <a:gd name="T40" fmla="*/ 2147483647 w 65"/>
                <a:gd name="T41" fmla="*/ 2147483647 h 293"/>
                <a:gd name="T42" fmla="*/ 2147483647 w 65"/>
                <a:gd name="T43" fmla="*/ 2147483647 h 293"/>
                <a:gd name="T44" fmla="*/ 2147483647 w 65"/>
                <a:gd name="T45" fmla="*/ 2147483647 h 2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3"/>
                <a:gd name="T71" fmla="*/ 65 w 65"/>
                <a:gd name="T72" fmla="*/ 293 h 2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3">
                  <a:moveTo>
                    <a:pt x="36" y="293"/>
                  </a:moveTo>
                  <a:lnTo>
                    <a:pt x="30" y="284"/>
                  </a:lnTo>
                  <a:lnTo>
                    <a:pt x="20" y="216"/>
                  </a:lnTo>
                  <a:lnTo>
                    <a:pt x="13" y="150"/>
                  </a:lnTo>
                  <a:lnTo>
                    <a:pt x="8" y="81"/>
                  </a:lnTo>
                  <a:lnTo>
                    <a:pt x="0" y="12"/>
                  </a:lnTo>
                  <a:lnTo>
                    <a:pt x="2" y="6"/>
                  </a:lnTo>
                  <a:lnTo>
                    <a:pt x="8" y="1"/>
                  </a:lnTo>
                  <a:lnTo>
                    <a:pt x="15" y="0"/>
                  </a:lnTo>
                  <a:lnTo>
                    <a:pt x="24" y="2"/>
                  </a:lnTo>
                  <a:lnTo>
                    <a:pt x="30" y="35"/>
                  </a:lnTo>
                  <a:lnTo>
                    <a:pt x="36" y="67"/>
                  </a:lnTo>
                  <a:lnTo>
                    <a:pt x="42" y="101"/>
                  </a:lnTo>
                  <a:lnTo>
                    <a:pt x="48" y="134"/>
                  </a:lnTo>
                  <a:lnTo>
                    <a:pt x="54" y="168"/>
                  </a:lnTo>
                  <a:lnTo>
                    <a:pt x="59" y="202"/>
                  </a:lnTo>
                  <a:lnTo>
                    <a:pt x="63" y="235"/>
                  </a:lnTo>
                  <a:lnTo>
                    <a:pt x="65" y="269"/>
                  </a:lnTo>
                  <a:lnTo>
                    <a:pt x="60" y="276"/>
                  </a:lnTo>
                  <a:lnTo>
                    <a:pt x="55" y="282"/>
                  </a:lnTo>
                  <a:lnTo>
                    <a:pt x="49" y="289"/>
                  </a:lnTo>
                  <a:lnTo>
                    <a:pt x="41" y="293"/>
                  </a:lnTo>
                  <a:lnTo>
                    <a:pt x="36" y="29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8" name="Freeform 22">
              <a:extLst>
                <a:ext uri="{FF2B5EF4-FFF2-40B4-BE49-F238E27FC236}">
                  <a16:creationId xmlns:a16="http://schemas.microsoft.com/office/drawing/2014/main" id="{B435D642-E829-C6C4-6212-A353EB5D7B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46807" y="5343570"/>
              <a:ext cx="1319228" cy="1123376"/>
            </a:xfrm>
            <a:custGeom>
              <a:avLst/>
              <a:gdLst>
                <a:gd name="T0" fmla="*/ 2147483647 w 714"/>
                <a:gd name="T1" fmla="*/ 2147483647 h 608"/>
                <a:gd name="T2" fmla="*/ 2147483647 w 714"/>
                <a:gd name="T3" fmla="*/ 2147483647 h 608"/>
                <a:gd name="T4" fmla="*/ 2147483647 w 714"/>
                <a:gd name="T5" fmla="*/ 2147483647 h 608"/>
                <a:gd name="T6" fmla="*/ 2147483647 w 714"/>
                <a:gd name="T7" fmla="*/ 2147483647 h 608"/>
                <a:gd name="T8" fmla="*/ 2147483647 w 714"/>
                <a:gd name="T9" fmla="*/ 2147483647 h 608"/>
                <a:gd name="T10" fmla="*/ 2147483647 w 714"/>
                <a:gd name="T11" fmla="*/ 2147483647 h 608"/>
                <a:gd name="T12" fmla="*/ 2147483647 w 714"/>
                <a:gd name="T13" fmla="*/ 2147483647 h 608"/>
                <a:gd name="T14" fmla="*/ 2147483647 w 714"/>
                <a:gd name="T15" fmla="*/ 2147483647 h 608"/>
                <a:gd name="T16" fmla="*/ 2147483647 w 714"/>
                <a:gd name="T17" fmla="*/ 2147483647 h 608"/>
                <a:gd name="T18" fmla="*/ 2147483647 w 714"/>
                <a:gd name="T19" fmla="*/ 2147483647 h 608"/>
                <a:gd name="T20" fmla="*/ 2147483647 w 714"/>
                <a:gd name="T21" fmla="*/ 2147483647 h 608"/>
                <a:gd name="T22" fmla="*/ 2147483647 w 714"/>
                <a:gd name="T23" fmla="*/ 2147483647 h 608"/>
                <a:gd name="T24" fmla="*/ 2147483647 w 714"/>
                <a:gd name="T25" fmla="*/ 2147483647 h 608"/>
                <a:gd name="T26" fmla="*/ 2147483647 w 714"/>
                <a:gd name="T27" fmla="*/ 2147483647 h 608"/>
                <a:gd name="T28" fmla="*/ 2147483647 w 714"/>
                <a:gd name="T29" fmla="*/ 2147483647 h 608"/>
                <a:gd name="T30" fmla="*/ 2147483647 w 714"/>
                <a:gd name="T31" fmla="*/ 2147483647 h 608"/>
                <a:gd name="T32" fmla="*/ 2147483647 w 714"/>
                <a:gd name="T33" fmla="*/ 2147483647 h 608"/>
                <a:gd name="T34" fmla="*/ 2147483647 w 714"/>
                <a:gd name="T35" fmla="*/ 2147483647 h 608"/>
                <a:gd name="T36" fmla="*/ 2147483647 w 714"/>
                <a:gd name="T37" fmla="*/ 2147483647 h 608"/>
                <a:gd name="T38" fmla="*/ 2147483647 w 714"/>
                <a:gd name="T39" fmla="*/ 2147483647 h 608"/>
                <a:gd name="T40" fmla="*/ 2147483647 w 714"/>
                <a:gd name="T41" fmla="*/ 2147483647 h 608"/>
                <a:gd name="T42" fmla="*/ 2147483647 w 714"/>
                <a:gd name="T43" fmla="*/ 2147483647 h 608"/>
                <a:gd name="T44" fmla="*/ 2147483647 w 714"/>
                <a:gd name="T45" fmla="*/ 2147483647 h 608"/>
                <a:gd name="T46" fmla="*/ 2147483647 w 714"/>
                <a:gd name="T47" fmla="*/ 2147483647 h 608"/>
                <a:gd name="T48" fmla="*/ 2147483647 w 714"/>
                <a:gd name="T49" fmla="*/ 2147483647 h 608"/>
                <a:gd name="T50" fmla="*/ 2147483647 w 714"/>
                <a:gd name="T51" fmla="*/ 2147483647 h 608"/>
                <a:gd name="T52" fmla="*/ 2147483647 w 714"/>
                <a:gd name="T53" fmla="*/ 2147483647 h 608"/>
                <a:gd name="T54" fmla="*/ 2147483647 w 714"/>
                <a:gd name="T55" fmla="*/ 2147483647 h 608"/>
                <a:gd name="T56" fmla="*/ 2147483647 w 714"/>
                <a:gd name="T57" fmla="*/ 2147483647 h 608"/>
                <a:gd name="T58" fmla="*/ 2147483647 w 714"/>
                <a:gd name="T59" fmla="*/ 2147483647 h 608"/>
                <a:gd name="T60" fmla="*/ 2147483647 w 714"/>
                <a:gd name="T61" fmla="*/ 2147483647 h 608"/>
                <a:gd name="T62" fmla="*/ 2147483647 w 714"/>
                <a:gd name="T63" fmla="*/ 2147483647 h 608"/>
                <a:gd name="T64" fmla="*/ 2147483647 w 714"/>
                <a:gd name="T65" fmla="*/ 2147483647 h 608"/>
                <a:gd name="T66" fmla="*/ 2147483647 w 714"/>
                <a:gd name="T67" fmla="*/ 2147483647 h 608"/>
                <a:gd name="T68" fmla="*/ 2147483647 w 714"/>
                <a:gd name="T69" fmla="*/ 2147483647 h 608"/>
                <a:gd name="T70" fmla="*/ 2147483647 w 714"/>
                <a:gd name="T71" fmla="*/ 2147483647 h 608"/>
                <a:gd name="T72" fmla="*/ 2147483647 w 714"/>
                <a:gd name="T73" fmla="*/ 2147483647 h 608"/>
                <a:gd name="T74" fmla="*/ 2147483647 w 714"/>
                <a:gd name="T75" fmla="*/ 2147483647 h 608"/>
                <a:gd name="T76" fmla="*/ 2147483647 w 714"/>
                <a:gd name="T77" fmla="*/ 2147483647 h 608"/>
                <a:gd name="T78" fmla="*/ 2147483647 w 714"/>
                <a:gd name="T79" fmla="*/ 2147483647 h 608"/>
                <a:gd name="T80" fmla="*/ 2147483647 w 714"/>
                <a:gd name="T81" fmla="*/ 2147483647 h 608"/>
                <a:gd name="T82" fmla="*/ 2147483647 w 714"/>
                <a:gd name="T83" fmla="*/ 2147483647 h 608"/>
                <a:gd name="T84" fmla="*/ 2147483647 w 714"/>
                <a:gd name="T85" fmla="*/ 2147483647 h 608"/>
                <a:gd name="T86" fmla="*/ 2147483647 w 714"/>
                <a:gd name="T87" fmla="*/ 2147483647 h 608"/>
                <a:gd name="T88" fmla="*/ 2147483647 w 714"/>
                <a:gd name="T89" fmla="*/ 2147483647 h 608"/>
                <a:gd name="T90" fmla="*/ 2147483647 w 714"/>
                <a:gd name="T91" fmla="*/ 2147483647 h 608"/>
                <a:gd name="T92" fmla="*/ 2147483647 w 714"/>
                <a:gd name="T93" fmla="*/ 2147483647 h 608"/>
                <a:gd name="T94" fmla="*/ 2147483647 w 714"/>
                <a:gd name="T95" fmla="*/ 2147483647 h 608"/>
                <a:gd name="T96" fmla="*/ 2147483647 w 714"/>
                <a:gd name="T97" fmla="*/ 2147483647 h 608"/>
                <a:gd name="T98" fmla="*/ 2147483647 w 714"/>
                <a:gd name="T99" fmla="*/ 2147483647 h 608"/>
                <a:gd name="T100" fmla="*/ 2147483647 w 714"/>
                <a:gd name="T101" fmla="*/ 2147483647 h 608"/>
                <a:gd name="T102" fmla="*/ 2147483647 w 714"/>
                <a:gd name="T103" fmla="*/ 2147483647 h 608"/>
                <a:gd name="T104" fmla="*/ 2147483647 w 714"/>
                <a:gd name="T105" fmla="*/ 2147483647 h 608"/>
                <a:gd name="T106" fmla="*/ 2147483647 w 714"/>
                <a:gd name="T107" fmla="*/ 2147483647 h 608"/>
                <a:gd name="T108" fmla="*/ 2147483647 w 714"/>
                <a:gd name="T109" fmla="*/ 2147483647 h 608"/>
                <a:gd name="T110" fmla="*/ 2147483647 w 7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4"/>
                <a:gd name="T169" fmla="*/ 0 h 608"/>
                <a:gd name="T170" fmla="*/ 714 w 7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4" h="608">
                  <a:moveTo>
                    <a:pt x="455" y="608"/>
                  </a:moveTo>
                  <a:lnTo>
                    <a:pt x="447" y="599"/>
                  </a:lnTo>
                  <a:lnTo>
                    <a:pt x="437" y="591"/>
                  </a:lnTo>
                  <a:lnTo>
                    <a:pt x="429" y="580"/>
                  </a:lnTo>
                  <a:lnTo>
                    <a:pt x="422" y="569"/>
                  </a:lnTo>
                  <a:lnTo>
                    <a:pt x="413" y="558"/>
                  </a:lnTo>
                  <a:lnTo>
                    <a:pt x="406" y="546"/>
                  </a:lnTo>
                  <a:lnTo>
                    <a:pt x="400" y="533"/>
                  </a:lnTo>
                  <a:lnTo>
                    <a:pt x="394" y="519"/>
                  </a:lnTo>
                  <a:lnTo>
                    <a:pt x="387" y="516"/>
                  </a:lnTo>
                  <a:lnTo>
                    <a:pt x="379" y="519"/>
                  </a:lnTo>
                  <a:lnTo>
                    <a:pt x="370" y="528"/>
                  </a:lnTo>
                  <a:lnTo>
                    <a:pt x="361" y="537"/>
                  </a:lnTo>
                  <a:lnTo>
                    <a:pt x="354" y="547"/>
                  </a:lnTo>
                  <a:lnTo>
                    <a:pt x="347" y="557"/>
                  </a:lnTo>
                  <a:lnTo>
                    <a:pt x="339" y="566"/>
                  </a:lnTo>
                  <a:lnTo>
                    <a:pt x="331" y="575"/>
                  </a:lnTo>
                  <a:lnTo>
                    <a:pt x="320" y="582"/>
                  </a:lnTo>
                  <a:lnTo>
                    <a:pt x="308" y="588"/>
                  </a:lnTo>
                  <a:lnTo>
                    <a:pt x="294" y="582"/>
                  </a:lnTo>
                  <a:lnTo>
                    <a:pt x="292" y="566"/>
                  </a:lnTo>
                  <a:lnTo>
                    <a:pt x="294" y="550"/>
                  </a:lnTo>
                  <a:lnTo>
                    <a:pt x="283" y="535"/>
                  </a:lnTo>
                  <a:lnTo>
                    <a:pt x="278" y="535"/>
                  </a:lnTo>
                  <a:lnTo>
                    <a:pt x="273" y="535"/>
                  </a:lnTo>
                  <a:lnTo>
                    <a:pt x="268" y="535"/>
                  </a:lnTo>
                  <a:lnTo>
                    <a:pt x="263" y="535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6" y="534"/>
                  </a:lnTo>
                  <a:lnTo>
                    <a:pt x="242" y="534"/>
                  </a:lnTo>
                  <a:lnTo>
                    <a:pt x="236" y="527"/>
                  </a:lnTo>
                  <a:lnTo>
                    <a:pt x="239" y="519"/>
                  </a:lnTo>
                  <a:lnTo>
                    <a:pt x="245" y="517"/>
                  </a:lnTo>
                  <a:lnTo>
                    <a:pt x="251" y="512"/>
                  </a:lnTo>
                  <a:lnTo>
                    <a:pt x="256" y="508"/>
                  </a:lnTo>
                  <a:lnTo>
                    <a:pt x="263" y="502"/>
                  </a:lnTo>
                  <a:lnTo>
                    <a:pt x="269" y="502"/>
                  </a:lnTo>
                  <a:lnTo>
                    <a:pt x="275" y="501"/>
                  </a:lnTo>
                  <a:lnTo>
                    <a:pt x="280" y="500"/>
                  </a:lnTo>
                  <a:lnTo>
                    <a:pt x="285" y="499"/>
                  </a:lnTo>
                  <a:lnTo>
                    <a:pt x="291" y="496"/>
                  </a:lnTo>
                  <a:lnTo>
                    <a:pt x="296" y="494"/>
                  </a:lnTo>
                  <a:lnTo>
                    <a:pt x="302" y="490"/>
                  </a:lnTo>
                  <a:lnTo>
                    <a:pt x="309" y="486"/>
                  </a:lnTo>
                  <a:lnTo>
                    <a:pt x="313" y="478"/>
                  </a:lnTo>
                  <a:lnTo>
                    <a:pt x="306" y="473"/>
                  </a:lnTo>
                  <a:lnTo>
                    <a:pt x="297" y="466"/>
                  </a:lnTo>
                  <a:lnTo>
                    <a:pt x="288" y="458"/>
                  </a:lnTo>
                  <a:lnTo>
                    <a:pt x="280" y="450"/>
                  </a:lnTo>
                  <a:lnTo>
                    <a:pt x="263" y="453"/>
                  </a:lnTo>
                  <a:lnTo>
                    <a:pt x="244" y="466"/>
                  </a:lnTo>
                  <a:lnTo>
                    <a:pt x="226" y="481"/>
                  </a:lnTo>
                  <a:lnTo>
                    <a:pt x="208" y="499"/>
                  </a:lnTo>
                  <a:lnTo>
                    <a:pt x="192" y="518"/>
                  </a:lnTo>
                  <a:lnTo>
                    <a:pt x="178" y="537"/>
                  </a:lnTo>
                  <a:lnTo>
                    <a:pt x="164" y="558"/>
                  </a:lnTo>
                  <a:lnTo>
                    <a:pt x="151" y="579"/>
                  </a:lnTo>
                  <a:lnTo>
                    <a:pt x="139" y="599"/>
                  </a:lnTo>
                  <a:lnTo>
                    <a:pt x="128" y="591"/>
                  </a:lnTo>
                  <a:lnTo>
                    <a:pt x="129" y="579"/>
                  </a:lnTo>
                  <a:lnTo>
                    <a:pt x="133" y="563"/>
                  </a:lnTo>
                  <a:lnTo>
                    <a:pt x="133" y="548"/>
                  </a:lnTo>
                  <a:lnTo>
                    <a:pt x="134" y="539"/>
                  </a:lnTo>
                  <a:lnTo>
                    <a:pt x="137" y="530"/>
                  </a:lnTo>
                  <a:lnTo>
                    <a:pt x="141" y="521"/>
                  </a:lnTo>
                  <a:lnTo>
                    <a:pt x="146" y="507"/>
                  </a:lnTo>
                  <a:lnTo>
                    <a:pt x="147" y="483"/>
                  </a:lnTo>
                  <a:lnTo>
                    <a:pt x="144" y="478"/>
                  </a:lnTo>
                  <a:lnTo>
                    <a:pt x="135" y="479"/>
                  </a:lnTo>
                  <a:lnTo>
                    <a:pt x="128" y="481"/>
                  </a:lnTo>
                  <a:lnTo>
                    <a:pt x="120" y="483"/>
                  </a:lnTo>
                  <a:lnTo>
                    <a:pt x="110" y="486"/>
                  </a:lnTo>
                  <a:lnTo>
                    <a:pt x="103" y="482"/>
                  </a:lnTo>
                  <a:lnTo>
                    <a:pt x="104" y="465"/>
                  </a:lnTo>
                  <a:lnTo>
                    <a:pt x="109" y="458"/>
                  </a:lnTo>
                  <a:lnTo>
                    <a:pt x="117" y="452"/>
                  </a:lnTo>
                  <a:lnTo>
                    <a:pt x="124" y="444"/>
                  </a:lnTo>
                  <a:lnTo>
                    <a:pt x="129" y="436"/>
                  </a:lnTo>
                  <a:lnTo>
                    <a:pt x="123" y="425"/>
                  </a:lnTo>
                  <a:lnTo>
                    <a:pt x="116" y="423"/>
                  </a:lnTo>
                  <a:lnTo>
                    <a:pt x="108" y="421"/>
                  </a:lnTo>
                  <a:lnTo>
                    <a:pt x="99" y="420"/>
                  </a:lnTo>
                  <a:lnTo>
                    <a:pt x="91" y="420"/>
                  </a:lnTo>
                  <a:lnTo>
                    <a:pt x="82" y="420"/>
                  </a:lnTo>
                  <a:lnTo>
                    <a:pt x="74" y="420"/>
                  </a:lnTo>
                  <a:lnTo>
                    <a:pt x="65" y="421"/>
                  </a:lnTo>
                  <a:lnTo>
                    <a:pt x="57" y="421"/>
                  </a:lnTo>
                  <a:lnTo>
                    <a:pt x="51" y="426"/>
                  </a:lnTo>
                  <a:lnTo>
                    <a:pt x="45" y="431"/>
                  </a:lnTo>
                  <a:lnTo>
                    <a:pt x="39" y="436"/>
                  </a:lnTo>
                  <a:lnTo>
                    <a:pt x="33" y="440"/>
                  </a:lnTo>
                  <a:lnTo>
                    <a:pt x="27" y="443"/>
                  </a:lnTo>
                  <a:lnTo>
                    <a:pt x="19" y="447"/>
                  </a:lnTo>
                  <a:lnTo>
                    <a:pt x="11" y="450"/>
                  </a:lnTo>
                  <a:lnTo>
                    <a:pt x="2" y="453"/>
                  </a:lnTo>
                  <a:lnTo>
                    <a:pt x="0" y="441"/>
                  </a:lnTo>
                  <a:lnTo>
                    <a:pt x="8" y="432"/>
                  </a:lnTo>
                  <a:lnTo>
                    <a:pt x="17" y="424"/>
                  </a:lnTo>
                  <a:lnTo>
                    <a:pt x="27" y="417"/>
                  </a:lnTo>
                  <a:lnTo>
                    <a:pt x="35" y="408"/>
                  </a:lnTo>
                  <a:lnTo>
                    <a:pt x="45" y="401"/>
                  </a:lnTo>
                  <a:lnTo>
                    <a:pt x="53" y="394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7" y="367"/>
                  </a:lnTo>
                  <a:lnTo>
                    <a:pt x="83" y="365"/>
                  </a:lnTo>
                  <a:lnTo>
                    <a:pt x="91" y="361"/>
                  </a:lnTo>
                  <a:lnTo>
                    <a:pt x="100" y="359"/>
                  </a:lnTo>
                  <a:lnTo>
                    <a:pt x="110" y="355"/>
                  </a:lnTo>
                  <a:lnTo>
                    <a:pt x="127" y="355"/>
                  </a:lnTo>
                  <a:lnTo>
                    <a:pt x="133" y="356"/>
                  </a:lnTo>
                  <a:lnTo>
                    <a:pt x="138" y="357"/>
                  </a:lnTo>
                  <a:lnTo>
                    <a:pt x="141" y="360"/>
                  </a:lnTo>
                  <a:lnTo>
                    <a:pt x="146" y="362"/>
                  </a:lnTo>
                  <a:lnTo>
                    <a:pt x="150" y="365"/>
                  </a:lnTo>
                  <a:lnTo>
                    <a:pt x="155" y="367"/>
                  </a:lnTo>
                  <a:lnTo>
                    <a:pt x="161" y="370"/>
                  </a:lnTo>
                  <a:lnTo>
                    <a:pt x="168" y="372"/>
                  </a:lnTo>
                  <a:lnTo>
                    <a:pt x="179" y="364"/>
                  </a:lnTo>
                  <a:lnTo>
                    <a:pt x="187" y="338"/>
                  </a:lnTo>
                  <a:lnTo>
                    <a:pt x="190" y="313"/>
                  </a:lnTo>
                  <a:lnTo>
                    <a:pt x="190" y="287"/>
                  </a:lnTo>
                  <a:lnTo>
                    <a:pt x="186" y="261"/>
                  </a:lnTo>
                  <a:lnTo>
                    <a:pt x="181" y="235"/>
                  </a:lnTo>
                  <a:lnTo>
                    <a:pt x="176" y="210"/>
                  </a:lnTo>
                  <a:lnTo>
                    <a:pt x="172" y="183"/>
                  </a:lnTo>
                  <a:lnTo>
                    <a:pt x="170" y="156"/>
                  </a:lnTo>
                  <a:lnTo>
                    <a:pt x="185" y="151"/>
                  </a:lnTo>
                  <a:lnTo>
                    <a:pt x="190" y="159"/>
                  </a:lnTo>
                  <a:lnTo>
                    <a:pt x="196" y="167"/>
                  </a:lnTo>
                  <a:lnTo>
                    <a:pt x="203" y="176"/>
                  </a:lnTo>
                  <a:lnTo>
                    <a:pt x="209" y="185"/>
                  </a:lnTo>
                  <a:lnTo>
                    <a:pt x="215" y="194"/>
                  </a:lnTo>
                  <a:lnTo>
                    <a:pt x="222" y="204"/>
                  </a:lnTo>
                  <a:lnTo>
                    <a:pt x="228" y="214"/>
                  </a:lnTo>
                  <a:lnTo>
                    <a:pt x="233" y="223"/>
                  </a:lnTo>
                  <a:lnTo>
                    <a:pt x="240" y="257"/>
                  </a:lnTo>
                  <a:lnTo>
                    <a:pt x="237" y="292"/>
                  </a:lnTo>
                  <a:lnTo>
                    <a:pt x="234" y="328"/>
                  </a:lnTo>
                  <a:lnTo>
                    <a:pt x="242" y="364"/>
                  </a:lnTo>
                  <a:lnTo>
                    <a:pt x="250" y="367"/>
                  </a:lnTo>
                  <a:lnTo>
                    <a:pt x="251" y="343"/>
                  </a:lnTo>
                  <a:lnTo>
                    <a:pt x="254" y="319"/>
                  </a:lnTo>
                  <a:lnTo>
                    <a:pt x="259" y="293"/>
                  </a:lnTo>
                  <a:lnTo>
                    <a:pt x="265" y="269"/>
                  </a:lnTo>
                  <a:lnTo>
                    <a:pt x="273" y="245"/>
                  </a:lnTo>
                  <a:lnTo>
                    <a:pt x="281" y="222"/>
                  </a:lnTo>
                  <a:lnTo>
                    <a:pt x="292" y="198"/>
                  </a:lnTo>
                  <a:lnTo>
                    <a:pt x="303" y="175"/>
                  </a:lnTo>
                  <a:lnTo>
                    <a:pt x="309" y="171"/>
                  </a:lnTo>
                  <a:lnTo>
                    <a:pt x="310" y="198"/>
                  </a:lnTo>
                  <a:lnTo>
                    <a:pt x="307" y="226"/>
                  </a:lnTo>
                  <a:lnTo>
                    <a:pt x="302" y="254"/>
                  </a:lnTo>
                  <a:lnTo>
                    <a:pt x="303" y="283"/>
                  </a:lnTo>
                  <a:lnTo>
                    <a:pt x="308" y="297"/>
                  </a:lnTo>
                  <a:lnTo>
                    <a:pt x="313" y="313"/>
                  </a:lnTo>
                  <a:lnTo>
                    <a:pt x="319" y="328"/>
                  </a:lnTo>
                  <a:lnTo>
                    <a:pt x="326" y="342"/>
                  </a:lnTo>
                  <a:lnTo>
                    <a:pt x="338" y="332"/>
                  </a:lnTo>
                  <a:lnTo>
                    <a:pt x="344" y="320"/>
                  </a:lnTo>
                  <a:lnTo>
                    <a:pt x="349" y="307"/>
                  </a:lnTo>
                  <a:lnTo>
                    <a:pt x="353" y="291"/>
                  </a:lnTo>
                  <a:lnTo>
                    <a:pt x="359" y="278"/>
                  </a:lnTo>
                  <a:lnTo>
                    <a:pt x="371" y="286"/>
                  </a:lnTo>
                  <a:lnTo>
                    <a:pt x="373" y="297"/>
                  </a:lnTo>
                  <a:lnTo>
                    <a:pt x="376" y="309"/>
                  </a:lnTo>
                  <a:lnTo>
                    <a:pt x="379" y="321"/>
                  </a:lnTo>
                  <a:lnTo>
                    <a:pt x="384" y="336"/>
                  </a:lnTo>
                  <a:lnTo>
                    <a:pt x="390" y="342"/>
                  </a:lnTo>
                  <a:lnTo>
                    <a:pt x="397" y="293"/>
                  </a:lnTo>
                  <a:lnTo>
                    <a:pt x="396" y="241"/>
                  </a:lnTo>
                  <a:lnTo>
                    <a:pt x="389" y="188"/>
                  </a:lnTo>
                  <a:lnTo>
                    <a:pt x="381" y="135"/>
                  </a:lnTo>
                  <a:lnTo>
                    <a:pt x="376" y="117"/>
                  </a:lnTo>
                  <a:lnTo>
                    <a:pt x="372" y="100"/>
                  </a:lnTo>
                  <a:lnTo>
                    <a:pt x="370" y="82"/>
                  </a:lnTo>
                  <a:lnTo>
                    <a:pt x="371" y="61"/>
                  </a:lnTo>
                  <a:lnTo>
                    <a:pt x="381" y="51"/>
                  </a:lnTo>
                  <a:lnTo>
                    <a:pt x="390" y="61"/>
                  </a:lnTo>
                  <a:lnTo>
                    <a:pt x="401" y="74"/>
                  </a:lnTo>
                  <a:lnTo>
                    <a:pt x="410" y="86"/>
                  </a:lnTo>
                  <a:lnTo>
                    <a:pt x="419" y="98"/>
                  </a:lnTo>
                  <a:lnTo>
                    <a:pt x="426" y="111"/>
                  </a:lnTo>
                  <a:lnTo>
                    <a:pt x="435" y="124"/>
                  </a:lnTo>
                  <a:lnTo>
                    <a:pt x="442" y="140"/>
                  </a:lnTo>
                  <a:lnTo>
                    <a:pt x="449" y="156"/>
                  </a:lnTo>
                  <a:lnTo>
                    <a:pt x="451" y="198"/>
                  </a:lnTo>
                  <a:lnTo>
                    <a:pt x="452" y="240"/>
                  </a:lnTo>
                  <a:lnTo>
                    <a:pt x="453" y="284"/>
                  </a:lnTo>
                  <a:lnTo>
                    <a:pt x="455" y="327"/>
                  </a:lnTo>
                  <a:lnTo>
                    <a:pt x="470" y="298"/>
                  </a:lnTo>
                  <a:lnTo>
                    <a:pt x="483" y="268"/>
                  </a:lnTo>
                  <a:lnTo>
                    <a:pt x="495" y="237"/>
                  </a:lnTo>
                  <a:lnTo>
                    <a:pt x="507" y="204"/>
                  </a:lnTo>
                  <a:lnTo>
                    <a:pt x="519" y="171"/>
                  </a:lnTo>
                  <a:lnTo>
                    <a:pt x="532" y="140"/>
                  </a:lnTo>
                  <a:lnTo>
                    <a:pt x="545" y="110"/>
                  </a:lnTo>
                  <a:lnTo>
                    <a:pt x="559" y="81"/>
                  </a:lnTo>
                  <a:lnTo>
                    <a:pt x="569" y="71"/>
                  </a:lnTo>
                  <a:lnTo>
                    <a:pt x="577" y="63"/>
                  </a:lnTo>
                  <a:lnTo>
                    <a:pt x="586" y="55"/>
                  </a:lnTo>
                  <a:lnTo>
                    <a:pt x="594" y="48"/>
                  </a:lnTo>
                  <a:lnTo>
                    <a:pt x="603" y="41"/>
                  </a:lnTo>
                  <a:lnTo>
                    <a:pt x="612" y="34"/>
                  </a:lnTo>
                  <a:lnTo>
                    <a:pt x="622" y="25"/>
                  </a:lnTo>
                  <a:lnTo>
                    <a:pt x="632" y="17"/>
                  </a:lnTo>
                  <a:lnTo>
                    <a:pt x="638" y="13"/>
                  </a:lnTo>
                  <a:lnTo>
                    <a:pt x="646" y="10"/>
                  </a:lnTo>
                  <a:lnTo>
                    <a:pt x="656" y="7"/>
                  </a:lnTo>
                  <a:lnTo>
                    <a:pt x="664" y="0"/>
                  </a:lnTo>
                  <a:lnTo>
                    <a:pt x="673" y="12"/>
                  </a:lnTo>
                  <a:lnTo>
                    <a:pt x="646" y="48"/>
                  </a:lnTo>
                  <a:lnTo>
                    <a:pt x="622" y="88"/>
                  </a:lnTo>
                  <a:lnTo>
                    <a:pt x="599" y="132"/>
                  </a:lnTo>
                  <a:lnTo>
                    <a:pt x="579" y="176"/>
                  </a:lnTo>
                  <a:lnTo>
                    <a:pt x="561" y="223"/>
                  </a:lnTo>
                  <a:lnTo>
                    <a:pt x="546" y="274"/>
                  </a:lnTo>
                  <a:lnTo>
                    <a:pt x="536" y="326"/>
                  </a:lnTo>
                  <a:lnTo>
                    <a:pt x="529" y="380"/>
                  </a:lnTo>
                  <a:lnTo>
                    <a:pt x="544" y="380"/>
                  </a:lnTo>
                  <a:lnTo>
                    <a:pt x="550" y="376"/>
                  </a:lnTo>
                  <a:lnTo>
                    <a:pt x="556" y="371"/>
                  </a:lnTo>
                  <a:lnTo>
                    <a:pt x="563" y="367"/>
                  </a:lnTo>
                  <a:lnTo>
                    <a:pt x="571" y="362"/>
                  </a:lnTo>
                  <a:lnTo>
                    <a:pt x="580" y="359"/>
                  </a:lnTo>
                  <a:lnTo>
                    <a:pt x="590" y="355"/>
                  </a:lnTo>
                  <a:lnTo>
                    <a:pt x="599" y="353"/>
                  </a:lnTo>
                  <a:lnTo>
                    <a:pt x="610" y="350"/>
                  </a:lnTo>
                  <a:lnTo>
                    <a:pt x="621" y="349"/>
                  </a:lnTo>
                  <a:lnTo>
                    <a:pt x="633" y="349"/>
                  </a:lnTo>
                  <a:lnTo>
                    <a:pt x="645" y="348"/>
                  </a:lnTo>
                  <a:lnTo>
                    <a:pt x="657" y="348"/>
                  </a:lnTo>
                  <a:lnTo>
                    <a:pt x="669" y="348"/>
                  </a:lnTo>
                  <a:lnTo>
                    <a:pt x="683" y="347"/>
                  </a:lnTo>
                  <a:lnTo>
                    <a:pt x="695" y="345"/>
                  </a:lnTo>
                  <a:lnTo>
                    <a:pt x="708" y="343"/>
                  </a:lnTo>
                  <a:lnTo>
                    <a:pt x="714" y="355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4" y="376"/>
                  </a:lnTo>
                  <a:lnTo>
                    <a:pt x="664" y="378"/>
                  </a:lnTo>
                  <a:lnTo>
                    <a:pt x="655" y="380"/>
                  </a:lnTo>
                  <a:lnTo>
                    <a:pt x="644" y="384"/>
                  </a:lnTo>
                  <a:lnTo>
                    <a:pt x="634" y="388"/>
                  </a:lnTo>
                  <a:lnTo>
                    <a:pt x="625" y="391"/>
                  </a:lnTo>
                  <a:lnTo>
                    <a:pt x="614" y="396"/>
                  </a:lnTo>
                  <a:lnTo>
                    <a:pt x="608" y="400"/>
                  </a:lnTo>
                  <a:lnTo>
                    <a:pt x="603" y="403"/>
                  </a:lnTo>
                  <a:lnTo>
                    <a:pt x="597" y="409"/>
                  </a:lnTo>
                  <a:lnTo>
                    <a:pt x="591" y="417"/>
                  </a:lnTo>
                  <a:lnTo>
                    <a:pt x="596" y="423"/>
                  </a:lnTo>
                  <a:lnTo>
                    <a:pt x="602" y="430"/>
                  </a:lnTo>
                  <a:lnTo>
                    <a:pt x="611" y="434"/>
                  </a:lnTo>
                  <a:lnTo>
                    <a:pt x="623" y="436"/>
                  </a:lnTo>
                  <a:lnTo>
                    <a:pt x="631" y="440"/>
                  </a:lnTo>
                  <a:lnTo>
                    <a:pt x="639" y="443"/>
                  </a:lnTo>
                  <a:lnTo>
                    <a:pt x="648" y="448"/>
                  </a:lnTo>
                  <a:lnTo>
                    <a:pt x="655" y="453"/>
                  </a:lnTo>
                  <a:lnTo>
                    <a:pt x="667" y="470"/>
                  </a:lnTo>
                  <a:lnTo>
                    <a:pt x="661" y="493"/>
                  </a:lnTo>
                  <a:lnTo>
                    <a:pt x="650" y="489"/>
                  </a:lnTo>
                  <a:lnTo>
                    <a:pt x="638" y="487"/>
                  </a:lnTo>
                  <a:lnTo>
                    <a:pt x="626" y="484"/>
                  </a:lnTo>
                  <a:lnTo>
                    <a:pt x="614" y="483"/>
                  </a:lnTo>
                  <a:lnTo>
                    <a:pt x="603" y="481"/>
                  </a:lnTo>
                  <a:lnTo>
                    <a:pt x="591" y="479"/>
                  </a:lnTo>
                  <a:lnTo>
                    <a:pt x="579" y="479"/>
                  </a:lnTo>
                  <a:lnTo>
                    <a:pt x="565" y="478"/>
                  </a:lnTo>
                  <a:lnTo>
                    <a:pt x="553" y="479"/>
                  </a:lnTo>
                  <a:lnTo>
                    <a:pt x="541" y="481"/>
                  </a:lnTo>
                  <a:lnTo>
                    <a:pt x="529" y="482"/>
                  </a:lnTo>
                  <a:lnTo>
                    <a:pt x="516" y="484"/>
                  </a:lnTo>
                  <a:lnTo>
                    <a:pt x="504" y="487"/>
                  </a:lnTo>
                  <a:lnTo>
                    <a:pt x="492" y="492"/>
                  </a:lnTo>
                  <a:lnTo>
                    <a:pt x="478" y="495"/>
                  </a:lnTo>
                  <a:lnTo>
                    <a:pt x="466" y="501"/>
                  </a:lnTo>
                  <a:lnTo>
                    <a:pt x="466" y="524"/>
                  </a:lnTo>
                  <a:lnTo>
                    <a:pt x="466" y="550"/>
                  </a:lnTo>
                  <a:lnTo>
                    <a:pt x="464" y="574"/>
                  </a:lnTo>
                  <a:lnTo>
                    <a:pt x="461" y="599"/>
                  </a:lnTo>
                  <a:lnTo>
                    <a:pt x="455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29" name="Freeform 23">
              <a:extLst>
                <a:ext uri="{FF2B5EF4-FFF2-40B4-BE49-F238E27FC236}">
                  <a16:creationId xmlns:a16="http://schemas.microsoft.com/office/drawing/2014/main" id="{CBFBF90A-06AB-1BDA-D184-2B02815D5F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64983" y="5992099"/>
              <a:ext cx="68364" cy="415724"/>
            </a:xfrm>
            <a:custGeom>
              <a:avLst/>
              <a:gdLst>
                <a:gd name="T0" fmla="*/ 2147483647 w 37"/>
                <a:gd name="T1" fmla="*/ 2147483647 h 225"/>
                <a:gd name="T2" fmla="*/ 2147483647 w 37"/>
                <a:gd name="T3" fmla="*/ 2147483647 h 225"/>
                <a:gd name="T4" fmla="*/ 0 w 37"/>
                <a:gd name="T5" fmla="*/ 2147483647 h 225"/>
                <a:gd name="T6" fmla="*/ 0 w 37"/>
                <a:gd name="T7" fmla="*/ 2147483647 h 225"/>
                <a:gd name="T8" fmla="*/ 2147483647 w 37"/>
                <a:gd name="T9" fmla="*/ 0 h 225"/>
                <a:gd name="T10" fmla="*/ 2147483647 w 37"/>
                <a:gd name="T11" fmla="*/ 0 h 225"/>
                <a:gd name="T12" fmla="*/ 2147483647 w 37"/>
                <a:gd name="T13" fmla="*/ 2147483647 h 225"/>
                <a:gd name="T14" fmla="*/ 2147483647 w 37"/>
                <a:gd name="T15" fmla="*/ 2147483647 h 225"/>
                <a:gd name="T16" fmla="*/ 2147483647 w 37"/>
                <a:gd name="T17" fmla="*/ 2147483647 h 225"/>
                <a:gd name="T18" fmla="*/ 2147483647 w 37"/>
                <a:gd name="T19" fmla="*/ 2147483647 h 225"/>
                <a:gd name="T20" fmla="*/ 2147483647 w 37"/>
                <a:gd name="T21" fmla="*/ 2147483647 h 225"/>
                <a:gd name="T22" fmla="*/ 2147483647 w 37"/>
                <a:gd name="T23" fmla="*/ 2147483647 h 225"/>
                <a:gd name="T24" fmla="*/ 2147483647 w 37"/>
                <a:gd name="T25" fmla="*/ 2147483647 h 225"/>
                <a:gd name="T26" fmla="*/ 2147483647 w 37"/>
                <a:gd name="T27" fmla="*/ 2147483647 h 225"/>
                <a:gd name="T28" fmla="*/ 2147483647 w 37"/>
                <a:gd name="T29" fmla="*/ 2147483647 h 2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"/>
                <a:gd name="T46" fmla="*/ 0 h 225"/>
                <a:gd name="T47" fmla="*/ 37 w 37"/>
                <a:gd name="T48" fmla="*/ 225 h 2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" h="225">
                  <a:moveTo>
                    <a:pt x="7" y="225"/>
                  </a:moveTo>
                  <a:lnTo>
                    <a:pt x="3" y="172"/>
                  </a:lnTo>
                  <a:lnTo>
                    <a:pt x="0" y="114"/>
                  </a:lnTo>
                  <a:lnTo>
                    <a:pt x="0" y="56"/>
                  </a:lnTo>
                  <a:lnTo>
                    <a:pt x="7" y="0"/>
                  </a:lnTo>
                  <a:lnTo>
                    <a:pt x="31" y="0"/>
                  </a:lnTo>
                  <a:lnTo>
                    <a:pt x="37" y="50"/>
                  </a:lnTo>
                  <a:lnTo>
                    <a:pt x="37" y="101"/>
                  </a:lnTo>
                  <a:lnTo>
                    <a:pt x="36" y="153"/>
                  </a:lnTo>
                  <a:lnTo>
                    <a:pt x="37" y="205"/>
                  </a:lnTo>
                  <a:lnTo>
                    <a:pt x="34" y="212"/>
                  </a:lnTo>
                  <a:lnTo>
                    <a:pt x="29" y="217"/>
                  </a:lnTo>
                  <a:lnTo>
                    <a:pt x="20" y="221"/>
                  </a:lnTo>
                  <a:lnTo>
                    <a:pt x="11" y="225"/>
                  </a:lnTo>
                  <a:lnTo>
                    <a:pt x="7" y="2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0" name="Freeform 24">
              <a:extLst>
                <a:ext uri="{FF2B5EF4-FFF2-40B4-BE49-F238E27FC236}">
                  <a16:creationId xmlns:a16="http://schemas.microsoft.com/office/drawing/2014/main" id="{8A9DB9EE-D84B-884D-FA45-C7ED8A4AFB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50012" y="6134368"/>
              <a:ext cx="380618" cy="258672"/>
            </a:xfrm>
            <a:custGeom>
              <a:avLst/>
              <a:gdLst>
                <a:gd name="T0" fmla="*/ 2147483647 w 206"/>
                <a:gd name="T1" fmla="*/ 2147483647 h 140"/>
                <a:gd name="T2" fmla="*/ 2147483647 w 206"/>
                <a:gd name="T3" fmla="*/ 2147483647 h 140"/>
                <a:gd name="T4" fmla="*/ 2147483647 w 206"/>
                <a:gd name="T5" fmla="*/ 2147483647 h 140"/>
                <a:gd name="T6" fmla="*/ 2147483647 w 206"/>
                <a:gd name="T7" fmla="*/ 2147483647 h 140"/>
                <a:gd name="T8" fmla="*/ 2147483647 w 206"/>
                <a:gd name="T9" fmla="*/ 2147483647 h 140"/>
                <a:gd name="T10" fmla="*/ 2147483647 w 206"/>
                <a:gd name="T11" fmla="*/ 2147483647 h 140"/>
                <a:gd name="T12" fmla="*/ 2147483647 w 206"/>
                <a:gd name="T13" fmla="*/ 2147483647 h 140"/>
                <a:gd name="T14" fmla="*/ 2147483647 w 206"/>
                <a:gd name="T15" fmla="*/ 2147483647 h 140"/>
                <a:gd name="T16" fmla="*/ 2147483647 w 206"/>
                <a:gd name="T17" fmla="*/ 2147483647 h 140"/>
                <a:gd name="T18" fmla="*/ 2147483647 w 206"/>
                <a:gd name="T19" fmla="*/ 2147483647 h 140"/>
                <a:gd name="T20" fmla="*/ 2147483647 w 206"/>
                <a:gd name="T21" fmla="*/ 2147483647 h 140"/>
                <a:gd name="T22" fmla="*/ 2147483647 w 206"/>
                <a:gd name="T23" fmla="*/ 2147483647 h 140"/>
                <a:gd name="T24" fmla="*/ 2147483647 w 206"/>
                <a:gd name="T25" fmla="*/ 2147483647 h 140"/>
                <a:gd name="T26" fmla="*/ 2147483647 w 206"/>
                <a:gd name="T27" fmla="*/ 2147483647 h 140"/>
                <a:gd name="T28" fmla="*/ 2147483647 w 206"/>
                <a:gd name="T29" fmla="*/ 2147483647 h 140"/>
                <a:gd name="T30" fmla="*/ 2147483647 w 206"/>
                <a:gd name="T31" fmla="*/ 2147483647 h 140"/>
                <a:gd name="T32" fmla="*/ 2147483647 w 206"/>
                <a:gd name="T33" fmla="*/ 2147483647 h 140"/>
                <a:gd name="T34" fmla="*/ 0 w 206"/>
                <a:gd name="T35" fmla="*/ 2147483647 h 140"/>
                <a:gd name="T36" fmla="*/ 2147483647 w 206"/>
                <a:gd name="T37" fmla="*/ 2147483647 h 140"/>
                <a:gd name="T38" fmla="*/ 2147483647 w 206"/>
                <a:gd name="T39" fmla="*/ 2147483647 h 140"/>
                <a:gd name="T40" fmla="*/ 2147483647 w 206"/>
                <a:gd name="T41" fmla="*/ 2147483647 h 140"/>
                <a:gd name="T42" fmla="*/ 2147483647 w 206"/>
                <a:gd name="T43" fmla="*/ 2147483647 h 140"/>
                <a:gd name="T44" fmla="*/ 2147483647 w 206"/>
                <a:gd name="T45" fmla="*/ 2147483647 h 140"/>
                <a:gd name="T46" fmla="*/ 2147483647 w 206"/>
                <a:gd name="T47" fmla="*/ 2147483647 h 140"/>
                <a:gd name="T48" fmla="*/ 2147483647 w 206"/>
                <a:gd name="T49" fmla="*/ 2147483647 h 140"/>
                <a:gd name="T50" fmla="*/ 2147483647 w 206"/>
                <a:gd name="T51" fmla="*/ 2147483647 h 140"/>
                <a:gd name="T52" fmla="*/ 2147483647 w 206"/>
                <a:gd name="T53" fmla="*/ 2147483647 h 140"/>
                <a:gd name="T54" fmla="*/ 2147483647 w 206"/>
                <a:gd name="T55" fmla="*/ 2147483647 h 140"/>
                <a:gd name="T56" fmla="*/ 2147483647 w 206"/>
                <a:gd name="T57" fmla="*/ 0 h 140"/>
                <a:gd name="T58" fmla="*/ 2147483647 w 206"/>
                <a:gd name="T59" fmla="*/ 2147483647 h 140"/>
                <a:gd name="T60" fmla="*/ 2147483647 w 206"/>
                <a:gd name="T61" fmla="*/ 2147483647 h 140"/>
                <a:gd name="T62" fmla="*/ 2147483647 w 206"/>
                <a:gd name="T63" fmla="*/ 2147483647 h 140"/>
                <a:gd name="T64" fmla="*/ 2147483647 w 206"/>
                <a:gd name="T65" fmla="*/ 2147483647 h 140"/>
                <a:gd name="T66" fmla="*/ 2147483647 w 206"/>
                <a:gd name="T67" fmla="*/ 2147483647 h 140"/>
                <a:gd name="T68" fmla="*/ 2147483647 w 206"/>
                <a:gd name="T69" fmla="*/ 2147483647 h 140"/>
                <a:gd name="T70" fmla="*/ 2147483647 w 206"/>
                <a:gd name="T71" fmla="*/ 2147483647 h 140"/>
                <a:gd name="T72" fmla="*/ 2147483647 w 206"/>
                <a:gd name="T73" fmla="*/ 2147483647 h 140"/>
                <a:gd name="T74" fmla="*/ 2147483647 w 206"/>
                <a:gd name="T75" fmla="*/ 2147483647 h 140"/>
                <a:gd name="T76" fmla="*/ 2147483647 w 206"/>
                <a:gd name="T77" fmla="*/ 2147483647 h 140"/>
                <a:gd name="T78" fmla="*/ 2147483647 w 206"/>
                <a:gd name="T79" fmla="*/ 2147483647 h 140"/>
                <a:gd name="T80" fmla="*/ 2147483647 w 206"/>
                <a:gd name="T81" fmla="*/ 2147483647 h 140"/>
                <a:gd name="T82" fmla="*/ 2147483647 w 206"/>
                <a:gd name="T83" fmla="*/ 2147483647 h 140"/>
                <a:gd name="T84" fmla="*/ 2147483647 w 206"/>
                <a:gd name="T85" fmla="*/ 2147483647 h 140"/>
                <a:gd name="T86" fmla="*/ 2147483647 w 206"/>
                <a:gd name="T87" fmla="*/ 2147483647 h 140"/>
                <a:gd name="T88" fmla="*/ 2147483647 w 206"/>
                <a:gd name="T89" fmla="*/ 2147483647 h 140"/>
                <a:gd name="T90" fmla="*/ 2147483647 w 206"/>
                <a:gd name="T91" fmla="*/ 2147483647 h 140"/>
                <a:gd name="T92" fmla="*/ 2147483647 w 206"/>
                <a:gd name="T93" fmla="*/ 2147483647 h 140"/>
                <a:gd name="T94" fmla="*/ 2147483647 w 206"/>
                <a:gd name="T95" fmla="*/ 2147483647 h 140"/>
                <a:gd name="T96" fmla="*/ 2147483647 w 206"/>
                <a:gd name="T97" fmla="*/ 2147483647 h 140"/>
                <a:gd name="T98" fmla="*/ 2147483647 w 206"/>
                <a:gd name="T99" fmla="*/ 2147483647 h 140"/>
                <a:gd name="T100" fmla="*/ 2147483647 w 206"/>
                <a:gd name="T101" fmla="*/ 2147483647 h 140"/>
                <a:gd name="T102" fmla="*/ 2147483647 w 206"/>
                <a:gd name="T103" fmla="*/ 2147483647 h 140"/>
                <a:gd name="T104" fmla="*/ 2147483647 w 206"/>
                <a:gd name="T105" fmla="*/ 2147483647 h 140"/>
                <a:gd name="T106" fmla="*/ 2147483647 w 206"/>
                <a:gd name="T107" fmla="*/ 2147483647 h 140"/>
                <a:gd name="T108" fmla="*/ 2147483647 w 206"/>
                <a:gd name="T109" fmla="*/ 2147483647 h 140"/>
                <a:gd name="T110" fmla="*/ 2147483647 w 206"/>
                <a:gd name="T111" fmla="*/ 2147483647 h 140"/>
                <a:gd name="T112" fmla="*/ 2147483647 w 206"/>
                <a:gd name="T113" fmla="*/ 2147483647 h 140"/>
                <a:gd name="T114" fmla="*/ 2147483647 w 206"/>
                <a:gd name="T115" fmla="*/ 2147483647 h 140"/>
                <a:gd name="T116" fmla="*/ 2147483647 w 206"/>
                <a:gd name="T117" fmla="*/ 2147483647 h 140"/>
                <a:gd name="T118" fmla="*/ 2147483647 w 206"/>
                <a:gd name="T119" fmla="*/ 2147483647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6"/>
                <a:gd name="T181" fmla="*/ 0 h 140"/>
                <a:gd name="T182" fmla="*/ 206 w 206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6" h="140">
                  <a:moveTo>
                    <a:pt x="94" y="140"/>
                  </a:moveTo>
                  <a:lnTo>
                    <a:pt x="90" y="138"/>
                  </a:lnTo>
                  <a:lnTo>
                    <a:pt x="85" y="137"/>
                  </a:lnTo>
                  <a:lnTo>
                    <a:pt x="80" y="137"/>
                  </a:lnTo>
                  <a:lnTo>
                    <a:pt x="75" y="137"/>
                  </a:lnTo>
                  <a:lnTo>
                    <a:pt x="69" y="138"/>
                  </a:lnTo>
                  <a:lnTo>
                    <a:pt x="64" y="138"/>
                  </a:lnTo>
                  <a:lnTo>
                    <a:pt x="58" y="138"/>
                  </a:lnTo>
                  <a:lnTo>
                    <a:pt x="53" y="138"/>
                  </a:lnTo>
                  <a:lnTo>
                    <a:pt x="48" y="136"/>
                  </a:lnTo>
                  <a:lnTo>
                    <a:pt x="42" y="132"/>
                  </a:lnTo>
                  <a:lnTo>
                    <a:pt x="36" y="129"/>
                  </a:lnTo>
                  <a:lnTo>
                    <a:pt x="29" y="125"/>
                  </a:lnTo>
                  <a:lnTo>
                    <a:pt x="23" y="122"/>
                  </a:lnTo>
                  <a:lnTo>
                    <a:pt x="16" y="117"/>
                  </a:lnTo>
                  <a:lnTo>
                    <a:pt x="9" y="112"/>
                  </a:lnTo>
                  <a:lnTo>
                    <a:pt x="3" y="107"/>
                  </a:lnTo>
                  <a:lnTo>
                    <a:pt x="0" y="99"/>
                  </a:lnTo>
                  <a:lnTo>
                    <a:pt x="13" y="87"/>
                  </a:lnTo>
                  <a:lnTo>
                    <a:pt x="27" y="76"/>
                  </a:lnTo>
                  <a:lnTo>
                    <a:pt x="41" y="66"/>
                  </a:lnTo>
                  <a:lnTo>
                    <a:pt x="56" y="58"/>
                  </a:lnTo>
                  <a:lnTo>
                    <a:pt x="69" y="48"/>
                  </a:lnTo>
                  <a:lnTo>
                    <a:pt x="82" y="37"/>
                  </a:lnTo>
                  <a:lnTo>
                    <a:pt x="93" y="24"/>
                  </a:lnTo>
                  <a:lnTo>
                    <a:pt x="103" y="8"/>
                  </a:lnTo>
                  <a:lnTo>
                    <a:pt x="106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9" y="4"/>
                  </a:lnTo>
                  <a:lnTo>
                    <a:pt x="135" y="30"/>
                  </a:lnTo>
                  <a:lnTo>
                    <a:pt x="139" y="33"/>
                  </a:lnTo>
                  <a:lnTo>
                    <a:pt x="145" y="33"/>
                  </a:lnTo>
                  <a:lnTo>
                    <a:pt x="150" y="33"/>
                  </a:lnTo>
                  <a:lnTo>
                    <a:pt x="157" y="31"/>
                  </a:lnTo>
                  <a:lnTo>
                    <a:pt x="163" y="30"/>
                  </a:lnTo>
                  <a:lnTo>
                    <a:pt x="170" y="29"/>
                  </a:lnTo>
                  <a:lnTo>
                    <a:pt x="178" y="29"/>
                  </a:lnTo>
                  <a:lnTo>
                    <a:pt x="184" y="30"/>
                  </a:lnTo>
                  <a:lnTo>
                    <a:pt x="189" y="33"/>
                  </a:lnTo>
                  <a:lnTo>
                    <a:pt x="195" y="36"/>
                  </a:lnTo>
                  <a:lnTo>
                    <a:pt x="199" y="39"/>
                  </a:lnTo>
                  <a:lnTo>
                    <a:pt x="206" y="43"/>
                  </a:lnTo>
                  <a:lnTo>
                    <a:pt x="203" y="56"/>
                  </a:lnTo>
                  <a:lnTo>
                    <a:pt x="198" y="70"/>
                  </a:lnTo>
                  <a:lnTo>
                    <a:pt x="193" y="82"/>
                  </a:lnTo>
                  <a:lnTo>
                    <a:pt x="187" y="94"/>
                  </a:lnTo>
                  <a:lnTo>
                    <a:pt x="177" y="111"/>
                  </a:lnTo>
                  <a:lnTo>
                    <a:pt x="172" y="118"/>
                  </a:lnTo>
                  <a:lnTo>
                    <a:pt x="164" y="125"/>
                  </a:lnTo>
                  <a:lnTo>
                    <a:pt x="155" y="132"/>
                  </a:lnTo>
                  <a:lnTo>
                    <a:pt x="145" y="138"/>
                  </a:lnTo>
                  <a:lnTo>
                    <a:pt x="139" y="138"/>
                  </a:lnTo>
                  <a:lnTo>
                    <a:pt x="133" y="138"/>
                  </a:lnTo>
                  <a:lnTo>
                    <a:pt x="127" y="138"/>
                  </a:lnTo>
                  <a:lnTo>
                    <a:pt x="121" y="138"/>
                  </a:lnTo>
                  <a:lnTo>
                    <a:pt x="114" y="140"/>
                  </a:lnTo>
                  <a:lnTo>
                    <a:pt x="108" y="140"/>
                  </a:lnTo>
                  <a:lnTo>
                    <a:pt x="102" y="140"/>
                  </a:lnTo>
                  <a:lnTo>
                    <a:pt x="94" y="14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1" name="Freeform 25">
              <a:extLst>
                <a:ext uri="{FF2B5EF4-FFF2-40B4-BE49-F238E27FC236}">
                  <a16:creationId xmlns:a16="http://schemas.microsoft.com/office/drawing/2014/main" id="{44CFFF88-7D49-A3A5-AB8B-5C4B9DFAB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09399" y="5432258"/>
              <a:ext cx="1014365" cy="951545"/>
            </a:xfrm>
            <a:custGeom>
              <a:avLst/>
              <a:gdLst>
                <a:gd name="T0" fmla="*/ 2147483647 w 549"/>
                <a:gd name="T1" fmla="*/ 2147483647 h 515"/>
                <a:gd name="T2" fmla="*/ 2147483647 w 549"/>
                <a:gd name="T3" fmla="*/ 2147483647 h 515"/>
                <a:gd name="T4" fmla="*/ 2147483647 w 549"/>
                <a:gd name="T5" fmla="*/ 2147483647 h 515"/>
                <a:gd name="T6" fmla="*/ 2147483647 w 549"/>
                <a:gd name="T7" fmla="*/ 2147483647 h 515"/>
                <a:gd name="T8" fmla="*/ 2147483647 w 549"/>
                <a:gd name="T9" fmla="*/ 2147483647 h 515"/>
                <a:gd name="T10" fmla="*/ 2147483647 w 549"/>
                <a:gd name="T11" fmla="*/ 2147483647 h 515"/>
                <a:gd name="T12" fmla="*/ 2147483647 w 549"/>
                <a:gd name="T13" fmla="*/ 2147483647 h 515"/>
                <a:gd name="T14" fmla="*/ 2147483647 w 549"/>
                <a:gd name="T15" fmla="*/ 2147483647 h 515"/>
                <a:gd name="T16" fmla="*/ 2147483647 w 549"/>
                <a:gd name="T17" fmla="*/ 2147483647 h 515"/>
                <a:gd name="T18" fmla="*/ 2147483647 w 549"/>
                <a:gd name="T19" fmla="*/ 2147483647 h 515"/>
                <a:gd name="T20" fmla="*/ 2147483647 w 549"/>
                <a:gd name="T21" fmla="*/ 2147483647 h 515"/>
                <a:gd name="T22" fmla="*/ 2147483647 w 549"/>
                <a:gd name="T23" fmla="*/ 2147483647 h 515"/>
                <a:gd name="T24" fmla="*/ 2147483647 w 549"/>
                <a:gd name="T25" fmla="*/ 2147483647 h 515"/>
                <a:gd name="T26" fmla="*/ 2147483647 w 549"/>
                <a:gd name="T27" fmla="*/ 2147483647 h 515"/>
                <a:gd name="T28" fmla="*/ 0 w 549"/>
                <a:gd name="T29" fmla="*/ 2147483647 h 515"/>
                <a:gd name="T30" fmla="*/ 2147483647 w 549"/>
                <a:gd name="T31" fmla="*/ 2147483647 h 515"/>
                <a:gd name="T32" fmla="*/ 2147483647 w 549"/>
                <a:gd name="T33" fmla="*/ 2147483647 h 515"/>
                <a:gd name="T34" fmla="*/ 2147483647 w 549"/>
                <a:gd name="T35" fmla="*/ 2147483647 h 515"/>
                <a:gd name="T36" fmla="*/ 2147483647 w 549"/>
                <a:gd name="T37" fmla="*/ 2147483647 h 515"/>
                <a:gd name="T38" fmla="*/ 2147483647 w 549"/>
                <a:gd name="T39" fmla="*/ 2147483647 h 515"/>
                <a:gd name="T40" fmla="*/ 2147483647 w 549"/>
                <a:gd name="T41" fmla="*/ 2147483647 h 515"/>
                <a:gd name="T42" fmla="*/ 2147483647 w 549"/>
                <a:gd name="T43" fmla="*/ 2147483647 h 515"/>
                <a:gd name="T44" fmla="*/ 2147483647 w 549"/>
                <a:gd name="T45" fmla="*/ 2147483647 h 515"/>
                <a:gd name="T46" fmla="*/ 2147483647 w 549"/>
                <a:gd name="T47" fmla="*/ 2147483647 h 515"/>
                <a:gd name="T48" fmla="*/ 2147483647 w 549"/>
                <a:gd name="T49" fmla="*/ 2147483647 h 515"/>
                <a:gd name="T50" fmla="*/ 2147483647 w 549"/>
                <a:gd name="T51" fmla="*/ 2147483647 h 515"/>
                <a:gd name="T52" fmla="*/ 2147483647 w 549"/>
                <a:gd name="T53" fmla="*/ 2147483647 h 515"/>
                <a:gd name="T54" fmla="*/ 2147483647 w 549"/>
                <a:gd name="T55" fmla="*/ 2147483647 h 515"/>
                <a:gd name="T56" fmla="*/ 2147483647 w 549"/>
                <a:gd name="T57" fmla="*/ 2147483647 h 515"/>
                <a:gd name="T58" fmla="*/ 2147483647 w 549"/>
                <a:gd name="T59" fmla="*/ 2147483647 h 515"/>
                <a:gd name="T60" fmla="*/ 2147483647 w 549"/>
                <a:gd name="T61" fmla="*/ 2147483647 h 515"/>
                <a:gd name="T62" fmla="*/ 2147483647 w 549"/>
                <a:gd name="T63" fmla="*/ 2147483647 h 515"/>
                <a:gd name="T64" fmla="*/ 2147483647 w 549"/>
                <a:gd name="T65" fmla="*/ 2147483647 h 515"/>
                <a:gd name="T66" fmla="*/ 2147483647 w 549"/>
                <a:gd name="T67" fmla="*/ 2147483647 h 515"/>
                <a:gd name="T68" fmla="*/ 2147483647 w 549"/>
                <a:gd name="T69" fmla="*/ 2147483647 h 515"/>
                <a:gd name="T70" fmla="*/ 2147483647 w 549"/>
                <a:gd name="T71" fmla="*/ 2147483647 h 515"/>
                <a:gd name="T72" fmla="*/ 2147483647 w 549"/>
                <a:gd name="T73" fmla="*/ 2147483647 h 515"/>
                <a:gd name="T74" fmla="*/ 2147483647 w 549"/>
                <a:gd name="T75" fmla="*/ 2147483647 h 515"/>
                <a:gd name="T76" fmla="*/ 2147483647 w 549"/>
                <a:gd name="T77" fmla="*/ 2147483647 h 515"/>
                <a:gd name="T78" fmla="*/ 2147483647 w 549"/>
                <a:gd name="T79" fmla="*/ 2147483647 h 515"/>
                <a:gd name="T80" fmla="*/ 2147483647 w 549"/>
                <a:gd name="T81" fmla="*/ 2147483647 h 515"/>
                <a:gd name="T82" fmla="*/ 2147483647 w 549"/>
                <a:gd name="T83" fmla="*/ 2147483647 h 515"/>
                <a:gd name="T84" fmla="*/ 2147483647 w 549"/>
                <a:gd name="T85" fmla="*/ 0 h 515"/>
                <a:gd name="T86" fmla="*/ 2147483647 w 549"/>
                <a:gd name="T87" fmla="*/ 2147483647 h 515"/>
                <a:gd name="T88" fmla="*/ 2147483647 w 549"/>
                <a:gd name="T89" fmla="*/ 2147483647 h 515"/>
                <a:gd name="T90" fmla="*/ 2147483647 w 549"/>
                <a:gd name="T91" fmla="*/ 2147483647 h 515"/>
                <a:gd name="T92" fmla="*/ 2147483647 w 549"/>
                <a:gd name="T93" fmla="*/ 2147483647 h 515"/>
                <a:gd name="T94" fmla="*/ 2147483647 w 549"/>
                <a:gd name="T95" fmla="*/ 2147483647 h 515"/>
                <a:gd name="T96" fmla="*/ 2147483647 w 549"/>
                <a:gd name="T97" fmla="*/ 2147483647 h 515"/>
                <a:gd name="T98" fmla="*/ 2147483647 w 549"/>
                <a:gd name="T99" fmla="*/ 2147483647 h 515"/>
                <a:gd name="T100" fmla="*/ 2147483647 w 549"/>
                <a:gd name="T101" fmla="*/ 2147483647 h 515"/>
                <a:gd name="T102" fmla="*/ 2147483647 w 549"/>
                <a:gd name="T103" fmla="*/ 2147483647 h 515"/>
                <a:gd name="T104" fmla="*/ 2147483647 w 549"/>
                <a:gd name="T105" fmla="*/ 2147483647 h 515"/>
                <a:gd name="T106" fmla="*/ 2147483647 w 549"/>
                <a:gd name="T107" fmla="*/ 2147483647 h 515"/>
                <a:gd name="T108" fmla="*/ 2147483647 w 549"/>
                <a:gd name="T109" fmla="*/ 2147483647 h 515"/>
                <a:gd name="T110" fmla="*/ 2147483647 w 549"/>
                <a:gd name="T111" fmla="*/ 2147483647 h 515"/>
                <a:gd name="T112" fmla="*/ 2147483647 w 549"/>
                <a:gd name="T113" fmla="*/ 2147483647 h 515"/>
                <a:gd name="T114" fmla="*/ 2147483647 w 549"/>
                <a:gd name="T115" fmla="*/ 2147483647 h 515"/>
                <a:gd name="T116" fmla="*/ 2147483647 w 549"/>
                <a:gd name="T117" fmla="*/ 2147483647 h 515"/>
                <a:gd name="T118" fmla="*/ 2147483647 w 549"/>
                <a:gd name="T119" fmla="*/ 2147483647 h 515"/>
                <a:gd name="T120" fmla="*/ 2147483647 w 549"/>
                <a:gd name="T121" fmla="*/ 2147483647 h 515"/>
                <a:gd name="T122" fmla="*/ 2147483647 w 549"/>
                <a:gd name="T123" fmla="*/ 2147483647 h 5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9"/>
                <a:gd name="T187" fmla="*/ 0 h 515"/>
                <a:gd name="T188" fmla="*/ 549 w 549"/>
                <a:gd name="T189" fmla="*/ 515 h 5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9" h="515">
                  <a:moveTo>
                    <a:pt x="232" y="515"/>
                  </a:moveTo>
                  <a:lnTo>
                    <a:pt x="232" y="504"/>
                  </a:lnTo>
                  <a:lnTo>
                    <a:pt x="235" y="492"/>
                  </a:lnTo>
                  <a:lnTo>
                    <a:pt x="235" y="480"/>
                  </a:lnTo>
                  <a:lnTo>
                    <a:pt x="226" y="468"/>
                  </a:lnTo>
                  <a:lnTo>
                    <a:pt x="241" y="458"/>
                  </a:lnTo>
                  <a:lnTo>
                    <a:pt x="249" y="451"/>
                  </a:lnTo>
                  <a:lnTo>
                    <a:pt x="253" y="445"/>
                  </a:lnTo>
                  <a:lnTo>
                    <a:pt x="256" y="439"/>
                  </a:lnTo>
                  <a:lnTo>
                    <a:pt x="260" y="433"/>
                  </a:lnTo>
                  <a:lnTo>
                    <a:pt x="262" y="423"/>
                  </a:lnTo>
                  <a:lnTo>
                    <a:pt x="255" y="410"/>
                  </a:lnTo>
                  <a:lnTo>
                    <a:pt x="247" y="410"/>
                  </a:lnTo>
                  <a:lnTo>
                    <a:pt x="238" y="404"/>
                  </a:lnTo>
                  <a:lnTo>
                    <a:pt x="231" y="398"/>
                  </a:lnTo>
                  <a:lnTo>
                    <a:pt x="223" y="390"/>
                  </a:lnTo>
                  <a:lnTo>
                    <a:pt x="213" y="381"/>
                  </a:lnTo>
                  <a:lnTo>
                    <a:pt x="190" y="381"/>
                  </a:lnTo>
                  <a:lnTo>
                    <a:pt x="184" y="386"/>
                  </a:lnTo>
                  <a:lnTo>
                    <a:pt x="177" y="390"/>
                  </a:lnTo>
                  <a:lnTo>
                    <a:pt x="169" y="394"/>
                  </a:lnTo>
                  <a:lnTo>
                    <a:pt x="161" y="399"/>
                  </a:lnTo>
                  <a:lnTo>
                    <a:pt x="154" y="405"/>
                  </a:lnTo>
                  <a:lnTo>
                    <a:pt x="146" y="410"/>
                  </a:lnTo>
                  <a:lnTo>
                    <a:pt x="139" y="416"/>
                  </a:lnTo>
                  <a:lnTo>
                    <a:pt x="132" y="422"/>
                  </a:lnTo>
                  <a:lnTo>
                    <a:pt x="125" y="433"/>
                  </a:lnTo>
                  <a:lnTo>
                    <a:pt x="116" y="442"/>
                  </a:lnTo>
                  <a:lnTo>
                    <a:pt x="108" y="452"/>
                  </a:lnTo>
                  <a:lnTo>
                    <a:pt x="101" y="463"/>
                  </a:lnTo>
                  <a:lnTo>
                    <a:pt x="93" y="473"/>
                  </a:lnTo>
                  <a:lnTo>
                    <a:pt x="86" y="482"/>
                  </a:lnTo>
                  <a:lnTo>
                    <a:pt x="80" y="493"/>
                  </a:lnTo>
                  <a:lnTo>
                    <a:pt x="74" y="504"/>
                  </a:lnTo>
                  <a:lnTo>
                    <a:pt x="75" y="485"/>
                  </a:lnTo>
                  <a:lnTo>
                    <a:pt x="80" y="465"/>
                  </a:lnTo>
                  <a:lnTo>
                    <a:pt x="86" y="445"/>
                  </a:lnTo>
                  <a:lnTo>
                    <a:pt x="91" y="423"/>
                  </a:lnTo>
                  <a:lnTo>
                    <a:pt x="87" y="417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69" y="407"/>
                  </a:lnTo>
                  <a:lnTo>
                    <a:pt x="62" y="405"/>
                  </a:lnTo>
                  <a:lnTo>
                    <a:pt x="63" y="399"/>
                  </a:lnTo>
                  <a:lnTo>
                    <a:pt x="67" y="394"/>
                  </a:lnTo>
                  <a:lnTo>
                    <a:pt x="70" y="388"/>
                  </a:lnTo>
                  <a:lnTo>
                    <a:pt x="74" y="381"/>
                  </a:lnTo>
                  <a:lnTo>
                    <a:pt x="67" y="369"/>
                  </a:lnTo>
                  <a:lnTo>
                    <a:pt x="61" y="365"/>
                  </a:lnTo>
                  <a:lnTo>
                    <a:pt x="56" y="360"/>
                  </a:lnTo>
                  <a:lnTo>
                    <a:pt x="50" y="357"/>
                  </a:lnTo>
                  <a:lnTo>
                    <a:pt x="41" y="353"/>
                  </a:lnTo>
                  <a:lnTo>
                    <a:pt x="37" y="354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1" y="352"/>
                  </a:lnTo>
                  <a:lnTo>
                    <a:pt x="16" y="351"/>
                  </a:lnTo>
                  <a:lnTo>
                    <a:pt x="11" y="349"/>
                  </a:lnTo>
                  <a:lnTo>
                    <a:pt x="5" y="348"/>
                  </a:lnTo>
                  <a:lnTo>
                    <a:pt x="0" y="349"/>
                  </a:lnTo>
                  <a:lnTo>
                    <a:pt x="6" y="340"/>
                  </a:lnTo>
                  <a:lnTo>
                    <a:pt x="9" y="337"/>
                  </a:lnTo>
                  <a:lnTo>
                    <a:pt x="15" y="335"/>
                  </a:lnTo>
                  <a:lnTo>
                    <a:pt x="22" y="332"/>
                  </a:lnTo>
                  <a:lnTo>
                    <a:pt x="29" y="329"/>
                  </a:lnTo>
                  <a:lnTo>
                    <a:pt x="38" y="329"/>
                  </a:lnTo>
                  <a:lnTo>
                    <a:pt x="46" y="330"/>
                  </a:lnTo>
                  <a:lnTo>
                    <a:pt x="53" y="332"/>
                  </a:lnTo>
                  <a:lnTo>
                    <a:pt x="61" y="336"/>
                  </a:lnTo>
                  <a:lnTo>
                    <a:pt x="69" y="340"/>
                  </a:lnTo>
                  <a:lnTo>
                    <a:pt x="78" y="343"/>
                  </a:lnTo>
                  <a:lnTo>
                    <a:pt x="86" y="346"/>
                  </a:lnTo>
                  <a:lnTo>
                    <a:pt x="96" y="348"/>
                  </a:lnTo>
                  <a:lnTo>
                    <a:pt x="110" y="340"/>
                  </a:lnTo>
                  <a:lnTo>
                    <a:pt x="114" y="328"/>
                  </a:lnTo>
                  <a:lnTo>
                    <a:pt x="116" y="316"/>
                  </a:lnTo>
                  <a:lnTo>
                    <a:pt x="121" y="303"/>
                  </a:lnTo>
                  <a:lnTo>
                    <a:pt x="126" y="291"/>
                  </a:lnTo>
                  <a:lnTo>
                    <a:pt x="127" y="271"/>
                  </a:lnTo>
                  <a:lnTo>
                    <a:pt x="128" y="250"/>
                  </a:lnTo>
                  <a:lnTo>
                    <a:pt x="130" y="230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4" y="189"/>
                  </a:lnTo>
                  <a:lnTo>
                    <a:pt x="120" y="179"/>
                  </a:lnTo>
                  <a:lnTo>
                    <a:pt x="118" y="168"/>
                  </a:lnTo>
                  <a:lnTo>
                    <a:pt x="121" y="156"/>
                  </a:lnTo>
                  <a:lnTo>
                    <a:pt x="126" y="164"/>
                  </a:lnTo>
                  <a:lnTo>
                    <a:pt x="131" y="174"/>
                  </a:lnTo>
                  <a:lnTo>
                    <a:pt x="136" y="186"/>
                  </a:lnTo>
                  <a:lnTo>
                    <a:pt x="143" y="197"/>
                  </a:lnTo>
                  <a:lnTo>
                    <a:pt x="143" y="222"/>
                  </a:lnTo>
                  <a:lnTo>
                    <a:pt x="142" y="249"/>
                  </a:lnTo>
                  <a:lnTo>
                    <a:pt x="139" y="276"/>
                  </a:lnTo>
                  <a:lnTo>
                    <a:pt x="139" y="303"/>
                  </a:lnTo>
                  <a:lnTo>
                    <a:pt x="142" y="311"/>
                  </a:lnTo>
                  <a:lnTo>
                    <a:pt x="145" y="320"/>
                  </a:lnTo>
                  <a:lnTo>
                    <a:pt x="149" y="329"/>
                  </a:lnTo>
                  <a:lnTo>
                    <a:pt x="154" y="336"/>
                  </a:lnTo>
                  <a:lnTo>
                    <a:pt x="157" y="340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7"/>
                  </a:lnTo>
                  <a:lnTo>
                    <a:pt x="189" y="336"/>
                  </a:lnTo>
                  <a:lnTo>
                    <a:pt x="195" y="336"/>
                  </a:lnTo>
                  <a:lnTo>
                    <a:pt x="201" y="311"/>
                  </a:lnTo>
                  <a:lnTo>
                    <a:pt x="198" y="282"/>
                  </a:lnTo>
                  <a:lnTo>
                    <a:pt x="196" y="251"/>
                  </a:lnTo>
                  <a:lnTo>
                    <a:pt x="203" y="221"/>
                  </a:lnTo>
                  <a:lnTo>
                    <a:pt x="208" y="235"/>
                  </a:lnTo>
                  <a:lnTo>
                    <a:pt x="213" y="248"/>
                  </a:lnTo>
                  <a:lnTo>
                    <a:pt x="217" y="264"/>
                  </a:lnTo>
                  <a:lnTo>
                    <a:pt x="221" y="278"/>
                  </a:lnTo>
                  <a:lnTo>
                    <a:pt x="226" y="293"/>
                  </a:lnTo>
                  <a:lnTo>
                    <a:pt x="232" y="307"/>
                  </a:lnTo>
                  <a:lnTo>
                    <a:pt x="240" y="320"/>
                  </a:lnTo>
                  <a:lnTo>
                    <a:pt x="249" y="332"/>
                  </a:lnTo>
                  <a:lnTo>
                    <a:pt x="262" y="326"/>
                  </a:lnTo>
                  <a:lnTo>
                    <a:pt x="266" y="320"/>
                  </a:lnTo>
                  <a:lnTo>
                    <a:pt x="270" y="312"/>
                  </a:lnTo>
                  <a:lnTo>
                    <a:pt x="273" y="303"/>
                  </a:lnTo>
                  <a:lnTo>
                    <a:pt x="276" y="294"/>
                  </a:lnTo>
                  <a:lnTo>
                    <a:pt x="285" y="288"/>
                  </a:lnTo>
                  <a:lnTo>
                    <a:pt x="291" y="301"/>
                  </a:lnTo>
                  <a:lnTo>
                    <a:pt x="296" y="316"/>
                  </a:lnTo>
                  <a:lnTo>
                    <a:pt x="302" y="331"/>
                  </a:lnTo>
                  <a:lnTo>
                    <a:pt x="310" y="344"/>
                  </a:lnTo>
                  <a:lnTo>
                    <a:pt x="317" y="348"/>
                  </a:lnTo>
                  <a:lnTo>
                    <a:pt x="322" y="344"/>
                  </a:lnTo>
                  <a:lnTo>
                    <a:pt x="326" y="340"/>
                  </a:lnTo>
                  <a:lnTo>
                    <a:pt x="330" y="334"/>
                  </a:lnTo>
                  <a:lnTo>
                    <a:pt x="335" y="329"/>
                  </a:lnTo>
                  <a:lnTo>
                    <a:pt x="339" y="261"/>
                  </a:lnTo>
                  <a:lnTo>
                    <a:pt x="336" y="193"/>
                  </a:lnTo>
                  <a:lnTo>
                    <a:pt x="329" y="125"/>
                  </a:lnTo>
                  <a:lnTo>
                    <a:pt x="317" y="55"/>
                  </a:lnTo>
                  <a:lnTo>
                    <a:pt x="322" y="62"/>
                  </a:lnTo>
                  <a:lnTo>
                    <a:pt x="326" y="69"/>
                  </a:lnTo>
                  <a:lnTo>
                    <a:pt x="330" y="78"/>
                  </a:lnTo>
                  <a:lnTo>
                    <a:pt x="335" y="85"/>
                  </a:lnTo>
                  <a:lnTo>
                    <a:pt x="340" y="93"/>
                  </a:lnTo>
                  <a:lnTo>
                    <a:pt x="345" y="102"/>
                  </a:lnTo>
                  <a:lnTo>
                    <a:pt x="349" y="110"/>
                  </a:lnTo>
                  <a:lnTo>
                    <a:pt x="354" y="119"/>
                  </a:lnTo>
                  <a:lnTo>
                    <a:pt x="355" y="172"/>
                  </a:lnTo>
                  <a:lnTo>
                    <a:pt x="358" y="227"/>
                  </a:lnTo>
                  <a:lnTo>
                    <a:pt x="362" y="284"/>
                  </a:lnTo>
                  <a:lnTo>
                    <a:pt x="365" y="340"/>
                  </a:lnTo>
                  <a:lnTo>
                    <a:pt x="378" y="348"/>
                  </a:lnTo>
                  <a:lnTo>
                    <a:pt x="384" y="343"/>
                  </a:lnTo>
                  <a:lnTo>
                    <a:pt x="388" y="336"/>
                  </a:lnTo>
                  <a:lnTo>
                    <a:pt x="393" y="326"/>
                  </a:lnTo>
                  <a:lnTo>
                    <a:pt x="398" y="317"/>
                  </a:lnTo>
                  <a:lnTo>
                    <a:pt x="403" y="308"/>
                  </a:lnTo>
                  <a:lnTo>
                    <a:pt x="412" y="278"/>
                  </a:lnTo>
                  <a:lnTo>
                    <a:pt x="422" y="248"/>
                  </a:lnTo>
                  <a:lnTo>
                    <a:pt x="432" y="216"/>
                  </a:lnTo>
                  <a:lnTo>
                    <a:pt x="442" y="184"/>
                  </a:lnTo>
                  <a:lnTo>
                    <a:pt x="455" y="152"/>
                  </a:lnTo>
                  <a:lnTo>
                    <a:pt x="467" y="120"/>
                  </a:lnTo>
                  <a:lnTo>
                    <a:pt x="479" y="87"/>
                  </a:lnTo>
                  <a:lnTo>
                    <a:pt x="492" y="55"/>
                  </a:lnTo>
                  <a:lnTo>
                    <a:pt x="497" y="46"/>
                  </a:lnTo>
                  <a:lnTo>
                    <a:pt x="503" y="39"/>
                  </a:lnTo>
                  <a:lnTo>
                    <a:pt x="510" y="33"/>
                  </a:lnTo>
                  <a:lnTo>
                    <a:pt x="517" y="26"/>
                  </a:lnTo>
                  <a:lnTo>
                    <a:pt x="525" y="20"/>
                  </a:lnTo>
                  <a:lnTo>
                    <a:pt x="533" y="12"/>
                  </a:lnTo>
                  <a:lnTo>
                    <a:pt x="540" y="6"/>
                  </a:lnTo>
                  <a:lnTo>
                    <a:pt x="549" y="0"/>
                  </a:lnTo>
                  <a:lnTo>
                    <a:pt x="546" y="10"/>
                  </a:lnTo>
                  <a:lnTo>
                    <a:pt x="526" y="35"/>
                  </a:lnTo>
                  <a:lnTo>
                    <a:pt x="508" y="64"/>
                  </a:lnTo>
                  <a:lnTo>
                    <a:pt x="492" y="96"/>
                  </a:lnTo>
                  <a:lnTo>
                    <a:pt x="479" y="129"/>
                  </a:lnTo>
                  <a:lnTo>
                    <a:pt x="467" y="164"/>
                  </a:lnTo>
                  <a:lnTo>
                    <a:pt x="457" y="201"/>
                  </a:lnTo>
                  <a:lnTo>
                    <a:pt x="449" y="237"/>
                  </a:lnTo>
                  <a:lnTo>
                    <a:pt x="441" y="274"/>
                  </a:lnTo>
                  <a:lnTo>
                    <a:pt x="438" y="297"/>
                  </a:lnTo>
                  <a:lnTo>
                    <a:pt x="436" y="317"/>
                  </a:lnTo>
                  <a:lnTo>
                    <a:pt x="436" y="331"/>
                  </a:lnTo>
                  <a:lnTo>
                    <a:pt x="438" y="344"/>
                  </a:lnTo>
                  <a:lnTo>
                    <a:pt x="456" y="361"/>
                  </a:lnTo>
                  <a:lnTo>
                    <a:pt x="463" y="360"/>
                  </a:lnTo>
                  <a:lnTo>
                    <a:pt x="468" y="357"/>
                  </a:lnTo>
                  <a:lnTo>
                    <a:pt x="473" y="352"/>
                  </a:lnTo>
                  <a:lnTo>
                    <a:pt x="480" y="344"/>
                  </a:lnTo>
                  <a:lnTo>
                    <a:pt x="485" y="341"/>
                  </a:lnTo>
                  <a:lnTo>
                    <a:pt x="491" y="338"/>
                  </a:lnTo>
                  <a:lnTo>
                    <a:pt x="497" y="335"/>
                  </a:lnTo>
                  <a:lnTo>
                    <a:pt x="504" y="332"/>
                  </a:lnTo>
                  <a:lnTo>
                    <a:pt x="511" y="330"/>
                  </a:lnTo>
                  <a:lnTo>
                    <a:pt x="520" y="328"/>
                  </a:lnTo>
                  <a:lnTo>
                    <a:pt x="527" y="326"/>
                  </a:lnTo>
                  <a:lnTo>
                    <a:pt x="535" y="326"/>
                  </a:lnTo>
                  <a:lnTo>
                    <a:pt x="527" y="331"/>
                  </a:lnTo>
                  <a:lnTo>
                    <a:pt x="519" y="337"/>
                  </a:lnTo>
                  <a:lnTo>
                    <a:pt x="509" y="343"/>
                  </a:lnTo>
                  <a:lnTo>
                    <a:pt x="500" y="349"/>
                  </a:lnTo>
                  <a:lnTo>
                    <a:pt x="492" y="355"/>
                  </a:lnTo>
                  <a:lnTo>
                    <a:pt x="484" y="363"/>
                  </a:lnTo>
                  <a:lnTo>
                    <a:pt x="476" y="370"/>
                  </a:lnTo>
                  <a:lnTo>
                    <a:pt x="469" y="377"/>
                  </a:lnTo>
                  <a:lnTo>
                    <a:pt x="473" y="388"/>
                  </a:lnTo>
                  <a:lnTo>
                    <a:pt x="479" y="390"/>
                  </a:lnTo>
                  <a:lnTo>
                    <a:pt x="486" y="393"/>
                  </a:lnTo>
                  <a:lnTo>
                    <a:pt x="493" y="394"/>
                  </a:lnTo>
                  <a:lnTo>
                    <a:pt x="502" y="396"/>
                  </a:lnTo>
                  <a:lnTo>
                    <a:pt x="510" y="399"/>
                  </a:lnTo>
                  <a:lnTo>
                    <a:pt x="520" y="402"/>
                  </a:lnTo>
                  <a:lnTo>
                    <a:pt x="528" y="406"/>
                  </a:lnTo>
                  <a:lnTo>
                    <a:pt x="537" y="410"/>
                  </a:lnTo>
                  <a:lnTo>
                    <a:pt x="517" y="406"/>
                  </a:lnTo>
                  <a:lnTo>
                    <a:pt x="499" y="406"/>
                  </a:lnTo>
                  <a:lnTo>
                    <a:pt x="480" y="407"/>
                  </a:lnTo>
                  <a:lnTo>
                    <a:pt x="459" y="411"/>
                  </a:lnTo>
                  <a:lnTo>
                    <a:pt x="440" y="416"/>
                  </a:lnTo>
                  <a:lnTo>
                    <a:pt x="421" y="421"/>
                  </a:lnTo>
                  <a:lnTo>
                    <a:pt x="401" y="425"/>
                  </a:lnTo>
                  <a:lnTo>
                    <a:pt x="382" y="430"/>
                  </a:lnTo>
                  <a:lnTo>
                    <a:pt x="377" y="434"/>
                  </a:lnTo>
                  <a:lnTo>
                    <a:pt x="374" y="440"/>
                  </a:lnTo>
                  <a:lnTo>
                    <a:pt x="370" y="446"/>
                  </a:lnTo>
                  <a:lnTo>
                    <a:pt x="368" y="453"/>
                  </a:lnTo>
                  <a:lnTo>
                    <a:pt x="369" y="467"/>
                  </a:lnTo>
                  <a:lnTo>
                    <a:pt x="372" y="480"/>
                  </a:lnTo>
                  <a:lnTo>
                    <a:pt x="374" y="494"/>
                  </a:lnTo>
                  <a:lnTo>
                    <a:pt x="371" y="510"/>
                  </a:lnTo>
                  <a:lnTo>
                    <a:pt x="362" y="508"/>
                  </a:lnTo>
                  <a:lnTo>
                    <a:pt x="355" y="497"/>
                  </a:lnTo>
                  <a:lnTo>
                    <a:pt x="348" y="486"/>
                  </a:lnTo>
                  <a:lnTo>
                    <a:pt x="342" y="473"/>
                  </a:lnTo>
                  <a:lnTo>
                    <a:pt x="335" y="458"/>
                  </a:lnTo>
                  <a:lnTo>
                    <a:pt x="331" y="453"/>
                  </a:lnTo>
                  <a:lnTo>
                    <a:pt x="328" y="448"/>
                  </a:lnTo>
                  <a:lnTo>
                    <a:pt x="323" y="442"/>
                  </a:lnTo>
                  <a:lnTo>
                    <a:pt x="317" y="435"/>
                  </a:lnTo>
                  <a:lnTo>
                    <a:pt x="305" y="442"/>
                  </a:lnTo>
                  <a:lnTo>
                    <a:pt x="294" y="451"/>
                  </a:lnTo>
                  <a:lnTo>
                    <a:pt x="284" y="460"/>
                  </a:lnTo>
                  <a:lnTo>
                    <a:pt x="276" y="471"/>
                  </a:lnTo>
                  <a:lnTo>
                    <a:pt x="267" y="482"/>
                  </a:lnTo>
                  <a:lnTo>
                    <a:pt x="259" y="493"/>
                  </a:lnTo>
                  <a:lnTo>
                    <a:pt x="250" y="504"/>
                  </a:lnTo>
                  <a:lnTo>
                    <a:pt x="241" y="512"/>
                  </a:lnTo>
                  <a:lnTo>
                    <a:pt x="232" y="51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2" name="Freeform 26">
              <a:extLst>
                <a:ext uri="{FF2B5EF4-FFF2-40B4-BE49-F238E27FC236}">
                  <a16:creationId xmlns:a16="http://schemas.microsoft.com/office/drawing/2014/main" id="{B6B0D263-80EA-E293-2054-E74842BCD5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8025" y="5016535"/>
              <a:ext cx="1818096" cy="1328467"/>
            </a:xfrm>
            <a:custGeom>
              <a:avLst/>
              <a:gdLst>
                <a:gd name="T0" fmla="*/ 2147483647 w 984"/>
                <a:gd name="T1" fmla="*/ 2147483647 h 719"/>
                <a:gd name="T2" fmla="*/ 2147483647 w 984"/>
                <a:gd name="T3" fmla="*/ 2147483647 h 719"/>
                <a:gd name="T4" fmla="*/ 2147483647 w 984"/>
                <a:gd name="T5" fmla="*/ 2147483647 h 719"/>
                <a:gd name="T6" fmla="*/ 2147483647 w 984"/>
                <a:gd name="T7" fmla="*/ 2147483647 h 719"/>
                <a:gd name="T8" fmla="*/ 2147483647 w 984"/>
                <a:gd name="T9" fmla="*/ 2147483647 h 719"/>
                <a:gd name="T10" fmla="*/ 2147483647 w 984"/>
                <a:gd name="T11" fmla="*/ 2147483647 h 719"/>
                <a:gd name="T12" fmla="*/ 2147483647 w 984"/>
                <a:gd name="T13" fmla="*/ 2147483647 h 719"/>
                <a:gd name="T14" fmla="*/ 2147483647 w 984"/>
                <a:gd name="T15" fmla="*/ 2147483647 h 719"/>
                <a:gd name="T16" fmla="*/ 2147483647 w 984"/>
                <a:gd name="T17" fmla="*/ 2147483647 h 719"/>
                <a:gd name="T18" fmla="*/ 2147483647 w 984"/>
                <a:gd name="T19" fmla="*/ 2147483647 h 719"/>
                <a:gd name="T20" fmla="*/ 2147483647 w 984"/>
                <a:gd name="T21" fmla="*/ 2147483647 h 719"/>
                <a:gd name="T22" fmla="*/ 2147483647 w 984"/>
                <a:gd name="T23" fmla="*/ 2147483647 h 719"/>
                <a:gd name="T24" fmla="*/ 2147483647 w 984"/>
                <a:gd name="T25" fmla="*/ 2147483647 h 719"/>
                <a:gd name="T26" fmla="*/ 2147483647 w 984"/>
                <a:gd name="T27" fmla="*/ 2147483647 h 719"/>
                <a:gd name="T28" fmla="*/ 2147483647 w 984"/>
                <a:gd name="T29" fmla="*/ 2147483647 h 719"/>
                <a:gd name="T30" fmla="*/ 2147483647 w 984"/>
                <a:gd name="T31" fmla="*/ 2147483647 h 719"/>
                <a:gd name="T32" fmla="*/ 2147483647 w 984"/>
                <a:gd name="T33" fmla="*/ 2147483647 h 719"/>
                <a:gd name="T34" fmla="*/ 2147483647 w 984"/>
                <a:gd name="T35" fmla="*/ 2147483647 h 719"/>
                <a:gd name="T36" fmla="*/ 2147483647 w 984"/>
                <a:gd name="T37" fmla="*/ 2147483647 h 719"/>
                <a:gd name="T38" fmla="*/ 2147483647 w 984"/>
                <a:gd name="T39" fmla="*/ 2147483647 h 719"/>
                <a:gd name="T40" fmla="*/ 2147483647 w 984"/>
                <a:gd name="T41" fmla="*/ 2147483647 h 719"/>
                <a:gd name="T42" fmla="*/ 2147483647 w 984"/>
                <a:gd name="T43" fmla="*/ 2147483647 h 719"/>
                <a:gd name="T44" fmla="*/ 2147483647 w 984"/>
                <a:gd name="T45" fmla="*/ 2147483647 h 719"/>
                <a:gd name="T46" fmla="*/ 2147483647 w 984"/>
                <a:gd name="T47" fmla="*/ 2147483647 h 719"/>
                <a:gd name="T48" fmla="*/ 0 w 984"/>
                <a:gd name="T49" fmla="*/ 2147483647 h 719"/>
                <a:gd name="T50" fmla="*/ 2147483647 w 984"/>
                <a:gd name="T51" fmla="*/ 2147483647 h 719"/>
                <a:gd name="T52" fmla="*/ 2147483647 w 984"/>
                <a:gd name="T53" fmla="*/ 2147483647 h 719"/>
                <a:gd name="T54" fmla="*/ 2147483647 w 984"/>
                <a:gd name="T55" fmla="*/ 2147483647 h 719"/>
                <a:gd name="T56" fmla="*/ 2147483647 w 984"/>
                <a:gd name="T57" fmla="*/ 2147483647 h 719"/>
                <a:gd name="T58" fmla="*/ 2147483647 w 984"/>
                <a:gd name="T59" fmla="*/ 2147483647 h 719"/>
                <a:gd name="T60" fmla="*/ 2147483647 w 984"/>
                <a:gd name="T61" fmla="*/ 2147483647 h 719"/>
                <a:gd name="T62" fmla="*/ 2147483647 w 984"/>
                <a:gd name="T63" fmla="*/ 2147483647 h 719"/>
                <a:gd name="T64" fmla="*/ 2147483647 w 984"/>
                <a:gd name="T65" fmla="*/ 2147483647 h 719"/>
                <a:gd name="T66" fmla="*/ 2147483647 w 984"/>
                <a:gd name="T67" fmla="*/ 2147483647 h 719"/>
                <a:gd name="T68" fmla="*/ 2147483647 w 984"/>
                <a:gd name="T69" fmla="*/ 2147483647 h 719"/>
                <a:gd name="T70" fmla="*/ 2147483647 w 984"/>
                <a:gd name="T71" fmla="*/ 2147483647 h 719"/>
                <a:gd name="T72" fmla="*/ 2147483647 w 984"/>
                <a:gd name="T73" fmla="*/ 2147483647 h 719"/>
                <a:gd name="T74" fmla="*/ 2147483647 w 984"/>
                <a:gd name="T75" fmla="*/ 2147483647 h 719"/>
                <a:gd name="T76" fmla="*/ 2147483647 w 984"/>
                <a:gd name="T77" fmla="*/ 0 h 719"/>
                <a:gd name="T78" fmla="*/ 2147483647 w 984"/>
                <a:gd name="T79" fmla="*/ 2147483647 h 719"/>
                <a:gd name="T80" fmla="*/ 2147483647 w 984"/>
                <a:gd name="T81" fmla="*/ 2147483647 h 719"/>
                <a:gd name="T82" fmla="*/ 2147483647 w 984"/>
                <a:gd name="T83" fmla="*/ 2147483647 h 719"/>
                <a:gd name="T84" fmla="*/ 2147483647 w 984"/>
                <a:gd name="T85" fmla="*/ 2147483647 h 719"/>
                <a:gd name="T86" fmla="*/ 2147483647 w 984"/>
                <a:gd name="T87" fmla="*/ 2147483647 h 719"/>
                <a:gd name="T88" fmla="*/ 2147483647 w 984"/>
                <a:gd name="T89" fmla="*/ 2147483647 h 719"/>
                <a:gd name="T90" fmla="*/ 2147483647 w 984"/>
                <a:gd name="T91" fmla="*/ 2147483647 h 719"/>
                <a:gd name="T92" fmla="*/ 2147483647 w 984"/>
                <a:gd name="T93" fmla="*/ 2147483647 h 719"/>
                <a:gd name="T94" fmla="*/ 2147483647 w 984"/>
                <a:gd name="T95" fmla="*/ 2147483647 h 719"/>
                <a:gd name="T96" fmla="*/ 2147483647 w 984"/>
                <a:gd name="T97" fmla="*/ 2147483647 h 719"/>
                <a:gd name="T98" fmla="*/ 2147483647 w 984"/>
                <a:gd name="T99" fmla="*/ 2147483647 h 719"/>
                <a:gd name="T100" fmla="*/ 2147483647 w 984"/>
                <a:gd name="T101" fmla="*/ 2147483647 h 719"/>
                <a:gd name="T102" fmla="*/ 2147483647 w 984"/>
                <a:gd name="T103" fmla="*/ 2147483647 h 719"/>
                <a:gd name="T104" fmla="*/ 2147483647 w 984"/>
                <a:gd name="T105" fmla="*/ 2147483647 h 719"/>
                <a:gd name="T106" fmla="*/ 2147483647 w 984"/>
                <a:gd name="T107" fmla="*/ 2147483647 h 719"/>
                <a:gd name="T108" fmla="*/ 2147483647 w 984"/>
                <a:gd name="T109" fmla="*/ 2147483647 h 719"/>
                <a:gd name="T110" fmla="*/ 2147483647 w 984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84"/>
                <a:gd name="T169" fmla="*/ 0 h 719"/>
                <a:gd name="T170" fmla="*/ 984 w 984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84" h="719">
                  <a:moveTo>
                    <a:pt x="706" y="719"/>
                  </a:moveTo>
                  <a:lnTo>
                    <a:pt x="700" y="717"/>
                  </a:lnTo>
                  <a:lnTo>
                    <a:pt x="694" y="714"/>
                  </a:lnTo>
                  <a:lnTo>
                    <a:pt x="687" y="713"/>
                  </a:lnTo>
                  <a:lnTo>
                    <a:pt x="681" y="711"/>
                  </a:lnTo>
                  <a:lnTo>
                    <a:pt x="675" y="710"/>
                  </a:lnTo>
                  <a:lnTo>
                    <a:pt x="668" y="706"/>
                  </a:lnTo>
                  <a:lnTo>
                    <a:pt x="662" y="704"/>
                  </a:lnTo>
                  <a:lnTo>
                    <a:pt x="656" y="699"/>
                  </a:lnTo>
                  <a:lnTo>
                    <a:pt x="660" y="634"/>
                  </a:lnTo>
                  <a:lnTo>
                    <a:pt x="668" y="566"/>
                  </a:lnTo>
                  <a:lnTo>
                    <a:pt x="679" y="498"/>
                  </a:lnTo>
                  <a:lnTo>
                    <a:pt x="690" y="431"/>
                  </a:lnTo>
                  <a:lnTo>
                    <a:pt x="693" y="421"/>
                  </a:lnTo>
                  <a:lnTo>
                    <a:pt x="697" y="411"/>
                  </a:lnTo>
                  <a:lnTo>
                    <a:pt x="702" y="402"/>
                  </a:lnTo>
                  <a:lnTo>
                    <a:pt x="706" y="389"/>
                  </a:lnTo>
                  <a:lnTo>
                    <a:pt x="712" y="383"/>
                  </a:lnTo>
                  <a:lnTo>
                    <a:pt x="719" y="379"/>
                  </a:lnTo>
                  <a:lnTo>
                    <a:pt x="726" y="373"/>
                  </a:lnTo>
                  <a:lnTo>
                    <a:pt x="734" y="368"/>
                  </a:lnTo>
                  <a:lnTo>
                    <a:pt x="742" y="363"/>
                  </a:lnTo>
                  <a:lnTo>
                    <a:pt x="749" y="358"/>
                  </a:lnTo>
                  <a:lnTo>
                    <a:pt x="758" y="353"/>
                  </a:lnTo>
                  <a:lnTo>
                    <a:pt x="766" y="348"/>
                  </a:lnTo>
                  <a:lnTo>
                    <a:pt x="781" y="335"/>
                  </a:lnTo>
                  <a:lnTo>
                    <a:pt x="795" y="322"/>
                  </a:lnTo>
                  <a:lnTo>
                    <a:pt x="811" y="309"/>
                  </a:lnTo>
                  <a:lnTo>
                    <a:pt x="826" y="294"/>
                  </a:lnTo>
                  <a:lnTo>
                    <a:pt x="841" y="281"/>
                  </a:lnTo>
                  <a:lnTo>
                    <a:pt x="857" y="267"/>
                  </a:lnTo>
                  <a:lnTo>
                    <a:pt x="873" y="255"/>
                  </a:lnTo>
                  <a:lnTo>
                    <a:pt x="891" y="243"/>
                  </a:lnTo>
                  <a:lnTo>
                    <a:pt x="888" y="235"/>
                  </a:lnTo>
                  <a:lnTo>
                    <a:pt x="862" y="235"/>
                  </a:lnTo>
                  <a:lnTo>
                    <a:pt x="842" y="254"/>
                  </a:lnTo>
                  <a:lnTo>
                    <a:pt x="823" y="272"/>
                  </a:lnTo>
                  <a:lnTo>
                    <a:pt x="804" y="289"/>
                  </a:lnTo>
                  <a:lnTo>
                    <a:pt x="784" y="306"/>
                  </a:lnTo>
                  <a:lnTo>
                    <a:pt x="764" y="322"/>
                  </a:lnTo>
                  <a:lnTo>
                    <a:pt x="742" y="336"/>
                  </a:lnTo>
                  <a:lnTo>
                    <a:pt x="722" y="351"/>
                  </a:lnTo>
                  <a:lnTo>
                    <a:pt x="700" y="364"/>
                  </a:lnTo>
                  <a:lnTo>
                    <a:pt x="677" y="376"/>
                  </a:lnTo>
                  <a:lnTo>
                    <a:pt x="653" y="388"/>
                  </a:lnTo>
                  <a:lnTo>
                    <a:pt x="630" y="399"/>
                  </a:lnTo>
                  <a:lnTo>
                    <a:pt x="604" y="409"/>
                  </a:lnTo>
                  <a:lnTo>
                    <a:pt x="579" y="418"/>
                  </a:lnTo>
                  <a:lnTo>
                    <a:pt x="553" y="427"/>
                  </a:lnTo>
                  <a:lnTo>
                    <a:pt x="525" y="435"/>
                  </a:lnTo>
                  <a:lnTo>
                    <a:pt x="497" y="443"/>
                  </a:lnTo>
                  <a:lnTo>
                    <a:pt x="469" y="443"/>
                  </a:lnTo>
                  <a:lnTo>
                    <a:pt x="443" y="443"/>
                  </a:lnTo>
                  <a:lnTo>
                    <a:pt x="415" y="443"/>
                  </a:lnTo>
                  <a:lnTo>
                    <a:pt x="387" y="443"/>
                  </a:lnTo>
                  <a:lnTo>
                    <a:pt x="359" y="443"/>
                  </a:lnTo>
                  <a:lnTo>
                    <a:pt x="331" y="441"/>
                  </a:lnTo>
                  <a:lnTo>
                    <a:pt x="304" y="440"/>
                  </a:lnTo>
                  <a:lnTo>
                    <a:pt x="276" y="439"/>
                  </a:lnTo>
                  <a:lnTo>
                    <a:pt x="248" y="437"/>
                  </a:lnTo>
                  <a:lnTo>
                    <a:pt x="219" y="434"/>
                  </a:lnTo>
                  <a:lnTo>
                    <a:pt x="191" y="431"/>
                  </a:lnTo>
                  <a:lnTo>
                    <a:pt x="165" y="426"/>
                  </a:lnTo>
                  <a:lnTo>
                    <a:pt x="137" y="421"/>
                  </a:lnTo>
                  <a:lnTo>
                    <a:pt x="109" y="415"/>
                  </a:lnTo>
                  <a:lnTo>
                    <a:pt x="81" y="409"/>
                  </a:lnTo>
                  <a:lnTo>
                    <a:pt x="55" y="400"/>
                  </a:lnTo>
                  <a:lnTo>
                    <a:pt x="48" y="397"/>
                  </a:lnTo>
                  <a:lnTo>
                    <a:pt x="40" y="389"/>
                  </a:lnTo>
                  <a:lnTo>
                    <a:pt x="33" y="381"/>
                  </a:lnTo>
                  <a:lnTo>
                    <a:pt x="26" y="374"/>
                  </a:lnTo>
                  <a:lnTo>
                    <a:pt x="14" y="354"/>
                  </a:lnTo>
                  <a:lnTo>
                    <a:pt x="6" y="332"/>
                  </a:lnTo>
                  <a:lnTo>
                    <a:pt x="2" y="309"/>
                  </a:lnTo>
                  <a:lnTo>
                    <a:pt x="0" y="284"/>
                  </a:lnTo>
                  <a:lnTo>
                    <a:pt x="0" y="259"/>
                  </a:lnTo>
                  <a:lnTo>
                    <a:pt x="3" y="234"/>
                  </a:lnTo>
                  <a:lnTo>
                    <a:pt x="8" y="208"/>
                  </a:lnTo>
                  <a:lnTo>
                    <a:pt x="13" y="184"/>
                  </a:lnTo>
                  <a:lnTo>
                    <a:pt x="14" y="178"/>
                  </a:lnTo>
                  <a:lnTo>
                    <a:pt x="17" y="172"/>
                  </a:lnTo>
                  <a:lnTo>
                    <a:pt x="22" y="167"/>
                  </a:lnTo>
                  <a:lnTo>
                    <a:pt x="26" y="158"/>
                  </a:lnTo>
                  <a:lnTo>
                    <a:pt x="31" y="153"/>
                  </a:lnTo>
                  <a:lnTo>
                    <a:pt x="66" y="147"/>
                  </a:lnTo>
                  <a:lnTo>
                    <a:pt x="102" y="145"/>
                  </a:lnTo>
                  <a:lnTo>
                    <a:pt x="138" y="145"/>
                  </a:lnTo>
                  <a:lnTo>
                    <a:pt x="176" y="148"/>
                  </a:lnTo>
                  <a:lnTo>
                    <a:pt x="213" y="153"/>
                  </a:lnTo>
                  <a:lnTo>
                    <a:pt x="250" y="159"/>
                  </a:lnTo>
                  <a:lnTo>
                    <a:pt x="288" y="165"/>
                  </a:lnTo>
                  <a:lnTo>
                    <a:pt x="325" y="170"/>
                  </a:lnTo>
                  <a:lnTo>
                    <a:pt x="363" y="176"/>
                  </a:lnTo>
                  <a:lnTo>
                    <a:pt x="400" y="179"/>
                  </a:lnTo>
                  <a:lnTo>
                    <a:pt x="437" y="180"/>
                  </a:lnTo>
                  <a:lnTo>
                    <a:pt x="473" y="180"/>
                  </a:lnTo>
                  <a:lnTo>
                    <a:pt x="509" y="177"/>
                  </a:lnTo>
                  <a:lnTo>
                    <a:pt x="544" y="168"/>
                  </a:lnTo>
                  <a:lnTo>
                    <a:pt x="579" y="158"/>
                  </a:lnTo>
                  <a:lnTo>
                    <a:pt x="613" y="141"/>
                  </a:lnTo>
                  <a:lnTo>
                    <a:pt x="621" y="132"/>
                  </a:lnTo>
                  <a:lnTo>
                    <a:pt x="638" y="124"/>
                  </a:lnTo>
                  <a:lnTo>
                    <a:pt x="654" y="115"/>
                  </a:lnTo>
                  <a:lnTo>
                    <a:pt x="670" y="106"/>
                  </a:lnTo>
                  <a:lnTo>
                    <a:pt x="685" y="95"/>
                  </a:lnTo>
                  <a:lnTo>
                    <a:pt x="701" y="84"/>
                  </a:lnTo>
                  <a:lnTo>
                    <a:pt x="716" y="74"/>
                  </a:lnTo>
                  <a:lnTo>
                    <a:pt x="731" y="63"/>
                  </a:lnTo>
                  <a:lnTo>
                    <a:pt x="747" y="52"/>
                  </a:lnTo>
                  <a:lnTo>
                    <a:pt x="763" y="43"/>
                  </a:lnTo>
                  <a:lnTo>
                    <a:pt x="780" y="33"/>
                  </a:lnTo>
                  <a:lnTo>
                    <a:pt x="795" y="25"/>
                  </a:lnTo>
                  <a:lnTo>
                    <a:pt x="813" y="17"/>
                  </a:lnTo>
                  <a:lnTo>
                    <a:pt x="832" y="11"/>
                  </a:lnTo>
                  <a:lnTo>
                    <a:pt x="851" y="5"/>
                  </a:lnTo>
                  <a:lnTo>
                    <a:pt x="871" y="3"/>
                  </a:lnTo>
                  <a:lnTo>
                    <a:pt x="893" y="0"/>
                  </a:lnTo>
                  <a:lnTo>
                    <a:pt x="900" y="2"/>
                  </a:lnTo>
                  <a:lnTo>
                    <a:pt x="909" y="4"/>
                  </a:lnTo>
                  <a:lnTo>
                    <a:pt x="917" y="7"/>
                  </a:lnTo>
                  <a:lnTo>
                    <a:pt x="926" y="10"/>
                  </a:lnTo>
                  <a:lnTo>
                    <a:pt x="937" y="20"/>
                  </a:lnTo>
                  <a:lnTo>
                    <a:pt x="946" y="31"/>
                  </a:lnTo>
                  <a:lnTo>
                    <a:pt x="955" y="43"/>
                  </a:lnTo>
                  <a:lnTo>
                    <a:pt x="962" y="56"/>
                  </a:lnTo>
                  <a:lnTo>
                    <a:pt x="968" y="71"/>
                  </a:lnTo>
                  <a:lnTo>
                    <a:pt x="973" y="86"/>
                  </a:lnTo>
                  <a:lnTo>
                    <a:pt x="979" y="102"/>
                  </a:lnTo>
                  <a:lnTo>
                    <a:pt x="984" y="120"/>
                  </a:lnTo>
                  <a:lnTo>
                    <a:pt x="984" y="133"/>
                  </a:lnTo>
                  <a:lnTo>
                    <a:pt x="984" y="148"/>
                  </a:lnTo>
                  <a:lnTo>
                    <a:pt x="983" y="162"/>
                  </a:lnTo>
                  <a:lnTo>
                    <a:pt x="978" y="177"/>
                  </a:lnTo>
                  <a:lnTo>
                    <a:pt x="971" y="207"/>
                  </a:lnTo>
                  <a:lnTo>
                    <a:pt x="963" y="236"/>
                  </a:lnTo>
                  <a:lnTo>
                    <a:pt x="955" y="264"/>
                  </a:lnTo>
                  <a:lnTo>
                    <a:pt x="948" y="290"/>
                  </a:lnTo>
                  <a:lnTo>
                    <a:pt x="942" y="318"/>
                  </a:lnTo>
                  <a:lnTo>
                    <a:pt x="935" y="345"/>
                  </a:lnTo>
                  <a:lnTo>
                    <a:pt x="932" y="371"/>
                  </a:lnTo>
                  <a:lnTo>
                    <a:pt x="928" y="398"/>
                  </a:lnTo>
                  <a:lnTo>
                    <a:pt x="922" y="420"/>
                  </a:lnTo>
                  <a:lnTo>
                    <a:pt x="916" y="440"/>
                  </a:lnTo>
                  <a:lnTo>
                    <a:pt x="909" y="460"/>
                  </a:lnTo>
                  <a:lnTo>
                    <a:pt x="902" y="479"/>
                  </a:lnTo>
                  <a:lnTo>
                    <a:pt x="893" y="497"/>
                  </a:lnTo>
                  <a:lnTo>
                    <a:pt x="885" y="516"/>
                  </a:lnTo>
                  <a:lnTo>
                    <a:pt x="875" y="534"/>
                  </a:lnTo>
                  <a:lnTo>
                    <a:pt x="867" y="554"/>
                  </a:lnTo>
                  <a:lnTo>
                    <a:pt x="867" y="569"/>
                  </a:lnTo>
                  <a:lnTo>
                    <a:pt x="865" y="576"/>
                  </a:lnTo>
                  <a:lnTo>
                    <a:pt x="863" y="582"/>
                  </a:lnTo>
                  <a:lnTo>
                    <a:pt x="861" y="588"/>
                  </a:lnTo>
                  <a:lnTo>
                    <a:pt x="857" y="594"/>
                  </a:lnTo>
                  <a:lnTo>
                    <a:pt x="856" y="609"/>
                  </a:lnTo>
                  <a:lnTo>
                    <a:pt x="853" y="626"/>
                  </a:lnTo>
                  <a:lnTo>
                    <a:pt x="851" y="644"/>
                  </a:lnTo>
                  <a:lnTo>
                    <a:pt x="852" y="660"/>
                  </a:lnTo>
                  <a:lnTo>
                    <a:pt x="839" y="684"/>
                  </a:lnTo>
                  <a:lnTo>
                    <a:pt x="826" y="692"/>
                  </a:lnTo>
                  <a:lnTo>
                    <a:pt x="812" y="698"/>
                  </a:lnTo>
                  <a:lnTo>
                    <a:pt x="798" y="704"/>
                  </a:lnTo>
                  <a:lnTo>
                    <a:pt x="782" y="710"/>
                  </a:lnTo>
                  <a:lnTo>
                    <a:pt x="766" y="713"/>
                  </a:lnTo>
                  <a:lnTo>
                    <a:pt x="749" y="717"/>
                  </a:lnTo>
                  <a:lnTo>
                    <a:pt x="733" y="719"/>
                  </a:lnTo>
                  <a:lnTo>
                    <a:pt x="716" y="719"/>
                  </a:lnTo>
                  <a:lnTo>
                    <a:pt x="706" y="719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3" name="Freeform 27">
              <a:extLst>
                <a:ext uri="{FF2B5EF4-FFF2-40B4-BE49-F238E27FC236}">
                  <a16:creationId xmlns:a16="http://schemas.microsoft.com/office/drawing/2014/main" id="{01BB70C7-A92D-29AD-27CE-4867C13120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58761" y="6195341"/>
              <a:ext cx="114555" cy="134880"/>
            </a:xfrm>
            <a:custGeom>
              <a:avLst/>
              <a:gdLst>
                <a:gd name="T0" fmla="*/ 2147483647 w 62"/>
                <a:gd name="T1" fmla="*/ 2147483647 h 73"/>
                <a:gd name="T2" fmla="*/ 2147483647 w 62"/>
                <a:gd name="T3" fmla="*/ 2147483647 h 73"/>
                <a:gd name="T4" fmla="*/ 0 w 62"/>
                <a:gd name="T5" fmla="*/ 2147483647 h 73"/>
                <a:gd name="T6" fmla="*/ 2147483647 w 62"/>
                <a:gd name="T7" fmla="*/ 2147483647 h 73"/>
                <a:gd name="T8" fmla="*/ 2147483647 w 62"/>
                <a:gd name="T9" fmla="*/ 2147483647 h 73"/>
                <a:gd name="T10" fmla="*/ 2147483647 w 62"/>
                <a:gd name="T11" fmla="*/ 2147483647 h 73"/>
                <a:gd name="T12" fmla="*/ 2147483647 w 62"/>
                <a:gd name="T13" fmla="*/ 2147483647 h 73"/>
                <a:gd name="T14" fmla="*/ 2147483647 w 62"/>
                <a:gd name="T15" fmla="*/ 2147483647 h 73"/>
                <a:gd name="T16" fmla="*/ 2147483647 w 62"/>
                <a:gd name="T17" fmla="*/ 2147483647 h 73"/>
                <a:gd name="T18" fmla="*/ 2147483647 w 62"/>
                <a:gd name="T19" fmla="*/ 2147483647 h 73"/>
                <a:gd name="T20" fmla="*/ 2147483647 w 62"/>
                <a:gd name="T21" fmla="*/ 2147483647 h 73"/>
                <a:gd name="T22" fmla="*/ 2147483647 w 62"/>
                <a:gd name="T23" fmla="*/ 0 h 73"/>
                <a:gd name="T24" fmla="*/ 2147483647 w 62"/>
                <a:gd name="T25" fmla="*/ 2147483647 h 73"/>
                <a:gd name="T26" fmla="*/ 2147483647 w 62"/>
                <a:gd name="T27" fmla="*/ 2147483647 h 73"/>
                <a:gd name="T28" fmla="*/ 2147483647 w 62"/>
                <a:gd name="T29" fmla="*/ 2147483647 h 73"/>
                <a:gd name="T30" fmla="*/ 2147483647 w 62"/>
                <a:gd name="T31" fmla="*/ 2147483647 h 73"/>
                <a:gd name="T32" fmla="*/ 2147483647 w 62"/>
                <a:gd name="T33" fmla="*/ 2147483647 h 73"/>
                <a:gd name="T34" fmla="*/ 2147483647 w 62"/>
                <a:gd name="T35" fmla="*/ 2147483647 h 73"/>
                <a:gd name="T36" fmla="*/ 2147483647 w 62"/>
                <a:gd name="T37" fmla="*/ 2147483647 h 73"/>
                <a:gd name="T38" fmla="*/ 2147483647 w 62"/>
                <a:gd name="T39" fmla="*/ 2147483647 h 73"/>
                <a:gd name="T40" fmla="*/ 2147483647 w 62"/>
                <a:gd name="T41" fmla="*/ 2147483647 h 73"/>
                <a:gd name="T42" fmla="*/ 2147483647 w 62"/>
                <a:gd name="T43" fmla="*/ 2147483647 h 73"/>
                <a:gd name="T44" fmla="*/ 2147483647 w 62"/>
                <a:gd name="T45" fmla="*/ 2147483647 h 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73"/>
                <a:gd name="T71" fmla="*/ 62 w 62"/>
                <a:gd name="T72" fmla="*/ 73 h 7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73">
                  <a:moveTo>
                    <a:pt x="9" y="73"/>
                  </a:moveTo>
                  <a:lnTo>
                    <a:pt x="1" y="66"/>
                  </a:lnTo>
                  <a:lnTo>
                    <a:pt x="0" y="51"/>
                  </a:lnTo>
                  <a:lnTo>
                    <a:pt x="4" y="37"/>
                  </a:lnTo>
                  <a:lnTo>
                    <a:pt x="9" y="22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9" y="3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3"/>
                  </a:lnTo>
                  <a:lnTo>
                    <a:pt x="62" y="9"/>
                  </a:lnTo>
                  <a:lnTo>
                    <a:pt x="58" y="21"/>
                  </a:lnTo>
                  <a:lnTo>
                    <a:pt x="56" y="33"/>
                  </a:lnTo>
                  <a:lnTo>
                    <a:pt x="53" y="45"/>
                  </a:lnTo>
                  <a:lnTo>
                    <a:pt x="48" y="58"/>
                  </a:lnTo>
                  <a:lnTo>
                    <a:pt x="41" y="61"/>
                  </a:lnTo>
                  <a:lnTo>
                    <a:pt x="34" y="66"/>
                  </a:lnTo>
                  <a:lnTo>
                    <a:pt x="25" y="70"/>
                  </a:lnTo>
                  <a:lnTo>
                    <a:pt x="16" y="73"/>
                  </a:lnTo>
                  <a:lnTo>
                    <a:pt x="9" y="73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4" name="Freeform 28">
              <a:extLst>
                <a:ext uri="{FF2B5EF4-FFF2-40B4-BE49-F238E27FC236}">
                  <a16:creationId xmlns:a16="http://schemas.microsoft.com/office/drawing/2014/main" id="{101F4FD9-2DE1-C7AF-003C-1B6C8B7DF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5092" y="6093720"/>
              <a:ext cx="206938" cy="186614"/>
            </a:xfrm>
            <a:custGeom>
              <a:avLst/>
              <a:gdLst>
                <a:gd name="T0" fmla="*/ 2147483647 w 112"/>
                <a:gd name="T1" fmla="*/ 2147483647 h 101"/>
                <a:gd name="T2" fmla="*/ 2147483647 w 112"/>
                <a:gd name="T3" fmla="*/ 2147483647 h 101"/>
                <a:gd name="T4" fmla="*/ 2147483647 w 112"/>
                <a:gd name="T5" fmla="*/ 2147483647 h 101"/>
                <a:gd name="T6" fmla="*/ 2147483647 w 112"/>
                <a:gd name="T7" fmla="*/ 2147483647 h 101"/>
                <a:gd name="T8" fmla="*/ 2147483647 w 112"/>
                <a:gd name="T9" fmla="*/ 2147483647 h 101"/>
                <a:gd name="T10" fmla="*/ 2147483647 w 112"/>
                <a:gd name="T11" fmla="*/ 2147483647 h 101"/>
                <a:gd name="T12" fmla="*/ 2147483647 w 112"/>
                <a:gd name="T13" fmla="*/ 2147483647 h 101"/>
                <a:gd name="T14" fmla="*/ 2147483647 w 112"/>
                <a:gd name="T15" fmla="*/ 2147483647 h 101"/>
                <a:gd name="T16" fmla="*/ 2147483647 w 112"/>
                <a:gd name="T17" fmla="*/ 2147483647 h 101"/>
                <a:gd name="T18" fmla="*/ 0 w 112"/>
                <a:gd name="T19" fmla="*/ 2147483647 h 101"/>
                <a:gd name="T20" fmla="*/ 2147483647 w 112"/>
                <a:gd name="T21" fmla="*/ 2147483647 h 101"/>
                <a:gd name="T22" fmla="*/ 2147483647 w 112"/>
                <a:gd name="T23" fmla="*/ 2147483647 h 101"/>
                <a:gd name="T24" fmla="*/ 2147483647 w 112"/>
                <a:gd name="T25" fmla="*/ 2147483647 h 101"/>
                <a:gd name="T26" fmla="*/ 2147483647 w 112"/>
                <a:gd name="T27" fmla="*/ 2147483647 h 101"/>
                <a:gd name="T28" fmla="*/ 2147483647 w 112"/>
                <a:gd name="T29" fmla="*/ 0 h 101"/>
                <a:gd name="T30" fmla="*/ 2147483647 w 112"/>
                <a:gd name="T31" fmla="*/ 0 h 101"/>
                <a:gd name="T32" fmla="*/ 2147483647 w 112"/>
                <a:gd name="T33" fmla="*/ 2147483647 h 101"/>
                <a:gd name="T34" fmla="*/ 2147483647 w 112"/>
                <a:gd name="T35" fmla="*/ 2147483647 h 101"/>
                <a:gd name="T36" fmla="*/ 2147483647 w 112"/>
                <a:gd name="T37" fmla="*/ 2147483647 h 101"/>
                <a:gd name="T38" fmla="*/ 2147483647 w 112"/>
                <a:gd name="T39" fmla="*/ 2147483647 h 101"/>
                <a:gd name="T40" fmla="*/ 2147483647 w 112"/>
                <a:gd name="T41" fmla="*/ 2147483647 h 101"/>
                <a:gd name="T42" fmla="*/ 2147483647 w 112"/>
                <a:gd name="T43" fmla="*/ 2147483647 h 101"/>
                <a:gd name="T44" fmla="*/ 2147483647 w 112"/>
                <a:gd name="T45" fmla="*/ 2147483647 h 101"/>
                <a:gd name="T46" fmla="*/ 2147483647 w 112"/>
                <a:gd name="T47" fmla="*/ 2147483647 h 101"/>
                <a:gd name="T48" fmla="*/ 2147483647 w 112"/>
                <a:gd name="T49" fmla="*/ 2147483647 h 101"/>
                <a:gd name="T50" fmla="*/ 2147483647 w 112"/>
                <a:gd name="T51" fmla="*/ 2147483647 h 101"/>
                <a:gd name="T52" fmla="*/ 2147483647 w 112"/>
                <a:gd name="T53" fmla="*/ 2147483647 h 101"/>
                <a:gd name="T54" fmla="*/ 2147483647 w 112"/>
                <a:gd name="T55" fmla="*/ 2147483647 h 101"/>
                <a:gd name="T56" fmla="*/ 2147483647 w 112"/>
                <a:gd name="T57" fmla="*/ 2147483647 h 101"/>
                <a:gd name="T58" fmla="*/ 2147483647 w 112"/>
                <a:gd name="T59" fmla="*/ 2147483647 h 101"/>
                <a:gd name="T60" fmla="*/ 2147483647 w 112"/>
                <a:gd name="T61" fmla="*/ 2147483647 h 101"/>
                <a:gd name="T62" fmla="*/ 2147483647 w 112"/>
                <a:gd name="T63" fmla="*/ 2147483647 h 1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"/>
                <a:gd name="T97" fmla="*/ 0 h 101"/>
                <a:gd name="T98" fmla="*/ 112 w 112"/>
                <a:gd name="T99" fmla="*/ 101 h 1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" h="101">
                  <a:moveTo>
                    <a:pt x="44" y="101"/>
                  </a:moveTo>
                  <a:lnTo>
                    <a:pt x="40" y="99"/>
                  </a:lnTo>
                  <a:lnTo>
                    <a:pt x="36" y="96"/>
                  </a:lnTo>
                  <a:lnTo>
                    <a:pt x="31" y="94"/>
                  </a:lnTo>
                  <a:lnTo>
                    <a:pt x="27" y="90"/>
                  </a:lnTo>
                  <a:lnTo>
                    <a:pt x="23" y="88"/>
                  </a:lnTo>
                  <a:lnTo>
                    <a:pt x="17" y="87"/>
                  </a:lnTo>
                  <a:lnTo>
                    <a:pt x="11" y="84"/>
                  </a:lnTo>
                  <a:lnTo>
                    <a:pt x="3" y="84"/>
                  </a:lnTo>
                  <a:lnTo>
                    <a:pt x="0" y="66"/>
                  </a:lnTo>
                  <a:lnTo>
                    <a:pt x="1" y="48"/>
                  </a:lnTo>
                  <a:lnTo>
                    <a:pt x="5" y="30"/>
                  </a:lnTo>
                  <a:lnTo>
                    <a:pt x="9" y="11"/>
                  </a:lnTo>
                  <a:lnTo>
                    <a:pt x="18" y="3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2" y="1"/>
                  </a:lnTo>
                  <a:lnTo>
                    <a:pt x="64" y="3"/>
                  </a:lnTo>
                  <a:lnTo>
                    <a:pt x="75" y="6"/>
                  </a:lnTo>
                  <a:lnTo>
                    <a:pt x="87" y="9"/>
                  </a:lnTo>
                  <a:lnTo>
                    <a:pt x="99" y="13"/>
                  </a:lnTo>
                  <a:lnTo>
                    <a:pt x="111" y="15"/>
                  </a:lnTo>
                  <a:lnTo>
                    <a:pt x="112" y="30"/>
                  </a:lnTo>
                  <a:lnTo>
                    <a:pt x="106" y="38"/>
                  </a:lnTo>
                  <a:lnTo>
                    <a:pt x="100" y="48"/>
                  </a:lnTo>
                  <a:lnTo>
                    <a:pt x="94" y="58"/>
                  </a:lnTo>
                  <a:lnTo>
                    <a:pt x="87" y="67"/>
                  </a:lnTo>
                  <a:lnTo>
                    <a:pt x="78" y="77"/>
                  </a:lnTo>
                  <a:lnTo>
                    <a:pt x="70" y="86"/>
                  </a:lnTo>
                  <a:lnTo>
                    <a:pt x="60" y="94"/>
                  </a:lnTo>
                  <a:lnTo>
                    <a:pt x="49" y="101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5" name="Freeform 29">
              <a:extLst>
                <a:ext uri="{FF2B5EF4-FFF2-40B4-BE49-F238E27FC236}">
                  <a16:creationId xmlns:a16="http://schemas.microsoft.com/office/drawing/2014/main" id="{B4E172D3-D690-2E1D-A8BD-8A218ABD87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56950" y="5973622"/>
              <a:ext cx="249435" cy="260520"/>
            </a:xfrm>
            <a:custGeom>
              <a:avLst/>
              <a:gdLst>
                <a:gd name="T0" fmla="*/ 2147483647 w 135"/>
                <a:gd name="T1" fmla="*/ 2147483647 h 141"/>
                <a:gd name="T2" fmla="*/ 2147483647 w 135"/>
                <a:gd name="T3" fmla="*/ 2147483647 h 141"/>
                <a:gd name="T4" fmla="*/ 2147483647 w 135"/>
                <a:gd name="T5" fmla="*/ 2147483647 h 141"/>
                <a:gd name="T6" fmla="*/ 2147483647 w 135"/>
                <a:gd name="T7" fmla="*/ 2147483647 h 141"/>
                <a:gd name="T8" fmla="*/ 2147483647 w 135"/>
                <a:gd name="T9" fmla="*/ 2147483647 h 141"/>
                <a:gd name="T10" fmla="*/ 2147483647 w 135"/>
                <a:gd name="T11" fmla="*/ 2147483647 h 141"/>
                <a:gd name="T12" fmla="*/ 2147483647 w 135"/>
                <a:gd name="T13" fmla="*/ 2147483647 h 141"/>
                <a:gd name="T14" fmla="*/ 2147483647 w 135"/>
                <a:gd name="T15" fmla="*/ 2147483647 h 141"/>
                <a:gd name="T16" fmla="*/ 2147483647 w 135"/>
                <a:gd name="T17" fmla="*/ 2147483647 h 141"/>
                <a:gd name="T18" fmla="*/ 0 w 135"/>
                <a:gd name="T19" fmla="*/ 2147483647 h 141"/>
                <a:gd name="T20" fmla="*/ 2147483647 w 135"/>
                <a:gd name="T21" fmla="*/ 2147483647 h 141"/>
                <a:gd name="T22" fmla="*/ 2147483647 w 135"/>
                <a:gd name="T23" fmla="*/ 2147483647 h 141"/>
                <a:gd name="T24" fmla="*/ 2147483647 w 135"/>
                <a:gd name="T25" fmla="*/ 2147483647 h 141"/>
                <a:gd name="T26" fmla="*/ 2147483647 w 135"/>
                <a:gd name="T27" fmla="*/ 2147483647 h 141"/>
                <a:gd name="T28" fmla="*/ 2147483647 w 135"/>
                <a:gd name="T29" fmla="*/ 2147483647 h 141"/>
                <a:gd name="T30" fmla="*/ 2147483647 w 135"/>
                <a:gd name="T31" fmla="*/ 2147483647 h 141"/>
                <a:gd name="T32" fmla="*/ 2147483647 w 135"/>
                <a:gd name="T33" fmla="*/ 2147483647 h 141"/>
                <a:gd name="T34" fmla="*/ 2147483647 w 135"/>
                <a:gd name="T35" fmla="*/ 2147483647 h 141"/>
                <a:gd name="T36" fmla="*/ 2147483647 w 135"/>
                <a:gd name="T37" fmla="*/ 2147483647 h 141"/>
                <a:gd name="T38" fmla="*/ 2147483647 w 135"/>
                <a:gd name="T39" fmla="*/ 2147483647 h 141"/>
                <a:gd name="T40" fmla="*/ 2147483647 w 135"/>
                <a:gd name="T41" fmla="*/ 2147483647 h 141"/>
                <a:gd name="T42" fmla="*/ 2147483647 w 135"/>
                <a:gd name="T43" fmla="*/ 2147483647 h 141"/>
                <a:gd name="T44" fmla="*/ 2147483647 w 135"/>
                <a:gd name="T45" fmla="*/ 2147483647 h 141"/>
                <a:gd name="T46" fmla="*/ 2147483647 w 135"/>
                <a:gd name="T47" fmla="*/ 2147483647 h 141"/>
                <a:gd name="T48" fmla="*/ 2147483647 w 135"/>
                <a:gd name="T49" fmla="*/ 0 h 141"/>
                <a:gd name="T50" fmla="*/ 2147483647 w 135"/>
                <a:gd name="T51" fmla="*/ 0 h 141"/>
                <a:gd name="T52" fmla="*/ 2147483647 w 135"/>
                <a:gd name="T53" fmla="*/ 2147483647 h 141"/>
                <a:gd name="T54" fmla="*/ 2147483647 w 135"/>
                <a:gd name="T55" fmla="*/ 2147483647 h 141"/>
                <a:gd name="T56" fmla="*/ 2147483647 w 135"/>
                <a:gd name="T57" fmla="*/ 2147483647 h 141"/>
                <a:gd name="T58" fmla="*/ 2147483647 w 135"/>
                <a:gd name="T59" fmla="*/ 2147483647 h 141"/>
                <a:gd name="T60" fmla="*/ 2147483647 w 135"/>
                <a:gd name="T61" fmla="*/ 2147483647 h 141"/>
                <a:gd name="T62" fmla="*/ 2147483647 w 135"/>
                <a:gd name="T63" fmla="*/ 2147483647 h 141"/>
                <a:gd name="T64" fmla="*/ 2147483647 w 135"/>
                <a:gd name="T65" fmla="*/ 2147483647 h 141"/>
                <a:gd name="T66" fmla="*/ 2147483647 w 135"/>
                <a:gd name="T67" fmla="*/ 2147483647 h 141"/>
                <a:gd name="T68" fmla="*/ 2147483647 w 135"/>
                <a:gd name="T69" fmla="*/ 2147483647 h 141"/>
                <a:gd name="T70" fmla="*/ 2147483647 w 135"/>
                <a:gd name="T71" fmla="*/ 2147483647 h 141"/>
                <a:gd name="T72" fmla="*/ 2147483647 w 135"/>
                <a:gd name="T73" fmla="*/ 2147483647 h 141"/>
                <a:gd name="T74" fmla="*/ 2147483647 w 135"/>
                <a:gd name="T75" fmla="*/ 2147483647 h 141"/>
                <a:gd name="T76" fmla="*/ 2147483647 w 135"/>
                <a:gd name="T77" fmla="*/ 2147483647 h 141"/>
                <a:gd name="T78" fmla="*/ 2147483647 w 135"/>
                <a:gd name="T79" fmla="*/ 2147483647 h 141"/>
                <a:gd name="T80" fmla="*/ 2147483647 w 135"/>
                <a:gd name="T81" fmla="*/ 2147483647 h 141"/>
                <a:gd name="T82" fmla="*/ 2147483647 w 135"/>
                <a:gd name="T83" fmla="*/ 2147483647 h 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5"/>
                <a:gd name="T127" fmla="*/ 0 h 141"/>
                <a:gd name="T128" fmla="*/ 135 w 135"/>
                <a:gd name="T129" fmla="*/ 141 h 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5" h="141">
                  <a:moveTo>
                    <a:pt x="63" y="141"/>
                  </a:moveTo>
                  <a:lnTo>
                    <a:pt x="63" y="125"/>
                  </a:lnTo>
                  <a:lnTo>
                    <a:pt x="57" y="123"/>
                  </a:lnTo>
                  <a:lnTo>
                    <a:pt x="48" y="119"/>
                  </a:lnTo>
                  <a:lnTo>
                    <a:pt x="39" y="118"/>
                  </a:lnTo>
                  <a:lnTo>
                    <a:pt x="30" y="117"/>
                  </a:lnTo>
                  <a:lnTo>
                    <a:pt x="22" y="111"/>
                  </a:lnTo>
                  <a:lnTo>
                    <a:pt x="13" y="102"/>
                  </a:lnTo>
                  <a:lnTo>
                    <a:pt x="6" y="93"/>
                  </a:lnTo>
                  <a:lnTo>
                    <a:pt x="0" y="80"/>
                  </a:lnTo>
                  <a:lnTo>
                    <a:pt x="3" y="72"/>
                  </a:lnTo>
                  <a:lnTo>
                    <a:pt x="11" y="67"/>
                  </a:lnTo>
                  <a:lnTo>
                    <a:pt x="21" y="61"/>
                  </a:lnTo>
                  <a:lnTo>
                    <a:pt x="30" y="55"/>
                  </a:lnTo>
                  <a:lnTo>
                    <a:pt x="39" y="48"/>
                  </a:lnTo>
                  <a:lnTo>
                    <a:pt x="47" y="39"/>
                  </a:lnTo>
                  <a:lnTo>
                    <a:pt x="56" y="31"/>
                  </a:lnTo>
                  <a:lnTo>
                    <a:pt x="63" y="21"/>
                  </a:lnTo>
                  <a:lnTo>
                    <a:pt x="69" y="10"/>
                  </a:lnTo>
                  <a:lnTo>
                    <a:pt x="73" y="9"/>
                  </a:lnTo>
                  <a:lnTo>
                    <a:pt x="76" y="8"/>
                  </a:lnTo>
                  <a:lnTo>
                    <a:pt x="81" y="6"/>
                  </a:lnTo>
                  <a:lnTo>
                    <a:pt x="87" y="3"/>
                  </a:lnTo>
                  <a:lnTo>
                    <a:pt x="93" y="1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25" y="10"/>
                  </a:lnTo>
                  <a:lnTo>
                    <a:pt x="135" y="31"/>
                  </a:lnTo>
                  <a:lnTo>
                    <a:pt x="135" y="64"/>
                  </a:lnTo>
                  <a:lnTo>
                    <a:pt x="134" y="73"/>
                  </a:lnTo>
                  <a:lnTo>
                    <a:pt x="129" y="80"/>
                  </a:lnTo>
                  <a:lnTo>
                    <a:pt x="125" y="87"/>
                  </a:lnTo>
                  <a:lnTo>
                    <a:pt x="121" y="96"/>
                  </a:lnTo>
                  <a:lnTo>
                    <a:pt x="114" y="101"/>
                  </a:lnTo>
                  <a:lnTo>
                    <a:pt x="106" y="107"/>
                  </a:lnTo>
                  <a:lnTo>
                    <a:pt x="99" y="116"/>
                  </a:lnTo>
                  <a:lnTo>
                    <a:pt x="89" y="124"/>
                  </a:lnTo>
                  <a:lnTo>
                    <a:pt x="85" y="125"/>
                  </a:lnTo>
                  <a:lnTo>
                    <a:pt x="79" y="129"/>
                  </a:lnTo>
                  <a:lnTo>
                    <a:pt x="71" y="134"/>
                  </a:lnTo>
                  <a:lnTo>
                    <a:pt x="63" y="14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6" name="Freeform 30">
              <a:extLst>
                <a:ext uri="{FF2B5EF4-FFF2-40B4-BE49-F238E27FC236}">
                  <a16:creationId xmlns:a16="http://schemas.microsoft.com/office/drawing/2014/main" id="{4BA26BDF-10B6-45EF-8F21-0951E49E11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66342" y="5766685"/>
              <a:ext cx="349208" cy="406485"/>
            </a:xfrm>
            <a:custGeom>
              <a:avLst/>
              <a:gdLst>
                <a:gd name="T0" fmla="*/ 2147483647 w 189"/>
                <a:gd name="T1" fmla="*/ 2147483647 h 220"/>
                <a:gd name="T2" fmla="*/ 2147483647 w 189"/>
                <a:gd name="T3" fmla="*/ 2147483647 h 220"/>
                <a:gd name="T4" fmla="*/ 2147483647 w 189"/>
                <a:gd name="T5" fmla="*/ 2147483647 h 220"/>
                <a:gd name="T6" fmla="*/ 2147483647 w 189"/>
                <a:gd name="T7" fmla="*/ 2147483647 h 220"/>
                <a:gd name="T8" fmla="*/ 2147483647 w 189"/>
                <a:gd name="T9" fmla="*/ 2147483647 h 220"/>
                <a:gd name="T10" fmla="*/ 2147483647 w 189"/>
                <a:gd name="T11" fmla="*/ 2147483647 h 220"/>
                <a:gd name="T12" fmla="*/ 2147483647 w 189"/>
                <a:gd name="T13" fmla="*/ 2147483647 h 220"/>
                <a:gd name="T14" fmla="*/ 2147483647 w 189"/>
                <a:gd name="T15" fmla="*/ 2147483647 h 220"/>
                <a:gd name="T16" fmla="*/ 2147483647 w 189"/>
                <a:gd name="T17" fmla="*/ 2147483647 h 220"/>
                <a:gd name="T18" fmla="*/ 2147483647 w 189"/>
                <a:gd name="T19" fmla="*/ 2147483647 h 220"/>
                <a:gd name="T20" fmla="*/ 2147483647 w 189"/>
                <a:gd name="T21" fmla="*/ 2147483647 h 220"/>
                <a:gd name="T22" fmla="*/ 2147483647 w 189"/>
                <a:gd name="T23" fmla="*/ 2147483647 h 220"/>
                <a:gd name="T24" fmla="*/ 0 w 189"/>
                <a:gd name="T25" fmla="*/ 2147483647 h 220"/>
                <a:gd name="T26" fmla="*/ 2147483647 w 189"/>
                <a:gd name="T27" fmla="*/ 2147483647 h 220"/>
                <a:gd name="T28" fmla="*/ 2147483647 w 189"/>
                <a:gd name="T29" fmla="*/ 2147483647 h 220"/>
                <a:gd name="T30" fmla="*/ 2147483647 w 189"/>
                <a:gd name="T31" fmla="*/ 2147483647 h 220"/>
                <a:gd name="T32" fmla="*/ 2147483647 w 189"/>
                <a:gd name="T33" fmla="*/ 2147483647 h 220"/>
                <a:gd name="T34" fmla="*/ 2147483647 w 189"/>
                <a:gd name="T35" fmla="*/ 2147483647 h 220"/>
                <a:gd name="T36" fmla="*/ 2147483647 w 189"/>
                <a:gd name="T37" fmla="*/ 2147483647 h 220"/>
                <a:gd name="T38" fmla="*/ 2147483647 w 189"/>
                <a:gd name="T39" fmla="*/ 2147483647 h 220"/>
                <a:gd name="T40" fmla="*/ 2147483647 w 189"/>
                <a:gd name="T41" fmla="*/ 2147483647 h 220"/>
                <a:gd name="T42" fmla="*/ 2147483647 w 189"/>
                <a:gd name="T43" fmla="*/ 2147483647 h 220"/>
                <a:gd name="T44" fmla="*/ 2147483647 w 189"/>
                <a:gd name="T45" fmla="*/ 2147483647 h 220"/>
                <a:gd name="T46" fmla="*/ 2147483647 w 189"/>
                <a:gd name="T47" fmla="*/ 2147483647 h 220"/>
                <a:gd name="T48" fmla="*/ 2147483647 w 189"/>
                <a:gd name="T49" fmla="*/ 2147483647 h 220"/>
                <a:gd name="T50" fmla="*/ 2147483647 w 189"/>
                <a:gd name="T51" fmla="*/ 2147483647 h 220"/>
                <a:gd name="T52" fmla="*/ 2147483647 w 189"/>
                <a:gd name="T53" fmla="*/ 2147483647 h 220"/>
                <a:gd name="T54" fmla="*/ 2147483647 w 189"/>
                <a:gd name="T55" fmla="*/ 2147483647 h 220"/>
                <a:gd name="T56" fmla="*/ 2147483647 w 189"/>
                <a:gd name="T57" fmla="*/ 2147483647 h 220"/>
                <a:gd name="T58" fmla="*/ 2147483647 w 189"/>
                <a:gd name="T59" fmla="*/ 2147483647 h 220"/>
                <a:gd name="T60" fmla="*/ 2147483647 w 189"/>
                <a:gd name="T61" fmla="*/ 2147483647 h 220"/>
                <a:gd name="T62" fmla="*/ 2147483647 w 189"/>
                <a:gd name="T63" fmla="*/ 2147483647 h 220"/>
                <a:gd name="T64" fmla="*/ 2147483647 w 189"/>
                <a:gd name="T65" fmla="*/ 2147483647 h 220"/>
                <a:gd name="T66" fmla="*/ 2147483647 w 189"/>
                <a:gd name="T67" fmla="*/ 0 h 220"/>
                <a:gd name="T68" fmla="*/ 2147483647 w 189"/>
                <a:gd name="T69" fmla="*/ 2147483647 h 220"/>
                <a:gd name="T70" fmla="*/ 2147483647 w 189"/>
                <a:gd name="T71" fmla="*/ 2147483647 h 220"/>
                <a:gd name="T72" fmla="*/ 2147483647 w 189"/>
                <a:gd name="T73" fmla="*/ 2147483647 h 220"/>
                <a:gd name="T74" fmla="*/ 2147483647 w 189"/>
                <a:gd name="T75" fmla="*/ 2147483647 h 220"/>
                <a:gd name="T76" fmla="*/ 2147483647 w 189"/>
                <a:gd name="T77" fmla="*/ 2147483647 h 220"/>
                <a:gd name="T78" fmla="*/ 2147483647 w 189"/>
                <a:gd name="T79" fmla="*/ 2147483647 h 220"/>
                <a:gd name="T80" fmla="*/ 2147483647 w 189"/>
                <a:gd name="T81" fmla="*/ 2147483647 h 220"/>
                <a:gd name="T82" fmla="*/ 2147483647 w 189"/>
                <a:gd name="T83" fmla="*/ 2147483647 h 220"/>
                <a:gd name="T84" fmla="*/ 2147483647 w 189"/>
                <a:gd name="T85" fmla="*/ 2147483647 h 220"/>
                <a:gd name="T86" fmla="*/ 2147483647 w 189"/>
                <a:gd name="T87" fmla="*/ 2147483647 h 220"/>
                <a:gd name="T88" fmla="*/ 2147483647 w 189"/>
                <a:gd name="T89" fmla="*/ 2147483647 h 220"/>
                <a:gd name="T90" fmla="*/ 2147483647 w 189"/>
                <a:gd name="T91" fmla="*/ 2147483647 h 220"/>
                <a:gd name="T92" fmla="*/ 2147483647 w 189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"/>
                <a:gd name="T142" fmla="*/ 0 h 220"/>
                <a:gd name="T143" fmla="*/ 189 w 189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" h="220">
                  <a:moveTo>
                    <a:pt x="68" y="220"/>
                  </a:moveTo>
                  <a:lnTo>
                    <a:pt x="62" y="218"/>
                  </a:lnTo>
                  <a:lnTo>
                    <a:pt x="56" y="215"/>
                  </a:lnTo>
                  <a:lnTo>
                    <a:pt x="50" y="214"/>
                  </a:lnTo>
                  <a:lnTo>
                    <a:pt x="44" y="212"/>
                  </a:lnTo>
                  <a:lnTo>
                    <a:pt x="38" y="211"/>
                  </a:lnTo>
                  <a:lnTo>
                    <a:pt x="32" y="208"/>
                  </a:lnTo>
                  <a:lnTo>
                    <a:pt x="26" y="206"/>
                  </a:lnTo>
                  <a:lnTo>
                    <a:pt x="19" y="203"/>
                  </a:lnTo>
                  <a:lnTo>
                    <a:pt x="10" y="184"/>
                  </a:lnTo>
                  <a:lnTo>
                    <a:pt x="8" y="162"/>
                  </a:lnTo>
                  <a:lnTo>
                    <a:pt x="5" y="138"/>
                  </a:lnTo>
                  <a:lnTo>
                    <a:pt x="0" y="114"/>
                  </a:lnTo>
                  <a:lnTo>
                    <a:pt x="6" y="113"/>
                  </a:lnTo>
                  <a:lnTo>
                    <a:pt x="11" y="110"/>
                  </a:lnTo>
                  <a:lnTo>
                    <a:pt x="17" y="109"/>
                  </a:lnTo>
                  <a:lnTo>
                    <a:pt x="22" y="107"/>
                  </a:lnTo>
                  <a:lnTo>
                    <a:pt x="28" y="104"/>
                  </a:lnTo>
                  <a:lnTo>
                    <a:pt x="33" y="101"/>
                  </a:lnTo>
                  <a:lnTo>
                    <a:pt x="39" y="98"/>
                  </a:lnTo>
                  <a:lnTo>
                    <a:pt x="45" y="96"/>
                  </a:lnTo>
                  <a:lnTo>
                    <a:pt x="50" y="89"/>
                  </a:lnTo>
                  <a:lnTo>
                    <a:pt x="55" y="80"/>
                  </a:lnTo>
                  <a:lnTo>
                    <a:pt x="61" y="73"/>
                  </a:lnTo>
                  <a:lnTo>
                    <a:pt x="64" y="62"/>
                  </a:lnTo>
                  <a:lnTo>
                    <a:pt x="63" y="45"/>
                  </a:lnTo>
                  <a:lnTo>
                    <a:pt x="77" y="40"/>
                  </a:lnTo>
                  <a:lnTo>
                    <a:pt x="92" y="34"/>
                  </a:lnTo>
                  <a:lnTo>
                    <a:pt x="108" y="28"/>
                  </a:lnTo>
                  <a:lnTo>
                    <a:pt x="125" y="22"/>
                  </a:lnTo>
                  <a:lnTo>
                    <a:pt x="142" y="16"/>
                  </a:lnTo>
                  <a:lnTo>
                    <a:pt x="157" y="10"/>
                  </a:lnTo>
                  <a:lnTo>
                    <a:pt x="174" y="5"/>
                  </a:lnTo>
                  <a:lnTo>
                    <a:pt x="189" y="0"/>
                  </a:lnTo>
                  <a:lnTo>
                    <a:pt x="179" y="50"/>
                  </a:lnTo>
                  <a:lnTo>
                    <a:pt x="172" y="102"/>
                  </a:lnTo>
                  <a:lnTo>
                    <a:pt x="164" y="154"/>
                  </a:lnTo>
                  <a:lnTo>
                    <a:pt x="155" y="203"/>
                  </a:lnTo>
                  <a:lnTo>
                    <a:pt x="148" y="208"/>
                  </a:lnTo>
                  <a:lnTo>
                    <a:pt x="139" y="211"/>
                  </a:lnTo>
                  <a:lnTo>
                    <a:pt x="130" y="213"/>
                  </a:lnTo>
                  <a:lnTo>
                    <a:pt x="118" y="215"/>
                  </a:lnTo>
                  <a:lnTo>
                    <a:pt x="107" y="217"/>
                  </a:lnTo>
                  <a:lnTo>
                    <a:pt x="95" y="218"/>
                  </a:lnTo>
                  <a:lnTo>
                    <a:pt x="84" y="219"/>
                  </a:lnTo>
                  <a:lnTo>
                    <a:pt x="73" y="220"/>
                  </a:lnTo>
                  <a:lnTo>
                    <a:pt x="68" y="220"/>
                  </a:lnTo>
                  <a:close/>
                </a:path>
              </a:pathLst>
            </a:custGeom>
            <a:solidFill>
              <a:srgbClr val="8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7" name="Freeform 31">
              <a:extLst>
                <a:ext uri="{FF2B5EF4-FFF2-40B4-BE49-F238E27FC236}">
                  <a16:creationId xmlns:a16="http://schemas.microsoft.com/office/drawing/2014/main" id="{246B2608-21AE-17DA-00A4-063B812E84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70074" y="5973622"/>
              <a:ext cx="168138" cy="195852"/>
            </a:xfrm>
            <a:custGeom>
              <a:avLst/>
              <a:gdLst>
                <a:gd name="T0" fmla="*/ 2147483647 w 91"/>
                <a:gd name="T1" fmla="*/ 2147483647 h 106"/>
                <a:gd name="T2" fmla="*/ 0 w 91"/>
                <a:gd name="T3" fmla="*/ 2147483647 h 106"/>
                <a:gd name="T4" fmla="*/ 2147483647 w 91"/>
                <a:gd name="T5" fmla="*/ 2147483647 h 106"/>
                <a:gd name="T6" fmla="*/ 2147483647 w 91"/>
                <a:gd name="T7" fmla="*/ 2147483647 h 106"/>
                <a:gd name="T8" fmla="*/ 2147483647 w 91"/>
                <a:gd name="T9" fmla="*/ 2147483647 h 106"/>
                <a:gd name="T10" fmla="*/ 2147483647 w 91"/>
                <a:gd name="T11" fmla="*/ 2147483647 h 106"/>
                <a:gd name="T12" fmla="*/ 2147483647 w 91"/>
                <a:gd name="T13" fmla="*/ 0 h 106"/>
                <a:gd name="T14" fmla="*/ 2147483647 w 91"/>
                <a:gd name="T15" fmla="*/ 0 h 106"/>
                <a:gd name="T16" fmla="*/ 2147483647 w 91"/>
                <a:gd name="T17" fmla="*/ 2147483647 h 106"/>
                <a:gd name="T18" fmla="*/ 2147483647 w 91"/>
                <a:gd name="T19" fmla="*/ 2147483647 h 106"/>
                <a:gd name="T20" fmla="*/ 2147483647 w 91"/>
                <a:gd name="T21" fmla="*/ 2147483647 h 106"/>
                <a:gd name="T22" fmla="*/ 2147483647 w 91"/>
                <a:gd name="T23" fmla="*/ 2147483647 h 106"/>
                <a:gd name="T24" fmla="*/ 2147483647 w 91"/>
                <a:gd name="T25" fmla="*/ 2147483647 h 106"/>
                <a:gd name="T26" fmla="*/ 2147483647 w 91"/>
                <a:gd name="T27" fmla="*/ 2147483647 h 106"/>
                <a:gd name="T28" fmla="*/ 2147483647 w 91"/>
                <a:gd name="T29" fmla="*/ 2147483647 h 106"/>
                <a:gd name="T30" fmla="*/ 2147483647 w 91"/>
                <a:gd name="T31" fmla="*/ 2147483647 h 106"/>
                <a:gd name="T32" fmla="*/ 2147483647 w 91"/>
                <a:gd name="T33" fmla="*/ 2147483647 h 106"/>
                <a:gd name="T34" fmla="*/ 2147483647 w 91"/>
                <a:gd name="T35" fmla="*/ 2147483647 h 106"/>
                <a:gd name="T36" fmla="*/ 2147483647 w 91"/>
                <a:gd name="T37" fmla="*/ 2147483647 h 106"/>
                <a:gd name="T38" fmla="*/ 2147483647 w 91"/>
                <a:gd name="T39" fmla="*/ 2147483647 h 106"/>
                <a:gd name="T40" fmla="*/ 2147483647 w 91"/>
                <a:gd name="T41" fmla="*/ 2147483647 h 106"/>
                <a:gd name="T42" fmla="*/ 2147483647 w 91"/>
                <a:gd name="T43" fmla="*/ 2147483647 h 106"/>
                <a:gd name="T44" fmla="*/ 2147483647 w 91"/>
                <a:gd name="T45" fmla="*/ 2147483647 h 106"/>
                <a:gd name="T46" fmla="*/ 2147483647 w 91"/>
                <a:gd name="T47" fmla="*/ 2147483647 h 106"/>
                <a:gd name="T48" fmla="*/ 2147483647 w 91"/>
                <a:gd name="T49" fmla="*/ 2147483647 h 106"/>
                <a:gd name="T50" fmla="*/ 2147483647 w 91"/>
                <a:gd name="T51" fmla="*/ 2147483647 h 106"/>
                <a:gd name="T52" fmla="*/ 2147483647 w 91"/>
                <a:gd name="T53" fmla="*/ 2147483647 h 106"/>
                <a:gd name="T54" fmla="*/ 2147483647 w 91"/>
                <a:gd name="T55" fmla="*/ 2147483647 h 106"/>
                <a:gd name="T56" fmla="*/ 2147483647 w 91"/>
                <a:gd name="T57" fmla="*/ 2147483647 h 106"/>
                <a:gd name="T58" fmla="*/ 2147483647 w 91"/>
                <a:gd name="T59" fmla="*/ 2147483647 h 1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1"/>
                <a:gd name="T91" fmla="*/ 0 h 106"/>
                <a:gd name="T92" fmla="*/ 91 w 91"/>
                <a:gd name="T93" fmla="*/ 106 h 1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1" h="106">
                  <a:moveTo>
                    <a:pt x="3" y="105"/>
                  </a:moveTo>
                  <a:lnTo>
                    <a:pt x="0" y="84"/>
                  </a:lnTo>
                  <a:lnTo>
                    <a:pt x="4" y="59"/>
                  </a:lnTo>
                  <a:lnTo>
                    <a:pt x="9" y="32"/>
                  </a:lnTo>
                  <a:lnTo>
                    <a:pt x="12" y="6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61" y="3"/>
                  </a:lnTo>
                  <a:lnTo>
                    <a:pt x="70" y="6"/>
                  </a:lnTo>
                  <a:lnTo>
                    <a:pt x="80" y="7"/>
                  </a:lnTo>
                  <a:lnTo>
                    <a:pt x="91" y="6"/>
                  </a:lnTo>
                  <a:lnTo>
                    <a:pt x="91" y="26"/>
                  </a:lnTo>
                  <a:lnTo>
                    <a:pt x="89" y="48"/>
                  </a:lnTo>
                  <a:lnTo>
                    <a:pt x="84" y="70"/>
                  </a:lnTo>
                  <a:lnTo>
                    <a:pt x="73" y="88"/>
                  </a:lnTo>
                  <a:lnTo>
                    <a:pt x="69" y="93"/>
                  </a:lnTo>
                  <a:lnTo>
                    <a:pt x="62" y="95"/>
                  </a:lnTo>
                  <a:lnTo>
                    <a:pt x="55" y="97"/>
                  </a:lnTo>
                  <a:lnTo>
                    <a:pt x="49" y="101"/>
                  </a:lnTo>
                  <a:lnTo>
                    <a:pt x="44" y="100"/>
                  </a:lnTo>
                  <a:lnTo>
                    <a:pt x="39" y="100"/>
                  </a:lnTo>
                  <a:lnTo>
                    <a:pt x="34" y="101"/>
                  </a:lnTo>
                  <a:lnTo>
                    <a:pt x="29" y="102"/>
                  </a:lnTo>
                  <a:lnTo>
                    <a:pt x="25" y="105"/>
                  </a:lnTo>
                  <a:lnTo>
                    <a:pt x="19" y="106"/>
                  </a:lnTo>
                  <a:lnTo>
                    <a:pt x="14" y="106"/>
                  </a:lnTo>
                  <a:lnTo>
                    <a:pt x="9" y="105"/>
                  </a:lnTo>
                  <a:lnTo>
                    <a:pt x="3" y="105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8" name="Freeform 32">
              <a:extLst>
                <a:ext uri="{FF2B5EF4-FFF2-40B4-BE49-F238E27FC236}">
                  <a16:creationId xmlns:a16="http://schemas.microsoft.com/office/drawing/2014/main" id="{29DACA80-021F-E0B8-61D4-74973D9FE9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03820" y="5879391"/>
              <a:ext cx="212481" cy="269758"/>
            </a:xfrm>
            <a:custGeom>
              <a:avLst/>
              <a:gdLst>
                <a:gd name="T0" fmla="*/ 2147483647 w 115"/>
                <a:gd name="T1" fmla="*/ 2147483647 h 146"/>
                <a:gd name="T2" fmla="*/ 2147483647 w 115"/>
                <a:gd name="T3" fmla="*/ 2147483647 h 146"/>
                <a:gd name="T4" fmla="*/ 2147483647 w 115"/>
                <a:gd name="T5" fmla="*/ 2147483647 h 146"/>
                <a:gd name="T6" fmla="*/ 2147483647 w 115"/>
                <a:gd name="T7" fmla="*/ 2147483647 h 146"/>
                <a:gd name="T8" fmla="*/ 2147483647 w 115"/>
                <a:gd name="T9" fmla="*/ 2147483647 h 146"/>
                <a:gd name="T10" fmla="*/ 2147483647 w 115"/>
                <a:gd name="T11" fmla="*/ 2147483647 h 146"/>
                <a:gd name="T12" fmla="*/ 2147483647 w 115"/>
                <a:gd name="T13" fmla="*/ 2147483647 h 146"/>
                <a:gd name="T14" fmla="*/ 2147483647 w 115"/>
                <a:gd name="T15" fmla="*/ 2147483647 h 146"/>
                <a:gd name="T16" fmla="*/ 2147483647 w 115"/>
                <a:gd name="T17" fmla="*/ 2147483647 h 146"/>
                <a:gd name="T18" fmla="*/ 2147483647 w 115"/>
                <a:gd name="T19" fmla="*/ 2147483647 h 146"/>
                <a:gd name="T20" fmla="*/ 0 w 115"/>
                <a:gd name="T21" fmla="*/ 2147483647 h 146"/>
                <a:gd name="T22" fmla="*/ 2147483647 w 115"/>
                <a:gd name="T23" fmla="*/ 2147483647 h 146"/>
                <a:gd name="T24" fmla="*/ 2147483647 w 115"/>
                <a:gd name="T25" fmla="*/ 2147483647 h 146"/>
                <a:gd name="T26" fmla="*/ 2147483647 w 115"/>
                <a:gd name="T27" fmla="*/ 2147483647 h 146"/>
                <a:gd name="T28" fmla="*/ 2147483647 w 115"/>
                <a:gd name="T29" fmla="*/ 0 h 146"/>
                <a:gd name="T30" fmla="*/ 2147483647 w 115"/>
                <a:gd name="T31" fmla="*/ 2147483647 h 146"/>
                <a:gd name="T32" fmla="*/ 2147483647 w 115"/>
                <a:gd name="T33" fmla="*/ 2147483647 h 146"/>
                <a:gd name="T34" fmla="*/ 2147483647 w 115"/>
                <a:gd name="T35" fmla="*/ 2147483647 h 146"/>
                <a:gd name="T36" fmla="*/ 2147483647 w 115"/>
                <a:gd name="T37" fmla="*/ 2147483647 h 146"/>
                <a:gd name="T38" fmla="*/ 2147483647 w 115"/>
                <a:gd name="T39" fmla="*/ 2147483647 h 146"/>
                <a:gd name="T40" fmla="*/ 2147483647 w 115"/>
                <a:gd name="T41" fmla="*/ 2147483647 h 146"/>
                <a:gd name="T42" fmla="*/ 2147483647 w 115"/>
                <a:gd name="T43" fmla="*/ 2147483647 h 146"/>
                <a:gd name="T44" fmla="*/ 2147483647 w 115"/>
                <a:gd name="T45" fmla="*/ 2147483647 h 146"/>
                <a:gd name="T46" fmla="*/ 2147483647 w 115"/>
                <a:gd name="T47" fmla="*/ 2147483647 h 146"/>
                <a:gd name="T48" fmla="*/ 2147483647 w 115"/>
                <a:gd name="T49" fmla="*/ 2147483647 h 146"/>
                <a:gd name="T50" fmla="*/ 2147483647 w 115"/>
                <a:gd name="T51" fmla="*/ 2147483647 h 146"/>
                <a:gd name="T52" fmla="*/ 2147483647 w 115"/>
                <a:gd name="T53" fmla="*/ 2147483647 h 146"/>
                <a:gd name="T54" fmla="*/ 2147483647 w 115"/>
                <a:gd name="T55" fmla="*/ 2147483647 h 146"/>
                <a:gd name="T56" fmla="*/ 2147483647 w 115"/>
                <a:gd name="T57" fmla="*/ 2147483647 h 146"/>
                <a:gd name="T58" fmla="*/ 2147483647 w 115"/>
                <a:gd name="T59" fmla="*/ 2147483647 h 146"/>
                <a:gd name="T60" fmla="*/ 2147483647 w 115"/>
                <a:gd name="T61" fmla="*/ 2147483647 h 146"/>
                <a:gd name="T62" fmla="*/ 2147483647 w 115"/>
                <a:gd name="T63" fmla="*/ 2147483647 h 146"/>
                <a:gd name="T64" fmla="*/ 2147483647 w 115"/>
                <a:gd name="T65" fmla="*/ 2147483647 h 146"/>
                <a:gd name="T66" fmla="*/ 2147483647 w 115"/>
                <a:gd name="T67" fmla="*/ 2147483647 h 146"/>
                <a:gd name="T68" fmla="*/ 2147483647 w 115"/>
                <a:gd name="T69" fmla="*/ 2147483647 h 146"/>
                <a:gd name="T70" fmla="*/ 2147483647 w 115"/>
                <a:gd name="T71" fmla="*/ 2147483647 h 146"/>
                <a:gd name="T72" fmla="*/ 2147483647 w 115"/>
                <a:gd name="T73" fmla="*/ 2147483647 h 146"/>
                <a:gd name="T74" fmla="*/ 2147483647 w 115"/>
                <a:gd name="T75" fmla="*/ 2147483647 h 146"/>
                <a:gd name="T76" fmla="*/ 2147483647 w 115"/>
                <a:gd name="T77" fmla="*/ 2147483647 h 146"/>
                <a:gd name="T78" fmla="*/ 2147483647 w 115"/>
                <a:gd name="T79" fmla="*/ 2147483647 h 146"/>
                <a:gd name="T80" fmla="*/ 2147483647 w 115"/>
                <a:gd name="T81" fmla="*/ 2147483647 h 1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46"/>
                <a:gd name="T125" fmla="*/ 115 w 115"/>
                <a:gd name="T126" fmla="*/ 146 h 1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46">
                  <a:moveTo>
                    <a:pt x="71" y="146"/>
                  </a:moveTo>
                  <a:lnTo>
                    <a:pt x="63" y="142"/>
                  </a:lnTo>
                  <a:lnTo>
                    <a:pt x="56" y="140"/>
                  </a:lnTo>
                  <a:lnTo>
                    <a:pt x="47" y="138"/>
                  </a:lnTo>
                  <a:lnTo>
                    <a:pt x="38" y="139"/>
                  </a:lnTo>
                  <a:lnTo>
                    <a:pt x="34" y="134"/>
                  </a:lnTo>
                  <a:lnTo>
                    <a:pt x="32" y="127"/>
                  </a:lnTo>
                  <a:lnTo>
                    <a:pt x="28" y="118"/>
                  </a:lnTo>
                  <a:lnTo>
                    <a:pt x="19" y="111"/>
                  </a:lnTo>
                  <a:lnTo>
                    <a:pt x="3" y="102"/>
                  </a:lnTo>
                  <a:lnTo>
                    <a:pt x="0" y="78"/>
                  </a:lnTo>
                  <a:lnTo>
                    <a:pt x="1" y="55"/>
                  </a:lnTo>
                  <a:lnTo>
                    <a:pt x="5" y="32"/>
                  </a:lnTo>
                  <a:lnTo>
                    <a:pt x="10" y="8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8" y="2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42" y="12"/>
                  </a:lnTo>
                  <a:lnTo>
                    <a:pt x="48" y="16"/>
                  </a:lnTo>
                  <a:lnTo>
                    <a:pt x="53" y="18"/>
                  </a:lnTo>
                  <a:lnTo>
                    <a:pt x="61" y="20"/>
                  </a:lnTo>
                  <a:lnTo>
                    <a:pt x="67" y="20"/>
                  </a:lnTo>
                  <a:lnTo>
                    <a:pt x="74" y="20"/>
                  </a:lnTo>
                  <a:lnTo>
                    <a:pt x="81" y="22"/>
                  </a:lnTo>
                  <a:lnTo>
                    <a:pt x="88" y="22"/>
                  </a:lnTo>
                  <a:lnTo>
                    <a:pt x="96" y="24"/>
                  </a:lnTo>
                  <a:lnTo>
                    <a:pt x="103" y="26"/>
                  </a:lnTo>
                  <a:lnTo>
                    <a:pt x="109" y="30"/>
                  </a:lnTo>
                  <a:lnTo>
                    <a:pt x="115" y="35"/>
                  </a:lnTo>
                  <a:lnTo>
                    <a:pt x="115" y="52"/>
                  </a:lnTo>
                  <a:lnTo>
                    <a:pt x="111" y="64"/>
                  </a:lnTo>
                  <a:lnTo>
                    <a:pt x="106" y="74"/>
                  </a:lnTo>
                  <a:lnTo>
                    <a:pt x="102" y="84"/>
                  </a:lnTo>
                  <a:lnTo>
                    <a:pt x="96" y="94"/>
                  </a:lnTo>
                  <a:lnTo>
                    <a:pt x="90" y="105"/>
                  </a:lnTo>
                  <a:lnTo>
                    <a:pt x="86" y="116"/>
                  </a:lnTo>
                  <a:lnTo>
                    <a:pt x="83" y="128"/>
                  </a:lnTo>
                  <a:lnTo>
                    <a:pt x="85" y="142"/>
                  </a:lnTo>
                  <a:lnTo>
                    <a:pt x="71" y="146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39" name="Freeform 33">
              <a:extLst>
                <a:ext uri="{FF2B5EF4-FFF2-40B4-BE49-F238E27FC236}">
                  <a16:creationId xmlns:a16="http://schemas.microsoft.com/office/drawing/2014/main" id="{312E755E-165B-7312-321D-C7EDA00382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69394" y="5923735"/>
              <a:ext cx="44344" cy="190309"/>
            </a:xfrm>
            <a:custGeom>
              <a:avLst/>
              <a:gdLst>
                <a:gd name="T0" fmla="*/ 2147483647 w 24"/>
                <a:gd name="T1" fmla="*/ 2147483647 h 103"/>
                <a:gd name="T2" fmla="*/ 0 w 24"/>
                <a:gd name="T3" fmla="*/ 2147483647 h 103"/>
                <a:gd name="T4" fmla="*/ 2147483647 w 24"/>
                <a:gd name="T5" fmla="*/ 2147483647 h 103"/>
                <a:gd name="T6" fmla="*/ 2147483647 w 24"/>
                <a:gd name="T7" fmla="*/ 2147483647 h 103"/>
                <a:gd name="T8" fmla="*/ 2147483647 w 24"/>
                <a:gd name="T9" fmla="*/ 0 h 103"/>
                <a:gd name="T10" fmla="*/ 2147483647 w 24"/>
                <a:gd name="T11" fmla="*/ 2147483647 h 103"/>
                <a:gd name="T12" fmla="*/ 2147483647 w 24"/>
                <a:gd name="T13" fmla="*/ 2147483647 h 103"/>
                <a:gd name="T14" fmla="*/ 2147483647 w 24"/>
                <a:gd name="T15" fmla="*/ 2147483647 h 103"/>
                <a:gd name="T16" fmla="*/ 2147483647 w 24"/>
                <a:gd name="T17" fmla="*/ 2147483647 h 103"/>
                <a:gd name="T18" fmla="*/ 2147483647 w 24"/>
                <a:gd name="T19" fmla="*/ 2147483647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103"/>
                <a:gd name="T32" fmla="*/ 24 w 2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103">
                  <a:moveTo>
                    <a:pt x="5" y="103"/>
                  </a:moveTo>
                  <a:lnTo>
                    <a:pt x="0" y="78"/>
                  </a:lnTo>
                  <a:lnTo>
                    <a:pt x="1" y="53"/>
                  </a:lnTo>
                  <a:lnTo>
                    <a:pt x="6" y="27"/>
                  </a:lnTo>
                  <a:lnTo>
                    <a:pt x="12" y="0"/>
                  </a:lnTo>
                  <a:lnTo>
                    <a:pt x="24" y="5"/>
                  </a:lnTo>
                  <a:lnTo>
                    <a:pt x="22" y="30"/>
                  </a:lnTo>
                  <a:lnTo>
                    <a:pt x="18" y="56"/>
                  </a:lnTo>
                  <a:lnTo>
                    <a:pt x="13" y="81"/>
                  </a:lnTo>
                  <a:lnTo>
                    <a:pt x="5" y="103"/>
                  </a:lnTo>
                  <a:close/>
                </a:path>
              </a:pathLst>
            </a:cu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0" name="Freeform 34">
              <a:extLst>
                <a:ext uri="{FF2B5EF4-FFF2-40B4-BE49-F238E27FC236}">
                  <a16:creationId xmlns:a16="http://schemas.microsoft.com/office/drawing/2014/main" id="{0AFAEBCF-D59C-4738-FFE1-BD354C5DBF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6193" y="5254883"/>
              <a:ext cx="295625" cy="836990"/>
            </a:xfrm>
            <a:custGeom>
              <a:avLst/>
              <a:gdLst>
                <a:gd name="T0" fmla="*/ 2147483647 w 160"/>
                <a:gd name="T1" fmla="*/ 2147483647 h 453"/>
                <a:gd name="T2" fmla="*/ 2147483647 w 160"/>
                <a:gd name="T3" fmla="*/ 2147483647 h 453"/>
                <a:gd name="T4" fmla="*/ 2147483647 w 160"/>
                <a:gd name="T5" fmla="*/ 2147483647 h 453"/>
                <a:gd name="T6" fmla="*/ 2147483647 w 160"/>
                <a:gd name="T7" fmla="*/ 2147483647 h 453"/>
                <a:gd name="T8" fmla="*/ 2147483647 w 160"/>
                <a:gd name="T9" fmla="*/ 2147483647 h 453"/>
                <a:gd name="T10" fmla="*/ 2147483647 w 160"/>
                <a:gd name="T11" fmla="*/ 2147483647 h 453"/>
                <a:gd name="T12" fmla="*/ 2147483647 w 160"/>
                <a:gd name="T13" fmla="*/ 2147483647 h 453"/>
                <a:gd name="T14" fmla="*/ 2147483647 w 160"/>
                <a:gd name="T15" fmla="*/ 2147483647 h 453"/>
                <a:gd name="T16" fmla="*/ 2147483647 w 160"/>
                <a:gd name="T17" fmla="*/ 2147483647 h 453"/>
                <a:gd name="T18" fmla="*/ 0 w 160"/>
                <a:gd name="T19" fmla="*/ 2147483647 h 453"/>
                <a:gd name="T20" fmla="*/ 2147483647 w 160"/>
                <a:gd name="T21" fmla="*/ 2147483647 h 453"/>
                <a:gd name="T22" fmla="*/ 2147483647 w 160"/>
                <a:gd name="T23" fmla="*/ 2147483647 h 453"/>
                <a:gd name="T24" fmla="*/ 2147483647 w 160"/>
                <a:gd name="T25" fmla="*/ 2147483647 h 453"/>
                <a:gd name="T26" fmla="*/ 2147483647 w 160"/>
                <a:gd name="T27" fmla="*/ 2147483647 h 453"/>
                <a:gd name="T28" fmla="*/ 2147483647 w 160"/>
                <a:gd name="T29" fmla="*/ 2147483647 h 453"/>
                <a:gd name="T30" fmla="*/ 2147483647 w 160"/>
                <a:gd name="T31" fmla="*/ 2147483647 h 453"/>
                <a:gd name="T32" fmla="*/ 2147483647 w 160"/>
                <a:gd name="T33" fmla="*/ 2147483647 h 453"/>
                <a:gd name="T34" fmla="*/ 2147483647 w 160"/>
                <a:gd name="T35" fmla="*/ 2147483647 h 453"/>
                <a:gd name="T36" fmla="*/ 2147483647 w 160"/>
                <a:gd name="T37" fmla="*/ 2147483647 h 453"/>
                <a:gd name="T38" fmla="*/ 2147483647 w 160"/>
                <a:gd name="T39" fmla="*/ 2147483647 h 453"/>
                <a:gd name="T40" fmla="*/ 2147483647 w 160"/>
                <a:gd name="T41" fmla="*/ 2147483647 h 453"/>
                <a:gd name="T42" fmla="*/ 2147483647 w 160"/>
                <a:gd name="T43" fmla="*/ 2147483647 h 453"/>
                <a:gd name="T44" fmla="*/ 2147483647 w 160"/>
                <a:gd name="T45" fmla="*/ 2147483647 h 453"/>
                <a:gd name="T46" fmla="*/ 2147483647 w 160"/>
                <a:gd name="T47" fmla="*/ 2147483647 h 453"/>
                <a:gd name="T48" fmla="*/ 2147483647 w 160"/>
                <a:gd name="T49" fmla="*/ 2147483647 h 453"/>
                <a:gd name="T50" fmla="*/ 2147483647 w 160"/>
                <a:gd name="T51" fmla="*/ 2147483647 h 453"/>
                <a:gd name="T52" fmla="*/ 2147483647 w 160"/>
                <a:gd name="T53" fmla="*/ 2147483647 h 453"/>
                <a:gd name="T54" fmla="*/ 2147483647 w 160"/>
                <a:gd name="T55" fmla="*/ 2147483647 h 453"/>
                <a:gd name="T56" fmla="*/ 2147483647 w 160"/>
                <a:gd name="T57" fmla="*/ 2147483647 h 453"/>
                <a:gd name="T58" fmla="*/ 2147483647 w 160"/>
                <a:gd name="T59" fmla="*/ 2147483647 h 453"/>
                <a:gd name="T60" fmla="*/ 2147483647 w 160"/>
                <a:gd name="T61" fmla="*/ 2147483647 h 453"/>
                <a:gd name="T62" fmla="*/ 2147483647 w 160"/>
                <a:gd name="T63" fmla="*/ 2147483647 h 453"/>
                <a:gd name="T64" fmla="*/ 2147483647 w 160"/>
                <a:gd name="T65" fmla="*/ 2147483647 h 453"/>
                <a:gd name="T66" fmla="*/ 2147483647 w 160"/>
                <a:gd name="T67" fmla="*/ 2147483647 h 453"/>
                <a:gd name="T68" fmla="*/ 2147483647 w 160"/>
                <a:gd name="T69" fmla="*/ 0 h 453"/>
                <a:gd name="T70" fmla="*/ 2147483647 w 160"/>
                <a:gd name="T71" fmla="*/ 2147483647 h 453"/>
                <a:gd name="T72" fmla="*/ 2147483647 w 160"/>
                <a:gd name="T73" fmla="*/ 2147483647 h 453"/>
                <a:gd name="T74" fmla="*/ 2147483647 w 160"/>
                <a:gd name="T75" fmla="*/ 2147483647 h 453"/>
                <a:gd name="T76" fmla="*/ 2147483647 w 160"/>
                <a:gd name="T77" fmla="*/ 2147483647 h 453"/>
                <a:gd name="T78" fmla="*/ 2147483647 w 160"/>
                <a:gd name="T79" fmla="*/ 2147483647 h 453"/>
                <a:gd name="T80" fmla="*/ 2147483647 w 160"/>
                <a:gd name="T81" fmla="*/ 2147483647 h 453"/>
                <a:gd name="T82" fmla="*/ 2147483647 w 160"/>
                <a:gd name="T83" fmla="*/ 2147483647 h 453"/>
                <a:gd name="T84" fmla="*/ 2147483647 w 160"/>
                <a:gd name="T85" fmla="*/ 2147483647 h 453"/>
                <a:gd name="T86" fmla="*/ 2147483647 w 160"/>
                <a:gd name="T87" fmla="*/ 2147483647 h 453"/>
                <a:gd name="T88" fmla="*/ 2147483647 w 160"/>
                <a:gd name="T89" fmla="*/ 2147483647 h 453"/>
                <a:gd name="T90" fmla="*/ 2147483647 w 160"/>
                <a:gd name="T91" fmla="*/ 2147483647 h 453"/>
                <a:gd name="T92" fmla="*/ 2147483647 w 160"/>
                <a:gd name="T93" fmla="*/ 2147483647 h 453"/>
                <a:gd name="T94" fmla="*/ 2147483647 w 160"/>
                <a:gd name="T95" fmla="*/ 2147483647 h 453"/>
                <a:gd name="T96" fmla="*/ 2147483647 w 160"/>
                <a:gd name="T97" fmla="*/ 2147483647 h 453"/>
                <a:gd name="T98" fmla="*/ 2147483647 w 160"/>
                <a:gd name="T99" fmla="*/ 2147483647 h 453"/>
                <a:gd name="T100" fmla="*/ 2147483647 w 160"/>
                <a:gd name="T101" fmla="*/ 2147483647 h 453"/>
                <a:gd name="T102" fmla="*/ 2147483647 w 160"/>
                <a:gd name="T103" fmla="*/ 2147483647 h 4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0"/>
                <a:gd name="T157" fmla="*/ 0 h 453"/>
                <a:gd name="T158" fmla="*/ 160 w 160"/>
                <a:gd name="T159" fmla="*/ 453 h 4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0" h="453">
                  <a:moveTo>
                    <a:pt x="89" y="453"/>
                  </a:moveTo>
                  <a:lnTo>
                    <a:pt x="78" y="450"/>
                  </a:lnTo>
                  <a:lnTo>
                    <a:pt x="68" y="447"/>
                  </a:lnTo>
                  <a:lnTo>
                    <a:pt x="58" y="443"/>
                  </a:lnTo>
                  <a:lnTo>
                    <a:pt x="47" y="439"/>
                  </a:lnTo>
                  <a:lnTo>
                    <a:pt x="38" y="437"/>
                  </a:lnTo>
                  <a:lnTo>
                    <a:pt x="28" y="433"/>
                  </a:lnTo>
                  <a:lnTo>
                    <a:pt x="17" y="432"/>
                  </a:lnTo>
                  <a:lnTo>
                    <a:pt x="6" y="431"/>
                  </a:lnTo>
                  <a:lnTo>
                    <a:pt x="0" y="420"/>
                  </a:lnTo>
                  <a:lnTo>
                    <a:pt x="8" y="399"/>
                  </a:lnTo>
                  <a:lnTo>
                    <a:pt x="16" y="379"/>
                  </a:lnTo>
                  <a:lnTo>
                    <a:pt x="25" y="358"/>
                  </a:lnTo>
                  <a:lnTo>
                    <a:pt x="32" y="338"/>
                  </a:lnTo>
                  <a:lnTo>
                    <a:pt x="33" y="308"/>
                  </a:lnTo>
                  <a:lnTo>
                    <a:pt x="37" y="277"/>
                  </a:lnTo>
                  <a:lnTo>
                    <a:pt x="41" y="247"/>
                  </a:lnTo>
                  <a:lnTo>
                    <a:pt x="47" y="216"/>
                  </a:lnTo>
                  <a:lnTo>
                    <a:pt x="55" y="184"/>
                  </a:lnTo>
                  <a:lnTo>
                    <a:pt x="63" y="153"/>
                  </a:lnTo>
                  <a:lnTo>
                    <a:pt x="72" y="122"/>
                  </a:lnTo>
                  <a:lnTo>
                    <a:pt x="80" y="89"/>
                  </a:lnTo>
                  <a:lnTo>
                    <a:pt x="80" y="73"/>
                  </a:lnTo>
                  <a:lnTo>
                    <a:pt x="84" y="61"/>
                  </a:lnTo>
                  <a:lnTo>
                    <a:pt x="89" y="48"/>
                  </a:lnTo>
                  <a:lnTo>
                    <a:pt x="93" y="33"/>
                  </a:lnTo>
                  <a:lnTo>
                    <a:pt x="97" y="19"/>
                  </a:lnTo>
                  <a:lnTo>
                    <a:pt x="101" y="16"/>
                  </a:lnTo>
                  <a:lnTo>
                    <a:pt x="105" y="14"/>
                  </a:lnTo>
                  <a:lnTo>
                    <a:pt x="110" y="13"/>
                  </a:lnTo>
                  <a:lnTo>
                    <a:pt x="116" y="10"/>
                  </a:lnTo>
                  <a:lnTo>
                    <a:pt x="122" y="9"/>
                  </a:lnTo>
                  <a:lnTo>
                    <a:pt x="127" y="7"/>
                  </a:lnTo>
                  <a:lnTo>
                    <a:pt x="133" y="3"/>
                  </a:lnTo>
                  <a:lnTo>
                    <a:pt x="137" y="0"/>
                  </a:lnTo>
                  <a:lnTo>
                    <a:pt x="145" y="36"/>
                  </a:lnTo>
                  <a:lnTo>
                    <a:pt x="154" y="72"/>
                  </a:lnTo>
                  <a:lnTo>
                    <a:pt x="159" y="107"/>
                  </a:lnTo>
                  <a:lnTo>
                    <a:pt x="160" y="142"/>
                  </a:lnTo>
                  <a:lnTo>
                    <a:pt x="157" y="176"/>
                  </a:lnTo>
                  <a:lnTo>
                    <a:pt x="150" y="210"/>
                  </a:lnTo>
                  <a:lnTo>
                    <a:pt x="138" y="241"/>
                  </a:lnTo>
                  <a:lnTo>
                    <a:pt x="119" y="273"/>
                  </a:lnTo>
                  <a:lnTo>
                    <a:pt x="113" y="306"/>
                  </a:lnTo>
                  <a:lnTo>
                    <a:pt x="116" y="343"/>
                  </a:lnTo>
                  <a:lnTo>
                    <a:pt x="120" y="379"/>
                  </a:lnTo>
                  <a:lnTo>
                    <a:pt x="115" y="415"/>
                  </a:lnTo>
                  <a:lnTo>
                    <a:pt x="104" y="431"/>
                  </a:lnTo>
                  <a:lnTo>
                    <a:pt x="102" y="436"/>
                  </a:lnTo>
                  <a:lnTo>
                    <a:pt x="98" y="440"/>
                  </a:lnTo>
                  <a:lnTo>
                    <a:pt x="95" y="447"/>
                  </a:lnTo>
                  <a:lnTo>
                    <a:pt x="89" y="453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1" name="Freeform 35">
              <a:extLst>
                <a:ext uri="{FF2B5EF4-FFF2-40B4-BE49-F238E27FC236}">
                  <a16:creationId xmlns:a16="http://schemas.microsoft.com/office/drawing/2014/main" id="{7ACA07BD-B8BD-D279-91E5-F12660521F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8772" y="3632638"/>
              <a:ext cx="2453691" cy="2322507"/>
            </a:xfrm>
            <a:custGeom>
              <a:avLst/>
              <a:gdLst>
                <a:gd name="T0" fmla="*/ 2147483647 w 1328"/>
                <a:gd name="T1" fmla="*/ 2147483647 h 1257"/>
                <a:gd name="T2" fmla="*/ 2147483647 w 1328"/>
                <a:gd name="T3" fmla="*/ 2147483647 h 1257"/>
                <a:gd name="T4" fmla="*/ 2147483647 w 1328"/>
                <a:gd name="T5" fmla="*/ 2147483647 h 1257"/>
                <a:gd name="T6" fmla="*/ 2147483647 w 1328"/>
                <a:gd name="T7" fmla="*/ 2147483647 h 1257"/>
                <a:gd name="T8" fmla="*/ 2147483647 w 1328"/>
                <a:gd name="T9" fmla="*/ 2147483647 h 1257"/>
                <a:gd name="T10" fmla="*/ 2147483647 w 1328"/>
                <a:gd name="T11" fmla="*/ 2147483647 h 1257"/>
                <a:gd name="T12" fmla="*/ 2147483647 w 1328"/>
                <a:gd name="T13" fmla="*/ 2147483647 h 1257"/>
                <a:gd name="T14" fmla="*/ 2147483647 w 1328"/>
                <a:gd name="T15" fmla="*/ 2147483647 h 1257"/>
                <a:gd name="T16" fmla="*/ 2147483647 w 1328"/>
                <a:gd name="T17" fmla="*/ 2147483647 h 1257"/>
                <a:gd name="T18" fmla="*/ 2147483647 w 1328"/>
                <a:gd name="T19" fmla="*/ 2147483647 h 1257"/>
                <a:gd name="T20" fmla="*/ 2147483647 w 1328"/>
                <a:gd name="T21" fmla="*/ 2147483647 h 1257"/>
                <a:gd name="T22" fmla="*/ 2147483647 w 1328"/>
                <a:gd name="T23" fmla="*/ 2147483647 h 1257"/>
                <a:gd name="T24" fmla="*/ 2147483647 w 1328"/>
                <a:gd name="T25" fmla="*/ 2147483647 h 1257"/>
                <a:gd name="T26" fmla="*/ 2147483647 w 1328"/>
                <a:gd name="T27" fmla="*/ 2147483647 h 1257"/>
                <a:gd name="T28" fmla="*/ 2147483647 w 1328"/>
                <a:gd name="T29" fmla="*/ 2147483647 h 1257"/>
                <a:gd name="T30" fmla="*/ 2147483647 w 1328"/>
                <a:gd name="T31" fmla="*/ 2147483647 h 1257"/>
                <a:gd name="T32" fmla="*/ 2147483647 w 1328"/>
                <a:gd name="T33" fmla="*/ 2147483647 h 1257"/>
                <a:gd name="T34" fmla="*/ 2147483647 w 1328"/>
                <a:gd name="T35" fmla="*/ 2147483647 h 1257"/>
                <a:gd name="T36" fmla="*/ 2147483647 w 1328"/>
                <a:gd name="T37" fmla="*/ 2147483647 h 1257"/>
                <a:gd name="T38" fmla="*/ 2147483647 w 1328"/>
                <a:gd name="T39" fmla="*/ 2147483647 h 1257"/>
                <a:gd name="T40" fmla="*/ 2147483647 w 1328"/>
                <a:gd name="T41" fmla="*/ 2147483647 h 1257"/>
                <a:gd name="T42" fmla="*/ 2147483647 w 1328"/>
                <a:gd name="T43" fmla="*/ 2147483647 h 1257"/>
                <a:gd name="T44" fmla="*/ 2147483647 w 1328"/>
                <a:gd name="T45" fmla="*/ 2147483647 h 1257"/>
                <a:gd name="T46" fmla="*/ 2147483647 w 1328"/>
                <a:gd name="T47" fmla="*/ 2147483647 h 1257"/>
                <a:gd name="T48" fmla="*/ 2147483647 w 1328"/>
                <a:gd name="T49" fmla="*/ 2147483647 h 1257"/>
                <a:gd name="T50" fmla="*/ 2147483647 w 1328"/>
                <a:gd name="T51" fmla="*/ 2147483647 h 1257"/>
                <a:gd name="T52" fmla="*/ 2147483647 w 1328"/>
                <a:gd name="T53" fmla="*/ 2147483647 h 1257"/>
                <a:gd name="T54" fmla="*/ 2147483647 w 1328"/>
                <a:gd name="T55" fmla="*/ 2147483647 h 1257"/>
                <a:gd name="T56" fmla="*/ 2147483647 w 1328"/>
                <a:gd name="T57" fmla="*/ 2147483647 h 1257"/>
                <a:gd name="T58" fmla="*/ 2147483647 w 1328"/>
                <a:gd name="T59" fmla="*/ 2147483647 h 1257"/>
                <a:gd name="T60" fmla="*/ 2147483647 w 1328"/>
                <a:gd name="T61" fmla="*/ 2147483647 h 1257"/>
                <a:gd name="T62" fmla="*/ 2147483647 w 1328"/>
                <a:gd name="T63" fmla="*/ 2147483647 h 1257"/>
                <a:gd name="T64" fmla="*/ 2147483647 w 1328"/>
                <a:gd name="T65" fmla="*/ 2147483647 h 1257"/>
                <a:gd name="T66" fmla="*/ 2147483647 w 1328"/>
                <a:gd name="T67" fmla="*/ 2147483647 h 1257"/>
                <a:gd name="T68" fmla="*/ 2147483647 w 1328"/>
                <a:gd name="T69" fmla="*/ 2147483647 h 1257"/>
                <a:gd name="T70" fmla="*/ 2147483647 w 1328"/>
                <a:gd name="T71" fmla="*/ 2147483647 h 1257"/>
                <a:gd name="T72" fmla="*/ 2147483647 w 1328"/>
                <a:gd name="T73" fmla="*/ 2147483647 h 1257"/>
                <a:gd name="T74" fmla="*/ 2147483647 w 1328"/>
                <a:gd name="T75" fmla="*/ 2147483647 h 1257"/>
                <a:gd name="T76" fmla="*/ 2147483647 w 1328"/>
                <a:gd name="T77" fmla="*/ 2147483647 h 1257"/>
                <a:gd name="T78" fmla="*/ 2147483647 w 1328"/>
                <a:gd name="T79" fmla="*/ 2147483647 h 1257"/>
                <a:gd name="T80" fmla="*/ 2147483647 w 1328"/>
                <a:gd name="T81" fmla="*/ 2147483647 h 1257"/>
                <a:gd name="T82" fmla="*/ 2147483647 w 1328"/>
                <a:gd name="T83" fmla="*/ 2147483647 h 1257"/>
                <a:gd name="T84" fmla="*/ 2147483647 w 1328"/>
                <a:gd name="T85" fmla="*/ 2147483647 h 1257"/>
                <a:gd name="T86" fmla="*/ 2147483647 w 1328"/>
                <a:gd name="T87" fmla="*/ 2147483647 h 1257"/>
                <a:gd name="T88" fmla="*/ 2147483647 w 1328"/>
                <a:gd name="T89" fmla="*/ 2147483647 h 1257"/>
                <a:gd name="T90" fmla="*/ 2147483647 w 1328"/>
                <a:gd name="T91" fmla="*/ 2147483647 h 1257"/>
                <a:gd name="T92" fmla="*/ 2147483647 w 1328"/>
                <a:gd name="T93" fmla="*/ 2147483647 h 1257"/>
                <a:gd name="T94" fmla="*/ 2147483647 w 1328"/>
                <a:gd name="T95" fmla="*/ 2147483647 h 1257"/>
                <a:gd name="T96" fmla="*/ 2147483647 w 1328"/>
                <a:gd name="T97" fmla="*/ 0 h 1257"/>
                <a:gd name="T98" fmla="*/ 2147483647 w 1328"/>
                <a:gd name="T99" fmla="*/ 2147483647 h 1257"/>
                <a:gd name="T100" fmla="*/ 2147483647 w 1328"/>
                <a:gd name="T101" fmla="*/ 2147483647 h 1257"/>
                <a:gd name="T102" fmla="*/ 2147483647 w 1328"/>
                <a:gd name="T103" fmla="*/ 2147483647 h 1257"/>
                <a:gd name="T104" fmla="*/ 2147483647 w 1328"/>
                <a:gd name="T105" fmla="*/ 2147483647 h 1257"/>
                <a:gd name="T106" fmla="*/ 2147483647 w 1328"/>
                <a:gd name="T107" fmla="*/ 2147483647 h 1257"/>
                <a:gd name="T108" fmla="*/ 2147483647 w 1328"/>
                <a:gd name="T109" fmla="*/ 2147483647 h 1257"/>
                <a:gd name="T110" fmla="*/ 2147483647 w 1328"/>
                <a:gd name="T111" fmla="*/ 2147483647 h 1257"/>
                <a:gd name="T112" fmla="*/ 2147483647 w 1328"/>
                <a:gd name="T113" fmla="*/ 2147483647 h 1257"/>
                <a:gd name="T114" fmla="*/ 2147483647 w 1328"/>
                <a:gd name="T115" fmla="*/ 2147483647 h 1257"/>
                <a:gd name="T116" fmla="*/ 2147483647 w 1328"/>
                <a:gd name="T117" fmla="*/ 2147483647 h 1257"/>
                <a:gd name="T118" fmla="*/ 2147483647 w 1328"/>
                <a:gd name="T119" fmla="*/ 2147483647 h 1257"/>
                <a:gd name="T120" fmla="*/ 2147483647 w 1328"/>
                <a:gd name="T121" fmla="*/ 2147483647 h 1257"/>
                <a:gd name="T122" fmla="*/ 2147483647 w 1328"/>
                <a:gd name="T123" fmla="*/ 2147483647 h 12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28"/>
                <a:gd name="T187" fmla="*/ 0 h 1257"/>
                <a:gd name="T188" fmla="*/ 1328 w 1328"/>
                <a:gd name="T189" fmla="*/ 1257 h 12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28" h="1257">
                  <a:moveTo>
                    <a:pt x="945" y="290"/>
                  </a:moveTo>
                  <a:lnTo>
                    <a:pt x="932" y="319"/>
                  </a:lnTo>
                  <a:lnTo>
                    <a:pt x="926" y="325"/>
                  </a:lnTo>
                  <a:lnTo>
                    <a:pt x="921" y="333"/>
                  </a:lnTo>
                  <a:lnTo>
                    <a:pt x="916" y="340"/>
                  </a:lnTo>
                  <a:lnTo>
                    <a:pt x="911" y="348"/>
                  </a:lnTo>
                  <a:lnTo>
                    <a:pt x="906" y="356"/>
                  </a:lnTo>
                  <a:lnTo>
                    <a:pt x="900" y="363"/>
                  </a:lnTo>
                  <a:lnTo>
                    <a:pt x="893" y="370"/>
                  </a:lnTo>
                  <a:lnTo>
                    <a:pt x="886" y="377"/>
                  </a:lnTo>
                  <a:lnTo>
                    <a:pt x="863" y="373"/>
                  </a:lnTo>
                  <a:lnTo>
                    <a:pt x="840" y="370"/>
                  </a:lnTo>
                  <a:lnTo>
                    <a:pt x="817" y="370"/>
                  </a:lnTo>
                  <a:lnTo>
                    <a:pt x="794" y="373"/>
                  </a:lnTo>
                  <a:lnTo>
                    <a:pt x="771" y="377"/>
                  </a:lnTo>
                  <a:lnTo>
                    <a:pt x="748" y="383"/>
                  </a:lnTo>
                  <a:lnTo>
                    <a:pt x="725" y="389"/>
                  </a:lnTo>
                  <a:lnTo>
                    <a:pt x="703" y="397"/>
                  </a:lnTo>
                  <a:lnTo>
                    <a:pt x="688" y="404"/>
                  </a:lnTo>
                  <a:lnTo>
                    <a:pt x="681" y="406"/>
                  </a:lnTo>
                  <a:lnTo>
                    <a:pt x="675" y="411"/>
                  </a:lnTo>
                  <a:lnTo>
                    <a:pt x="671" y="416"/>
                  </a:lnTo>
                  <a:lnTo>
                    <a:pt x="666" y="422"/>
                  </a:lnTo>
                  <a:lnTo>
                    <a:pt x="661" y="428"/>
                  </a:lnTo>
                  <a:lnTo>
                    <a:pt x="655" y="434"/>
                  </a:lnTo>
                  <a:lnTo>
                    <a:pt x="649" y="441"/>
                  </a:lnTo>
                  <a:lnTo>
                    <a:pt x="643" y="446"/>
                  </a:lnTo>
                  <a:lnTo>
                    <a:pt x="639" y="441"/>
                  </a:lnTo>
                  <a:lnTo>
                    <a:pt x="636" y="435"/>
                  </a:lnTo>
                  <a:lnTo>
                    <a:pt x="631" y="431"/>
                  </a:lnTo>
                  <a:lnTo>
                    <a:pt x="626" y="425"/>
                  </a:lnTo>
                  <a:lnTo>
                    <a:pt x="621" y="420"/>
                  </a:lnTo>
                  <a:lnTo>
                    <a:pt x="615" y="414"/>
                  </a:lnTo>
                  <a:lnTo>
                    <a:pt x="609" y="409"/>
                  </a:lnTo>
                  <a:lnTo>
                    <a:pt x="602" y="404"/>
                  </a:lnTo>
                  <a:lnTo>
                    <a:pt x="593" y="398"/>
                  </a:lnTo>
                  <a:lnTo>
                    <a:pt x="582" y="394"/>
                  </a:lnTo>
                  <a:lnTo>
                    <a:pt x="573" y="392"/>
                  </a:lnTo>
                  <a:lnTo>
                    <a:pt x="561" y="392"/>
                  </a:lnTo>
                  <a:lnTo>
                    <a:pt x="550" y="394"/>
                  </a:lnTo>
                  <a:lnTo>
                    <a:pt x="538" y="397"/>
                  </a:lnTo>
                  <a:lnTo>
                    <a:pt x="524" y="400"/>
                  </a:lnTo>
                  <a:lnTo>
                    <a:pt x="512" y="405"/>
                  </a:lnTo>
                  <a:lnTo>
                    <a:pt x="504" y="402"/>
                  </a:lnTo>
                  <a:lnTo>
                    <a:pt x="495" y="397"/>
                  </a:lnTo>
                  <a:lnTo>
                    <a:pt x="488" y="391"/>
                  </a:lnTo>
                  <a:lnTo>
                    <a:pt x="481" y="382"/>
                  </a:lnTo>
                  <a:lnTo>
                    <a:pt x="474" y="375"/>
                  </a:lnTo>
                  <a:lnTo>
                    <a:pt x="465" y="368"/>
                  </a:lnTo>
                  <a:lnTo>
                    <a:pt x="457" y="363"/>
                  </a:lnTo>
                  <a:lnTo>
                    <a:pt x="447" y="359"/>
                  </a:lnTo>
                  <a:lnTo>
                    <a:pt x="430" y="359"/>
                  </a:lnTo>
                  <a:lnTo>
                    <a:pt x="412" y="370"/>
                  </a:lnTo>
                  <a:lnTo>
                    <a:pt x="396" y="383"/>
                  </a:lnTo>
                  <a:lnTo>
                    <a:pt x="383" y="399"/>
                  </a:lnTo>
                  <a:lnTo>
                    <a:pt x="370" y="416"/>
                  </a:lnTo>
                  <a:lnTo>
                    <a:pt x="360" y="434"/>
                  </a:lnTo>
                  <a:lnTo>
                    <a:pt x="350" y="454"/>
                  </a:lnTo>
                  <a:lnTo>
                    <a:pt x="342" y="474"/>
                  </a:lnTo>
                  <a:lnTo>
                    <a:pt x="335" y="495"/>
                  </a:lnTo>
                  <a:lnTo>
                    <a:pt x="332" y="508"/>
                  </a:lnTo>
                  <a:lnTo>
                    <a:pt x="334" y="522"/>
                  </a:lnTo>
                  <a:lnTo>
                    <a:pt x="336" y="537"/>
                  </a:lnTo>
                  <a:lnTo>
                    <a:pt x="338" y="553"/>
                  </a:lnTo>
                  <a:lnTo>
                    <a:pt x="344" y="560"/>
                  </a:lnTo>
                  <a:lnTo>
                    <a:pt x="352" y="566"/>
                  </a:lnTo>
                  <a:lnTo>
                    <a:pt x="359" y="572"/>
                  </a:lnTo>
                  <a:lnTo>
                    <a:pt x="367" y="580"/>
                  </a:lnTo>
                  <a:lnTo>
                    <a:pt x="376" y="583"/>
                  </a:lnTo>
                  <a:lnTo>
                    <a:pt x="383" y="589"/>
                  </a:lnTo>
                  <a:lnTo>
                    <a:pt x="390" y="595"/>
                  </a:lnTo>
                  <a:lnTo>
                    <a:pt x="401" y="597"/>
                  </a:lnTo>
                  <a:lnTo>
                    <a:pt x="408" y="608"/>
                  </a:lnTo>
                  <a:lnTo>
                    <a:pt x="416" y="621"/>
                  </a:lnTo>
                  <a:lnTo>
                    <a:pt x="422" y="635"/>
                  </a:lnTo>
                  <a:lnTo>
                    <a:pt x="428" y="648"/>
                  </a:lnTo>
                  <a:lnTo>
                    <a:pt x="435" y="661"/>
                  </a:lnTo>
                  <a:lnTo>
                    <a:pt x="444" y="672"/>
                  </a:lnTo>
                  <a:lnTo>
                    <a:pt x="453" y="682"/>
                  </a:lnTo>
                  <a:lnTo>
                    <a:pt x="465" y="689"/>
                  </a:lnTo>
                  <a:lnTo>
                    <a:pt x="470" y="689"/>
                  </a:lnTo>
                  <a:lnTo>
                    <a:pt x="475" y="690"/>
                  </a:lnTo>
                  <a:lnTo>
                    <a:pt x="480" y="690"/>
                  </a:lnTo>
                  <a:lnTo>
                    <a:pt x="485" y="690"/>
                  </a:lnTo>
                  <a:lnTo>
                    <a:pt x="489" y="692"/>
                  </a:lnTo>
                  <a:lnTo>
                    <a:pt x="495" y="693"/>
                  </a:lnTo>
                  <a:lnTo>
                    <a:pt x="500" y="694"/>
                  </a:lnTo>
                  <a:lnTo>
                    <a:pt x="505" y="696"/>
                  </a:lnTo>
                  <a:lnTo>
                    <a:pt x="499" y="710"/>
                  </a:lnTo>
                  <a:lnTo>
                    <a:pt x="492" y="723"/>
                  </a:lnTo>
                  <a:lnTo>
                    <a:pt x="483" y="735"/>
                  </a:lnTo>
                  <a:lnTo>
                    <a:pt x="475" y="748"/>
                  </a:lnTo>
                  <a:lnTo>
                    <a:pt x="465" y="760"/>
                  </a:lnTo>
                  <a:lnTo>
                    <a:pt x="457" y="774"/>
                  </a:lnTo>
                  <a:lnTo>
                    <a:pt x="450" y="788"/>
                  </a:lnTo>
                  <a:lnTo>
                    <a:pt x="442" y="804"/>
                  </a:lnTo>
                  <a:lnTo>
                    <a:pt x="445" y="814"/>
                  </a:lnTo>
                  <a:lnTo>
                    <a:pt x="441" y="824"/>
                  </a:lnTo>
                  <a:lnTo>
                    <a:pt x="437" y="834"/>
                  </a:lnTo>
                  <a:lnTo>
                    <a:pt x="439" y="845"/>
                  </a:lnTo>
                  <a:lnTo>
                    <a:pt x="434" y="850"/>
                  </a:lnTo>
                  <a:lnTo>
                    <a:pt x="428" y="851"/>
                  </a:lnTo>
                  <a:lnTo>
                    <a:pt x="422" y="851"/>
                  </a:lnTo>
                  <a:lnTo>
                    <a:pt x="417" y="851"/>
                  </a:lnTo>
                  <a:lnTo>
                    <a:pt x="412" y="850"/>
                  </a:lnTo>
                  <a:lnTo>
                    <a:pt x="406" y="847"/>
                  </a:lnTo>
                  <a:lnTo>
                    <a:pt x="401" y="846"/>
                  </a:lnTo>
                  <a:lnTo>
                    <a:pt x="395" y="843"/>
                  </a:lnTo>
                  <a:lnTo>
                    <a:pt x="388" y="840"/>
                  </a:lnTo>
                  <a:lnTo>
                    <a:pt x="373" y="845"/>
                  </a:lnTo>
                  <a:lnTo>
                    <a:pt x="372" y="851"/>
                  </a:lnTo>
                  <a:lnTo>
                    <a:pt x="370" y="856"/>
                  </a:lnTo>
                  <a:lnTo>
                    <a:pt x="367" y="862"/>
                  </a:lnTo>
                  <a:lnTo>
                    <a:pt x="366" y="869"/>
                  </a:lnTo>
                  <a:lnTo>
                    <a:pt x="359" y="885"/>
                  </a:lnTo>
                  <a:lnTo>
                    <a:pt x="357" y="898"/>
                  </a:lnTo>
                  <a:lnTo>
                    <a:pt x="354" y="909"/>
                  </a:lnTo>
                  <a:lnTo>
                    <a:pt x="348" y="919"/>
                  </a:lnTo>
                  <a:lnTo>
                    <a:pt x="341" y="917"/>
                  </a:lnTo>
                  <a:lnTo>
                    <a:pt x="335" y="913"/>
                  </a:lnTo>
                  <a:lnTo>
                    <a:pt x="330" y="908"/>
                  </a:lnTo>
                  <a:lnTo>
                    <a:pt x="325" y="903"/>
                  </a:lnTo>
                  <a:lnTo>
                    <a:pt x="318" y="897"/>
                  </a:lnTo>
                  <a:lnTo>
                    <a:pt x="308" y="896"/>
                  </a:lnTo>
                  <a:lnTo>
                    <a:pt x="299" y="894"/>
                  </a:lnTo>
                  <a:lnTo>
                    <a:pt x="289" y="893"/>
                  </a:lnTo>
                  <a:lnTo>
                    <a:pt x="279" y="893"/>
                  </a:lnTo>
                  <a:lnTo>
                    <a:pt x="268" y="893"/>
                  </a:lnTo>
                  <a:lnTo>
                    <a:pt x="257" y="893"/>
                  </a:lnTo>
                  <a:lnTo>
                    <a:pt x="247" y="896"/>
                  </a:lnTo>
                  <a:lnTo>
                    <a:pt x="236" y="898"/>
                  </a:lnTo>
                  <a:lnTo>
                    <a:pt x="235" y="867"/>
                  </a:lnTo>
                  <a:lnTo>
                    <a:pt x="236" y="835"/>
                  </a:lnTo>
                  <a:lnTo>
                    <a:pt x="236" y="803"/>
                  </a:lnTo>
                  <a:lnTo>
                    <a:pt x="228" y="772"/>
                  </a:lnTo>
                  <a:lnTo>
                    <a:pt x="212" y="766"/>
                  </a:lnTo>
                  <a:lnTo>
                    <a:pt x="207" y="769"/>
                  </a:lnTo>
                  <a:lnTo>
                    <a:pt x="208" y="775"/>
                  </a:lnTo>
                  <a:lnTo>
                    <a:pt x="210" y="782"/>
                  </a:lnTo>
                  <a:lnTo>
                    <a:pt x="212" y="791"/>
                  </a:lnTo>
                  <a:lnTo>
                    <a:pt x="203" y="792"/>
                  </a:lnTo>
                  <a:lnTo>
                    <a:pt x="198" y="788"/>
                  </a:lnTo>
                  <a:lnTo>
                    <a:pt x="193" y="783"/>
                  </a:lnTo>
                  <a:lnTo>
                    <a:pt x="189" y="778"/>
                  </a:lnTo>
                  <a:lnTo>
                    <a:pt x="184" y="774"/>
                  </a:lnTo>
                  <a:lnTo>
                    <a:pt x="179" y="769"/>
                  </a:lnTo>
                  <a:lnTo>
                    <a:pt x="174" y="763"/>
                  </a:lnTo>
                  <a:lnTo>
                    <a:pt x="169" y="756"/>
                  </a:lnTo>
                  <a:lnTo>
                    <a:pt x="164" y="749"/>
                  </a:lnTo>
                  <a:lnTo>
                    <a:pt x="150" y="754"/>
                  </a:lnTo>
                  <a:lnTo>
                    <a:pt x="148" y="763"/>
                  </a:lnTo>
                  <a:lnTo>
                    <a:pt x="149" y="769"/>
                  </a:lnTo>
                  <a:lnTo>
                    <a:pt x="152" y="772"/>
                  </a:lnTo>
                  <a:lnTo>
                    <a:pt x="156" y="778"/>
                  </a:lnTo>
                  <a:lnTo>
                    <a:pt x="160" y="787"/>
                  </a:lnTo>
                  <a:lnTo>
                    <a:pt x="167" y="794"/>
                  </a:lnTo>
                  <a:lnTo>
                    <a:pt x="173" y="800"/>
                  </a:lnTo>
                  <a:lnTo>
                    <a:pt x="180" y="806"/>
                  </a:lnTo>
                  <a:lnTo>
                    <a:pt x="189" y="811"/>
                  </a:lnTo>
                  <a:lnTo>
                    <a:pt x="196" y="817"/>
                  </a:lnTo>
                  <a:lnTo>
                    <a:pt x="202" y="823"/>
                  </a:lnTo>
                  <a:lnTo>
                    <a:pt x="208" y="829"/>
                  </a:lnTo>
                  <a:lnTo>
                    <a:pt x="214" y="836"/>
                  </a:lnTo>
                  <a:lnTo>
                    <a:pt x="206" y="887"/>
                  </a:lnTo>
                  <a:lnTo>
                    <a:pt x="204" y="939"/>
                  </a:lnTo>
                  <a:lnTo>
                    <a:pt x="207" y="991"/>
                  </a:lnTo>
                  <a:lnTo>
                    <a:pt x="210" y="1043"/>
                  </a:lnTo>
                  <a:lnTo>
                    <a:pt x="213" y="1095"/>
                  </a:lnTo>
                  <a:lnTo>
                    <a:pt x="212" y="1147"/>
                  </a:lnTo>
                  <a:lnTo>
                    <a:pt x="206" y="1198"/>
                  </a:lnTo>
                  <a:lnTo>
                    <a:pt x="190" y="1248"/>
                  </a:lnTo>
                  <a:lnTo>
                    <a:pt x="178" y="1257"/>
                  </a:lnTo>
                  <a:lnTo>
                    <a:pt x="174" y="1254"/>
                  </a:lnTo>
                  <a:lnTo>
                    <a:pt x="170" y="1252"/>
                  </a:lnTo>
                  <a:lnTo>
                    <a:pt x="166" y="1250"/>
                  </a:lnTo>
                  <a:lnTo>
                    <a:pt x="162" y="1247"/>
                  </a:lnTo>
                  <a:lnTo>
                    <a:pt x="157" y="1245"/>
                  </a:lnTo>
                  <a:lnTo>
                    <a:pt x="152" y="1242"/>
                  </a:lnTo>
                  <a:lnTo>
                    <a:pt x="146" y="1240"/>
                  </a:lnTo>
                  <a:lnTo>
                    <a:pt x="141" y="1236"/>
                  </a:lnTo>
                  <a:lnTo>
                    <a:pt x="143" y="1227"/>
                  </a:lnTo>
                  <a:lnTo>
                    <a:pt x="145" y="1216"/>
                  </a:lnTo>
                  <a:lnTo>
                    <a:pt x="145" y="1204"/>
                  </a:lnTo>
                  <a:lnTo>
                    <a:pt x="141" y="1192"/>
                  </a:lnTo>
                  <a:lnTo>
                    <a:pt x="154" y="1151"/>
                  </a:lnTo>
                  <a:lnTo>
                    <a:pt x="160" y="1109"/>
                  </a:lnTo>
                  <a:lnTo>
                    <a:pt x="162" y="1068"/>
                  </a:lnTo>
                  <a:lnTo>
                    <a:pt x="162" y="1026"/>
                  </a:lnTo>
                  <a:lnTo>
                    <a:pt x="160" y="985"/>
                  </a:lnTo>
                  <a:lnTo>
                    <a:pt x="158" y="944"/>
                  </a:lnTo>
                  <a:lnTo>
                    <a:pt x="157" y="902"/>
                  </a:lnTo>
                  <a:lnTo>
                    <a:pt x="160" y="861"/>
                  </a:lnTo>
                  <a:lnTo>
                    <a:pt x="155" y="849"/>
                  </a:lnTo>
                  <a:lnTo>
                    <a:pt x="151" y="836"/>
                  </a:lnTo>
                  <a:lnTo>
                    <a:pt x="146" y="824"/>
                  </a:lnTo>
                  <a:lnTo>
                    <a:pt x="141" y="811"/>
                  </a:lnTo>
                  <a:lnTo>
                    <a:pt x="137" y="799"/>
                  </a:lnTo>
                  <a:lnTo>
                    <a:pt x="132" y="787"/>
                  </a:lnTo>
                  <a:lnTo>
                    <a:pt x="127" y="775"/>
                  </a:lnTo>
                  <a:lnTo>
                    <a:pt x="121" y="763"/>
                  </a:lnTo>
                  <a:lnTo>
                    <a:pt x="117" y="740"/>
                  </a:lnTo>
                  <a:lnTo>
                    <a:pt x="119" y="717"/>
                  </a:lnTo>
                  <a:lnTo>
                    <a:pt x="121" y="693"/>
                  </a:lnTo>
                  <a:lnTo>
                    <a:pt x="125" y="670"/>
                  </a:lnTo>
                  <a:lnTo>
                    <a:pt x="128" y="646"/>
                  </a:lnTo>
                  <a:lnTo>
                    <a:pt x="128" y="621"/>
                  </a:lnTo>
                  <a:lnTo>
                    <a:pt x="126" y="597"/>
                  </a:lnTo>
                  <a:lnTo>
                    <a:pt x="119" y="573"/>
                  </a:lnTo>
                  <a:lnTo>
                    <a:pt x="123" y="568"/>
                  </a:lnTo>
                  <a:lnTo>
                    <a:pt x="133" y="572"/>
                  </a:lnTo>
                  <a:lnTo>
                    <a:pt x="141" y="561"/>
                  </a:lnTo>
                  <a:lnTo>
                    <a:pt x="145" y="525"/>
                  </a:lnTo>
                  <a:lnTo>
                    <a:pt x="145" y="487"/>
                  </a:lnTo>
                  <a:lnTo>
                    <a:pt x="139" y="452"/>
                  </a:lnTo>
                  <a:lnTo>
                    <a:pt x="123" y="421"/>
                  </a:lnTo>
                  <a:lnTo>
                    <a:pt x="120" y="415"/>
                  </a:lnTo>
                  <a:lnTo>
                    <a:pt x="116" y="410"/>
                  </a:lnTo>
                  <a:lnTo>
                    <a:pt x="111" y="404"/>
                  </a:lnTo>
                  <a:lnTo>
                    <a:pt x="105" y="397"/>
                  </a:lnTo>
                  <a:lnTo>
                    <a:pt x="102" y="392"/>
                  </a:lnTo>
                  <a:lnTo>
                    <a:pt x="98" y="383"/>
                  </a:lnTo>
                  <a:lnTo>
                    <a:pt x="94" y="374"/>
                  </a:lnTo>
                  <a:lnTo>
                    <a:pt x="92" y="364"/>
                  </a:lnTo>
                  <a:lnTo>
                    <a:pt x="92" y="336"/>
                  </a:lnTo>
                  <a:lnTo>
                    <a:pt x="93" y="307"/>
                  </a:lnTo>
                  <a:lnTo>
                    <a:pt x="93" y="277"/>
                  </a:lnTo>
                  <a:lnTo>
                    <a:pt x="92" y="247"/>
                  </a:lnTo>
                  <a:lnTo>
                    <a:pt x="85" y="231"/>
                  </a:lnTo>
                  <a:lnTo>
                    <a:pt x="76" y="218"/>
                  </a:lnTo>
                  <a:lnTo>
                    <a:pt x="64" y="207"/>
                  </a:lnTo>
                  <a:lnTo>
                    <a:pt x="52" y="196"/>
                  </a:lnTo>
                  <a:lnTo>
                    <a:pt x="39" y="187"/>
                  </a:lnTo>
                  <a:lnTo>
                    <a:pt x="26" y="176"/>
                  </a:lnTo>
                  <a:lnTo>
                    <a:pt x="12" y="165"/>
                  </a:lnTo>
                  <a:lnTo>
                    <a:pt x="0" y="153"/>
                  </a:lnTo>
                  <a:lnTo>
                    <a:pt x="18" y="135"/>
                  </a:lnTo>
                  <a:lnTo>
                    <a:pt x="39" y="119"/>
                  </a:lnTo>
                  <a:lnTo>
                    <a:pt x="59" y="103"/>
                  </a:lnTo>
                  <a:lnTo>
                    <a:pt x="81" y="89"/>
                  </a:lnTo>
                  <a:lnTo>
                    <a:pt x="102" y="74"/>
                  </a:lnTo>
                  <a:lnTo>
                    <a:pt x="123" y="61"/>
                  </a:lnTo>
                  <a:lnTo>
                    <a:pt x="144" y="46"/>
                  </a:lnTo>
                  <a:lnTo>
                    <a:pt x="164" y="33"/>
                  </a:lnTo>
                  <a:lnTo>
                    <a:pt x="181" y="34"/>
                  </a:lnTo>
                  <a:lnTo>
                    <a:pt x="192" y="46"/>
                  </a:lnTo>
                  <a:lnTo>
                    <a:pt x="202" y="60"/>
                  </a:lnTo>
                  <a:lnTo>
                    <a:pt x="209" y="75"/>
                  </a:lnTo>
                  <a:lnTo>
                    <a:pt x="216" y="92"/>
                  </a:lnTo>
                  <a:lnTo>
                    <a:pt x="222" y="110"/>
                  </a:lnTo>
                  <a:lnTo>
                    <a:pt x="228" y="129"/>
                  </a:lnTo>
                  <a:lnTo>
                    <a:pt x="235" y="148"/>
                  </a:lnTo>
                  <a:lnTo>
                    <a:pt x="242" y="167"/>
                  </a:lnTo>
                  <a:lnTo>
                    <a:pt x="248" y="170"/>
                  </a:lnTo>
                  <a:lnTo>
                    <a:pt x="254" y="173"/>
                  </a:lnTo>
                  <a:lnTo>
                    <a:pt x="260" y="178"/>
                  </a:lnTo>
                  <a:lnTo>
                    <a:pt x="267" y="182"/>
                  </a:lnTo>
                  <a:lnTo>
                    <a:pt x="274" y="185"/>
                  </a:lnTo>
                  <a:lnTo>
                    <a:pt x="282" y="188"/>
                  </a:lnTo>
                  <a:lnTo>
                    <a:pt x="290" y="189"/>
                  </a:lnTo>
                  <a:lnTo>
                    <a:pt x="299" y="189"/>
                  </a:lnTo>
                  <a:lnTo>
                    <a:pt x="305" y="189"/>
                  </a:lnTo>
                  <a:lnTo>
                    <a:pt x="311" y="188"/>
                  </a:lnTo>
                  <a:lnTo>
                    <a:pt x="317" y="187"/>
                  </a:lnTo>
                  <a:lnTo>
                    <a:pt x="323" y="185"/>
                  </a:lnTo>
                  <a:lnTo>
                    <a:pt x="329" y="184"/>
                  </a:lnTo>
                  <a:lnTo>
                    <a:pt x="335" y="183"/>
                  </a:lnTo>
                  <a:lnTo>
                    <a:pt x="341" y="183"/>
                  </a:lnTo>
                  <a:lnTo>
                    <a:pt x="348" y="184"/>
                  </a:lnTo>
                  <a:lnTo>
                    <a:pt x="357" y="188"/>
                  </a:lnTo>
                  <a:lnTo>
                    <a:pt x="364" y="191"/>
                  </a:lnTo>
                  <a:lnTo>
                    <a:pt x="371" y="196"/>
                  </a:lnTo>
                  <a:lnTo>
                    <a:pt x="378" y="201"/>
                  </a:lnTo>
                  <a:lnTo>
                    <a:pt x="384" y="207"/>
                  </a:lnTo>
                  <a:lnTo>
                    <a:pt x="392" y="214"/>
                  </a:lnTo>
                  <a:lnTo>
                    <a:pt x="399" y="222"/>
                  </a:lnTo>
                  <a:lnTo>
                    <a:pt x="407" y="230"/>
                  </a:lnTo>
                  <a:lnTo>
                    <a:pt x="412" y="231"/>
                  </a:lnTo>
                  <a:lnTo>
                    <a:pt x="417" y="232"/>
                  </a:lnTo>
                  <a:lnTo>
                    <a:pt x="422" y="234"/>
                  </a:lnTo>
                  <a:lnTo>
                    <a:pt x="425" y="236"/>
                  </a:lnTo>
                  <a:lnTo>
                    <a:pt x="430" y="237"/>
                  </a:lnTo>
                  <a:lnTo>
                    <a:pt x="435" y="238"/>
                  </a:lnTo>
                  <a:lnTo>
                    <a:pt x="441" y="241"/>
                  </a:lnTo>
                  <a:lnTo>
                    <a:pt x="447" y="242"/>
                  </a:lnTo>
                  <a:lnTo>
                    <a:pt x="480" y="241"/>
                  </a:lnTo>
                  <a:lnTo>
                    <a:pt x="488" y="243"/>
                  </a:lnTo>
                  <a:lnTo>
                    <a:pt x="495" y="247"/>
                  </a:lnTo>
                  <a:lnTo>
                    <a:pt x="503" y="251"/>
                  </a:lnTo>
                  <a:lnTo>
                    <a:pt x="509" y="254"/>
                  </a:lnTo>
                  <a:lnTo>
                    <a:pt x="515" y="259"/>
                  </a:lnTo>
                  <a:lnTo>
                    <a:pt x="522" y="263"/>
                  </a:lnTo>
                  <a:lnTo>
                    <a:pt x="529" y="266"/>
                  </a:lnTo>
                  <a:lnTo>
                    <a:pt x="538" y="270"/>
                  </a:lnTo>
                  <a:lnTo>
                    <a:pt x="562" y="270"/>
                  </a:lnTo>
                  <a:lnTo>
                    <a:pt x="579" y="266"/>
                  </a:lnTo>
                  <a:lnTo>
                    <a:pt x="586" y="261"/>
                  </a:lnTo>
                  <a:lnTo>
                    <a:pt x="595" y="254"/>
                  </a:lnTo>
                  <a:lnTo>
                    <a:pt x="603" y="247"/>
                  </a:lnTo>
                  <a:lnTo>
                    <a:pt x="611" y="241"/>
                  </a:lnTo>
                  <a:lnTo>
                    <a:pt x="616" y="236"/>
                  </a:lnTo>
                  <a:lnTo>
                    <a:pt x="620" y="231"/>
                  </a:lnTo>
                  <a:lnTo>
                    <a:pt x="624" y="225"/>
                  </a:lnTo>
                  <a:lnTo>
                    <a:pt x="627" y="217"/>
                  </a:lnTo>
                  <a:lnTo>
                    <a:pt x="627" y="205"/>
                  </a:lnTo>
                  <a:lnTo>
                    <a:pt x="627" y="193"/>
                  </a:lnTo>
                  <a:lnTo>
                    <a:pt x="625" y="183"/>
                  </a:lnTo>
                  <a:lnTo>
                    <a:pt x="619" y="173"/>
                  </a:lnTo>
                  <a:lnTo>
                    <a:pt x="617" y="168"/>
                  </a:lnTo>
                  <a:lnTo>
                    <a:pt x="615" y="162"/>
                  </a:lnTo>
                  <a:lnTo>
                    <a:pt x="613" y="156"/>
                  </a:lnTo>
                  <a:lnTo>
                    <a:pt x="611" y="149"/>
                  </a:lnTo>
                  <a:lnTo>
                    <a:pt x="611" y="127"/>
                  </a:lnTo>
                  <a:lnTo>
                    <a:pt x="617" y="106"/>
                  </a:lnTo>
                  <a:lnTo>
                    <a:pt x="624" y="84"/>
                  </a:lnTo>
                  <a:lnTo>
                    <a:pt x="627" y="58"/>
                  </a:lnTo>
                  <a:lnTo>
                    <a:pt x="624" y="46"/>
                  </a:lnTo>
                  <a:lnTo>
                    <a:pt x="619" y="37"/>
                  </a:lnTo>
                  <a:lnTo>
                    <a:pt x="613" y="25"/>
                  </a:lnTo>
                  <a:lnTo>
                    <a:pt x="608" y="9"/>
                  </a:lnTo>
                  <a:lnTo>
                    <a:pt x="638" y="8"/>
                  </a:lnTo>
                  <a:lnTo>
                    <a:pt x="668" y="5"/>
                  </a:lnTo>
                  <a:lnTo>
                    <a:pt x="700" y="5"/>
                  </a:lnTo>
                  <a:lnTo>
                    <a:pt x="730" y="4"/>
                  </a:lnTo>
                  <a:lnTo>
                    <a:pt x="760" y="4"/>
                  </a:lnTo>
                  <a:lnTo>
                    <a:pt x="790" y="5"/>
                  </a:lnTo>
                  <a:lnTo>
                    <a:pt x="822" y="5"/>
                  </a:lnTo>
                  <a:lnTo>
                    <a:pt x="852" y="7"/>
                  </a:lnTo>
                  <a:lnTo>
                    <a:pt x="883" y="8"/>
                  </a:lnTo>
                  <a:lnTo>
                    <a:pt x="913" y="9"/>
                  </a:lnTo>
                  <a:lnTo>
                    <a:pt x="945" y="11"/>
                  </a:lnTo>
                  <a:lnTo>
                    <a:pt x="975" y="13"/>
                  </a:lnTo>
                  <a:lnTo>
                    <a:pt x="1006" y="15"/>
                  </a:lnTo>
                  <a:lnTo>
                    <a:pt x="1037" y="17"/>
                  </a:lnTo>
                  <a:lnTo>
                    <a:pt x="1068" y="20"/>
                  </a:lnTo>
                  <a:lnTo>
                    <a:pt x="1098" y="22"/>
                  </a:lnTo>
                  <a:lnTo>
                    <a:pt x="1109" y="20"/>
                  </a:lnTo>
                  <a:lnTo>
                    <a:pt x="1120" y="16"/>
                  </a:lnTo>
                  <a:lnTo>
                    <a:pt x="1131" y="13"/>
                  </a:lnTo>
                  <a:lnTo>
                    <a:pt x="1142" y="8"/>
                  </a:lnTo>
                  <a:lnTo>
                    <a:pt x="1153" y="4"/>
                  </a:lnTo>
                  <a:lnTo>
                    <a:pt x="1165" y="2"/>
                  </a:lnTo>
                  <a:lnTo>
                    <a:pt x="1176" y="0"/>
                  </a:lnTo>
                  <a:lnTo>
                    <a:pt x="1189" y="0"/>
                  </a:lnTo>
                  <a:lnTo>
                    <a:pt x="1174" y="21"/>
                  </a:lnTo>
                  <a:lnTo>
                    <a:pt x="1173" y="27"/>
                  </a:lnTo>
                  <a:lnTo>
                    <a:pt x="1171" y="32"/>
                  </a:lnTo>
                  <a:lnTo>
                    <a:pt x="1168" y="38"/>
                  </a:lnTo>
                  <a:lnTo>
                    <a:pt x="1165" y="46"/>
                  </a:lnTo>
                  <a:lnTo>
                    <a:pt x="1162" y="75"/>
                  </a:lnTo>
                  <a:lnTo>
                    <a:pt x="1165" y="84"/>
                  </a:lnTo>
                  <a:lnTo>
                    <a:pt x="1168" y="90"/>
                  </a:lnTo>
                  <a:lnTo>
                    <a:pt x="1173" y="97"/>
                  </a:lnTo>
                  <a:lnTo>
                    <a:pt x="1176" y="108"/>
                  </a:lnTo>
                  <a:lnTo>
                    <a:pt x="1189" y="125"/>
                  </a:lnTo>
                  <a:lnTo>
                    <a:pt x="1203" y="139"/>
                  </a:lnTo>
                  <a:lnTo>
                    <a:pt x="1218" y="151"/>
                  </a:lnTo>
                  <a:lnTo>
                    <a:pt x="1235" y="161"/>
                  </a:lnTo>
                  <a:lnTo>
                    <a:pt x="1252" y="171"/>
                  </a:lnTo>
                  <a:lnTo>
                    <a:pt x="1269" y="180"/>
                  </a:lnTo>
                  <a:lnTo>
                    <a:pt x="1287" y="189"/>
                  </a:lnTo>
                  <a:lnTo>
                    <a:pt x="1305" y="197"/>
                  </a:lnTo>
                  <a:lnTo>
                    <a:pt x="1305" y="226"/>
                  </a:lnTo>
                  <a:lnTo>
                    <a:pt x="1300" y="234"/>
                  </a:lnTo>
                  <a:lnTo>
                    <a:pt x="1295" y="241"/>
                  </a:lnTo>
                  <a:lnTo>
                    <a:pt x="1290" y="248"/>
                  </a:lnTo>
                  <a:lnTo>
                    <a:pt x="1286" y="259"/>
                  </a:lnTo>
                  <a:lnTo>
                    <a:pt x="1287" y="266"/>
                  </a:lnTo>
                  <a:lnTo>
                    <a:pt x="1289" y="272"/>
                  </a:lnTo>
                  <a:lnTo>
                    <a:pt x="1292" y="278"/>
                  </a:lnTo>
                  <a:lnTo>
                    <a:pt x="1298" y="283"/>
                  </a:lnTo>
                  <a:lnTo>
                    <a:pt x="1302" y="287"/>
                  </a:lnTo>
                  <a:lnTo>
                    <a:pt x="1308" y="293"/>
                  </a:lnTo>
                  <a:lnTo>
                    <a:pt x="1315" y="300"/>
                  </a:lnTo>
                  <a:lnTo>
                    <a:pt x="1322" y="307"/>
                  </a:lnTo>
                  <a:lnTo>
                    <a:pt x="1328" y="323"/>
                  </a:lnTo>
                  <a:lnTo>
                    <a:pt x="1322" y="339"/>
                  </a:lnTo>
                  <a:lnTo>
                    <a:pt x="1308" y="348"/>
                  </a:lnTo>
                  <a:lnTo>
                    <a:pt x="1295" y="359"/>
                  </a:lnTo>
                  <a:lnTo>
                    <a:pt x="1282" y="371"/>
                  </a:lnTo>
                  <a:lnTo>
                    <a:pt x="1270" y="382"/>
                  </a:lnTo>
                  <a:lnTo>
                    <a:pt x="1258" y="394"/>
                  </a:lnTo>
                  <a:lnTo>
                    <a:pt x="1246" y="406"/>
                  </a:lnTo>
                  <a:lnTo>
                    <a:pt x="1234" y="418"/>
                  </a:lnTo>
                  <a:lnTo>
                    <a:pt x="1223" y="429"/>
                  </a:lnTo>
                  <a:lnTo>
                    <a:pt x="1207" y="422"/>
                  </a:lnTo>
                  <a:lnTo>
                    <a:pt x="1190" y="416"/>
                  </a:lnTo>
                  <a:lnTo>
                    <a:pt x="1172" y="410"/>
                  </a:lnTo>
                  <a:lnTo>
                    <a:pt x="1154" y="406"/>
                  </a:lnTo>
                  <a:lnTo>
                    <a:pt x="1135" y="403"/>
                  </a:lnTo>
                  <a:lnTo>
                    <a:pt x="1115" y="399"/>
                  </a:lnTo>
                  <a:lnTo>
                    <a:pt x="1097" y="396"/>
                  </a:lnTo>
                  <a:lnTo>
                    <a:pt x="1078" y="392"/>
                  </a:lnTo>
                  <a:lnTo>
                    <a:pt x="1081" y="380"/>
                  </a:lnTo>
                  <a:lnTo>
                    <a:pt x="1087" y="381"/>
                  </a:lnTo>
                  <a:lnTo>
                    <a:pt x="1092" y="383"/>
                  </a:lnTo>
                  <a:lnTo>
                    <a:pt x="1097" y="386"/>
                  </a:lnTo>
                  <a:lnTo>
                    <a:pt x="1102" y="388"/>
                  </a:lnTo>
                  <a:lnTo>
                    <a:pt x="1106" y="391"/>
                  </a:lnTo>
                  <a:lnTo>
                    <a:pt x="1110" y="393"/>
                  </a:lnTo>
                  <a:lnTo>
                    <a:pt x="1116" y="394"/>
                  </a:lnTo>
                  <a:lnTo>
                    <a:pt x="1122" y="397"/>
                  </a:lnTo>
                  <a:lnTo>
                    <a:pt x="1139" y="397"/>
                  </a:lnTo>
                  <a:lnTo>
                    <a:pt x="1147" y="394"/>
                  </a:lnTo>
                  <a:lnTo>
                    <a:pt x="1154" y="393"/>
                  </a:lnTo>
                  <a:lnTo>
                    <a:pt x="1160" y="391"/>
                  </a:lnTo>
                  <a:lnTo>
                    <a:pt x="1165" y="386"/>
                  </a:lnTo>
                  <a:lnTo>
                    <a:pt x="1174" y="373"/>
                  </a:lnTo>
                  <a:lnTo>
                    <a:pt x="1162" y="348"/>
                  </a:lnTo>
                  <a:lnTo>
                    <a:pt x="1147" y="333"/>
                  </a:lnTo>
                  <a:lnTo>
                    <a:pt x="1143" y="330"/>
                  </a:lnTo>
                  <a:lnTo>
                    <a:pt x="1137" y="328"/>
                  </a:lnTo>
                  <a:lnTo>
                    <a:pt x="1130" y="325"/>
                  </a:lnTo>
                  <a:lnTo>
                    <a:pt x="1121" y="323"/>
                  </a:lnTo>
                  <a:lnTo>
                    <a:pt x="1121" y="298"/>
                  </a:lnTo>
                  <a:lnTo>
                    <a:pt x="1127" y="284"/>
                  </a:lnTo>
                  <a:lnTo>
                    <a:pt x="1133" y="267"/>
                  </a:lnTo>
                  <a:lnTo>
                    <a:pt x="1135" y="251"/>
                  </a:lnTo>
                  <a:lnTo>
                    <a:pt x="1128" y="234"/>
                  </a:lnTo>
                  <a:lnTo>
                    <a:pt x="1122" y="226"/>
                  </a:lnTo>
                  <a:lnTo>
                    <a:pt x="1116" y="219"/>
                  </a:lnTo>
                  <a:lnTo>
                    <a:pt x="1109" y="213"/>
                  </a:lnTo>
                  <a:lnTo>
                    <a:pt x="1103" y="208"/>
                  </a:lnTo>
                  <a:lnTo>
                    <a:pt x="1095" y="203"/>
                  </a:lnTo>
                  <a:lnTo>
                    <a:pt x="1086" y="199"/>
                  </a:lnTo>
                  <a:lnTo>
                    <a:pt x="1078" y="195"/>
                  </a:lnTo>
                  <a:lnTo>
                    <a:pt x="1067" y="193"/>
                  </a:lnTo>
                  <a:lnTo>
                    <a:pt x="1054" y="190"/>
                  </a:lnTo>
                  <a:lnTo>
                    <a:pt x="1040" y="189"/>
                  </a:lnTo>
                  <a:lnTo>
                    <a:pt x="1028" y="190"/>
                  </a:lnTo>
                  <a:lnTo>
                    <a:pt x="1016" y="193"/>
                  </a:lnTo>
                  <a:lnTo>
                    <a:pt x="1003" y="196"/>
                  </a:lnTo>
                  <a:lnTo>
                    <a:pt x="992" y="201"/>
                  </a:lnTo>
                  <a:lnTo>
                    <a:pt x="980" y="208"/>
                  </a:lnTo>
                  <a:lnTo>
                    <a:pt x="968" y="217"/>
                  </a:lnTo>
                  <a:lnTo>
                    <a:pt x="959" y="229"/>
                  </a:lnTo>
                  <a:lnTo>
                    <a:pt x="951" y="241"/>
                  </a:lnTo>
                  <a:lnTo>
                    <a:pt x="941" y="255"/>
                  </a:lnTo>
                  <a:lnTo>
                    <a:pt x="934" y="275"/>
                  </a:lnTo>
                  <a:lnTo>
                    <a:pt x="945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2" name="Freeform 36">
              <a:extLst>
                <a:ext uri="{FF2B5EF4-FFF2-40B4-BE49-F238E27FC236}">
                  <a16:creationId xmlns:a16="http://schemas.microsoft.com/office/drawing/2014/main" id="{5B2E448F-46B0-D148-D50B-5AA9B8D11A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1560" y="4026190"/>
              <a:ext cx="278997" cy="181071"/>
            </a:xfrm>
            <a:custGeom>
              <a:avLst/>
              <a:gdLst>
                <a:gd name="T0" fmla="*/ 0 w 151"/>
                <a:gd name="T1" fmla="*/ 2147483647 h 98"/>
                <a:gd name="T2" fmla="*/ 0 w 151"/>
                <a:gd name="T3" fmla="*/ 2147483647 h 98"/>
                <a:gd name="T4" fmla="*/ 2147483647 w 151"/>
                <a:gd name="T5" fmla="*/ 2147483647 h 98"/>
                <a:gd name="T6" fmla="*/ 2147483647 w 151"/>
                <a:gd name="T7" fmla="*/ 2147483647 h 98"/>
                <a:gd name="T8" fmla="*/ 2147483647 w 151"/>
                <a:gd name="T9" fmla="*/ 2147483647 h 98"/>
                <a:gd name="T10" fmla="*/ 2147483647 w 151"/>
                <a:gd name="T11" fmla="*/ 2147483647 h 98"/>
                <a:gd name="T12" fmla="*/ 2147483647 w 151"/>
                <a:gd name="T13" fmla="*/ 2147483647 h 98"/>
                <a:gd name="T14" fmla="*/ 2147483647 w 151"/>
                <a:gd name="T15" fmla="*/ 2147483647 h 98"/>
                <a:gd name="T16" fmla="*/ 2147483647 w 151"/>
                <a:gd name="T17" fmla="*/ 2147483647 h 98"/>
                <a:gd name="T18" fmla="*/ 2147483647 w 151"/>
                <a:gd name="T19" fmla="*/ 0 h 98"/>
                <a:gd name="T20" fmla="*/ 2147483647 w 151"/>
                <a:gd name="T21" fmla="*/ 0 h 98"/>
                <a:gd name="T22" fmla="*/ 2147483647 w 151"/>
                <a:gd name="T23" fmla="*/ 0 h 98"/>
                <a:gd name="T24" fmla="*/ 2147483647 w 151"/>
                <a:gd name="T25" fmla="*/ 0 h 98"/>
                <a:gd name="T26" fmla="*/ 2147483647 w 151"/>
                <a:gd name="T27" fmla="*/ 2147483647 h 98"/>
                <a:gd name="T28" fmla="*/ 2147483647 w 151"/>
                <a:gd name="T29" fmla="*/ 2147483647 h 98"/>
                <a:gd name="T30" fmla="*/ 2147483647 w 151"/>
                <a:gd name="T31" fmla="*/ 2147483647 h 98"/>
                <a:gd name="T32" fmla="*/ 2147483647 w 151"/>
                <a:gd name="T33" fmla="*/ 2147483647 h 98"/>
                <a:gd name="T34" fmla="*/ 2147483647 w 151"/>
                <a:gd name="T35" fmla="*/ 2147483647 h 98"/>
                <a:gd name="T36" fmla="*/ 2147483647 w 151"/>
                <a:gd name="T37" fmla="*/ 2147483647 h 98"/>
                <a:gd name="T38" fmla="*/ 2147483647 w 151"/>
                <a:gd name="T39" fmla="*/ 2147483647 h 98"/>
                <a:gd name="T40" fmla="*/ 2147483647 w 151"/>
                <a:gd name="T41" fmla="*/ 2147483647 h 98"/>
                <a:gd name="T42" fmla="*/ 2147483647 w 151"/>
                <a:gd name="T43" fmla="*/ 2147483647 h 98"/>
                <a:gd name="T44" fmla="*/ 2147483647 w 151"/>
                <a:gd name="T45" fmla="*/ 2147483647 h 98"/>
                <a:gd name="T46" fmla="*/ 2147483647 w 151"/>
                <a:gd name="T47" fmla="*/ 2147483647 h 98"/>
                <a:gd name="T48" fmla="*/ 2147483647 w 151"/>
                <a:gd name="T49" fmla="*/ 2147483647 h 98"/>
                <a:gd name="T50" fmla="*/ 2147483647 w 151"/>
                <a:gd name="T51" fmla="*/ 2147483647 h 98"/>
                <a:gd name="T52" fmla="*/ 2147483647 w 151"/>
                <a:gd name="T53" fmla="*/ 2147483647 h 98"/>
                <a:gd name="T54" fmla="*/ 2147483647 w 151"/>
                <a:gd name="T55" fmla="*/ 2147483647 h 98"/>
                <a:gd name="T56" fmla="*/ 2147483647 w 151"/>
                <a:gd name="T57" fmla="*/ 2147483647 h 98"/>
                <a:gd name="T58" fmla="*/ 2147483647 w 151"/>
                <a:gd name="T59" fmla="*/ 2147483647 h 98"/>
                <a:gd name="T60" fmla="*/ 2147483647 w 151"/>
                <a:gd name="T61" fmla="*/ 2147483647 h 98"/>
                <a:gd name="T62" fmla="*/ 2147483647 w 151"/>
                <a:gd name="T63" fmla="*/ 2147483647 h 98"/>
                <a:gd name="T64" fmla="*/ 2147483647 w 151"/>
                <a:gd name="T65" fmla="*/ 2147483647 h 98"/>
                <a:gd name="T66" fmla="*/ 2147483647 w 151"/>
                <a:gd name="T67" fmla="*/ 2147483647 h 98"/>
                <a:gd name="T68" fmla="*/ 2147483647 w 151"/>
                <a:gd name="T69" fmla="*/ 2147483647 h 98"/>
                <a:gd name="T70" fmla="*/ 2147483647 w 151"/>
                <a:gd name="T71" fmla="*/ 2147483647 h 98"/>
                <a:gd name="T72" fmla="*/ 2147483647 w 151"/>
                <a:gd name="T73" fmla="*/ 2147483647 h 98"/>
                <a:gd name="T74" fmla="*/ 2147483647 w 151"/>
                <a:gd name="T75" fmla="*/ 2147483647 h 98"/>
                <a:gd name="T76" fmla="*/ 2147483647 w 151"/>
                <a:gd name="T77" fmla="*/ 2147483647 h 98"/>
                <a:gd name="T78" fmla="*/ 2147483647 w 151"/>
                <a:gd name="T79" fmla="*/ 2147483647 h 98"/>
                <a:gd name="T80" fmla="*/ 2147483647 w 151"/>
                <a:gd name="T81" fmla="*/ 2147483647 h 98"/>
                <a:gd name="T82" fmla="*/ 2147483647 w 151"/>
                <a:gd name="T83" fmla="*/ 2147483647 h 98"/>
                <a:gd name="T84" fmla="*/ 2147483647 w 151"/>
                <a:gd name="T85" fmla="*/ 2147483647 h 98"/>
                <a:gd name="T86" fmla="*/ 2147483647 w 151"/>
                <a:gd name="T87" fmla="*/ 2147483647 h 98"/>
                <a:gd name="T88" fmla="*/ 0 w 151"/>
                <a:gd name="T89" fmla="*/ 2147483647 h 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1"/>
                <a:gd name="T136" fmla="*/ 0 h 98"/>
                <a:gd name="T137" fmla="*/ 151 w 151"/>
                <a:gd name="T138" fmla="*/ 98 h 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1" h="98">
                  <a:moveTo>
                    <a:pt x="0" y="70"/>
                  </a:moveTo>
                  <a:lnTo>
                    <a:pt x="0" y="58"/>
                  </a:lnTo>
                  <a:lnTo>
                    <a:pt x="4" y="47"/>
                  </a:lnTo>
                  <a:lnTo>
                    <a:pt x="9" y="38"/>
                  </a:lnTo>
                  <a:lnTo>
                    <a:pt x="17" y="28"/>
                  </a:lnTo>
                  <a:lnTo>
                    <a:pt x="31" y="17"/>
                  </a:lnTo>
                  <a:lnTo>
                    <a:pt x="37" y="13"/>
                  </a:lnTo>
                  <a:lnTo>
                    <a:pt x="44" y="9"/>
                  </a:lnTo>
                  <a:lnTo>
                    <a:pt x="52" y="4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8" y="3"/>
                  </a:lnTo>
                  <a:lnTo>
                    <a:pt x="105" y="4"/>
                  </a:lnTo>
                  <a:lnTo>
                    <a:pt x="113" y="6"/>
                  </a:lnTo>
                  <a:lnTo>
                    <a:pt x="121" y="9"/>
                  </a:lnTo>
                  <a:lnTo>
                    <a:pt x="137" y="21"/>
                  </a:lnTo>
                  <a:lnTo>
                    <a:pt x="142" y="25"/>
                  </a:lnTo>
                  <a:lnTo>
                    <a:pt x="145" y="30"/>
                  </a:lnTo>
                  <a:lnTo>
                    <a:pt x="149" y="36"/>
                  </a:lnTo>
                  <a:lnTo>
                    <a:pt x="151" y="42"/>
                  </a:lnTo>
                  <a:lnTo>
                    <a:pt x="151" y="62"/>
                  </a:lnTo>
                  <a:lnTo>
                    <a:pt x="149" y="68"/>
                  </a:lnTo>
                  <a:lnTo>
                    <a:pt x="147" y="76"/>
                  </a:lnTo>
                  <a:lnTo>
                    <a:pt x="143" y="85"/>
                  </a:lnTo>
                  <a:lnTo>
                    <a:pt x="139" y="94"/>
                  </a:lnTo>
                  <a:lnTo>
                    <a:pt x="134" y="98"/>
                  </a:lnTo>
                  <a:lnTo>
                    <a:pt x="127" y="97"/>
                  </a:lnTo>
                  <a:lnTo>
                    <a:pt x="122" y="94"/>
                  </a:lnTo>
                  <a:lnTo>
                    <a:pt x="116" y="92"/>
                  </a:lnTo>
                  <a:lnTo>
                    <a:pt x="111" y="88"/>
                  </a:lnTo>
                  <a:lnTo>
                    <a:pt x="105" y="85"/>
                  </a:lnTo>
                  <a:lnTo>
                    <a:pt x="99" y="81"/>
                  </a:lnTo>
                  <a:lnTo>
                    <a:pt x="93" y="77"/>
                  </a:lnTo>
                  <a:lnTo>
                    <a:pt x="85" y="75"/>
                  </a:lnTo>
                  <a:lnTo>
                    <a:pt x="75" y="75"/>
                  </a:lnTo>
                  <a:lnTo>
                    <a:pt x="66" y="75"/>
                  </a:lnTo>
                  <a:lnTo>
                    <a:pt x="55" y="75"/>
                  </a:lnTo>
                  <a:lnTo>
                    <a:pt x="45" y="74"/>
                  </a:lnTo>
                  <a:lnTo>
                    <a:pt x="34" y="74"/>
                  </a:lnTo>
                  <a:lnTo>
                    <a:pt x="23" y="73"/>
                  </a:lnTo>
                  <a:lnTo>
                    <a:pt x="12" y="7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3" name="Freeform 37">
              <a:extLst>
                <a:ext uri="{FF2B5EF4-FFF2-40B4-BE49-F238E27FC236}">
                  <a16:creationId xmlns:a16="http://schemas.microsoft.com/office/drawing/2014/main" id="{F25A7E74-2E0A-EA7A-4D58-A3AF644A24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537948" y="5798094"/>
              <a:ext cx="872095" cy="157052"/>
            </a:xfrm>
            <a:custGeom>
              <a:avLst/>
              <a:gdLst>
                <a:gd name="T0" fmla="*/ 2147483647 w 472"/>
                <a:gd name="T1" fmla="*/ 2147483647 h 85"/>
                <a:gd name="T2" fmla="*/ 2147483647 w 472"/>
                <a:gd name="T3" fmla="*/ 2147483647 h 85"/>
                <a:gd name="T4" fmla="*/ 2147483647 w 472"/>
                <a:gd name="T5" fmla="*/ 2147483647 h 85"/>
                <a:gd name="T6" fmla="*/ 2147483647 w 472"/>
                <a:gd name="T7" fmla="*/ 2147483647 h 85"/>
                <a:gd name="T8" fmla="*/ 2147483647 w 472"/>
                <a:gd name="T9" fmla="*/ 2147483647 h 85"/>
                <a:gd name="T10" fmla="*/ 2147483647 w 472"/>
                <a:gd name="T11" fmla="*/ 2147483647 h 85"/>
                <a:gd name="T12" fmla="*/ 2147483647 w 472"/>
                <a:gd name="T13" fmla="*/ 2147483647 h 85"/>
                <a:gd name="T14" fmla="*/ 2147483647 w 472"/>
                <a:gd name="T15" fmla="*/ 2147483647 h 85"/>
                <a:gd name="T16" fmla="*/ 2147483647 w 472"/>
                <a:gd name="T17" fmla="*/ 2147483647 h 85"/>
                <a:gd name="T18" fmla="*/ 2147483647 w 472"/>
                <a:gd name="T19" fmla="*/ 2147483647 h 85"/>
                <a:gd name="T20" fmla="*/ 2147483647 w 472"/>
                <a:gd name="T21" fmla="*/ 2147483647 h 85"/>
                <a:gd name="T22" fmla="*/ 2147483647 w 472"/>
                <a:gd name="T23" fmla="*/ 2147483647 h 85"/>
                <a:gd name="T24" fmla="*/ 2147483647 w 472"/>
                <a:gd name="T25" fmla="*/ 2147483647 h 85"/>
                <a:gd name="T26" fmla="*/ 2147483647 w 472"/>
                <a:gd name="T27" fmla="*/ 2147483647 h 85"/>
                <a:gd name="T28" fmla="*/ 2147483647 w 472"/>
                <a:gd name="T29" fmla="*/ 2147483647 h 85"/>
                <a:gd name="T30" fmla="*/ 2147483647 w 472"/>
                <a:gd name="T31" fmla="*/ 2147483647 h 85"/>
                <a:gd name="T32" fmla="*/ 2147483647 w 472"/>
                <a:gd name="T33" fmla="*/ 2147483647 h 85"/>
                <a:gd name="T34" fmla="*/ 2147483647 w 472"/>
                <a:gd name="T35" fmla="*/ 2147483647 h 85"/>
                <a:gd name="T36" fmla="*/ 2147483647 w 472"/>
                <a:gd name="T37" fmla="*/ 2147483647 h 85"/>
                <a:gd name="T38" fmla="*/ 2147483647 w 472"/>
                <a:gd name="T39" fmla="*/ 2147483647 h 85"/>
                <a:gd name="T40" fmla="*/ 0 w 472"/>
                <a:gd name="T41" fmla="*/ 2147483647 h 85"/>
                <a:gd name="T42" fmla="*/ 2147483647 w 472"/>
                <a:gd name="T43" fmla="*/ 0 h 85"/>
                <a:gd name="T44" fmla="*/ 2147483647 w 472"/>
                <a:gd name="T45" fmla="*/ 2147483647 h 85"/>
                <a:gd name="T46" fmla="*/ 2147483647 w 472"/>
                <a:gd name="T47" fmla="*/ 2147483647 h 85"/>
                <a:gd name="T48" fmla="*/ 2147483647 w 472"/>
                <a:gd name="T49" fmla="*/ 2147483647 h 85"/>
                <a:gd name="T50" fmla="*/ 2147483647 w 472"/>
                <a:gd name="T51" fmla="*/ 2147483647 h 85"/>
                <a:gd name="T52" fmla="*/ 2147483647 w 472"/>
                <a:gd name="T53" fmla="*/ 2147483647 h 85"/>
                <a:gd name="T54" fmla="*/ 2147483647 w 472"/>
                <a:gd name="T55" fmla="*/ 2147483647 h 85"/>
                <a:gd name="T56" fmla="*/ 2147483647 w 472"/>
                <a:gd name="T57" fmla="*/ 2147483647 h 85"/>
                <a:gd name="T58" fmla="*/ 2147483647 w 472"/>
                <a:gd name="T59" fmla="*/ 2147483647 h 85"/>
                <a:gd name="T60" fmla="*/ 2147483647 w 472"/>
                <a:gd name="T61" fmla="*/ 2147483647 h 85"/>
                <a:gd name="T62" fmla="*/ 2147483647 w 472"/>
                <a:gd name="T63" fmla="*/ 2147483647 h 85"/>
                <a:gd name="T64" fmla="*/ 2147483647 w 472"/>
                <a:gd name="T65" fmla="*/ 2147483647 h 85"/>
                <a:gd name="T66" fmla="*/ 2147483647 w 472"/>
                <a:gd name="T67" fmla="*/ 2147483647 h 85"/>
                <a:gd name="T68" fmla="*/ 2147483647 w 472"/>
                <a:gd name="T69" fmla="*/ 2147483647 h 85"/>
                <a:gd name="T70" fmla="*/ 2147483647 w 472"/>
                <a:gd name="T71" fmla="*/ 2147483647 h 85"/>
                <a:gd name="T72" fmla="*/ 2147483647 w 472"/>
                <a:gd name="T73" fmla="*/ 2147483647 h 85"/>
                <a:gd name="T74" fmla="*/ 2147483647 w 472"/>
                <a:gd name="T75" fmla="*/ 2147483647 h 85"/>
                <a:gd name="T76" fmla="*/ 2147483647 w 472"/>
                <a:gd name="T77" fmla="*/ 2147483647 h 85"/>
                <a:gd name="T78" fmla="*/ 2147483647 w 472"/>
                <a:gd name="T79" fmla="*/ 2147483647 h 85"/>
                <a:gd name="T80" fmla="*/ 2147483647 w 472"/>
                <a:gd name="T81" fmla="*/ 2147483647 h 85"/>
                <a:gd name="T82" fmla="*/ 2147483647 w 472"/>
                <a:gd name="T83" fmla="*/ 2147483647 h 85"/>
                <a:gd name="T84" fmla="*/ 2147483647 w 472"/>
                <a:gd name="T85" fmla="*/ 2147483647 h 85"/>
                <a:gd name="T86" fmla="*/ 2147483647 w 472"/>
                <a:gd name="T87" fmla="*/ 2147483647 h 85"/>
                <a:gd name="T88" fmla="*/ 2147483647 w 472"/>
                <a:gd name="T89" fmla="*/ 2147483647 h 85"/>
                <a:gd name="T90" fmla="*/ 2147483647 w 472"/>
                <a:gd name="T91" fmla="*/ 2147483647 h 85"/>
                <a:gd name="T92" fmla="*/ 2147483647 w 472"/>
                <a:gd name="T93" fmla="*/ 2147483647 h 85"/>
                <a:gd name="T94" fmla="*/ 2147483647 w 472"/>
                <a:gd name="T95" fmla="*/ 2147483647 h 85"/>
                <a:gd name="T96" fmla="*/ 2147483647 w 472"/>
                <a:gd name="T97" fmla="*/ 2147483647 h 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2"/>
                <a:gd name="T148" fmla="*/ 0 h 85"/>
                <a:gd name="T149" fmla="*/ 472 w 472"/>
                <a:gd name="T150" fmla="*/ 85 h 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2" h="85">
                  <a:moveTo>
                    <a:pt x="273" y="85"/>
                  </a:moveTo>
                  <a:lnTo>
                    <a:pt x="252" y="81"/>
                  </a:lnTo>
                  <a:lnTo>
                    <a:pt x="230" y="79"/>
                  </a:lnTo>
                  <a:lnTo>
                    <a:pt x="209" y="78"/>
                  </a:lnTo>
                  <a:lnTo>
                    <a:pt x="188" y="76"/>
                  </a:lnTo>
                  <a:lnTo>
                    <a:pt x="166" y="75"/>
                  </a:lnTo>
                  <a:lnTo>
                    <a:pt x="145" y="74"/>
                  </a:lnTo>
                  <a:lnTo>
                    <a:pt x="124" y="72"/>
                  </a:lnTo>
                  <a:lnTo>
                    <a:pt x="102" y="69"/>
                  </a:lnTo>
                  <a:lnTo>
                    <a:pt x="93" y="67"/>
                  </a:lnTo>
                  <a:lnTo>
                    <a:pt x="85" y="64"/>
                  </a:lnTo>
                  <a:lnTo>
                    <a:pt x="78" y="62"/>
                  </a:lnTo>
                  <a:lnTo>
                    <a:pt x="69" y="61"/>
                  </a:lnTo>
                  <a:lnTo>
                    <a:pt x="62" y="60"/>
                  </a:lnTo>
                  <a:lnTo>
                    <a:pt x="54" y="57"/>
                  </a:lnTo>
                  <a:lnTo>
                    <a:pt x="45" y="55"/>
                  </a:lnTo>
                  <a:lnTo>
                    <a:pt x="35" y="52"/>
                  </a:lnTo>
                  <a:lnTo>
                    <a:pt x="26" y="46"/>
                  </a:lnTo>
                  <a:lnTo>
                    <a:pt x="16" y="37"/>
                  </a:lnTo>
                  <a:lnTo>
                    <a:pt x="8" y="27"/>
                  </a:lnTo>
                  <a:lnTo>
                    <a:pt x="0" y="15"/>
                  </a:lnTo>
                  <a:lnTo>
                    <a:pt x="3" y="0"/>
                  </a:lnTo>
                  <a:lnTo>
                    <a:pt x="29" y="8"/>
                  </a:lnTo>
                  <a:lnTo>
                    <a:pt x="57" y="15"/>
                  </a:lnTo>
                  <a:lnTo>
                    <a:pt x="85" y="21"/>
                  </a:lnTo>
                  <a:lnTo>
                    <a:pt x="114" y="26"/>
                  </a:lnTo>
                  <a:lnTo>
                    <a:pt x="143" y="29"/>
                  </a:lnTo>
                  <a:lnTo>
                    <a:pt x="171" y="33"/>
                  </a:lnTo>
                  <a:lnTo>
                    <a:pt x="200" y="35"/>
                  </a:lnTo>
                  <a:lnTo>
                    <a:pt x="230" y="38"/>
                  </a:lnTo>
                  <a:lnTo>
                    <a:pt x="259" y="39"/>
                  </a:lnTo>
                  <a:lnTo>
                    <a:pt x="288" y="40"/>
                  </a:lnTo>
                  <a:lnTo>
                    <a:pt x="317" y="40"/>
                  </a:lnTo>
                  <a:lnTo>
                    <a:pt x="347" y="40"/>
                  </a:lnTo>
                  <a:lnTo>
                    <a:pt x="376" y="39"/>
                  </a:lnTo>
                  <a:lnTo>
                    <a:pt x="405" y="39"/>
                  </a:lnTo>
                  <a:lnTo>
                    <a:pt x="434" y="37"/>
                  </a:lnTo>
                  <a:lnTo>
                    <a:pt x="463" y="35"/>
                  </a:lnTo>
                  <a:lnTo>
                    <a:pt x="472" y="44"/>
                  </a:lnTo>
                  <a:lnTo>
                    <a:pt x="463" y="60"/>
                  </a:lnTo>
                  <a:lnTo>
                    <a:pt x="440" y="67"/>
                  </a:lnTo>
                  <a:lnTo>
                    <a:pt x="418" y="72"/>
                  </a:lnTo>
                  <a:lnTo>
                    <a:pt x="395" y="75"/>
                  </a:lnTo>
                  <a:lnTo>
                    <a:pt x="374" y="78"/>
                  </a:lnTo>
                  <a:lnTo>
                    <a:pt x="351" y="80"/>
                  </a:lnTo>
                  <a:lnTo>
                    <a:pt x="328" y="81"/>
                  </a:lnTo>
                  <a:lnTo>
                    <a:pt x="305" y="82"/>
                  </a:lnTo>
                  <a:lnTo>
                    <a:pt x="282" y="85"/>
                  </a:lnTo>
                  <a:lnTo>
                    <a:pt x="273" y="8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4" name="Freeform 38">
              <a:extLst>
                <a:ext uri="{FF2B5EF4-FFF2-40B4-BE49-F238E27FC236}">
                  <a16:creationId xmlns:a16="http://schemas.microsoft.com/office/drawing/2014/main" id="{99C0690D-283E-541D-1577-C5DEF0C7EA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46543" y="5314008"/>
              <a:ext cx="245739" cy="565384"/>
            </a:xfrm>
            <a:custGeom>
              <a:avLst/>
              <a:gdLst>
                <a:gd name="T0" fmla="*/ 2147483647 w 133"/>
                <a:gd name="T1" fmla="*/ 2147483647 h 306"/>
                <a:gd name="T2" fmla="*/ 2147483647 w 133"/>
                <a:gd name="T3" fmla="*/ 2147483647 h 306"/>
                <a:gd name="T4" fmla="*/ 2147483647 w 133"/>
                <a:gd name="T5" fmla="*/ 2147483647 h 306"/>
                <a:gd name="T6" fmla="*/ 2147483647 w 133"/>
                <a:gd name="T7" fmla="*/ 2147483647 h 306"/>
                <a:gd name="T8" fmla="*/ 2147483647 w 133"/>
                <a:gd name="T9" fmla="*/ 2147483647 h 306"/>
                <a:gd name="T10" fmla="*/ 2147483647 w 133"/>
                <a:gd name="T11" fmla="*/ 2147483647 h 306"/>
                <a:gd name="T12" fmla="*/ 2147483647 w 133"/>
                <a:gd name="T13" fmla="*/ 2147483647 h 306"/>
                <a:gd name="T14" fmla="*/ 2147483647 w 133"/>
                <a:gd name="T15" fmla="*/ 2147483647 h 306"/>
                <a:gd name="T16" fmla="*/ 2147483647 w 133"/>
                <a:gd name="T17" fmla="*/ 2147483647 h 306"/>
                <a:gd name="T18" fmla="*/ 0 w 133"/>
                <a:gd name="T19" fmla="*/ 2147483647 h 306"/>
                <a:gd name="T20" fmla="*/ 0 w 133"/>
                <a:gd name="T21" fmla="*/ 2147483647 h 306"/>
                <a:gd name="T22" fmla="*/ 2147483647 w 133"/>
                <a:gd name="T23" fmla="*/ 2147483647 h 306"/>
                <a:gd name="T24" fmla="*/ 2147483647 w 133"/>
                <a:gd name="T25" fmla="*/ 2147483647 h 306"/>
                <a:gd name="T26" fmla="*/ 2147483647 w 133"/>
                <a:gd name="T27" fmla="*/ 2147483647 h 306"/>
                <a:gd name="T28" fmla="*/ 2147483647 w 133"/>
                <a:gd name="T29" fmla="*/ 2147483647 h 306"/>
                <a:gd name="T30" fmla="*/ 2147483647 w 133"/>
                <a:gd name="T31" fmla="*/ 2147483647 h 306"/>
                <a:gd name="T32" fmla="*/ 2147483647 w 133"/>
                <a:gd name="T33" fmla="*/ 2147483647 h 306"/>
                <a:gd name="T34" fmla="*/ 2147483647 w 133"/>
                <a:gd name="T35" fmla="*/ 0 h 306"/>
                <a:gd name="T36" fmla="*/ 2147483647 w 133"/>
                <a:gd name="T37" fmla="*/ 0 h 306"/>
                <a:gd name="T38" fmla="*/ 2147483647 w 133"/>
                <a:gd name="T39" fmla="*/ 2147483647 h 306"/>
                <a:gd name="T40" fmla="*/ 2147483647 w 133"/>
                <a:gd name="T41" fmla="*/ 2147483647 h 306"/>
                <a:gd name="T42" fmla="*/ 2147483647 w 133"/>
                <a:gd name="T43" fmla="*/ 2147483647 h 306"/>
                <a:gd name="T44" fmla="*/ 2147483647 w 133"/>
                <a:gd name="T45" fmla="*/ 2147483647 h 306"/>
                <a:gd name="T46" fmla="*/ 2147483647 w 133"/>
                <a:gd name="T47" fmla="*/ 2147483647 h 306"/>
                <a:gd name="T48" fmla="*/ 2147483647 w 133"/>
                <a:gd name="T49" fmla="*/ 2147483647 h 306"/>
                <a:gd name="T50" fmla="*/ 2147483647 w 133"/>
                <a:gd name="T51" fmla="*/ 2147483647 h 306"/>
                <a:gd name="T52" fmla="*/ 2147483647 w 133"/>
                <a:gd name="T53" fmla="*/ 2147483647 h 306"/>
                <a:gd name="T54" fmla="*/ 2147483647 w 133"/>
                <a:gd name="T55" fmla="*/ 2147483647 h 306"/>
                <a:gd name="T56" fmla="*/ 2147483647 w 133"/>
                <a:gd name="T57" fmla="*/ 2147483647 h 306"/>
                <a:gd name="T58" fmla="*/ 2147483647 w 133"/>
                <a:gd name="T59" fmla="*/ 2147483647 h 306"/>
                <a:gd name="T60" fmla="*/ 2147483647 w 133"/>
                <a:gd name="T61" fmla="*/ 2147483647 h 306"/>
                <a:gd name="T62" fmla="*/ 2147483647 w 133"/>
                <a:gd name="T63" fmla="*/ 2147483647 h 306"/>
                <a:gd name="T64" fmla="*/ 2147483647 w 133"/>
                <a:gd name="T65" fmla="*/ 2147483647 h 306"/>
                <a:gd name="T66" fmla="*/ 2147483647 w 133"/>
                <a:gd name="T67" fmla="*/ 2147483647 h 306"/>
                <a:gd name="T68" fmla="*/ 2147483647 w 133"/>
                <a:gd name="T69" fmla="*/ 2147483647 h 306"/>
                <a:gd name="T70" fmla="*/ 2147483647 w 133"/>
                <a:gd name="T71" fmla="*/ 2147483647 h 306"/>
                <a:gd name="T72" fmla="*/ 2147483647 w 133"/>
                <a:gd name="T73" fmla="*/ 2147483647 h 306"/>
                <a:gd name="T74" fmla="*/ 2147483647 w 133"/>
                <a:gd name="T75" fmla="*/ 2147483647 h 306"/>
                <a:gd name="T76" fmla="*/ 2147483647 w 133"/>
                <a:gd name="T77" fmla="*/ 2147483647 h 306"/>
                <a:gd name="T78" fmla="*/ 2147483647 w 133"/>
                <a:gd name="T79" fmla="*/ 2147483647 h 306"/>
                <a:gd name="T80" fmla="*/ 2147483647 w 133"/>
                <a:gd name="T81" fmla="*/ 2147483647 h 306"/>
                <a:gd name="T82" fmla="*/ 2147483647 w 133"/>
                <a:gd name="T83" fmla="*/ 2147483647 h 306"/>
                <a:gd name="T84" fmla="*/ 2147483647 w 133"/>
                <a:gd name="T85" fmla="*/ 2147483647 h 3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3"/>
                <a:gd name="T130" fmla="*/ 0 h 306"/>
                <a:gd name="T131" fmla="*/ 133 w 133"/>
                <a:gd name="T132" fmla="*/ 306 h 3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3" h="306">
                  <a:moveTo>
                    <a:pt x="66" y="306"/>
                  </a:moveTo>
                  <a:lnTo>
                    <a:pt x="60" y="303"/>
                  </a:lnTo>
                  <a:lnTo>
                    <a:pt x="51" y="300"/>
                  </a:lnTo>
                  <a:lnTo>
                    <a:pt x="43" y="297"/>
                  </a:lnTo>
                  <a:lnTo>
                    <a:pt x="34" y="294"/>
                  </a:lnTo>
                  <a:lnTo>
                    <a:pt x="25" y="285"/>
                  </a:lnTo>
                  <a:lnTo>
                    <a:pt x="21" y="242"/>
                  </a:lnTo>
                  <a:lnTo>
                    <a:pt x="16" y="197"/>
                  </a:lnTo>
                  <a:lnTo>
                    <a:pt x="9" y="151"/>
                  </a:lnTo>
                  <a:lnTo>
                    <a:pt x="0" y="106"/>
                  </a:lnTo>
                  <a:lnTo>
                    <a:pt x="0" y="82"/>
                  </a:lnTo>
                  <a:lnTo>
                    <a:pt x="2" y="57"/>
                  </a:lnTo>
                  <a:lnTo>
                    <a:pt x="4" y="33"/>
                  </a:lnTo>
                  <a:lnTo>
                    <a:pt x="10" y="9"/>
                  </a:lnTo>
                  <a:lnTo>
                    <a:pt x="20" y="6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75" y="4"/>
                  </a:lnTo>
                  <a:lnTo>
                    <a:pt x="85" y="7"/>
                  </a:lnTo>
                  <a:lnTo>
                    <a:pt x="91" y="12"/>
                  </a:lnTo>
                  <a:lnTo>
                    <a:pt x="96" y="17"/>
                  </a:lnTo>
                  <a:lnTo>
                    <a:pt x="102" y="21"/>
                  </a:lnTo>
                  <a:lnTo>
                    <a:pt x="108" y="24"/>
                  </a:lnTo>
                  <a:lnTo>
                    <a:pt x="114" y="27"/>
                  </a:lnTo>
                  <a:lnTo>
                    <a:pt x="120" y="30"/>
                  </a:lnTo>
                  <a:lnTo>
                    <a:pt x="125" y="34"/>
                  </a:lnTo>
                  <a:lnTo>
                    <a:pt x="131" y="38"/>
                  </a:lnTo>
                  <a:lnTo>
                    <a:pt x="133" y="64"/>
                  </a:lnTo>
                  <a:lnTo>
                    <a:pt x="132" y="88"/>
                  </a:lnTo>
                  <a:lnTo>
                    <a:pt x="127" y="113"/>
                  </a:lnTo>
                  <a:lnTo>
                    <a:pt x="120" y="137"/>
                  </a:lnTo>
                  <a:lnTo>
                    <a:pt x="110" y="160"/>
                  </a:lnTo>
                  <a:lnTo>
                    <a:pt x="102" y="184"/>
                  </a:lnTo>
                  <a:lnTo>
                    <a:pt x="92" y="207"/>
                  </a:lnTo>
                  <a:lnTo>
                    <a:pt x="85" y="232"/>
                  </a:lnTo>
                  <a:lnTo>
                    <a:pt x="85" y="250"/>
                  </a:lnTo>
                  <a:lnTo>
                    <a:pt x="86" y="268"/>
                  </a:lnTo>
                  <a:lnTo>
                    <a:pt x="85" y="288"/>
                  </a:lnTo>
                  <a:lnTo>
                    <a:pt x="83" y="306"/>
                  </a:lnTo>
                  <a:lnTo>
                    <a:pt x="66" y="3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5" name="Freeform 39">
              <a:extLst>
                <a:ext uri="{FF2B5EF4-FFF2-40B4-BE49-F238E27FC236}">
                  <a16:creationId xmlns:a16="http://schemas.microsoft.com/office/drawing/2014/main" id="{2AF6CF32-26F8-2905-A355-50A7C1D6D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66532" y="5352809"/>
              <a:ext cx="33258" cy="186614"/>
            </a:xfrm>
            <a:custGeom>
              <a:avLst/>
              <a:gdLst>
                <a:gd name="T0" fmla="*/ 2147483647 w 18"/>
                <a:gd name="T1" fmla="*/ 2147483647 h 101"/>
                <a:gd name="T2" fmla="*/ 2147483647 w 18"/>
                <a:gd name="T3" fmla="*/ 2147483647 h 101"/>
                <a:gd name="T4" fmla="*/ 0 w 18"/>
                <a:gd name="T5" fmla="*/ 2147483647 h 101"/>
                <a:gd name="T6" fmla="*/ 0 w 18"/>
                <a:gd name="T7" fmla="*/ 2147483647 h 101"/>
                <a:gd name="T8" fmla="*/ 2147483647 w 18"/>
                <a:gd name="T9" fmla="*/ 0 h 101"/>
                <a:gd name="T10" fmla="*/ 2147483647 w 18"/>
                <a:gd name="T11" fmla="*/ 2147483647 h 101"/>
                <a:gd name="T12" fmla="*/ 2147483647 w 18"/>
                <a:gd name="T13" fmla="*/ 2147483647 h 101"/>
                <a:gd name="T14" fmla="*/ 2147483647 w 18"/>
                <a:gd name="T15" fmla="*/ 2147483647 h 101"/>
                <a:gd name="T16" fmla="*/ 2147483647 w 18"/>
                <a:gd name="T17" fmla="*/ 2147483647 h 101"/>
                <a:gd name="T18" fmla="*/ 2147483647 w 18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101"/>
                <a:gd name="T32" fmla="*/ 18 w 1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101">
                  <a:moveTo>
                    <a:pt x="18" y="101"/>
                  </a:moveTo>
                  <a:lnTo>
                    <a:pt x="8" y="78"/>
                  </a:lnTo>
                  <a:lnTo>
                    <a:pt x="0" y="52"/>
                  </a:lnTo>
                  <a:lnTo>
                    <a:pt x="0" y="25"/>
                  </a:lnTo>
                  <a:lnTo>
                    <a:pt x="9" y="0"/>
                  </a:lnTo>
                  <a:lnTo>
                    <a:pt x="11" y="23"/>
                  </a:lnTo>
                  <a:lnTo>
                    <a:pt x="13" y="47"/>
                  </a:lnTo>
                  <a:lnTo>
                    <a:pt x="15" y="72"/>
                  </a:lnTo>
                  <a:lnTo>
                    <a:pt x="18" y="98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6" name="Freeform 40">
              <a:extLst>
                <a:ext uri="{FF2B5EF4-FFF2-40B4-BE49-F238E27FC236}">
                  <a16:creationId xmlns:a16="http://schemas.microsoft.com/office/drawing/2014/main" id="{834F95EA-4E98-D883-A5C8-E4691AC8D3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2626" y="5399000"/>
              <a:ext cx="22172" cy="94231"/>
            </a:xfrm>
            <a:custGeom>
              <a:avLst/>
              <a:gdLst>
                <a:gd name="T0" fmla="*/ 0 w 12"/>
                <a:gd name="T1" fmla="*/ 2147483647 h 51"/>
                <a:gd name="T2" fmla="*/ 2147483647 w 12"/>
                <a:gd name="T3" fmla="*/ 2147483647 h 51"/>
                <a:gd name="T4" fmla="*/ 2147483647 w 12"/>
                <a:gd name="T5" fmla="*/ 2147483647 h 51"/>
                <a:gd name="T6" fmla="*/ 2147483647 w 12"/>
                <a:gd name="T7" fmla="*/ 2147483647 h 51"/>
                <a:gd name="T8" fmla="*/ 2147483647 w 12"/>
                <a:gd name="T9" fmla="*/ 0 h 51"/>
                <a:gd name="T10" fmla="*/ 2147483647 w 12"/>
                <a:gd name="T11" fmla="*/ 2147483647 h 51"/>
                <a:gd name="T12" fmla="*/ 2147483647 w 12"/>
                <a:gd name="T13" fmla="*/ 2147483647 h 51"/>
                <a:gd name="T14" fmla="*/ 2147483647 w 12"/>
                <a:gd name="T15" fmla="*/ 2147483647 h 51"/>
                <a:gd name="T16" fmla="*/ 2147483647 w 12"/>
                <a:gd name="T17" fmla="*/ 2147483647 h 51"/>
                <a:gd name="T18" fmla="*/ 0 w 12"/>
                <a:gd name="T19" fmla="*/ 2147483647 h 51"/>
                <a:gd name="T20" fmla="*/ 0 w 12"/>
                <a:gd name="T21" fmla="*/ 2147483647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51"/>
                <a:gd name="T35" fmla="*/ 12 w 12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51">
                  <a:moveTo>
                    <a:pt x="0" y="51"/>
                  </a:moveTo>
                  <a:lnTo>
                    <a:pt x="1" y="39"/>
                  </a:lnTo>
                  <a:lnTo>
                    <a:pt x="2" y="27"/>
                  </a:lnTo>
                  <a:lnTo>
                    <a:pt x="2" y="15"/>
                  </a:lnTo>
                  <a:lnTo>
                    <a:pt x="3" y="0"/>
                  </a:lnTo>
                  <a:lnTo>
                    <a:pt x="12" y="11"/>
                  </a:lnTo>
                  <a:lnTo>
                    <a:pt x="9" y="17"/>
                  </a:lnTo>
                  <a:lnTo>
                    <a:pt x="7" y="25"/>
                  </a:lnTo>
                  <a:lnTo>
                    <a:pt x="3" y="34"/>
                  </a:lnTo>
                  <a:lnTo>
                    <a:pt x="0" y="4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7" name="Freeform 41">
              <a:extLst>
                <a:ext uri="{FF2B5EF4-FFF2-40B4-BE49-F238E27FC236}">
                  <a16:creationId xmlns:a16="http://schemas.microsoft.com/office/drawing/2014/main" id="{123CC39D-7FA3-4970-A1BD-154FB836106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0665" y="5374981"/>
              <a:ext cx="9239" cy="44344"/>
            </a:xfrm>
            <a:custGeom>
              <a:avLst/>
              <a:gdLst>
                <a:gd name="T0" fmla="*/ 2147483647 w 5"/>
                <a:gd name="T1" fmla="*/ 2147483647 h 24"/>
                <a:gd name="T2" fmla="*/ 2147483647 w 5"/>
                <a:gd name="T3" fmla="*/ 2147483647 h 24"/>
                <a:gd name="T4" fmla="*/ 2147483647 w 5"/>
                <a:gd name="T5" fmla="*/ 2147483647 h 24"/>
                <a:gd name="T6" fmla="*/ 0 w 5"/>
                <a:gd name="T7" fmla="*/ 2147483647 h 24"/>
                <a:gd name="T8" fmla="*/ 2147483647 w 5"/>
                <a:gd name="T9" fmla="*/ 0 h 24"/>
                <a:gd name="T10" fmla="*/ 2147483647 w 5"/>
                <a:gd name="T11" fmla="*/ 2147483647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4"/>
                <a:gd name="T20" fmla="*/ 5 w 5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4">
                  <a:moveTo>
                    <a:pt x="5" y="24"/>
                  </a:moveTo>
                  <a:lnTo>
                    <a:pt x="4" y="19"/>
                  </a:lnTo>
                  <a:lnTo>
                    <a:pt x="2" y="13"/>
                  </a:lnTo>
                  <a:lnTo>
                    <a:pt x="0" y="7"/>
                  </a:lnTo>
                  <a:lnTo>
                    <a:pt x="3" y="0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66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8" name="Freeform 42">
              <a:extLst>
                <a:ext uri="{FF2B5EF4-FFF2-40B4-BE49-F238E27FC236}">
                  <a16:creationId xmlns:a16="http://schemas.microsoft.com/office/drawing/2014/main" id="{ABBABED0-E302-F445-1DB8-51D886296D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73615" y="5088593"/>
              <a:ext cx="493325" cy="286388"/>
            </a:xfrm>
            <a:custGeom>
              <a:avLst/>
              <a:gdLst>
                <a:gd name="T0" fmla="*/ 2147483647 w 267"/>
                <a:gd name="T1" fmla="*/ 2147483647 h 155"/>
                <a:gd name="T2" fmla="*/ 2147483647 w 267"/>
                <a:gd name="T3" fmla="*/ 2147483647 h 155"/>
                <a:gd name="T4" fmla="*/ 2147483647 w 267"/>
                <a:gd name="T5" fmla="*/ 2147483647 h 155"/>
                <a:gd name="T6" fmla="*/ 2147483647 w 267"/>
                <a:gd name="T7" fmla="*/ 2147483647 h 155"/>
                <a:gd name="T8" fmla="*/ 2147483647 w 267"/>
                <a:gd name="T9" fmla="*/ 2147483647 h 155"/>
                <a:gd name="T10" fmla="*/ 2147483647 w 267"/>
                <a:gd name="T11" fmla="*/ 2147483647 h 155"/>
                <a:gd name="T12" fmla="*/ 2147483647 w 267"/>
                <a:gd name="T13" fmla="*/ 2147483647 h 155"/>
                <a:gd name="T14" fmla="*/ 2147483647 w 267"/>
                <a:gd name="T15" fmla="*/ 2147483647 h 155"/>
                <a:gd name="T16" fmla="*/ 2147483647 w 267"/>
                <a:gd name="T17" fmla="*/ 2147483647 h 155"/>
                <a:gd name="T18" fmla="*/ 2147483647 w 267"/>
                <a:gd name="T19" fmla="*/ 2147483647 h 155"/>
                <a:gd name="T20" fmla="*/ 2147483647 w 267"/>
                <a:gd name="T21" fmla="*/ 2147483647 h 155"/>
                <a:gd name="T22" fmla="*/ 2147483647 w 267"/>
                <a:gd name="T23" fmla="*/ 2147483647 h 155"/>
                <a:gd name="T24" fmla="*/ 2147483647 w 267"/>
                <a:gd name="T25" fmla="*/ 2147483647 h 155"/>
                <a:gd name="T26" fmla="*/ 2147483647 w 267"/>
                <a:gd name="T27" fmla="*/ 2147483647 h 155"/>
                <a:gd name="T28" fmla="*/ 2147483647 w 267"/>
                <a:gd name="T29" fmla="*/ 2147483647 h 155"/>
                <a:gd name="T30" fmla="*/ 2147483647 w 267"/>
                <a:gd name="T31" fmla="*/ 2147483647 h 155"/>
                <a:gd name="T32" fmla="*/ 2147483647 w 267"/>
                <a:gd name="T33" fmla="*/ 2147483647 h 155"/>
                <a:gd name="T34" fmla="*/ 2147483647 w 267"/>
                <a:gd name="T35" fmla="*/ 2147483647 h 155"/>
                <a:gd name="T36" fmla="*/ 2147483647 w 267"/>
                <a:gd name="T37" fmla="*/ 2147483647 h 155"/>
                <a:gd name="T38" fmla="*/ 2147483647 w 267"/>
                <a:gd name="T39" fmla="*/ 2147483647 h 155"/>
                <a:gd name="T40" fmla="*/ 2147483647 w 267"/>
                <a:gd name="T41" fmla="*/ 2147483647 h 155"/>
                <a:gd name="T42" fmla="*/ 2147483647 w 267"/>
                <a:gd name="T43" fmla="*/ 2147483647 h 155"/>
                <a:gd name="T44" fmla="*/ 0 w 267"/>
                <a:gd name="T45" fmla="*/ 2147483647 h 155"/>
                <a:gd name="T46" fmla="*/ 2147483647 w 267"/>
                <a:gd name="T47" fmla="*/ 2147483647 h 155"/>
                <a:gd name="T48" fmla="*/ 2147483647 w 267"/>
                <a:gd name="T49" fmla="*/ 2147483647 h 155"/>
                <a:gd name="T50" fmla="*/ 2147483647 w 267"/>
                <a:gd name="T51" fmla="*/ 0 h 155"/>
                <a:gd name="T52" fmla="*/ 2147483647 w 267"/>
                <a:gd name="T53" fmla="*/ 2147483647 h 155"/>
                <a:gd name="T54" fmla="*/ 2147483647 w 267"/>
                <a:gd name="T55" fmla="*/ 2147483647 h 155"/>
                <a:gd name="T56" fmla="*/ 2147483647 w 267"/>
                <a:gd name="T57" fmla="*/ 2147483647 h 155"/>
                <a:gd name="T58" fmla="*/ 2147483647 w 267"/>
                <a:gd name="T59" fmla="*/ 2147483647 h 155"/>
                <a:gd name="T60" fmla="*/ 2147483647 w 267"/>
                <a:gd name="T61" fmla="*/ 2147483647 h 155"/>
                <a:gd name="T62" fmla="*/ 2147483647 w 267"/>
                <a:gd name="T63" fmla="*/ 2147483647 h 155"/>
                <a:gd name="T64" fmla="*/ 2147483647 w 267"/>
                <a:gd name="T65" fmla="*/ 2147483647 h 155"/>
                <a:gd name="T66" fmla="*/ 2147483647 w 267"/>
                <a:gd name="T67" fmla="*/ 2147483647 h 155"/>
                <a:gd name="T68" fmla="*/ 2147483647 w 267"/>
                <a:gd name="T69" fmla="*/ 2147483647 h 155"/>
                <a:gd name="T70" fmla="*/ 2147483647 w 267"/>
                <a:gd name="T71" fmla="*/ 2147483647 h 155"/>
                <a:gd name="T72" fmla="*/ 2147483647 w 267"/>
                <a:gd name="T73" fmla="*/ 2147483647 h 155"/>
                <a:gd name="T74" fmla="*/ 2147483647 w 267"/>
                <a:gd name="T75" fmla="*/ 2147483647 h 155"/>
                <a:gd name="T76" fmla="*/ 2147483647 w 267"/>
                <a:gd name="T77" fmla="*/ 2147483647 h 155"/>
                <a:gd name="T78" fmla="*/ 2147483647 w 267"/>
                <a:gd name="T79" fmla="*/ 2147483647 h 155"/>
                <a:gd name="T80" fmla="*/ 2147483647 w 267"/>
                <a:gd name="T81" fmla="*/ 2147483647 h 155"/>
                <a:gd name="T82" fmla="*/ 2147483647 w 267"/>
                <a:gd name="T83" fmla="*/ 2147483647 h 1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7"/>
                <a:gd name="T127" fmla="*/ 0 h 155"/>
                <a:gd name="T128" fmla="*/ 267 w 267"/>
                <a:gd name="T129" fmla="*/ 155 h 1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7" h="155">
                  <a:moveTo>
                    <a:pt x="212" y="155"/>
                  </a:moveTo>
                  <a:lnTo>
                    <a:pt x="209" y="148"/>
                  </a:lnTo>
                  <a:lnTo>
                    <a:pt x="212" y="141"/>
                  </a:lnTo>
                  <a:lnTo>
                    <a:pt x="218" y="135"/>
                  </a:lnTo>
                  <a:lnTo>
                    <a:pt x="225" y="129"/>
                  </a:lnTo>
                  <a:lnTo>
                    <a:pt x="229" y="122"/>
                  </a:lnTo>
                  <a:lnTo>
                    <a:pt x="231" y="113"/>
                  </a:lnTo>
                  <a:lnTo>
                    <a:pt x="231" y="103"/>
                  </a:lnTo>
                  <a:lnTo>
                    <a:pt x="231" y="93"/>
                  </a:lnTo>
                  <a:lnTo>
                    <a:pt x="233" y="81"/>
                  </a:lnTo>
                  <a:lnTo>
                    <a:pt x="226" y="57"/>
                  </a:lnTo>
                  <a:lnTo>
                    <a:pt x="212" y="45"/>
                  </a:lnTo>
                  <a:lnTo>
                    <a:pt x="207" y="45"/>
                  </a:lnTo>
                  <a:lnTo>
                    <a:pt x="202" y="46"/>
                  </a:lnTo>
                  <a:lnTo>
                    <a:pt x="197" y="47"/>
                  </a:lnTo>
                  <a:lnTo>
                    <a:pt x="192" y="48"/>
                  </a:lnTo>
                  <a:lnTo>
                    <a:pt x="187" y="51"/>
                  </a:lnTo>
                  <a:lnTo>
                    <a:pt x="183" y="53"/>
                  </a:lnTo>
                  <a:lnTo>
                    <a:pt x="177" y="55"/>
                  </a:lnTo>
                  <a:lnTo>
                    <a:pt x="171" y="57"/>
                  </a:lnTo>
                  <a:lnTo>
                    <a:pt x="163" y="62"/>
                  </a:lnTo>
                  <a:lnTo>
                    <a:pt x="157" y="68"/>
                  </a:lnTo>
                  <a:lnTo>
                    <a:pt x="152" y="74"/>
                  </a:lnTo>
                  <a:lnTo>
                    <a:pt x="148" y="80"/>
                  </a:lnTo>
                  <a:lnTo>
                    <a:pt x="143" y="87"/>
                  </a:lnTo>
                  <a:lnTo>
                    <a:pt x="139" y="94"/>
                  </a:lnTo>
                  <a:lnTo>
                    <a:pt x="134" y="103"/>
                  </a:lnTo>
                  <a:lnTo>
                    <a:pt x="130" y="110"/>
                  </a:lnTo>
                  <a:lnTo>
                    <a:pt x="128" y="145"/>
                  </a:lnTo>
                  <a:lnTo>
                    <a:pt x="117" y="146"/>
                  </a:lnTo>
                  <a:lnTo>
                    <a:pt x="107" y="148"/>
                  </a:lnTo>
                  <a:lnTo>
                    <a:pt x="96" y="146"/>
                  </a:lnTo>
                  <a:lnTo>
                    <a:pt x="84" y="145"/>
                  </a:lnTo>
                  <a:lnTo>
                    <a:pt x="72" y="144"/>
                  </a:lnTo>
                  <a:lnTo>
                    <a:pt x="61" y="141"/>
                  </a:lnTo>
                  <a:lnTo>
                    <a:pt x="49" y="138"/>
                  </a:lnTo>
                  <a:lnTo>
                    <a:pt x="38" y="134"/>
                  </a:lnTo>
                  <a:lnTo>
                    <a:pt x="30" y="127"/>
                  </a:lnTo>
                  <a:lnTo>
                    <a:pt x="27" y="121"/>
                  </a:lnTo>
                  <a:lnTo>
                    <a:pt x="22" y="115"/>
                  </a:lnTo>
                  <a:lnTo>
                    <a:pt x="15" y="109"/>
                  </a:lnTo>
                  <a:lnTo>
                    <a:pt x="11" y="104"/>
                  </a:lnTo>
                  <a:lnTo>
                    <a:pt x="7" y="99"/>
                  </a:lnTo>
                  <a:lnTo>
                    <a:pt x="4" y="92"/>
                  </a:lnTo>
                  <a:lnTo>
                    <a:pt x="0" y="82"/>
                  </a:lnTo>
                  <a:lnTo>
                    <a:pt x="0" y="52"/>
                  </a:lnTo>
                  <a:lnTo>
                    <a:pt x="5" y="39"/>
                  </a:lnTo>
                  <a:lnTo>
                    <a:pt x="11" y="27"/>
                  </a:lnTo>
                  <a:lnTo>
                    <a:pt x="18" y="15"/>
                  </a:lnTo>
                  <a:lnTo>
                    <a:pt x="26" y="3"/>
                  </a:lnTo>
                  <a:lnTo>
                    <a:pt x="38" y="1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1"/>
                  </a:lnTo>
                  <a:lnTo>
                    <a:pt x="90" y="3"/>
                  </a:lnTo>
                  <a:lnTo>
                    <a:pt x="103" y="5"/>
                  </a:lnTo>
                  <a:lnTo>
                    <a:pt x="117" y="9"/>
                  </a:lnTo>
                  <a:lnTo>
                    <a:pt x="131" y="11"/>
                  </a:lnTo>
                  <a:lnTo>
                    <a:pt x="145" y="15"/>
                  </a:lnTo>
                  <a:lnTo>
                    <a:pt x="160" y="19"/>
                  </a:lnTo>
                  <a:lnTo>
                    <a:pt x="173" y="23"/>
                  </a:lnTo>
                  <a:lnTo>
                    <a:pt x="187" y="28"/>
                  </a:lnTo>
                  <a:lnTo>
                    <a:pt x="201" y="33"/>
                  </a:lnTo>
                  <a:lnTo>
                    <a:pt x="214" y="36"/>
                  </a:lnTo>
                  <a:lnTo>
                    <a:pt x="227" y="41"/>
                  </a:lnTo>
                  <a:lnTo>
                    <a:pt x="239" y="45"/>
                  </a:lnTo>
                  <a:lnTo>
                    <a:pt x="244" y="50"/>
                  </a:lnTo>
                  <a:lnTo>
                    <a:pt x="249" y="53"/>
                  </a:lnTo>
                  <a:lnTo>
                    <a:pt x="255" y="57"/>
                  </a:lnTo>
                  <a:lnTo>
                    <a:pt x="261" y="62"/>
                  </a:lnTo>
                  <a:lnTo>
                    <a:pt x="262" y="75"/>
                  </a:lnTo>
                  <a:lnTo>
                    <a:pt x="264" y="86"/>
                  </a:lnTo>
                  <a:lnTo>
                    <a:pt x="265" y="98"/>
                  </a:lnTo>
                  <a:lnTo>
                    <a:pt x="267" y="110"/>
                  </a:lnTo>
                  <a:lnTo>
                    <a:pt x="264" y="119"/>
                  </a:lnTo>
                  <a:lnTo>
                    <a:pt x="260" y="126"/>
                  </a:lnTo>
                  <a:lnTo>
                    <a:pt x="256" y="132"/>
                  </a:lnTo>
                  <a:lnTo>
                    <a:pt x="253" y="138"/>
                  </a:lnTo>
                  <a:lnTo>
                    <a:pt x="245" y="145"/>
                  </a:lnTo>
                  <a:lnTo>
                    <a:pt x="238" y="146"/>
                  </a:lnTo>
                  <a:lnTo>
                    <a:pt x="233" y="149"/>
                  </a:lnTo>
                  <a:lnTo>
                    <a:pt x="229" y="151"/>
                  </a:lnTo>
                  <a:lnTo>
                    <a:pt x="220" y="155"/>
                  </a:lnTo>
                  <a:lnTo>
                    <a:pt x="212" y="155"/>
                  </a:lnTo>
                  <a:close/>
                </a:path>
              </a:pathLst>
            </a:custGeom>
            <a:solidFill>
              <a:srgbClr val="FFB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49" name="Freeform 43">
              <a:extLst>
                <a:ext uri="{FF2B5EF4-FFF2-40B4-BE49-F238E27FC236}">
                  <a16:creationId xmlns:a16="http://schemas.microsoft.com/office/drawing/2014/main" id="{A684761A-023B-BD32-2BE8-56AB6D7DF4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2353" y="4369855"/>
              <a:ext cx="1542796" cy="938611"/>
            </a:xfrm>
            <a:custGeom>
              <a:avLst/>
              <a:gdLst>
                <a:gd name="T0" fmla="*/ 2147483647 w 835"/>
                <a:gd name="T1" fmla="*/ 2147483647 h 508"/>
                <a:gd name="T2" fmla="*/ 2147483647 w 835"/>
                <a:gd name="T3" fmla="*/ 2147483647 h 508"/>
                <a:gd name="T4" fmla="*/ 2147483647 w 835"/>
                <a:gd name="T5" fmla="*/ 2147483647 h 508"/>
                <a:gd name="T6" fmla="*/ 2147483647 w 835"/>
                <a:gd name="T7" fmla="*/ 2147483647 h 508"/>
                <a:gd name="T8" fmla="*/ 2147483647 w 835"/>
                <a:gd name="T9" fmla="*/ 2147483647 h 508"/>
                <a:gd name="T10" fmla="*/ 2147483647 w 835"/>
                <a:gd name="T11" fmla="*/ 2147483647 h 508"/>
                <a:gd name="T12" fmla="*/ 2147483647 w 835"/>
                <a:gd name="T13" fmla="*/ 2147483647 h 508"/>
                <a:gd name="T14" fmla="*/ 2147483647 w 835"/>
                <a:gd name="T15" fmla="*/ 2147483647 h 508"/>
                <a:gd name="T16" fmla="*/ 2147483647 w 835"/>
                <a:gd name="T17" fmla="*/ 2147483647 h 508"/>
                <a:gd name="T18" fmla="*/ 2147483647 w 835"/>
                <a:gd name="T19" fmla="*/ 2147483647 h 508"/>
                <a:gd name="T20" fmla="*/ 0 w 835"/>
                <a:gd name="T21" fmla="*/ 2147483647 h 508"/>
                <a:gd name="T22" fmla="*/ 2147483647 w 835"/>
                <a:gd name="T23" fmla="*/ 2147483647 h 508"/>
                <a:gd name="T24" fmla="*/ 2147483647 w 835"/>
                <a:gd name="T25" fmla="*/ 2147483647 h 508"/>
                <a:gd name="T26" fmla="*/ 2147483647 w 835"/>
                <a:gd name="T27" fmla="*/ 2147483647 h 508"/>
                <a:gd name="T28" fmla="*/ 2147483647 w 835"/>
                <a:gd name="T29" fmla="*/ 2147483647 h 508"/>
                <a:gd name="T30" fmla="*/ 2147483647 w 835"/>
                <a:gd name="T31" fmla="*/ 2147483647 h 508"/>
                <a:gd name="T32" fmla="*/ 2147483647 w 835"/>
                <a:gd name="T33" fmla="*/ 2147483647 h 508"/>
                <a:gd name="T34" fmla="*/ 2147483647 w 835"/>
                <a:gd name="T35" fmla="*/ 2147483647 h 508"/>
                <a:gd name="T36" fmla="*/ 2147483647 w 835"/>
                <a:gd name="T37" fmla="*/ 2147483647 h 508"/>
                <a:gd name="T38" fmla="*/ 2147483647 w 835"/>
                <a:gd name="T39" fmla="*/ 2147483647 h 508"/>
                <a:gd name="T40" fmla="*/ 2147483647 w 835"/>
                <a:gd name="T41" fmla="*/ 2147483647 h 508"/>
                <a:gd name="T42" fmla="*/ 2147483647 w 835"/>
                <a:gd name="T43" fmla="*/ 2147483647 h 508"/>
                <a:gd name="T44" fmla="*/ 2147483647 w 835"/>
                <a:gd name="T45" fmla="*/ 0 h 508"/>
                <a:gd name="T46" fmla="*/ 2147483647 w 835"/>
                <a:gd name="T47" fmla="*/ 2147483647 h 508"/>
                <a:gd name="T48" fmla="*/ 2147483647 w 835"/>
                <a:gd name="T49" fmla="*/ 2147483647 h 508"/>
                <a:gd name="T50" fmla="*/ 2147483647 w 835"/>
                <a:gd name="T51" fmla="*/ 2147483647 h 508"/>
                <a:gd name="T52" fmla="*/ 2147483647 w 835"/>
                <a:gd name="T53" fmla="*/ 2147483647 h 508"/>
                <a:gd name="T54" fmla="*/ 2147483647 w 835"/>
                <a:gd name="T55" fmla="*/ 2147483647 h 508"/>
                <a:gd name="T56" fmla="*/ 2147483647 w 835"/>
                <a:gd name="T57" fmla="*/ 2147483647 h 508"/>
                <a:gd name="T58" fmla="*/ 2147483647 w 835"/>
                <a:gd name="T59" fmla="*/ 2147483647 h 508"/>
                <a:gd name="T60" fmla="*/ 2147483647 w 835"/>
                <a:gd name="T61" fmla="*/ 2147483647 h 508"/>
                <a:gd name="T62" fmla="*/ 2147483647 w 835"/>
                <a:gd name="T63" fmla="*/ 2147483647 h 508"/>
                <a:gd name="T64" fmla="*/ 2147483647 w 835"/>
                <a:gd name="T65" fmla="*/ 2147483647 h 508"/>
                <a:gd name="T66" fmla="*/ 2147483647 w 835"/>
                <a:gd name="T67" fmla="*/ 2147483647 h 508"/>
                <a:gd name="T68" fmla="*/ 2147483647 w 835"/>
                <a:gd name="T69" fmla="*/ 2147483647 h 508"/>
                <a:gd name="T70" fmla="*/ 2147483647 w 835"/>
                <a:gd name="T71" fmla="*/ 2147483647 h 508"/>
                <a:gd name="T72" fmla="*/ 2147483647 w 835"/>
                <a:gd name="T73" fmla="*/ 2147483647 h 508"/>
                <a:gd name="T74" fmla="*/ 2147483647 w 835"/>
                <a:gd name="T75" fmla="*/ 2147483647 h 508"/>
                <a:gd name="T76" fmla="*/ 2147483647 w 835"/>
                <a:gd name="T77" fmla="*/ 2147483647 h 508"/>
                <a:gd name="T78" fmla="*/ 2147483647 w 835"/>
                <a:gd name="T79" fmla="*/ 2147483647 h 508"/>
                <a:gd name="T80" fmla="*/ 2147483647 w 835"/>
                <a:gd name="T81" fmla="*/ 2147483647 h 508"/>
                <a:gd name="T82" fmla="*/ 2147483647 w 835"/>
                <a:gd name="T83" fmla="*/ 2147483647 h 508"/>
                <a:gd name="T84" fmla="*/ 2147483647 w 835"/>
                <a:gd name="T85" fmla="*/ 2147483647 h 508"/>
                <a:gd name="T86" fmla="*/ 2147483647 w 835"/>
                <a:gd name="T87" fmla="*/ 2147483647 h 508"/>
                <a:gd name="T88" fmla="*/ 2147483647 w 835"/>
                <a:gd name="T89" fmla="*/ 2147483647 h 508"/>
                <a:gd name="T90" fmla="*/ 2147483647 w 835"/>
                <a:gd name="T91" fmla="*/ 2147483647 h 508"/>
                <a:gd name="T92" fmla="*/ 2147483647 w 835"/>
                <a:gd name="T93" fmla="*/ 2147483647 h 508"/>
                <a:gd name="T94" fmla="*/ 2147483647 w 835"/>
                <a:gd name="T95" fmla="*/ 2147483647 h 508"/>
                <a:gd name="T96" fmla="*/ 2147483647 w 835"/>
                <a:gd name="T97" fmla="*/ 2147483647 h 508"/>
                <a:gd name="T98" fmla="*/ 2147483647 w 835"/>
                <a:gd name="T99" fmla="*/ 2147483647 h 508"/>
                <a:gd name="T100" fmla="*/ 2147483647 w 835"/>
                <a:gd name="T101" fmla="*/ 2147483647 h 508"/>
                <a:gd name="T102" fmla="*/ 2147483647 w 835"/>
                <a:gd name="T103" fmla="*/ 2147483647 h 508"/>
                <a:gd name="T104" fmla="*/ 2147483647 w 835"/>
                <a:gd name="T105" fmla="*/ 2147483647 h 508"/>
                <a:gd name="T106" fmla="*/ 2147483647 w 835"/>
                <a:gd name="T107" fmla="*/ 2147483647 h 508"/>
                <a:gd name="T108" fmla="*/ 2147483647 w 835"/>
                <a:gd name="T109" fmla="*/ 2147483647 h 508"/>
                <a:gd name="T110" fmla="*/ 2147483647 w 835"/>
                <a:gd name="T111" fmla="*/ 2147483647 h 508"/>
                <a:gd name="T112" fmla="*/ 2147483647 w 835"/>
                <a:gd name="T113" fmla="*/ 2147483647 h 508"/>
                <a:gd name="T114" fmla="*/ 2147483647 w 835"/>
                <a:gd name="T115" fmla="*/ 2147483647 h 508"/>
                <a:gd name="T116" fmla="*/ 2147483647 w 835"/>
                <a:gd name="T117" fmla="*/ 2147483647 h 508"/>
                <a:gd name="T118" fmla="*/ 2147483647 w 835"/>
                <a:gd name="T119" fmla="*/ 2147483647 h 508"/>
                <a:gd name="T120" fmla="*/ 2147483647 w 835"/>
                <a:gd name="T121" fmla="*/ 2147483647 h 5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5"/>
                <a:gd name="T184" fmla="*/ 0 h 508"/>
                <a:gd name="T185" fmla="*/ 835 w 835"/>
                <a:gd name="T186" fmla="*/ 508 h 5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5" h="508">
                  <a:moveTo>
                    <a:pt x="383" y="508"/>
                  </a:moveTo>
                  <a:lnTo>
                    <a:pt x="361" y="504"/>
                  </a:lnTo>
                  <a:lnTo>
                    <a:pt x="338" y="500"/>
                  </a:lnTo>
                  <a:lnTo>
                    <a:pt x="315" y="497"/>
                  </a:lnTo>
                  <a:lnTo>
                    <a:pt x="294" y="494"/>
                  </a:lnTo>
                  <a:lnTo>
                    <a:pt x="271" y="492"/>
                  </a:lnTo>
                  <a:lnTo>
                    <a:pt x="248" y="488"/>
                  </a:lnTo>
                  <a:lnTo>
                    <a:pt x="226" y="486"/>
                  </a:lnTo>
                  <a:lnTo>
                    <a:pt x="203" y="483"/>
                  </a:lnTo>
                  <a:lnTo>
                    <a:pt x="180" y="482"/>
                  </a:lnTo>
                  <a:lnTo>
                    <a:pt x="157" y="480"/>
                  </a:lnTo>
                  <a:lnTo>
                    <a:pt x="134" y="479"/>
                  </a:lnTo>
                  <a:lnTo>
                    <a:pt x="112" y="476"/>
                  </a:lnTo>
                  <a:lnTo>
                    <a:pt x="89" y="475"/>
                  </a:lnTo>
                  <a:lnTo>
                    <a:pt x="66" y="474"/>
                  </a:lnTo>
                  <a:lnTo>
                    <a:pt x="45" y="473"/>
                  </a:lnTo>
                  <a:lnTo>
                    <a:pt x="22" y="471"/>
                  </a:lnTo>
                  <a:lnTo>
                    <a:pt x="17" y="468"/>
                  </a:lnTo>
                  <a:lnTo>
                    <a:pt x="11" y="463"/>
                  </a:lnTo>
                  <a:lnTo>
                    <a:pt x="6" y="457"/>
                  </a:lnTo>
                  <a:lnTo>
                    <a:pt x="0" y="451"/>
                  </a:lnTo>
                  <a:lnTo>
                    <a:pt x="0" y="433"/>
                  </a:lnTo>
                  <a:lnTo>
                    <a:pt x="2" y="415"/>
                  </a:lnTo>
                  <a:lnTo>
                    <a:pt x="6" y="396"/>
                  </a:lnTo>
                  <a:lnTo>
                    <a:pt x="13" y="376"/>
                  </a:lnTo>
                  <a:lnTo>
                    <a:pt x="29" y="358"/>
                  </a:lnTo>
                  <a:lnTo>
                    <a:pt x="45" y="337"/>
                  </a:lnTo>
                  <a:lnTo>
                    <a:pt x="58" y="317"/>
                  </a:lnTo>
                  <a:lnTo>
                    <a:pt x="70" y="295"/>
                  </a:lnTo>
                  <a:lnTo>
                    <a:pt x="82" y="272"/>
                  </a:lnTo>
                  <a:lnTo>
                    <a:pt x="93" y="249"/>
                  </a:lnTo>
                  <a:lnTo>
                    <a:pt x="105" y="225"/>
                  </a:lnTo>
                  <a:lnTo>
                    <a:pt x="116" y="201"/>
                  </a:lnTo>
                  <a:lnTo>
                    <a:pt x="127" y="177"/>
                  </a:lnTo>
                  <a:lnTo>
                    <a:pt x="139" y="152"/>
                  </a:lnTo>
                  <a:lnTo>
                    <a:pt x="151" y="129"/>
                  </a:lnTo>
                  <a:lnTo>
                    <a:pt x="164" y="106"/>
                  </a:lnTo>
                  <a:lnTo>
                    <a:pt x="179" y="85"/>
                  </a:lnTo>
                  <a:lnTo>
                    <a:pt x="195" y="64"/>
                  </a:lnTo>
                  <a:lnTo>
                    <a:pt x="213" y="44"/>
                  </a:lnTo>
                  <a:lnTo>
                    <a:pt x="232" y="26"/>
                  </a:lnTo>
                  <a:lnTo>
                    <a:pt x="261" y="16"/>
                  </a:lnTo>
                  <a:lnTo>
                    <a:pt x="292" y="9"/>
                  </a:lnTo>
                  <a:lnTo>
                    <a:pt x="323" y="4"/>
                  </a:lnTo>
                  <a:lnTo>
                    <a:pt x="354" y="1"/>
                  </a:lnTo>
                  <a:lnTo>
                    <a:pt x="385" y="0"/>
                  </a:lnTo>
                  <a:lnTo>
                    <a:pt x="418" y="1"/>
                  </a:lnTo>
                  <a:lnTo>
                    <a:pt x="451" y="3"/>
                  </a:lnTo>
                  <a:lnTo>
                    <a:pt x="483" y="6"/>
                  </a:lnTo>
                  <a:lnTo>
                    <a:pt x="516" y="10"/>
                  </a:lnTo>
                  <a:lnTo>
                    <a:pt x="549" y="16"/>
                  </a:lnTo>
                  <a:lnTo>
                    <a:pt x="581" y="21"/>
                  </a:lnTo>
                  <a:lnTo>
                    <a:pt x="614" y="27"/>
                  </a:lnTo>
                  <a:lnTo>
                    <a:pt x="646" y="34"/>
                  </a:lnTo>
                  <a:lnTo>
                    <a:pt x="679" y="40"/>
                  </a:lnTo>
                  <a:lnTo>
                    <a:pt x="710" y="46"/>
                  </a:lnTo>
                  <a:lnTo>
                    <a:pt x="742" y="52"/>
                  </a:lnTo>
                  <a:lnTo>
                    <a:pt x="744" y="56"/>
                  </a:lnTo>
                  <a:lnTo>
                    <a:pt x="747" y="62"/>
                  </a:lnTo>
                  <a:lnTo>
                    <a:pt x="749" y="68"/>
                  </a:lnTo>
                  <a:lnTo>
                    <a:pt x="753" y="75"/>
                  </a:lnTo>
                  <a:lnTo>
                    <a:pt x="778" y="79"/>
                  </a:lnTo>
                  <a:lnTo>
                    <a:pt x="789" y="91"/>
                  </a:lnTo>
                  <a:lnTo>
                    <a:pt x="797" y="104"/>
                  </a:lnTo>
                  <a:lnTo>
                    <a:pt x="805" y="120"/>
                  </a:lnTo>
                  <a:lnTo>
                    <a:pt x="811" y="135"/>
                  </a:lnTo>
                  <a:lnTo>
                    <a:pt x="817" y="154"/>
                  </a:lnTo>
                  <a:lnTo>
                    <a:pt x="822" y="172"/>
                  </a:lnTo>
                  <a:lnTo>
                    <a:pt x="828" y="190"/>
                  </a:lnTo>
                  <a:lnTo>
                    <a:pt x="835" y="209"/>
                  </a:lnTo>
                  <a:lnTo>
                    <a:pt x="835" y="218"/>
                  </a:lnTo>
                  <a:lnTo>
                    <a:pt x="832" y="227"/>
                  </a:lnTo>
                  <a:lnTo>
                    <a:pt x="830" y="238"/>
                  </a:lnTo>
                  <a:lnTo>
                    <a:pt x="829" y="250"/>
                  </a:lnTo>
                  <a:lnTo>
                    <a:pt x="823" y="260"/>
                  </a:lnTo>
                  <a:lnTo>
                    <a:pt x="817" y="270"/>
                  </a:lnTo>
                  <a:lnTo>
                    <a:pt x="808" y="280"/>
                  </a:lnTo>
                  <a:lnTo>
                    <a:pt x="800" y="291"/>
                  </a:lnTo>
                  <a:lnTo>
                    <a:pt x="790" y="303"/>
                  </a:lnTo>
                  <a:lnTo>
                    <a:pt x="779" y="313"/>
                  </a:lnTo>
                  <a:lnTo>
                    <a:pt x="766" y="324"/>
                  </a:lnTo>
                  <a:lnTo>
                    <a:pt x="753" y="332"/>
                  </a:lnTo>
                  <a:lnTo>
                    <a:pt x="747" y="330"/>
                  </a:lnTo>
                  <a:lnTo>
                    <a:pt x="739" y="329"/>
                  </a:lnTo>
                  <a:lnTo>
                    <a:pt x="732" y="326"/>
                  </a:lnTo>
                  <a:lnTo>
                    <a:pt x="725" y="325"/>
                  </a:lnTo>
                  <a:lnTo>
                    <a:pt x="718" y="323"/>
                  </a:lnTo>
                  <a:lnTo>
                    <a:pt x="710" y="320"/>
                  </a:lnTo>
                  <a:lnTo>
                    <a:pt x="703" y="317"/>
                  </a:lnTo>
                  <a:lnTo>
                    <a:pt x="696" y="314"/>
                  </a:lnTo>
                  <a:lnTo>
                    <a:pt x="707" y="291"/>
                  </a:lnTo>
                  <a:lnTo>
                    <a:pt x="696" y="283"/>
                  </a:lnTo>
                  <a:lnTo>
                    <a:pt x="687" y="285"/>
                  </a:lnTo>
                  <a:lnTo>
                    <a:pt x="680" y="293"/>
                  </a:lnTo>
                  <a:lnTo>
                    <a:pt x="674" y="302"/>
                  </a:lnTo>
                  <a:lnTo>
                    <a:pt x="664" y="311"/>
                  </a:lnTo>
                  <a:lnTo>
                    <a:pt x="657" y="323"/>
                  </a:lnTo>
                  <a:lnTo>
                    <a:pt x="650" y="336"/>
                  </a:lnTo>
                  <a:lnTo>
                    <a:pt x="643" y="350"/>
                  </a:lnTo>
                  <a:lnTo>
                    <a:pt x="635" y="365"/>
                  </a:lnTo>
                  <a:lnTo>
                    <a:pt x="629" y="379"/>
                  </a:lnTo>
                  <a:lnTo>
                    <a:pt x="623" y="395"/>
                  </a:lnTo>
                  <a:lnTo>
                    <a:pt x="617" y="411"/>
                  </a:lnTo>
                  <a:lnTo>
                    <a:pt x="614" y="427"/>
                  </a:lnTo>
                  <a:lnTo>
                    <a:pt x="603" y="451"/>
                  </a:lnTo>
                  <a:lnTo>
                    <a:pt x="592" y="458"/>
                  </a:lnTo>
                  <a:lnTo>
                    <a:pt x="580" y="464"/>
                  </a:lnTo>
                  <a:lnTo>
                    <a:pt x="568" y="470"/>
                  </a:lnTo>
                  <a:lnTo>
                    <a:pt x="556" y="476"/>
                  </a:lnTo>
                  <a:lnTo>
                    <a:pt x="544" y="481"/>
                  </a:lnTo>
                  <a:lnTo>
                    <a:pt x="532" y="487"/>
                  </a:lnTo>
                  <a:lnTo>
                    <a:pt x="518" y="493"/>
                  </a:lnTo>
                  <a:lnTo>
                    <a:pt x="506" y="499"/>
                  </a:lnTo>
                  <a:lnTo>
                    <a:pt x="493" y="502"/>
                  </a:lnTo>
                  <a:lnTo>
                    <a:pt x="478" y="504"/>
                  </a:lnTo>
                  <a:lnTo>
                    <a:pt x="464" y="505"/>
                  </a:lnTo>
                  <a:lnTo>
                    <a:pt x="449" y="506"/>
                  </a:lnTo>
                  <a:lnTo>
                    <a:pt x="435" y="508"/>
                  </a:lnTo>
                  <a:lnTo>
                    <a:pt x="420" y="508"/>
                  </a:lnTo>
                  <a:lnTo>
                    <a:pt x="406" y="508"/>
                  </a:lnTo>
                  <a:lnTo>
                    <a:pt x="391" y="508"/>
                  </a:lnTo>
                  <a:lnTo>
                    <a:pt x="383" y="508"/>
                  </a:lnTo>
                  <a:close/>
                </a:path>
              </a:pathLst>
            </a:custGeom>
            <a:solidFill>
              <a:srgbClr val="07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0" name="Freeform 44">
              <a:extLst>
                <a:ext uri="{FF2B5EF4-FFF2-40B4-BE49-F238E27FC236}">
                  <a16:creationId xmlns:a16="http://schemas.microsoft.com/office/drawing/2014/main" id="{B87C6B6E-B41F-CD10-377C-F058A4BBBB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095108" y="5186520"/>
              <a:ext cx="96078" cy="103469"/>
            </a:xfrm>
            <a:custGeom>
              <a:avLst/>
              <a:gdLst>
                <a:gd name="T0" fmla="*/ 2147483647 w 52"/>
                <a:gd name="T1" fmla="*/ 2147483647 h 56"/>
                <a:gd name="T2" fmla="*/ 2147483647 w 52"/>
                <a:gd name="T3" fmla="*/ 2147483647 h 56"/>
                <a:gd name="T4" fmla="*/ 2147483647 w 52"/>
                <a:gd name="T5" fmla="*/ 2147483647 h 56"/>
                <a:gd name="T6" fmla="*/ 2147483647 w 52"/>
                <a:gd name="T7" fmla="*/ 2147483647 h 56"/>
                <a:gd name="T8" fmla="*/ 2147483647 w 52"/>
                <a:gd name="T9" fmla="*/ 2147483647 h 56"/>
                <a:gd name="T10" fmla="*/ 0 w 52"/>
                <a:gd name="T11" fmla="*/ 2147483647 h 56"/>
                <a:gd name="T12" fmla="*/ 2147483647 w 52"/>
                <a:gd name="T13" fmla="*/ 2147483647 h 56"/>
                <a:gd name="T14" fmla="*/ 2147483647 w 52"/>
                <a:gd name="T15" fmla="*/ 2147483647 h 56"/>
                <a:gd name="T16" fmla="*/ 2147483647 w 52"/>
                <a:gd name="T17" fmla="*/ 2147483647 h 56"/>
                <a:gd name="T18" fmla="*/ 2147483647 w 52"/>
                <a:gd name="T19" fmla="*/ 2147483647 h 56"/>
                <a:gd name="T20" fmla="*/ 2147483647 w 52"/>
                <a:gd name="T21" fmla="*/ 0 h 56"/>
                <a:gd name="T22" fmla="*/ 2147483647 w 52"/>
                <a:gd name="T23" fmla="*/ 2147483647 h 56"/>
                <a:gd name="T24" fmla="*/ 2147483647 w 52"/>
                <a:gd name="T25" fmla="*/ 2147483647 h 56"/>
                <a:gd name="T26" fmla="*/ 2147483647 w 52"/>
                <a:gd name="T27" fmla="*/ 2147483647 h 56"/>
                <a:gd name="T28" fmla="*/ 2147483647 w 52"/>
                <a:gd name="T29" fmla="*/ 2147483647 h 56"/>
                <a:gd name="T30" fmla="*/ 2147483647 w 52"/>
                <a:gd name="T31" fmla="*/ 2147483647 h 56"/>
                <a:gd name="T32" fmla="*/ 2147483647 w 52"/>
                <a:gd name="T33" fmla="*/ 2147483647 h 56"/>
                <a:gd name="T34" fmla="*/ 2147483647 w 52"/>
                <a:gd name="T35" fmla="*/ 2147483647 h 56"/>
                <a:gd name="T36" fmla="*/ 2147483647 w 52"/>
                <a:gd name="T37" fmla="*/ 2147483647 h 56"/>
                <a:gd name="T38" fmla="*/ 2147483647 w 52"/>
                <a:gd name="T39" fmla="*/ 2147483647 h 56"/>
                <a:gd name="T40" fmla="*/ 2147483647 w 52"/>
                <a:gd name="T41" fmla="*/ 2147483647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6"/>
                <a:gd name="T65" fmla="*/ 52 w 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6">
                  <a:moveTo>
                    <a:pt x="26" y="56"/>
                  </a:moveTo>
                  <a:lnTo>
                    <a:pt x="20" y="55"/>
                  </a:lnTo>
                  <a:lnTo>
                    <a:pt x="15" y="52"/>
                  </a:lnTo>
                  <a:lnTo>
                    <a:pt x="9" y="47"/>
                  </a:lnTo>
                  <a:lnTo>
                    <a:pt x="4" y="41"/>
                  </a:lnTo>
                  <a:lnTo>
                    <a:pt x="0" y="35"/>
                  </a:lnTo>
                  <a:lnTo>
                    <a:pt x="6" y="16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32" y="0"/>
                  </a:lnTo>
                  <a:lnTo>
                    <a:pt x="40" y="4"/>
                  </a:lnTo>
                  <a:lnTo>
                    <a:pt x="46" y="9"/>
                  </a:lnTo>
                  <a:lnTo>
                    <a:pt x="47" y="15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1" y="41"/>
                  </a:lnTo>
                  <a:lnTo>
                    <a:pt x="45" y="44"/>
                  </a:lnTo>
                  <a:lnTo>
                    <a:pt x="40" y="49"/>
                  </a:lnTo>
                  <a:lnTo>
                    <a:pt x="34" y="53"/>
                  </a:lnTo>
                  <a:lnTo>
                    <a:pt x="2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1" name="Freeform 45">
              <a:extLst>
                <a:ext uri="{FF2B5EF4-FFF2-40B4-BE49-F238E27FC236}">
                  <a16:creationId xmlns:a16="http://schemas.microsoft.com/office/drawing/2014/main" id="{CAFDDA8B-CC4E-32F3-A418-ED1410BF34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4037" y="3649268"/>
              <a:ext cx="790798" cy="1588986"/>
            </a:xfrm>
            <a:custGeom>
              <a:avLst/>
              <a:gdLst>
                <a:gd name="T0" fmla="*/ 2147483647 w 428"/>
                <a:gd name="T1" fmla="*/ 2147483647 h 860"/>
                <a:gd name="T2" fmla="*/ 2147483647 w 428"/>
                <a:gd name="T3" fmla="*/ 2147483647 h 860"/>
                <a:gd name="T4" fmla="*/ 2147483647 w 428"/>
                <a:gd name="T5" fmla="*/ 2147483647 h 860"/>
                <a:gd name="T6" fmla="*/ 2147483647 w 428"/>
                <a:gd name="T7" fmla="*/ 2147483647 h 860"/>
                <a:gd name="T8" fmla="*/ 2147483647 w 428"/>
                <a:gd name="T9" fmla="*/ 2147483647 h 860"/>
                <a:gd name="T10" fmla="*/ 2147483647 w 428"/>
                <a:gd name="T11" fmla="*/ 2147483647 h 860"/>
                <a:gd name="T12" fmla="*/ 2147483647 w 428"/>
                <a:gd name="T13" fmla="*/ 2147483647 h 860"/>
                <a:gd name="T14" fmla="*/ 2147483647 w 428"/>
                <a:gd name="T15" fmla="*/ 2147483647 h 860"/>
                <a:gd name="T16" fmla="*/ 2147483647 w 428"/>
                <a:gd name="T17" fmla="*/ 2147483647 h 860"/>
                <a:gd name="T18" fmla="*/ 2147483647 w 428"/>
                <a:gd name="T19" fmla="*/ 2147483647 h 860"/>
                <a:gd name="T20" fmla="*/ 2147483647 w 428"/>
                <a:gd name="T21" fmla="*/ 2147483647 h 860"/>
                <a:gd name="T22" fmla="*/ 2147483647 w 428"/>
                <a:gd name="T23" fmla="*/ 2147483647 h 860"/>
                <a:gd name="T24" fmla="*/ 2147483647 w 428"/>
                <a:gd name="T25" fmla="*/ 2147483647 h 860"/>
                <a:gd name="T26" fmla="*/ 2147483647 w 428"/>
                <a:gd name="T27" fmla="*/ 2147483647 h 860"/>
                <a:gd name="T28" fmla="*/ 2147483647 w 428"/>
                <a:gd name="T29" fmla="*/ 2147483647 h 860"/>
                <a:gd name="T30" fmla="*/ 2147483647 w 428"/>
                <a:gd name="T31" fmla="*/ 2147483647 h 860"/>
                <a:gd name="T32" fmla="*/ 2147483647 w 428"/>
                <a:gd name="T33" fmla="*/ 2147483647 h 860"/>
                <a:gd name="T34" fmla="*/ 2147483647 w 428"/>
                <a:gd name="T35" fmla="*/ 2147483647 h 860"/>
                <a:gd name="T36" fmla="*/ 2147483647 w 428"/>
                <a:gd name="T37" fmla="*/ 2147483647 h 860"/>
                <a:gd name="T38" fmla="*/ 2147483647 w 428"/>
                <a:gd name="T39" fmla="*/ 2147483647 h 860"/>
                <a:gd name="T40" fmla="*/ 2147483647 w 428"/>
                <a:gd name="T41" fmla="*/ 2147483647 h 860"/>
                <a:gd name="T42" fmla="*/ 2147483647 w 428"/>
                <a:gd name="T43" fmla="*/ 2147483647 h 860"/>
                <a:gd name="T44" fmla="*/ 2147483647 w 428"/>
                <a:gd name="T45" fmla="*/ 2147483647 h 860"/>
                <a:gd name="T46" fmla="*/ 2147483647 w 428"/>
                <a:gd name="T47" fmla="*/ 2147483647 h 860"/>
                <a:gd name="T48" fmla="*/ 2147483647 w 428"/>
                <a:gd name="T49" fmla="*/ 2147483647 h 860"/>
                <a:gd name="T50" fmla="*/ 2147483647 w 428"/>
                <a:gd name="T51" fmla="*/ 2147483647 h 860"/>
                <a:gd name="T52" fmla="*/ 2147483647 w 428"/>
                <a:gd name="T53" fmla="*/ 2147483647 h 860"/>
                <a:gd name="T54" fmla="*/ 2147483647 w 428"/>
                <a:gd name="T55" fmla="*/ 2147483647 h 860"/>
                <a:gd name="T56" fmla="*/ 2147483647 w 428"/>
                <a:gd name="T57" fmla="*/ 2147483647 h 860"/>
                <a:gd name="T58" fmla="*/ 2147483647 w 428"/>
                <a:gd name="T59" fmla="*/ 2147483647 h 860"/>
                <a:gd name="T60" fmla="*/ 2147483647 w 428"/>
                <a:gd name="T61" fmla="*/ 2147483647 h 860"/>
                <a:gd name="T62" fmla="*/ 2147483647 w 428"/>
                <a:gd name="T63" fmla="*/ 2147483647 h 860"/>
                <a:gd name="T64" fmla="*/ 2147483647 w 428"/>
                <a:gd name="T65" fmla="*/ 2147483647 h 860"/>
                <a:gd name="T66" fmla="*/ 2147483647 w 428"/>
                <a:gd name="T67" fmla="*/ 2147483647 h 860"/>
                <a:gd name="T68" fmla="*/ 2147483647 w 428"/>
                <a:gd name="T69" fmla="*/ 2147483647 h 860"/>
                <a:gd name="T70" fmla="*/ 2147483647 w 428"/>
                <a:gd name="T71" fmla="*/ 0 h 860"/>
                <a:gd name="T72" fmla="*/ 2147483647 w 428"/>
                <a:gd name="T73" fmla="*/ 2147483647 h 860"/>
                <a:gd name="T74" fmla="*/ 2147483647 w 428"/>
                <a:gd name="T75" fmla="*/ 2147483647 h 860"/>
                <a:gd name="T76" fmla="*/ 2147483647 w 428"/>
                <a:gd name="T77" fmla="*/ 2147483647 h 860"/>
                <a:gd name="T78" fmla="*/ 2147483647 w 428"/>
                <a:gd name="T79" fmla="*/ 2147483647 h 860"/>
                <a:gd name="T80" fmla="*/ 2147483647 w 428"/>
                <a:gd name="T81" fmla="*/ 2147483647 h 860"/>
                <a:gd name="T82" fmla="*/ 2147483647 w 428"/>
                <a:gd name="T83" fmla="*/ 2147483647 h 860"/>
                <a:gd name="T84" fmla="*/ 2147483647 w 428"/>
                <a:gd name="T85" fmla="*/ 2147483647 h 860"/>
                <a:gd name="T86" fmla="*/ 2147483647 w 428"/>
                <a:gd name="T87" fmla="*/ 2147483647 h 860"/>
                <a:gd name="T88" fmla="*/ 2147483647 w 428"/>
                <a:gd name="T89" fmla="*/ 2147483647 h 860"/>
                <a:gd name="T90" fmla="*/ 2147483647 w 428"/>
                <a:gd name="T91" fmla="*/ 2147483647 h 860"/>
                <a:gd name="T92" fmla="*/ 2147483647 w 428"/>
                <a:gd name="T93" fmla="*/ 2147483647 h 860"/>
                <a:gd name="T94" fmla="*/ 2147483647 w 428"/>
                <a:gd name="T95" fmla="*/ 2147483647 h 860"/>
                <a:gd name="T96" fmla="*/ 2147483647 w 428"/>
                <a:gd name="T97" fmla="*/ 2147483647 h 860"/>
                <a:gd name="T98" fmla="*/ 2147483647 w 428"/>
                <a:gd name="T99" fmla="*/ 2147483647 h 860"/>
                <a:gd name="T100" fmla="*/ 2147483647 w 428"/>
                <a:gd name="T101" fmla="*/ 2147483647 h 860"/>
                <a:gd name="T102" fmla="*/ 2147483647 w 428"/>
                <a:gd name="T103" fmla="*/ 2147483647 h 860"/>
                <a:gd name="T104" fmla="*/ 2147483647 w 428"/>
                <a:gd name="T105" fmla="*/ 2147483647 h 860"/>
                <a:gd name="T106" fmla="*/ 2147483647 w 428"/>
                <a:gd name="T107" fmla="*/ 2147483647 h 860"/>
                <a:gd name="T108" fmla="*/ 2147483647 w 428"/>
                <a:gd name="T109" fmla="*/ 2147483647 h 860"/>
                <a:gd name="T110" fmla="*/ 2147483647 w 428"/>
                <a:gd name="T111" fmla="*/ 2147483647 h 860"/>
                <a:gd name="T112" fmla="*/ 2147483647 w 428"/>
                <a:gd name="T113" fmla="*/ 2147483647 h 860"/>
                <a:gd name="T114" fmla="*/ 2147483647 w 428"/>
                <a:gd name="T115" fmla="*/ 2147483647 h 860"/>
                <a:gd name="T116" fmla="*/ 2147483647 w 428"/>
                <a:gd name="T117" fmla="*/ 2147483647 h 860"/>
                <a:gd name="T118" fmla="*/ 2147483647 w 428"/>
                <a:gd name="T119" fmla="*/ 2147483647 h 860"/>
                <a:gd name="T120" fmla="*/ 2147483647 w 428"/>
                <a:gd name="T121" fmla="*/ 2147483647 h 8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8"/>
                <a:gd name="T184" fmla="*/ 0 h 860"/>
                <a:gd name="T185" fmla="*/ 428 w 428"/>
                <a:gd name="T186" fmla="*/ 860 h 8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8" h="860">
                  <a:moveTo>
                    <a:pt x="259" y="860"/>
                  </a:moveTo>
                  <a:lnTo>
                    <a:pt x="255" y="854"/>
                  </a:lnTo>
                  <a:lnTo>
                    <a:pt x="251" y="846"/>
                  </a:lnTo>
                  <a:lnTo>
                    <a:pt x="250" y="837"/>
                  </a:lnTo>
                  <a:lnTo>
                    <a:pt x="250" y="827"/>
                  </a:lnTo>
                  <a:lnTo>
                    <a:pt x="247" y="813"/>
                  </a:lnTo>
                  <a:lnTo>
                    <a:pt x="242" y="798"/>
                  </a:lnTo>
                  <a:lnTo>
                    <a:pt x="236" y="786"/>
                  </a:lnTo>
                  <a:lnTo>
                    <a:pt x="230" y="774"/>
                  </a:lnTo>
                  <a:lnTo>
                    <a:pt x="221" y="762"/>
                  </a:lnTo>
                  <a:lnTo>
                    <a:pt x="213" y="751"/>
                  </a:lnTo>
                  <a:lnTo>
                    <a:pt x="202" y="742"/>
                  </a:lnTo>
                  <a:lnTo>
                    <a:pt x="190" y="731"/>
                  </a:lnTo>
                  <a:lnTo>
                    <a:pt x="181" y="728"/>
                  </a:lnTo>
                  <a:lnTo>
                    <a:pt x="176" y="716"/>
                  </a:lnTo>
                  <a:lnTo>
                    <a:pt x="172" y="704"/>
                  </a:lnTo>
                  <a:lnTo>
                    <a:pt x="167" y="692"/>
                  </a:lnTo>
                  <a:lnTo>
                    <a:pt x="162" y="680"/>
                  </a:lnTo>
                  <a:lnTo>
                    <a:pt x="157" y="668"/>
                  </a:lnTo>
                  <a:lnTo>
                    <a:pt x="152" y="656"/>
                  </a:lnTo>
                  <a:lnTo>
                    <a:pt x="146" y="644"/>
                  </a:lnTo>
                  <a:lnTo>
                    <a:pt x="140" y="632"/>
                  </a:lnTo>
                  <a:lnTo>
                    <a:pt x="140" y="604"/>
                  </a:lnTo>
                  <a:lnTo>
                    <a:pt x="137" y="577"/>
                  </a:lnTo>
                  <a:lnTo>
                    <a:pt x="132" y="550"/>
                  </a:lnTo>
                  <a:lnTo>
                    <a:pt x="123" y="524"/>
                  </a:lnTo>
                  <a:lnTo>
                    <a:pt x="112" y="499"/>
                  </a:lnTo>
                  <a:lnTo>
                    <a:pt x="99" y="476"/>
                  </a:lnTo>
                  <a:lnTo>
                    <a:pt x="83" y="454"/>
                  </a:lnTo>
                  <a:lnTo>
                    <a:pt x="67" y="436"/>
                  </a:lnTo>
                  <a:lnTo>
                    <a:pt x="68" y="425"/>
                  </a:lnTo>
                  <a:lnTo>
                    <a:pt x="76" y="412"/>
                  </a:lnTo>
                  <a:lnTo>
                    <a:pt x="88" y="400"/>
                  </a:lnTo>
                  <a:lnTo>
                    <a:pt x="100" y="389"/>
                  </a:lnTo>
                  <a:lnTo>
                    <a:pt x="114" y="378"/>
                  </a:lnTo>
                  <a:lnTo>
                    <a:pt x="127" y="367"/>
                  </a:lnTo>
                  <a:lnTo>
                    <a:pt x="139" y="355"/>
                  </a:lnTo>
                  <a:lnTo>
                    <a:pt x="150" y="343"/>
                  </a:lnTo>
                  <a:lnTo>
                    <a:pt x="158" y="330"/>
                  </a:lnTo>
                  <a:lnTo>
                    <a:pt x="160" y="320"/>
                  </a:lnTo>
                  <a:lnTo>
                    <a:pt x="161" y="310"/>
                  </a:lnTo>
                  <a:lnTo>
                    <a:pt x="161" y="301"/>
                  </a:lnTo>
                  <a:lnTo>
                    <a:pt x="162" y="289"/>
                  </a:lnTo>
                  <a:lnTo>
                    <a:pt x="157" y="278"/>
                  </a:lnTo>
                  <a:lnTo>
                    <a:pt x="150" y="269"/>
                  </a:lnTo>
                  <a:lnTo>
                    <a:pt x="140" y="263"/>
                  </a:lnTo>
                  <a:lnTo>
                    <a:pt x="129" y="254"/>
                  </a:lnTo>
                  <a:lnTo>
                    <a:pt x="132" y="239"/>
                  </a:lnTo>
                  <a:lnTo>
                    <a:pt x="138" y="226"/>
                  </a:lnTo>
                  <a:lnTo>
                    <a:pt x="144" y="213"/>
                  </a:lnTo>
                  <a:lnTo>
                    <a:pt x="149" y="196"/>
                  </a:lnTo>
                  <a:lnTo>
                    <a:pt x="146" y="187"/>
                  </a:lnTo>
                  <a:lnTo>
                    <a:pt x="144" y="178"/>
                  </a:lnTo>
                  <a:lnTo>
                    <a:pt x="140" y="170"/>
                  </a:lnTo>
                  <a:lnTo>
                    <a:pt x="135" y="163"/>
                  </a:lnTo>
                  <a:lnTo>
                    <a:pt x="118" y="157"/>
                  </a:lnTo>
                  <a:lnTo>
                    <a:pt x="102" y="151"/>
                  </a:lnTo>
                  <a:lnTo>
                    <a:pt x="85" y="144"/>
                  </a:lnTo>
                  <a:lnTo>
                    <a:pt x="69" y="135"/>
                  </a:lnTo>
                  <a:lnTo>
                    <a:pt x="53" y="126"/>
                  </a:lnTo>
                  <a:lnTo>
                    <a:pt x="39" y="115"/>
                  </a:lnTo>
                  <a:lnTo>
                    <a:pt x="24" y="101"/>
                  </a:lnTo>
                  <a:lnTo>
                    <a:pt x="11" y="86"/>
                  </a:lnTo>
                  <a:lnTo>
                    <a:pt x="9" y="78"/>
                  </a:lnTo>
                  <a:lnTo>
                    <a:pt x="6" y="71"/>
                  </a:lnTo>
                  <a:lnTo>
                    <a:pt x="4" y="62"/>
                  </a:lnTo>
                  <a:lnTo>
                    <a:pt x="0" y="53"/>
                  </a:lnTo>
                  <a:lnTo>
                    <a:pt x="9" y="20"/>
                  </a:lnTo>
                  <a:lnTo>
                    <a:pt x="16" y="14"/>
                  </a:lnTo>
                  <a:lnTo>
                    <a:pt x="24" y="10"/>
                  </a:lnTo>
                  <a:lnTo>
                    <a:pt x="33" y="6"/>
                  </a:lnTo>
                  <a:lnTo>
                    <a:pt x="39" y="0"/>
                  </a:lnTo>
                  <a:lnTo>
                    <a:pt x="48" y="4"/>
                  </a:lnTo>
                  <a:lnTo>
                    <a:pt x="58" y="7"/>
                  </a:lnTo>
                  <a:lnTo>
                    <a:pt x="68" y="12"/>
                  </a:lnTo>
                  <a:lnTo>
                    <a:pt x="77" y="17"/>
                  </a:lnTo>
                  <a:lnTo>
                    <a:pt x="86" y="22"/>
                  </a:lnTo>
                  <a:lnTo>
                    <a:pt x="95" y="27"/>
                  </a:lnTo>
                  <a:lnTo>
                    <a:pt x="104" y="33"/>
                  </a:lnTo>
                  <a:lnTo>
                    <a:pt x="114" y="37"/>
                  </a:lnTo>
                  <a:lnTo>
                    <a:pt x="127" y="40"/>
                  </a:lnTo>
                  <a:lnTo>
                    <a:pt x="139" y="41"/>
                  </a:lnTo>
                  <a:lnTo>
                    <a:pt x="152" y="43"/>
                  </a:lnTo>
                  <a:lnTo>
                    <a:pt x="164" y="46"/>
                  </a:lnTo>
                  <a:lnTo>
                    <a:pt x="178" y="47"/>
                  </a:lnTo>
                  <a:lnTo>
                    <a:pt x="190" y="49"/>
                  </a:lnTo>
                  <a:lnTo>
                    <a:pt x="203" y="51"/>
                  </a:lnTo>
                  <a:lnTo>
                    <a:pt x="216" y="53"/>
                  </a:lnTo>
                  <a:lnTo>
                    <a:pt x="228" y="56"/>
                  </a:lnTo>
                  <a:lnTo>
                    <a:pt x="242" y="58"/>
                  </a:lnTo>
                  <a:lnTo>
                    <a:pt x="255" y="60"/>
                  </a:lnTo>
                  <a:lnTo>
                    <a:pt x="267" y="64"/>
                  </a:lnTo>
                  <a:lnTo>
                    <a:pt x="280" y="68"/>
                  </a:lnTo>
                  <a:lnTo>
                    <a:pt x="294" y="71"/>
                  </a:lnTo>
                  <a:lnTo>
                    <a:pt x="306" y="76"/>
                  </a:lnTo>
                  <a:lnTo>
                    <a:pt x="319" y="81"/>
                  </a:lnTo>
                  <a:lnTo>
                    <a:pt x="327" y="83"/>
                  </a:lnTo>
                  <a:lnTo>
                    <a:pt x="333" y="87"/>
                  </a:lnTo>
                  <a:lnTo>
                    <a:pt x="341" y="92"/>
                  </a:lnTo>
                  <a:lnTo>
                    <a:pt x="350" y="98"/>
                  </a:lnTo>
                  <a:lnTo>
                    <a:pt x="360" y="106"/>
                  </a:lnTo>
                  <a:lnTo>
                    <a:pt x="385" y="156"/>
                  </a:lnTo>
                  <a:lnTo>
                    <a:pt x="405" y="208"/>
                  </a:lnTo>
                  <a:lnTo>
                    <a:pt x="418" y="262"/>
                  </a:lnTo>
                  <a:lnTo>
                    <a:pt x="427" y="319"/>
                  </a:lnTo>
                  <a:lnTo>
                    <a:pt x="428" y="377"/>
                  </a:lnTo>
                  <a:lnTo>
                    <a:pt x="423" y="435"/>
                  </a:lnTo>
                  <a:lnTo>
                    <a:pt x="413" y="492"/>
                  </a:lnTo>
                  <a:lnTo>
                    <a:pt x="398" y="548"/>
                  </a:lnTo>
                  <a:lnTo>
                    <a:pt x="385" y="585"/>
                  </a:lnTo>
                  <a:lnTo>
                    <a:pt x="372" y="620"/>
                  </a:lnTo>
                  <a:lnTo>
                    <a:pt x="359" y="656"/>
                  </a:lnTo>
                  <a:lnTo>
                    <a:pt x="343" y="691"/>
                  </a:lnTo>
                  <a:lnTo>
                    <a:pt x="330" y="727"/>
                  </a:lnTo>
                  <a:lnTo>
                    <a:pt x="317" y="765"/>
                  </a:lnTo>
                  <a:lnTo>
                    <a:pt x="304" y="802"/>
                  </a:lnTo>
                  <a:lnTo>
                    <a:pt x="296" y="841"/>
                  </a:lnTo>
                  <a:lnTo>
                    <a:pt x="289" y="846"/>
                  </a:lnTo>
                  <a:lnTo>
                    <a:pt x="282" y="850"/>
                  </a:lnTo>
                  <a:lnTo>
                    <a:pt x="274" y="855"/>
                  </a:lnTo>
                  <a:lnTo>
                    <a:pt x="265" y="860"/>
                  </a:lnTo>
                  <a:lnTo>
                    <a:pt x="259" y="8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2" name="Freeform 46">
              <a:extLst>
                <a:ext uri="{FF2B5EF4-FFF2-40B4-BE49-F238E27FC236}">
                  <a16:creationId xmlns:a16="http://schemas.microsoft.com/office/drawing/2014/main" id="{C83F2A9A-D5D3-53AF-C1A6-C5E89B4F8E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8493" y="4628527"/>
              <a:ext cx="73906" cy="541365"/>
            </a:xfrm>
            <a:custGeom>
              <a:avLst/>
              <a:gdLst>
                <a:gd name="T0" fmla="*/ 2147483647 w 40"/>
                <a:gd name="T1" fmla="*/ 2147483647 h 293"/>
                <a:gd name="T2" fmla="*/ 2147483647 w 40"/>
                <a:gd name="T3" fmla="*/ 2147483647 h 293"/>
                <a:gd name="T4" fmla="*/ 2147483647 w 40"/>
                <a:gd name="T5" fmla="*/ 2147483647 h 293"/>
                <a:gd name="T6" fmla="*/ 2147483647 w 40"/>
                <a:gd name="T7" fmla="*/ 2147483647 h 293"/>
                <a:gd name="T8" fmla="*/ 0 w 40"/>
                <a:gd name="T9" fmla="*/ 2147483647 h 293"/>
                <a:gd name="T10" fmla="*/ 2147483647 w 40"/>
                <a:gd name="T11" fmla="*/ 2147483647 h 293"/>
                <a:gd name="T12" fmla="*/ 2147483647 w 40"/>
                <a:gd name="T13" fmla="*/ 2147483647 h 293"/>
                <a:gd name="T14" fmla="*/ 2147483647 w 40"/>
                <a:gd name="T15" fmla="*/ 2147483647 h 293"/>
                <a:gd name="T16" fmla="*/ 2147483647 w 40"/>
                <a:gd name="T17" fmla="*/ 2147483647 h 293"/>
                <a:gd name="T18" fmla="*/ 2147483647 w 40"/>
                <a:gd name="T19" fmla="*/ 2147483647 h 293"/>
                <a:gd name="T20" fmla="*/ 2147483647 w 40"/>
                <a:gd name="T21" fmla="*/ 2147483647 h 293"/>
                <a:gd name="T22" fmla="*/ 2147483647 w 40"/>
                <a:gd name="T23" fmla="*/ 2147483647 h 293"/>
                <a:gd name="T24" fmla="*/ 2147483647 w 40"/>
                <a:gd name="T25" fmla="*/ 0 h 293"/>
                <a:gd name="T26" fmla="*/ 2147483647 w 40"/>
                <a:gd name="T27" fmla="*/ 2147483647 h 293"/>
                <a:gd name="T28" fmla="*/ 2147483647 w 40"/>
                <a:gd name="T29" fmla="*/ 2147483647 h 293"/>
                <a:gd name="T30" fmla="*/ 2147483647 w 40"/>
                <a:gd name="T31" fmla="*/ 2147483647 h 293"/>
                <a:gd name="T32" fmla="*/ 2147483647 w 40"/>
                <a:gd name="T33" fmla="*/ 2147483647 h 2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293"/>
                <a:gd name="T53" fmla="*/ 40 w 40"/>
                <a:gd name="T54" fmla="*/ 293 h 2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293">
                  <a:moveTo>
                    <a:pt x="14" y="293"/>
                  </a:moveTo>
                  <a:lnTo>
                    <a:pt x="11" y="244"/>
                  </a:lnTo>
                  <a:lnTo>
                    <a:pt x="9" y="195"/>
                  </a:lnTo>
                  <a:lnTo>
                    <a:pt x="7" y="145"/>
                  </a:lnTo>
                  <a:lnTo>
                    <a:pt x="0" y="95"/>
                  </a:lnTo>
                  <a:lnTo>
                    <a:pt x="5" y="84"/>
                  </a:lnTo>
                  <a:lnTo>
                    <a:pt x="10" y="73"/>
                  </a:lnTo>
                  <a:lnTo>
                    <a:pt x="15" y="61"/>
                  </a:lnTo>
                  <a:lnTo>
                    <a:pt x="21" y="49"/>
                  </a:lnTo>
                  <a:lnTo>
                    <a:pt x="26" y="38"/>
                  </a:lnTo>
                  <a:lnTo>
                    <a:pt x="31" y="26"/>
                  </a:lnTo>
                  <a:lnTo>
                    <a:pt x="36" y="12"/>
                  </a:lnTo>
                  <a:lnTo>
                    <a:pt x="40" y="0"/>
                  </a:lnTo>
                  <a:lnTo>
                    <a:pt x="40" y="72"/>
                  </a:lnTo>
                  <a:lnTo>
                    <a:pt x="36" y="144"/>
                  </a:lnTo>
                  <a:lnTo>
                    <a:pt x="26" y="218"/>
                  </a:lnTo>
                  <a:lnTo>
                    <a:pt x="14" y="293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3" name="Freeform 47">
              <a:extLst>
                <a:ext uri="{FF2B5EF4-FFF2-40B4-BE49-F238E27FC236}">
                  <a16:creationId xmlns:a16="http://schemas.microsoft.com/office/drawing/2014/main" id="{257C9D6A-D5DD-737D-5B0B-9B28574604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79612" y="4207261"/>
              <a:ext cx="639290" cy="942306"/>
            </a:xfrm>
            <a:custGeom>
              <a:avLst/>
              <a:gdLst>
                <a:gd name="T0" fmla="*/ 2147483647 w 346"/>
                <a:gd name="T1" fmla="*/ 2147483647 h 510"/>
                <a:gd name="T2" fmla="*/ 2147483647 w 346"/>
                <a:gd name="T3" fmla="*/ 2147483647 h 510"/>
                <a:gd name="T4" fmla="*/ 2147483647 w 346"/>
                <a:gd name="T5" fmla="*/ 2147483647 h 510"/>
                <a:gd name="T6" fmla="*/ 2147483647 w 346"/>
                <a:gd name="T7" fmla="*/ 2147483647 h 510"/>
                <a:gd name="T8" fmla="*/ 2147483647 w 346"/>
                <a:gd name="T9" fmla="*/ 2147483647 h 510"/>
                <a:gd name="T10" fmla="*/ 2147483647 w 346"/>
                <a:gd name="T11" fmla="*/ 2147483647 h 510"/>
                <a:gd name="T12" fmla="*/ 2147483647 w 346"/>
                <a:gd name="T13" fmla="*/ 2147483647 h 510"/>
                <a:gd name="T14" fmla="*/ 2147483647 w 346"/>
                <a:gd name="T15" fmla="*/ 2147483647 h 510"/>
                <a:gd name="T16" fmla="*/ 2147483647 w 346"/>
                <a:gd name="T17" fmla="*/ 2147483647 h 510"/>
                <a:gd name="T18" fmla="*/ 2147483647 w 346"/>
                <a:gd name="T19" fmla="*/ 2147483647 h 510"/>
                <a:gd name="T20" fmla="*/ 2147483647 w 346"/>
                <a:gd name="T21" fmla="*/ 2147483647 h 510"/>
                <a:gd name="T22" fmla="*/ 2147483647 w 346"/>
                <a:gd name="T23" fmla="*/ 2147483647 h 510"/>
                <a:gd name="T24" fmla="*/ 2147483647 w 346"/>
                <a:gd name="T25" fmla="*/ 2147483647 h 510"/>
                <a:gd name="T26" fmla="*/ 2147483647 w 346"/>
                <a:gd name="T27" fmla="*/ 2147483647 h 510"/>
                <a:gd name="T28" fmla="*/ 2147483647 w 346"/>
                <a:gd name="T29" fmla="*/ 2147483647 h 510"/>
                <a:gd name="T30" fmla="*/ 2147483647 w 346"/>
                <a:gd name="T31" fmla="*/ 2147483647 h 510"/>
                <a:gd name="T32" fmla="*/ 2147483647 w 346"/>
                <a:gd name="T33" fmla="*/ 2147483647 h 510"/>
                <a:gd name="T34" fmla="*/ 2147483647 w 346"/>
                <a:gd name="T35" fmla="*/ 2147483647 h 510"/>
                <a:gd name="T36" fmla="*/ 2147483647 w 346"/>
                <a:gd name="T37" fmla="*/ 2147483647 h 510"/>
                <a:gd name="T38" fmla="*/ 2147483647 w 346"/>
                <a:gd name="T39" fmla="*/ 2147483647 h 510"/>
                <a:gd name="T40" fmla="*/ 2147483647 w 346"/>
                <a:gd name="T41" fmla="*/ 2147483647 h 510"/>
                <a:gd name="T42" fmla="*/ 2147483647 w 346"/>
                <a:gd name="T43" fmla="*/ 2147483647 h 510"/>
                <a:gd name="T44" fmla="*/ 2147483647 w 346"/>
                <a:gd name="T45" fmla="*/ 2147483647 h 510"/>
                <a:gd name="T46" fmla="*/ 2147483647 w 346"/>
                <a:gd name="T47" fmla="*/ 2147483647 h 510"/>
                <a:gd name="T48" fmla="*/ 2147483647 w 346"/>
                <a:gd name="T49" fmla="*/ 2147483647 h 510"/>
                <a:gd name="T50" fmla="*/ 2147483647 w 346"/>
                <a:gd name="T51" fmla="*/ 2147483647 h 510"/>
                <a:gd name="T52" fmla="*/ 2147483647 w 346"/>
                <a:gd name="T53" fmla="*/ 2147483647 h 510"/>
                <a:gd name="T54" fmla="*/ 2147483647 w 346"/>
                <a:gd name="T55" fmla="*/ 2147483647 h 510"/>
                <a:gd name="T56" fmla="*/ 2147483647 w 346"/>
                <a:gd name="T57" fmla="*/ 2147483647 h 510"/>
                <a:gd name="T58" fmla="*/ 2147483647 w 346"/>
                <a:gd name="T59" fmla="*/ 2147483647 h 510"/>
                <a:gd name="T60" fmla="*/ 2147483647 w 346"/>
                <a:gd name="T61" fmla="*/ 2147483647 h 510"/>
                <a:gd name="T62" fmla="*/ 2147483647 w 346"/>
                <a:gd name="T63" fmla="*/ 2147483647 h 510"/>
                <a:gd name="T64" fmla="*/ 2147483647 w 346"/>
                <a:gd name="T65" fmla="*/ 2147483647 h 510"/>
                <a:gd name="T66" fmla="*/ 2147483647 w 346"/>
                <a:gd name="T67" fmla="*/ 2147483647 h 510"/>
                <a:gd name="T68" fmla="*/ 2147483647 w 346"/>
                <a:gd name="T69" fmla="*/ 2147483647 h 510"/>
                <a:gd name="T70" fmla="*/ 2147483647 w 346"/>
                <a:gd name="T71" fmla="*/ 2147483647 h 510"/>
                <a:gd name="T72" fmla="*/ 2147483647 w 346"/>
                <a:gd name="T73" fmla="*/ 2147483647 h 510"/>
                <a:gd name="T74" fmla="*/ 2147483647 w 346"/>
                <a:gd name="T75" fmla="*/ 2147483647 h 510"/>
                <a:gd name="T76" fmla="*/ 2147483647 w 346"/>
                <a:gd name="T77" fmla="*/ 2147483647 h 510"/>
                <a:gd name="T78" fmla="*/ 2147483647 w 346"/>
                <a:gd name="T79" fmla="*/ 2147483647 h 510"/>
                <a:gd name="T80" fmla="*/ 2147483647 w 346"/>
                <a:gd name="T81" fmla="*/ 2147483647 h 510"/>
                <a:gd name="T82" fmla="*/ 2147483647 w 346"/>
                <a:gd name="T83" fmla="*/ 2147483647 h 510"/>
                <a:gd name="T84" fmla="*/ 2147483647 w 346"/>
                <a:gd name="T85" fmla="*/ 2147483647 h 510"/>
                <a:gd name="T86" fmla="*/ 2147483647 w 346"/>
                <a:gd name="T87" fmla="*/ 2147483647 h 510"/>
                <a:gd name="T88" fmla="*/ 2147483647 w 346"/>
                <a:gd name="T89" fmla="*/ 2147483647 h 510"/>
                <a:gd name="T90" fmla="*/ 2147483647 w 346"/>
                <a:gd name="T91" fmla="*/ 2147483647 h 510"/>
                <a:gd name="T92" fmla="*/ 2147483647 w 346"/>
                <a:gd name="T93" fmla="*/ 2147483647 h 5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6"/>
                <a:gd name="T142" fmla="*/ 0 h 510"/>
                <a:gd name="T143" fmla="*/ 346 w 346"/>
                <a:gd name="T144" fmla="*/ 510 h 5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6" h="510">
                  <a:moveTo>
                    <a:pt x="244" y="510"/>
                  </a:moveTo>
                  <a:lnTo>
                    <a:pt x="232" y="504"/>
                  </a:lnTo>
                  <a:lnTo>
                    <a:pt x="218" y="498"/>
                  </a:lnTo>
                  <a:lnTo>
                    <a:pt x="204" y="492"/>
                  </a:lnTo>
                  <a:lnTo>
                    <a:pt x="189" y="487"/>
                  </a:lnTo>
                  <a:lnTo>
                    <a:pt x="175" y="482"/>
                  </a:lnTo>
                  <a:lnTo>
                    <a:pt x="159" y="477"/>
                  </a:lnTo>
                  <a:lnTo>
                    <a:pt x="143" y="474"/>
                  </a:lnTo>
                  <a:lnTo>
                    <a:pt x="128" y="469"/>
                  </a:lnTo>
                  <a:lnTo>
                    <a:pt x="112" y="465"/>
                  </a:lnTo>
                  <a:lnTo>
                    <a:pt x="96" y="461"/>
                  </a:lnTo>
                  <a:lnTo>
                    <a:pt x="79" y="459"/>
                  </a:lnTo>
                  <a:lnTo>
                    <a:pt x="64" y="457"/>
                  </a:lnTo>
                  <a:lnTo>
                    <a:pt x="47" y="454"/>
                  </a:lnTo>
                  <a:lnTo>
                    <a:pt x="31" y="452"/>
                  </a:lnTo>
                  <a:lnTo>
                    <a:pt x="15" y="449"/>
                  </a:lnTo>
                  <a:lnTo>
                    <a:pt x="0" y="448"/>
                  </a:lnTo>
                  <a:lnTo>
                    <a:pt x="7" y="412"/>
                  </a:lnTo>
                  <a:lnTo>
                    <a:pt x="10" y="374"/>
                  </a:lnTo>
                  <a:lnTo>
                    <a:pt x="10" y="338"/>
                  </a:lnTo>
                  <a:lnTo>
                    <a:pt x="8" y="300"/>
                  </a:lnTo>
                  <a:lnTo>
                    <a:pt x="13" y="258"/>
                  </a:lnTo>
                  <a:lnTo>
                    <a:pt x="23" y="220"/>
                  </a:lnTo>
                  <a:lnTo>
                    <a:pt x="38" y="185"/>
                  </a:lnTo>
                  <a:lnTo>
                    <a:pt x="58" y="152"/>
                  </a:lnTo>
                  <a:lnTo>
                    <a:pt x="81" y="122"/>
                  </a:lnTo>
                  <a:lnTo>
                    <a:pt x="107" y="94"/>
                  </a:lnTo>
                  <a:lnTo>
                    <a:pt x="136" y="68"/>
                  </a:lnTo>
                  <a:lnTo>
                    <a:pt x="166" y="41"/>
                  </a:lnTo>
                  <a:lnTo>
                    <a:pt x="176" y="36"/>
                  </a:lnTo>
                  <a:lnTo>
                    <a:pt x="186" y="30"/>
                  </a:lnTo>
                  <a:lnTo>
                    <a:pt x="195" y="25"/>
                  </a:lnTo>
                  <a:lnTo>
                    <a:pt x="205" y="20"/>
                  </a:lnTo>
                  <a:lnTo>
                    <a:pt x="216" y="14"/>
                  </a:lnTo>
                  <a:lnTo>
                    <a:pt x="227" y="10"/>
                  </a:lnTo>
                  <a:lnTo>
                    <a:pt x="238" y="5"/>
                  </a:lnTo>
                  <a:lnTo>
                    <a:pt x="250" y="0"/>
                  </a:lnTo>
                  <a:lnTo>
                    <a:pt x="252" y="12"/>
                  </a:lnTo>
                  <a:lnTo>
                    <a:pt x="250" y="19"/>
                  </a:lnTo>
                  <a:lnTo>
                    <a:pt x="247" y="27"/>
                  </a:lnTo>
                  <a:lnTo>
                    <a:pt x="245" y="36"/>
                  </a:lnTo>
                  <a:lnTo>
                    <a:pt x="241" y="45"/>
                  </a:lnTo>
                  <a:lnTo>
                    <a:pt x="233" y="51"/>
                  </a:lnTo>
                  <a:lnTo>
                    <a:pt x="222" y="57"/>
                  </a:lnTo>
                  <a:lnTo>
                    <a:pt x="210" y="60"/>
                  </a:lnTo>
                  <a:lnTo>
                    <a:pt x="198" y="65"/>
                  </a:lnTo>
                  <a:lnTo>
                    <a:pt x="184" y="69"/>
                  </a:lnTo>
                  <a:lnTo>
                    <a:pt x="171" y="74"/>
                  </a:lnTo>
                  <a:lnTo>
                    <a:pt x="158" y="77"/>
                  </a:lnTo>
                  <a:lnTo>
                    <a:pt x="145" y="82"/>
                  </a:lnTo>
                  <a:lnTo>
                    <a:pt x="139" y="89"/>
                  </a:lnTo>
                  <a:lnTo>
                    <a:pt x="145" y="103"/>
                  </a:lnTo>
                  <a:lnTo>
                    <a:pt x="160" y="103"/>
                  </a:lnTo>
                  <a:lnTo>
                    <a:pt x="176" y="99"/>
                  </a:lnTo>
                  <a:lnTo>
                    <a:pt x="190" y="95"/>
                  </a:lnTo>
                  <a:lnTo>
                    <a:pt x="206" y="89"/>
                  </a:lnTo>
                  <a:lnTo>
                    <a:pt x="222" y="83"/>
                  </a:lnTo>
                  <a:lnTo>
                    <a:pt x="238" y="78"/>
                  </a:lnTo>
                  <a:lnTo>
                    <a:pt x="252" y="72"/>
                  </a:lnTo>
                  <a:lnTo>
                    <a:pt x="268" y="69"/>
                  </a:lnTo>
                  <a:lnTo>
                    <a:pt x="275" y="72"/>
                  </a:lnTo>
                  <a:lnTo>
                    <a:pt x="276" y="78"/>
                  </a:lnTo>
                  <a:lnTo>
                    <a:pt x="274" y="86"/>
                  </a:lnTo>
                  <a:lnTo>
                    <a:pt x="273" y="94"/>
                  </a:lnTo>
                  <a:lnTo>
                    <a:pt x="276" y="118"/>
                  </a:lnTo>
                  <a:lnTo>
                    <a:pt x="280" y="124"/>
                  </a:lnTo>
                  <a:lnTo>
                    <a:pt x="286" y="128"/>
                  </a:lnTo>
                  <a:lnTo>
                    <a:pt x="292" y="133"/>
                  </a:lnTo>
                  <a:lnTo>
                    <a:pt x="299" y="138"/>
                  </a:lnTo>
                  <a:lnTo>
                    <a:pt x="296" y="147"/>
                  </a:lnTo>
                  <a:lnTo>
                    <a:pt x="290" y="150"/>
                  </a:lnTo>
                  <a:lnTo>
                    <a:pt x="282" y="153"/>
                  </a:lnTo>
                  <a:lnTo>
                    <a:pt x="273" y="158"/>
                  </a:lnTo>
                  <a:lnTo>
                    <a:pt x="262" y="163"/>
                  </a:lnTo>
                  <a:lnTo>
                    <a:pt x="256" y="163"/>
                  </a:lnTo>
                  <a:lnTo>
                    <a:pt x="251" y="163"/>
                  </a:lnTo>
                  <a:lnTo>
                    <a:pt x="245" y="163"/>
                  </a:lnTo>
                  <a:lnTo>
                    <a:pt x="239" y="163"/>
                  </a:lnTo>
                  <a:lnTo>
                    <a:pt x="233" y="163"/>
                  </a:lnTo>
                  <a:lnTo>
                    <a:pt x="227" y="163"/>
                  </a:lnTo>
                  <a:lnTo>
                    <a:pt x="221" y="163"/>
                  </a:lnTo>
                  <a:lnTo>
                    <a:pt x="213" y="163"/>
                  </a:lnTo>
                  <a:lnTo>
                    <a:pt x="207" y="162"/>
                  </a:lnTo>
                  <a:lnTo>
                    <a:pt x="203" y="159"/>
                  </a:lnTo>
                  <a:lnTo>
                    <a:pt x="199" y="156"/>
                  </a:lnTo>
                  <a:lnTo>
                    <a:pt x="195" y="153"/>
                  </a:lnTo>
                  <a:lnTo>
                    <a:pt x="192" y="150"/>
                  </a:lnTo>
                  <a:lnTo>
                    <a:pt x="187" y="149"/>
                  </a:lnTo>
                  <a:lnTo>
                    <a:pt x="182" y="149"/>
                  </a:lnTo>
                  <a:lnTo>
                    <a:pt x="176" y="151"/>
                  </a:lnTo>
                  <a:lnTo>
                    <a:pt x="170" y="159"/>
                  </a:lnTo>
                  <a:lnTo>
                    <a:pt x="178" y="175"/>
                  </a:lnTo>
                  <a:lnTo>
                    <a:pt x="186" y="176"/>
                  </a:lnTo>
                  <a:lnTo>
                    <a:pt x="193" y="179"/>
                  </a:lnTo>
                  <a:lnTo>
                    <a:pt x="200" y="181"/>
                  </a:lnTo>
                  <a:lnTo>
                    <a:pt x="207" y="184"/>
                  </a:lnTo>
                  <a:lnTo>
                    <a:pt x="216" y="186"/>
                  </a:lnTo>
                  <a:lnTo>
                    <a:pt x="224" y="188"/>
                  </a:lnTo>
                  <a:lnTo>
                    <a:pt x="233" y="191"/>
                  </a:lnTo>
                  <a:lnTo>
                    <a:pt x="241" y="192"/>
                  </a:lnTo>
                  <a:lnTo>
                    <a:pt x="242" y="201"/>
                  </a:lnTo>
                  <a:lnTo>
                    <a:pt x="246" y="210"/>
                  </a:lnTo>
                  <a:lnTo>
                    <a:pt x="248" y="220"/>
                  </a:lnTo>
                  <a:lnTo>
                    <a:pt x="250" y="229"/>
                  </a:lnTo>
                  <a:lnTo>
                    <a:pt x="252" y="239"/>
                  </a:lnTo>
                  <a:lnTo>
                    <a:pt x="257" y="245"/>
                  </a:lnTo>
                  <a:lnTo>
                    <a:pt x="262" y="252"/>
                  </a:lnTo>
                  <a:lnTo>
                    <a:pt x="267" y="262"/>
                  </a:lnTo>
                  <a:lnTo>
                    <a:pt x="271" y="263"/>
                  </a:lnTo>
                  <a:lnTo>
                    <a:pt x="276" y="266"/>
                  </a:lnTo>
                  <a:lnTo>
                    <a:pt x="280" y="269"/>
                  </a:lnTo>
                  <a:lnTo>
                    <a:pt x="286" y="272"/>
                  </a:lnTo>
                  <a:lnTo>
                    <a:pt x="291" y="275"/>
                  </a:lnTo>
                  <a:lnTo>
                    <a:pt x="296" y="278"/>
                  </a:lnTo>
                  <a:lnTo>
                    <a:pt x="302" y="280"/>
                  </a:lnTo>
                  <a:lnTo>
                    <a:pt x="308" y="283"/>
                  </a:lnTo>
                  <a:lnTo>
                    <a:pt x="313" y="285"/>
                  </a:lnTo>
                  <a:lnTo>
                    <a:pt x="317" y="289"/>
                  </a:lnTo>
                  <a:lnTo>
                    <a:pt x="321" y="294"/>
                  </a:lnTo>
                  <a:lnTo>
                    <a:pt x="325" y="298"/>
                  </a:lnTo>
                  <a:lnTo>
                    <a:pt x="329" y="303"/>
                  </a:lnTo>
                  <a:lnTo>
                    <a:pt x="334" y="308"/>
                  </a:lnTo>
                  <a:lnTo>
                    <a:pt x="339" y="312"/>
                  </a:lnTo>
                  <a:lnTo>
                    <a:pt x="345" y="314"/>
                  </a:lnTo>
                  <a:lnTo>
                    <a:pt x="346" y="332"/>
                  </a:lnTo>
                  <a:lnTo>
                    <a:pt x="344" y="350"/>
                  </a:lnTo>
                  <a:lnTo>
                    <a:pt x="339" y="370"/>
                  </a:lnTo>
                  <a:lnTo>
                    <a:pt x="334" y="388"/>
                  </a:lnTo>
                  <a:lnTo>
                    <a:pt x="329" y="400"/>
                  </a:lnTo>
                  <a:lnTo>
                    <a:pt x="323" y="411"/>
                  </a:lnTo>
                  <a:lnTo>
                    <a:pt x="316" y="422"/>
                  </a:lnTo>
                  <a:lnTo>
                    <a:pt x="309" y="432"/>
                  </a:lnTo>
                  <a:lnTo>
                    <a:pt x="300" y="442"/>
                  </a:lnTo>
                  <a:lnTo>
                    <a:pt x="291" y="453"/>
                  </a:lnTo>
                  <a:lnTo>
                    <a:pt x="280" y="461"/>
                  </a:lnTo>
                  <a:lnTo>
                    <a:pt x="268" y="471"/>
                  </a:lnTo>
                  <a:lnTo>
                    <a:pt x="264" y="478"/>
                  </a:lnTo>
                  <a:lnTo>
                    <a:pt x="259" y="487"/>
                  </a:lnTo>
                  <a:lnTo>
                    <a:pt x="256" y="498"/>
                  </a:lnTo>
                  <a:lnTo>
                    <a:pt x="250" y="510"/>
                  </a:lnTo>
                  <a:lnTo>
                    <a:pt x="244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4" name="Freeform 48">
              <a:extLst>
                <a:ext uri="{FF2B5EF4-FFF2-40B4-BE49-F238E27FC236}">
                  <a16:creationId xmlns:a16="http://schemas.microsoft.com/office/drawing/2014/main" id="{70412DF1-9BFE-65B6-2A77-8EEF283C0B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83424" y="4998059"/>
              <a:ext cx="171833" cy="151508"/>
            </a:xfrm>
            <a:custGeom>
              <a:avLst/>
              <a:gdLst>
                <a:gd name="T0" fmla="*/ 0 w 93"/>
                <a:gd name="T1" fmla="*/ 2147483647 h 82"/>
                <a:gd name="T2" fmla="*/ 2147483647 w 93"/>
                <a:gd name="T3" fmla="*/ 2147483647 h 82"/>
                <a:gd name="T4" fmla="*/ 2147483647 w 93"/>
                <a:gd name="T5" fmla="*/ 2147483647 h 82"/>
                <a:gd name="T6" fmla="*/ 2147483647 w 93"/>
                <a:gd name="T7" fmla="*/ 2147483647 h 82"/>
                <a:gd name="T8" fmla="*/ 2147483647 w 93"/>
                <a:gd name="T9" fmla="*/ 2147483647 h 82"/>
                <a:gd name="T10" fmla="*/ 2147483647 w 93"/>
                <a:gd name="T11" fmla="*/ 0 h 82"/>
                <a:gd name="T12" fmla="*/ 2147483647 w 93"/>
                <a:gd name="T13" fmla="*/ 2147483647 h 82"/>
                <a:gd name="T14" fmla="*/ 2147483647 w 93"/>
                <a:gd name="T15" fmla="*/ 2147483647 h 82"/>
                <a:gd name="T16" fmla="*/ 2147483647 w 93"/>
                <a:gd name="T17" fmla="*/ 2147483647 h 82"/>
                <a:gd name="T18" fmla="*/ 2147483647 w 93"/>
                <a:gd name="T19" fmla="*/ 2147483647 h 82"/>
                <a:gd name="T20" fmla="*/ 2147483647 w 93"/>
                <a:gd name="T21" fmla="*/ 2147483647 h 82"/>
                <a:gd name="T22" fmla="*/ 2147483647 w 93"/>
                <a:gd name="T23" fmla="*/ 2147483647 h 82"/>
                <a:gd name="T24" fmla="*/ 2147483647 w 93"/>
                <a:gd name="T25" fmla="*/ 2147483647 h 82"/>
                <a:gd name="T26" fmla="*/ 2147483647 w 93"/>
                <a:gd name="T27" fmla="*/ 2147483647 h 82"/>
                <a:gd name="T28" fmla="*/ 2147483647 w 93"/>
                <a:gd name="T29" fmla="*/ 2147483647 h 82"/>
                <a:gd name="T30" fmla="*/ 2147483647 w 93"/>
                <a:gd name="T31" fmla="*/ 2147483647 h 82"/>
                <a:gd name="T32" fmla="*/ 2147483647 w 93"/>
                <a:gd name="T33" fmla="*/ 2147483647 h 82"/>
                <a:gd name="T34" fmla="*/ 2147483647 w 93"/>
                <a:gd name="T35" fmla="*/ 2147483647 h 82"/>
                <a:gd name="T36" fmla="*/ 2147483647 w 93"/>
                <a:gd name="T37" fmla="*/ 2147483647 h 82"/>
                <a:gd name="T38" fmla="*/ 2147483647 w 93"/>
                <a:gd name="T39" fmla="*/ 2147483647 h 82"/>
                <a:gd name="T40" fmla="*/ 0 w 93"/>
                <a:gd name="T41" fmla="*/ 2147483647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3"/>
                <a:gd name="T64" fmla="*/ 0 h 82"/>
                <a:gd name="T65" fmla="*/ 93 w 93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3" h="82">
                  <a:moveTo>
                    <a:pt x="0" y="82"/>
                  </a:moveTo>
                  <a:lnTo>
                    <a:pt x="5" y="60"/>
                  </a:lnTo>
                  <a:lnTo>
                    <a:pt x="12" y="41"/>
                  </a:lnTo>
                  <a:lnTo>
                    <a:pt x="23" y="20"/>
                  </a:lnTo>
                  <a:lnTo>
                    <a:pt x="35" y="1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6" y="2"/>
                  </a:lnTo>
                  <a:lnTo>
                    <a:pt x="63" y="4"/>
                  </a:lnTo>
                  <a:lnTo>
                    <a:pt x="70" y="7"/>
                  </a:lnTo>
                  <a:lnTo>
                    <a:pt x="78" y="10"/>
                  </a:lnTo>
                  <a:lnTo>
                    <a:pt x="86" y="13"/>
                  </a:lnTo>
                  <a:lnTo>
                    <a:pt x="93" y="15"/>
                  </a:lnTo>
                  <a:lnTo>
                    <a:pt x="83" y="24"/>
                  </a:lnTo>
                  <a:lnTo>
                    <a:pt x="71" y="32"/>
                  </a:lnTo>
                  <a:lnTo>
                    <a:pt x="60" y="41"/>
                  </a:lnTo>
                  <a:lnTo>
                    <a:pt x="48" y="49"/>
                  </a:lnTo>
                  <a:lnTo>
                    <a:pt x="35" y="58"/>
                  </a:lnTo>
                  <a:lnTo>
                    <a:pt x="23" y="66"/>
                  </a:lnTo>
                  <a:lnTo>
                    <a:pt x="11" y="7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5" name="Freeform 49">
              <a:extLst>
                <a:ext uri="{FF2B5EF4-FFF2-40B4-BE49-F238E27FC236}">
                  <a16:creationId xmlns:a16="http://schemas.microsoft.com/office/drawing/2014/main" id="{0BE104CE-613A-36EC-BD14-3D7BDE5E21C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48772" y="4874265"/>
              <a:ext cx="129336" cy="109012"/>
            </a:xfrm>
            <a:custGeom>
              <a:avLst/>
              <a:gdLst>
                <a:gd name="T0" fmla="*/ 0 w 70"/>
                <a:gd name="T1" fmla="*/ 2147483647 h 59"/>
                <a:gd name="T2" fmla="*/ 2147483647 w 70"/>
                <a:gd name="T3" fmla="*/ 2147483647 h 59"/>
                <a:gd name="T4" fmla="*/ 2147483647 w 70"/>
                <a:gd name="T5" fmla="*/ 2147483647 h 59"/>
                <a:gd name="T6" fmla="*/ 2147483647 w 70"/>
                <a:gd name="T7" fmla="*/ 2147483647 h 59"/>
                <a:gd name="T8" fmla="*/ 2147483647 w 70"/>
                <a:gd name="T9" fmla="*/ 2147483647 h 59"/>
                <a:gd name="T10" fmla="*/ 2147483647 w 70"/>
                <a:gd name="T11" fmla="*/ 2147483647 h 59"/>
                <a:gd name="T12" fmla="*/ 2147483647 w 70"/>
                <a:gd name="T13" fmla="*/ 2147483647 h 59"/>
                <a:gd name="T14" fmla="*/ 2147483647 w 70"/>
                <a:gd name="T15" fmla="*/ 2147483647 h 59"/>
                <a:gd name="T16" fmla="*/ 2147483647 w 70"/>
                <a:gd name="T17" fmla="*/ 0 h 59"/>
                <a:gd name="T18" fmla="*/ 2147483647 w 70"/>
                <a:gd name="T19" fmla="*/ 2147483647 h 59"/>
                <a:gd name="T20" fmla="*/ 2147483647 w 70"/>
                <a:gd name="T21" fmla="*/ 2147483647 h 59"/>
                <a:gd name="T22" fmla="*/ 2147483647 w 70"/>
                <a:gd name="T23" fmla="*/ 2147483647 h 59"/>
                <a:gd name="T24" fmla="*/ 2147483647 w 70"/>
                <a:gd name="T25" fmla="*/ 2147483647 h 59"/>
                <a:gd name="T26" fmla="*/ 2147483647 w 70"/>
                <a:gd name="T27" fmla="*/ 2147483647 h 59"/>
                <a:gd name="T28" fmla="*/ 2147483647 w 70"/>
                <a:gd name="T29" fmla="*/ 2147483647 h 59"/>
                <a:gd name="T30" fmla="*/ 2147483647 w 70"/>
                <a:gd name="T31" fmla="*/ 2147483647 h 59"/>
                <a:gd name="T32" fmla="*/ 2147483647 w 70"/>
                <a:gd name="T33" fmla="*/ 2147483647 h 59"/>
                <a:gd name="T34" fmla="*/ 2147483647 w 70"/>
                <a:gd name="T35" fmla="*/ 2147483647 h 59"/>
                <a:gd name="T36" fmla="*/ 2147483647 w 70"/>
                <a:gd name="T37" fmla="*/ 2147483647 h 59"/>
                <a:gd name="T38" fmla="*/ 2147483647 w 70"/>
                <a:gd name="T39" fmla="*/ 2147483647 h 59"/>
                <a:gd name="T40" fmla="*/ 0 w 70"/>
                <a:gd name="T41" fmla="*/ 2147483647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59"/>
                <a:gd name="T65" fmla="*/ 70 w 70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59">
                  <a:moveTo>
                    <a:pt x="0" y="59"/>
                  </a:moveTo>
                  <a:lnTo>
                    <a:pt x="6" y="52"/>
                  </a:lnTo>
                  <a:lnTo>
                    <a:pt x="11" y="45"/>
                  </a:lnTo>
                  <a:lnTo>
                    <a:pt x="17" y="38"/>
                  </a:lnTo>
                  <a:lnTo>
                    <a:pt x="23" y="29"/>
                  </a:lnTo>
                  <a:lnTo>
                    <a:pt x="30" y="22"/>
                  </a:lnTo>
                  <a:lnTo>
                    <a:pt x="36" y="13"/>
                  </a:lnTo>
                  <a:lnTo>
                    <a:pt x="43" y="7"/>
                  </a:lnTo>
                  <a:lnTo>
                    <a:pt x="52" y="0"/>
                  </a:lnTo>
                  <a:lnTo>
                    <a:pt x="60" y="9"/>
                  </a:lnTo>
                  <a:lnTo>
                    <a:pt x="65" y="20"/>
                  </a:lnTo>
                  <a:lnTo>
                    <a:pt x="69" y="32"/>
                  </a:lnTo>
                  <a:lnTo>
                    <a:pt x="70" y="46"/>
                  </a:lnTo>
                  <a:lnTo>
                    <a:pt x="61" y="50"/>
                  </a:lnTo>
                  <a:lnTo>
                    <a:pt x="54" y="52"/>
                  </a:lnTo>
                  <a:lnTo>
                    <a:pt x="46" y="53"/>
                  </a:lnTo>
                  <a:lnTo>
                    <a:pt x="37" y="55"/>
                  </a:lnTo>
                  <a:lnTo>
                    <a:pt x="28" y="55"/>
                  </a:lnTo>
                  <a:lnTo>
                    <a:pt x="19" y="56"/>
                  </a:lnTo>
                  <a:lnTo>
                    <a:pt x="9" y="5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C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6" name="Freeform 50">
              <a:extLst>
                <a:ext uri="{FF2B5EF4-FFF2-40B4-BE49-F238E27FC236}">
                  <a16:creationId xmlns:a16="http://schemas.microsoft.com/office/drawing/2014/main" id="{ED5507EC-0F64-8E41-DF6F-E53AD19DC0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75236" y="4680261"/>
              <a:ext cx="242044" cy="194005"/>
            </a:xfrm>
            <a:custGeom>
              <a:avLst/>
              <a:gdLst>
                <a:gd name="T0" fmla="*/ 2147483647 w 131"/>
                <a:gd name="T1" fmla="*/ 2147483647 h 105"/>
                <a:gd name="T2" fmla="*/ 2147483647 w 131"/>
                <a:gd name="T3" fmla="*/ 2147483647 h 105"/>
                <a:gd name="T4" fmla="*/ 2147483647 w 131"/>
                <a:gd name="T5" fmla="*/ 2147483647 h 105"/>
                <a:gd name="T6" fmla="*/ 2147483647 w 131"/>
                <a:gd name="T7" fmla="*/ 2147483647 h 105"/>
                <a:gd name="T8" fmla="*/ 2147483647 w 131"/>
                <a:gd name="T9" fmla="*/ 2147483647 h 105"/>
                <a:gd name="T10" fmla="*/ 2147483647 w 131"/>
                <a:gd name="T11" fmla="*/ 2147483647 h 105"/>
                <a:gd name="T12" fmla="*/ 2147483647 w 131"/>
                <a:gd name="T13" fmla="*/ 2147483647 h 105"/>
                <a:gd name="T14" fmla="*/ 2147483647 w 131"/>
                <a:gd name="T15" fmla="*/ 2147483647 h 105"/>
                <a:gd name="T16" fmla="*/ 2147483647 w 131"/>
                <a:gd name="T17" fmla="*/ 2147483647 h 105"/>
                <a:gd name="T18" fmla="*/ 0 w 131"/>
                <a:gd name="T19" fmla="*/ 2147483647 h 105"/>
                <a:gd name="T20" fmla="*/ 2147483647 w 131"/>
                <a:gd name="T21" fmla="*/ 2147483647 h 105"/>
                <a:gd name="T22" fmla="*/ 2147483647 w 131"/>
                <a:gd name="T23" fmla="*/ 2147483647 h 105"/>
                <a:gd name="T24" fmla="*/ 2147483647 w 131"/>
                <a:gd name="T25" fmla="*/ 2147483647 h 105"/>
                <a:gd name="T26" fmla="*/ 2147483647 w 131"/>
                <a:gd name="T27" fmla="*/ 2147483647 h 105"/>
                <a:gd name="T28" fmla="*/ 2147483647 w 131"/>
                <a:gd name="T29" fmla="*/ 2147483647 h 105"/>
                <a:gd name="T30" fmla="*/ 2147483647 w 131"/>
                <a:gd name="T31" fmla="*/ 2147483647 h 105"/>
                <a:gd name="T32" fmla="*/ 2147483647 w 131"/>
                <a:gd name="T33" fmla="*/ 2147483647 h 105"/>
                <a:gd name="T34" fmla="*/ 2147483647 w 131"/>
                <a:gd name="T35" fmla="*/ 2147483647 h 105"/>
                <a:gd name="T36" fmla="*/ 2147483647 w 131"/>
                <a:gd name="T37" fmla="*/ 0 h 105"/>
                <a:gd name="T38" fmla="*/ 2147483647 w 131"/>
                <a:gd name="T39" fmla="*/ 2147483647 h 105"/>
                <a:gd name="T40" fmla="*/ 2147483647 w 131"/>
                <a:gd name="T41" fmla="*/ 2147483647 h 105"/>
                <a:gd name="T42" fmla="*/ 2147483647 w 131"/>
                <a:gd name="T43" fmla="*/ 2147483647 h 105"/>
                <a:gd name="T44" fmla="*/ 2147483647 w 131"/>
                <a:gd name="T45" fmla="*/ 2147483647 h 105"/>
                <a:gd name="T46" fmla="*/ 2147483647 w 131"/>
                <a:gd name="T47" fmla="*/ 2147483647 h 105"/>
                <a:gd name="T48" fmla="*/ 2147483647 w 131"/>
                <a:gd name="T49" fmla="*/ 2147483647 h 105"/>
                <a:gd name="T50" fmla="*/ 2147483647 w 131"/>
                <a:gd name="T51" fmla="*/ 2147483647 h 105"/>
                <a:gd name="T52" fmla="*/ 2147483647 w 131"/>
                <a:gd name="T53" fmla="*/ 2147483647 h 105"/>
                <a:gd name="T54" fmla="*/ 2147483647 w 131"/>
                <a:gd name="T55" fmla="*/ 2147483647 h 105"/>
                <a:gd name="T56" fmla="*/ 2147483647 w 131"/>
                <a:gd name="T57" fmla="*/ 2147483647 h 1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05"/>
                <a:gd name="T89" fmla="*/ 131 w 131"/>
                <a:gd name="T90" fmla="*/ 105 h 1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05">
                  <a:moveTo>
                    <a:pt x="74" y="105"/>
                  </a:moveTo>
                  <a:lnTo>
                    <a:pt x="56" y="86"/>
                  </a:lnTo>
                  <a:lnTo>
                    <a:pt x="47" y="85"/>
                  </a:lnTo>
                  <a:lnTo>
                    <a:pt x="41" y="82"/>
                  </a:lnTo>
                  <a:lnTo>
                    <a:pt x="35" y="79"/>
                  </a:lnTo>
                  <a:lnTo>
                    <a:pt x="29" y="74"/>
                  </a:lnTo>
                  <a:lnTo>
                    <a:pt x="23" y="69"/>
                  </a:lnTo>
                  <a:lnTo>
                    <a:pt x="17" y="64"/>
                  </a:lnTo>
                  <a:lnTo>
                    <a:pt x="10" y="59"/>
                  </a:lnTo>
                  <a:lnTo>
                    <a:pt x="0" y="56"/>
                  </a:lnTo>
                  <a:lnTo>
                    <a:pt x="6" y="51"/>
                  </a:lnTo>
                  <a:lnTo>
                    <a:pt x="17" y="44"/>
                  </a:lnTo>
                  <a:lnTo>
                    <a:pt x="29" y="36"/>
                  </a:lnTo>
                  <a:lnTo>
                    <a:pt x="42" y="30"/>
                  </a:lnTo>
                  <a:lnTo>
                    <a:pt x="56" y="24"/>
                  </a:lnTo>
                  <a:lnTo>
                    <a:pt x="70" y="18"/>
                  </a:lnTo>
                  <a:lnTo>
                    <a:pt x="84" y="12"/>
                  </a:lnTo>
                  <a:lnTo>
                    <a:pt x="98" y="6"/>
                  </a:lnTo>
                  <a:lnTo>
                    <a:pt x="111" y="0"/>
                  </a:lnTo>
                  <a:lnTo>
                    <a:pt x="128" y="1"/>
                  </a:lnTo>
                  <a:lnTo>
                    <a:pt x="131" y="15"/>
                  </a:lnTo>
                  <a:lnTo>
                    <a:pt x="125" y="28"/>
                  </a:lnTo>
                  <a:lnTo>
                    <a:pt x="119" y="45"/>
                  </a:lnTo>
                  <a:lnTo>
                    <a:pt x="114" y="64"/>
                  </a:lnTo>
                  <a:lnTo>
                    <a:pt x="106" y="82"/>
                  </a:lnTo>
                  <a:lnTo>
                    <a:pt x="99" y="88"/>
                  </a:lnTo>
                  <a:lnTo>
                    <a:pt x="92" y="94"/>
                  </a:lnTo>
                  <a:lnTo>
                    <a:pt x="84" y="99"/>
                  </a:lnTo>
                  <a:lnTo>
                    <a:pt x="7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7" name="Freeform 51">
              <a:extLst>
                <a:ext uri="{FF2B5EF4-FFF2-40B4-BE49-F238E27FC236}">
                  <a16:creationId xmlns:a16="http://schemas.microsoft.com/office/drawing/2014/main" id="{30225B73-29F9-3E89-5AED-045D552113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47675" y="4334749"/>
              <a:ext cx="498868" cy="535821"/>
            </a:xfrm>
            <a:custGeom>
              <a:avLst/>
              <a:gdLst>
                <a:gd name="T0" fmla="*/ 2147483647 w 270"/>
                <a:gd name="T1" fmla="*/ 2147483647 h 290"/>
                <a:gd name="T2" fmla="*/ 2147483647 w 270"/>
                <a:gd name="T3" fmla="*/ 2147483647 h 290"/>
                <a:gd name="T4" fmla="*/ 2147483647 w 270"/>
                <a:gd name="T5" fmla="*/ 2147483647 h 290"/>
                <a:gd name="T6" fmla="*/ 2147483647 w 270"/>
                <a:gd name="T7" fmla="*/ 2147483647 h 290"/>
                <a:gd name="T8" fmla="*/ 2147483647 w 270"/>
                <a:gd name="T9" fmla="*/ 2147483647 h 290"/>
                <a:gd name="T10" fmla="*/ 2147483647 w 270"/>
                <a:gd name="T11" fmla="*/ 2147483647 h 290"/>
                <a:gd name="T12" fmla="*/ 2147483647 w 270"/>
                <a:gd name="T13" fmla="*/ 2147483647 h 290"/>
                <a:gd name="T14" fmla="*/ 2147483647 w 270"/>
                <a:gd name="T15" fmla="*/ 2147483647 h 290"/>
                <a:gd name="T16" fmla="*/ 2147483647 w 270"/>
                <a:gd name="T17" fmla="*/ 2147483647 h 290"/>
                <a:gd name="T18" fmla="*/ 2147483647 w 270"/>
                <a:gd name="T19" fmla="*/ 2147483647 h 290"/>
                <a:gd name="T20" fmla="*/ 2147483647 w 270"/>
                <a:gd name="T21" fmla="*/ 2147483647 h 290"/>
                <a:gd name="T22" fmla="*/ 2147483647 w 270"/>
                <a:gd name="T23" fmla="*/ 2147483647 h 290"/>
                <a:gd name="T24" fmla="*/ 2147483647 w 270"/>
                <a:gd name="T25" fmla="*/ 2147483647 h 290"/>
                <a:gd name="T26" fmla="*/ 2147483647 w 270"/>
                <a:gd name="T27" fmla="*/ 2147483647 h 290"/>
                <a:gd name="T28" fmla="*/ 2147483647 w 270"/>
                <a:gd name="T29" fmla="*/ 2147483647 h 290"/>
                <a:gd name="T30" fmla="*/ 2147483647 w 270"/>
                <a:gd name="T31" fmla="*/ 2147483647 h 290"/>
                <a:gd name="T32" fmla="*/ 2147483647 w 270"/>
                <a:gd name="T33" fmla="*/ 0 h 290"/>
                <a:gd name="T34" fmla="*/ 2147483647 w 270"/>
                <a:gd name="T35" fmla="*/ 0 h 290"/>
                <a:gd name="T36" fmla="*/ 2147483647 w 270"/>
                <a:gd name="T37" fmla="*/ 2147483647 h 290"/>
                <a:gd name="T38" fmla="*/ 2147483647 w 270"/>
                <a:gd name="T39" fmla="*/ 2147483647 h 290"/>
                <a:gd name="T40" fmla="*/ 2147483647 w 270"/>
                <a:gd name="T41" fmla="*/ 2147483647 h 290"/>
                <a:gd name="T42" fmla="*/ 2147483647 w 270"/>
                <a:gd name="T43" fmla="*/ 2147483647 h 290"/>
                <a:gd name="T44" fmla="*/ 2147483647 w 270"/>
                <a:gd name="T45" fmla="*/ 2147483647 h 290"/>
                <a:gd name="T46" fmla="*/ 2147483647 w 270"/>
                <a:gd name="T47" fmla="*/ 2147483647 h 290"/>
                <a:gd name="T48" fmla="*/ 2147483647 w 270"/>
                <a:gd name="T49" fmla="*/ 2147483647 h 290"/>
                <a:gd name="T50" fmla="*/ 2147483647 w 270"/>
                <a:gd name="T51" fmla="*/ 2147483647 h 290"/>
                <a:gd name="T52" fmla="*/ 2147483647 w 270"/>
                <a:gd name="T53" fmla="*/ 2147483647 h 290"/>
                <a:gd name="T54" fmla="*/ 2147483647 w 270"/>
                <a:gd name="T55" fmla="*/ 2147483647 h 290"/>
                <a:gd name="T56" fmla="*/ 2147483647 w 270"/>
                <a:gd name="T57" fmla="*/ 2147483647 h 290"/>
                <a:gd name="T58" fmla="*/ 2147483647 w 270"/>
                <a:gd name="T59" fmla="*/ 2147483647 h 290"/>
                <a:gd name="T60" fmla="*/ 2147483647 w 270"/>
                <a:gd name="T61" fmla="*/ 2147483647 h 290"/>
                <a:gd name="T62" fmla="*/ 2147483647 w 270"/>
                <a:gd name="T63" fmla="*/ 2147483647 h 290"/>
                <a:gd name="T64" fmla="*/ 2147483647 w 270"/>
                <a:gd name="T65" fmla="*/ 2147483647 h 290"/>
                <a:gd name="T66" fmla="*/ 2147483647 w 270"/>
                <a:gd name="T67" fmla="*/ 2147483647 h 290"/>
                <a:gd name="T68" fmla="*/ 2147483647 w 270"/>
                <a:gd name="T69" fmla="*/ 2147483647 h 290"/>
                <a:gd name="T70" fmla="*/ 2147483647 w 270"/>
                <a:gd name="T71" fmla="*/ 2147483647 h 290"/>
                <a:gd name="T72" fmla="*/ 2147483647 w 270"/>
                <a:gd name="T73" fmla="*/ 2147483647 h 290"/>
                <a:gd name="T74" fmla="*/ 2147483647 w 270"/>
                <a:gd name="T75" fmla="*/ 2147483647 h 290"/>
                <a:gd name="T76" fmla="*/ 2147483647 w 270"/>
                <a:gd name="T77" fmla="*/ 2147483647 h 29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0"/>
                <a:gd name="T118" fmla="*/ 0 h 290"/>
                <a:gd name="T119" fmla="*/ 270 w 270"/>
                <a:gd name="T120" fmla="*/ 290 h 29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0" h="290">
                  <a:moveTo>
                    <a:pt x="144" y="290"/>
                  </a:moveTo>
                  <a:lnTo>
                    <a:pt x="120" y="286"/>
                  </a:lnTo>
                  <a:lnTo>
                    <a:pt x="114" y="284"/>
                  </a:lnTo>
                  <a:lnTo>
                    <a:pt x="108" y="279"/>
                  </a:lnTo>
                  <a:lnTo>
                    <a:pt x="103" y="275"/>
                  </a:lnTo>
                  <a:lnTo>
                    <a:pt x="96" y="269"/>
                  </a:lnTo>
                  <a:lnTo>
                    <a:pt x="91" y="258"/>
                  </a:lnTo>
                  <a:lnTo>
                    <a:pt x="87" y="247"/>
                  </a:lnTo>
                  <a:lnTo>
                    <a:pt x="82" y="238"/>
                  </a:lnTo>
                  <a:lnTo>
                    <a:pt x="78" y="228"/>
                  </a:lnTo>
                  <a:lnTo>
                    <a:pt x="72" y="220"/>
                  </a:lnTo>
                  <a:lnTo>
                    <a:pt x="66" y="211"/>
                  </a:lnTo>
                  <a:lnTo>
                    <a:pt x="57" y="202"/>
                  </a:lnTo>
                  <a:lnTo>
                    <a:pt x="47" y="193"/>
                  </a:lnTo>
                  <a:lnTo>
                    <a:pt x="45" y="191"/>
                  </a:lnTo>
                  <a:lnTo>
                    <a:pt x="39" y="188"/>
                  </a:lnTo>
                  <a:lnTo>
                    <a:pt x="32" y="186"/>
                  </a:lnTo>
                  <a:lnTo>
                    <a:pt x="24" y="183"/>
                  </a:lnTo>
                  <a:lnTo>
                    <a:pt x="20" y="179"/>
                  </a:lnTo>
                  <a:lnTo>
                    <a:pt x="15" y="173"/>
                  </a:lnTo>
                  <a:lnTo>
                    <a:pt x="9" y="167"/>
                  </a:lnTo>
                  <a:lnTo>
                    <a:pt x="2" y="160"/>
                  </a:lnTo>
                  <a:lnTo>
                    <a:pt x="0" y="139"/>
                  </a:lnTo>
                  <a:lnTo>
                    <a:pt x="2" y="117"/>
                  </a:lnTo>
                  <a:lnTo>
                    <a:pt x="6" y="96"/>
                  </a:lnTo>
                  <a:lnTo>
                    <a:pt x="14" y="76"/>
                  </a:lnTo>
                  <a:lnTo>
                    <a:pt x="23" y="57"/>
                  </a:lnTo>
                  <a:lnTo>
                    <a:pt x="35" y="38"/>
                  </a:lnTo>
                  <a:lnTo>
                    <a:pt x="49" y="22"/>
                  </a:lnTo>
                  <a:lnTo>
                    <a:pt x="62" y="6"/>
                  </a:lnTo>
                  <a:lnTo>
                    <a:pt x="67" y="3"/>
                  </a:lnTo>
                  <a:lnTo>
                    <a:pt x="72" y="2"/>
                  </a:lnTo>
                  <a:lnTo>
                    <a:pt x="76" y="1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03" y="3"/>
                  </a:lnTo>
                  <a:lnTo>
                    <a:pt x="110" y="11"/>
                  </a:lnTo>
                  <a:lnTo>
                    <a:pt x="119" y="19"/>
                  </a:lnTo>
                  <a:lnTo>
                    <a:pt x="127" y="28"/>
                  </a:lnTo>
                  <a:lnTo>
                    <a:pt x="133" y="36"/>
                  </a:lnTo>
                  <a:lnTo>
                    <a:pt x="137" y="40"/>
                  </a:lnTo>
                  <a:lnTo>
                    <a:pt x="142" y="45"/>
                  </a:lnTo>
                  <a:lnTo>
                    <a:pt x="148" y="47"/>
                  </a:lnTo>
                  <a:lnTo>
                    <a:pt x="155" y="49"/>
                  </a:lnTo>
                  <a:lnTo>
                    <a:pt x="160" y="49"/>
                  </a:lnTo>
                  <a:lnTo>
                    <a:pt x="165" y="48"/>
                  </a:lnTo>
                  <a:lnTo>
                    <a:pt x="169" y="47"/>
                  </a:lnTo>
                  <a:lnTo>
                    <a:pt x="174" y="46"/>
                  </a:lnTo>
                  <a:lnTo>
                    <a:pt x="180" y="45"/>
                  </a:lnTo>
                  <a:lnTo>
                    <a:pt x="185" y="42"/>
                  </a:lnTo>
                  <a:lnTo>
                    <a:pt x="191" y="40"/>
                  </a:lnTo>
                  <a:lnTo>
                    <a:pt x="197" y="37"/>
                  </a:lnTo>
                  <a:lnTo>
                    <a:pt x="230" y="37"/>
                  </a:lnTo>
                  <a:lnTo>
                    <a:pt x="244" y="48"/>
                  </a:lnTo>
                  <a:lnTo>
                    <a:pt x="253" y="54"/>
                  </a:lnTo>
                  <a:lnTo>
                    <a:pt x="256" y="61"/>
                  </a:lnTo>
                  <a:lnTo>
                    <a:pt x="261" y="69"/>
                  </a:lnTo>
                  <a:lnTo>
                    <a:pt x="265" y="77"/>
                  </a:lnTo>
                  <a:lnTo>
                    <a:pt x="270" y="87"/>
                  </a:lnTo>
                  <a:lnTo>
                    <a:pt x="266" y="98"/>
                  </a:lnTo>
                  <a:lnTo>
                    <a:pt x="262" y="104"/>
                  </a:lnTo>
                  <a:lnTo>
                    <a:pt x="259" y="109"/>
                  </a:lnTo>
                  <a:lnTo>
                    <a:pt x="254" y="113"/>
                  </a:lnTo>
                  <a:lnTo>
                    <a:pt x="247" y="119"/>
                  </a:lnTo>
                  <a:lnTo>
                    <a:pt x="238" y="139"/>
                  </a:lnTo>
                  <a:lnTo>
                    <a:pt x="230" y="158"/>
                  </a:lnTo>
                  <a:lnTo>
                    <a:pt x="220" y="176"/>
                  </a:lnTo>
                  <a:lnTo>
                    <a:pt x="211" y="194"/>
                  </a:lnTo>
                  <a:lnTo>
                    <a:pt x="200" y="214"/>
                  </a:lnTo>
                  <a:lnTo>
                    <a:pt x="190" y="233"/>
                  </a:lnTo>
                  <a:lnTo>
                    <a:pt x="182" y="255"/>
                  </a:lnTo>
                  <a:lnTo>
                    <a:pt x="174" y="278"/>
                  </a:lnTo>
                  <a:lnTo>
                    <a:pt x="169" y="281"/>
                  </a:lnTo>
                  <a:lnTo>
                    <a:pt x="165" y="284"/>
                  </a:lnTo>
                  <a:lnTo>
                    <a:pt x="159" y="287"/>
                  </a:lnTo>
                  <a:lnTo>
                    <a:pt x="151" y="290"/>
                  </a:lnTo>
                  <a:lnTo>
                    <a:pt x="144" y="29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8" name="Freeform 52">
              <a:extLst>
                <a:ext uri="{FF2B5EF4-FFF2-40B4-BE49-F238E27FC236}">
                  <a16:creationId xmlns:a16="http://schemas.microsoft.com/office/drawing/2014/main" id="{85758840-2B6A-7243-9E2B-872C23A5B8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28819" y="4730148"/>
              <a:ext cx="101622" cy="101622"/>
            </a:xfrm>
            <a:custGeom>
              <a:avLst/>
              <a:gdLst>
                <a:gd name="T0" fmla="*/ 2147483647 w 55"/>
                <a:gd name="T1" fmla="*/ 2147483647 h 55"/>
                <a:gd name="T2" fmla="*/ 0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0 h 55"/>
                <a:gd name="T22" fmla="*/ 2147483647 w 55"/>
                <a:gd name="T23" fmla="*/ 2147483647 h 55"/>
                <a:gd name="T24" fmla="*/ 2147483647 w 55"/>
                <a:gd name="T25" fmla="*/ 2147483647 h 55"/>
                <a:gd name="T26" fmla="*/ 2147483647 w 55"/>
                <a:gd name="T27" fmla="*/ 2147483647 h 55"/>
                <a:gd name="T28" fmla="*/ 2147483647 w 55"/>
                <a:gd name="T29" fmla="*/ 2147483647 h 55"/>
                <a:gd name="T30" fmla="*/ 2147483647 w 55"/>
                <a:gd name="T31" fmla="*/ 2147483647 h 55"/>
                <a:gd name="T32" fmla="*/ 2147483647 w 55"/>
                <a:gd name="T33" fmla="*/ 2147483647 h 55"/>
                <a:gd name="T34" fmla="*/ 2147483647 w 55"/>
                <a:gd name="T35" fmla="*/ 2147483647 h 55"/>
                <a:gd name="T36" fmla="*/ 2147483647 w 55"/>
                <a:gd name="T37" fmla="*/ 2147483647 h 55"/>
                <a:gd name="T38" fmla="*/ 2147483647 w 55"/>
                <a:gd name="T39" fmla="*/ 214748364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"/>
                <a:gd name="T61" fmla="*/ 0 h 55"/>
                <a:gd name="T62" fmla="*/ 55 w 55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" h="55">
                  <a:moveTo>
                    <a:pt x="5" y="40"/>
                  </a:moveTo>
                  <a:lnTo>
                    <a:pt x="0" y="31"/>
                  </a:lnTo>
                  <a:lnTo>
                    <a:pt x="5" y="23"/>
                  </a:lnTo>
                  <a:lnTo>
                    <a:pt x="10" y="19"/>
                  </a:lnTo>
                  <a:lnTo>
                    <a:pt x="16" y="17"/>
                  </a:lnTo>
                  <a:lnTo>
                    <a:pt x="22" y="14"/>
                  </a:lnTo>
                  <a:lnTo>
                    <a:pt x="28" y="11"/>
                  </a:lnTo>
                  <a:lnTo>
                    <a:pt x="34" y="8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5" y="0"/>
                  </a:lnTo>
                  <a:lnTo>
                    <a:pt x="53" y="6"/>
                  </a:lnTo>
                  <a:lnTo>
                    <a:pt x="52" y="13"/>
                  </a:lnTo>
                  <a:lnTo>
                    <a:pt x="49" y="20"/>
                  </a:lnTo>
                  <a:lnTo>
                    <a:pt x="46" y="29"/>
                  </a:lnTo>
                  <a:lnTo>
                    <a:pt x="40" y="36"/>
                  </a:lnTo>
                  <a:lnTo>
                    <a:pt x="38" y="48"/>
                  </a:lnTo>
                  <a:lnTo>
                    <a:pt x="32" y="55"/>
                  </a:lnTo>
                  <a:lnTo>
                    <a:pt x="22" y="54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59" name="Freeform 53">
              <a:extLst>
                <a:ext uri="{FF2B5EF4-FFF2-40B4-BE49-F238E27FC236}">
                  <a16:creationId xmlns:a16="http://schemas.microsoft.com/office/drawing/2014/main" id="{E8DDB666-D75C-5891-FB3C-428771AE12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67810" y="3941198"/>
              <a:ext cx="655919" cy="809274"/>
            </a:xfrm>
            <a:custGeom>
              <a:avLst/>
              <a:gdLst>
                <a:gd name="T0" fmla="*/ 2147483647 w 355"/>
                <a:gd name="T1" fmla="*/ 2147483647 h 438"/>
                <a:gd name="T2" fmla="*/ 2147483647 w 355"/>
                <a:gd name="T3" fmla="*/ 2147483647 h 438"/>
                <a:gd name="T4" fmla="*/ 2147483647 w 355"/>
                <a:gd name="T5" fmla="*/ 2147483647 h 438"/>
                <a:gd name="T6" fmla="*/ 2147483647 w 355"/>
                <a:gd name="T7" fmla="*/ 2147483647 h 438"/>
                <a:gd name="T8" fmla="*/ 2147483647 w 355"/>
                <a:gd name="T9" fmla="*/ 2147483647 h 438"/>
                <a:gd name="T10" fmla="*/ 2147483647 w 355"/>
                <a:gd name="T11" fmla="*/ 2147483647 h 438"/>
                <a:gd name="T12" fmla="*/ 2147483647 w 355"/>
                <a:gd name="T13" fmla="*/ 2147483647 h 438"/>
                <a:gd name="T14" fmla="*/ 2147483647 w 355"/>
                <a:gd name="T15" fmla="*/ 2147483647 h 438"/>
                <a:gd name="T16" fmla="*/ 2147483647 w 355"/>
                <a:gd name="T17" fmla="*/ 2147483647 h 438"/>
                <a:gd name="T18" fmla="*/ 2147483647 w 355"/>
                <a:gd name="T19" fmla="*/ 2147483647 h 438"/>
                <a:gd name="T20" fmla="*/ 0 w 355"/>
                <a:gd name="T21" fmla="*/ 2147483647 h 438"/>
                <a:gd name="T22" fmla="*/ 2147483647 w 355"/>
                <a:gd name="T23" fmla="*/ 2147483647 h 438"/>
                <a:gd name="T24" fmla="*/ 2147483647 w 355"/>
                <a:gd name="T25" fmla="*/ 2147483647 h 438"/>
                <a:gd name="T26" fmla="*/ 2147483647 w 355"/>
                <a:gd name="T27" fmla="*/ 2147483647 h 438"/>
                <a:gd name="T28" fmla="*/ 2147483647 w 355"/>
                <a:gd name="T29" fmla="*/ 2147483647 h 438"/>
                <a:gd name="T30" fmla="*/ 2147483647 w 355"/>
                <a:gd name="T31" fmla="*/ 2147483647 h 438"/>
                <a:gd name="T32" fmla="*/ 2147483647 w 355"/>
                <a:gd name="T33" fmla="*/ 2147483647 h 438"/>
                <a:gd name="T34" fmla="*/ 2147483647 w 355"/>
                <a:gd name="T35" fmla="*/ 2147483647 h 438"/>
                <a:gd name="T36" fmla="*/ 2147483647 w 355"/>
                <a:gd name="T37" fmla="*/ 2147483647 h 438"/>
                <a:gd name="T38" fmla="*/ 2147483647 w 355"/>
                <a:gd name="T39" fmla="*/ 2147483647 h 438"/>
                <a:gd name="T40" fmla="*/ 2147483647 w 355"/>
                <a:gd name="T41" fmla="*/ 2147483647 h 438"/>
                <a:gd name="T42" fmla="*/ 2147483647 w 355"/>
                <a:gd name="T43" fmla="*/ 2147483647 h 438"/>
                <a:gd name="T44" fmla="*/ 2147483647 w 355"/>
                <a:gd name="T45" fmla="*/ 2147483647 h 438"/>
                <a:gd name="T46" fmla="*/ 2147483647 w 355"/>
                <a:gd name="T47" fmla="*/ 2147483647 h 438"/>
                <a:gd name="T48" fmla="*/ 2147483647 w 355"/>
                <a:gd name="T49" fmla="*/ 2147483647 h 438"/>
                <a:gd name="T50" fmla="*/ 2147483647 w 355"/>
                <a:gd name="T51" fmla="*/ 2147483647 h 438"/>
                <a:gd name="T52" fmla="*/ 2147483647 w 355"/>
                <a:gd name="T53" fmla="*/ 2147483647 h 438"/>
                <a:gd name="T54" fmla="*/ 2147483647 w 355"/>
                <a:gd name="T55" fmla="*/ 2147483647 h 438"/>
                <a:gd name="T56" fmla="*/ 2147483647 w 355"/>
                <a:gd name="T57" fmla="*/ 2147483647 h 438"/>
                <a:gd name="T58" fmla="*/ 2147483647 w 355"/>
                <a:gd name="T59" fmla="*/ 2147483647 h 438"/>
                <a:gd name="T60" fmla="*/ 2147483647 w 355"/>
                <a:gd name="T61" fmla="*/ 2147483647 h 438"/>
                <a:gd name="T62" fmla="*/ 2147483647 w 355"/>
                <a:gd name="T63" fmla="*/ 2147483647 h 438"/>
                <a:gd name="T64" fmla="*/ 2147483647 w 355"/>
                <a:gd name="T65" fmla="*/ 2147483647 h 438"/>
                <a:gd name="T66" fmla="*/ 2147483647 w 355"/>
                <a:gd name="T67" fmla="*/ 2147483647 h 438"/>
                <a:gd name="T68" fmla="*/ 2147483647 w 355"/>
                <a:gd name="T69" fmla="*/ 2147483647 h 438"/>
                <a:gd name="T70" fmla="*/ 2147483647 w 355"/>
                <a:gd name="T71" fmla="*/ 2147483647 h 438"/>
                <a:gd name="T72" fmla="*/ 2147483647 w 355"/>
                <a:gd name="T73" fmla="*/ 2147483647 h 438"/>
                <a:gd name="T74" fmla="*/ 2147483647 w 355"/>
                <a:gd name="T75" fmla="*/ 2147483647 h 438"/>
                <a:gd name="T76" fmla="*/ 2147483647 w 355"/>
                <a:gd name="T77" fmla="*/ 2147483647 h 438"/>
                <a:gd name="T78" fmla="*/ 2147483647 w 355"/>
                <a:gd name="T79" fmla="*/ 2147483647 h 438"/>
                <a:gd name="T80" fmla="*/ 2147483647 w 355"/>
                <a:gd name="T81" fmla="*/ 2147483647 h 438"/>
                <a:gd name="T82" fmla="*/ 2147483647 w 355"/>
                <a:gd name="T83" fmla="*/ 2147483647 h 438"/>
                <a:gd name="T84" fmla="*/ 2147483647 w 355"/>
                <a:gd name="T85" fmla="*/ 2147483647 h 438"/>
                <a:gd name="T86" fmla="*/ 2147483647 w 355"/>
                <a:gd name="T87" fmla="*/ 2147483647 h 438"/>
                <a:gd name="T88" fmla="*/ 2147483647 w 355"/>
                <a:gd name="T89" fmla="*/ 2147483647 h 438"/>
                <a:gd name="T90" fmla="*/ 2147483647 w 355"/>
                <a:gd name="T91" fmla="*/ 2147483647 h 438"/>
                <a:gd name="T92" fmla="*/ 2147483647 w 355"/>
                <a:gd name="T93" fmla="*/ 2147483647 h 438"/>
                <a:gd name="T94" fmla="*/ 2147483647 w 355"/>
                <a:gd name="T95" fmla="*/ 2147483647 h 438"/>
                <a:gd name="T96" fmla="*/ 2147483647 w 355"/>
                <a:gd name="T97" fmla="*/ 2147483647 h 438"/>
                <a:gd name="T98" fmla="*/ 2147483647 w 355"/>
                <a:gd name="T99" fmla="*/ 2147483647 h 438"/>
                <a:gd name="T100" fmla="*/ 2147483647 w 355"/>
                <a:gd name="T101" fmla="*/ 2147483647 h 438"/>
                <a:gd name="T102" fmla="*/ 2147483647 w 355"/>
                <a:gd name="T103" fmla="*/ 2147483647 h 438"/>
                <a:gd name="T104" fmla="*/ 2147483647 w 355"/>
                <a:gd name="T105" fmla="*/ 2147483647 h 438"/>
                <a:gd name="T106" fmla="*/ 2147483647 w 355"/>
                <a:gd name="T107" fmla="*/ 2147483647 h 438"/>
                <a:gd name="T108" fmla="*/ 2147483647 w 355"/>
                <a:gd name="T109" fmla="*/ 2147483647 h 4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5"/>
                <a:gd name="T166" fmla="*/ 0 h 438"/>
                <a:gd name="T167" fmla="*/ 355 w 355"/>
                <a:gd name="T168" fmla="*/ 438 h 4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5" h="438">
                  <a:moveTo>
                    <a:pt x="109" y="438"/>
                  </a:moveTo>
                  <a:lnTo>
                    <a:pt x="102" y="435"/>
                  </a:lnTo>
                  <a:lnTo>
                    <a:pt x="98" y="430"/>
                  </a:lnTo>
                  <a:lnTo>
                    <a:pt x="90" y="427"/>
                  </a:lnTo>
                  <a:lnTo>
                    <a:pt x="82" y="423"/>
                  </a:lnTo>
                  <a:lnTo>
                    <a:pt x="75" y="427"/>
                  </a:lnTo>
                  <a:lnTo>
                    <a:pt x="70" y="424"/>
                  </a:lnTo>
                  <a:lnTo>
                    <a:pt x="64" y="419"/>
                  </a:lnTo>
                  <a:lnTo>
                    <a:pt x="59" y="413"/>
                  </a:lnTo>
                  <a:lnTo>
                    <a:pt x="53" y="406"/>
                  </a:lnTo>
                  <a:lnTo>
                    <a:pt x="49" y="404"/>
                  </a:lnTo>
                  <a:lnTo>
                    <a:pt x="45" y="402"/>
                  </a:lnTo>
                  <a:lnTo>
                    <a:pt x="40" y="401"/>
                  </a:lnTo>
                  <a:lnTo>
                    <a:pt x="34" y="399"/>
                  </a:lnTo>
                  <a:lnTo>
                    <a:pt x="28" y="398"/>
                  </a:lnTo>
                  <a:lnTo>
                    <a:pt x="22" y="395"/>
                  </a:lnTo>
                  <a:lnTo>
                    <a:pt x="16" y="393"/>
                  </a:lnTo>
                  <a:lnTo>
                    <a:pt x="11" y="389"/>
                  </a:lnTo>
                  <a:lnTo>
                    <a:pt x="8" y="382"/>
                  </a:lnTo>
                  <a:lnTo>
                    <a:pt x="6" y="372"/>
                  </a:lnTo>
                  <a:lnTo>
                    <a:pt x="3" y="364"/>
                  </a:lnTo>
                  <a:lnTo>
                    <a:pt x="0" y="355"/>
                  </a:lnTo>
                  <a:lnTo>
                    <a:pt x="0" y="340"/>
                  </a:lnTo>
                  <a:lnTo>
                    <a:pt x="11" y="328"/>
                  </a:lnTo>
                  <a:lnTo>
                    <a:pt x="23" y="323"/>
                  </a:lnTo>
                  <a:lnTo>
                    <a:pt x="35" y="317"/>
                  </a:lnTo>
                  <a:lnTo>
                    <a:pt x="46" y="309"/>
                  </a:lnTo>
                  <a:lnTo>
                    <a:pt x="57" y="301"/>
                  </a:lnTo>
                  <a:lnTo>
                    <a:pt x="66" y="293"/>
                  </a:lnTo>
                  <a:lnTo>
                    <a:pt x="76" y="283"/>
                  </a:lnTo>
                  <a:lnTo>
                    <a:pt x="86" y="272"/>
                  </a:lnTo>
                  <a:lnTo>
                    <a:pt x="95" y="261"/>
                  </a:lnTo>
                  <a:lnTo>
                    <a:pt x="99" y="253"/>
                  </a:lnTo>
                  <a:lnTo>
                    <a:pt x="101" y="244"/>
                  </a:lnTo>
                  <a:lnTo>
                    <a:pt x="105" y="235"/>
                  </a:lnTo>
                  <a:lnTo>
                    <a:pt x="109" y="226"/>
                  </a:lnTo>
                  <a:lnTo>
                    <a:pt x="109" y="210"/>
                  </a:lnTo>
                  <a:lnTo>
                    <a:pt x="106" y="203"/>
                  </a:lnTo>
                  <a:lnTo>
                    <a:pt x="104" y="197"/>
                  </a:lnTo>
                  <a:lnTo>
                    <a:pt x="100" y="191"/>
                  </a:lnTo>
                  <a:lnTo>
                    <a:pt x="95" y="185"/>
                  </a:lnTo>
                  <a:lnTo>
                    <a:pt x="86" y="181"/>
                  </a:lnTo>
                  <a:lnTo>
                    <a:pt x="76" y="179"/>
                  </a:lnTo>
                  <a:lnTo>
                    <a:pt x="64" y="180"/>
                  </a:lnTo>
                  <a:lnTo>
                    <a:pt x="52" y="181"/>
                  </a:lnTo>
                  <a:lnTo>
                    <a:pt x="40" y="183"/>
                  </a:lnTo>
                  <a:lnTo>
                    <a:pt x="28" y="183"/>
                  </a:lnTo>
                  <a:lnTo>
                    <a:pt x="16" y="181"/>
                  </a:lnTo>
                  <a:lnTo>
                    <a:pt x="5" y="177"/>
                  </a:lnTo>
                  <a:lnTo>
                    <a:pt x="6" y="168"/>
                  </a:lnTo>
                  <a:lnTo>
                    <a:pt x="8" y="157"/>
                  </a:lnTo>
                  <a:lnTo>
                    <a:pt x="13" y="148"/>
                  </a:lnTo>
                  <a:lnTo>
                    <a:pt x="18" y="136"/>
                  </a:lnTo>
                  <a:lnTo>
                    <a:pt x="14" y="128"/>
                  </a:lnTo>
                  <a:lnTo>
                    <a:pt x="25" y="116"/>
                  </a:lnTo>
                  <a:lnTo>
                    <a:pt x="45" y="105"/>
                  </a:lnTo>
                  <a:lnTo>
                    <a:pt x="64" y="93"/>
                  </a:lnTo>
                  <a:lnTo>
                    <a:pt x="83" y="82"/>
                  </a:lnTo>
                  <a:lnTo>
                    <a:pt x="102" y="69"/>
                  </a:lnTo>
                  <a:lnTo>
                    <a:pt x="122" y="57"/>
                  </a:lnTo>
                  <a:lnTo>
                    <a:pt x="141" y="42"/>
                  </a:lnTo>
                  <a:lnTo>
                    <a:pt x="160" y="28"/>
                  </a:lnTo>
                  <a:lnTo>
                    <a:pt x="179" y="13"/>
                  </a:lnTo>
                  <a:lnTo>
                    <a:pt x="185" y="10"/>
                  </a:lnTo>
                  <a:lnTo>
                    <a:pt x="189" y="6"/>
                  </a:lnTo>
                  <a:lnTo>
                    <a:pt x="196" y="3"/>
                  </a:lnTo>
                  <a:lnTo>
                    <a:pt x="204" y="0"/>
                  </a:lnTo>
                  <a:lnTo>
                    <a:pt x="211" y="7"/>
                  </a:lnTo>
                  <a:lnTo>
                    <a:pt x="220" y="15"/>
                  </a:lnTo>
                  <a:lnTo>
                    <a:pt x="229" y="22"/>
                  </a:lnTo>
                  <a:lnTo>
                    <a:pt x="238" y="27"/>
                  </a:lnTo>
                  <a:lnTo>
                    <a:pt x="247" y="33"/>
                  </a:lnTo>
                  <a:lnTo>
                    <a:pt x="257" y="39"/>
                  </a:lnTo>
                  <a:lnTo>
                    <a:pt x="268" y="45"/>
                  </a:lnTo>
                  <a:lnTo>
                    <a:pt x="278" y="51"/>
                  </a:lnTo>
                  <a:lnTo>
                    <a:pt x="284" y="61"/>
                  </a:lnTo>
                  <a:lnTo>
                    <a:pt x="290" y="69"/>
                  </a:lnTo>
                  <a:lnTo>
                    <a:pt x="296" y="80"/>
                  </a:lnTo>
                  <a:lnTo>
                    <a:pt x="302" y="92"/>
                  </a:lnTo>
                  <a:lnTo>
                    <a:pt x="301" y="119"/>
                  </a:lnTo>
                  <a:lnTo>
                    <a:pt x="299" y="145"/>
                  </a:lnTo>
                  <a:lnTo>
                    <a:pt x="298" y="171"/>
                  </a:lnTo>
                  <a:lnTo>
                    <a:pt x="297" y="198"/>
                  </a:lnTo>
                  <a:lnTo>
                    <a:pt x="302" y="216"/>
                  </a:lnTo>
                  <a:lnTo>
                    <a:pt x="309" y="232"/>
                  </a:lnTo>
                  <a:lnTo>
                    <a:pt x="318" y="248"/>
                  </a:lnTo>
                  <a:lnTo>
                    <a:pt x="327" y="262"/>
                  </a:lnTo>
                  <a:lnTo>
                    <a:pt x="336" y="278"/>
                  </a:lnTo>
                  <a:lnTo>
                    <a:pt x="344" y="294"/>
                  </a:lnTo>
                  <a:lnTo>
                    <a:pt x="350" y="312"/>
                  </a:lnTo>
                  <a:lnTo>
                    <a:pt x="355" y="331"/>
                  </a:lnTo>
                  <a:lnTo>
                    <a:pt x="349" y="355"/>
                  </a:lnTo>
                  <a:lnTo>
                    <a:pt x="338" y="372"/>
                  </a:lnTo>
                  <a:lnTo>
                    <a:pt x="325" y="380"/>
                  </a:lnTo>
                  <a:lnTo>
                    <a:pt x="310" y="386"/>
                  </a:lnTo>
                  <a:lnTo>
                    <a:pt x="293" y="390"/>
                  </a:lnTo>
                  <a:lnTo>
                    <a:pt x="276" y="395"/>
                  </a:lnTo>
                  <a:lnTo>
                    <a:pt x="258" y="399"/>
                  </a:lnTo>
                  <a:lnTo>
                    <a:pt x="240" y="401"/>
                  </a:lnTo>
                  <a:lnTo>
                    <a:pt x="223" y="404"/>
                  </a:lnTo>
                  <a:lnTo>
                    <a:pt x="205" y="406"/>
                  </a:lnTo>
                  <a:lnTo>
                    <a:pt x="194" y="410"/>
                  </a:lnTo>
                  <a:lnTo>
                    <a:pt x="183" y="413"/>
                  </a:lnTo>
                  <a:lnTo>
                    <a:pt x="173" y="417"/>
                  </a:lnTo>
                  <a:lnTo>
                    <a:pt x="163" y="421"/>
                  </a:lnTo>
                  <a:lnTo>
                    <a:pt x="151" y="425"/>
                  </a:lnTo>
                  <a:lnTo>
                    <a:pt x="140" y="429"/>
                  </a:lnTo>
                  <a:lnTo>
                    <a:pt x="128" y="434"/>
                  </a:lnTo>
                  <a:lnTo>
                    <a:pt x="116" y="438"/>
                  </a:lnTo>
                  <a:lnTo>
                    <a:pt x="109" y="4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0" name="Freeform 54">
              <a:extLst>
                <a:ext uri="{FF2B5EF4-FFF2-40B4-BE49-F238E27FC236}">
                  <a16:creationId xmlns:a16="http://schemas.microsoft.com/office/drawing/2014/main" id="{325E05F7-81DD-16DF-83F6-6A7C32B0FB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3795" y="4478866"/>
              <a:ext cx="168138" cy="118250"/>
            </a:xfrm>
            <a:custGeom>
              <a:avLst/>
              <a:gdLst>
                <a:gd name="T0" fmla="*/ 2147483647 w 91"/>
                <a:gd name="T1" fmla="*/ 2147483647 h 64"/>
                <a:gd name="T2" fmla="*/ 2147483647 w 91"/>
                <a:gd name="T3" fmla="*/ 2147483647 h 64"/>
                <a:gd name="T4" fmla="*/ 2147483647 w 91"/>
                <a:gd name="T5" fmla="*/ 2147483647 h 64"/>
                <a:gd name="T6" fmla="*/ 2147483647 w 91"/>
                <a:gd name="T7" fmla="*/ 2147483647 h 64"/>
                <a:gd name="T8" fmla="*/ 2147483647 w 91"/>
                <a:gd name="T9" fmla="*/ 2147483647 h 64"/>
                <a:gd name="T10" fmla="*/ 2147483647 w 91"/>
                <a:gd name="T11" fmla="*/ 2147483647 h 64"/>
                <a:gd name="T12" fmla="*/ 2147483647 w 91"/>
                <a:gd name="T13" fmla="*/ 2147483647 h 64"/>
                <a:gd name="T14" fmla="*/ 2147483647 w 91"/>
                <a:gd name="T15" fmla="*/ 2147483647 h 64"/>
                <a:gd name="T16" fmla="*/ 2147483647 w 91"/>
                <a:gd name="T17" fmla="*/ 2147483647 h 64"/>
                <a:gd name="T18" fmla="*/ 0 w 91"/>
                <a:gd name="T19" fmla="*/ 2147483647 h 64"/>
                <a:gd name="T20" fmla="*/ 2147483647 w 91"/>
                <a:gd name="T21" fmla="*/ 2147483647 h 64"/>
                <a:gd name="T22" fmla="*/ 2147483647 w 91"/>
                <a:gd name="T23" fmla="*/ 2147483647 h 64"/>
                <a:gd name="T24" fmla="*/ 2147483647 w 91"/>
                <a:gd name="T25" fmla="*/ 2147483647 h 64"/>
                <a:gd name="T26" fmla="*/ 2147483647 w 91"/>
                <a:gd name="T27" fmla="*/ 2147483647 h 64"/>
                <a:gd name="T28" fmla="*/ 2147483647 w 91"/>
                <a:gd name="T29" fmla="*/ 2147483647 h 64"/>
                <a:gd name="T30" fmla="*/ 2147483647 w 91"/>
                <a:gd name="T31" fmla="*/ 2147483647 h 64"/>
                <a:gd name="T32" fmla="*/ 2147483647 w 91"/>
                <a:gd name="T33" fmla="*/ 2147483647 h 64"/>
                <a:gd name="T34" fmla="*/ 2147483647 w 91"/>
                <a:gd name="T35" fmla="*/ 2147483647 h 64"/>
                <a:gd name="T36" fmla="*/ 2147483647 w 91"/>
                <a:gd name="T37" fmla="*/ 0 h 64"/>
                <a:gd name="T38" fmla="*/ 2147483647 w 91"/>
                <a:gd name="T39" fmla="*/ 2147483647 h 64"/>
                <a:gd name="T40" fmla="*/ 2147483647 w 91"/>
                <a:gd name="T41" fmla="*/ 2147483647 h 64"/>
                <a:gd name="T42" fmla="*/ 2147483647 w 91"/>
                <a:gd name="T43" fmla="*/ 2147483647 h 64"/>
                <a:gd name="T44" fmla="*/ 2147483647 w 91"/>
                <a:gd name="T45" fmla="*/ 2147483647 h 64"/>
                <a:gd name="T46" fmla="*/ 2147483647 w 91"/>
                <a:gd name="T47" fmla="*/ 2147483647 h 64"/>
                <a:gd name="T48" fmla="*/ 2147483647 w 91"/>
                <a:gd name="T49" fmla="*/ 2147483647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"/>
                <a:gd name="T76" fmla="*/ 0 h 64"/>
                <a:gd name="T77" fmla="*/ 91 w 91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" h="64">
                  <a:moveTo>
                    <a:pt x="52" y="64"/>
                  </a:moveTo>
                  <a:lnTo>
                    <a:pt x="44" y="61"/>
                  </a:lnTo>
                  <a:lnTo>
                    <a:pt x="39" y="58"/>
                  </a:lnTo>
                  <a:lnTo>
                    <a:pt x="34" y="55"/>
                  </a:lnTo>
                  <a:lnTo>
                    <a:pt x="28" y="50"/>
                  </a:lnTo>
                  <a:lnTo>
                    <a:pt x="21" y="45"/>
                  </a:lnTo>
                  <a:lnTo>
                    <a:pt x="15" y="40"/>
                  </a:lnTo>
                  <a:lnTo>
                    <a:pt x="9" y="34"/>
                  </a:lnTo>
                  <a:lnTo>
                    <a:pt x="4" y="27"/>
                  </a:lnTo>
                  <a:lnTo>
                    <a:pt x="0" y="20"/>
                  </a:lnTo>
                  <a:lnTo>
                    <a:pt x="5" y="12"/>
                  </a:lnTo>
                  <a:lnTo>
                    <a:pt x="15" y="11"/>
                  </a:lnTo>
                  <a:lnTo>
                    <a:pt x="25" y="10"/>
                  </a:lnTo>
                  <a:lnTo>
                    <a:pt x="35" y="9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67" y="5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1" y="8"/>
                  </a:lnTo>
                  <a:lnTo>
                    <a:pt x="86" y="18"/>
                  </a:lnTo>
                  <a:lnTo>
                    <a:pt x="81" y="29"/>
                  </a:lnTo>
                  <a:lnTo>
                    <a:pt x="76" y="43"/>
                  </a:lnTo>
                  <a:lnTo>
                    <a:pt x="72" y="56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1" name="Freeform 55">
              <a:extLst>
                <a:ext uri="{FF2B5EF4-FFF2-40B4-BE49-F238E27FC236}">
                  <a16:creationId xmlns:a16="http://schemas.microsoft.com/office/drawing/2014/main" id="{35C79D46-E6F8-DA3B-AB2D-F2F2E36751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72221" y="4327358"/>
              <a:ext cx="99774" cy="107164"/>
            </a:xfrm>
            <a:custGeom>
              <a:avLst/>
              <a:gdLst>
                <a:gd name="T0" fmla="*/ 2147483647 w 54"/>
                <a:gd name="T1" fmla="*/ 2147483647 h 58"/>
                <a:gd name="T2" fmla="*/ 2147483647 w 54"/>
                <a:gd name="T3" fmla="*/ 2147483647 h 58"/>
                <a:gd name="T4" fmla="*/ 2147483647 w 54"/>
                <a:gd name="T5" fmla="*/ 2147483647 h 58"/>
                <a:gd name="T6" fmla="*/ 2147483647 w 54"/>
                <a:gd name="T7" fmla="*/ 2147483647 h 58"/>
                <a:gd name="T8" fmla="*/ 0 w 54"/>
                <a:gd name="T9" fmla="*/ 2147483647 h 58"/>
                <a:gd name="T10" fmla="*/ 2147483647 w 54"/>
                <a:gd name="T11" fmla="*/ 2147483647 h 58"/>
                <a:gd name="T12" fmla="*/ 2147483647 w 54"/>
                <a:gd name="T13" fmla="*/ 2147483647 h 58"/>
                <a:gd name="T14" fmla="*/ 2147483647 w 54"/>
                <a:gd name="T15" fmla="*/ 2147483647 h 58"/>
                <a:gd name="T16" fmla="*/ 2147483647 w 54"/>
                <a:gd name="T17" fmla="*/ 2147483647 h 58"/>
                <a:gd name="T18" fmla="*/ 2147483647 w 54"/>
                <a:gd name="T19" fmla="*/ 2147483647 h 58"/>
                <a:gd name="T20" fmla="*/ 2147483647 w 54"/>
                <a:gd name="T21" fmla="*/ 2147483647 h 58"/>
                <a:gd name="T22" fmla="*/ 2147483647 w 54"/>
                <a:gd name="T23" fmla="*/ 2147483647 h 58"/>
                <a:gd name="T24" fmla="*/ 2147483647 w 54"/>
                <a:gd name="T25" fmla="*/ 2147483647 h 58"/>
                <a:gd name="T26" fmla="*/ 2147483647 w 54"/>
                <a:gd name="T27" fmla="*/ 0 h 58"/>
                <a:gd name="T28" fmla="*/ 2147483647 w 54"/>
                <a:gd name="T29" fmla="*/ 0 h 58"/>
                <a:gd name="T30" fmla="*/ 2147483647 w 54"/>
                <a:gd name="T31" fmla="*/ 0 h 58"/>
                <a:gd name="T32" fmla="*/ 2147483647 w 54"/>
                <a:gd name="T33" fmla="*/ 2147483647 h 58"/>
                <a:gd name="T34" fmla="*/ 2147483647 w 54"/>
                <a:gd name="T35" fmla="*/ 2147483647 h 58"/>
                <a:gd name="T36" fmla="*/ 2147483647 w 54"/>
                <a:gd name="T37" fmla="*/ 2147483647 h 58"/>
                <a:gd name="T38" fmla="*/ 2147483647 w 54"/>
                <a:gd name="T39" fmla="*/ 2147483647 h 58"/>
                <a:gd name="T40" fmla="*/ 2147483647 w 54"/>
                <a:gd name="T41" fmla="*/ 2147483647 h 58"/>
                <a:gd name="T42" fmla="*/ 2147483647 w 54"/>
                <a:gd name="T43" fmla="*/ 2147483647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58"/>
                <a:gd name="T68" fmla="*/ 54 w 54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58">
                  <a:moveTo>
                    <a:pt x="21" y="58"/>
                  </a:moveTo>
                  <a:lnTo>
                    <a:pt x="15" y="57"/>
                  </a:lnTo>
                  <a:lnTo>
                    <a:pt x="9" y="52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8" y="7"/>
                  </a:lnTo>
                  <a:lnTo>
                    <a:pt x="13" y="6"/>
                  </a:lnTo>
                  <a:lnTo>
                    <a:pt x="19" y="4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3" y="13"/>
                  </a:lnTo>
                  <a:lnTo>
                    <a:pt x="49" y="27"/>
                  </a:lnTo>
                  <a:lnTo>
                    <a:pt x="43" y="40"/>
                  </a:lnTo>
                  <a:lnTo>
                    <a:pt x="36" y="52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2" name="Freeform 56">
              <a:extLst>
                <a:ext uri="{FF2B5EF4-FFF2-40B4-BE49-F238E27FC236}">
                  <a16:creationId xmlns:a16="http://schemas.microsoft.com/office/drawing/2014/main" id="{A84F6AA7-1E83-76E0-CC27-ADA923B3D4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8076" y="4203566"/>
              <a:ext cx="290083" cy="155203"/>
            </a:xfrm>
            <a:custGeom>
              <a:avLst/>
              <a:gdLst>
                <a:gd name="T0" fmla="*/ 2147483647 w 157"/>
                <a:gd name="T1" fmla="*/ 2147483647 h 84"/>
                <a:gd name="T2" fmla="*/ 2147483647 w 157"/>
                <a:gd name="T3" fmla="*/ 2147483647 h 84"/>
                <a:gd name="T4" fmla="*/ 2147483647 w 157"/>
                <a:gd name="T5" fmla="*/ 2147483647 h 84"/>
                <a:gd name="T6" fmla="*/ 2147483647 w 157"/>
                <a:gd name="T7" fmla="*/ 2147483647 h 84"/>
                <a:gd name="T8" fmla="*/ 2147483647 w 157"/>
                <a:gd name="T9" fmla="*/ 2147483647 h 84"/>
                <a:gd name="T10" fmla="*/ 2147483647 w 157"/>
                <a:gd name="T11" fmla="*/ 2147483647 h 84"/>
                <a:gd name="T12" fmla="*/ 2147483647 w 157"/>
                <a:gd name="T13" fmla="*/ 2147483647 h 84"/>
                <a:gd name="T14" fmla="*/ 2147483647 w 157"/>
                <a:gd name="T15" fmla="*/ 2147483647 h 84"/>
                <a:gd name="T16" fmla="*/ 0 w 157"/>
                <a:gd name="T17" fmla="*/ 2147483647 h 84"/>
                <a:gd name="T18" fmla="*/ 2147483647 w 157"/>
                <a:gd name="T19" fmla="*/ 2147483647 h 84"/>
                <a:gd name="T20" fmla="*/ 2147483647 w 157"/>
                <a:gd name="T21" fmla="*/ 2147483647 h 84"/>
                <a:gd name="T22" fmla="*/ 2147483647 w 157"/>
                <a:gd name="T23" fmla="*/ 2147483647 h 84"/>
                <a:gd name="T24" fmla="*/ 2147483647 w 157"/>
                <a:gd name="T25" fmla="*/ 2147483647 h 84"/>
                <a:gd name="T26" fmla="*/ 2147483647 w 157"/>
                <a:gd name="T27" fmla="*/ 2147483647 h 84"/>
                <a:gd name="T28" fmla="*/ 2147483647 w 157"/>
                <a:gd name="T29" fmla="*/ 2147483647 h 84"/>
                <a:gd name="T30" fmla="*/ 2147483647 w 157"/>
                <a:gd name="T31" fmla="*/ 2147483647 h 84"/>
                <a:gd name="T32" fmla="*/ 2147483647 w 157"/>
                <a:gd name="T33" fmla="*/ 2147483647 h 84"/>
                <a:gd name="T34" fmla="*/ 2147483647 w 157"/>
                <a:gd name="T35" fmla="*/ 2147483647 h 84"/>
                <a:gd name="T36" fmla="*/ 2147483647 w 157"/>
                <a:gd name="T37" fmla="*/ 2147483647 h 84"/>
                <a:gd name="T38" fmla="*/ 2147483647 w 157"/>
                <a:gd name="T39" fmla="*/ 0 h 84"/>
                <a:gd name="T40" fmla="*/ 2147483647 w 157"/>
                <a:gd name="T41" fmla="*/ 0 h 84"/>
                <a:gd name="T42" fmla="*/ 2147483647 w 157"/>
                <a:gd name="T43" fmla="*/ 2147483647 h 84"/>
                <a:gd name="T44" fmla="*/ 2147483647 w 157"/>
                <a:gd name="T45" fmla="*/ 2147483647 h 84"/>
                <a:gd name="T46" fmla="*/ 2147483647 w 157"/>
                <a:gd name="T47" fmla="*/ 2147483647 h 84"/>
                <a:gd name="T48" fmla="*/ 2147483647 w 157"/>
                <a:gd name="T49" fmla="*/ 2147483647 h 84"/>
                <a:gd name="T50" fmla="*/ 2147483647 w 157"/>
                <a:gd name="T51" fmla="*/ 2147483647 h 84"/>
                <a:gd name="T52" fmla="*/ 2147483647 w 157"/>
                <a:gd name="T53" fmla="*/ 2147483647 h 84"/>
                <a:gd name="T54" fmla="*/ 2147483647 w 157"/>
                <a:gd name="T55" fmla="*/ 2147483647 h 84"/>
                <a:gd name="T56" fmla="*/ 2147483647 w 157"/>
                <a:gd name="T57" fmla="*/ 2147483647 h 84"/>
                <a:gd name="T58" fmla="*/ 2147483647 w 157"/>
                <a:gd name="T59" fmla="*/ 2147483647 h 84"/>
                <a:gd name="T60" fmla="*/ 2147483647 w 157"/>
                <a:gd name="T61" fmla="*/ 2147483647 h 84"/>
                <a:gd name="T62" fmla="*/ 2147483647 w 157"/>
                <a:gd name="T63" fmla="*/ 2147483647 h 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84"/>
                <a:gd name="T98" fmla="*/ 157 w 157"/>
                <a:gd name="T99" fmla="*/ 84 h 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84">
                  <a:moveTo>
                    <a:pt x="105" y="84"/>
                  </a:moveTo>
                  <a:lnTo>
                    <a:pt x="93" y="83"/>
                  </a:lnTo>
                  <a:lnTo>
                    <a:pt x="80" y="82"/>
                  </a:lnTo>
                  <a:lnTo>
                    <a:pt x="65" y="82"/>
                  </a:lnTo>
                  <a:lnTo>
                    <a:pt x="52" y="80"/>
                  </a:lnTo>
                  <a:lnTo>
                    <a:pt x="39" y="79"/>
                  </a:lnTo>
                  <a:lnTo>
                    <a:pt x="25" y="77"/>
                  </a:lnTo>
                  <a:lnTo>
                    <a:pt x="12" y="73"/>
                  </a:lnTo>
                  <a:lnTo>
                    <a:pt x="0" y="68"/>
                  </a:lnTo>
                  <a:lnTo>
                    <a:pt x="5" y="59"/>
                  </a:lnTo>
                  <a:lnTo>
                    <a:pt x="9" y="51"/>
                  </a:lnTo>
                  <a:lnTo>
                    <a:pt x="13" y="43"/>
                  </a:lnTo>
                  <a:lnTo>
                    <a:pt x="19" y="36"/>
                  </a:lnTo>
                  <a:lnTo>
                    <a:pt x="24" y="29"/>
                  </a:lnTo>
                  <a:lnTo>
                    <a:pt x="29" y="21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54" y="3"/>
                  </a:lnTo>
                  <a:lnTo>
                    <a:pt x="68" y="1"/>
                  </a:lnTo>
                  <a:lnTo>
                    <a:pt x="82" y="0"/>
                  </a:lnTo>
                  <a:lnTo>
                    <a:pt x="97" y="0"/>
                  </a:lnTo>
                  <a:lnTo>
                    <a:pt x="111" y="2"/>
                  </a:lnTo>
                  <a:lnTo>
                    <a:pt x="125" y="6"/>
                  </a:lnTo>
                  <a:lnTo>
                    <a:pt x="138" y="10"/>
                  </a:lnTo>
                  <a:lnTo>
                    <a:pt x="150" y="15"/>
                  </a:lnTo>
                  <a:lnTo>
                    <a:pt x="157" y="32"/>
                  </a:lnTo>
                  <a:lnTo>
                    <a:pt x="151" y="50"/>
                  </a:lnTo>
                  <a:lnTo>
                    <a:pt x="145" y="58"/>
                  </a:lnTo>
                  <a:lnTo>
                    <a:pt x="138" y="67"/>
                  </a:lnTo>
                  <a:lnTo>
                    <a:pt x="131" y="76"/>
                  </a:lnTo>
                  <a:lnTo>
                    <a:pt x="122" y="84"/>
                  </a:lnTo>
                  <a:lnTo>
                    <a:pt x="105" y="84"/>
                  </a:lnTo>
                  <a:close/>
                </a:path>
              </a:pathLst>
            </a:custGeom>
            <a:solidFill>
              <a:srgbClr val="BC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3" name="Freeform 57">
              <a:extLst>
                <a:ext uri="{FF2B5EF4-FFF2-40B4-BE49-F238E27FC236}">
                  <a16:creationId xmlns:a16="http://schemas.microsoft.com/office/drawing/2014/main" id="{241D7BCD-A3CA-0665-DD15-810A00EAEA7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01674" y="4253452"/>
              <a:ext cx="75755" cy="70211"/>
            </a:xfrm>
            <a:custGeom>
              <a:avLst/>
              <a:gdLst>
                <a:gd name="T0" fmla="*/ 2147483647 w 41"/>
                <a:gd name="T1" fmla="*/ 2147483647 h 38"/>
                <a:gd name="T2" fmla="*/ 2147483647 w 41"/>
                <a:gd name="T3" fmla="*/ 2147483647 h 38"/>
                <a:gd name="T4" fmla="*/ 2147483647 w 41"/>
                <a:gd name="T5" fmla="*/ 2147483647 h 38"/>
                <a:gd name="T6" fmla="*/ 2147483647 w 41"/>
                <a:gd name="T7" fmla="*/ 2147483647 h 38"/>
                <a:gd name="T8" fmla="*/ 0 w 41"/>
                <a:gd name="T9" fmla="*/ 2147483647 h 38"/>
                <a:gd name="T10" fmla="*/ 0 w 41"/>
                <a:gd name="T11" fmla="*/ 2147483647 h 38"/>
                <a:gd name="T12" fmla="*/ 2147483647 w 41"/>
                <a:gd name="T13" fmla="*/ 0 h 38"/>
                <a:gd name="T14" fmla="*/ 2147483647 w 41"/>
                <a:gd name="T15" fmla="*/ 2147483647 h 38"/>
                <a:gd name="T16" fmla="*/ 2147483647 w 41"/>
                <a:gd name="T17" fmla="*/ 2147483647 h 38"/>
                <a:gd name="T18" fmla="*/ 2147483647 w 41"/>
                <a:gd name="T19" fmla="*/ 2147483647 h 38"/>
                <a:gd name="T20" fmla="*/ 2147483647 w 41"/>
                <a:gd name="T21" fmla="*/ 2147483647 h 38"/>
                <a:gd name="T22" fmla="*/ 2147483647 w 41"/>
                <a:gd name="T23" fmla="*/ 2147483647 h 38"/>
                <a:gd name="T24" fmla="*/ 2147483647 w 41"/>
                <a:gd name="T25" fmla="*/ 2147483647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38"/>
                <a:gd name="T41" fmla="*/ 41 w 4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38">
                  <a:moveTo>
                    <a:pt x="32" y="38"/>
                  </a:moveTo>
                  <a:lnTo>
                    <a:pt x="24" y="35"/>
                  </a:lnTo>
                  <a:lnTo>
                    <a:pt x="17" y="31"/>
                  </a:lnTo>
                  <a:lnTo>
                    <a:pt x="8" y="24"/>
                  </a:lnTo>
                  <a:lnTo>
                    <a:pt x="0" y="20"/>
                  </a:lnTo>
                  <a:lnTo>
                    <a:pt x="0" y="3"/>
                  </a:lnTo>
                  <a:lnTo>
                    <a:pt x="8" y="0"/>
                  </a:lnTo>
                  <a:lnTo>
                    <a:pt x="17" y="3"/>
                  </a:lnTo>
                  <a:lnTo>
                    <a:pt x="23" y="6"/>
                  </a:lnTo>
                  <a:lnTo>
                    <a:pt x="29" y="11"/>
                  </a:lnTo>
                  <a:lnTo>
                    <a:pt x="34" y="16"/>
                  </a:lnTo>
                  <a:lnTo>
                    <a:pt x="41" y="23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4" name="Freeform 58">
              <a:extLst>
                <a:ext uri="{FF2B5EF4-FFF2-40B4-BE49-F238E27FC236}">
                  <a16:creationId xmlns:a16="http://schemas.microsoft.com/office/drawing/2014/main" id="{5BC0E5B3-E736-A573-7E8C-563C8DC0EA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90171" y="3551341"/>
              <a:ext cx="748302" cy="537669"/>
            </a:xfrm>
            <a:custGeom>
              <a:avLst/>
              <a:gdLst>
                <a:gd name="T0" fmla="*/ 2147483647 w 405"/>
                <a:gd name="T1" fmla="*/ 2147483647 h 291"/>
                <a:gd name="T2" fmla="*/ 2147483647 w 405"/>
                <a:gd name="T3" fmla="*/ 2147483647 h 291"/>
                <a:gd name="T4" fmla="*/ 2147483647 w 405"/>
                <a:gd name="T5" fmla="*/ 2147483647 h 291"/>
                <a:gd name="T6" fmla="*/ 2147483647 w 405"/>
                <a:gd name="T7" fmla="*/ 2147483647 h 291"/>
                <a:gd name="T8" fmla="*/ 2147483647 w 405"/>
                <a:gd name="T9" fmla="*/ 2147483647 h 291"/>
                <a:gd name="T10" fmla="*/ 2147483647 w 405"/>
                <a:gd name="T11" fmla="*/ 2147483647 h 291"/>
                <a:gd name="T12" fmla="*/ 2147483647 w 405"/>
                <a:gd name="T13" fmla="*/ 2147483647 h 291"/>
                <a:gd name="T14" fmla="*/ 2147483647 w 405"/>
                <a:gd name="T15" fmla="*/ 2147483647 h 291"/>
                <a:gd name="T16" fmla="*/ 2147483647 w 405"/>
                <a:gd name="T17" fmla="*/ 2147483647 h 291"/>
                <a:gd name="T18" fmla="*/ 2147483647 w 405"/>
                <a:gd name="T19" fmla="*/ 2147483647 h 291"/>
                <a:gd name="T20" fmla="*/ 2147483647 w 405"/>
                <a:gd name="T21" fmla="*/ 2147483647 h 291"/>
                <a:gd name="T22" fmla="*/ 2147483647 w 405"/>
                <a:gd name="T23" fmla="*/ 2147483647 h 291"/>
                <a:gd name="T24" fmla="*/ 2147483647 w 405"/>
                <a:gd name="T25" fmla="*/ 2147483647 h 291"/>
                <a:gd name="T26" fmla="*/ 2147483647 w 405"/>
                <a:gd name="T27" fmla="*/ 2147483647 h 291"/>
                <a:gd name="T28" fmla="*/ 2147483647 w 405"/>
                <a:gd name="T29" fmla="*/ 2147483647 h 291"/>
                <a:gd name="T30" fmla="*/ 2147483647 w 405"/>
                <a:gd name="T31" fmla="*/ 2147483647 h 291"/>
                <a:gd name="T32" fmla="*/ 2147483647 w 405"/>
                <a:gd name="T33" fmla="*/ 2147483647 h 291"/>
                <a:gd name="T34" fmla="*/ 2147483647 w 405"/>
                <a:gd name="T35" fmla="*/ 2147483647 h 291"/>
                <a:gd name="T36" fmla="*/ 2147483647 w 405"/>
                <a:gd name="T37" fmla="*/ 2147483647 h 291"/>
                <a:gd name="T38" fmla="*/ 2147483647 w 405"/>
                <a:gd name="T39" fmla="*/ 2147483647 h 291"/>
                <a:gd name="T40" fmla="*/ 2147483647 w 405"/>
                <a:gd name="T41" fmla="*/ 2147483647 h 291"/>
                <a:gd name="T42" fmla="*/ 2147483647 w 405"/>
                <a:gd name="T43" fmla="*/ 2147483647 h 291"/>
                <a:gd name="T44" fmla="*/ 2147483647 w 405"/>
                <a:gd name="T45" fmla="*/ 2147483647 h 291"/>
                <a:gd name="T46" fmla="*/ 2147483647 w 405"/>
                <a:gd name="T47" fmla="*/ 2147483647 h 291"/>
                <a:gd name="T48" fmla="*/ 2147483647 w 405"/>
                <a:gd name="T49" fmla="*/ 2147483647 h 291"/>
                <a:gd name="T50" fmla="*/ 0 w 405"/>
                <a:gd name="T51" fmla="*/ 2147483647 h 291"/>
                <a:gd name="T52" fmla="*/ 2147483647 w 405"/>
                <a:gd name="T53" fmla="*/ 2147483647 h 291"/>
                <a:gd name="T54" fmla="*/ 2147483647 w 405"/>
                <a:gd name="T55" fmla="*/ 2147483647 h 291"/>
                <a:gd name="T56" fmla="*/ 2147483647 w 405"/>
                <a:gd name="T57" fmla="*/ 2147483647 h 291"/>
                <a:gd name="T58" fmla="*/ 2147483647 w 405"/>
                <a:gd name="T59" fmla="*/ 2147483647 h 291"/>
                <a:gd name="T60" fmla="*/ 2147483647 w 405"/>
                <a:gd name="T61" fmla="*/ 0 h 291"/>
                <a:gd name="T62" fmla="*/ 2147483647 w 405"/>
                <a:gd name="T63" fmla="*/ 0 h 291"/>
                <a:gd name="T64" fmla="*/ 2147483647 w 405"/>
                <a:gd name="T65" fmla="*/ 0 h 291"/>
                <a:gd name="T66" fmla="*/ 2147483647 w 405"/>
                <a:gd name="T67" fmla="*/ 0 h 291"/>
                <a:gd name="T68" fmla="*/ 2147483647 w 405"/>
                <a:gd name="T69" fmla="*/ 2147483647 h 291"/>
                <a:gd name="T70" fmla="*/ 2147483647 w 405"/>
                <a:gd name="T71" fmla="*/ 2147483647 h 291"/>
                <a:gd name="T72" fmla="*/ 2147483647 w 405"/>
                <a:gd name="T73" fmla="*/ 2147483647 h 291"/>
                <a:gd name="T74" fmla="*/ 2147483647 w 405"/>
                <a:gd name="T75" fmla="*/ 2147483647 h 291"/>
                <a:gd name="T76" fmla="*/ 2147483647 w 405"/>
                <a:gd name="T77" fmla="*/ 2147483647 h 291"/>
                <a:gd name="T78" fmla="*/ 2147483647 w 405"/>
                <a:gd name="T79" fmla="*/ 2147483647 h 291"/>
                <a:gd name="T80" fmla="*/ 2147483647 w 405"/>
                <a:gd name="T81" fmla="*/ 2147483647 h 291"/>
                <a:gd name="T82" fmla="*/ 2147483647 w 405"/>
                <a:gd name="T83" fmla="*/ 2147483647 h 291"/>
                <a:gd name="T84" fmla="*/ 2147483647 w 405"/>
                <a:gd name="T85" fmla="*/ 2147483647 h 291"/>
                <a:gd name="T86" fmla="*/ 2147483647 w 405"/>
                <a:gd name="T87" fmla="*/ 2147483647 h 291"/>
                <a:gd name="T88" fmla="*/ 2147483647 w 405"/>
                <a:gd name="T89" fmla="*/ 2147483647 h 291"/>
                <a:gd name="T90" fmla="*/ 2147483647 w 405"/>
                <a:gd name="T91" fmla="*/ 2147483647 h 291"/>
                <a:gd name="T92" fmla="*/ 2147483647 w 405"/>
                <a:gd name="T93" fmla="*/ 2147483647 h 291"/>
                <a:gd name="T94" fmla="*/ 2147483647 w 405"/>
                <a:gd name="T95" fmla="*/ 2147483647 h 291"/>
                <a:gd name="T96" fmla="*/ 2147483647 w 405"/>
                <a:gd name="T97" fmla="*/ 2147483647 h 291"/>
                <a:gd name="T98" fmla="*/ 2147483647 w 405"/>
                <a:gd name="T99" fmla="*/ 2147483647 h 291"/>
                <a:gd name="T100" fmla="*/ 2147483647 w 405"/>
                <a:gd name="T101" fmla="*/ 2147483647 h 291"/>
                <a:gd name="T102" fmla="*/ 2147483647 w 405"/>
                <a:gd name="T103" fmla="*/ 2147483647 h 29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5"/>
                <a:gd name="T157" fmla="*/ 0 h 291"/>
                <a:gd name="T158" fmla="*/ 405 w 405"/>
                <a:gd name="T159" fmla="*/ 291 h 29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5" h="291">
                  <a:moveTo>
                    <a:pt x="341" y="291"/>
                  </a:moveTo>
                  <a:lnTo>
                    <a:pt x="335" y="289"/>
                  </a:lnTo>
                  <a:lnTo>
                    <a:pt x="330" y="286"/>
                  </a:lnTo>
                  <a:lnTo>
                    <a:pt x="325" y="284"/>
                  </a:lnTo>
                  <a:lnTo>
                    <a:pt x="320" y="281"/>
                  </a:lnTo>
                  <a:lnTo>
                    <a:pt x="315" y="278"/>
                  </a:lnTo>
                  <a:lnTo>
                    <a:pt x="311" y="274"/>
                  </a:lnTo>
                  <a:lnTo>
                    <a:pt x="306" y="270"/>
                  </a:lnTo>
                  <a:lnTo>
                    <a:pt x="300" y="266"/>
                  </a:lnTo>
                  <a:lnTo>
                    <a:pt x="294" y="263"/>
                  </a:lnTo>
                  <a:lnTo>
                    <a:pt x="286" y="262"/>
                  </a:lnTo>
                  <a:lnTo>
                    <a:pt x="279" y="261"/>
                  </a:lnTo>
                  <a:lnTo>
                    <a:pt x="272" y="261"/>
                  </a:lnTo>
                  <a:lnTo>
                    <a:pt x="265" y="261"/>
                  </a:lnTo>
                  <a:lnTo>
                    <a:pt x="256" y="261"/>
                  </a:lnTo>
                  <a:lnTo>
                    <a:pt x="249" y="261"/>
                  </a:lnTo>
                  <a:lnTo>
                    <a:pt x="242" y="261"/>
                  </a:lnTo>
                  <a:lnTo>
                    <a:pt x="218" y="250"/>
                  </a:lnTo>
                  <a:lnTo>
                    <a:pt x="213" y="246"/>
                  </a:lnTo>
                  <a:lnTo>
                    <a:pt x="207" y="243"/>
                  </a:lnTo>
                  <a:lnTo>
                    <a:pt x="201" y="239"/>
                  </a:lnTo>
                  <a:lnTo>
                    <a:pt x="195" y="234"/>
                  </a:lnTo>
                  <a:lnTo>
                    <a:pt x="187" y="229"/>
                  </a:lnTo>
                  <a:lnTo>
                    <a:pt x="181" y="223"/>
                  </a:lnTo>
                  <a:lnTo>
                    <a:pt x="175" y="218"/>
                  </a:lnTo>
                  <a:lnTo>
                    <a:pt x="169" y="212"/>
                  </a:lnTo>
                  <a:lnTo>
                    <a:pt x="163" y="211"/>
                  </a:lnTo>
                  <a:lnTo>
                    <a:pt x="157" y="210"/>
                  </a:lnTo>
                  <a:lnTo>
                    <a:pt x="151" y="206"/>
                  </a:lnTo>
                  <a:lnTo>
                    <a:pt x="144" y="204"/>
                  </a:lnTo>
                  <a:lnTo>
                    <a:pt x="138" y="205"/>
                  </a:lnTo>
                  <a:lnTo>
                    <a:pt x="132" y="205"/>
                  </a:lnTo>
                  <a:lnTo>
                    <a:pt x="126" y="205"/>
                  </a:lnTo>
                  <a:lnTo>
                    <a:pt x="120" y="205"/>
                  </a:lnTo>
                  <a:lnTo>
                    <a:pt x="114" y="206"/>
                  </a:lnTo>
                  <a:lnTo>
                    <a:pt x="108" y="206"/>
                  </a:lnTo>
                  <a:lnTo>
                    <a:pt x="102" y="206"/>
                  </a:lnTo>
                  <a:lnTo>
                    <a:pt x="94" y="208"/>
                  </a:lnTo>
                  <a:lnTo>
                    <a:pt x="69" y="200"/>
                  </a:lnTo>
                  <a:lnTo>
                    <a:pt x="62" y="192"/>
                  </a:lnTo>
                  <a:lnTo>
                    <a:pt x="56" y="181"/>
                  </a:lnTo>
                  <a:lnTo>
                    <a:pt x="52" y="168"/>
                  </a:lnTo>
                  <a:lnTo>
                    <a:pt x="48" y="156"/>
                  </a:lnTo>
                  <a:lnTo>
                    <a:pt x="45" y="142"/>
                  </a:lnTo>
                  <a:lnTo>
                    <a:pt x="41" y="129"/>
                  </a:lnTo>
                  <a:lnTo>
                    <a:pt x="36" y="117"/>
                  </a:lnTo>
                  <a:lnTo>
                    <a:pt x="31" y="104"/>
                  </a:lnTo>
                  <a:lnTo>
                    <a:pt x="25" y="93"/>
                  </a:lnTo>
                  <a:lnTo>
                    <a:pt x="21" y="84"/>
                  </a:lnTo>
                  <a:lnTo>
                    <a:pt x="15" y="76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6" y="49"/>
                  </a:lnTo>
                  <a:lnTo>
                    <a:pt x="16" y="43"/>
                  </a:lnTo>
                  <a:lnTo>
                    <a:pt x="25" y="37"/>
                  </a:lnTo>
                  <a:lnTo>
                    <a:pt x="35" y="31"/>
                  </a:lnTo>
                  <a:lnTo>
                    <a:pt x="45" y="24"/>
                  </a:lnTo>
                  <a:lnTo>
                    <a:pt x="54" y="17"/>
                  </a:lnTo>
                  <a:lnTo>
                    <a:pt x="64" y="11"/>
                  </a:lnTo>
                  <a:lnTo>
                    <a:pt x="76" y="5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3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9" y="0"/>
                  </a:lnTo>
                  <a:lnTo>
                    <a:pt x="146" y="6"/>
                  </a:lnTo>
                  <a:lnTo>
                    <a:pt x="162" y="12"/>
                  </a:lnTo>
                  <a:lnTo>
                    <a:pt x="178" y="18"/>
                  </a:lnTo>
                  <a:lnTo>
                    <a:pt x="195" y="25"/>
                  </a:lnTo>
                  <a:lnTo>
                    <a:pt x="210" y="31"/>
                  </a:lnTo>
                  <a:lnTo>
                    <a:pt x="227" y="37"/>
                  </a:lnTo>
                  <a:lnTo>
                    <a:pt x="244" y="43"/>
                  </a:lnTo>
                  <a:lnTo>
                    <a:pt x="261" y="51"/>
                  </a:lnTo>
                  <a:lnTo>
                    <a:pt x="275" y="51"/>
                  </a:lnTo>
                  <a:lnTo>
                    <a:pt x="291" y="49"/>
                  </a:lnTo>
                  <a:lnTo>
                    <a:pt x="307" y="49"/>
                  </a:lnTo>
                  <a:lnTo>
                    <a:pt x="324" y="48"/>
                  </a:lnTo>
                  <a:lnTo>
                    <a:pt x="340" y="49"/>
                  </a:lnTo>
                  <a:lnTo>
                    <a:pt x="355" y="52"/>
                  </a:lnTo>
                  <a:lnTo>
                    <a:pt x="371" y="55"/>
                  </a:lnTo>
                  <a:lnTo>
                    <a:pt x="385" y="61"/>
                  </a:lnTo>
                  <a:lnTo>
                    <a:pt x="390" y="69"/>
                  </a:lnTo>
                  <a:lnTo>
                    <a:pt x="394" y="78"/>
                  </a:lnTo>
                  <a:lnTo>
                    <a:pt x="399" y="90"/>
                  </a:lnTo>
                  <a:lnTo>
                    <a:pt x="402" y="102"/>
                  </a:lnTo>
                  <a:lnTo>
                    <a:pt x="401" y="127"/>
                  </a:lnTo>
                  <a:lnTo>
                    <a:pt x="395" y="150"/>
                  </a:lnTo>
                  <a:lnTo>
                    <a:pt x="390" y="174"/>
                  </a:lnTo>
                  <a:lnTo>
                    <a:pt x="390" y="200"/>
                  </a:lnTo>
                  <a:lnTo>
                    <a:pt x="394" y="208"/>
                  </a:lnTo>
                  <a:lnTo>
                    <a:pt x="396" y="218"/>
                  </a:lnTo>
                  <a:lnTo>
                    <a:pt x="400" y="228"/>
                  </a:lnTo>
                  <a:lnTo>
                    <a:pt x="405" y="237"/>
                  </a:lnTo>
                  <a:lnTo>
                    <a:pt x="405" y="250"/>
                  </a:lnTo>
                  <a:lnTo>
                    <a:pt x="402" y="261"/>
                  </a:lnTo>
                  <a:lnTo>
                    <a:pt x="390" y="278"/>
                  </a:lnTo>
                  <a:lnTo>
                    <a:pt x="384" y="280"/>
                  </a:lnTo>
                  <a:lnTo>
                    <a:pt x="377" y="284"/>
                  </a:lnTo>
                  <a:lnTo>
                    <a:pt x="369" y="287"/>
                  </a:lnTo>
                  <a:lnTo>
                    <a:pt x="356" y="291"/>
                  </a:lnTo>
                  <a:lnTo>
                    <a:pt x="341" y="2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5" name="Freeform 59">
              <a:extLst>
                <a:ext uri="{FF2B5EF4-FFF2-40B4-BE49-F238E27FC236}">
                  <a16:creationId xmlns:a16="http://schemas.microsoft.com/office/drawing/2014/main" id="{698381E6-2765-3558-FB7F-A7EF56246B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973162" y="4767101"/>
              <a:ext cx="72059" cy="62820"/>
            </a:xfrm>
            <a:custGeom>
              <a:avLst/>
              <a:gdLst>
                <a:gd name="T0" fmla="*/ 0 w 39"/>
                <a:gd name="T1" fmla="*/ 2147483647 h 34"/>
                <a:gd name="T2" fmla="*/ 2147483647 w 39"/>
                <a:gd name="T3" fmla="*/ 2147483647 h 34"/>
                <a:gd name="T4" fmla="*/ 2147483647 w 39"/>
                <a:gd name="T5" fmla="*/ 0 h 34"/>
                <a:gd name="T6" fmla="*/ 2147483647 w 39"/>
                <a:gd name="T7" fmla="*/ 2147483647 h 34"/>
                <a:gd name="T8" fmla="*/ 2147483647 w 39"/>
                <a:gd name="T9" fmla="*/ 2147483647 h 34"/>
                <a:gd name="T10" fmla="*/ 2147483647 w 39"/>
                <a:gd name="T11" fmla="*/ 2147483647 h 34"/>
                <a:gd name="T12" fmla="*/ 2147483647 w 39"/>
                <a:gd name="T13" fmla="*/ 2147483647 h 34"/>
                <a:gd name="T14" fmla="*/ 2147483647 w 39"/>
                <a:gd name="T15" fmla="*/ 2147483647 h 34"/>
                <a:gd name="T16" fmla="*/ 2147483647 w 39"/>
                <a:gd name="T17" fmla="*/ 2147483647 h 34"/>
                <a:gd name="T18" fmla="*/ 2147483647 w 39"/>
                <a:gd name="T19" fmla="*/ 2147483647 h 34"/>
                <a:gd name="T20" fmla="*/ 2147483647 w 39"/>
                <a:gd name="T21" fmla="*/ 2147483647 h 34"/>
                <a:gd name="T22" fmla="*/ 2147483647 w 39"/>
                <a:gd name="T23" fmla="*/ 2147483647 h 34"/>
                <a:gd name="T24" fmla="*/ 0 w 39"/>
                <a:gd name="T25" fmla="*/ 2147483647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4"/>
                <a:gd name="T41" fmla="*/ 39 w 39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4">
                  <a:moveTo>
                    <a:pt x="0" y="11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31" y="6"/>
                  </a:lnTo>
                  <a:lnTo>
                    <a:pt x="36" y="15"/>
                  </a:lnTo>
                  <a:lnTo>
                    <a:pt x="39" y="23"/>
                  </a:lnTo>
                  <a:lnTo>
                    <a:pt x="39" y="30"/>
                  </a:lnTo>
                  <a:lnTo>
                    <a:pt x="34" y="34"/>
                  </a:lnTo>
                  <a:lnTo>
                    <a:pt x="25" y="34"/>
                  </a:lnTo>
                  <a:lnTo>
                    <a:pt x="14" y="29"/>
                  </a:lnTo>
                  <a:lnTo>
                    <a:pt x="5" y="2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6" name="Freeform 22">
              <a:extLst>
                <a:ext uri="{FF2B5EF4-FFF2-40B4-BE49-F238E27FC236}">
                  <a16:creationId xmlns:a16="http://schemas.microsoft.com/office/drawing/2014/main" id="{17F45657-7DEA-460E-30F7-41093085FC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4208" y="5321512"/>
              <a:ext cx="1319228" cy="1123376"/>
            </a:xfrm>
            <a:custGeom>
              <a:avLst/>
              <a:gdLst>
                <a:gd name="T0" fmla="*/ 2147483647 w 714"/>
                <a:gd name="T1" fmla="*/ 2147483647 h 608"/>
                <a:gd name="T2" fmla="*/ 2147483647 w 714"/>
                <a:gd name="T3" fmla="*/ 2147483647 h 608"/>
                <a:gd name="T4" fmla="*/ 2147483647 w 714"/>
                <a:gd name="T5" fmla="*/ 2147483647 h 608"/>
                <a:gd name="T6" fmla="*/ 2147483647 w 714"/>
                <a:gd name="T7" fmla="*/ 2147483647 h 608"/>
                <a:gd name="T8" fmla="*/ 2147483647 w 714"/>
                <a:gd name="T9" fmla="*/ 2147483647 h 608"/>
                <a:gd name="T10" fmla="*/ 2147483647 w 714"/>
                <a:gd name="T11" fmla="*/ 2147483647 h 608"/>
                <a:gd name="T12" fmla="*/ 2147483647 w 714"/>
                <a:gd name="T13" fmla="*/ 2147483647 h 608"/>
                <a:gd name="T14" fmla="*/ 2147483647 w 714"/>
                <a:gd name="T15" fmla="*/ 2147483647 h 608"/>
                <a:gd name="T16" fmla="*/ 2147483647 w 714"/>
                <a:gd name="T17" fmla="*/ 2147483647 h 608"/>
                <a:gd name="T18" fmla="*/ 2147483647 w 714"/>
                <a:gd name="T19" fmla="*/ 2147483647 h 608"/>
                <a:gd name="T20" fmla="*/ 2147483647 w 714"/>
                <a:gd name="T21" fmla="*/ 2147483647 h 608"/>
                <a:gd name="T22" fmla="*/ 2147483647 w 714"/>
                <a:gd name="T23" fmla="*/ 2147483647 h 608"/>
                <a:gd name="T24" fmla="*/ 2147483647 w 714"/>
                <a:gd name="T25" fmla="*/ 2147483647 h 608"/>
                <a:gd name="T26" fmla="*/ 2147483647 w 714"/>
                <a:gd name="T27" fmla="*/ 2147483647 h 608"/>
                <a:gd name="T28" fmla="*/ 2147483647 w 714"/>
                <a:gd name="T29" fmla="*/ 2147483647 h 608"/>
                <a:gd name="T30" fmla="*/ 2147483647 w 714"/>
                <a:gd name="T31" fmla="*/ 2147483647 h 608"/>
                <a:gd name="T32" fmla="*/ 2147483647 w 714"/>
                <a:gd name="T33" fmla="*/ 2147483647 h 608"/>
                <a:gd name="T34" fmla="*/ 2147483647 w 714"/>
                <a:gd name="T35" fmla="*/ 2147483647 h 608"/>
                <a:gd name="T36" fmla="*/ 2147483647 w 714"/>
                <a:gd name="T37" fmla="*/ 2147483647 h 608"/>
                <a:gd name="T38" fmla="*/ 2147483647 w 714"/>
                <a:gd name="T39" fmla="*/ 2147483647 h 608"/>
                <a:gd name="T40" fmla="*/ 2147483647 w 714"/>
                <a:gd name="T41" fmla="*/ 2147483647 h 608"/>
                <a:gd name="T42" fmla="*/ 2147483647 w 714"/>
                <a:gd name="T43" fmla="*/ 2147483647 h 608"/>
                <a:gd name="T44" fmla="*/ 2147483647 w 714"/>
                <a:gd name="T45" fmla="*/ 2147483647 h 608"/>
                <a:gd name="T46" fmla="*/ 2147483647 w 714"/>
                <a:gd name="T47" fmla="*/ 2147483647 h 608"/>
                <a:gd name="T48" fmla="*/ 2147483647 w 714"/>
                <a:gd name="T49" fmla="*/ 2147483647 h 608"/>
                <a:gd name="T50" fmla="*/ 2147483647 w 714"/>
                <a:gd name="T51" fmla="*/ 2147483647 h 608"/>
                <a:gd name="T52" fmla="*/ 2147483647 w 714"/>
                <a:gd name="T53" fmla="*/ 2147483647 h 608"/>
                <a:gd name="T54" fmla="*/ 2147483647 w 714"/>
                <a:gd name="T55" fmla="*/ 2147483647 h 608"/>
                <a:gd name="T56" fmla="*/ 2147483647 w 714"/>
                <a:gd name="T57" fmla="*/ 2147483647 h 608"/>
                <a:gd name="T58" fmla="*/ 2147483647 w 714"/>
                <a:gd name="T59" fmla="*/ 2147483647 h 608"/>
                <a:gd name="T60" fmla="*/ 2147483647 w 714"/>
                <a:gd name="T61" fmla="*/ 2147483647 h 608"/>
                <a:gd name="T62" fmla="*/ 2147483647 w 714"/>
                <a:gd name="T63" fmla="*/ 2147483647 h 608"/>
                <a:gd name="T64" fmla="*/ 2147483647 w 714"/>
                <a:gd name="T65" fmla="*/ 2147483647 h 608"/>
                <a:gd name="T66" fmla="*/ 2147483647 w 714"/>
                <a:gd name="T67" fmla="*/ 2147483647 h 608"/>
                <a:gd name="T68" fmla="*/ 2147483647 w 714"/>
                <a:gd name="T69" fmla="*/ 2147483647 h 608"/>
                <a:gd name="T70" fmla="*/ 2147483647 w 714"/>
                <a:gd name="T71" fmla="*/ 2147483647 h 608"/>
                <a:gd name="T72" fmla="*/ 2147483647 w 714"/>
                <a:gd name="T73" fmla="*/ 2147483647 h 608"/>
                <a:gd name="T74" fmla="*/ 2147483647 w 714"/>
                <a:gd name="T75" fmla="*/ 2147483647 h 608"/>
                <a:gd name="T76" fmla="*/ 2147483647 w 714"/>
                <a:gd name="T77" fmla="*/ 2147483647 h 608"/>
                <a:gd name="T78" fmla="*/ 2147483647 w 714"/>
                <a:gd name="T79" fmla="*/ 2147483647 h 608"/>
                <a:gd name="T80" fmla="*/ 2147483647 w 714"/>
                <a:gd name="T81" fmla="*/ 2147483647 h 608"/>
                <a:gd name="T82" fmla="*/ 2147483647 w 714"/>
                <a:gd name="T83" fmla="*/ 2147483647 h 608"/>
                <a:gd name="T84" fmla="*/ 2147483647 w 714"/>
                <a:gd name="T85" fmla="*/ 2147483647 h 608"/>
                <a:gd name="T86" fmla="*/ 2147483647 w 714"/>
                <a:gd name="T87" fmla="*/ 2147483647 h 608"/>
                <a:gd name="T88" fmla="*/ 2147483647 w 714"/>
                <a:gd name="T89" fmla="*/ 2147483647 h 608"/>
                <a:gd name="T90" fmla="*/ 2147483647 w 714"/>
                <a:gd name="T91" fmla="*/ 2147483647 h 608"/>
                <a:gd name="T92" fmla="*/ 2147483647 w 714"/>
                <a:gd name="T93" fmla="*/ 2147483647 h 608"/>
                <a:gd name="T94" fmla="*/ 2147483647 w 714"/>
                <a:gd name="T95" fmla="*/ 2147483647 h 608"/>
                <a:gd name="T96" fmla="*/ 2147483647 w 714"/>
                <a:gd name="T97" fmla="*/ 2147483647 h 608"/>
                <a:gd name="T98" fmla="*/ 2147483647 w 714"/>
                <a:gd name="T99" fmla="*/ 2147483647 h 608"/>
                <a:gd name="T100" fmla="*/ 2147483647 w 714"/>
                <a:gd name="T101" fmla="*/ 2147483647 h 608"/>
                <a:gd name="T102" fmla="*/ 2147483647 w 714"/>
                <a:gd name="T103" fmla="*/ 2147483647 h 608"/>
                <a:gd name="T104" fmla="*/ 2147483647 w 714"/>
                <a:gd name="T105" fmla="*/ 2147483647 h 608"/>
                <a:gd name="T106" fmla="*/ 2147483647 w 714"/>
                <a:gd name="T107" fmla="*/ 2147483647 h 608"/>
                <a:gd name="T108" fmla="*/ 2147483647 w 714"/>
                <a:gd name="T109" fmla="*/ 2147483647 h 608"/>
                <a:gd name="T110" fmla="*/ 2147483647 w 7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4"/>
                <a:gd name="T169" fmla="*/ 0 h 608"/>
                <a:gd name="T170" fmla="*/ 714 w 7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4" h="608">
                  <a:moveTo>
                    <a:pt x="455" y="608"/>
                  </a:moveTo>
                  <a:lnTo>
                    <a:pt x="447" y="599"/>
                  </a:lnTo>
                  <a:lnTo>
                    <a:pt x="437" y="591"/>
                  </a:lnTo>
                  <a:lnTo>
                    <a:pt x="429" y="580"/>
                  </a:lnTo>
                  <a:lnTo>
                    <a:pt x="422" y="569"/>
                  </a:lnTo>
                  <a:lnTo>
                    <a:pt x="413" y="558"/>
                  </a:lnTo>
                  <a:lnTo>
                    <a:pt x="406" y="546"/>
                  </a:lnTo>
                  <a:lnTo>
                    <a:pt x="400" y="533"/>
                  </a:lnTo>
                  <a:lnTo>
                    <a:pt x="394" y="519"/>
                  </a:lnTo>
                  <a:lnTo>
                    <a:pt x="387" y="516"/>
                  </a:lnTo>
                  <a:lnTo>
                    <a:pt x="379" y="519"/>
                  </a:lnTo>
                  <a:lnTo>
                    <a:pt x="370" y="528"/>
                  </a:lnTo>
                  <a:lnTo>
                    <a:pt x="361" y="537"/>
                  </a:lnTo>
                  <a:lnTo>
                    <a:pt x="354" y="547"/>
                  </a:lnTo>
                  <a:lnTo>
                    <a:pt x="347" y="557"/>
                  </a:lnTo>
                  <a:lnTo>
                    <a:pt x="339" y="566"/>
                  </a:lnTo>
                  <a:lnTo>
                    <a:pt x="331" y="575"/>
                  </a:lnTo>
                  <a:lnTo>
                    <a:pt x="320" y="582"/>
                  </a:lnTo>
                  <a:lnTo>
                    <a:pt x="308" y="588"/>
                  </a:lnTo>
                  <a:lnTo>
                    <a:pt x="294" y="582"/>
                  </a:lnTo>
                  <a:lnTo>
                    <a:pt x="292" y="566"/>
                  </a:lnTo>
                  <a:lnTo>
                    <a:pt x="294" y="550"/>
                  </a:lnTo>
                  <a:lnTo>
                    <a:pt x="283" y="535"/>
                  </a:lnTo>
                  <a:lnTo>
                    <a:pt x="278" y="535"/>
                  </a:lnTo>
                  <a:lnTo>
                    <a:pt x="273" y="535"/>
                  </a:lnTo>
                  <a:lnTo>
                    <a:pt x="268" y="535"/>
                  </a:lnTo>
                  <a:lnTo>
                    <a:pt x="263" y="535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6" y="534"/>
                  </a:lnTo>
                  <a:lnTo>
                    <a:pt x="242" y="534"/>
                  </a:lnTo>
                  <a:lnTo>
                    <a:pt x="236" y="527"/>
                  </a:lnTo>
                  <a:lnTo>
                    <a:pt x="239" y="519"/>
                  </a:lnTo>
                  <a:lnTo>
                    <a:pt x="245" y="517"/>
                  </a:lnTo>
                  <a:lnTo>
                    <a:pt x="251" y="512"/>
                  </a:lnTo>
                  <a:lnTo>
                    <a:pt x="256" y="508"/>
                  </a:lnTo>
                  <a:lnTo>
                    <a:pt x="263" y="502"/>
                  </a:lnTo>
                  <a:lnTo>
                    <a:pt x="269" y="502"/>
                  </a:lnTo>
                  <a:lnTo>
                    <a:pt x="275" y="501"/>
                  </a:lnTo>
                  <a:lnTo>
                    <a:pt x="280" y="500"/>
                  </a:lnTo>
                  <a:lnTo>
                    <a:pt x="285" y="499"/>
                  </a:lnTo>
                  <a:lnTo>
                    <a:pt x="291" y="496"/>
                  </a:lnTo>
                  <a:lnTo>
                    <a:pt x="296" y="494"/>
                  </a:lnTo>
                  <a:lnTo>
                    <a:pt x="302" y="490"/>
                  </a:lnTo>
                  <a:lnTo>
                    <a:pt x="309" y="486"/>
                  </a:lnTo>
                  <a:lnTo>
                    <a:pt x="313" y="478"/>
                  </a:lnTo>
                  <a:lnTo>
                    <a:pt x="306" y="473"/>
                  </a:lnTo>
                  <a:lnTo>
                    <a:pt x="297" y="466"/>
                  </a:lnTo>
                  <a:lnTo>
                    <a:pt x="288" y="458"/>
                  </a:lnTo>
                  <a:lnTo>
                    <a:pt x="280" y="450"/>
                  </a:lnTo>
                  <a:lnTo>
                    <a:pt x="263" y="453"/>
                  </a:lnTo>
                  <a:lnTo>
                    <a:pt x="244" y="466"/>
                  </a:lnTo>
                  <a:lnTo>
                    <a:pt x="226" y="481"/>
                  </a:lnTo>
                  <a:lnTo>
                    <a:pt x="208" y="499"/>
                  </a:lnTo>
                  <a:lnTo>
                    <a:pt x="192" y="518"/>
                  </a:lnTo>
                  <a:lnTo>
                    <a:pt x="178" y="537"/>
                  </a:lnTo>
                  <a:lnTo>
                    <a:pt x="164" y="558"/>
                  </a:lnTo>
                  <a:lnTo>
                    <a:pt x="151" y="579"/>
                  </a:lnTo>
                  <a:lnTo>
                    <a:pt x="139" y="599"/>
                  </a:lnTo>
                  <a:lnTo>
                    <a:pt x="128" y="591"/>
                  </a:lnTo>
                  <a:lnTo>
                    <a:pt x="129" y="579"/>
                  </a:lnTo>
                  <a:lnTo>
                    <a:pt x="133" y="563"/>
                  </a:lnTo>
                  <a:lnTo>
                    <a:pt x="133" y="548"/>
                  </a:lnTo>
                  <a:lnTo>
                    <a:pt x="134" y="539"/>
                  </a:lnTo>
                  <a:lnTo>
                    <a:pt x="137" y="530"/>
                  </a:lnTo>
                  <a:lnTo>
                    <a:pt x="141" y="521"/>
                  </a:lnTo>
                  <a:lnTo>
                    <a:pt x="146" y="507"/>
                  </a:lnTo>
                  <a:lnTo>
                    <a:pt x="147" y="483"/>
                  </a:lnTo>
                  <a:lnTo>
                    <a:pt x="144" y="478"/>
                  </a:lnTo>
                  <a:lnTo>
                    <a:pt x="135" y="479"/>
                  </a:lnTo>
                  <a:lnTo>
                    <a:pt x="128" y="481"/>
                  </a:lnTo>
                  <a:lnTo>
                    <a:pt x="120" y="483"/>
                  </a:lnTo>
                  <a:lnTo>
                    <a:pt x="110" y="486"/>
                  </a:lnTo>
                  <a:lnTo>
                    <a:pt x="103" y="482"/>
                  </a:lnTo>
                  <a:lnTo>
                    <a:pt x="104" y="465"/>
                  </a:lnTo>
                  <a:lnTo>
                    <a:pt x="109" y="458"/>
                  </a:lnTo>
                  <a:lnTo>
                    <a:pt x="117" y="452"/>
                  </a:lnTo>
                  <a:lnTo>
                    <a:pt x="124" y="444"/>
                  </a:lnTo>
                  <a:lnTo>
                    <a:pt x="129" y="436"/>
                  </a:lnTo>
                  <a:lnTo>
                    <a:pt x="123" y="425"/>
                  </a:lnTo>
                  <a:lnTo>
                    <a:pt x="116" y="423"/>
                  </a:lnTo>
                  <a:lnTo>
                    <a:pt x="108" y="421"/>
                  </a:lnTo>
                  <a:lnTo>
                    <a:pt x="99" y="420"/>
                  </a:lnTo>
                  <a:lnTo>
                    <a:pt x="91" y="420"/>
                  </a:lnTo>
                  <a:lnTo>
                    <a:pt x="82" y="420"/>
                  </a:lnTo>
                  <a:lnTo>
                    <a:pt x="74" y="420"/>
                  </a:lnTo>
                  <a:lnTo>
                    <a:pt x="65" y="421"/>
                  </a:lnTo>
                  <a:lnTo>
                    <a:pt x="57" y="421"/>
                  </a:lnTo>
                  <a:lnTo>
                    <a:pt x="51" y="426"/>
                  </a:lnTo>
                  <a:lnTo>
                    <a:pt x="45" y="431"/>
                  </a:lnTo>
                  <a:lnTo>
                    <a:pt x="39" y="436"/>
                  </a:lnTo>
                  <a:lnTo>
                    <a:pt x="33" y="440"/>
                  </a:lnTo>
                  <a:lnTo>
                    <a:pt x="27" y="443"/>
                  </a:lnTo>
                  <a:lnTo>
                    <a:pt x="19" y="447"/>
                  </a:lnTo>
                  <a:lnTo>
                    <a:pt x="11" y="450"/>
                  </a:lnTo>
                  <a:lnTo>
                    <a:pt x="2" y="453"/>
                  </a:lnTo>
                  <a:lnTo>
                    <a:pt x="0" y="441"/>
                  </a:lnTo>
                  <a:lnTo>
                    <a:pt x="8" y="432"/>
                  </a:lnTo>
                  <a:lnTo>
                    <a:pt x="17" y="424"/>
                  </a:lnTo>
                  <a:lnTo>
                    <a:pt x="27" y="417"/>
                  </a:lnTo>
                  <a:lnTo>
                    <a:pt x="35" y="408"/>
                  </a:lnTo>
                  <a:lnTo>
                    <a:pt x="45" y="401"/>
                  </a:lnTo>
                  <a:lnTo>
                    <a:pt x="53" y="394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7" y="367"/>
                  </a:lnTo>
                  <a:lnTo>
                    <a:pt x="83" y="365"/>
                  </a:lnTo>
                  <a:lnTo>
                    <a:pt x="91" y="361"/>
                  </a:lnTo>
                  <a:lnTo>
                    <a:pt x="100" y="359"/>
                  </a:lnTo>
                  <a:lnTo>
                    <a:pt x="110" y="355"/>
                  </a:lnTo>
                  <a:lnTo>
                    <a:pt x="127" y="355"/>
                  </a:lnTo>
                  <a:lnTo>
                    <a:pt x="133" y="356"/>
                  </a:lnTo>
                  <a:lnTo>
                    <a:pt x="138" y="357"/>
                  </a:lnTo>
                  <a:lnTo>
                    <a:pt x="141" y="360"/>
                  </a:lnTo>
                  <a:lnTo>
                    <a:pt x="146" y="362"/>
                  </a:lnTo>
                  <a:lnTo>
                    <a:pt x="150" y="365"/>
                  </a:lnTo>
                  <a:lnTo>
                    <a:pt x="155" y="367"/>
                  </a:lnTo>
                  <a:lnTo>
                    <a:pt x="161" y="370"/>
                  </a:lnTo>
                  <a:lnTo>
                    <a:pt x="168" y="372"/>
                  </a:lnTo>
                  <a:lnTo>
                    <a:pt x="179" y="364"/>
                  </a:lnTo>
                  <a:lnTo>
                    <a:pt x="187" y="338"/>
                  </a:lnTo>
                  <a:lnTo>
                    <a:pt x="190" y="313"/>
                  </a:lnTo>
                  <a:lnTo>
                    <a:pt x="190" y="287"/>
                  </a:lnTo>
                  <a:lnTo>
                    <a:pt x="186" y="261"/>
                  </a:lnTo>
                  <a:lnTo>
                    <a:pt x="181" y="235"/>
                  </a:lnTo>
                  <a:lnTo>
                    <a:pt x="176" y="210"/>
                  </a:lnTo>
                  <a:lnTo>
                    <a:pt x="172" y="183"/>
                  </a:lnTo>
                  <a:lnTo>
                    <a:pt x="170" y="156"/>
                  </a:lnTo>
                  <a:lnTo>
                    <a:pt x="185" y="151"/>
                  </a:lnTo>
                  <a:lnTo>
                    <a:pt x="190" y="159"/>
                  </a:lnTo>
                  <a:lnTo>
                    <a:pt x="196" y="167"/>
                  </a:lnTo>
                  <a:lnTo>
                    <a:pt x="203" y="176"/>
                  </a:lnTo>
                  <a:lnTo>
                    <a:pt x="209" y="185"/>
                  </a:lnTo>
                  <a:lnTo>
                    <a:pt x="215" y="194"/>
                  </a:lnTo>
                  <a:lnTo>
                    <a:pt x="222" y="204"/>
                  </a:lnTo>
                  <a:lnTo>
                    <a:pt x="228" y="214"/>
                  </a:lnTo>
                  <a:lnTo>
                    <a:pt x="233" y="223"/>
                  </a:lnTo>
                  <a:lnTo>
                    <a:pt x="240" y="257"/>
                  </a:lnTo>
                  <a:lnTo>
                    <a:pt x="237" y="292"/>
                  </a:lnTo>
                  <a:lnTo>
                    <a:pt x="234" y="328"/>
                  </a:lnTo>
                  <a:lnTo>
                    <a:pt x="242" y="364"/>
                  </a:lnTo>
                  <a:lnTo>
                    <a:pt x="250" y="367"/>
                  </a:lnTo>
                  <a:lnTo>
                    <a:pt x="251" y="343"/>
                  </a:lnTo>
                  <a:lnTo>
                    <a:pt x="254" y="319"/>
                  </a:lnTo>
                  <a:lnTo>
                    <a:pt x="259" y="293"/>
                  </a:lnTo>
                  <a:lnTo>
                    <a:pt x="265" y="269"/>
                  </a:lnTo>
                  <a:lnTo>
                    <a:pt x="273" y="245"/>
                  </a:lnTo>
                  <a:lnTo>
                    <a:pt x="281" y="222"/>
                  </a:lnTo>
                  <a:lnTo>
                    <a:pt x="292" y="198"/>
                  </a:lnTo>
                  <a:lnTo>
                    <a:pt x="303" y="175"/>
                  </a:lnTo>
                  <a:lnTo>
                    <a:pt x="309" y="171"/>
                  </a:lnTo>
                  <a:lnTo>
                    <a:pt x="310" y="198"/>
                  </a:lnTo>
                  <a:lnTo>
                    <a:pt x="307" y="226"/>
                  </a:lnTo>
                  <a:lnTo>
                    <a:pt x="302" y="254"/>
                  </a:lnTo>
                  <a:lnTo>
                    <a:pt x="303" y="283"/>
                  </a:lnTo>
                  <a:lnTo>
                    <a:pt x="308" y="297"/>
                  </a:lnTo>
                  <a:lnTo>
                    <a:pt x="313" y="313"/>
                  </a:lnTo>
                  <a:lnTo>
                    <a:pt x="319" y="328"/>
                  </a:lnTo>
                  <a:lnTo>
                    <a:pt x="326" y="342"/>
                  </a:lnTo>
                  <a:lnTo>
                    <a:pt x="338" y="332"/>
                  </a:lnTo>
                  <a:lnTo>
                    <a:pt x="344" y="320"/>
                  </a:lnTo>
                  <a:lnTo>
                    <a:pt x="349" y="307"/>
                  </a:lnTo>
                  <a:lnTo>
                    <a:pt x="353" y="291"/>
                  </a:lnTo>
                  <a:lnTo>
                    <a:pt x="359" y="278"/>
                  </a:lnTo>
                  <a:lnTo>
                    <a:pt x="371" y="286"/>
                  </a:lnTo>
                  <a:lnTo>
                    <a:pt x="373" y="297"/>
                  </a:lnTo>
                  <a:lnTo>
                    <a:pt x="376" y="309"/>
                  </a:lnTo>
                  <a:lnTo>
                    <a:pt x="379" y="321"/>
                  </a:lnTo>
                  <a:lnTo>
                    <a:pt x="384" y="336"/>
                  </a:lnTo>
                  <a:lnTo>
                    <a:pt x="390" y="342"/>
                  </a:lnTo>
                  <a:lnTo>
                    <a:pt x="397" y="293"/>
                  </a:lnTo>
                  <a:lnTo>
                    <a:pt x="396" y="241"/>
                  </a:lnTo>
                  <a:lnTo>
                    <a:pt x="389" y="188"/>
                  </a:lnTo>
                  <a:lnTo>
                    <a:pt x="381" y="135"/>
                  </a:lnTo>
                  <a:lnTo>
                    <a:pt x="376" y="117"/>
                  </a:lnTo>
                  <a:lnTo>
                    <a:pt x="372" y="100"/>
                  </a:lnTo>
                  <a:lnTo>
                    <a:pt x="370" y="82"/>
                  </a:lnTo>
                  <a:lnTo>
                    <a:pt x="371" y="61"/>
                  </a:lnTo>
                  <a:lnTo>
                    <a:pt x="381" y="51"/>
                  </a:lnTo>
                  <a:lnTo>
                    <a:pt x="390" y="61"/>
                  </a:lnTo>
                  <a:lnTo>
                    <a:pt x="401" y="74"/>
                  </a:lnTo>
                  <a:lnTo>
                    <a:pt x="410" y="86"/>
                  </a:lnTo>
                  <a:lnTo>
                    <a:pt x="419" y="98"/>
                  </a:lnTo>
                  <a:lnTo>
                    <a:pt x="426" y="111"/>
                  </a:lnTo>
                  <a:lnTo>
                    <a:pt x="435" y="124"/>
                  </a:lnTo>
                  <a:lnTo>
                    <a:pt x="442" y="140"/>
                  </a:lnTo>
                  <a:lnTo>
                    <a:pt x="449" y="156"/>
                  </a:lnTo>
                  <a:lnTo>
                    <a:pt x="451" y="198"/>
                  </a:lnTo>
                  <a:lnTo>
                    <a:pt x="452" y="240"/>
                  </a:lnTo>
                  <a:lnTo>
                    <a:pt x="453" y="284"/>
                  </a:lnTo>
                  <a:lnTo>
                    <a:pt x="455" y="327"/>
                  </a:lnTo>
                  <a:lnTo>
                    <a:pt x="470" y="298"/>
                  </a:lnTo>
                  <a:lnTo>
                    <a:pt x="483" y="268"/>
                  </a:lnTo>
                  <a:lnTo>
                    <a:pt x="495" y="237"/>
                  </a:lnTo>
                  <a:lnTo>
                    <a:pt x="507" y="204"/>
                  </a:lnTo>
                  <a:lnTo>
                    <a:pt x="519" y="171"/>
                  </a:lnTo>
                  <a:lnTo>
                    <a:pt x="532" y="140"/>
                  </a:lnTo>
                  <a:lnTo>
                    <a:pt x="545" y="110"/>
                  </a:lnTo>
                  <a:lnTo>
                    <a:pt x="559" y="81"/>
                  </a:lnTo>
                  <a:lnTo>
                    <a:pt x="569" y="71"/>
                  </a:lnTo>
                  <a:lnTo>
                    <a:pt x="577" y="63"/>
                  </a:lnTo>
                  <a:lnTo>
                    <a:pt x="586" y="55"/>
                  </a:lnTo>
                  <a:lnTo>
                    <a:pt x="594" y="48"/>
                  </a:lnTo>
                  <a:lnTo>
                    <a:pt x="603" y="41"/>
                  </a:lnTo>
                  <a:lnTo>
                    <a:pt x="612" y="34"/>
                  </a:lnTo>
                  <a:lnTo>
                    <a:pt x="622" y="25"/>
                  </a:lnTo>
                  <a:lnTo>
                    <a:pt x="632" y="17"/>
                  </a:lnTo>
                  <a:lnTo>
                    <a:pt x="638" y="13"/>
                  </a:lnTo>
                  <a:lnTo>
                    <a:pt x="646" y="10"/>
                  </a:lnTo>
                  <a:lnTo>
                    <a:pt x="656" y="7"/>
                  </a:lnTo>
                  <a:lnTo>
                    <a:pt x="664" y="0"/>
                  </a:lnTo>
                  <a:lnTo>
                    <a:pt x="673" y="12"/>
                  </a:lnTo>
                  <a:lnTo>
                    <a:pt x="646" y="48"/>
                  </a:lnTo>
                  <a:lnTo>
                    <a:pt x="622" y="88"/>
                  </a:lnTo>
                  <a:lnTo>
                    <a:pt x="599" y="132"/>
                  </a:lnTo>
                  <a:lnTo>
                    <a:pt x="579" y="176"/>
                  </a:lnTo>
                  <a:lnTo>
                    <a:pt x="561" y="223"/>
                  </a:lnTo>
                  <a:lnTo>
                    <a:pt x="546" y="274"/>
                  </a:lnTo>
                  <a:lnTo>
                    <a:pt x="536" y="326"/>
                  </a:lnTo>
                  <a:lnTo>
                    <a:pt x="529" y="380"/>
                  </a:lnTo>
                  <a:lnTo>
                    <a:pt x="544" y="380"/>
                  </a:lnTo>
                  <a:lnTo>
                    <a:pt x="550" y="376"/>
                  </a:lnTo>
                  <a:lnTo>
                    <a:pt x="556" y="371"/>
                  </a:lnTo>
                  <a:lnTo>
                    <a:pt x="563" y="367"/>
                  </a:lnTo>
                  <a:lnTo>
                    <a:pt x="571" y="362"/>
                  </a:lnTo>
                  <a:lnTo>
                    <a:pt x="580" y="359"/>
                  </a:lnTo>
                  <a:lnTo>
                    <a:pt x="590" y="355"/>
                  </a:lnTo>
                  <a:lnTo>
                    <a:pt x="599" y="353"/>
                  </a:lnTo>
                  <a:lnTo>
                    <a:pt x="610" y="350"/>
                  </a:lnTo>
                  <a:lnTo>
                    <a:pt x="621" y="349"/>
                  </a:lnTo>
                  <a:lnTo>
                    <a:pt x="633" y="349"/>
                  </a:lnTo>
                  <a:lnTo>
                    <a:pt x="645" y="348"/>
                  </a:lnTo>
                  <a:lnTo>
                    <a:pt x="657" y="348"/>
                  </a:lnTo>
                  <a:lnTo>
                    <a:pt x="669" y="348"/>
                  </a:lnTo>
                  <a:lnTo>
                    <a:pt x="683" y="347"/>
                  </a:lnTo>
                  <a:lnTo>
                    <a:pt x="695" y="345"/>
                  </a:lnTo>
                  <a:lnTo>
                    <a:pt x="708" y="343"/>
                  </a:lnTo>
                  <a:lnTo>
                    <a:pt x="714" y="355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4" y="376"/>
                  </a:lnTo>
                  <a:lnTo>
                    <a:pt x="664" y="378"/>
                  </a:lnTo>
                  <a:lnTo>
                    <a:pt x="655" y="380"/>
                  </a:lnTo>
                  <a:lnTo>
                    <a:pt x="644" y="384"/>
                  </a:lnTo>
                  <a:lnTo>
                    <a:pt x="634" y="388"/>
                  </a:lnTo>
                  <a:lnTo>
                    <a:pt x="625" y="391"/>
                  </a:lnTo>
                  <a:lnTo>
                    <a:pt x="614" y="396"/>
                  </a:lnTo>
                  <a:lnTo>
                    <a:pt x="608" y="400"/>
                  </a:lnTo>
                  <a:lnTo>
                    <a:pt x="603" y="403"/>
                  </a:lnTo>
                  <a:lnTo>
                    <a:pt x="597" y="409"/>
                  </a:lnTo>
                  <a:lnTo>
                    <a:pt x="591" y="417"/>
                  </a:lnTo>
                  <a:lnTo>
                    <a:pt x="596" y="423"/>
                  </a:lnTo>
                  <a:lnTo>
                    <a:pt x="602" y="430"/>
                  </a:lnTo>
                  <a:lnTo>
                    <a:pt x="611" y="434"/>
                  </a:lnTo>
                  <a:lnTo>
                    <a:pt x="623" y="436"/>
                  </a:lnTo>
                  <a:lnTo>
                    <a:pt x="631" y="440"/>
                  </a:lnTo>
                  <a:lnTo>
                    <a:pt x="639" y="443"/>
                  </a:lnTo>
                  <a:lnTo>
                    <a:pt x="648" y="448"/>
                  </a:lnTo>
                  <a:lnTo>
                    <a:pt x="655" y="453"/>
                  </a:lnTo>
                  <a:lnTo>
                    <a:pt x="667" y="470"/>
                  </a:lnTo>
                  <a:lnTo>
                    <a:pt x="661" y="493"/>
                  </a:lnTo>
                  <a:lnTo>
                    <a:pt x="650" y="489"/>
                  </a:lnTo>
                  <a:lnTo>
                    <a:pt x="638" y="487"/>
                  </a:lnTo>
                  <a:lnTo>
                    <a:pt x="626" y="484"/>
                  </a:lnTo>
                  <a:lnTo>
                    <a:pt x="614" y="483"/>
                  </a:lnTo>
                  <a:lnTo>
                    <a:pt x="603" y="481"/>
                  </a:lnTo>
                  <a:lnTo>
                    <a:pt x="591" y="479"/>
                  </a:lnTo>
                  <a:lnTo>
                    <a:pt x="579" y="479"/>
                  </a:lnTo>
                  <a:lnTo>
                    <a:pt x="565" y="478"/>
                  </a:lnTo>
                  <a:lnTo>
                    <a:pt x="553" y="479"/>
                  </a:lnTo>
                  <a:lnTo>
                    <a:pt x="541" y="481"/>
                  </a:lnTo>
                  <a:lnTo>
                    <a:pt x="529" y="482"/>
                  </a:lnTo>
                  <a:lnTo>
                    <a:pt x="516" y="484"/>
                  </a:lnTo>
                  <a:lnTo>
                    <a:pt x="504" y="487"/>
                  </a:lnTo>
                  <a:lnTo>
                    <a:pt x="492" y="492"/>
                  </a:lnTo>
                  <a:lnTo>
                    <a:pt x="478" y="495"/>
                  </a:lnTo>
                  <a:lnTo>
                    <a:pt x="466" y="501"/>
                  </a:lnTo>
                  <a:lnTo>
                    <a:pt x="466" y="524"/>
                  </a:lnTo>
                  <a:lnTo>
                    <a:pt x="466" y="550"/>
                  </a:lnTo>
                  <a:lnTo>
                    <a:pt x="464" y="574"/>
                  </a:lnTo>
                  <a:lnTo>
                    <a:pt x="461" y="599"/>
                  </a:lnTo>
                  <a:lnTo>
                    <a:pt x="455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7" name="Freeform 25">
              <a:extLst>
                <a:ext uri="{FF2B5EF4-FFF2-40B4-BE49-F238E27FC236}">
                  <a16:creationId xmlns:a16="http://schemas.microsoft.com/office/drawing/2014/main" id="{DBA7FB34-43D3-DC4C-B9A8-BD5137CAA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76800" y="5410200"/>
              <a:ext cx="1014365" cy="951545"/>
            </a:xfrm>
            <a:custGeom>
              <a:avLst/>
              <a:gdLst>
                <a:gd name="T0" fmla="*/ 2147483647 w 549"/>
                <a:gd name="T1" fmla="*/ 2147483647 h 515"/>
                <a:gd name="T2" fmla="*/ 2147483647 w 549"/>
                <a:gd name="T3" fmla="*/ 2147483647 h 515"/>
                <a:gd name="T4" fmla="*/ 2147483647 w 549"/>
                <a:gd name="T5" fmla="*/ 2147483647 h 515"/>
                <a:gd name="T6" fmla="*/ 2147483647 w 549"/>
                <a:gd name="T7" fmla="*/ 2147483647 h 515"/>
                <a:gd name="T8" fmla="*/ 2147483647 w 549"/>
                <a:gd name="T9" fmla="*/ 2147483647 h 515"/>
                <a:gd name="T10" fmla="*/ 2147483647 w 549"/>
                <a:gd name="T11" fmla="*/ 2147483647 h 515"/>
                <a:gd name="T12" fmla="*/ 2147483647 w 549"/>
                <a:gd name="T13" fmla="*/ 2147483647 h 515"/>
                <a:gd name="T14" fmla="*/ 2147483647 w 549"/>
                <a:gd name="T15" fmla="*/ 2147483647 h 515"/>
                <a:gd name="T16" fmla="*/ 2147483647 w 549"/>
                <a:gd name="T17" fmla="*/ 2147483647 h 515"/>
                <a:gd name="T18" fmla="*/ 2147483647 w 549"/>
                <a:gd name="T19" fmla="*/ 2147483647 h 515"/>
                <a:gd name="T20" fmla="*/ 2147483647 w 549"/>
                <a:gd name="T21" fmla="*/ 2147483647 h 515"/>
                <a:gd name="T22" fmla="*/ 2147483647 w 549"/>
                <a:gd name="T23" fmla="*/ 2147483647 h 515"/>
                <a:gd name="T24" fmla="*/ 2147483647 w 549"/>
                <a:gd name="T25" fmla="*/ 2147483647 h 515"/>
                <a:gd name="T26" fmla="*/ 2147483647 w 549"/>
                <a:gd name="T27" fmla="*/ 2147483647 h 515"/>
                <a:gd name="T28" fmla="*/ 0 w 549"/>
                <a:gd name="T29" fmla="*/ 2147483647 h 515"/>
                <a:gd name="T30" fmla="*/ 2147483647 w 549"/>
                <a:gd name="T31" fmla="*/ 2147483647 h 515"/>
                <a:gd name="T32" fmla="*/ 2147483647 w 549"/>
                <a:gd name="T33" fmla="*/ 2147483647 h 515"/>
                <a:gd name="T34" fmla="*/ 2147483647 w 549"/>
                <a:gd name="T35" fmla="*/ 2147483647 h 515"/>
                <a:gd name="T36" fmla="*/ 2147483647 w 549"/>
                <a:gd name="T37" fmla="*/ 2147483647 h 515"/>
                <a:gd name="T38" fmla="*/ 2147483647 w 549"/>
                <a:gd name="T39" fmla="*/ 2147483647 h 515"/>
                <a:gd name="T40" fmla="*/ 2147483647 w 549"/>
                <a:gd name="T41" fmla="*/ 2147483647 h 515"/>
                <a:gd name="T42" fmla="*/ 2147483647 w 549"/>
                <a:gd name="T43" fmla="*/ 2147483647 h 515"/>
                <a:gd name="T44" fmla="*/ 2147483647 w 549"/>
                <a:gd name="T45" fmla="*/ 2147483647 h 515"/>
                <a:gd name="T46" fmla="*/ 2147483647 w 549"/>
                <a:gd name="T47" fmla="*/ 2147483647 h 515"/>
                <a:gd name="T48" fmla="*/ 2147483647 w 549"/>
                <a:gd name="T49" fmla="*/ 2147483647 h 515"/>
                <a:gd name="T50" fmla="*/ 2147483647 w 549"/>
                <a:gd name="T51" fmla="*/ 2147483647 h 515"/>
                <a:gd name="T52" fmla="*/ 2147483647 w 549"/>
                <a:gd name="T53" fmla="*/ 2147483647 h 515"/>
                <a:gd name="T54" fmla="*/ 2147483647 w 549"/>
                <a:gd name="T55" fmla="*/ 2147483647 h 515"/>
                <a:gd name="T56" fmla="*/ 2147483647 w 549"/>
                <a:gd name="T57" fmla="*/ 2147483647 h 515"/>
                <a:gd name="T58" fmla="*/ 2147483647 w 549"/>
                <a:gd name="T59" fmla="*/ 2147483647 h 515"/>
                <a:gd name="T60" fmla="*/ 2147483647 w 549"/>
                <a:gd name="T61" fmla="*/ 2147483647 h 515"/>
                <a:gd name="T62" fmla="*/ 2147483647 w 549"/>
                <a:gd name="T63" fmla="*/ 2147483647 h 515"/>
                <a:gd name="T64" fmla="*/ 2147483647 w 549"/>
                <a:gd name="T65" fmla="*/ 2147483647 h 515"/>
                <a:gd name="T66" fmla="*/ 2147483647 w 549"/>
                <a:gd name="T67" fmla="*/ 2147483647 h 515"/>
                <a:gd name="T68" fmla="*/ 2147483647 w 549"/>
                <a:gd name="T69" fmla="*/ 2147483647 h 515"/>
                <a:gd name="T70" fmla="*/ 2147483647 w 549"/>
                <a:gd name="T71" fmla="*/ 2147483647 h 515"/>
                <a:gd name="T72" fmla="*/ 2147483647 w 549"/>
                <a:gd name="T73" fmla="*/ 2147483647 h 515"/>
                <a:gd name="T74" fmla="*/ 2147483647 w 549"/>
                <a:gd name="T75" fmla="*/ 2147483647 h 515"/>
                <a:gd name="T76" fmla="*/ 2147483647 w 549"/>
                <a:gd name="T77" fmla="*/ 2147483647 h 515"/>
                <a:gd name="T78" fmla="*/ 2147483647 w 549"/>
                <a:gd name="T79" fmla="*/ 2147483647 h 515"/>
                <a:gd name="T80" fmla="*/ 2147483647 w 549"/>
                <a:gd name="T81" fmla="*/ 2147483647 h 515"/>
                <a:gd name="T82" fmla="*/ 2147483647 w 549"/>
                <a:gd name="T83" fmla="*/ 2147483647 h 515"/>
                <a:gd name="T84" fmla="*/ 2147483647 w 549"/>
                <a:gd name="T85" fmla="*/ 0 h 515"/>
                <a:gd name="T86" fmla="*/ 2147483647 w 549"/>
                <a:gd name="T87" fmla="*/ 2147483647 h 515"/>
                <a:gd name="T88" fmla="*/ 2147483647 w 549"/>
                <a:gd name="T89" fmla="*/ 2147483647 h 515"/>
                <a:gd name="T90" fmla="*/ 2147483647 w 549"/>
                <a:gd name="T91" fmla="*/ 2147483647 h 515"/>
                <a:gd name="T92" fmla="*/ 2147483647 w 549"/>
                <a:gd name="T93" fmla="*/ 2147483647 h 515"/>
                <a:gd name="T94" fmla="*/ 2147483647 w 549"/>
                <a:gd name="T95" fmla="*/ 2147483647 h 515"/>
                <a:gd name="T96" fmla="*/ 2147483647 w 549"/>
                <a:gd name="T97" fmla="*/ 2147483647 h 515"/>
                <a:gd name="T98" fmla="*/ 2147483647 w 549"/>
                <a:gd name="T99" fmla="*/ 2147483647 h 515"/>
                <a:gd name="T100" fmla="*/ 2147483647 w 549"/>
                <a:gd name="T101" fmla="*/ 2147483647 h 515"/>
                <a:gd name="T102" fmla="*/ 2147483647 w 549"/>
                <a:gd name="T103" fmla="*/ 2147483647 h 515"/>
                <a:gd name="T104" fmla="*/ 2147483647 w 549"/>
                <a:gd name="T105" fmla="*/ 2147483647 h 515"/>
                <a:gd name="T106" fmla="*/ 2147483647 w 549"/>
                <a:gd name="T107" fmla="*/ 2147483647 h 515"/>
                <a:gd name="T108" fmla="*/ 2147483647 w 549"/>
                <a:gd name="T109" fmla="*/ 2147483647 h 515"/>
                <a:gd name="T110" fmla="*/ 2147483647 w 549"/>
                <a:gd name="T111" fmla="*/ 2147483647 h 515"/>
                <a:gd name="T112" fmla="*/ 2147483647 w 549"/>
                <a:gd name="T113" fmla="*/ 2147483647 h 515"/>
                <a:gd name="T114" fmla="*/ 2147483647 w 549"/>
                <a:gd name="T115" fmla="*/ 2147483647 h 515"/>
                <a:gd name="T116" fmla="*/ 2147483647 w 549"/>
                <a:gd name="T117" fmla="*/ 2147483647 h 515"/>
                <a:gd name="T118" fmla="*/ 2147483647 w 549"/>
                <a:gd name="T119" fmla="*/ 2147483647 h 515"/>
                <a:gd name="T120" fmla="*/ 2147483647 w 549"/>
                <a:gd name="T121" fmla="*/ 2147483647 h 515"/>
                <a:gd name="T122" fmla="*/ 2147483647 w 549"/>
                <a:gd name="T123" fmla="*/ 2147483647 h 5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9"/>
                <a:gd name="T187" fmla="*/ 0 h 515"/>
                <a:gd name="T188" fmla="*/ 549 w 549"/>
                <a:gd name="T189" fmla="*/ 515 h 5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9" h="515">
                  <a:moveTo>
                    <a:pt x="232" y="515"/>
                  </a:moveTo>
                  <a:lnTo>
                    <a:pt x="232" y="504"/>
                  </a:lnTo>
                  <a:lnTo>
                    <a:pt x="235" y="492"/>
                  </a:lnTo>
                  <a:lnTo>
                    <a:pt x="235" y="480"/>
                  </a:lnTo>
                  <a:lnTo>
                    <a:pt x="226" y="468"/>
                  </a:lnTo>
                  <a:lnTo>
                    <a:pt x="241" y="458"/>
                  </a:lnTo>
                  <a:lnTo>
                    <a:pt x="249" y="451"/>
                  </a:lnTo>
                  <a:lnTo>
                    <a:pt x="253" y="445"/>
                  </a:lnTo>
                  <a:lnTo>
                    <a:pt x="256" y="439"/>
                  </a:lnTo>
                  <a:lnTo>
                    <a:pt x="260" y="433"/>
                  </a:lnTo>
                  <a:lnTo>
                    <a:pt x="262" y="423"/>
                  </a:lnTo>
                  <a:lnTo>
                    <a:pt x="255" y="410"/>
                  </a:lnTo>
                  <a:lnTo>
                    <a:pt x="247" y="410"/>
                  </a:lnTo>
                  <a:lnTo>
                    <a:pt x="238" y="404"/>
                  </a:lnTo>
                  <a:lnTo>
                    <a:pt x="231" y="398"/>
                  </a:lnTo>
                  <a:lnTo>
                    <a:pt x="223" y="390"/>
                  </a:lnTo>
                  <a:lnTo>
                    <a:pt x="213" y="381"/>
                  </a:lnTo>
                  <a:lnTo>
                    <a:pt x="190" y="381"/>
                  </a:lnTo>
                  <a:lnTo>
                    <a:pt x="184" y="386"/>
                  </a:lnTo>
                  <a:lnTo>
                    <a:pt x="177" y="390"/>
                  </a:lnTo>
                  <a:lnTo>
                    <a:pt x="169" y="394"/>
                  </a:lnTo>
                  <a:lnTo>
                    <a:pt x="161" y="399"/>
                  </a:lnTo>
                  <a:lnTo>
                    <a:pt x="154" y="405"/>
                  </a:lnTo>
                  <a:lnTo>
                    <a:pt x="146" y="410"/>
                  </a:lnTo>
                  <a:lnTo>
                    <a:pt x="139" y="416"/>
                  </a:lnTo>
                  <a:lnTo>
                    <a:pt x="132" y="422"/>
                  </a:lnTo>
                  <a:lnTo>
                    <a:pt x="125" y="433"/>
                  </a:lnTo>
                  <a:lnTo>
                    <a:pt x="116" y="442"/>
                  </a:lnTo>
                  <a:lnTo>
                    <a:pt x="108" y="452"/>
                  </a:lnTo>
                  <a:lnTo>
                    <a:pt x="101" y="463"/>
                  </a:lnTo>
                  <a:lnTo>
                    <a:pt x="93" y="473"/>
                  </a:lnTo>
                  <a:lnTo>
                    <a:pt x="86" y="482"/>
                  </a:lnTo>
                  <a:lnTo>
                    <a:pt x="80" y="493"/>
                  </a:lnTo>
                  <a:lnTo>
                    <a:pt x="74" y="504"/>
                  </a:lnTo>
                  <a:lnTo>
                    <a:pt x="75" y="485"/>
                  </a:lnTo>
                  <a:lnTo>
                    <a:pt x="80" y="465"/>
                  </a:lnTo>
                  <a:lnTo>
                    <a:pt x="86" y="445"/>
                  </a:lnTo>
                  <a:lnTo>
                    <a:pt x="91" y="423"/>
                  </a:lnTo>
                  <a:lnTo>
                    <a:pt x="87" y="417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69" y="407"/>
                  </a:lnTo>
                  <a:lnTo>
                    <a:pt x="62" y="405"/>
                  </a:lnTo>
                  <a:lnTo>
                    <a:pt x="63" y="399"/>
                  </a:lnTo>
                  <a:lnTo>
                    <a:pt x="67" y="394"/>
                  </a:lnTo>
                  <a:lnTo>
                    <a:pt x="70" y="388"/>
                  </a:lnTo>
                  <a:lnTo>
                    <a:pt x="74" y="381"/>
                  </a:lnTo>
                  <a:lnTo>
                    <a:pt x="67" y="369"/>
                  </a:lnTo>
                  <a:lnTo>
                    <a:pt x="61" y="365"/>
                  </a:lnTo>
                  <a:lnTo>
                    <a:pt x="56" y="360"/>
                  </a:lnTo>
                  <a:lnTo>
                    <a:pt x="50" y="357"/>
                  </a:lnTo>
                  <a:lnTo>
                    <a:pt x="41" y="353"/>
                  </a:lnTo>
                  <a:lnTo>
                    <a:pt x="37" y="354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1" y="352"/>
                  </a:lnTo>
                  <a:lnTo>
                    <a:pt x="16" y="351"/>
                  </a:lnTo>
                  <a:lnTo>
                    <a:pt x="11" y="349"/>
                  </a:lnTo>
                  <a:lnTo>
                    <a:pt x="5" y="348"/>
                  </a:lnTo>
                  <a:lnTo>
                    <a:pt x="0" y="349"/>
                  </a:lnTo>
                  <a:lnTo>
                    <a:pt x="6" y="340"/>
                  </a:lnTo>
                  <a:lnTo>
                    <a:pt x="9" y="337"/>
                  </a:lnTo>
                  <a:lnTo>
                    <a:pt x="15" y="335"/>
                  </a:lnTo>
                  <a:lnTo>
                    <a:pt x="22" y="332"/>
                  </a:lnTo>
                  <a:lnTo>
                    <a:pt x="29" y="329"/>
                  </a:lnTo>
                  <a:lnTo>
                    <a:pt x="38" y="329"/>
                  </a:lnTo>
                  <a:lnTo>
                    <a:pt x="46" y="330"/>
                  </a:lnTo>
                  <a:lnTo>
                    <a:pt x="53" y="332"/>
                  </a:lnTo>
                  <a:lnTo>
                    <a:pt x="61" y="336"/>
                  </a:lnTo>
                  <a:lnTo>
                    <a:pt x="69" y="340"/>
                  </a:lnTo>
                  <a:lnTo>
                    <a:pt x="78" y="343"/>
                  </a:lnTo>
                  <a:lnTo>
                    <a:pt x="86" y="346"/>
                  </a:lnTo>
                  <a:lnTo>
                    <a:pt x="96" y="348"/>
                  </a:lnTo>
                  <a:lnTo>
                    <a:pt x="110" y="340"/>
                  </a:lnTo>
                  <a:lnTo>
                    <a:pt x="114" y="328"/>
                  </a:lnTo>
                  <a:lnTo>
                    <a:pt x="116" y="316"/>
                  </a:lnTo>
                  <a:lnTo>
                    <a:pt x="121" y="303"/>
                  </a:lnTo>
                  <a:lnTo>
                    <a:pt x="126" y="291"/>
                  </a:lnTo>
                  <a:lnTo>
                    <a:pt x="127" y="271"/>
                  </a:lnTo>
                  <a:lnTo>
                    <a:pt x="128" y="250"/>
                  </a:lnTo>
                  <a:lnTo>
                    <a:pt x="130" y="230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4" y="189"/>
                  </a:lnTo>
                  <a:lnTo>
                    <a:pt x="120" y="179"/>
                  </a:lnTo>
                  <a:lnTo>
                    <a:pt x="118" y="168"/>
                  </a:lnTo>
                  <a:lnTo>
                    <a:pt x="121" y="156"/>
                  </a:lnTo>
                  <a:lnTo>
                    <a:pt x="126" y="164"/>
                  </a:lnTo>
                  <a:lnTo>
                    <a:pt x="131" y="174"/>
                  </a:lnTo>
                  <a:lnTo>
                    <a:pt x="136" y="186"/>
                  </a:lnTo>
                  <a:lnTo>
                    <a:pt x="143" y="197"/>
                  </a:lnTo>
                  <a:lnTo>
                    <a:pt x="143" y="222"/>
                  </a:lnTo>
                  <a:lnTo>
                    <a:pt x="142" y="249"/>
                  </a:lnTo>
                  <a:lnTo>
                    <a:pt x="139" y="276"/>
                  </a:lnTo>
                  <a:lnTo>
                    <a:pt x="139" y="303"/>
                  </a:lnTo>
                  <a:lnTo>
                    <a:pt x="142" y="311"/>
                  </a:lnTo>
                  <a:lnTo>
                    <a:pt x="145" y="320"/>
                  </a:lnTo>
                  <a:lnTo>
                    <a:pt x="149" y="329"/>
                  </a:lnTo>
                  <a:lnTo>
                    <a:pt x="154" y="336"/>
                  </a:lnTo>
                  <a:lnTo>
                    <a:pt x="157" y="340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7"/>
                  </a:lnTo>
                  <a:lnTo>
                    <a:pt x="189" y="336"/>
                  </a:lnTo>
                  <a:lnTo>
                    <a:pt x="195" y="336"/>
                  </a:lnTo>
                  <a:lnTo>
                    <a:pt x="201" y="311"/>
                  </a:lnTo>
                  <a:lnTo>
                    <a:pt x="198" y="282"/>
                  </a:lnTo>
                  <a:lnTo>
                    <a:pt x="196" y="251"/>
                  </a:lnTo>
                  <a:lnTo>
                    <a:pt x="203" y="221"/>
                  </a:lnTo>
                  <a:lnTo>
                    <a:pt x="208" y="235"/>
                  </a:lnTo>
                  <a:lnTo>
                    <a:pt x="213" y="248"/>
                  </a:lnTo>
                  <a:lnTo>
                    <a:pt x="217" y="264"/>
                  </a:lnTo>
                  <a:lnTo>
                    <a:pt x="221" y="278"/>
                  </a:lnTo>
                  <a:lnTo>
                    <a:pt x="226" y="293"/>
                  </a:lnTo>
                  <a:lnTo>
                    <a:pt x="232" y="307"/>
                  </a:lnTo>
                  <a:lnTo>
                    <a:pt x="240" y="320"/>
                  </a:lnTo>
                  <a:lnTo>
                    <a:pt x="249" y="332"/>
                  </a:lnTo>
                  <a:lnTo>
                    <a:pt x="262" y="326"/>
                  </a:lnTo>
                  <a:lnTo>
                    <a:pt x="266" y="320"/>
                  </a:lnTo>
                  <a:lnTo>
                    <a:pt x="270" y="312"/>
                  </a:lnTo>
                  <a:lnTo>
                    <a:pt x="273" y="303"/>
                  </a:lnTo>
                  <a:lnTo>
                    <a:pt x="276" y="294"/>
                  </a:lnTo>
                  <a:lnTo>
                    <a:pt x="285" y="288"/>
                  </a:lnTo>
                  <a:lnTo>
                    <a:pt x="291" y="301"/>
                  </a:lnTo>
                  <a:lnTo>
                    <a:pt x="296" y="316"/>
                  </a:lnTo>
                  <a:lnTo>
                    <a:pt x="302" y="331"/>
                  </a:lnTo>
                  <a:lnTo>
                    <a:pt x="310" y="344"/>
                  </a:lnTo>
                  <a:lnTo>
                    <a:pt x="317" y="348"/>
                  </a:lnTo>
                  <a:lnTo>
                    <a:pt x="322" y="344"/>
                  </a:lnTo>
                  <a:lnTo>
                    <a:pt x="326" y="340"/>
                  </a:lnTo>
                  <a:lnTo>
                    <a:pt x="330" y="334"/>
                  </a:lnTo>
                  <a:lnTo>
                    <a:pt x="335" y="329"/>
                  </a:lnTo>
                  <a:lnTo>
                    <a:pt x="339" y="261"/>
                  </a:lnTo>
                  <a:lnTo>
                    <a:pt x="336" y="193"/>
                  </a:lnTo>
                  <a:lnTo>
                    <a:pt x="329" y="125"/>
                  </a:lnTo>
                  <a:lnTo>
                    <a:pt x="317" y="55"/>
                  </a:lnTo>
                  <a:lnTo>
                    <a:pt x="322" y="62"/>
                  </a:lnTo>
                  <a:lnTo>
                    <a:pt x="326" y="69"/>
                  </a:lnTo>
                  <a:lnTo>
                    <a:pt x="330" y="78"/>
                  </a:lnTo>
                  <a:lnTo>
                    <a:pt x="335" y="85"/>
                  </a:lnTo>
                  <a:lnTo>
                    <a:pt x="340" y="93"/>
                  </a:lnTo>
                  <a:lnTo>
                    <a:pt x="345" y="102"/>
                  </a:lnTo>
                  <a:lnTo>
                    <a:pt x="349" y="110"/>
                  </a:lnTo>
                  <a:lnTo>
                    <a:pt x="354" y="119"/>
                  </a:lnTo>
                  <a:lnTo>
                    <a:pt x="355" y="172"/>
                  </a:lnTo>
                  <a:lnTo>
                    <a:pt x="358" y="227"/>
                  </a:lnTo>
                  <a:lnTo>
                    <a:pt x="362" y="284"/>
                  </a:lnTo>
                  <a:lnTo>
                    <a:pt x="365" y="340"/>
                  </a:lnTo>
                  <a:lnTo>
                    <a:pt x="378" y="348"/>
                  </a:lnTo>
                  <a:lnTo>
                    <a:pt x="384" y="343"/>
                  </a:lnTo>
                  <a:lnTo>
                    <a:pt x="388" y="336"/>
                  </a:lnTo>
                  <a:lnTo>
                    <a:pt x="393" y="326"/>
                  </a:lnTo>
                  <a:lnTo>
                    <a:pt x="398" y="317"/>
                  </a:lnTo>
                  <a:lnTo>
                    <a:pt x="403" y="308"/>
                  </a:lnTo>
                  <a:lnTo>
                    <a:pt x="412" y="278"/>
                  </a:lnTo>
                  <a:lnTo>
                    <a:pt x="422" y="248"/>
                  </a:lnTo>
                  <a:lnTo>
                    <a:pt x="432" y="216"/>
                  </a:lnTo>
                  <a:lnTo>
                    <a:pt x="442" y="184"/>
                  </a:lnTo>
                  <a:lnTo>
                    <a:pt x="455" y="152"/>
                  </a:lnTo>
                  <a:lnTo>
                    <a:pt x="467" y="120"/>
                  </a:lnTo>
                  <a:lnTo>
                    <a:pt x="479" y="87"/>
                  </a:lnTo>
                  <a:lnTo>
                    <a:pt x="492" y="55"/>
                  </a:lnTo>
                  <a:lnTo>
                    <a:pt x="497" y="46"/>
                  </a:lnTo>
                  <a:lnTo>
                    <a:pt x="503" y="39"/>
                  </a:lnTo>
                  <a:lnTo>
                    <a:pt x="510" y="33"/>
                  </a:lnTo>
                  <a:lnTo>
                    <a:pt x="517" y="26"/>
                  </a:lnTo>
                  <a:lnTo>
                    <a:pt x="525" y="20"/>
                  </a:lnTo>
                  <a:lnTo>
                    <a:pt x="533" y="12"/>
                  </a:lnTo>
                  <a:lnTo>
                    <a:pt x="540" y="6"/>
                  </a:lnTo>
                  <a:lnTo>
                    <a:pt x="549" y="0"/>
                  </a:lnTo>
                  <a:lnTo>
                    <a:pt x="546" y="10"/>
                  </a:lnTo>
                  <a:lnTo>
                    <a:pt x="526" y="35"/>
                  </a:lnTo>
                  <a:lnTo>
                    <a:pt x="508" y="64"/>
                  </a:lnTo>
                  <a:lnTo>
                    <a:pt x="492" y="96"/>
                  </a:lnTo>
                  <a:lnTo>
                    <a:pt x="479" y="129"/>
                  </a:lnTo>
                  <a:lnTo>
                    <a:pt x="467" y="164"/>
                  </a:lnTo>
                  <a:lnTo>
                    <a:pt x="457" y="201"/>
                  </a:lnTo>
                  <a:lnTo>
                    <a:pt x="449" y="237"/>
                  </a:lnTo>
                  <a:lnTo>
                    <a:pt x="441" y="274"/>
                  </a:lnTo>
                  <a:lnTo>
                    <a:pt x="438" y="297"/>
                  </a:lnTo>
                  <a:lnTo>
                    <a:pt x="436" y="317"/>
                  </a:lnTo>
                  <a:lnTo>
                    <a:pt x="436" y="331"/>
                  </a:lnTo>
                  <a:lnTo>
                    <a:pt x="438" y="344"/>
                  </a:lnTo>
                  <a:lnTo>
                    <a:pt x="456" y="361"/>
                  </a:lnTo>
                  <a:lnTo>
                    <a:pt x="463" y="360"/>
                  </a:lnTo>
                  <a:lnTo>
                    <a:pt x="468" y="357"/>
                  </a:lnTo>
                  <a:lnTo>
                    <a:pt x="473" y="352"/>
                  </a:lnTo>
                  <a:lnTo>
                    <a:pt x="480" y="344"/>
                  </a:lnTo>
                  <a:lnTo>
                    <a:pt x="485" y="341"/>
                  </a:lnTo>
                  <a:lnTo>
                    <a:pt x="491" y="338"/>
                  </a:lnTo>
                  <a:lnTo>
                    <a:pt x="497" y="335"/>
                  </a:lnTo>
                  <a:lnTo>
                    <a:pt x="504" y="332"/>
                  </a:lnTo>
                  <a:lnTo>
                    <a:pt x="511" y="330"/>
                  </a:lnTo>
                  <a:lnTo>
                    <a:pt x="520" y="328"/>
                  </a:lnTo>
                  <a:lnTo>
                    <a:pt x="527" y="326"/>
                  </a:lnTo>
                  <a:lnTo>
                    <a:pt x="535" y="326"/>
                  </a:lnTo>
                  <a:lnTo>
                    <a:pt x="527" y="331"/>
                  </a:lnTo>
                  <a:lnTo>
                    <a:pt x="519" y="337"/>
                  </a:lnTo>
                  <a:lnTo>
                    <a:pt x="509" y="343"/>
                  </a:lnTo>
                  <a:lnTo>
                    <a:pt x="500" y="349"/>
                  </a:lnTo>
                  <a:lnTo>
                    <a:pt x="492" y="355"/>
                  </a:lnTo>
                  <a:lnTo>
                    <a:pt x="484" y="363"/>
                  </a:lnTo>
                  <a:lnTo>
                    <a:pt x="476" y="370"/>
                  </a:lnTo>
                  <a:lnTo>
                    <a:pt x="469" y="377"/>
                  </a:lnTo>
                  <a:lnTo>
                    <a:pt x="473" y="388"/>
                  </a:lnTo>
                  <a:lnTo>
                    <a:pt x="479" y="390"/>
                  </a:lnTo>
                  <a:lnTo>
                    <a:pt x="486" y="393"/>
                  </a:lnTo>
                  <a:lnTo>
                    <a:pt x="493" y="394"/>
                  </a:lnTo>
                  <a:lnTo>
                    <a:pt x="502" y="396"/>
                  </a:lnTo>
                  <a:lnTo>
                    <a:pt x="510" y="399"/>
                  </a:lnTo>
                  <a:lnTo>
                    <a:pt x="520" y="402"/>
                  </a:lnTo>
                  <a:lnTo>
                    <a:pt x="528" y="406"/>
                  </a:lnTo>
                  <a:lnTo>
                    <a:pt x="537" y="410"/>
                  </a:lnTo>
                  <a:lnTo>
                    <a:pt x="517" y="406"/>
                  </a:lnTo>
                  <a:lnTo>
                    <a:pt x="499" y="406"/>
                  </a:lnTo>
                  <a:lnTo>
                    <a:pt x="480" y="407"/>
                  </a:lnTo>
                  <a:lnTo>
                    <a:pt x="459" y="411"/>
                  </a:lnTo>
                  <a:lnTo>
                    <a:pt x="440" y="416"/>
                  </a:lnTo>
                  <a:lnTo>
                    <a:pt x="421" y="421"/>
                  </a:lnTo>
                  <a:lnTo>
                    <a:pt x="401" y="425"/>
                  </a:lnTo>
                  <a:lnTo>
                    <a:pt x="382" y="430"/>
                  </a:lnTo>
                  <a:lnTo>
                    <a:pt x="377" y="434"/>
                  </a:lnTo>
                  <a:lnTo>
                    <a:pt x="374" y="440"/>
                  </a:lnTo>
                  <a:lnTo>
                    <a:pt x="370" y="446"/>
                  </a:lnTo>
                  <a:lnTo>
                    <a:pt x="368" y="453"/>
                  </a:lnTo>
                  <a:lnTo>
                    <a:pt x="369" y="467"/>
                  </a:lnTo>
                  <a:lnTo>
                    <a:pt x="372" y="480"/>
                  </a:lnTo>
                  <a:lnTo>
                    <a:pt x="374" y="494"/>
                  </a:lnTo>
                  <a:lnTo>
                    <a:pt x="371" y="510"/>
                  </a:lnTo>
                  <a:lnTo>
                    <a:pt x="362" y="508"/>
                  </a:lnTo>
                  <a:lnTo>
                    <a:pt x="355" y="497"/>
                  </a:lnTo>
                  <a:lnTo>
                    <a:pt x="348" y="486"/>
                  </a:lnTo>
                  <a:lnTo>
                    <a:pt x="342" y="473"/>
                  </a:lnTo>
                  <a:lnTo>
                    <a:pt x="335" y="458"/>
                  </a:lnTo>
                  <a:lnTo>
                    <a:pt x="331" y="453"/>
                  </a:lnTo>
                  <a:lnTo>
                    <a:pt x="328" y="448"/>
                  </a:lnTo>
                  <a:lnTo>
                    <a:pt x="323" y="442"/>
                  </a:lnTo>
                  <a:lnTo>
                    <a:pt x="317" y="435"/>
                  </a:lnTo>
                  <a:lnTo>
                    <a:pt x="305" y="442"/>
                  </a:lnTo>
                  <a:lnTo>
                    <a:pt x="294" y="451"/>
                  </a:lnTo>
                  <a:lnTo>
                    <a:pt x="284" y="460"/>
                  </a:lnTo>
                  <a:lnTo>
                    <a:pt x="276" y="471"/>
                  </a:lnTo>
                  <a:lnTo>
                    <a:pt x="267" y="482"/>
                  </a:lnTo>
                  <a:lnTo>
                    <a:pt x="259" y="493"/>
                  </a:lnTo>
                  <a:lnTo>
                    <a:pt x="250" y="504"/>
                  </a:lnTo>
                  <a:lnTo>
                    <a:pt x="241" y="512"/>
                  </a:lnTo>
                  <a:lnTo>
                    <a:pt x="232" y="51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8" name="Freeform 22">
              <a:extLst>
                <a:ext uri="{FF2B5EF4-FFF2-40B4-BE49-F238E27FC236}">
                  <a16:creationId xmlns:a16="http://schemas.microsoft.com/office/drawing/2014/main" id="{DFD7DA54-DBA2-39E5-1A2F-8DC782FB353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28608" y="5397712"/>
              <a:ext cx="1319228" cy="1123376"/>
            </a:xfrm>
            <a:custGeom>
              <a:avLst/>
              <a:gdLst>
                <a:gd name="T0" fmla="*/ 2147483647 w 714"/>
                <a:gd name="T1" fmla="*/ 2147483647 h 608"/>
                <a:gd name="T2" fmla="*/ 2147483647 w 714"/>
                <a:gd name="T3" fmla="*/ 2147483647 h 608"/>
                <a:gd name="T4" fmla="*/ 2147483647 w 714"/>
                <a:gd name="T5" fmla="*/ 2147483647 h 608"/>
                <a:gd name="T6" fmla="*/ 2147483647 w 714"/>
                <a:gd name="T7" fmla="*/ 2147483647 h 608"/>
                <a:gd name="T8" fmla="*/ 2147483647 w 714"/>
                <a:gd name="T9" fmla="*/ 2147483647 h 608"/>
                <a:gd name="T10" fmla="*/ 2147483647 w 714"/>
                <a:gd name="T11" fmla="*/ 2147483647 h 608"/>
                <a:gd name="T12" fmla="*/ 2147483647 w 714"/>
                <a:gd name="T13" fmla="*/ 2147483647 h 608"/>
                <a:gd name="T14" fmla="*/ 2147483647 w 714"/>
                <a:gd name="T15" fmla="*/ 2147483647 h 608"/>
                <a:gd name="T16" fmla="*/ 2147483647 w 714"/>
                <a:gd name="T17" fmla="*/ 2147483647 h 608"/>
                <a:gd name="T18" fmla="*/ 2147483647 w 714"/>
                <a:gd name="T19" fmla="*/ 2147483647 h 608"/>
                <a:gd name="T20" fmla="*/ 2147483647 w 714"/>
                <a:gd name="T21" fmla="*/ 2147483647 h 608"/>
                <a:gd name="T22" fmla="*/ 2147483647 w 714"/>
                <a:gd name="T23" fmla="*/ 2147483647 h 608"/>
                <a:gd name="T24" fmla="*/ 2147483647 w 714"/>
                <a:gd name="T25" fmla="*/ 2147483647 h 608"/>
                <a:gd name="T26" fmla="*/ 2147483647 w 714"/>
                <a:gd name="T27" fmla="*/ 2147483647 h 608"/>
                <a:gd name="T28" fmla="*/ 2147483647 w 714"/>
                <a:gd name="T29" fmla="*/ 2147483647 h 608"/>
                <a:gd name="T30" fmla="*/ 2147483647 w 714"/>
                <a:gd name="T31" fmla="*/ 2147483647 h 608"/>
                <a:gd name="T32" fmla="*/ 2147483647 w 714"/>
                <a:gd name="T33" fmla="*/ 2147483647 h 608"/>
                <a:gd name="T34" fmla="*/ 2147483647 w 714"/>
                <a:gd name="T35" fmla="*/ 2147483647 h 608"/>
                <a:gd name="T36" fmla="*/ 2147483647 w 714"/>
                <a:gd name="T37" fmla="*/ 2147483647 h 608"/>
                <a:gd name="T38" fmla="*/ 2147483647 w 714"/>
                <a:gd name="T39" fmla="*/ 2147483647 h 608"/>
                <a:gd name="T40" fmla="*/ 2147483647 w 714"/>
                <a:gd name="T41" fmla="*/ 2147483647 h 608"/>
                <a:gd name="T42" fmla="*/ 2147483647 w 714"/>
                <a:gd name="T43" fmla="*/ 2147483647 h 608"/>
                <a:gd name="T44" fmla="*/ 2147483647 w 714"/>
                <a:gd name="T45" fmla="*/ 2147483647 h 608"/>
                <a:gd name="T46" fmla="*/ 2147483647 w 714"/>
                <a:gd name="T47" fmla="*/ 2147483647 h 608"/>
                <a:gd name="T48" fmla="*/ 2147483647 w 714"/>
                <a:gd name="T49" fmla="*/ 2147483647 h 608"/>
                <a:gd name="T50" fmla="*/ 2147483647 w 714"/>
                <a:gd name="T51" fmla="*/ 2147483647 h 608"/>
                <a:gd name="T52" fmla="*/ 2147483647 w 714"/>
                <a:gd name="T53" fmla="*/ 2147483647 h 608"/>
                <a:gd name="T54" fmla="*/ 2147483647 w 714"/>
                <a:gd name="T55" fmla="*/ 2147483647 h 608"/>
                <a:gd name="T56" fmla="*/ 2147483647 w 714"/>
                <a:gd name="T57" fmla="*/ 2147483647 h 608"/>
                <a:gd name="T58" fmla="*/ 2147483647 w 714"/>
                <a:gd name="T59" fmla="*/ 2147483647 h 608"/>
                <a:gd name="T60" fmla="*/ 2147483647 w 714"/>
                <a:gd name="T61" fmla="*/ 2147483647 h 608"/>
                <a:gd name="T62" fmla="*/ 2147483647 w 714"/>
                <a:gd name="T63" fmla="*/ 2147483647 h 608"/>
                <a:gd name="T64" fmla="*/ 2147483647 w 714"/>
                <a:gd name="T65" fmla="*/ 2147483647 h 608"/>
                <a:gd name="T66" fmla="*/ 2147483647 w 714"/>
                <a:gd name="T67" fmla="*/ 2147483647 h 608"/>
                <a:gd name="T68" fmla="*/ 2147483647 w 714"/>
                <a:gd name="T69" fmla="*/ 2147483647 h 608"/>
                <a:gd name="T70" fmla="*/ 2147483647 w 714"/>
                <a:gd name="T71" fmla="*/ 2147483647 h 608"/>
                <a:gd name="T72" fmla="*/ 2147483647 w 714"/>
                <a:gd name="T73" fmla="*/ 2147483647 h 608"/>
                <a:gd name="T74" fmla="*/ 2147483647 w 714"/>
                <a:gd name="T75" fmla="*/ 2147483647 h 608"/>
                <a:gd name="T76" fmla="*/ 2147483647 w 714"/>
                <a:gd name="T77" fmla="*/ 2147483647 h 608"/>
                <a:gd name="T78" fmla="*/ 2147483647 w 714"/>
                <a:gd name="T79" fmla="*/ 2147483647 h 608"/>
                <a:gd name="T80" fmla="*/ 2147483647 w 714"/>
                <a:gd name="T81" fmla="*/ 2147483647 h 608"/>
                <a:gd name="T82" fmla="*/ 2147483647 w 714"/>
                <a:gd name="T83" fmla="*/ 2147483647 h 608"/>
                <a:gd name="T84" fmla="*/ 2147483647 w 714"/>
                <a:gd name="T85" fmla="*/ 2147483647 h 608"/>
                <a:gd name="T86" fmla="*/ 2147483647 w 714"/>
                <a:gd name="T87" fmla="*/ 2147483647 h 608"/>
                <a:gd name="T88" fmla="*/ 2147483647 w 714"/>
                <a:gd name="T89" fmla="*/ 2147483647 h 608"/>
                <a:gd name="T90" fmla="*/ 2147483647 w 714"/>
                <a:gd name="T91" fmla="*/ 2147483647 h 608"/>
                <a:gd name="T92" fmla="*/ 2147483647 w 714"/>
                <a:gd name="T93" fmla="*/ 2147483647 h 608"/>
                <a:gd name="T94" fmla="*/ 2147483647 w 714"/>
                <a:gd name="T95" fmla="*/ 2147483647 h 608"/>
                <a:gd name="T96" fmla="*/ 2147483647 w 714"/>
                <a:gd name="T97" fmla="*/ 2147483647 h 608"/>
                <a:gd name="T98" fmla="*/ 2147483647 w 714"/>
                <a:gd name="T99" fmla="*/ 2147483647 h 608"/>
                <a:gd name="T100" fmla="*/ 2147483647 w 714"/>
                <a:gd name="T101" fmla="*/ 2147483647 h 608"/>
                <a:gd name="T102" fmla="*/ 2147483647 w 714"/>
                <a:gd name="T103" fmla="*/ 2147483647 h 608"/>
                <a:gd name="T104" fmla="*/ 2147483647 w 714"/>
                <a:gd name="T105" fmla="*/ 2147483647 h 608"/>
                <a:gd name="T106" fmla="*/ 2147483647 w 714"/>
                <a:gd name="T107" fmla="*/ 2147483647 h 608"/>
                <a:gd name="T108" fmla="*/ 2147483647 w 714"/>
                <a:gd name="T109" fmla="*/ 2147483647 h 608"/>
                <a:gd name="T110" fmla="*/ 2147483647 w 7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4"/>
                <a:gd name="T169" fmla="*/ 0 h 608"/>
                <a:gd name="T170" fmla="*/ 714 w 7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4" h="608">
                  <a:moveTo>
                    <a:pt x="455" y="608"/>
                  </a:moveTo>
                  <a:lnTo>
                    <a:pt x="447" y="599"/>
                  </a:lnTo>
                  <a:lnTo>
                    <a:pt x="437" y="591"/>
                  </a:lnTo>
                  <a:lnTo>
                    <a:pt x="429" y="580"/>
                  </a:lnTo>
                  <a:lnTo>
                    <a:pt x="422" y="569"/>
                  </a:lnTo>
                  <a:lnTo>
                    <a:pt x="413" y="558"/>
                  </a:lnTo>
                  <a:lnTo>
                    <a:pt x="406" y="546"/>
                  </a:lnTo>
                  <a:lnTo>
                    <a:pt x="400" y="533"/>
                  </a:lnTo>
                  <a:lnTo>
                    <a:pt x="394" y="519"/>
                  </a:lnTo>
                  <a:lnTo>
                    <a:pt x="387" y="516"/>
                  </a:lnTo>
                  <a:lnTo>
                    <a:pt x="379" y="519"/>
                  </a:lnTo>
                  <a:lnTo>
                    <a:pt x="370" y="528"/>
                  </a:lnTo>
                  <a:lnTo>
                    <a:pt x="361" y="537"/>
                  </a:lnTo>
                  <a:lnTo>
                    <a:pt x="354" y="547"/>
                  </a:lnTo>
                  <a:lnTo>
                    <a:pt x="347" y="557"/>
                  </a:lnTo>
                  <a:lnTo>
                    <a:pt x="339" y="566"/>
                  </a:lnTo>
                  <a:lnTo>
                    <a:pt x="331" y="575"/>
                  </a:lnTo>
                  <a:lnTo>
                    <a:pt x="320" y="582"/>
                  </a:lnTo>
                  <a:lnTo>
                    <a:pt x="308" y="588"/>
                  </a:lnTo>
                  <a:lnTo>
                    <a:pt x="294" y="582"/>
                  </a:lnTo>
                  <a:lnTo>
                    <a:pt x="292" y="566"/>
                  </a:lnTo>
                  <a:lnTo>
                    <a:pt x="294" y="550"/>
                  </a:lnTo>
                  <a:lnTo>
                    <a:pt x="283" y="535"/>
                  </a:lnTo>
                  <a:lnTo>
                    <a:pt x="278" y="535"/>
                  </a:lnTo>
                  <a:lnTo>
                    <a:pt x="273" y="535"/>
                  </a:lnTo>
                  <a:lnTo>
                    <a:pt x="268" y="535"/>
                  </a:lnTo>
                  <a:lnTo>
                    <a:pt x="263" y="535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6" y="534"/>
                  </a:lnTo>
                  <a:lnTo>
                    <a:pt x="242" y="534"/>
                  </a:lnTo>
                  <a:lnTo>
                    <a:pt x="236" y="527"/>
                  </a:lnTo>
                  <a:lnTo>
                    <a:pt x="239" y="519"/>
                  </a:lnTo>
                  <a:lnTo>
                    <a:pt x="245" y="517"/>
                  </a:lnTo>
                  <a:lnTo>
                    <a:pt x="251" y="512"/>
                  </a:lnTo>
                  <a:lnTo>
                    <a:pt x="256" y="508"/>
                  </a:lnTo>
                  <a:lnTo>
                    <a:pt x="263" y="502"/>
                  </a:lnTo>
                  <a:lnTo>
                    <a:pt x="269" y="502"/>
                  </a:lnTo>
                  <a:lnTo>
                    <a:pt x="275" y="501"/>
                  </a:lnTo>
                  <a:lnTo>
                    <a:pt x="280" y="500"/>
                  </a:lnTo>
                  <a:lnTo>
                    <a:pt x="285" y="499"/>
                  </a:lnTo>
                  <a:lnTo>
                    <a:pt x="291" y="496"/>
                  </a:lnTo>
                  <a:lnTo>
                    <a:pt x="296" y="494"/>
                  </a:lnTo>
                  <a:lnTo>
                    <a:pt x="302" y="490"/>
                  </a:lnTo>
                  <a:lnTo>
                    <a:pt x="309" y="486"/>
                  </a:lnTo>
                  <a:lnTo>
                    <a:pt x="313" y="478"/>
                  </a:lnTo>
                  <a:lnTo>
                    <a:pt x="306" y="473"/>
                  </a:lnTo>
                  <a:lnTo>
                    <a:pt x="297" y="466"/>
                  </a:lnTo>
                  <a:lnTo>
                    <a:pt x="288" y="458"/>
                  </a:lnTo>
                  <a:lnTo>
                    <a:pt x="280" y="450"/>
                  </a:lnTo>
                  <a:lnTo>
                    <a:pt x="263" y="453"/>
                  </a:lnTo>
                  <a:lnTo>
                    <a:pt x="244" y="466"/>
                  </a:lnTo>
                  <a:lnTo>
                    <a:pt x="226" y="481"/>
                  </a:lnTo>
                  <a:lnTo>
                    <a:pt x="208" y="499"/>
                  </a:lnTo>
                  <a:lnTo>
                    <a:pt x="192" y="518"/>
                  </a:lnTo>
                  <a:lnTo>
                    <a:pt x="178" y="537"/>
                  </a:lnTo>
                  <a:lnTo>
                    <a:pt x="164" y="558"/>
                  </a:lnTo>
                  <a:lnTo>
                    <a:pt x="151" y="579"/>
                  </a:lnTo>
                  <a:lnTo>
                    <a:pt x="139" y="599"/>
                  </a:lnTo>
                  <a:lnTo>
                    <a:pt x="128" y="591"/>
                  </a:lnTo>
                  <a:lnTo>
                    <a:pt x="129" y="579"/>
                  </a:lnTo>
                  <a:lnTo>
                    <a:pt x="133" y="563"/>
                  </a:lnTo>
                  <a:lnTo>
                    <a:pt x="133" y="548"/>
                  </a:lnTo>
                  <a:lnTo>
                    <a:pt x="134" y="539"/>
                  </a:lnTo>
                  <a:lnTo>
                    <a:pt x="137" y="530"/>
                  </a:lnTo>
                  <a:lnTo>
                    <a:pt x="141" y="521"/>
                  </a:lnTo>
                  <a:lnTo>
                    <a:pt x="146" y="507"/>
                  </a:lnTo>
                  <a:lnTo>
                    <a:pt x="147" y="483"/>
                  </a:lnTo>
                  <a:lnTo>
                    <a:pt x="144" y="478"/>
                  </a:lnTo>
                  <a:lnTo>
                    <a:pt x="135" y="479"/>
                  </a:lnTo>
                  <a:lnTo>
                    <a:pt x="128" y="481"/>
                  </a:lnTo>
                  <a:lnTo>
                    <a:pt x="120" y="483"/>
                  </a:lnTo>
                  <a:lnTo>
                    <a:pt x="110" y="486"/>
                  </a:lnTo>
                  <a:lnTo>
                    <a:pt x="103" y="482"/>
                  </a:lnTo>
                  <a:lnTo>
                    <a:pt x="104" y="465"/>
                  </a:lnTo>
                  <a:lnTo>
                    <a:pt x="109" y="458"/>
                  </a:lnTo>
                  <a:lnTo>
                    <a:pt x="117" y="452"/>
                  </a:lnTo>
                  <a:lnTo>
                    <a:pt x="124" y="444"/>
                  </a:lnTo>
                  <a:lnTo>
                    <a:pt x="129" y="436"/>
                  </a:lnTo>
                  <a:lnTo>
                    <a:pt x="123" y="425"/>
                  </a:lnTo>
                  <a:lnTo>
                    <a:pt x="116" y="423"/>
                  </a:lnTo>
                  <a:lnTo>
                    <a:pt x="108" y="421"/>
                  </a:lnTo>
                  <a:lnTo>
                    <a:pt x="99" y="420"/>
                  </a:lnTo>
                  <a:lnTo>
                    <a:pt x="91" y="420"/>
                  </a:lnTo>
                  <a:lnTo>
                    <a:pt x="82" y="420"/>
                  </a:lnTo>
                  <a:lnTo>
                    <a:pt x="74" y="420"/>
                  </a:lnTo>
                  <a:lnTo>
                    <a:pt x="65" y="421"/>
                  </a:lnTo>
                  <a:lnTo>
                    <a:pt x="57" y="421"/>
                  </a:lnTo>
                  <a:lnTo>
                    <a:pt x="51" y="426"/>
                  </a:lnTo>
                  <a:lnTo>
                    <a:pt x="45" y="431"/>
                  </a:lnTo>
                  <a:lnTo>
                    <a:pt x="39" y="436"/>
                  </a:lnTo>
                  <a:lnTo>
                    <a:pt x="33" y="440"/>
                  </a:lnTo>
                  <a:lnTo>
                    <a:pt x="27" y="443"/>
                  </a:lnTo>
                  <a:lnTo>
                    <a:pt x="19" y="447"/>
                  </a:lnTo>
                  <a:lnTo>
                    <a:pt x="11" y="450"/>
                  </a:lnTo>
                  <a:lnTo>
                    <a:pt x="2" y="453"/>
                  </a:lnTo>
                  <a:lnTo>
                    <a:pt x="0" y="441"/>
                  </a:lnTo>
                  <a:lnTo>
                    <a:pt x="8" y="432"/>
                  </a:lnTo>
                  <a:lnTo>
                    <a:pt x="17" y="424"/>
                  </a:lnTo>
                  <a:lnTo>
                    <a:pt x="27" y="417"/>
                  </a:lnTo>
                  <a:lnTo>
                    <a:pt x="35" y="408"/>
                  </a:lnTo>
                  <a:lnTo>
                    <a:pt x="45" y="401"/>
                  </a:lnTo>
                  <a:lnTo>
                    <a:pt x="53" y="394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7" y="367"/>
                  </a:lnTo>
                  <a:lnTo>
                    <a:pt x="83" y="365"/>
                  </a:lnTo>
                  <a:lnTo>
                    <a:pt x="91" y="361"/>
                  </a:lnTo>
                  <a:lnTo>
                    <a:pt x="100" y="359"/>
                  </a:lnTo>
                  <a:lnTo>
                    <a:pt x="110" y="355"/>
                  </a:lnTo>
                  <a:lnTo>
                    <a:pt x="127" y="355"/>
                  </a:lnTo>
                  <a:lnTo>
                    <a:pt x="133" y="356"/>
                  </a:lnTo>
                  <a:lnTo>
                    <a:pt x="138" y="357"/>
                  </a:lnTo>
                  <a:lnTo>
                    <a:pt x="141" y="360"/>
                  </a:lnTo>
                  <a:lnTo>
                    <a:pt x="146" y="362"/>
                  </a:lnTo>
                  <a:lnTo>
                    <a:pt x="150" y="365"/>
                  </a:lnTo>
                  <a:lnTo>
                    <a:pt x="155" y="367"/>
                  </a:lnTo>
                  <a:lnTo>
                    <a:pt x="161" y="370"/>
                  </a:lnTo>
                  <a:lnTo>
                    <a:pt x="168" y="372"/>
                  </a:lnTo>
                  <a:lnTo>
                    <a:pt x="179" y="364"/>
                  </a:lnTo>
                  <a:lnTo>
                    <a:pt x="187" y="338"/>
                  </a:lnTo>
                  <a:lnTo>
                    <a:pt x="190" y="313"/>
                  </a:lnTo>
                  <a:lnTo>
                    <a:pt x="190" y="287"/>
                  </a:lnTo>
                  <a:lnTo>
                    <a:pt x="186" y="261"/>
                  </a:lnTo>
                  <a:lnTo>
                    <a:pt x="181" y="235"/>
                  </a:lnTo>
                  <a:lnTo>
                    <a:pt x="176" y="210"/>
                  </a:lnTo>
                  <a:lnTo>
                    <a:pt x="172" y="183"/>
                  </a:lnTo>
                  <a:lnTo>
                    <a:pt x="170" y="156"/>
                  </a:lnTo>
                  <a:lnTo>
                    <a:pt x="185" y="151"/>
                  </a:lnTo>
                  <a:lnTo>
                    <a:pt x="190" y="159"/>
                  </a:lnTo>
                  <a:lnTo>
                    <a:pt x="196" y="167"/>
                  </a:lnTo>
                  <a:lnTo>
                    <a:pt x="203" y="176"/>
                  </a:lnTo>
                  <a:lnTo>
                    <a:pt x="209" y="185"/>
                  </a:lnTo>
                  <a:lnTo>
                    <a:pt x="215" y="194"/>
                  </a:lnTo>
                  <a:lnTo>
                    <a:pt x="222" y="204"/>
                  </a:lnTo>
                  <a:lnTo>
                    <a:pt x="228" y="214"/>
                  </a:lnTo>
                  <a:lnTo>
                    <a:pt x="233" y="223"/>
                  </a:lnTo>
                  <a:lnTo>
                    <a:pt x="240" y="257"/>
                  </a:lnTo>
                  <a:lnTo>
                    <a:pt x="237" y="292"/>
                  </a:lnTo>
                  <a:lnTo>
                    <a:pt x="234" y="328"/>
                  </a:lnTo>
                  <a:lnTo>
                    <a:pt x="242" y="364"/>
                  </a:lnTo>
                  <a:lnTo>
                    <a:pt x="250" y="367"/>
                  </a:lnTo>
                  <a:lnTo>
                    <a:pt x="251" y="343"/>
                  </a:lnTo>
                  <a:lnTo>
                    <a:pt x="254" y="319"/>
                  </a:lnTo>
                  <a:lnTo>
                    <a:pt x="259" y="293"/>
                  </a:lnTo>
                  <a:lnTo>
                    <a:pt x="265" y="269"/>
                  </a:lnTo>
                  <a:lnTo>
                    <a:pt x="273" y="245"/>
                  </a:lnTo>
                  <a:lnTo>
                    <a:pt x="281" y="222"/>
                  </a:lnTo>
                  <a:lnTo>
                    <a:pt x="292" y="198"/>
                  </a:lnTo>
                  <a:lnTo>
                    <a:pt x="303" y="175"/>
                  </a:lnTo>
                  <a:lnTo>
                    <a:pt x="309" y="171"/>
                  </a:lnTo>
                  <a:lnTo>
                    <a:pt x="310" y="198"/>
                  </a:lnTo>
                  <a:lnTo>
                    <a:pt x="307" y="226"/>
                  </a:lnTo>
                  <a:lnTo>
                    <a:pt x="302" y="254"/>
                  </a:lnTo>
                  <a:lnTo>
                    <a:pt x="303" y="283"/>
                  </a:lnTo>
                  <a:lnTo>
                    <a:pt x="308" y="297"/>
                  </a:lnTo>
                  <a:lnTo>
                    <a:pt x="313" y="313"/>
                  </a:lnTo>
                  <a:lnTo>
                    <a:pt x="319" y="328"/>
                  </a:lnTo>
                  <a:lnTo>
                    <a:pt x="326" y="342"/>
                  </a:lnTo>
                  <a:lnTo>
                    <a:pt x="338" y="332"/>
                  </a:lnTo>
                  <a:lnTo>
                    <a:pt x="344" y="320"/>
                  </a:lnTo>
                  <a:lnTo>
                    <a:pt x="349" y="307"/>
                  </a:lnTo>
                  <a:lnTo>
                    <a:pt x="353" y="291"/>
                  </a:lnTo>
                  <a:lnTo>
                    <a:pt x="359" y="278"/>
                  </a:lnTo>
                  <a:lnTo>
                    <a:pt x="371" y="286"/>
                  </a:lnTo>
                  <a:lnTo>
                    <a:pt x="373" y="297"/>
                  </a:lnTo>
                  <a:lnTo>
                    <a:pt x="376" y="309"/>
                  </a:lnTo>
                  <a:lnTo>
                    <a:pt x="379" y="321"/>
                  </a:lnTo>
                  <a:lnTo>
                    <a:pt x="384" y="336"/>
                  </a:lnTo>
                  <a:lnTo>
                    <a:pt x="390" y="342"/>
                  </a:lnTo>
                  <a:lnTo>
                    <a:pt x="397" y="293"/>
                  </a:lnTo>
                  <a:lnTo>
                    <a:pt x="396" y="241"/>
                  </a:lnTo>
                  <a:lnTo>
                    <a:pt x="389" y="188"/>
                  </a:lnTo>
                  <a:lnTo>
                    <a:pt x="381" y="135"/>
                  </a:lnTo>
                  <a:lnTo>
                    <a:pt x="376" y="117"/>
                  </a:lnTo>
                  <a:lnTo>
                    <a:pt x="372" y="100"/>
                  </a:lnTo>
                  <a:lnTo>
                    <a:pt x="370" y="82"/>
                  </a:lnTo>
                  <a:lnTo>
                    <a:pt x="371" y="61"/>
                  </a:lnTo>
                  <a:lnTo>
                    <a:pt x="381" y="51"/>
                  </a:lnTo>
                  <a:lnTo>
                    <a:pt x="390" y="61"/>
                  </a:lnTo>
                  <a:lnTo>
                    <a:pt x="401" y="74"/>
                  </a:lnTo>
                  <a:lnTo>
                    <a:pt x="410" y="86"/>
                  </a:lnTo>
                  <a:lnTo>
                    <a:pt x="419" y="98"/>
                  </a:lnTo>
                  <a:lnTo>
                    <a:pt x="426" y="111"/>
                  </a:lnTo>
                  <a:lnTo>
                    <a:pt x="435" y="124"/>
                  </a:lnTo>
                  <a:lnTo>
                    <a:pt x="442" y="140"/>
                  </a:lnTo>
                  <a:lnTo>
                    <a:pt x="449" y="156"/>
                  </a:lnTo>
                  <a:lnTo>
                    <a:pt x="451" y="198"/>
                  </a:lnTo>
                  <a:lnTo>
                    <a:pt x="452" y="240"/>
                  </a:lnTo>
                  <a:lnTo>
                    <a:pt x="453" y="284"/>
                  </a:lnTo>
                  <a:lnTo>
                    <a:pt x="455" y="327"/>
                  </a:lnTo>
                  <a:lnTo>
                    <a:pt x="470" y="298"/>
                  </a:lnTo>
                  <a:lnTo>
                    <a:pt x="483" y="268"/>
                  </a:lnTo>
                  <a:lnTo>
                    <a:pt x="495" y="237"/>
                  </a:lnTo>
                  <a:lnTo>
                    <a:pt x="507" y="204"/>
                  </a:lnTo>
                  <a:lnTo>
                    <a:pt x="519" y="171"/>
                  </a:lnTo>
                  <a:lnTo>
                    <a:pt x="532" y="140"/>
                  </a:lnTo>
                  <a:lnTo>
                    <a:pt x="545" y="110"/>
                  </a:lnTo>
                  <a:lnTo>
                    <a:pt x="559" y="81"/>
                  </a:lnTo>
                  <a:lnTo>
                    <a:pt x="569" y="71"/>
                  </a:lnTo>
                  <a:lnTo>
                    <a:pt x="577" y="63"/>
                  </a:lnTo>
                  <a:lnTo>
                    <a:pt x="586" y="55"/>
                  </a:lnTo>
                  <a:lnTo>
                    <a:pt x="594" y="48"/>
                  </a:lnTo>
                  <a:lnTo>
                    <a:pt x="603" y="41"/>
                  </a:lnTo>
                  <a:lnTo>
                    <a:pt x="612" y="34"/>
                  </a:lnTo>
                  <a:lnTo>
                    <a:pt x="622" y="25"/>
                  </a:lnTo>
                  <a:lnTo>
                    <a:pt x="632" y="17"/>
                  </a:lnTo>
                  <a:lnTo>
                    <a:pt x="638" y="13"/>
                  </a:lnTo>
                  <a:lnTo>
                    <a:pt x="646" y="10"/>
                  </a:lnTo>
                  <a:lnTo>
                    <a:pt x="656" y="7"/>
                  </a:lnTo>
                  <a:lnTo>
                    <a:pt x="664" y="0"/>
                  </a:lnTo>
                  <a:lnTo>
                    <a:pt x="673" y="12"/>
                  </a:lnTo>
                  <a:lnTo>
                    <a:pt x="646" y="48"/>
                  </a:lnTo>
                  <a:lnTo>
                    <a:pt x="622" y="88"/>
                  </a:lnTo>
                  <a:lnTo>
                    <a:pt x="599" y="132"/>
                  </a:lnTo>
                  <a:lnTo>
                    <a:pt x="579" y="176"/>
                  </a:lnTo>
                  <a:lnTo>
                    <a:pt x="561" y="223"/>
                  </a:lnTo>
                  <a:lnTo>
                    <a:pt x="546" y="274"/>
                  </a:lnTo>
                  <a:lnTo>
                    <a:pt x="536" y="326"/>
                  </a:lnTo>
                  <a:lnTo>
                    <a:pt x="529" y="380"/>
                  </a:lnTo>
                  <a:lnTo>
                    <a:pt x="544" y="380"/>
                  </a:lnTo>
                  <a:lnTo>
                    <a:pt x="550" y="376"/>
                  </a:lnTo>
                  <a:lnTo>
                    <a:pt x="556" y="371"/>
                  </a:lnTo>
                  <a:lnTo>
                    <a:pt x="563" y="367"/>
                  </a:lnTo>
                  <a:lnTo>
                    <a:pt x="571" y="362"/>
                  </a:lnTo>
                  <a:lnTo>
                    <a:pt x="580" y="359"/>
                  </a:lnTo>
                  <a:lnTo>
                    <a:pt x="590" y="355"/>
                  </a:lnTo>
                  <a:lnTo>
                    <a:pt x="599" y="353"/>
                  </a:lnTo>
                  <a:lnTo>
                    <a:pt x="610" y="350"/>
                  </a:lnTo>
                  <a:lnTo>
                    <a:pt x="621" y="349"/>
                  </a:lnTo>
                  <a:lnTo>
                    <a:pt x="633" y="349"/>
                  </a:lnTo>
                  <a:lnTo>
                    <a:pt x="645" y="348"/>
                  </a:lnTo>
                  <a:lnTo>
                    <a:pt x="657" y="348"/>
                  </a:lnTo>
                  <a:lnTo>
                    <a:pt x="669" y="348"/>
                  </a:lnTo>
                  <a:lnTo>
                    <a:pt x="683" y="347"/>
                  </a:lnTo>
                  <a:lnTo>
                    <a:pt x="695" y="345"/>
                  </a:lnTo>
                  <a:lnTo>
                    <a:pt x="708" y="343"/>
                  </a:lnTo>
                  <a:lnTo>
                    <a:pt x="714" y="355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4" y="376"/>
                  </a:lnTo>
                  <a:lnTo>
                    <a:pt x="664" y="378"/>
                  </a:lnTo>
                  <a:lnTo>
                    <a:pt x="655" y="380"/>
                  </a:lnTo>
                  <a:lnTo>
                    <a:pt x="644" y="384"/>
                  </a:lnTo>
                  <a:lnTo>
                    <a:pt x="634" y="388"/>
                  </a:lnTo>
                  <a:lnTo>
                    <a:pt x="625" y="391"/>
                  </a:lnTo>
                  <a:lnTo>
                    <a:pt x="614" y="396"/>
                  </a:lnTo>
                  <a:lnTo>
                    <a:pt x="608" y="400"/>
                  </a:lnTo>
                  <a:lnTo>
                    <a:pt x="603" y="403"/>
                  </a:lnTo>
                  <a:lnTo>
                    <a:pt x="597" y="409"/>
                  </a:lnTo>
                  <a:lnTo>
                    <a:pt x="591" y="417"/>
                  </a:lnTo>
                  <a:lnTo>
                    <a:pt x="596" y="423"/>
                  </a:lnTo>
                  <a:lnTo>
                    <a:pt x="602" y="430"/>
                  </a:lnTo>
                  <a:lnTo>
                    <a:pt x="611" y="434"/>
                  </a:lnTo>
                  <a:lnTo>
                    <a:pt x="623" y="436"/>
                  </a:lnTo>
                  <a:lnTo>
                    <a:pt x="631" y="440"/>
                  </a:lnTo>
                  <a:lnTo>
                    <a:pt x="639" y="443"/>
                  </a:lnTo>
                  <a:lnTo>
                    <a:pt x="648" y="448"/>
                  </a:lnTo>
                  <a:lnTo>
                    <a:pt x="655" y="453"/>
                  </a:lnTo>
                  <a:lnTo>
                    <a:pt x="667" y="470"/>
                  </a:lnTo>
                  <a:lnTo>
                    <a:pt x="661" y="493"/>
                  </a:lnTo>
                  <a:lnTo>
                    <a:pt x="650" y="489"/>
                  </a:lnTo>
                  <a:lnTo>
                    <a:pt x="638" y="487"/>
                  </a:lnTo>
                  <a:lnTo>
                    <a:pt x="626" y="484"/>
                  </a:lnTo>
                  <a:lnTo>
                    <a:pt x="614" y="483"/>
                  </a:lnTo>
                  <a:lnTo>
                    <a:pt x="603" y="481"/>
                  </a:lnTo>
                  <a:lnTo>
                    <a:pt x="591" y="479"/>
                  </a:lnTo>
                  <a:lnTo>
                    <a:pt x="579" y="479"/>
                  </a:lnTo>
                  <a:lnTo>
                    <a:pt x="565" y="478"/>
                  </a:lnTo>
                  <a:lnTo>
                    <a:pt x="553" y="479"/>
                  </a:lnTo>
                  <a:lnTo>
                    <a:pt x="541" y="481"/>
                  </a:lnTo>
                  <a:lnTo>
                    <a:pt x="529" y="482"/>
                  </a:lnTo>
                  <a:lnTo>
                    <a:pt x="516" y="484"/>
                  </a:lnTo>
                  <a:lnTo>
                    <a:pt x="504" y="487"/>
                  </a:lnTo>
                  <a:lnTo>
                    <a:pt x="492" y="492"/>
                  </a:lnTo>
                  <a:lnTo>
                    <a:pt x="478" y="495"/>
                  </a:lnTo>
                  <a:lnTo>
                    <a:pt x="466" y="501"/>
                  </a:lnTo>
                  <a:lnTo>
                    <a:pt x="466" y="524"/>
                  </a:lnTo>
                  <a:lnTo>
                    <a:pt x="466" y="550"/>
                  </a:lnTo>
                  <a:lnTo>
                    <a:pt x="464" y="574"/>
                  </a:lnTo>
                  <a:lnTo>
                    <a:pt x="461" y="599"/>
                  </a:lnTo>
                  <a:lnTo>
                    <a:pt x="455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69" name="Freeform 25">
              <a:extLst>
                <a:ext uri="{FF2B5EF4-FFF2-40B4-BE49-F238E27FC236}">
                  <a16:creationId xmlns:a16="http://schemas.microsoft.com/office/drawing/2014/main" id="{45025BBC-034C-C611-CF96-BFE7A59066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791200" y="5486400"/>
              <a:ext cx="1014365" cy="951545"/>
            </a:xfrm>
            <a:custGeom>
              <a:avLst/>
              <a:gdLst>
                <a:gd name="T0" fmla="*/ 2147483647 w 549"/>
                <a:gd name="T1" fmla="*/ 2147483647 h 515"/>
                <a:gd name="T2" fmla="*/ 2147483647 w 549"/>
                <a:gd name="T3" fmla="*/ 2147483647 h 515"/>
                <a:gd name="T4" fmla="*/ 2147483647 w 549"/>
                <a:gd name="T5" fmla="*/ 2147483647 h 515"/>
                <a:gd name="T6" fmla="*/ 2147483647 w 549"/>
                <a:gd name="T7" fmla="*/ 2147483647 h 515"/>
                <a:gd name="T8" fmla="*/ 2147483647 w 549"/>
                <a:gd name="T9" fmla="*/ 2147483647 h 515"/>
                <a:gd name="T10" fmla="*/ 2147483647 w 549"/>
                <a:gd name="T11" fmla="*/ 2147483647 h 515"/>
                <a:gd name="T12" fmla="*/ 2147483647 w 549"/>
                <a:gd name="T13" fmla="*/ 2147483647 h 515"/>
                <a:gd name="T14" fmla="*/ 2147483647 w 549"/>
                <a:gd name="T15" fmla="*/ 2147483647 h 515"/>
                <a:gd name="T16" fmla="*/ 2147483647 w 549"/>
                <a:gd name="T17" fmla="*/ 2147483647 h 515"/>
                <a:gd name="T18" fmla="*/ 2147483647 w 549"/>
                <a:gd name="T19" fmla="*/ 2147483647 h 515"/>
                <a:gd name="T20" fmla="*/ 2147483647 w 549"/>
                <a:gd name="T21" fmla="*/ 2147483647 h 515"/>
                <a:gd name="T22" fmla="*/ 2147483647 w 549"/>
                <a:gd name="T23" fmla="*/ 2147483647 h 515"/>
                <a:gd name="T24" fmla="*/ 2147483647 w 549"/>
                <a:gd name="T25" fmla="*/ 2147483647 h 515"/>
                <a:gd name="T26" fmla="*/ 2147483647 w 549"/>
                <a:gd name="T27" fmla="*/ 2147483647 h 515"/>
                <a:gd name="T28" fmla="*/ 0 w 549"/>
                <a:gd name="T29" fmla="*/ 2147483647 h 515"/>
                <a:gd name="T30" fmla="*/ 2147483647 w 549"/>
                <a:gd name="T31" fmla="*/ 2147483647 h 515"/>
                <a:gd name="T32" fmla="*/ 2147483647 w 549"/>
                <a:gd name="T33" fmla="*/ 2147483647 h 515"/>
                <a:gd name="T34" fmla="*/ 2147483647 w 549"/>
                <a:gd name="T35" fmla="*/ 2147483647 h 515"/>
                <a:gd name="T36" fmla="*/ 2147483647 w 549"/>
                <a:gd name="T37" fmla="*/ 2147483647 h 515"/>
                <a:gd name="T38" fmla="*/ 2147483647 w 549"/>
                <a:gd name="T39" fmla="*/ 2147483647 h 515"/>
                <a:gd name="T40" fmla="*/ 2147483647 w 549"/>
                <a:gd name="T41" fmla="*/ 2147483647 h 515"/>
                <a:gd name="T42" fmla="*/ 2147483647 w 549"/>
                <a:gd name="T43" fmla="*/ 2147483647 h 515"/>
                <a:gd name="T44" fmla="*/ 2147483647 w 549"/>
                <a:gd name="T45" fmla="*/ 2147483647 h 515"/>
                <a:gd name="T46" fmla="*/ 2147483647 w 549"/>
                <a:gd name="T47" fmla="*/ 2147483647 h 515"/>
                <a:gd name="T48" fmla="*/ 2147483647 w 549"/>
                <a:gd name="T49" fmla="*/ 2147483647 h 515"/>
                <a:gd name="T50" fmla="*/ 2147483647 w 549"/>
                <a:gd name="T51" fmla="*/ 2147483647 h 515"/>
                <a:gd name="T52" fmla="*/ 2147483647 w 549"/>
                <a:gd name="T53" fmla="*/ 2147483647 h 515"/>
                <a:gd name="T54" fmla="*/ 2147483647 w 549"/>
                <a:gd name="T55" fmla="*/ 2147483647 h 515"/>
                <a:gd name="T56" fmla="*/ 2147483647 w 549"/>
                <a:gd name="T57" fmla="*/ 2147483647 h 515"/>
                <a:gd name="T58" fmla="*/ 2147483647 w 549"/>
                <a:gd name="T59" fmla="*/ 2147483647 h 515"/>
                <a:gd name="T60" fmla="*/ 2147483647 w 549"/>
                <a:gd name="T61" fmla="*/ 2147483647 h 515"/>
                <a:gd name="T62" fmla="*/ 2147483647 w 549"/>
                <a:gd name="T63" fmla="*/ 2147483647 h 515"/>
                <a:gd name="T64" fmla="*/ 2147483647 w 549"/>
                <a:gd name="T65" fmla="*/ 2147483647 h 515"/>
                <a:gd name="T66" fmla="*/ 2147483647 w 549"/>
                <a:gd name="T67" fmla="*/ 2147483647 h 515"/>
                <a:gd name="T68" fmla="*/ 2147483647 w 549"/>
                <a:gd name="T69" fmla="*/ 2147483647 h 515"/>
                <a:gd name="T70" fmla="*/ 2147483647 w 549"/>
                <a:gd name="T71" fmla="*/ 2147483647 h 515"/>
                <a:gd name="T72" fmla="*/ 2147483647 w 549"/>
                <a:gd name="T73" fmla="*/ 2147483647 h 515"/>
                <a:gd name="T74" fmla="*/ 2147483647 w 549"/>
                <a:gd name="T75" fmla="*/ 2147483647 h 515"/>
                <a:gd name="T76" fmla="*/ 2147483647 w 549"/>
                <a:gd name="T77" fmla="*/ 2147483647 h 515"/>
                <a:gd name="T78" fmla="*/ 2147483647 w 549"/>
                <a:gd name="T79" fmla="*/ 2147483647 h 515"/>
                <a:gd name="T80" fmla="*/ 2147483647 w 549"/>
                <a:gd name="T81" fmla="*/ 2147483647 h 515"/>
                <a:gd name="T82" fmla="*/ 2147483647 w 549"/>
                <a:gd name="T83" fmla="*/ 2147483647 h 515"/>
                <a:gd name="T84" fmla="*/ 2147483647 w 549"/>
                <a:gd name="T85" fmla="*/ 0 h 515"/>
                <a:gd name="T86" fmla="*/ 2147483647 w 549"/>
                <a:gd name="T87" fmla="*/ 2147483647 h 515"/>
                <a:gd name="T88" fmla="*/ 2147483647 w 549"/>
                <a:gd name="T89" fmla="*/ 2147483647 h 515"/>
                <a:gd name="T90" fmla="*/ 2147483647 w 549"/>
                <a:gd name="T91" fmla="*/ 2147483647 h 515"/>
                <a:gd name="T92" fmla="*/ 2147483647 w 549"/>
                <a:gd name="T93" fmla="*/ 2147483647 h 515"/>
                <a:gd name="T94" fmla="*/ 2147483647 w 549"/>
                <a:gd name="T95" fmla="*/ 2147483647 h 515"/>
                <a:gd name="T96" fmla="*/ 2147483647 w 549"/>
                <a:gd name="T97" fmla="*/ 2147483647 h 515"/>
                <a:gd name="T98" fmla="*/ 2147483647 w 549"/>
                <a:gd name="T99" fmla="*/ 2147483647 h 515"/>
                <a:gd name="T100" fmla="*/ 2147483647 w 549"/>
                <a:gd name="T101" fmla="*/ 2147483647 h 515"/>
                <a:gd name="T102" fmla="*/ 2147483647 w 549"/>
                <a:gd name="T103" fmla="*/ 2147483647 h 515"/>
                <a:gd name="T104" fmla="*/ 2147483647 w 549"/>
                <a:gd name="T105" fmla="*/ 2147483647 h 515"/>
                <a:gd name="T106" fmla="*/ 2147483647 w 549"/>
                <a:gd name="T107" fmla="*/ 2147483647 h 515"/>
                <a:gd name="T108" fmla="*/ 2147483647 w 549"/>
                <a:gd name="T109" fmla="*/ 2147483647 h 515"/>
                <a:gd name="T110" fmla="*/ 2147483647 w 549"/>
                <a:gd name="T111" fmla="*/ 2147483647 h 515"/>
                <a:gd name="T112" fmla="*/ 2147483647 w 549"/>
                <a:gd name="T113" fmla="*/ 2147483647 h 515"/>
                <a:gd name="T114" fmla="*/ 2147483647 w 549"/>
                <a:gd name="T115" fmla="*/ 2147483647 h 515"/>
                <a:gd name="T116" fmla="*/ 2147483647 w 549"/>
                <a:gd name="T117" fmla="*/ 2147483647 h 515"/>
                <a:gd name="T118" fmla="*/ 2147483647 w 549"/>
                <a:gd name="T119" fmla="*/ 2147483647 h 515"/>
                <a:gd name="T120" fmla="*/ 2147483647 w 549"/>
                <a:gd name="T121" fmla="*/ 2147483647 h 515"/>
                <a:gd name="T122" fmla="*/ 2147483647 w 549"/>
                <a:gd name="T123" fmla="*/ 2147483647 h 5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9"/>
                <a:gd name="T187" fmla="*/ 0 h 515"/>
                <a:gd name="T188" fmla="*/ 549 w 549"/>
                <a:gd name="T189" fmla="*/ 515 h 5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9" h="515">
                  <a:moveTo>
                    <a:pt x="232" y="515"/>
                  </a:moveTo>
                  <a:lnTo>
                    <a:pt x="232" y="504"/>
                  </a:lnTo>
                  <a:lnTo>
                    <a:pt x="235" y="492"/>
                  </a:lnTo>
                  <a:lnTo>
                    <a:pt x="235" y="480"/>
                  </a:lnTo>
                  <a:lnTo>
                    <a:pt x="226" y="468"/>
                  </a:lnTo>
                  <a:lnTo>
                    <a:pt x="241" y="458"/>
                  </a:lnTo>
                  <a:lnTo>
                    <a:pt x="249" y="451"/>
                  </a:lnTo>
                  <a:lnTo>
                    <a:pt x="253" y="445"/>
                  </a:lnTo>
                  <a:lnTo>
                    <a:pt x="256" y="439"/>
                  </a:lnTo>
                  <a:lnTo>
                    <a:pt x="260" y="433"/>
                  </a:lnTo>
                  <a:lnTo>
                    <a:pt x="262" y="423"/>
                  </a:lnTo>
                  <a:lnTo>
                    <a:pt x="255" y="410"/>
                  </a:lnTo>
                  <a:lnTo>
                    <a:pt x="247" y="410"/>
                  </a:lnTo>
                  <a:lnTo>
                    <a:pt x="238" y="404"/>
                  </a:lnTo>
                  <a:lnTo>
                    <a:pt x="231" y="398"/>
                  </a:lnTo>
                  <a:lnTo>
                    <a:pt x="223" y="390"/>
                  </a:lnTo>
                  <a:lnTo>
                    <a:pt x="213" y="381"/>
                  </a:lnTo>
                  <a:lnTo>
                    <a:pt x="190" y="381"/>
                  </a:lnTo>
                  <a:lnTo>
                    <a:pt x="184" y="386"/>
                  </a:lnTo>
                  <a:lnTo>
                    <a:pt x="177" y="390"/>
                  </a:lnTo>
                  <a:lnTo>
                    <a:pt x="169" y="394"/>
                  </a:lnTo>
                  <a:lnTo>
                    <a:pt x="161" y="399"/>
                  </a:lnTo>
                  <a:lnTo>
                    <a:pt x="154" y="405"/>
                  </a:lnTo>
                  <a:lnTo>
                    <a:pt x="146" y="410"/>
                  </a:lnTo>
                  <a:lnTo>
                    <a:pt x="139" y="416"/>
                  </a:lnTo>
                  <a:lnTo>
                    <a:pt x="132" y="422"/>
                  </a:lnTo>
                  <a:lnTo>
                    <a:pt x="125" y="433"/>
                  </a:lnTo>
                  <a:lnTo>
                    <a:pt x="116" y="442"/>
                  </a:lnTo>
                  <a:lnTo>
                    <a:pt x="108" y="452"/>
                  </a:lnTo>
                  <a:lnTo>
                    <a:pt x="101" y="463"/>
                  </a:lnTo>
                  <a:lnTo>
                    <a:pt x="93" y="473"/>
                  </a:lnTo>
                  <a:lnTo>
                    <a:pt x="86" y="482"/>
                  </a:lnTo>
                  <a:lnTo>
                    <a:pt x="80" y="493"/>
                  </a:lnTo>
                  <a:lnTo>
                    <a:pt x="74" y="504"/>
                  </a:lnTo>
                  <a:lnTo>
                    <a:pt x="75" y="485"/>
                  </a:lnTo>
                  <a:lnTo>
                    <a:pt x="80" y="465"/>
                  </a:lnTo>
                  <a:lnTo>
                    <a:pt x="86" y="445"/>
                  </a:lnTo>
                  <a:lnTo>
                    <a:pt x="91" y="423"/>
                  </a:lnTo>
                  <a:lnTo>
                    <a:pt x="87" y="417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69" y="407"/>
                  </a:lnTo>
                  <a:lnTo>
                    <a:pt x="62" y="405"/>
                  </a:lnTo>
                  <a:lnTo>
                    <a:pt x="63" y="399"/>
                  </a:lnTo>
                  <a:lnTo>
                    <a:pt x="67" y="394"/>
                  </a:lnTo>
                  <a:lnTo>
                    <a:pt x="70" y="388"/>
                  </a:lnTo>
                  <a:lnTo>
                    <a:pt x="74" y="381"/>
                  </a:lnTo>
                  <a:lnTo>
                    <a:pt x="67" y="369"/>
                  </a:lnTo>
                  <a:lnTo>
                    <a:pt x="61" y="365"/>
                  </a:lnTo>
                  <a:lnTo>
                    <a:pt x="56" y="360"/>
                  </a:lnTo>
                  <a:lnTo>
                    <a:pt x="50" y="357"/>
                  </a:lnTo>
                  <a:lnTo>
                    <a:pt x="41" y="353"/>
                  </a:lnTo>
                  <a:lnTo>
                    <a:pt x="37" y="354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1" y="352"/>
                  </a:lnTo>
                  <a:lnTo>
                    <a:pt x="16" y="351"/>
                  </a:lnTo>
                  <a:lnTo>
                    <a:pt x="11" y="349"/>
                  </a:lnTo>
                  <a:lnTo>
                    <a:pt x="5" y="348"/>
                  </a:lnTo>
                  <a:lnTo>
                    <a:pt x="0" y="349"/>
                  </a:lnTo>
                  <a:lnTo>
                    <a:pt x="6" y="340"/>
                  </a:lnTo>
                  <a:lnTo>
                    <a:pt x="9" y="337"/>
                  </a:lnTo>
                  <a:lnTo>
                    <a:pt x="15" y="335"/>
                  </a:lnTo>
                  <a:lnTo>
                    <a:pt x="22" y="332"/>
                  </a:lnTo>
                  <a:lnTo>
                    <a:pt x="29" y="329"/>
                  </a:lnTo>
                  <a:lnTo>
                    <a:pt x="38" y="329"/>
                  </a:lnTo>
                  <a:lnTo>
                    <a:pt x="46" y="330"/>
                  </a:lnTo>
                  <a:lnTo>
                    <a:pt x="53" y="332"/>
                  </a:lnTo>
                  <a:lnTo>
                    <a:pt x="61" y="336"/>
                  </a:lnTo>
                  <a:lnTo>
                    <a:pt x="69" y="340"/>
                  </a:lnTo>
                  <a:lnTo>
                    <a:pt x="78" y="343"/>
                  </a:lnTo>
                  <a:lnTo>
                    <a:pt x="86" y="346"/>
                  </a:lnTo>
                  <a:lnTo>
                    <a:pt x="96" y="348"/>
                  </a:lnTo>
                  <a:lnTo>
                    <a:pt x="110" y="340"/>
                  </a:lnTo>
                  <a:lnTo>
                    <a:pt x="114" y="328"/>
                  </a:lnTo>
                  <a:lnTo>
                    <a:pt x="116" y="316"/>
                  </a:lnTo>
                  <a:lnTo>
                    <a:pt x="121" y="303"/>
                  </a:lnTo>
                  <a:lnTo>
                    <a:pt x="126" y="291"/>
                  </a:lnTo>
                  <a:lnTo>
                    <a:pt x="127" y="271"/>
                  </a:lnTo>
                  <a:lnTo>
                    <a:pt x="128" y="250"/>
                  </a:lnTo>
                  <a:lnTo>
                    <a:pt x="130" y="230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4" y="189"/>
                  </a:lnTo>
                  <a:lnTo>
                    <a:pt x="120" y="179"/>
                  </a:lnTo>
                  <a:lnTo>
                    <a:pt x="118" y="168"/>
                  </a:lnTo>
                  <a:lnTo>
                    <a:pt x="121" y="156"/>
                  </a:lnTo>
                  <a:lnTo>
                    <a:pt x="126" y="164"/>
                  </a:lnTo>
                  <a:lnTo>
                    <a:pt x="131" y="174"/>
                  </a:lnTo>
                  <a:lnTo>
                    <a:pt x="136" y="186"/>
                  </a:lnTo>
                  <a:lnTo>
                    <a:pt x="143" y="197"/>
                  </a:lnTo>
                  <a:lnTo>
                    <a:pt x="143" y="222"/>
                  </a:lnTo>
                  <a:lnTo>
                    <a:pt x="142" y="249"/>
                  </a:lnTo>
                  <a:lnTo>
                    <a:pt x="139" y="276"/>
                  </a:lnTo>
                  <a:lnTo>
                    <a:pt x="139" y="303"/>
                  </a:lnTo>
                  <a:lnTo>
                    <a:pt x="142" y="311"/>
                  </a:lnTo>
                  <a:lnTo>
                    <a:pt x="145" y="320"/>
                  </a:lnTo>
                  <a:lnTo>
                    <a:pt x="149" y="329"/>
                  </a:lnTo>
                  <a:lnTo>
                    <a:pt x="154" y="336"/>
                  </a:lnTo>
                  <a:lnTo>
                    <a:pt x="157" y="340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7"/>
                  </a:lnTo>
                  <a:lnTo>
                    <a:pt x="189" y="336"/>
                  </a:lnTo>
                  <a:lnTo>
                    <a:pt x="195" y="336"/>
                  </a:lnTo>
                  <a:lnTo>
                    <a:pt x="201" y="311"/>
                  </a:lnTo>
                  <a:lnTo>
                    <a:pt x="198" y="282"/>
                  </a:lnTo>
                  <a:lnTo>
                    <a:pt x="196" y="251"/>
                  </a:lnTo>
                  <a:lnTo>
                    <a:pt x="203" y="221"/>
                  </a:lnTo>
                  <a:lnTo>
                    <a:pt x="208" y="235"/>
                  </a:lnTo>
                  <a:lnTo>
                    <a:pt x="213" y="248"/>
                  </a:lnTo>
                  <a:lnTo>
                    <a:pt x="217" y="264"/>
                  </a:lnTo>
                  <a:lnTo>
                    <a:pt x="221" y="278"/>
                  </a:lnTo>
                  <a:lnTo>
                    <a:pt x="226" y="293"/>
                  </a:lnTo>
                  <a:lnTo>
                    <a:pt x="232" y="307"/>
                  </a:lnTo>
                  <a:lnTo>
                    <a:pt x="240" y="320"/>
                  </a:lnTo>
                  <a:lnTo>
                    <a:pt x="249" y="332"/>
                  </a:lnTo>
                  <a:lnTo>
                    <a:pt x="262" y="326"/>
                  </a:lnTo>
                  <a:lnTo>
                    <a:pt x="266" y="320"/>
                  </a:lnTo>
                  <a:lnTo>
                    <a:pt x="270" y="312"/>
                  </a:lnTo>
                  <a:lnTo>
                    <a:pt x="273" y="303"/>
                  </a:lnTo>
                  <a:lnTo>
                    <a:pt x="276" y="294"/>
                  </a:lnTo>
                  <a:lnTo>
                    <a:pt x="285" y="288"/>
                  </a:lnTo>
                  <a:lnTo>
                    <a:pt x="291" y="301"/>
                  </a:lnTo>
                  <a:lnTo>
                    <a:pt x="296" y="316"/>
                  </a:lnTo>
                  <a:lnTo>
                    <a:pt x="302" y="331"/>
                  </a:lnTo>
                  <a:lnTo>
                    <a:pt x="310" y="344"/>
                  </a:lnTo>
                  <a:lnTo>
                    <a:pt x="317" y="348"/>
                  </a:lnTo>
                  <a:lnTo>
                    <a:pt x="322" y="344"/>
                  </a:lnTo>
                  <a:lnTo>
                    <a:pt x="326" y="340"/>
                  </a:lnTo>
                  <a:lnTo>
                    <a:pt x="330" y="334"/>
                  </a:lnTo>
                  <a:lnTo>
                    <a:pt x="335" y="329"/>
                  </a:lnTo>
                  <a:lnTo>
                    <a:pt x="339" y="261"/>
                  </a:lnTo>
                  <a:lnTo>
                    <a:pt x="336" y="193"/>
                  </a:lnTo>
                  <a:lnTo>
                    <a:pt x="329" y="125"/>
                  </a:lnTo>
                  <a:lnTo>
                    <a:pt x="317" y="55"/>
                  </a:lnTo>
                  <a:lnTo>
                    <a:pt x="322" y="62"/>
                  </a:lnTo>
                  <a:lnTo>
                    <a:pt x="326" y="69"/>
                  </a:lnTo>
                  <a:lnTo>
                    <a:pt x="330" y="78"/>
                  </a:lnTo>
                  <a:lnTo>
                    <a:pt x="335" y="85"/>
                  </a:lnTo>
                  <a:lnTo>
                    <a:pt x="340" y="93"/>
                  </a:lnTo>
                  <a:lnTo>
                    <a:pt x="345" y="102"/>
                  </a:lnTo>
                  <a:lnTo>
                    <a:pt x="349" y="110"/>
                  </a:lnTo>
                  <a:lnTo>
                    <a:pt x="354" y="119"/>
                  </a:lnTo>
                  <a:lnTo>
                    <a:pt x="355" y="172"/>
                  </a:lnTo>
                  <a:lnTo>
                    <a:pt x="358" y="227"/>
                  </a:lnTo>
                  <a:lnTo>
                    <a:pt x="362" y="284"/>
                  </a:lnTo>
                  <a:lnTo>
                    <a:pt x="365" y="340"/>
                  </a:lnTo>
                  <a:lnTo>
                    <a:pt x="378" y="348"/>
                  </a:lnTo>
                  <a:lnTo>
                    <a:pt x="384" y="343"/>
                  </a:lnTo>
                  <a:lnTo>
                    <a:pt x="388" y="336"/>
                  </a:lnTo>
                  <a:lnTo>
                    <a:pt x="393" y="326"/>
                  </a:lnTo>
                  <a:lnTo>
                    <a:pt x="398" y="317"/>
                  </a:lnTo>
                  <a:lnTo>
                    <a:pt x="403" y="308"/>
                  </a:lnTo>
                  <a:lnTo>
                    <a:pt x="412" y="278"/>
                  </a:lnTo>
                  <a:lnTo>
                    <a:pt x="422" y="248"/>
                  </a:lnTo>
                  <a:lnTo>
                    <a:pt x="432" y="216"/>
                  </a:lnTo>
                  <a:lnTo>
                    <a:pt x="442" y="184"/>
                  </a:lnTo>
                  <a:lnTo>
                    <a:pt x="455" y="152"/>
                  </a:lnTo>
                  <a:lnTo>
                    <a:pt x="467" y="120"/>
                  </a:lnTo>
                  <a:lnTo>
                    <a:pt x="479" y="87"/>
                  </a:lnTo>
                  <a:lnTo>
                    <a:pt x="492" y="55"/>
                  </a:lnTo>
                  <a:lnTo>
                    <a:pt x="497" y="46"/>
                  </a:lnTo>
                  <a:lnTo>
                    <a:pt x="503" y="39"/>
                  </a:lnTo>
                  <a:lnTo>
                    <a:pt x="510" y="33"/>
                  </a:lnTo>
                  <a:lnTo>
                    <a:pt x="517" y="26"/>
                  </a:lnTo>
                  <a:lnTo>
                    <a:pt x="525" y="20"/>
                  </a:lnTo>
                  <a:lnTo>
                    <a:pt x="533" y="12"/>
                  </a:lnTo>
                  <a:lnTo>
                    <a:pt x="540" y="6"/>
                  </a:lnTo>
                  <a:lnTo>
                    <a:pt x="549" y="0"/>
                  </a:lnTo>
                  <a:lnTo>
                    <a:pt x="546" y="10"/>
                  </a:lnTo>
                  <a:lnTo>
                    <a:pt x="526" y="35"/>
                  </a:lnTo>
                  <a:lnTo>
                    <a:pt x="508" y="64"/>
                  </a:lnTo>
                  <a:lnTo>
                    <a:pt x="492" y="96"/>
                  </a:lnTo>
                  <a:lnTo>
                    <a:pt x="479" y="129"/>
                  </a:lnTo>
                  <a:lnTo>
                    <a:pt x="467" y="164"/>
                  </a:lnTo>
                  <a:lnTo>
                    <a:pt x="457" y="201"/>
                  </a:lnTo>
                  <a:lnTo>
                    <a:pt x="449" y="237"/>
                  </a:lnTo>
                  <a:lnTo>
                    <a:pt x="441" y="274"/>
                  </a:lnTo>
                  <a:lnTo>
                    <a:pt x="438" y="297"/>
                  </a:lnTo>
                  <a:lnTo>
                    <a:pt x="436" y="317"/>
                  </a:lnTo>
                  <a:lnTo>
                    <a:pt x="436" y="331"/>
                  </a:lnTo>
                  <a:lnTo>
                    <a:pt x="438" y="344"/>
                  </a:lnTo>
                  <a:lnTo>
                    <a:pt x="456" y="361"/>
                  </a:lnTo>
                  <a:lnTo>
                    <a:pt x="463" y="360"/>
                  </a:lnTo>
                  <a:lnTo>
                    <a:pt x="468" y="357"/>
                  </a:lnTo>
                  <a:lnTo>
                    <a:pt x="473" y="352"/>
                  </a:lnTo>
                  <a:lnTo>
                    <a:pt x="480" y="344"/>
                  </a:lnTo>
                  <a:lnTo>
                    <a:pt x="485" y="341"/>
                  </a:lnTo>
                  <a:lnTo>
                    <a:pt x="491" y="338"/>
                  </a:lnTo>
                  <a:lnTo>
                    <a:pt x="497" y="335"/>
                  </a:lnTo>
                  <a:lnTo>
                    <a:pt x="504" y="332"/>
                  </a:lnTo>
                  <a:lnTo>
                    <a:pt x="511" y="330"/>
                  </a:lnTo>
                  <a:lnTo>
                    <a:pt x="520" y="328"/>
                  </a:lnTo>
                  <a:lnTo>
                    <a:pt x="527" y="326"/>
                  </a:lnTo>
                  <a:lnTo>
                    <a:pt x="535" y="326"/>
                  </a:lnTo>
                  <a:lnTo>
                    <a:pt x="527" y="331"/>
                  </a:lnTo>
                  <a:lnTo>
                    <a:pt x="519" y="337"/>
                  </a:lnTo>
                  <a:lnTo>
                    <a:pt x="509" y="343"/>
                  </a:lnTo>
                  <a:lnTo>
                    <a:pt x="500" y="349"/>
                  </a:lnTo>
                  <a:lnTo>
                    <a:pt x="492" y="355"/>
                  </a:lnTo>
                  <a:lnTo>
                    <a:pt x="484" y="363"/>
                  </a:lnTo>
                  <a:lnTo>
                    <a:pt x="476" y="370"/>
                  </a:lnTo>
                  <a:lnTo>
                    <a:pt x="469" y="377"/>
                  </a:lnTo>
                  <a:lnTo>
                    <a:pt x="473" y="388"/>
                  </a:lnTo>
                  <a:lnTo>
                    <a:pt x="479" y="390"/>
                  </a:lnTo>
                  <a:lnTo>
                    <a:pt x="486" y="393"/>
                  </a:lnTo>
                  <a:lnTo>
                    <a:pt x="493" y="394"/>
                  </a:lnTo>
                  <a:lnTo>
                    <a:pt x="502" y="396"/>
                  </a:lnTo>
                  <a:lnTo>
                    <a:pt x="510" y="399"/>
                  </a:lnTo>
                  <a:lnTo>
                    <a:pt x="520" y="402"/>
                  </a:lnTo>
                  <a:lnTo>
                    <a:pt x="528" y="406"/>
                  </a:lnTo>
                  <a:lnTo>
                    <a:pt x="537" y="410"/>
                  </a:lnTo>
                  <a:lnTo>
                    <a:pt x="517" y="406"/>
                  </a:lnTo>
                  <a:lnTo>
                    <a:pt x="499" y="406"/>
                  </a:lnTo>
                  <a:lnTo>
                    <a:pt x="480" y="407"/>
                  </a:lnTo>
                  <a:lnTo>
                    <a:pt x="459" y="411"/>
                  </a:lnTo>
                  <a:lnTo>
                    <a:pt x="440" y="416"/>
                  </a:lnTo>
                  <a:lnTo>
                    <a:pt x="421" y="421"/>
                  </a:lnTo>
                  <a:lnTo>
                    <a:pt x="401" y="425"/>
                  </a:lnTo>
                  <a:lnTo>
                    <a:pt x="382" y="430"/>
                  </a:lnTo>
                  <a:lnTo>
                    <a:pt x="377" y="434"/>
                  </a:lnTo>
                  <a:lnTo>
                    <a:pt x="374" y="440"/>
                  </a:lnTo>
                  <a:lnTo>
                    <a:pt x="370" y="446"/>
                  </a:lnTo>
                  <a:lnTo>
                    <a:pt x="368" y="453"/>
                  </a:lnTo>
                  <a:lnTo>
                    <a:pt x="369" y="467"/>
                  </a:lnTo>
                  <a:lnTo>
                    <a:pt x="372" y="480"/>
                  </a:lnTo>
                  <a:lnTo>
                    <a:pt x="374" y="494"/>
                  </a:lnTo>
                  <a:lnTo>
                    <a:pt x="371" y="510"/>
                  </a:lnTo>
                  <a:lnTo>
                    <a:pt x="362" y="508"/>
                  </a:lnTo>
                  <a:lnTo>
                    <a:pt x="355" y="497"/>
                  </a:lnTo>
                  <a:lnTo>
                    <a:pt x="348" y="486"/>
                  </a:lnTo>
                  <a:lnTo>
                    <a:pt x="342" y="473"/>
                  </a:lnTo>
                  <a:lnTo>
                    <a:pt x="335" y="458"/>
                  </a:lnTo>
                  <a:lnTo>
                    <a:pt x="331" y="453"/>
                  </a:lnTo>
                  <a:lnTo>
                    <a:pt x="328" y="448"/>
                  </a:lnTo>
                  <a:lnTo>
                    <a:pt x="323" y="442"/>
                  </a:lnTo>
                  <a:lnTo>
                    <a:pt x="317" y="435"/>
                  </a:lnTo>
                  <a:lnTo>
                    <a:pt x="305" y="442"/>
                  </a:lnTo>
                  <a:lnTo>
                    <a:pt x="294" y="451"/>
                  </a:lnTo>
                  <a:lnTo>
                    <a:pt x="284" y="460"/>
                  </a:lnTo>
                  <a:lnTo>
                    <a:pt x="276" y="471"/>
                  </a:lnTo>
                  <a:lnTo>
                    <a:pt x="267" y="482"/>
                  </a:lnTo>
                  <a:lnTo>
                    <a:pt x="259" y="493"/>
                  </a:lnTo>
                  <a:lnTo>
                    <a:pt x="250" y="504"/>
                  </a:lnTo>
                  <a:lnTo>
                    <a:pt x="241" y="512"/>
                  </a:lnTo>
                  <a:lnTo>
                    <a:pt x="232" y="51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70" name="Freeform 22">
              <a:extLst>
                <a:ext uri="{FF2B5EF4-FFF2-40B4-BE49-F238E27FC236}">
                  <a16:creationId xmlns:a16="http://schemas.microsoft.com/office/drawing/2014/main" id="{E04EDA27-2722-258A-D82D-07C1A0917B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847808" y="5397712"/>
              <a:ext cx="1319228" cy="1123376"/>
            </a:xfrm>
            <a:custGeom>
              <a:avLst/>
              <a:gdLst>
                <a:gd name="T0" fmla="*/ 2147483647 w 714"/>
                <a:gd name="T1" fmla="*/ 2147483647 h 608"/>
                <a:gd name="T2" fmla="*/ 2147483647 w 714"/>
                <a:gd name="T3" fmla="*/ 2147483647 h 608"/>
                <a:gd name="T4" fmla="*/ 2147483647 w 714"/>
                <a:gd name="T5" fmla="*/ 2147483647 h 608"/>
                <a:gd name="T6" fmla="*/ 2147483647 w 714"/>
                <a:gd name="T7" fmla="*/ 2147483647 h 608"/>
                <a:gd name="T8" fmla="*/ 2147483647 w 714"/>
                <a:gd name="T9" fmla="*/ 2147483647 h 608"/>
                <a:gd name="T10" fmla="*/ 2147483647 w 714"/>
                <a:gd name="T11" fmla="*/ 2147483647 h 608"/>
                <a:gd name="T12" fmla="*/ 2147483647 w 714"/>
                <a:gd name="T13" fmla="*/ 2147483647 h 608"/>
                <a:gd name="T14" fmla="*/ 2147483647 w 714"/>
                <a:gd name="T15" fmla="*/ 2147483647 h 608"/>
                <a:gd name="T16" fmla="*/ 2147483647 w 714"/>
                <a:gd name="T17" fmla="*/ 2147483647 h 608"/>
                <a:gd name="T18" fmla="*/ 2147483647 w 714"/>
                <a:gd name="T19" fmla="*/ 2147483647 h 608"/>
                <a:gd name="T20" fmla="*/ 2147483647 w 714"/>
                <a:gd name="T21" fmla="*/ 2147483647 h 608"/>
                <a:gd name="T22" fmla="*/ 2147483647 w 714"/>
                <a:gd name="T23" fmla="*/ 2147483647 h 608"/>
                <a:gd name="T24" fmla="*/ 2147483647 w 714"/>
                <a:gd name="T25" fmla="*/ 2147483647 h 608"/>
                <a:gd name="T26" fmla="*/ 2147483647 w 714"/>
                <a:gd name="T27" fmla="*/ 2147483647 h 608"/>
                <a:gd name="T28" fmla="*/ 2147483647 w 714"/>
                <a:gd name="T29" fmla="*/ 2147483647 h 608"/>
                <a:gd name="T30" fmla="*/ 2147483647 w 714"/>
                <a:gd name="T31" fmla="*/ 2147483647 h 608"/>
                <a:gd name="T32" fmla="*/ 2147483647 w 714"/>
                <a:gd name="T33" fmla="*/ 2147483647 h 608"/>
                <a:gd name="T34" fmla="*/ 2147483647 w 714"/>
                <a:gd name="T35" fmla="*/ 2147483647 h 608"/>
                <a:gd name="T36" fmla="*/ 2147483647 w 714"/>
                <a:gd name="T37" fmla="*/ 2147483647 h 608"/>
                <a:gd name="T38" fmla="*/ 2147483647 w 714"/>
                <a:gd name="T39" fmla="*/ 2147483647 h 608"/>
                <a:gd name="T40" fmla="*/ 2147483647 w 714"/>
                <a:gd name="T41" fmla="*/ 2147483647 h 608"/>
                <a:gd name="T42" fmla="*/ 2147483647 w 714"/>
                <a:gd name="T43" fmla="*/ 2147483647 h 608"/>
                <a:gd name="T44" fmla="*/ 2147483647 w 714"/>
                <a:gd name="T45" fmla="*/ 2147483647 h 608"/>
                <a:gd name="T46" fmla="*/ 2147483647 w 714"/>
                <a:gd name="T47" fmla="*/ 2147483647 h 608"/>
                <a:gd name="T48" fmla="*/ 2147483647 w 714"/>
                <a:gd name="T49" fmla="*/ 2147483647 h 608"/>
                <a:gd name="T50" fmla="*/ 2147483647 w 714"/>
                <a:gd name="T51" fmla="*/ 2147483647 h 608"/>
                <a:gd name="T52" fmla="*/ 2147483647 w 714"/>
                <a:gd name="T53" fmla="*/ 2147483647 h 608"/>
                <a:gd name="T54" fmla="*/ 2147483647 w 714"/>
                <a:gd name="T55" fmla="*/ 2147483647 h 608"/>
                <a:gd name="T56" fmla="*/ 2147483647 w 714"/>
                <a:gd name="T57" fmla="*/ 2147483647 h 608"/>
                <a:gd name="T58" fmla="*/ 2147483647 w 714"/>
                <a:gd name="T59" fmla="*/ 2147483647 h 608"/>
                <a:gd name="T60" fmla="*/ 2147483647 w 714"/>
                <a:gd name="T61" fmla="*/ 2147483647 h 608"/>
                <a:gd name="T62" fmla="*/ 2147483647 w 714"/>
                <a:gd name="T63" fmla="*/ 2147483647 h 608"/>
                <a:gd name="T64" fmla="*/ 2147483647 w 714"/>
                <a:gd name="T65" fmla="*/ 2147483647 h 608"/>
                <a:gd name="T66" fmla="*/ 2147483647 w 714"/>
                <a:gd name="T67" fmla="*/ 2147483647 h 608"/>
                <a:gd name="T68" fmla="*/ 2147483647 w 714"/>
                <a:gd name="T69" fmla="*/ 2147483647 h 608"/>
                <a:gd name="T70" fmla="*/ 2147483647 w 714"/>
                <a:gd name="T71" fmla="*/ 2147483647 h 608"/>
                <a:gd name="T72" fmla="*/ 2147483647 w 714"/>
                <a:gd name="T73" fmla="*/ 2147483647 h 608"/>
                <a:gd name="T74" fmla="*/ 2147483647 w 714"/>
                <a:gd name="T75" fmla="*/ 2147483647 h 608"/>
                <a:gd name="T76" fmla="*/ 2147483647 w 714"/>
                <a:gd name="T77" fmla="*/ 2147483647 h 608"/>
                <a:gd name="T78" fmla="*/ 2147483647 w 714"/>
                <a:gd name="T79" fmla="*/ 2147483647 h 608"/>
                <a:gd name="T80" fmla="*/ 2147483647 w 714"/>
                <a:gd name="T81" fmla="*/ 2147483647 h 608"/>
                <a:gd name="T82" fmla="*/ 2147483647 w 714"/>
                <a:gd name="T83" fmla="*/ 2147483647 h 608"/>
                <a:gd name="T84" fmla="*/ 2147483647 w 714"/>
                <a:gd name="T85" fmla="*/ 2147483647 h 608"/>
                <a:gd name="T86" fmla="*/ 2147483647 w 714"/>
                <a:gd name="T87" fmla="*/ 2147483647 h 608"/>
                <a:gd name="T88" fmla="*/ 2147483647 w 714"/>
                <a:gd name="T89" fmla="*/ 2147483647 h 608"/>
                <a:gd name="T90" fmla="*/ 2147483647 w 714"/>
                <a:gd name="T91" fmla="*/ 2147483647 h 608"/>
                <a:gd name="T92" fmla="*/ 2147483647 w 714"/>
                <a:gd name="T93" fmla="*/ 2147483647 h 608"/>
                <a:gd name="T94" fmla="*/ 2147483647 w 714"/>
                <a:gd name="T95" fmla="*/ 2147483647 h 608"/>
                <a:gd name="T96" fmla="*/ 2147483647 w 714"/>
                <a:gd name="T97" fmla="*/ 2147483647 h 608"/>
                <a:gd name="T98" fmla="*/ 2147483647 w 714"/>
                <a:gd name="T99" fmla="*/ 2147483647 h 608"/>
                <a:gd name="T100" fmla="*/ 2147483647 w 714"/>
                <a:gd name="T101" fmla="*/ 2147483647 h 608"/>
                <a:gd name="T102" fmla="*/ 2147483647 w 714"/>
                <a:gd name="T103" fmla="*/ 2147483647 h 608"/>
                <a:gd name="T104" fmla="*/ 2147483647 w 714"/>
                <a:gd name="T105" fmla="*/ 2147483647 h 608"/>
                <a:gd name="T106" fmla="*/ 2147483647 w 714"/>
                <a:gd name="T107" fmla="*/ 2147483647 h 608"/>
                <a:gd name="T108" fmla="*/ 2147483647 w 714"/>
                <a:gd name="T109" fmla="*/ 2147483647 h 608"/>
                <a:gd name="T110" fmla="*/ 2147483647 w 7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4"/>
                <a:gd name="T169" fmla="*/ 0 h 608"/>
                <a:gd name="T170" fmla="*/ 714 w 7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4" h="608">
                  <a:moveTo>
                    <a:pt x="455" y="608"/>
                  </a:moveTo>
                  <a:lnTo>
                    <a:pt x="447" y="599"/>
                  </a:lnTo>
                  <a:lnTo>
                    <a:pt x="437" y="591"/>
                  </a:lnTo>
                  <a:lnTo>
                    <a:pt x="429" y="580"/>
                  </a:lnTo>
                  <a:lnTo>
                    <a:pt x="422" y="569"/>
                  </a:lnTo>
                  <a:lnTo>
                    <a:pt x="413" y="558"/>
                  </a:lnTo>
                  <a:lnTo>
                    <a:pt x="406" y="546"/>
                  </a:lnTo>
                  <a:lnTo>
                    <a:pt x="400" y="533"/>
                  </a:lnTo>
                  <a:lnTo>
                    <a:pt x="394" y="519"/>
                  </a:lnTo>
                  <a:lnTo>
                    <a:pt x="387" y="516"/>
                  </a:lnTo>
                  <a:lnTo>
                    <a:pt x="379" y="519"/>
                  </a:lnTo>
                  <a:lnTo>
                    <a:pt x="370" y="528"/>
                  </a:lnTo>
                  <a:lnTo>
                    <a:pt x="361" y="537"/>
                  </a:lnTo>
                  <a:lnTo>
                    <a:pt x="354" y="547"/>
                  </a:lnTo>
                  <a:lnTo>
                    <a:pt x="347" y="557"/>
                  </a:lnTo>
                  <a:lnTo>
                    <a:pt x="339" y="566"/>
                  </a:lnTo>
                  <a:lnTo>
                    <a:pt x="331" y="575"/>
                  </a:lnTo>
                  <a:lnTo>
                    <a:pt x="320" y="582"/>
                  </a:lnTo>
                  <a:lnTo>
                    <a:pt x="308" y="588"/>
                  </a:lnTo>
                  <a:lnTo>
                    <a:pt x="294" y="582"/>
                  </a:lnTo>
                  <a:lnTo>
                    <a:pt x="292" y="566"/>
                  </a:lnTo>
                  <a:lnTo>
                    <a:pt x="294" y="550"/>
                  </a:lnTo>
                  <a:lnTo>
                    <a:pt x="283" y="535"/>
                  </a:lnTo>
                  <a:lnTo>
                    <a:pt x="278" y="535"/>
                  </a:lnTo>
                  <a:lnTo>
                    <a:pt x="273" y="535"/>
                  </a:lnTo>
                  <a:lnTo>
                    <a:pt x="268" y="535"/>
                  </a:lnTo>
                  <a:lnTo>
                    <a:pt x="263" y="535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6" y="534"/>
                  </a:lnTo>
                  <a:lnTo>
                    <a:pt x="242" y="534"/>
                  </a:lnTo>
                  <a:lnTo>
                    <a:pt x="236" y="527"/>
                  </a:lnTo>
                  <a:lnTo>
                    <a:pt x="239" y="519"/>
                  </a:lnTo>
                  <a:lnTo>
                    <a:pt x="245" y="517"/>
                  </a:lnTo>
                  <a:lnTo>
                    <a:pt x="251" y="512"/>
                  </a:lnTo>
                  <a:lnTo>
                    <a:pt x="256" y="508"/>
                  </a:lnTo>
                  <a:lnTo>
                    <a:pt x="263" y="502"/>
                  </a:lnTo>
                  <a:lnTo>
                    <a:pt x="269" y="502"/>
                  </a:lnTo>
                  <a:lnTo>
                    <a:pt x="275" y="501"/>
                  </a:lnTo>
                  <a:lnTo>
                    <a:pt x="280" y="500"/>
                  </a:lnTo>
                  <a:lnTo>
                    <a:pt x="285" y="499"/>
                  </a:lnTo>
                  <a:lnTo>
                    <a:pt x="291" y="496"/>
                  </a:lnTo>
                  <a:lnTo>
                    <a:pt x="296" y="494"/>
                  </a:lnTo>
                  <a:lnTo>
                    <a:pt x="302" y="490"/>
                  </a:lnTo>
                  <a:lnTo>
                    <a:pt x="309" y="486"/>
                  </a:lnTo>
                  <a:lnTo>
                    <a:pt x="313" y="478"/>
                  </a:lnTo>
                  <a:lnTo>
                    <a:pt x="306" y="473"/>
                  </a:lnTo>
                  <a:lnTo>
                    <a:pt x="297" y="466"/>
                  </a:lnTo>
                  <a:lnTo>
                    <a:pt x="288" y="458"/>
                  </a:lnTo>
                  <a:lnTo>
                    <a:pt x="280" y="450"/>
                  </a:lnTo>
                  <a:lnTo>
                    <a:pt x="263" y="453"/>
                  </a:lnTo>
                  <a:lnTo>
                    <a:pt x="244" y="466"/>
                  </a:lnTo>
                  <a:lnTo>
                    <a:pt x="226" y="481"/>
                  </a:lnTo>
                  <a:lnTo>
                    <a:pt x="208" y="499"/>
                  </a:lnTo>
                  <a:lnTo>
                    <a:pt x="192" y="518"/>
                  </a:lnTo>
                  <a:lnTo>
                    <a:pt x="178" y="537"/>
                  </a:lnTo>
                  <a:lnTo>
                    <a:pt x="164" y="558"/>
                  </a:lnTo>
                  <a:lnTo>
                    <a:pt x="151" y="579"/>
                  </a:lnTo>
                  <a:lnTo>
                    <a:pt x="139" y="599"/>
                  </a:lnTo>
                  <a:lnTo>
                    <a:pt x="128" y="591"/>
                  </a:lnTo>
                  <a:lnTo>
                    <a:pt x="129" y="579"/>
                  </a:lnTo>
                  <a:lnTo>
                    <a:pt x="133" y="563"/>
                  </a:lnTo>
                  <a:lnTo>
                    <a:pt x="133" y="548"/>
                  </a:lnTo>
                  <a:lnTo>
                    <a:pt x="134" y="539"/>
                  </a:lnTo>
                  <a:lnTo>
                    <a:pt x="137" y="530"/>
                  </a:lnTo>
                  <a:lnTo>
                    <a:pt x="141" y="521"/>
                  </a:lnTo>
                  <a:lnTo>
                    <a:pt x="146" y="507"/>
                  </a:lnTo>
                  <a:lnTo>
                    <a:pt x="147" y="483"/>
                  </a:lnTo>
                  <a:lnTo>
                    <a:pt x="144" y="478"/>
                  </a:lnTo>
                  <a:lnTo>
                    <a:pt x="135" y="479"/>
                  </a:lnTo>
                  <a:lnTo>
                    <a:pt x="128" y="481"/>
                  </a:lnTo>
                  <a:lnTo>
                    <a:pt x="120" y="483"/>
                  </a:lnTo>
                  <a:lnTo>
                    <a:pt x="110" y="486"/>
                  </a:lnTo>
                  <a:lnTo>
                    <a:pt x="103" y="482"/>
                  </a:lnTo>
                  <a:lnTo>
                    <a:pt x="104" y="465"/>
                  </a:lnTo>
                  <a:lnTo>
                    <a:pt x="109" y="458"/>
                  </a:lnTo>
                  <a:lnTo>
                    <a:pt x="117" y="452"/>
                  </a:lnTo>
                  <a:lnTo>
                    <a:pt x="124" y="444"/>
                  </a:lnTo>
                  <a:lnTo>
                    <a:pt x="129" y="436"/>
                  </a:lnTo>
                  <a:lnTo>
                    <a:pt x="123" y="425"/>
                  </a:lnTo>
                  <a:lnTo>
                    <a:pt x="116" y="423"/>
                  </a:lnTo>
                  <a:lnTo>
                    <a:pt x="108" y="421"/>
                  </a:lnTo>
                  <a:lnTo>
                    <a:pt x="99" y="420"/>
                  </a:lnTo>
                  <a:lnTo>
                    <a:pt x="91" y="420"/>
                  </a:lnTo>
                  <a:lnTo>
                    <a:pt x="82" y="420"/>
                  </a:lnTo>
                  <a:lnTo>
                    <a:pt x="74" y="420"/>
                  </a:lnTo>
                  <a:lnTo>
                    <a:pt x="65" y="421"/>
                  </a:lnTo>
                  <a:lnTo>
                    <a:pt x="57" y="421"/>
                  </a:lnTo>
                  <a:lnTo>
                    <a:pt x="51" y="426"/>
                  </a:lnTo>
                  <a:lnTo>
                    <a:pt x="45" y="431"/>
                  </a:lnTo>
                  <a:lnTo>
                    <a:pt x="39" y="436"/>
                  </a:lnTo>
                  <a:lnTo>
                    <a:pt x="33" y="440"/>
                  </a:lnTo>
                  <a:lnTo>
                    <a:pt x="27" y="443"/>
                  </a:lnTo>
                  <a:lnTo>
                    <a:pt x="19" y="447"/>
                  </a:lnTo>
                  <a:lnTo>
                    <a:pt x="11" y="450"/>
                  </a:lnTo>
                  <a:lnTo>
                    <a:pt x="2" y="453"/>
                  </a:lnTo>
                  <a:lnTo>
                    <a:pt x="0" y="441"/>
                  </a:lnTo>
                  <a:lnTo>
                    <a:pt x="8" y="432"/>
                  </a:lnTo>
                  <a:lnTo>
                    <a:pt x="17" y="424"/>
                  </a:lnTo>
                  <a:lnTo>
                    <a:pt x="27" y="417"/>
                  </a:lnTo>
                  <a:lnTo>
                    <a:pt x="35" y="408"/>
                  </a:lnTo>
                  <a:lnTo>
                    <a:pt x="45" y="401"/>
                  </a:lnTo>
                  <a:lnTo>
                    <a:pt x="53" y="394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7" y="367"/>
                  </a:lnTo>
                  <a:lnTo>
                    <a:pt x="83" y="365"/>
                  </a:lnTo>
                  <a:lnTo>
                    <a:pt x="91" y="361"/>
                  </a:lnTo>
                  <a:lnTo>
                    <a:pt x="100" y="359"/>
                  </a:lnTo>
                  <a:lnTo>
                    <a:pt x="110" y="355"/>
                  </a:lnTo>
                  <a:lnTo>
                    <a:pt x="127" y="355"/>
                  </a:lnTo>
                  <a:lnTo>
                    <a:pt x="133" y="356"/>
                  </a:lnTo>
                  <a:lnTo>
                    <a:pt x="138" y="357"/>
                  </a:lnTo>
                  <a:lnTo>
                    <a:pt x="141" y="360"/>
                  </a:lnTo>
                  <a:lnTo>
                    <a:pt x="146" y="362"/>
                  </a:lnTo>
                  <a:lnTo>
                    <a:pt x="150" y="365"/>
                  </a:lnTo>
                  <a:lnTo>
                    <a:pt x="155" y="367"/>
                  </a:lnTo>
                  <a:lnTo>
                    <a:pt x="161" y="370"/>
                  </a:lnTo>
                  <a:lnTo>
                    <a:pt x="168" y="372"/>
                  </a:lnTo>
                  <a:lnTo>
                    <a:pt x="179" y="364"/>
                  </a:lnTo>
                  <a:lnTo>
                    <a:pt x="187" y="338"/>
                  </a:lnTo>
                  <a:lnTo>
                    <a:pt x="190" y="313"/>
                  </a:lnTo>
                  <a:lnTo>
                    <a:pt x="190" y="287"/>
                  </a:lnTo>
                  <a:lnTo>
                    <a:pt x="186" y="261"/>
                  </a:lnTo>
                  <a:lnTo>
                    <a:pt x="181" y="235"/>
                  </a:lnTo>
                  <a:lnTo>
                    <a:pt x="176" y="210"/>
                  </a:lnTo>
                  <a:lnTo>
                    <a:pt x="172" y="183"/>
                  </a:lnTo>
                  <a:lnTo>
                    <a:pt x="170" y="156"/>
                  </a:lnTo>
                  <a:lnTo>
                    <a:pt x="185" y="151"/>
                  </a:lnTo>
                  <a:lnTo>
                    <a:pt x="190" y="159"/>
                  </a:lnTo>
                  <a:lnTo>
                    <a:pt x="196" y="167"/>
                  </a:lnTo>
                  <a:lnTo>
                    <a:pt x="203" y="176"/>
                  </a:lnTo>
                  <a:lnTo>
                    <a:pt x="209" y="185"/>
                  </a:lnTo>
                  <a:lnTo>
                    <a:pt x="215" y="194"/>
                  </a:lnTo>
                  <a:lnTo>
                    <a:pt x="222" y="204"/>
                  </a:lnTo>
                  <a:lnTo>
                    <a:pt x="228" y="214"/>
                  </a:lnTo>
                  <a:lnTo>
                    <a:pt x="233" y="223"/>
                  </a:lnTo>
                  <a:lnTo>
                    <a:pt x="240" y="257"/>
                  </a:lnTo>
                  <a:lnTo>
                    <a:pt x="237" y="292"/>
                  </a:lnTo>
                  <a:lnTo>
                    <a:pt x="234" y="328"/>
                  </a:lnTo>
                  <a:lnTo>
                    <a:pt x="242" y="364"/>
                  </a:lnTo>
                  <a:lnTo>
                    <a:pt x="250" y="367"/>
                  </a:lnTo>
                  <a:lnTo>
                    <a:pt x="251" y="343"/>
                  </a:lnTo>
                  <a:lnTo>
                    <a:pt x="254" y="319"/>
                  </a:lnTo>
                  <a:lnTo>
                    <a:pt x="259" y="293"/>
                  </a:lnTo>
                  <a:lnTo>
                    <a:pt x="265" y="269"/>
                  </a:lnTo>
                  <a:lnTo>
                    <a:pt x="273" y="245"/>
                  </a:lnTo>
                  <a:lnTo>
                    <a:pt x="281" y="222"/>
                  </a:lnTo>
                  <a:lnTo>
                    <a:pt x="292" y="198"/>
                  </a:lnTo>
                  <a:lnTo>
                    <a:pt x="303" y="175"/>
                  </a:lnTo>
                  <a:lnTo>
                    <a:pt x="309" y="171"/>
                  </a:lnTo>
                  <a:lnTo>
                    <a:pt x="310" y="198"/>
                  </a:lnTo>
                  <a:lnTo>
                    <a:pt x="307" y="226"/>
                  </a:lnTo>
                  <a:lnTo>
                    <a:pt x="302" y="254"/>
                  </a:lnTo>
                  <a:lnTo>
                    <a:pt x="303" y="283"/>
                  </a:lnTo>
                  <a:lnTo>
                    <a:pt x="308" y="297"/>
                  </a:lnTo>
                  <a:lnTo>
                    <a:pt x="313" y="313"/>
                  </a:lnTo>
                  <a:lnTo>
                    <a:pt x="319" y="328"/>
                  </a:lnTo>
                  <a:lnTo>
                    <a:pt x="326" y="342"/>
                  </a:lnTo>
                  <a:lnTo>
                    <a:pt x="338" y="332"/>
                  </a:lnTo>
                  <a:lnTo>
                    <a:pt x="344" y="320"/>
                  </a:lnTo>
                  <a:lnTo>
                    <a:pt x="349" y="307"/>
                  </a:lnTo>
                  <a:lnTo>
                    <a:pt x="353" y="291"/>
                  </a:lnTo>
                  <a:lnTo>
                    <a:pt x="359" y="278"/>
                  </a:lnTo>
                  <a:lnTo>
                    <a:pt x="371" y="286"/>
                  </a:lnTo>
                  <a:lnTo>
                    <a:pt x="373" y="297"/>
                  </a:lnTo>
                  <a:lnTo>
                    <a:pt x="376" y="309"/>
                  </a:lnTo>
                  <a:lnTo>
                    <a:pt x="379" y="321"/>
                  </a:lnTo>
                  <a:lnTo>
                    <a:pt x="384" y="336"/>
                  </a:lnTo>
                  <a:lnTo>
                    <a:pt x="390" y="342"/>
                  </a:lnTo>
                  <a:lnTo>
                    <a:pt x="397" y="293"/>
                  </a:lnTo>
                  <a:lnTo>
                    <a:pt x="396" y="241"/>
                  </a:lnTo>
                  <a:lnTo>
                    <a:pt x="389" y="188"/>
                  </a:lnTo>
                  <a:lnTo>
                    <a:pt x="381" y="135"/>
                  </a:lnTo>
                  <a:lnTo>
                    <a:pt x="376" y="117"/>
                  </a:lnTo>
                  <a:lnTo>
                    <a:pt x="372" y="100"/>
                  </a:lnTo>
                  <a:lnTo>
                    <a:pt x="370" y="82"/>
                  </a:lnTo>
                  <a:lnTo>
                    <a:pt x="371" y="61"/>
                  </a:lnTo>
                  <a:lnTo>
                    <a:pt x="381" y="51"/>
                  </a:lnTo>
                  <a:lnTo>
                    <a:pt x="390" y="61"/>
                  </a:lnTo>
                  <a:lnTo>
                    <a:pt x="401" y="74"/>
                  </a:lnTo>
                  <a:lnTo>
                    <a:pt x="410" y="86"/>
                  </a:lnTo>
                  <a:lnTo>
                    <a:pt x="419" y="98"/>
                  </a:lnTo>
                  <a:lnTo>
                    <a:pt x="426" y="111"/>
                  </a:lnTo>
                  <a:lnTo>
                    <a:pt x="435" y="124"/>
                  </a:lnTo>
                  <a:lnTo>
                    <a:pt x="442" y="140"/>
                  </a:lnTo>
                  <a:lnTo>
                    <a:pt x="449" y="156"/>
                  </a:lnTo>
                  <a:lnTo>
                    <a:pt x="451" y="198"/>
                  </a:lnTo>
                  <a:lnTo>
                    <a:pt x="452" y="240"/>
                  </a:lnTo>
                  <a:lnTo>
                    <a:pt x="453" y="284"/>
                  </a:lnTo>
                  <a:lnTo>
                    <a:pt x="455" y="327"/>
                  </a:lnTo>
                  <a:lnTo>
                    <a:pt x="470" y="298"/>
                  </a:lnTo>
                  <a:lnTo>
                    <a:pt x="483" y="268"/>
                  </a:lnTo>
                  <a:lnTo>
                    <a:pt x="495" y="237"/>
                  </a:lnTo>
                  <a:lnTo>
                    <a:pt x="507" y="204"/>
                  </a:lnTo>
                  <a:lnTo>
                    <a:pt x="519" y="171"/>
                  </a:lnTo>
                  <a:lnTo>
                    <a:pt x="532" y="140"/>
                  </a:lnTo>
                  <a:lnTo>
                    <a:pt x="545" y="110"/>
                  </a:lnTo>
                  <a:lnTo>
                    <a:pt x="559" y="81"/>
                  </a:lnTo>
                  <a:lnTo>
                    <a:pt x="569" y="71"/>
                  </a:lnTo>
                  <a:lnTo>
                    <a:pt x="577" y="63"/>
                  </a:lnTo>
                  <a:lnTo>
                    <a:pt x="586" y="55"/>
                  </a:lnTo>
                  <a:lnTo>
                    <a:pt x="594" y="48"/>
                  </a:lnTo>
                  <a:lnTo>
                    <a:pt x="603" y="41"/>
                  </a:lnTo>
                  <a:lnTo>
                    <a:pt x="612" y="34"/>
                  </a:lnTo>
                  <a:lnTo>
                    <a:pt x="622" y="25"/>
                  </a:lnTo>
                  <a:lnTo>
                    <a:pt x="632" y="17"/>
                  </a:lnTo>
                  <a:lnTo>
                    <a:pt x="638" y="13"/>
                  </a:lnTo>
                  <a:lnTo>
                    <a:pt x="646" y="10"/>
                  </a:lnTo>
                  <a:lnTo>
                    <a:pt x="656" y="7"/>
                  </a:lnTo>
                  <a:lnTo>
                    <a:pt x="664" y="0"/>
                  </a:lnTo>
                  <a:lnTo>
                    <a:pt x="673" y="12"/>
                  </a:lnTo>
                  <a:lnTo>
                    <a:pt x="646" y="48"/>
                  </a:lnTo>
                  <a:lnTo>
                    <a:pt x="622" y="88"/>
                  </a:lnTo>
                  <a:lnTo>
                    <a:pt x="599" y="132"/>
                  </a:lnTo>
                  <a:lnTo>
                    <a:pt x="579" y="176"/>
                  </a:lnTo>
                  <a:lnTo>
                    <a:pt x="561" y="223"/>
                  </a:lnTo>
                  <a:lnTo>
                    <a:pt x="546" y="274"/>
                  </a:lnTo>
                  <a:lnTo>
                    <a:pt x="536" y="326"/>
                  </a:lnTo>
                  <a:lnTo>
                    <a:pt x="529" y="380"/>
                  </a:lnTo>
                  <a:lnTo>
                    <a:pt x="544" y="380"/>
                  </a:lnTo>
                  <a:lnTo>
                    <a:pt x="550" y="376"/>
                  </a:lnTo>
                  <a:lnTo>
                    <a:pt x="556" y="371"/>
                  </a:lnTo>
                  <a:lnTo>
                    <a:pt x="563" y="367"/>
                  </a:lnTo>
                  <a:lnTo>
                    <a:pt x="571" y="362"/>
                  </a:lnTo>
                  <a:lnTo>
                    <a:pt x="580" y="359"/>
                  </a:lnTo>
                  <a:lnTo>
                    <a:pt x="590" y="355"/>
                  </a:lnTo>
                  <a:lnTo>
                    <a:pt x="599" y="353"/>
                  </a:lnTo>
                  <a:lnTo>
                    <a:pt x="610" y="350"/>
                  </a:lnTo>
                  <a:lnTo>
                    <a:pt x="621" y="349"/>
                  </a:lnTo>
                  <a:lnTo>
                    <a:pt x="633" y="349"/>
                  </a:lnTo>
                  <a:lnTo>
                    <a:pt x="645" y="348"/>
                  </a:lnTo>
                  <a:lnTo>
                    <a:pt x="657" y="348"/>
                  </a:lnTo>
                  <a:lnTo>
                    <a:pt x="669" y="348"/>
                  </a:lnTo>
                  <a:lnTo>
                    <a:pt x="683" y="347"/>
                  </a:lnTo>
                  <a:lnTo>
                    <a:pt x="695" y="345"/>
                  </a:lnTo>
                  <a:lnTo>
                    <a:pt x="708" y="343"/>
                  </a:lnTo>
                  <a:lnTo>
                    <a:pt x="714" y="355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4" y="376"/>
                  </a:lnTo>
                  <a:lnTo>
                    <a:pt x="664" y="378"/>
                  </a:lnTo>
                  <a:lnTo>
                    <a:pt x="655" y="380"/>
                  </a:lnTo>
                  <a:lnTo>
                    <a:pt x="644" y="384"/>
                  </a:lnTo>
                  <a:lnTo>
                    <a:pt x="634" y="388"/>
                  </a:lnTo>
                  <a:lnTo>
                    <a:pt x="625" y="391"/>
                  </a:lnTo>
                  <a:lnTo>
                    <a:pt x="614" y="396"/>
                  </a:lnTo>
                  <a:lnTo>
                    <a:pt x="608" y="400"/>
                  </a:lnTo>
                  <a:lnTo>
                    <a:pt x="603" y="403"/>
                  </a:lnTo>
                  <a:lnTo>
                    <a:pt x="597" y="409"/>
                  </a:lnTo>
                  <a:lnTo>
                    <a:pt x="591" y="417"/>
                  </a:lnTo>
                  <a:lnTo>
                    <a:pt x="596" y="423"/>
                  </a:lnTo>
                  <a:lnTo>
                    <a:pt x="602" y="430"/>
                  </a:lnTo>
                  <a:lnTo>
                    <a:pt x="611" y="434"/>
                  </a:lnTo>
                  <a:lnTo>
                    <a:pt x="623" y="436"/>
                  </a:lnTo>
                  <a:lnTo>
                    <a:pt x="631" y="440"/>
                  </a:lnTo>
                  <a:lnTo>
                    <a:pt x="639" y="443"/>
                  </a:lnTo>
                  <a:lnTo>
                    <a:pt x="648" y="448"/>
                  </a:lnTo>
                  <a:lnTo>
                    <a:pt x="655" y="453"/>
                  </a:lnTo>
                  <a:lnTo>
                    <a:pt x="667" y="470"/>
                  </a:lnTo>
                  <a:lnTo>
                    <a:pt x="661" y="493"/>
                  </a:lnTo>
                  <a:lnTo>
                    <a:pt x="650" y="489"/>
                  </a:lnTo>
                  <a:lnTo>
                    <a:pt x="638" y="487"/>
                  </a:lnTo>
                  <a:lnTo>
                    <a:pt x="626" y="484"/>
                  </a:lnTo>
                  <a:lnTo>
                    <a:pt x="614" y="483"/>
                  </a:lnTo>
                  <a:lnTo>
                    <a:pt x="603" y="481"/>
                  </a:lnTo>
                  <a:lnTo>
                    <a:pt x="591" y="479"/>
                  </a:lnTo>
                  <a:lnTo>
                    <a:pt x="579" y="479"/>
                  </a:lnTo>
                  <a:lnTo>
                    <a:pt x="565" y="478"/>
                  </a:lnTo>
                  <a:lnTo>
                    <a:pt x="553" y="479"/>
                  </a:lnTo>
                  <a:lnTo>
                    <a:pt x="541" y="481"/>
                  </a:lnTo>
                  <a:lnTo>
                    <a:pt x="529" y="482"/>
                  </a:lnTo>
                  <a:lnTo>
                    <a:pt x="516" y="484"/>
                  </a:lnTo>
                  <a:lnTo>
                    <a:pt x="504" y="487"/>
                  </a:lnTo>
                  <a:lnTo>
                    <a:pt x="492" y="492"/>
                  </a:lnTo>
                  <a:lnTo>
                    <a:pt x="478" y="495"/>
                  </a:lnTo>
                  <a:lnTo>
                    <a:pt x="466" y="501"/>
                  </a:lnTo>
                  <a:lnTo>
                    <a:pt x="466" y="524"/>
                  </a:lnTo>
                  <a:lnTo>
                    <a:pt x="466" y="550"/>
                  </a:lnTo>
                  <a:lnTo>
                    <a:pt x="464" y="574"/>
                  </a:lnTo>
                  <a:lnTo>
                    <a:pt x="461" y="599"/>
                  </a:lnTo>
                  <a:lnTo>
                    <a:pt x="455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71" name="Freeform 25">
              <a:extLst>
                <a:ext uri="{FF2B5EF4-FFF2-40B4-BE49-F238E27FC236}">
                  <a16:creationId xmlns:a16="http://schemas.microsoft.com/office/drawing/2014/main" id="{BF842EB0-2614-6F79-AA52-07FBFE2A9D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10400" y="5486400"/>
              <a:ext cx="1014365" cy="951545"/>
            </a:xfrm>
            <a:custGeom>
              <a:avLst/>
              <a:gdLst>
                <a:gd name="T0" fmla="*/ 2147483647 w 549"/>
                <a:gd name="T1" fmla="*/ 2147483647 h 515"/>
                <a:gd name="T2" fmla="*/ 2147483647 w 549"/>
                <a:gd name="T3" fmla="*/ 2147483647 h 515"/>
                <a:gd name="T4" fmla="*/ 2147483647 w 549"/>
                <a:gd name="T5" fmla="*/ 2147483647 h 515"/>
                <a:gd name="T6" fmla="*/ 2147483647 w 549"/>
                <a:gd name="T7" fmla="*/ 2147483647 h 515"/>
                <a:gd name="T8" fmla="*/ 2147483647 w 549"/>
                <a:gd name="T9" fmla="*/ 2147483647 h 515"/>
                <a:gd name="T10" fmla="*/ 2147483647 w 549"/>
                <a:gd name="T11" fmla="*/ 2147483647 h 515"/>
                <a:gd name="T12" fmla="*/ 2147483647 w 549"/>
                <a:gd name="T13" fmla="*/ 2147483647 h 515"/>
                <a:gd name="T14" fmla="*/ 2147483647 w 549"/>
                <a:gd name="T15" fmla="*/ 2147483647 h 515"/>
                <a:gd name="T16" fmla="*/ 2147483647 w 549"/>
                <a:gd name="T17" fmla="*/ 2147483647 h 515"/>
                <a:gd name="T18" fmla="*/ 2147483647 w 549"/>
                <a:gd name="T19" fmla="*/ 2147483647 h 515"/>
                <a:gd name="T20" fmla="*/ 2147483647 w 549"/>
                <a:gd name="T21" fmla="*/ 2147483647 h 515"/>
                <a:gd name="T22" fmla="*/ 2147483647 w 549"/>
                <a:gd name="T23" fmla="*/ 2147483647 h 515"/>
                <a:gd name="T24" fmla="*/ 2147483647 w 549"/>
                <a:gd name="T25" fmla="*/ 2147483647 h 515"/>
                <a:gd name="T26" fmla="*/ 2147483647 w 549"/>
                <a:gd name="T27" fmla="*/ 2147483647 h 515"/>
                <a:gd name="T28" fmla="*/ 0 w 549"/>
                <a:gd name="T29" fmla="*/ 2147483647 h 515"/>
                <a:gd name="T30" fmla="*/ 2147483647 w 549"/>
                <a:gd name="T31" fmla="*/ 2147483647 h 515"/>
                <a:gd name="T32" fmla="*/ 2147483647 w 549"/>
                <a:gd name="T33" fmla="*/ 2147483647 h 515"/>
                <a:gd name="T34" fmla="*/ 2147483647 w 549"/>
                <a:gd name="T35" fmla="*/ 2147483647 h 515"/>
                <a:gd name="T36" fmla="*/ 2147483647 w 549"/>
                <a:gd name="T37" fmla="*/ 2147483647 h 515"/>
                <a:gd name="T38" fmla="*/ 2147483647 w 549"/>
                <a:gd name="T39" fmla="*/ 2147483647 h 515"/>
                <a:gd name="T40" fmla="*/ 2147483647 w 549"/>
                <a:gd name="T41" fmla="*/ 2147483647 h 515"/>
                <a:gd name="T42" fmla="*/ 2147483647 w 549"/>
                <a:gd name="T43" fmla="*/ 2147483647 h 515"/>
                <a:gd name="T44" fmla="*/ 2147483647 w 549"/>
                <a:gd name="T45" fmla="*/ 2147483647 h 515"/>
                <a:gd name="T46" fmla="*/ 2147483647 w 549"/>
                <a:gd name="T47" fmla="*/ 2147483647 h 515"/>
                <a:gd name="T48" fmla="*/ 2147483647 w 549"/>
                <a:gd name="T49" fmla="*/ 2147483647 h 515"/>
                <a:gd name="T50" fmla="*/ 2147483647 w 549"/>
                <a:gd name="T51" fmla="*/ 2147483647 h 515"/>
                <a:gd name="T52" fmla="*/ 2147483647 w 549"/>
                <a:gd name="T53" fmla="*/ 2147483647 h 515"/>
                <a:gd name="T54" fmla="*/ 2147483647 w 549"/>
                <a:gd name="T55" fmla="*/ 2147483647 h 515"/>
                <a:gd name="T56" fmla="*/ 2147483647 w 549"/>
                <a:gd name="T57" fmla="*/ 2147483647 h 515"/>
                <a:gd name="T58" fmla="*/ 2147483647 w 549"/>
                <a:gd name="T59" fmla="*/ 2147483647 h 515"/>
                <a:gd name="T60" fmla="*/ 2147483647 w 549"/>
                <a:gd name="T61" fmla="*/ 2147483647 h 515"/>
                <a:gd name="T62" fmla="*/ 2147483647 w 549"/>
                <a:gd name="T63" fmla="*/ 2147483647 h 515"/>
                <a:gd name="T64" fmla="*/ 2147483647 w 549"/>
                <a:gd name="T65" fmla="*/ 2147483647 h 515"/>
                <a:gd name="T66" fmla="*/ 2147483647 w 549"/>
                <a:gd name="T67" fmla="*/ 2147483647 h 515"/>
                <a:gd name="T68" fmla="*/ 2147483647 w 549"/>
                <a:gd name="T69" fmla="*/ 2147483647 h 515"/>
                <a:gd name="T70" fmla="*/ 2147483647 w 549"/>
                <a:gd name="T71" fmla="*/ 2147483647 h 515"/>
                <a:gd name="T72" fmla="*/ 2147483647 w 549"/>
                <a:gd name="T73" fmla="*/ 2147483647 h 515"/>
                <a:gd name="T74" fmla="*/ 2147483647 w 549"/>
                <a:gd name="T75" fmla="*/ 2147483647 h 515"/>
                <a:gd name="T76" fmla="*/ 2147483647 w 549"/>
                <a:gd name="T77" fmla="*/ 2147483647 h 515"/>
                <a:gd name="T78" fmla="*/ 2147483647 w 549"/>
                <a:gd name="T79" fmla="*/ 2147483647 h 515"/>
                <a:gd name="T80" fmla="*/ 2147483647 w 549"/>
                <a:gd name="T81" fmla="*/ 2147483647 h 515"/>
                <a:gd name="T82" fmla="*/ 2147483647 w 549"/>
                <a:gd name="T83" fmla="*/ 2147483647 h 515"/>
                <a:gd name="T84" fmla="*/ 2147483647 w 549"/>
                <a:gd name="T85" fmla="*/ 0 h 515"/>
                <a:gd name="T86" fmla="*/ 2147483647 w 549"/>
                <a:gd name="T87" fmla="*/ 2147483647 h 515"/>
                <a:gd name="T88" fmla="*/ 2147483647 w 549"/>
                <a:gd name="T89" fmla="*/ 2147483647 h 515"/>
                <a:gd name="T90" fmla="*/ 2147483647 w 549"/>
                <a:gd name="T91" fmla="*/ 2147483647 h 515"/>
                <a:gd name="T92" fmla="*/ 2147483647 w 549"/>
                <a:gd name="T93" fmla="*/ 2147483647 h 515"/>
                <a:gd name="T94" fmla="*/ 2147483647 w 549"/>
                <a:gd name="T95" fmla="*/ 2147483647 h 515"/>
                <a:gd name="T96" fmla="*/ 2147483647 w 549"/>
                <a:gd name="T97" fmla="*/ 2147483647 h 515"/>
                <a:gd name="T98" fmla="*/ 2147483647 w 549"/>
                <a:gd name="T99" fmla="*/ 2147483647 h 515"/>
                <a:gd name="T100" fmla="*/ 2147483647 w 549"/>
                <a:gd name="T101" fmla="*/ 2147483647 h 515"/>
                <a:gd name="T102" fmla="*/ 2147483647 w 549"/>
                <a:gd name="T103" fmla="*/ 2147483647 h 515"/>
                <a:gd name="T104" fmla="*/ 2147483647 w 549"/>
                <a:gd name="T105" fmla="*/ 2147483647 h 515"/>
                <a:gd name="T106" fmla="*/ 2147483647 w 549"/>
                <a:gd name="T107" fmla="*/ 2147483647 h 515"/>
                <a:gd name="T108" fmla="*/ 2147483647 w 549"/>
                <a:gd name="T109" fmla="*/ 2147483647 h 515"/>
                <a:gd name="T110" fmla="*/ 2147483647 w 549"/>
                <a:gd name="T111" fmla="*/ 2147483647 h 515"/>
                <a:gd name="T112" fmla="*/ 2147483647 w 549"/>
                <a:gd name="T113" fmla="*/ 2147483647 h 515"/>
                <a:gd name="T114" fmla="*/ 2147483647 w 549"/>
                <a:gd name="T115" fmla="*/ 2147483647 h 515"/>
                <a:gd name="T116" fmla="*/ 2147483647 w 549"/>
                <a:gd name="T117" fmla="*/ 2147483647 h 515"/>
                <a:gd name="T118" fmla="*/ 2147483647 w 549"/>
                <a:gd name="T119" fmla="*/ 2147483647 h 515"/>
                <a:gd name="T120" fmla="*/ 2147483647 w 549"/>
                <a:gd name="T121" fmla="*/ 2147483647 h 515"/>
                <a:gd name="T122" fmla="*/ 2147483647 w 549"/>
                <a:gd name="T123" fmla="*/ 2147483647 h 5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9"/>
                <a:gd name="T187" fmla="*/ 0 h 515"/>
                <a:gd name="T188" fmla="*/ 549 w 549"/>
                <a:gd name="T189" fmla="*/ 515 h 5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9" h="515">
                  <a:moveTo>
                    <a:pt x="232" y="515"/>
                  </a:moveTo>
                  <a:lnTo>
                    <a:pt x="232" y="504"/>
                  </a:lnTo>
                  <a:lnTo>
                    <a:pt x="235" y="492"/>
                  </a:lnTo>
                  <a:lnTo>
                    <a:pt x="235" y="480"/>
                  </a:lnTo>
                  <a:lnTo>
                    <a:pt x="226" y="468"/>
                  </a:lnTo>
                  <a:lnTo>
                    <a:pt x="241" y="458"/>
                  </a:lnTo>
                  <a:lnTo>
                    <a:pt x="249" y="451"/>
                  </a:lnTo>
                  <a:lnTo>
                    <a:pt x="253" y="445"/>
                  </a:lnTo>
                  <a:lnTo>
                    <a:pt x="256" y="439"/>
                  </a:lnTo>
                  <a:lnTo>
                    <a:pt x="260" y="433"/>
                  </a:lnTo>
                  <a:lnTo>
                    <a:pt x="262" y="423"/>
                  </a:lnTo>
                  <a:lnTo>
                    <a:pt x="255" y="410"/>
                  </a:lnTo>
                  <a:lnTo>
                    <a:pt x="247" y="410"/>
                  </a:lnTo>
                  <a:lnTo>
                    <a:pt x="238" y="404"/>
                  </a:lnTo>
                  <a:lnTo>
                    <a:pt x="231" y="398"/>
                  </a:lnTo>
                  <a:lnTo>
                    <a:pt x="223" y="390"/>
                  </a:lnTo>
                  <a:lnTo>
                    <a:pt x="213" y="381"/>
                  </a:lnTo>
                  <a:lnTo>
                    <a:pt x="190" y="381"/>
                  </a:lnTo>
                  <a:lnTo>
                    <a:pt x="184" y="386"/>
                  </a:lnTo>
                  <a:lnTo>
                    <a:pt x="177" y="390"/>
                  </a:lnTo>
                  <a:lnTo>
                    <a:pt x="169" y="394"/>
                  </a:lnTo>
                  <a:lnTo>
                    <a:pt x="161" y="399"/>
                  </a:lnTo>
                  <a:lnTo>
                    <a:pt x="154" y="405"/>
                  </a:lnTo>
                  <a:lnTo>
                    <a:pt x="146" y="410"/>
                  </a:lnTo>
                  <a:lnTo>
                    <a:pt x="139" y="416"/>
                  </a:lnTo>
                  <a:lnTo>
                    <a:pt x="132" y="422"/>
                  </a:lnTo>
                  <a:lnTo>
                    <a:pt x="125" y="433"/>
                  </a:lnTo>
                  <a:lnTo>
                    <a:pt x="116" y="442"/>
                  </a:lnTo>
                  <a:lnTo>
                    <a:pt x="108" y="452"/>
                  </a:lnTo>
                  <a:lnTo>
                    <a:pt x="101" y="463"/>
                  </a:lnTo>
                  <a:lnTo>
                    <a:pt x="93" y="473"/>
                  </a:lnTo>
                  <a:lnTo>
                    <a:pt x="86" y="482"/>
                  </a:lnTo>
                  <a:lnTo>
                    <a:pt x="80" y="493"/>
                  </a:lnTo>
                  <a:lnTo>
                    <a:pt x="74" y="504"/>
                  </a:lnTo>
                  <a:lnTo>
                    <a:pt x="75" y="485"/>
                  </a:lnTo>
                  <a:lnTo>
                    <a:pt x="80" y="465"/>
                  </a:lnTo>
                  <a:lnTo>
                    <a:pt x="86" y="445"/>
                  </a:lnTo>
                  <a:lnTo>
                    <a:pt x="91" y="423"/>
                  </a:lnTo>
                  <a:lnTo>
                    <a:pt x="87" y="417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69" y="407"/>
                  </a:lnTo>
                  <a:lnTo>
                    <a:pt x="62" y="405"/>
                  </a:lnTo>
                  <a:lnTo>
                    <a:pt x="63" y="399"/>
                  </a:lnTo>
                  <a:lnTo>
                    <a:pt x="67" y="394"/>
                  </a:lnTo>
                  <a:lnTo>
                    <a:pt x="70" y="388"/>
                  </a:lnTo>
                  <a:lnTo>
                    <a:pt x="74" y="381"/>
                  </a:lnTo>
                  <a:lnTo>
                    <a:pt x="67" y="369"/>
                  </a:lnTo>
                  <a:lnTo>
                    <a:pt x="61" y="365"/>
                  </a:lnTo>
                  <a:lnTo>
                    <a:pt x="56" y="360"/>
                  </a:lnTo>
                  <a:lnTo>
                    <a:pt x="50" y="357"/>
                  </a:lnTo>
                  <a:lnTo>
                    <a:pt x="41" y="353"/>
                  </a:lnTo>
                  <a:lnTo>
                    <a:pt x="37" y="354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1" y="352"/>
                  </a:lnTo>
                  <a:lnTo>
                    <a:pt x="16" y="351"/>
                  </a:lnTo>
                  <a:lnTo>
                    <a:pt x="11" y="349"/>
                  </a:lnTo>
                  <a:lnTo>
                    <a:pt x="5" y="348"/>
                  </a:lnTo>
                  <a:lnTo>
                    <a:pt x="0" y="349"/>
                  </a:lnTo>
                  <a:lnTo>
                    <a:pt x="6" y="340"/>
                  </a:lnTo>
                  <a:lnTo>
                    <a:pt x="9" y="337"/>
                  </a:lnTo>
                  <a:lnTo>
                    <a:pt x="15" y="335"/>
                  </a:lnTo>
                  <a:lnTo>
                    <a:pt x="22" y="332"/>
                  </a:lnTo>
                  <a:lnTo>
                    <a:pt x="29" y="329"/>
                  </a:lnTo>
                  <a:lnTo>
                    <a:pt x="38" y="329"/>
                  </a:lnTo>
                  <a:lnTo>
                    <a:pt x="46" y="330"/>
                  </a:lnTo>
                  <a:lnTo>
                    <a:pt x="53" y="332"/>
                  </a:lnTo>
                  <a:lnTo>
                    <a:pt x="61" y="336"/>
                  </a:lnTo>
                  <a:lnTo>
                    <a:pt x="69" y="340"/>
                  </a:lnTo>
                  <a:lnTo>
                    <a:pt x="78" y="343"/>
                  </a:lnTo>
                  <a:lnTo>
                    <a:pt x="86" y="346"/>
                  </a:lnTo>
                  <a:lnTo>
                    <a:pt x="96" y="348"/>
                  </a:lnTo>
                  <a:lnTo>
                    <a:pt x="110" y="340"/>
                  </a:lnTo>
                  <a:lnTo>
                    <a:pt x="114" y="328"/>
                  </a:lnTo>
                  <a:lnTo>
                    <a:pt x="116" y="316"/>
                  </a:lnTo>
                  <a:lnTo>
                    <a:pt x="121" y="303"/>
                  </a:lnTo>
                  <a:lnTo>
                    <a:pt x="126" y="291"/>
                  </a:lnTo>
                  <a:lnTo>
                    <a:pt x="127" y="271"/>
                  </a:lnTo>
                  <a:lnTo>
                    <a:pt x="128" y="250"/>
                  </a:lnTo>
                  <a:lnTo>
                    <a:pt x="130" y="230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4" y="189"/>
                  </a:lnTo>
                  <a:lnTo>
                    <a:pt x="120" y="179"/>
                  </a:lnTo>
                  <a:lnTo>
                    <a:pt x="118" y="168"/>
                  </a:lnTo>
                  <a:lnTo>
                    <a:pt x="121" y="156"/>
                  </a:lnTo>
                  <a:lnTo>
                    <a:pt x="126" y="164"/>
                  </a:lnTo>
                  <a:lnTo>
                    <a:pt x="131" y="174"/>
                  </a:lnTo>
                  <a:lnTo>
                    <a:pt x="136" y="186"/>
                  </a:lnTo>
                  <a:lnTo>
                    <a:pt x="143" y="197"/>
                  </a:lnTo>
                  <a:lnTo>
                    <a:pt x="143" y="222"/>
                  </a:lnTo>
                  <a:lnTo>
                    <a:pt x="142" y="249"/>
                  </a:lnTo>
                  <a:lnTo>
                    <a:pt x="139" y="276"/>
                  </a:lnTo>
                  <a:lnTo>
                    <a:pt x="139" y="303"/>
                  </a:lnTo>
                  <a:lnTo>
                    <a:pt x="142" y="311"/>
                  </a:lnTo>
                  <a:lnTo>
                    <a:pt x="145" y="320"/>
                  </a:lnTo>
                  <a:lnTo>
                    <a:pt x="149" y="329"/>
                  </a:lnTo>
                  <a:lnTo>
                    <a:pt x="154" y="336"/>
                  </a:lnTo>
                  <a:lnTo>
                    <a:pt x="157" y="340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7"/>
                  </a:lnTo>
                  <a:lnTo>
                    <a:pt x="189" y="336"/>
                  </a:lnTo>
                  <a:lnTo>
                    <a:pt x="195" y="336"/>
                  </a:lnTo>
                  <a:lnTo>
                    <a:pt x="201" y="311"/>
                  </a:lnTo>
                  <a:lnTo>
                    <a:pt x="198" y="282"/>
                  </a:lnTo>
                  <a:lnTo>
                    <a:pt x="196" y="251"/>
                  </a:lnTo>
                  <a:lnTo>
                    <a:pt x="203" y="221"/>
                  </a:lnTo>
                  <a:lnTo>
                    <a:pt x="208" y="235"/>
                  </a:lnTo>
                  <a:lnTo>
                    <a:pt x="213" y="248"/>
                  </a:lnTo>
                  <a:lnTo>
                    <a:pt x="217" y="264"/>
                  </a:lnTo>
                  <a:lnTo>
                    <a:pt x="221" y="278"/>
                  </a:lnTo>
                  <a:lnTo>
                    <a:pt x="226" y="293"/>
                  </a:lnTo>
                  <a:lnTo>
                    <a:pt x="232" y="307"/>
                  </a:lnTo>
                  <a:lnTo>
                    <a:pt x="240" y="320"/>
                  </a:lnTo>
                  <a:lnTo>
                    <a:pt x="249" y="332"/>
                  </a:lnTo>
                  <a:lnTo>
                    <a:pt x="262" y="326"/>
                  </a:lnTo>
                  <a:lnTo>
                    <a:pt x="266" y="320"/>
                  </a:lnTo>
                  <a:lnTo>
                    <a:pt x="270" y="312"/>
                  </a:lnTo>
                  <a:lnTo>
                    <a:pt x="273" y="303"/>
                  </a:lnTo>
                  <a:lnTo>
                    <a:pt x="276" y="294"/>
                  </a:lnTo>
                  <a:lnTo>
                    <a:pt x="285" y="288"/>
                  </a:lnTo>
                  <a:lnTo>
                    <a:pt x="291" y="301"/>
                  </a:lnTo>
                  <a:lnTo>
                    <a:pt x="296" y="316"/>
                  </a:lnTo>
                  <a:lnTo>
                    <a:pt x="302" y="331"/>
                  </a:lnTo>
                  <a:lnTo>
                    <a:pt x="310" y="344"/>
                  </a:lnTo>
                  <a:lnTo>
                    <a:pt x="317" y="348"/>
                  </a:lnTo>
                  <a:lnTo>
                    <a:pt x="322" y="344"/>
                  </a:lnTo>
                  <a:lnTo>
                    <a:pt x="326" y="340"/>
                  </a:lnTo>
                  <a:lnTo>
                    <a:pt x="330" y="334"/>
                  </a:lnTo>
                  <a:lnTo>
                    <a:pt x="335" y="329"/>
                  </a:lnTo>
                  <a:lnTo>
                    <a:pt x="339" y="261"/>
                  </a:lnTo>
                  <a:lnTo>
                    <a:pt x="336" y="193"/>
                  </a:lnTo>
                  <a:lnTo>
                    <a:pt x="329" y="125"/>
                  </a:lnTo>
                  <a:lnTo>
                    <a:pt x="317" y="55"/>
                  </a:lnTo>
                  <a:lnTo>
                    <a:pt x="322" y="62"/>
                  </a:lnTo>
                  <a:lnTo>
                    <a:pt x="326" y="69"/>
                  </a:lnTo>
                  <a:lnTo>
                    <a:pt x="330" y="78"/>
                  </a:lnTo>
                  <a:lnTo>
                    <a:pt x="335" y="85"/>
                  </a:lnTo>
                  <a:lnTo>
                    <a:pt x="340" y="93"/>
                  </a:lnTo>
                  <a:lnTo>
                    <a:pt x="345" y="102"/>
                  </a:lnTo>
                  <a:lnTo>
                    <a:pt x="349" y="110"/>
                  </a:lnTo>
                  <a:lnTo>
                    <a:pt x="354" y="119"/>
                  </a:lnTo>
                  <a:lnTo>
                    <a:pt x="355" y="172"/>
                  </a:lnTo>
                  <a:lnTo>
                    <a:pt x="358" y="227"/>
                  </a:lnTo>
                  <a:lnTo>
                    <a:pt x="362" y="284"/>
                  </a:lnTo>
                  <a:lnTo>
                    <a:pt x="365" y="340"/>
                  </a:lnTo>
                  <a:lnTo>
                    <a:pt x="378" y="348"/>
                  </a:lnTo>
                  <a:lnTo>
                    <a:pt x="384" y="343"/>
                  </a:lnTo>
                  <a:lnTo>
                    <a:pt x="388" y="336"/>
                  </a:lnTo>
                  <a:lnTo>
                    <a:pt x="393" y="326"/>
                  </a:lnTo>
                  <a:lnTo>
                    <a:pt x="398" y="317"/>
                  </a:lnTo>
                  <a:lnTo>
                    <a:pt x="403" y="308"/>
                  </a:lnTo>
                  <a:lnTo>
                    <a:pt x="412" y="278"/>
                  </a:lnTo>
                  <a:lnTo>
                    <a:pt x="422" y="248"/>
                  </a:lnTo>
                  <a:lnTo>
                    <a:pt x="432" y="216"/>
                  </a:lnTo>
                  <a:lnTo>
                    <a:pt x="442" y="184"/>
                  </a:lnTo>
                  <a:lnTo>
                    <a:pt x="455" y="152"/>
                  </a:lnTo>
                  <a:lnTo>
                    <a:pt x="467" y="120"/>
                  </a:lnTo>
                  <a:lnTo>
                    <a:pt x="479" y="87"/>
                  </a:lnTo>
                  <a:lnTo>
                    <a:pt x="492" y="55"/>
                  </a:lnTo>
                  <a:lnTo>
                    <a:pt x="497" y="46"/>
                  </a:lnTo>
                  <a:lnTo>
                    <a:pt x="503" y="39"/>
                  </a:lnTo>
                  <a:lnTo>
                    <a:pt x="510" y="33"/>
                  </a:lnTo>
                  <a:lnTo>
                    <a:pt x="517" y="26"/>
                  </a:lnTo>
                  <a:lnTo>
                    <a:pt x="525" y="20"/>
                  </a:lnTo>
                  <a:lnTo>
                    <a:pt x="533" y="12"/>
                  </a:lnTo>
                  <a:lnTo>
                    <a:pt x="540" y="6"/>
                  </a:lnTo>
                  <a:lnTo>
                    <a:pt x="549" y="0"/>
                  </a:lnTo>
                  <a:lnTo>
                    <a:pt x="546" y="10"/>
                  </a:lnTo>
                  <a:lnTo>
                    <a:pt x="526" y="35"/>
                  </a:lnTo>
                  <a:lnTo>
                    <a:pt x="508" y="64"/>
                  </a:lnTo>
                  <a:lnTo>
                    <a:pt x="492" y="96"/>
                  </a:lnTo>
                  <a:lnTo>
                    <a:pt x="479" y="129"/>
                  </a:lnTo>
                  <a:lnTo>
                    <a:pt x="467" y="164"/>
                  </a:lnTo>
                  <a:lnTo>
                    <a:pt x="457" y="201"/>
                  </a:lnTo>
                  <a:lnTo>
                    <a:pt x="449" y="237"/>
                  </a:lnTo>
                  <a:lnTo>
                    <a:pt x="441" y="274"/>
                  </a:lnTo>
                  <a:lnTo>
                    <a:pt x="438" y="297"/>
                  </a:lnTo>
                  <a:lnTo>
                    <a:pt x="436" y="317"/>
                  </a:lnTo>
                  <a:lnTo>
                    <a:pt x="436" y="331"/>
                  </a:lnTo>
                  <a:lnTo>
                    <a:pt x="438" y="344"/>
                  </a:lnTo>
                  <a:lnTo>
                    <a:pt x="456" y="361"/>
                  </a:lnTo>
                  <a:lnTo>
                    <a:pt x="463" y="360"/>
                  </a:lnTo>
                  <a:lnTo>
                    <a:pt x="468" y="357"/>
                  </a:lnTo>
                  <a:lnTo>
                    <a:pt x="473" y="352"/>
                  </a:lnTo>
                  <a:lnTo>
                    <a:pt x="480" y="344"/>
                  </a:lnTo>
                  <a:lnTo>
                    <a:pt x="485" y="341"/>
                  </a:lnTo>
                  <a:lnTo>
                    <a:pt x="491" y="338"/>
                  </a:lnTo>
                  <a:lnTo>
                    <a:pt x="497" y="335"/>
                  </a:lnTo>
                  <a:lnTo>
                    <a:pt x="504" y="332"/>
                  </a:lnTo>
                  <a:lnTo>
                    <a:pt x="511" y="330"/>
                  </a:lnTo>
                  <a:lnTo>
                    <a:pt x="520" y="328"/>
                  </a:lnTo>
                  <a:lnTo>
                    <a:pt x="527" y="326"/>
                  </a:lnTo>
                  <a:lnTo>
                    <a:pt x="535" y="326"/>
                  </a:lnTo>
                  <a:lnTo>
                    <a:pt x="527" y="331"/>
                  </a:lnTo>
                  <a:lnTo>
                    <a:pt x="519" y="337"/>
                  </a:lnTo>
                  <a:lnTo>
                    <a:pt x="509" y="343"/>
                  </a:lnTo>
                  <a:lnTo>
                    <a:pt x="500" y="349"/>
                  </a:lnTo>
                  <a:lnTo>
                    <a:pt x="492" y="355"/>
                  </a:lnTo>
                  <a:lnTo>
                    <a:pt x="484" y="363"/>
                  </a:lnTo>
                  <a:lnTo>
                    <a:pt x="476" y="370"/>
                  </a:lnTo>
                  <a:lnTo>
                    <a:pt x="469" y="377"/>
                  </a:lnTo>
                  <a:lnTo>
                    <a:pt x="473" y="388"/>
                  </a:lnTo>
                  <a:lnTo>
                    <a:pt x="479" y="390"/>
                  </a:lnTo>
                  <a:lnTo>
                    <a:pt x="486" y="393"/>
                  </a:lnTo>
                  <a:lnTo>
                    <a:pt x="493" y="394"/>
                  </a:lnTo>
                  <a:lnTo>
                    <a:pt x="502" y="396"/>
                  </a:lnTo>
                  <a:lnTo>
                    <a:pt x="510" y="399"/>
                  </a:lnTo>
                  <a:lnTo>
                    <a:pt x="520" y="402"/>
                  </a:lnTo>
                  <a:lnTo>
                    <a:pt x="528" y="406"/>
                  </a:lnTo>
                  <a:lnTo>
                    <a:pt x="537" y="410"/>
                  </a:lnTo>
                  <a:lnTo>
                    <a:pt x="517" y="406"/>
                  </a:lnTo>
                  <a:lnTo>
                    <a:pt x="499" y="406"/>
                  </a:lnTo>
                  <a:lnTo>
                    <a:pt x="480" y="407"/>
                  </a:lnTo>
                  <a:lnTo>
                    <a:pt x="459" y="411"/>
                  </a:lnTo>
                  <a:lnTo>
                    <a:pt x="440" y="416"/>
                  </a:lnTo>
                  <a:lnTo>
                    <a:pt x="421" y="421"/>
                  </a:lnTo>
                  <a:lnTo>
                    <a:pt x="401" y="425"/>
                  </a:lnTo>
                  <a:lnTo>
                    <a:pt x="382" y="430"/>
                  </a:lnTo>
                  <a:lnTo>
                    <a:pt x="377" y="434"/>
                  </a:lnTo>
                  <a:lnTo>
                    <a:pt x="374" y="440"/>
                  </a:lnTo>
                  <a:lnTo>
                    <a:pt x="370" y="446"/>
                  </a:lnTo>
                  <a:lnTo>
                    <a:pt x="368" y="453"/>
                  </a:lnTo>
                  <a:lnTo>
                    <a:pt x="369" y="467"/>
                  </a:lnTo>
                  <a:lnTo>
                    <a:pt x="372" y="480"/>
                  </a:lnTo>
                  <a:lnTo>
                    <a:pt x="374" y="494"/>
                  </a:lnTo>
                  <a:lnTo>
                    <a:pt x="371" y="510"/>
                  </a:lnTo>
                  <a:lnTo>
                    <a:pt x="362" y="508"/>
                  </a:lnTo>
                  <a:lnTo>
                    <a:pt x="355" y="497"/>
                  </a:lnTo>
                  <a:lnTo>
                    <a:pt x="348" y="486"/>
                  </a:lnTo>
                  <a:lnTo>
                    <a:pt x="342" y="473"/>
                  </a:lnTo>
                  <a:lnTo>
                    <a:pt x="335" y="458"/>
                  </a:lnTo>
                  <a:lnTo>
                    <a:pt x="331" y="453"/>
                  </a:lnTo>
                  <a:lnTo>
                    <a:pt x="328" y="448"/>
                  </a:lnTo>
                  <a:lnTo>
                    <a:pt x="323" y="442"/>
                  </a:lnTo>
                  <a:lnTo>
                    <a:pt x="317" y="435"/>
                  </a:lnTo>
                  <a:lnTo>
                    <a:pt x="305" y="442"/>
                  </a:lnTo>
                  <a:lnTo>
                    <a:pt x="294" y="451"/>
                  </a:lnTo>
                  <a:lnTo>
                    <a:pt x="284" y="460"/>
                  </a:lnTo>
                  <a:lnTo>
                    <a:pt x="276" y="471"/>
                  </a:lnTo>
                  <a:lnTo>
                    <a:pt x="267" y="482"/>
                  </a:lnTo>
                  <a:lnTo>
                    <a:pt x="259" y="493"/>
                  </a:lnTo>
                  <a:lnTo>
                    <a:pt x="250" y="504"/>
                  </a:lnTo>
                  <a:lnTo>
                    <a:pt x="241" y="512"/>
                  </a:lnTo>
                  <a:lnTo>
                    <a:pt x="232" y="51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72" name="Freeform 22">
              <a:extLst>
                <a:ext uri="{FF2B5EF4-FFF2-40B4-BE49-F238E27FC236}">
                  <a16:creationId xmlns:a16="http://schemas.microsoft.com/office/drawing/2014/main" id="{912946BE-2456-D9D7-DDE1-7A3A4EC24D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24772" y="5169112"/>
              <a:ext cx="1319228" cy="1123376"/>
            </a:xfrm>
            <a:custGeom>
              <a:avLst/>
              <a:gdLst>
                <a:gd name="T0" fmla="*/ 2147483647 w 714"/>
                <a:gd name="T1" fmla="*/ 2147483647 h 608"/>
                <a:gd name="T2" fmla="*/ 2147483647 w 714"/>
                <a:gd name="T3" fmla="*/ 2147483647 h 608"/>
                <a:gd name="T4" fmla="*/ 2147483647 w 714"/>
                <a:gd name="T5" fmla="*/ 2147483647 h 608"/>
                <a:gd name="T6" fmla="*/ 2147483647 w 714"/>
                <a:gd name="T7" fmla="*/ 2147483647 h 608"/>
                <a:gd name="T8" fmla="*/ 2147483647 w 714"/>
                <a:gd name="T9" fmla="*/ 2147483647 h 608"/>
                <a:gd name="T10" fmla="*/ 2147483647 w 714"/>
                <a:gd name="T11" fmla="*/ 2147483647 h 608"/>
                <a:gd name="T12" fmla="*/ 2147483647 w 714"/>
                <a:gd name="T13" fmla="*/ 2147483647 h 608"/>
                <a:gd name="T14" fmla="*/ 2147483647 w 714"/>
                <a:gd name="T15" fmla="*/ 2147483647 h 608"/>
                <a:gd name="T16" fmla="*/ 2147483647 w 714"/>
                <a:gd name="T17" fmla="*/ 2147483647 h 608"/>
                <a:gd name="T18" fmla="*/ 2147483647 w 714"/>
                <a:gd name="T19" fmla="*/ 2147483647 h 608"/>
                <a:gd name="T20" fmla="*/ 2147483647 w 714"/>
                <a:gd name="T21" fmla="*/ 2147483647 h 608"/>
                <a:gd name="T22" fmla="*/ 2147483647 w 714"/>
                <a:gd name="T23" fmla="*/ 2147483647 h 608"/>
                <a:gd name="T24" fmla="*/ 2147483647 w 714"/>
                <a:gd name="T25" fmla="*/ 2147483647 h 608"/>
                <a:gd name="T26" fmla="*/ 2147483647 w 714"/>
                <a:gd name="T27" fmla="*/ 2147483647 h 608"/>
                <a:gd name="T28" fmla="*/ 2147483647 w 714"/>
                <a:gd name="T29" fmla="*/ 2147483647 h 608"/>
                <a:gd name="T30" fmla="*/ 2147483647 w 714"/>
                <a:gd name="T31" fmla="*/ 2147483647 h 608"/>
                <a:gd name="T32" fmla="*/ 2147483647 w 714"/>
                <a:gd name="T33" fmla="*/ 2147483647 h 608"/>
                <a:gd name="T34" fmla="*/ 2147483647 w 714"/>
                <a:gd name="T35" fmla="*/ 2147483647 h 608"/>
                <a:gd name="T36" fmla="*/ 2147483647 w 714"/>
                <a:gd name="T37" fmla="*/ 2147483647 h 608"/>
                <a:gd name="T38" fmla="*/ 2147483647 w 714"/>
                <a:gd name="T39" fmla="*/ 2147483647 h 608"/>
                <a:gd name="T40" fmla="*/ 2147483647 w 714"/>
                <a:gd name="T41" fmla="*/ 2147483647 h 608"/>
                <a:gd name="T42" fmla="*/ 2147483647 w 714"/>
                <a:gd name="T43" fmla="*/ 2147483647 h 608"/>
                <a:gd name="T44" fmla="*/ 2147483647 w 714"/>
                <a:gd name="T45" fmla="*/ 2147483647 h 608"/>
                <a:gd name="T46" fmla="*/ 2147483647 w 714"/>
                <a:gd name="T47" fmla="*/ 2147483647 h 608"/>
                <a:gd name="T48" fmla="*/ 2147483647 w 714"/>
                <a:gd name="T49" fmla="*/ 2147483647 h 608"/>
                <a:gd name="T50" fmla="*/ 2147483647 w 714"/>
                <a:gd name="T51" fmla="*/ 2147483647 h 608"/>
                <a:gd name="T52" fmla="*/ 2147483647 w 714"/>
                <a:gd name="T53" fmla="*/ 2147483647 h 608"/>
                <a:gd name="T54" fmla="*/ 2147483647 w 714"/>
                <a:gd name="T55" fmla="*/ 2147483647 h 608"/>
                <a:gd name="T56" fmla="*/ 2147483647 w 714"/>
                <a:gd name="T57" fmla="*/ 2147483647 h 608"/>
                <a:gd name="T58" fmla="*/ 2147483647 w 714"/>
                <a:gd name="T59" fmla="*/ 2147483647 h 608"/>
                <a:gd name="T60" fmla="*/ 2147483647 w 714"/>
                <a:gd name="T61" fmla="*/ 2147483647 h 608"/>
                <a:gd name="T62" fmla="*/ 2147483647 w 714"/>
                <a:gd name="T63" fmla="*/ 2147483647 h 608"/>
                <a:gd name="T64" fmla="*/ 2147483647 w 714"/>
                <a:gd name="T65" fmla="*/ 2147483647 h 608"/>
                <a:gd name="T66" fmla="*/ 2147483647 w 714"/>
                <a:gd name="T67" fmla="*/ 2147483647 h 608"/>
                <a:gd name="T68" fmla="*/ 2147483647 w 714"/>
                <a:gd name="T69" fmla="*/ 2147483647 h 608"/>
                <a:gd name="T70" fmla="*/ 2147483647 w 714"/>
                <a:gd name="T71" fmla="*/ 2147483647 h 608"/>
                <a:gd name="T72" fmla="*/ 2147483647 w 714"/>
                <a:gd name="T73" fmla="*/ 2147483647 h 608"/>
                <a:gd name="T74" fmla="*/ 2147483647 w 714"/>
                <a:gd name="T75" fmla="*/ 2147483647 h 608"/>
                <a:gd name="T76" fmla="*/ 2147483647 w 714"/>
                <a:gd name="T77" fmla="*/ 2147483647 h 608"/>
                <a:gd name="T78" fmla="*/ 2147483647 w 714"/>
                <a:gd name="T79" fmla="*/ 2147483647 h 608"/>
                <a:gd name="T80" fmla="*/ 2147483647 w 714"/>
                <a:gd name="T81" fmla="*/ 2147483647 h 608"/>
                <a:gd name="T82" fmla="*/ 2147483647 w 714"/>
                <a:gd name="T83" fmla="*/ 2147483647 h 608"/>
                <a:gd name="T84" fmla="*/ 2147483647 w 714"/>
                <a:gd name="T85" fmla="*/ 2147483647 h 608"/>
                <a:gd name="T86" fmla="*/ 2147483647 w 714"/>
                <a:gd name="T87" fmla="*/ 2147483647 h 608"/>
                <a:gd name="T88" fmla="*/ 2147483647 w 714"/>
                <a:gd name="T89" fmla="*/ 2147483647 h 608"/>
                <a:gd name="T90" fmla="*/ 2147483647 w 714"/>
                <a:gd name="T91" fmla="*/ 2147483647 h 608"/>
                <a:gd name="T92" fmla="*/ 2147483647 w 714"/>
                <a:gd name="T93" fmla="*/ 2147483647 h 608"/>
                <a:gd name="T94" fmla="*/ 2147483647 w 714"/>
                <a:gd name="T95" fmla="*/ 2147483647 h 608"/>
                <a:gd name="T96" fmla="*/ 2147483647 w 714"/>
                <a:gd name="T97" fmla="*/ 2147483647 h 608"/>
                <a:gd name="T98" fmla="*/ 2147483647 w 714"/>
                <a:gd name="T99" fmla="*/ 2147483647 h 608"/>
                <a:gd name="T100" fmla="*/ 2147483647 w 714"/>
                <a:gd name="T101" fmla="*/ 2147483647 h 608"/>
                <a:gd name="T102" fmla="*/ 2147483647 w 714"/>
                <a:gd name="T103" fmla="*/ 2147483647 h 608"/>
                <a:gd name="T104" fmla="*/ 2147483647 w 714"/>
                <a:gd name="T105" fmla="*/ 2147483647 h 608"/>
                <a:gd name="T106" fmla="*/ 2147483647 w 714"/>
                <a:gd name="T107" fmla="*/ 2147483647 h 608"/>
                <a:gd name="T108" fmla="*/ 2147483647 w 714"/>
                <a:gd name="T109" fmla="*/ 2147483647 h 608"/>
                <a:gd name="T110" fmla="*/ 2147483647 w 714"/>
                <a:gd name="T111" fmla="*/ 2147483647 h 6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4"/>
                <a:gd name="T169" fmla="*/ 0 h 608"/>
                <a:gd name="T170" fmla="*/ 714 w 714"/>
                <a:gd name="T171" fmla="*/ 608 h 6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4" h="608">
                  <a:moveTo>
                    <a:pt x="455" y="608"/>
                  </a:moveTo>
                  <a:lnTo>
                    <a:pt x="447" y="599"/>
                  </a:lnTo>
                  <a:lnTo>
                    <a:pt x="437" y="591"/>
                  </a:lnTo>
                  <a:lnTo>
                    <a:pt x="429" y="580"/>
                  </a:lnTo>
                  <a:lnTo>
                    <a:pt x="422" y="569"/>
                  </a:lnTo>
                  <a:lnTo>
                    <a:pt x="413" y="558"/>
                  </a:lnTo>
                  <a:lnTo>
                    <a:pt x="406" y="546"/>
                  </a:lnTo>
                  <a:lnTo>
                    <a:pt x="400" y="533"/>
                  </a:lnTo>
                  <a:lnTo>
                    <a:pt x="394" y="519"/>
                  </a:lnTo>
                  <a:lnTo>
                    <a:pt x="387" y="516"/>
                  </a:lnTo>
                  <a:lnTo>
                    <a:pt x="379" y="519"/>
                  </a:lnTo>
                  <a:lnTo>
                    <a:pt x="370" y="528"/>
                  </a:lnTo>
                  <a:lnTo>
                    <a:pt x="361" y="537"/>
                  </a:lnTo>
                  <a:lnTo>
                    <a:pt x="354" y="547"/>
                  </a:lnTo>
                  <a:lnTo>
                    <a:pt x="347" y="557"/>
                  </a:lnTo>
                  <a:lnTo>
                    <a:pt x="339" y="566"/>
                  </a:lnTo>
                  <a:lnTo>
                    <a:pt x="331" y="575"/>
                  </a:lnTo>
                  <a:lnTo>
                    <a:pt x="320" y="582"/>
                  </a:lnTo>
                  <a:lnTo>
                    <a:pt x="308" y="588"/>
                  </a:lnTo>
                  <a:lnTo>
                    <a:pt x="294" y="582"/>
                  </a:lnTo>
                  <a:lnTo>
                    <a:pt x="292" y="566"/>
                  </a:lnTo>
                  <a:lnTo>
                    <a:pt x="294" y="550"/>
                  </a:lnTo>
                  <a:lnTo>
                    <a:pt x="283" y="535"/>
                  </a:lnTo>
                  <a:lnTo>
                    <a:pt x="278" y="535"/>
                  </a:lnTo>
                  <a:lnTo>
                    <a:pt x="273" y="535"/>
                  </a:lnTo>
                  <a:lnTo>
                    <a:pt x="268" y="535"/>
                  </a:lnTo>
                  <a:lnTo>
                    <a:pt x="263" y="535"/>
                  </a:lnTo>
                  <a:lnTo>
                    <a:pt x="257" y="535"/>
                  </a:lnTo>
                  <a:lnTo>
                    <a:pt x="252" y="535"/>
                  </a:lnTo>
                  <a:lnTo>
                    <a:pt x="246" y="534"/>
                  </a:lnTo>
                  <a:lnTo>
                    <a:pt x="242" y="534"/>
                  </a:lnTo>
                  <a:lnTo>
                    <a:pt x="236" y="527"/>
                  </a:lnTo>
                  <a:lnTo>
                    <a:pt x="239" y="519"/>
                  </a:lnTo>
                  <a:lnTo>
                    <a:pt x="245" y="517"/>
                  </a:lnTo>
                  <a:lnTo>
                    <a:pt x="251" y="512"/>
                  </a:lnTo>
                  <a:lnTo>
                    <a:pt x="256" y="508"/>
                  </a:lnTo>
                  <a:lnTo>
                    <a:pt x="263" y="502"/>
                  </a:lnTo>
                  <a:lnTo>
                    <a:pt x="269" y="502"/>
                  </a:lnTo>
                  <a:lnTo>
                    <a:pt x="275" y="501"/>
                  </a:lnTo>
                  <a:lnTo>
                    <a:pt x="280" y="500"/>
                  </a:lnTo>
                  <a:lnTo>
                    <a:pt x="285" y="499"/>
                  </a:lnTo>
                  <a:lnTo>
                    <a:pt x="291" y="496"/>
                  </a:lnTo>
                  <a:lnTo>
                    <a:pt x="296" y="494"/>
                  </a:lnTo>
                  <a:lnTo>
                    <a:pt x="302" y="490"/>
                  </a:lnTo>
                  <a:lnTo>
                    <a:pt x="309" y="486"/>
                  </a:lnTo>
                  <a:lnTo>
                    <a:pt x="313" y="478"/>
                  </a:lnTo>
                  <a:lnTo>
                    <a:pt x="306" y="473"/>
                  </a:lnTo>
                  <a:lnTo>
                    <a:pt x="297" y="466"/>
                  </a:lnTo>
                  <a:lnTo>
                    <a:pt x="288" y="458"/>
                  </a:lnTo>
                  <a:lnTo>
                    <a:pt x="280" y="450"/>
                  </a:lnTo>
                  <a:lnTo>
                    <a:pt x="263" y="453"/>
                  </a:lnTo>
                  <a:lnTo>
                    <a:pt x="244" y="466"/>
                  </a:lnTo>
                  <a:lnTo>
                    <a:pt x="226" y="481"/>
                  </a:lnTo>
                  <a:lnTo>
                    <a:pt x="208" y="499"/>
                  </a:lnTo>
                  <a:lnTo>
                    <a:pt x="192" y="518"/>
                  </a:lnTo>
                  <a:lnTo>
                    <a:pt x="178" y="537"/>
                  </a:lnTo>
                  <a:lnTo>
                    <a:pt x="164" y="558"/>
                  </a:lnTo>
                  <a:lnTo>
                    <a:pt x="151" y="579"/>
                  </a:lnTo>
                  <a:lnTo>
                    <a:pt x="139" y="599"/>
                  </a:lnTo>
                  <a:lnTo>
                    <a:pt x="128" y="591"/>
                  </a:lnTo>
                  <a:lnTo>
                    <a:pt x="129" y="579"/>
                  </a:lnTo>
                  <a:lnTo>
                    <a:pt x="133" y="563"/>
                  </a:lnTo>
                  <a:lnTo>
                    <a:pt x="133" y="548"/>
                  </a:lnTo>
                  <a:lnTo>
                    <a:pt x="134" y="539"/>
                  </a:lnTo>
                  <a:lnTo>
                    <a:pt x="137" y="530"/>
                  </a:lnTo>
                  <a:lnTo>
                    <a:pt x="141" y="521"/>
                  </a:lnTo>
                  <a:lnTo>
                    <a:pt x="146" y="507"/>
                  </a:lnTo>
                  <a:lnTo>
                    <a:pt x="147" y="483"/>
                  </a:lnTo>
                  <a:lnTo>
                    <a:pt x="144" y="478"/>
                  </a:lnTo>
                  <a:lnTo>
                    <a:pt x="135" y="479"/>
                  </a:lnTo>
                  <a:lnTo>
                    <a:pt x="128" y="481"/>
                  </a:lnTo>
                  <a:lnTo>
                    <a:pt x="120" y="483"/>
                  </a:lnTo>
                  <a:lnTo>
                    <a:pt x="110" y="486"/>
                  </a:lnTo>
                  <a:lnTo>
                    <a:pt x="103" y="482"/>
                  </a:lnTo>
                  <a:lnTo>
                    <a:pt x="104" y="465"/>
                  </a:lnTo>
                  <a:lnTo>
                    <a:pt x="109" y="458"/>
                  </a:lnTo>
                  <a:lnTo>
                    <a:pt x="117" y="452"/>
                  </a:lnTo>
                  <a:lnTo>
                    <a:pt x="124" y="444"/>
                  </a:lnTo>
                  <a:lnTo>
                    <a:pt x="129" y="436"/>
                  </a:lnTo>
                  <a:lnTo>
                    <a:pt x="123" y="425"/>
                  </a:lnTo>
                  <a:lnTo>
                    <a:pt x="116" y="423"/>
                  </a:lnTo>
                  <a:lnTo>
                    <a:pt x="108" y="421"/>
                  </a:lnTo>
                  <a:lnTo>
                    <a:pt x="99" y="420"/>
                  </a:lnTo>
                  <a:lnTo>
                    <a:pt x="91" y="420"/>
                  </a:lnTo>
                  <a:lnTo>
                    <a:pt x="82" y="420"/>
                  </a:lnTo>
                  <a:lnTo>
                    <a:pt x="74" y="420"/>
                  </a:lnTo>
                  <a:lnTo>
                    <a:pt x="65" y="421"/>
                  </a:lnTo>
                  <a:lnTo>
                    <a:pt x="57" y="421"/>
                  </a:lnTo>
                  <a:lnTo>
                    <a:pt x="51" y="426"/>
                  </a:lnTo>
                  <a:lnTo>
                    <a:pt x="45" y="431"/>
                  </a:lnTo>
                  <a:lnTo>
                    <a:pt x="39" y="436"/>
                  </a:lnTo>
                  <a:lnTo>
                    <a:pt x="33" y="440"/>
                  </a:lnTo>
                  <a:lnTo>
                    <a:pt x="27" y="443"/>
                  </a:lnTo>
                  <a:lnTo>
                    <a:pt x="19" y="447"/>
                  </a:lnTo>
                  <a:lnTo>
                    <a:pt x="11" y="450"/>
                  </a:lnTo>
                  <a:lnTo>
                    <a:pt x="2" y="453"/>
                  </a:lnTo>
                  <a:lnTo>
                    <a:pt x="0" y="441"/>
                  </a:lnTo>
                  <a:lnTo>
                    <a:pt x="8" y="432"/>
                  </a:lnTo>
                  <a:lnTo>
                    <a:pt x="17" y="424"/>
                  </a:lnTo>
                  <a:lnTo>
                    <a:pt x="27" y="417"/>
                  </a:lnTo>
                  <a:lnTo>
                    <a:pt x="35" y="408"/>
                  </a:lnTo>
                  <a:lnTo>
                    <a:pt x="45" y="401"/>
                  </a:lnTo>
                  <a:lnTo>
                    <a:pt x="53" y="394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7" y="367"/>
                  </a:lnTo>
                  <a:lnTo>
                    <a:pt x="83" y="365"/>
                  </a:lnTo>
                  <a:lnTo>
                    <a:pt x="91" y="361"/>
                  </a:lnTo>
                  <a:lnTo>
                    <a:pt x="100" y="359"/>
                  </a:lnTo>
                  <a:lnTo>
                    <a:pt x="110" y="355"/>
                  </a:lnTo>
                  <a:lnTo>
                    <a:pt x="127" y="355"/>
                  </a:lnTo>
                  <a:lnTo>
                    <a:pt x="133" y="356"/>
                  </a:lnTo>
                  <a:lnTo>
                    <a:pt x="138" y="357"/>
                  </a:lnTo>
                  <a:lnTo>
                    <a:pt x="141" y="360"/>
                  </a:lnTo>
                  <a:lnTo>
                    <a:pt x="146" y="362"/>
                  </a:lnTo>
                  <a:lnTo>
                    <a:pt x="150" y="365"/>
                  </a:lnTo>
                  <a:lnTo>
                    <a:pt x="155" y="367"/>
                  </a:lnTo>
                  <a:lnTo>
                    <a:pt x="161" y="370"/>
                  </a:lnTo>
                  <a:lnTo>
                    <a:pt x="168" y="372"/>
                  </a:lnTo>
                  <a:lnTo>
                    <a:pt x="179" y="364"/>
                  </a:lnTo>
                  <a:lnTo>
                    <a:pt x="187" y="338"/>
                  </a:lnTo>
                  <a:lnTo>
                    <a:pt x="190" y="313"/>
                  </a:lnTo>
                  <a:lnTo>
                    <a:pt x="190" y="287"/>
                  </a:lnTo>
                  <a:lnTo>
                    <a:pt x="186" y="261"/>
                  </a:lnTo>
                  <a:lnTo>
                    <a:pt x="181" y="235"/>
                  </a:lnTo>
                  <a:lnTo>
                    <a:pt x="176" y="210"/>
                  </a:lnTo>
                  <a:lnTo>
                    <a:pt x="172" y="183"/>
                  </a:lnTo>
                  <a:lnTo>
                    <a:pt x="170" y="156"/>
                  </a:lnTo>
                  <a:lnTo>
                    <a:pt x="185" y="151"/>
                  </a:lnTo>
                  <a:lnTo>
                    <a:pt x="190" y="159"/>
                  </a:lnTo>
                  <a:lnTo>
                    <a:pt x="196" y="167"/>
                  </a:lnTo>
                  <a:lnTo>
                    <a:pt x="203" y="176"/>
                  </a:lnTo>
                  <a:lnTo>
                    <a:pt x="209" y="185"/>
                  </a:lnTo>
                  <a:lnTo>
                    <a:pt x="215" y="194"/>
                  </a:lnTo>
                  <a:lnTo>
                    <a:pt x="222" y="204"/>
                  </a:lnTo>
                  <a:lnTo>
                    <a:pt x="228" y="214"/>
                  </a:lnTo>
                  <a:lnTo>
                    <a:pt x="233" y="223"/>
                  </a:lnTo>
                  <a:lnTo>
                    <a:pt x="240" y="257"/>
                  </a:lnTo>
                  <a:lnTo>
                    <a:pt x="237" y="292"/>
                  </a:lnTo>
                  <a:lnTo>
                    <a:pt x="234" y="328"/>
                  </a:lnTo>
                  <a:lnTo>
                    <a:pt x="242" y="364"/>
                  </a:lnTo>
                  <a:lnTo>
                    <a:pt x="250" y="367"/>
                  </a:lnTo>
                  <a:lnTo>
                    <a:pt x="251" y="343"/>
                  </a:lnTo>
                  <a:lnTo>
                    <a:pt x="254" y="319"/>
                  </a:lnTo>
                  <a:lnTo>
                    <a:pt x="259" y="293"/>
                  </a:lnTo>
                  <a:lnTo>
                    <a:pt x="265" y="269"/>
                  </a:lnTo>
                  <a:lnTo>
                    <a:pt x="273" y="245"/>
                  </a:lnTo>
                  <a:lnTo>
                    <a:pt x="281" y="222"/>
                  </a:lnTo>
                  <a:lnTo>
                    <a:pt x="292" y="198"/>
                  </a:lnTo>
                  <a:lnTo>
                    <a:pt x="303" y="175"/>
                  </a:lnTo>
                  <a:lnTo>
                    <a:pt x="309" y="171"/>
                  </a:lnTo>
                  <a:lnTo>
                    <a:pt x="310" y="198"/>
                  </a:lnTo>
                  <a:lnTo>
                    <a:pt x="307" y="226"/>
                  </a:lnTo>
                  <a:lnTo>
                    <a:pt x="302" y="254"/>
                  </a:lnTo>
                  <a:lnTo>
                    <a:pt x="303" y="283"/>
                  </a:lnTo>
                  <a:lnTo>
                    <a:pt x="308" y="297"/>
                  </a:lnTo>
                  <a:lnTo>
                    <a:pt x="313" y="313"/>
                  </a:lnTo>
                  <a:lnTo>
                    <a:pt x="319" y="328"/>
                  </a:lnTo>
                  <a:lnTo>
                    <a:pt x="326" y="342"/>
                  </a:lnTo>
                  <a:lnTo>
                    <a:pt x="338" y="332"/>
                  </a:lnTo>
                  <a:lnTo>
                    <a:pt x="344" y="320"/>
                  </a:lnTo>
                  <a:lnTo>
                    <a:pt x="349" y="307"/>
                  </a:lnTo>
                  <a:lnTo>
                    <a:pt x="353" y="291"/>
                  </a:lnTo>
                  <a:lnTo>
                    <a:pt x="359" y="278"/>
                  </a:lnTo>
                  <a:lnTo>
                    <a:pt x="371" y="286"/>
                  </a:lnTo>
                  <a:lnTo>
                    <a:pt x="373" y="297"/>
                  </a:lnTo>
                  <a:lnTo>
                    <a:pt x="376" y="309"/>
                  </a:lnTo>
                  <a:lnTo>
                    <a:pt x="379" y="321"/>
                  </a:lnTo>
                  <a:lnTo>
                    <a:pt x="384" y="336"/>
                  </a:lnTo>
                  <a:lnTo>
                    <a:pt x="390" y="342"/>
                  </a:lnTo>
                  <a:lnTo>
                    <a:pt x="397" y="293"/>
                  </a:lnTo>
                  <a:lnTo>
                    <a:pt x="396" y="241"/>
                  </a:lnTo>
                  <a:lnTo>
                    <a:pt x="389" y="188"/>
                  </a:lnTo>
                  <a:lnTo>
                    <a:pt x="381" y="135"/>
                  </a:lnTo>
                  <a:lnTo>
                    <a:pt x="376" y="117"/>
                  </a:lnTo>
                  <a:lnTo>
                    <a:pt x="372" y="100"/>
                  </a:lnTo>
                  <a:lnTo>
                    <a:pt x="370" y="82"/>
                  </a:lnTo>
                  <a:lnTo>
                    <a:pt x="371" y="61"/>
                  </a:lnTo>
                  <a:lnTo>
                    <a:pt x="381" y="51"/>
                  </a:lnTo>
                  <a:lnTo>
                    <a:pt x="390" y="61"/>
                  </a:lnTo>
                  <a:lnTo>
                    <a:pt x="401" y="74"/>
                  </a:lnTo>
                  <a:lnTo>
                    <a:pt x="410" y="86"/>
                  </a:lnTo>
                  <a:lnTo>
                    <a:pt x="419" y="98"/>
                  </a:lnTo>
                  <a:lnTo>
                    <a:pt x="426" y="111"/>
                  </a:lnTo>
                  <a:lnTo>
                    <a:pt x="435" y="124"/>
                  </a:lnTo>
                  <a:lnTo>
                    <a:pt x="442" y="140"/>
                  </a:lnTo>
                  <a:lnTo>
                    <a:pt x="449" y="156"/>
                  </a:lnTo>
                  <a:lnTo>
                    <a:pt x="451" y="198"/>
                  </a:lnTo>
                  <a:lnTo>
                    <a:pt x="452" y="240"/>
                  </a:lnTo>
                  <a:lnTo>
                    <a:pt x="453" y="284"/>
                  </a:lnTo>
                  <a:lnTo>
                    <a:pt x="455" y="327"/>
                  </a:lnTo>
                  <a:lnTo>
                    <a:pt x="470" y="298"/>
                  </a:lnTo>
                  <a:lnTo>
                    <a:pt x="483" y="268"/>
                  </a:lnTo>
                  <a:lnTo>
                    <a:pt x="495" y="237"/>
                  </a:lnTo>
                  <a:lnTo>
                    <a:pt x="507" y="204"/>
                  </a:lnTo>
                  <a:lnTo>
                    <a:pt x="519" y="171"/>
                  </a:lnTo>
                  <a:lnTo>
                    <a:pt x="532" y="140"/>
                  </a:lnTo>
                  <a:lnTo>
                    <a:pt x="545" y="110"/>
                  </a:lnTo>
                  <a:lnTo>
                    <a:pt x="559" y="81"/>
                  </a:lnTo>
                  <a:lnTo>
                    <a:pt x="569" y="71"/>
                  </a:lnTo>
                  <a:lnTo>
                    <a:pt x="577" y="63"/>
                  </a:lnTo>
                  <a:lnTo>
                    <a:pt x="586" y="55"/>
                  </a:lnTo>
                  <a:lnTo>
                    <a:pt x="594" y="48"/>
                  </a:lnTo>
                  <a:lnTo>
                    <a:pt x="603" y="41"/>
                  </a:lnTo>
                  <a:lnTo>
                    <a:pt x="612" y="34"/>
                  </a:lnTo>
                  <a:lnTo>
                    <a:pt x="622" y="25"/>
                  </a:lnTo>
                  <a:lnTo>
                    <a:pt x="632" y="17"/>
                  </a:lnTo>
                  <a:lnTo>
                    <a:pt x="638" y="13"/>
                  </a:lnTo>
                  <a:lnTo>
                    <a:pt x="646" y="10"/>
                  </a:lnTo>
                  <a:lnTo>
                    <a:pt x="656" y="7"/>
                  </a:lnTo>
                  <a:lnTo>
                    <a:pt x="664" y="0"/>
                  </a:lnTo>
                  <a:lnTo>
                    <a:pt x="673" y="12"/>
                  </a:lnTo>
                  <a:lnTo>
                    <a:pt x="646" y="48"/>
                  </a:lnTo>
                  <a:lnTo>
                    <a:pt x="622" y="88"/>
                  </a:lnTo>
                  <a:lnTo>
                    <a:pt x="599" y="132"/>
                  </a:lnTo>
                  <a:lnTo>
                    <a:pt x="579" y="176"/>
                  </a:lnTo>
                  <a:lnTo>
                    <a:pt x="561" y="223"/>
                  </a:lnTo>
                  <a:lnTo>
                    <a:pt x="546" y="274"/>
                  </a:lnTo>
                  <a:lnTo>
                    <a:pt x="536" y="326"/>
                  </a:lnTo>
                  <a:lnTo>
                    <a:pt x="529" y="380"/>
                  </a:lnTo>
                  <a:lnTo>
                    <a:pt x="544" y="380"/>
                  </a:lnTo>
                  <a:lnTo>
                    <a:pt x="550" y="376"/>
                  </a:lnTo>
                  <a:lnTo>
                    <a:pt x="556" y="371"/>
                  </a:lnTo>
                  <a:lnTo>
                    <a:pt x="563" y="367"/>
                  </a:lnTo>
                  <a:lnTo>
                    <a:pt x="571" y="362"/>
                  </a:lnTo>
                  <a:lnTo>
                    <a:pt x="580" y="359"/>
                  </a:lnTo>
                  <a:lnTo>
                    <a:pt x="590" y="355"/>
                  </a:lnTo>
                  <a:lnTo>
                    <a:pt x="599" y="353"/>
                  </a:lnTo>
                  <a:lnTo>
                    <a:pt x="610" y="350"/>
                  </a:lnTo>
                  <a:lnTo>
                    <a:pt x="621" y="349"/>
                  </a:lnTo>
                  <a:lnTo>
                    <a:pt x="633" y="349"/>
                  </a:lnTo>
                  <a:lnTo>
                    <a:pt x="645" y="348"/>
                  </a:lnTo>
                  <a:lnTo>
                    <a:pt x="657" y="348"/>
                  </a:lnTo>
                  <a:lnTo>
                    <a:pt x="669" y="348"/>
                  </a:lnTo>
                  <a:lnTo>
                    <a:pt x="683" y="347"/>
                  </a:lnTo>
                  <a:lnTo>
                    <a:pt x="695" y="345"/>
                  </a:lnTo>
                  <a:lnTo>
                    <a:pt x="708" y="343"/>
                  </a:lnTo>
                  <a:lnTo>
                    <a:pt x="714" y="355"/>
                  </a:lnTo>
                  <a:lnTo>
                    <a:pt x="695" y="372"/>
                  </a:lnTo>
                  <a:lnTo>
                    <a:pt x="684" y="373"/>
                  </a:lnTo>
                  <a:lnTo>
                    <a:pt x="674" y="376"/>
                  </a:lnTo>
                  <a:lnTo>
                    <a:pt x="664" y="378"/>
                  </a:lnTo>
                  <a:lnTo>
                    <a:pt x="655" y="380"/>
                  </a:lnTo>
                  <a:lnTo>
                    <a:pt x="644" y="384"/>
                  </a:lnTo>
                  <a:lnTo>
                    <a:pt x="634" y="388"/>
                  </a:lnTo>
                  <a:lnTo>
                    <a:pt x="625" y="391"/>
                  </a:lnTo>
                  <a:lnTo>
                    <a:pt x="614" y="396"/>
                  </a:lnTo>
                  <a:lnTo>
                    <a:pt x="608" y="400"/>
                  </a:lnTo>
                  <a:lnTo>
                    <a:pt x="603" y="403"/>
                  </a:lnTo>
                  <a:lnTo>
                    <a:pt x="597" y="409"/>
                  </a:lnTo>
                  <a:lnTo>
                    <a:pt x="591" y="417"/>
                  </a:lnTo>
                  <a:lnTo>
                    <a:pt x="596" y="423"/>
                  </a:lnTo>
                  <a:lnTo>
                    <a:pt x="602" y="430"/>
                  </a:lnTo>
                  <a:lnTo>
                    <a:pt x="611" y="434"/>
                  </a:lnTo>
                  <a:lnTo>
                    <a:pt x="623" y="436"/>
                  </a:lnTo>
                  <a:lnTo>
                    <a:pt x="631" y="440"/>
                  </a:lnTo>
                  <a:lnTo>
                    <a:pt x="639" y="443"/>
                  </a:lnTo>
                  <a:lnTo>
                    <a:pt x="648" y="448"/>
                  </a:lnTo>
                  <a:lnTo>
                    <a:pt x="655" y="453"/>
                  </a:lnTo>
                  <a:lnTo>
                    <a:pt x="667" y="470"/>
                  </a:lnTo>
                  <a:lnTo>
                    <a:pt x="661" y="493"/>
                  </a:lnTo>
                  <a:lnTo>
                    <a:pt x="650" y="489"/>
                  </a:lnTo>
                  <a:lnTo>
                    <a:pt x="638" y="487"/>
                  </a:lnTo>
                  <a:lnTo>
                    <a:pt x="626" y="484"/>
                  </a:lnTo>
                  <a:lnTo>
                    <a:pt x="614" y="483"/>
                  </a:lnTo>
                  <a:lnTo>
                    <a:pt x="603" y="481"/>
                  </a:lnTo>
                  <a:lnTo>
                    <a:pt x="591" y="479"/>
                  </a:lnTo>
                  <a:lnTo>
                    <a:pt x="579" y="479"/>
                  </a:lnTo>
                  <a:lnTo>
                    <a:pt x="565" y="478"/>
                  </a:lnTo>
                  <a:lnTo>
                    <a:pt x="553" y="479"/>
                  </a:lnTo>
                  <a:lnTo>
                    <a:pt x="541" y="481"/>
                  </a:lnTo>
                  <a:lnTo>
                    <a:pt x="529" y="482"/>
                  </a:lnTo>
                  <a:lnTo>
                    <a:pt x="516" y="484"/>
                  </a:lnTo>
                  <a:lnTo>
                    <a:pt x="504" y="487"/>
                  </a:lnTo>
                  <a:lnTo>
                    <a:pt x="492" y="492"/>
                  </a:lnTo>
                  <a:lnTo>
                    <a:pt x="478" y="495"/>
                  </a:lnTo>
                  <a:lnTo>
                    <a:pt x="466" y="501"/>
                  </a:lnTo>
                  <a:lnTo>
                    <a:pt x="466" y="524"/>
                  </a:lnTo>
                  <a:lnTo>
                    <a:pt x="466" y="550"/>
                  </a:lnTo>
                  <a:lnTo>
                    <a:pt x="464" y="574"/>
                  </a:lnTo>
                  <a:lnTo>
                    <a:pt x="461" y="599"/>
                  </a:lnTo>
                  <a:lnTo>
                    <a:pt x="455" y="6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  <p:sp>
          <p:nvSpPr>
            <p:cNvPr id="9273" name="Freeform 25">
              <a:extLst>
                <a:ext uri="{FF2B5EF4-FFF2-40B4-BE49-F238E27FC236}">
                  <a16:creationId xmlns:a16="http://schemas.microsoft.com/office/drawing/2014/main" id="{CC77E921-E48D-D42E-3889-6E8564A8DD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987364" y="5257800"/>
              <a:ext cx="1014365" cy="951545"/>
            </a:xfrm>
            <a:custGeom>
              <a:avLst/>
              <a:gdLst>
                <a:gd name="T0" fmla="*/ 2147483647 w 549"/>
                <a:gd name="T1" fmla="*/ 2147483647 h 515"/>
                <a:gd name="T2" fmla="*/ 2147483647 w 549"/>
                <a:gd name="T3" fmla="*/ 2147483647 h 515"/>
                <a:gd name="T4" fmla="*/ 2147483647 w 549"/>
                <a:gd name="T5" fmla="*/ 2147483647 h 515"/>
                <a:gd name="T6" fmla="*/ 2147483647 w 549"/>
                <a:gd name="T7" fmla="*/ 2147483647 h 515"/>
                <a:gd name="T8" fmla="*/ 2147483647 w 549"/>
                <a:gd name="T9" fmla="*/ 2147483647 h 515"/>
                <a:gd name="T10" fmla="*/ 2147483647 w 549"/>
                <a:gd name="T11" fmla="*/ 2147483647 h 515"/>
                <a:gd name="T12" fmla="*/ 2147483647 w 549"/>
                <a:gd name="T13" fmla="*/ 2147483647 h 515"/>
                <a:gd name="T14" fmla="*/ 2147483647 w 549"/>
                <a:gd name="T15" fmla="*/ 2147483647 h 515"/>
                <a:gd name="T16" fmla="*/ 2147483647 w 549"/>
                <a:gd name="T17" fmla="*/ 2147483647 h 515"/>
                <a:gd name="T18" fmla="*/ 2147483647 w 549"/>
                <a:gd name="T19" fmla="*/ 2147483647 h 515"/>
                <a:gd name="T20" fmla="*/ 2147483647 w 549"/>
                <a:gd name="T21" fmla="*/ 2147483647 h 515"/>
                <a:gd name="T22" fmla="*/ 2147483647 w 549"/>
                <a:gd name="T23" fmla="*/ 2147483647 h 515"/>
                <a:gd name="T24" fmla="*/ 2147483647 w 549"/>
                <a:gd name="T25" fmla="*/ 2147483647 h 515"/>
                <a:gd name="T26" fmla="*/ 2147483647 w 549"/>
                <a:gd name="T27" fmla="*/ 2147483647 h 515"/>
                <a:gd name="T28" fmla="*/ 0 w 549"/>
                <a:gd name="T29" fmla="*/ 2147483647 h 515"/>
                <a:gd name="T30" fmla="*/ 2147483647 w 549"/>
                <a:gd name="T31" fmla="*/ 2147483647 h 515"/>
                <a:gd name="T32" fmla="*/ 2147483647 w 549"/>
                <a:gd name="T33" fmla="*/ 2147483647 h 515"/>
                <a:gd name="T34" fmla="*/ 2147483647 w 549"/>
                <a:gd name="T35" fmla="*/ 2147483647 h 515"/>
                <a:gd name="T36" fmla="*/ 2147483647 w 549"/>
                <a:gd name="T37" fmla="*/ 2147483647 h 515"/>
                <a:gd name="T38" fmla="*/ 2147483647 w 549"/>
                <a:gd name="T39" fmla="*/ 2147483647 h 515"/>
                <a:gd name="T40" fmla="*/ 2147483647 w 549"/>
                <a:gd name="T41" fmla="*/ 2147483647 h 515"/>
                <a:gd name="T42" fmla="*/ 2147483647 w 549"/>
                <a:gd name="T43" fmla="*/ 2147483647 h 515"/>
                <a:gd name="T44" fmla="*/ 2147483647 w 549"/>
                <a:gd name="T45" fmla="*/ 2147483647 h 515"/>
                <a:gd name="T46" fmla="*/ 2147483647 w 549"/>
                <a:gd name="T47" fmla="*/ 2147483647 h 515"/>
                <a:gd name="T48" fmla="*/ 2147483647 w 549"/>
                <a:gd name="T49" fmla="*/ 2147483647 h 515"/>
                <a:gd name="T50" fmla="*/ 2147483647 w 549"/>
                <a:gd name="T51" fmla="*/ 2147483647 h 515"/>
                <a:gd name="T52" fmla="*/ 2147483647 w 549"/>
                <a:gd name="T53" fmla="*/ 2147483647 h 515"/>
                <a:gd name="T54" fmla="*/ 2147483647 w 549"/>
                <a:gd name="T55" fmla="*/ 2147483647 h 515"/>
                <a:gd name="T56" fmla="*/ 2147483647 w 549"/>
                <a:gd name="T57" fmla="*/ 2147483647 h 515"/>
                <a:gd name="T58" fmla="*/ 2147483647 w 549"/>
                <a:gd name="T59" fmla="*/ 2147483647 h 515"/>
                <a:gd name="T60" fmla="*/ 2147483647 w 549"/>
                <a:gd name="T61" fmla="*/ 2147483647 h 515"/>
                <a:gd name="T62" fmla="*/ 2147483647 w 549"/>
                <a:gd name="T63" fmla="*/ 2147483647 h 515"/>
                <a:gd name="T64" fmla="*/ 2147483647 w 549"/>
                <a:gd name="T65" fmla="*/ 2147483647 h 515"/>
                <a:gd name="T66" fmla="*/ 2147483647 w 549"/>
                <a:gd name="T67" fmla="*/ 2147483647 h 515"/>
                <a:gd name="T68" fmla="*/ 2147483647 w 549"/>
                <a:gd name="T69" fmla="*/ 2147483647 h 515"/>
                <a:gd name="T70" fmla="*/ 2147483647 w 549"/>
                <a:gd name="T71" fmla="*/ 2147483647 h 515"/>
                <a:gd name="T72" fmla="*/ 2147483647 w 549"/>
                <a:gd name="T73" fmla="*/ 2147483647 h 515"/>
                <a:gd name="T74" fmla="*/ 2147483647 w 549"/>
                <a:gd name="T75" fmla="*/ 2147483647 h 515"/>
                <a:gd name="T76" fmla="*/ 2147483647 w 549"/>
                <a:gd name="T77" fmla="*/ 2147483647 h 515"/>
                <a:gd name="T78" fmla="*/ 2147483647 w 549"/>
                <a:gd name="T79" fmla="*/ 2147483647 h 515"/>
                <a:gd name="T80" fmla="*/ 2147483647 w 549"/>
                <a:gd name="T81" fmla="*/ 2147483647 h 515"/>
                <a:gd name="T82" fmla="*/ 2147483647 w 549"/>
                <a:gd name="T83" fmla="*/ 2147483647 h 515"/>
                <a:gd name="T84" fmla="*/ 2147483647 w 549"/>
                <a:gd name="T85" fmla="*/ 0 h 515"/>
                <a:gd name="T86" fmla="*/ 2147483647 w 549"/>
                <a:gd name="T87" fmla="*/ 2147483647 h 515"/>
                <a:gd name="T88" fmla="*/ 2147483647 w 549"/>
                <a:gd name="T89" fmla="*/ 2147483647 h 515"/>
                <a:gd name="T90" fmla="*/ 2147483647 w 549"/>
                <a:gd name="T91" fmla="*/ 2147483647 h 515"/>
                <a:gd name="T92" fmla="*/ 2147483647 w 549"/>
                <a:gd name="T93" fmla="*/ 2147483647 h 515"/>
                <a:gd name="T94" fmla="*/ 2147483647 w 549"/>
                <a:gd name="T95" fmla="*/ 2147483647 h 515"/>
                <a:gd name="T96" fmla="*/ 2147483647 w 549"/>
                <a:gd name="T97" fmla="*/ 2147483647 h 515"/>
                <a:gd name="T98" fmla="*/ 2147483647 w 549"/>
                <a:gd name="T99" fmla="*/ 2147483647 h 515"/>
                <a:gd name="T100" fmla="*/ 2147483647 w 549"/>
                <a:gd name="T101" fmla="*/ 2147483647 h 515"/>
                <a:gd name="T102" fmla="*/ 2147483647 w 549"/>
                <a:gd name="T103" fmla="*/ 2147483647 h 515"/>
                <a:gd name="T104" fmla="*/ 2147483647 w 549"/>
                <a:gd name="T105" fmla="*/ 2147483647 h 515"/>
                <a:gd name="T106" fmla="*/ 2147483647 w 549"/>
                <a:gd name="T107" fmla="*/ 2147483647 h 515"/>
                <a:gd name="T108" fmla="*/ 2147483647 w 549"/>
                <a:gd name="T109" fmla="*/ 2147483647 h 515"/>
                <a:gd name="T110" fmla="*/ 2147483647 w 549"/>
                <a:gd name="T111" fmla="*/ 2147483647 h 515"/>
                <a:gd name="T112" fmla="*/ 2147483647 w 549"/>
                <a:gd name="T113" fmla="*/ 2147483647 h 515"/>
                <a:gd name="T114" fmla="*/ 2147483647 w 549"/>
                <a:gd name="T115" fmla="*/ 2147483647 h 515"/>
                <a:gd name="T116" fmla="*/ 2147483647 w 549"/>
                <a:gd name="T117" fmla="*/ 2147483647 h 515"/>
                <a:gd name="T118" fmla="*/ 2147483647 w 549"/>
                <a:gd name="T119" fmla="*/ 2147483647 h 515"/>
                <a:gd name="T120" fmla="*/ 2147483647 w 549"/>
                <a:gd name="T121" fmla="*/ 2147483647 h 515"/>
                <a:gd name="T122" fmla="*/ 2147483647 w 549"/>
                <a:gd name="T123" fmla="*/ 2147483647 h 5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9"/>
                <a:gd name="T187" fmla="*/ 0 h 515"/>
                <a:gd name="T188" fmla="*/ 549 w 549"/>
                <a:gd name="T189" fmla="*/ 515 h 5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9" h="515">
                  <a:moveTo>
                    <a:pt x="232" y="515"/>
                  </a:moveTo>
                  <a:lnTo>
                    <a:pt x="232" y="504"/>
                  </a:lnTo>
                  <a:lnTo>
                    <a:pt x="235" y="492"/>
                  </a:lnTo>
                  <a:lnTo>
                    <a:pt x="235" y="480"/>
                  </a:lnTo>
                  <a:lnTo>
                    <a:pt x="226" y="468"/>
                  </a:lnTo>
                  <a:lnTo>
                    <a:pt x="241" y="458"/>
                  </a:lnTo>
                  <a:lnTo>
                    <a:pt x="249" y="451"/>
                  </a:lnTo>
                  <a:lnTo>
                    <a:pt x="253" y="445"/>
                  </a:lnTo>
                  <a:lnTo>
                    <a:pt x="256" y="439"/>
                  </a:lnTo>
                  <a:lnTo>
                    <a:pt x="260" y="433"/>
                  </a:lnTo>
                  <a:lnTo>
                    <a:pt x="262" y="423"/>
                  </a:lnTo>
                  <a:lnTo>
                    <a:pt x="255" y="410"/>
                  </a:lnTo>
                  <a:lnTo>
                    <a:pt x="247" y="410"/>
                  </a:lnTo>
                  <a:lnTo>
                    <a:pt x="238" y="404"/>
                  </a:lnTo>
                  <a:lnTo>
                    <a:pt x="231" y="398"/>
                  </a:lnTo>
                  <a:lnTo>
                    <a:pt x="223" y="390"/>
                  </a:lnTo>
                  <a:lnTo>
                    <a:pt x="213" y="381"/>
                  </a:lnTo>
                  <a:lnTo>
                    <a:pt x="190" y="381"/>
                  </a:lnTo>
                  <a:lnTo>
                    <a:pt x="184" y="386"/>
                  </a:lnTo>
                  <a:lnTo>
                    <a:pt x="177" y="390"/>
                  </a:lnTo>
                  <a:lnTo>
                    <a:pt x="169" y="394"/>
                  </a:lnTo>
                  <a:lnTo>
                    <a:pt x="161" y="399"/>
                  </a:lnTo>
                  <a:lnTo>
                    <a:pt x="154" y="405"/>
                  </a:lnTo>
                  <a:lnTo>
                    <a:pt x="146" y="410"/>
                  </a:lnTo>
                  <a:lnTo>
                    <a:pt x="139" y="416"/>
                  </a:lnTo>
                  <a:lnTo>
                    <a:pt x="132" y="422"/>
                  </a:lnTo>
                  <a:lnTo>
                    <a:pt x="125" y="433"/>
                  </a:lnTo>
                  <a:lnTo>
                    <a:pt x="116" y="442"/>
                  </a:lnTo>
                  <a:lnTo>
                    <a:pt x="108" y="452"/>
                  </a:lnTo>
                  <a:lnTo>
                    <a:pt x="101" y="463"/>
                  </a:lnTo>
                  <a:lnTo>
                    <a:pt x="93" y="473"/>
                  </a:lnTo>
                  <a:lnTo>
                    <a:pt x="86" y="482"/>
                  </a:lnTo>
                  <a:lnTo>
                    <a:pt x="80" y="493"/>
                  </a:lnTo>
                  <a:lnTo>
                    <a:pt x="74" y="504"/>
                  </a:lnTo>
                  <a:lnTo>
                    <a:pt x="75" y="485"/>
                  </a:lnTo>
                  <a:lnTo>
                    <a:pt x="80" y="465"/>
                  </a:lnTo>
                  <a:lnTo>
                    <a:pt x="86" y="445"/>
                  </a:lnTo>
                  <a:lnTo>
                    <a:pt x="91" y="423"/>
                  </a:lnTo>
                  <a:lnTo>
                    <a:pt x="87" y="417"/>
                  </a:lnTo>
                  <a:lnTo>
                    <a:pt x="84" y="412"/>
                  </a:lnTo>
                  <a:lnTo>
                    <a:pt x="76" y="410"/>
                  </a:lnTo>
                  <a:lnTo>
                    <a:pt x="69" y="407"/>
                  </a:lnTo>
                  <a:lnTo>
                    <a:pt x="62" y="405"/>
                  </a:lnTo>
                  <a:lnTo>
                    <a:pt x="63" y="399"/>
                  </a:lnTo>
                  <a:lnTo>
                    <a:pt x="67" y="394"/>
                  </a:lnTo>
                  <a:lnTo>
                    <a:pt x="70" y="388"/>
                  </a:lnTo>
                  <a:lnTo>
                    <a:pt x="74" y="381"/>
                  </a:lnTo>
                  <a:lnTo>
                    <a:pt x="67" y="369"/>
                  </a:lnTo>
                  <a:lnTo>
                    <a:pt x="61" y="365"/>
                  </a:lnTo>
                  <a:lnTo>
                    <a:pt x="56" y="360"/>
                  </a:lnTo>
                  <a:lnTo>
                    <a:pt x="50" y="357"/>
                  </a:lnTo>
                  <a:lnTo>
                    <a:pt x="41" y="353"/>
                  </a:lnTo>
                  <a:lnTo>
                    <a:pt x="37" y="354"/>
                  </a:lnTo>
                  <a:lnTo>
                    <a:pt x="32" y="354"/>
                  </a:lnTo>
                  <a:lnTo>
                    <a:pt x="27" y="354"/>
                  </a:lnTo>
                  <a:lnTo>
                    <a:pt x="21" y="352"/>
                  </a:lnTo>
                  <a:lnTo>
                    <a:pt x="16" y="351"/>
                  </a:lnTo>
                  <a:lnTo>
                    <a:pt x="11" y="349"/>
                  </a:lnTo>
                  <a:lnTo>
                    <a:pt x="5" y="348"/>
                  </a:lnTo>
                  <a:lnTo>
                    <a:pt x="0" y="349"/>
                  </a:lnTo>
                  <a:lnTo>
                    <a:pt x="6" y="340"/>
                  </a:lnTo>
                  <a:lnTo>
                    <a:pt x="9" y="337"/>
                  </a:lnTo>
                  <a:lnTo>
                    <a:pt x="15" y="335"/>
                  </a:lnTo>
                  <a:lnTo>
                    <a:pt x="22" y="332"/>
                  </a:lnTo>
                  <a:lnTo>
                    <a:pt x="29" y="329"/>
                  </a:lnTo>
                  <a:lnTo>
                    <a:pt x="38" y="329"/>
                  </a:lnTo>
                  <a:lnTo>
                    <a:pt x="46" y="330"/>
                  </a:lnTo>
                  <a:lnTo>
                    <a:pt x="53" y="332"/>
                  </a:lnTo>
                  <a:lnTo>
                    <a:pt x="61" y="336"/>
                  </a:lnTo>
                  <a:lnTo>
                    <a:pt x="69" y="340"/>
                  </a:lnTo>
                  <a:lnTo>
                    <a:pt x="78" y="343"/>
                  </a:lnTo>
                  <a:lnTo>
                    <a:pt x="86" y="346"/>
                  </a:lnTo>
                  <a:lnTo>
                    <a:pt x="96" y="348"/>
                  </a:lnTo>
                  <a:lnTo>
                    <a:pt x="110" y="340"/>
                  </a:lnTo>
                  <a:lnTo>
                    <a:pt x="114" y="328"/>
                  </a:lnTo>
                  <a:lnTo>
                    <a:pt x="116" y="316"/>
                  </a:lnTo>
                  <a:lnTo>
                    <a:pt x="121" y="303"/>
                  </a:lnTo>
                  <a:lnTo>
                    <a:pt x="126" y="291"/>
                  </a:lnTo>
                  <a:lnTo>
                    <a:pt x="127" y="271"/>
                  </a:lnTo>
                  <a:lnTo>
                    <a:pt x="128" y="250"/>
                  </a:lnTo>
                  <a:lnTo>
                    <a:pt x="130" y="230"/>
                  </a:lnTo>
                  <a:lnTo>
                    <a:pt x="128" y="209"/>
                  </a:lnTo>
                  <a:lnTo>
                    <a:pt x="126" y="200"/>
                  </a:lnTo>
                  <a:lnTo>
                    <a:pt x="124" y="189"/>
                  </a:lnTo>
                  <a:lnTo>
                    <a:pt x="120" y="179"/>
                  </a:lnTo>
                  <a:lnTo>
                    <a:pt x="118" y="168"/>
                  </a:lnTo>
                  <a:lnTo>
                    <a:pt x="121" y="156"/>
                  </a:lnTo>
                  <a:lnTo>
                    <a:pt x="126" y="164"/>
                  </a:lnTo>
                  <a:lnTo>
                    <a:pt x="131" y="174"/>
                  </a:lnTo>
                  <a:lnTo>
                    <a:pt x="136" y="186"/>
                  </a:lnTo>
                  <a:lnTo>
                    <a:pt x="143" y="197"/>
                  </a:lnTo>
                  <a:lnTo>
                    <a:pt x="143" y="222"/>
                  </a:lnTo>
                  <a:lnTo>
                    <a:pt x="142" y="249"/>
                  </a:lnTo>
                  <a:lnTo>
                    <a:pt x="139" y="276"/>
                  </a:lnTo>
                  <a:lnTo>
                    <a:pt x="139" y="303"/>
                  </a:lnTo>
                  <a:lnTo>
                    <a:pt x="142" y="311"/>
                  </a:lnTo>
                  <a:lnTo>
                    <a:pt x="145" y="320"/>
                  </a:lnTo>
                  <a:lnTo>
                    <a:pt x="149" y="329"/>
                  </a:lnTo>
                  <a:lnTo>
                    <a:pt x="154" y="336"/>
                  </a:lnTo>
                  <a:lnTo>
                    <a:pt x="157" y="340"/>
                  </a:lnTo>
                  <a:lnTo>
                    <a:pt x="162" y="341"/>
                  </a:lnTo>
                  <a:lnTo>
                    <a:pt x="167" y="341"/>
                  </a:lnTo>
                  <a:lnTo>
                    <a:pt x="172" y="341"/>
                  </a:lnTo>
                  <a:lnTo>
                    <a:pt x="178" y="340"/>
                  </a:lnTo>
                  <a:lnTo>
                    <a:pt x="184" y="337"/>
                  </a:lnTo>
                  <a:lnTo>
                    <a:pt x="189" y="336"/>
                  </a:lnTo>
                  <a:lnTo>
                    <a:pt x="195" y="336"/>
                  </a:lnTo>
                  <a:lnTo>
                    <a:pt x="201" y="311"/>
                  </a:lnTo>
                  <a:lnTo>
                    <a:pt x="198" y="282"/>
                  </a:lnTo>
                  <a:lnTo>
                    <a:pt x="196" y="251"/>
                  </a:lnTo>
                  <a:lnTo>
                    <a:pt x="203" y="221"/>
                  </a:lnTo>
                  <a:lnTo>
                    <a:pt x="208" y="235"/>
                  </a:lnTo>
                  <a:lnTo>
                    <a:pt x="213" y="248"/>
                  </a:lnTo>
                  <a:lnTo>
                    <a:pt x="217" y="264"/>
                  </a:lnTo>
                  <a:lnTo>
                    <a:pt x="221" y="278"/>
                  </a:lnTo>
                  <a:lnTo>
                    <a:pt x="226" y="293"/>
                  </a:lnTo>
                  <a:lnTo>
                    <a:pt x="232" y="307"/>
                  </a:lnTo>
                  <a:lnTo>
                    <a:pt x="240" y="320"/>
                  </a:lnTo>
                  <a:lnTo>
                    <a:pt x="249" y="332"/>
                  </a:lnTo>
                  <a:lnTo>
                    <a:pt x="262" y="326"/>
                  </a:lnTo>
                  <a:lnTo>
                    <a:pt x="266" y="320"/>
                  </a:lnTo>
                  <a:lnTo>
                    <a:pt x="270" y="312"/>
                  </a:lnTo>
                  <a:lnTo>
                    <a:pt x="273" y="303"/>
                  </a:lnTo>
                  <a:lnTo>
                    <a:pt x="276" y="294"/>
                  </a:lnTo>
                  <a:lnTo>
                    <a:pt x="285" y="288"/>
                  </a:lnTo>
                  <a:lnTo>
                    <a:pt x="291" y="301"/>
                  </a:lnTo>
                  <a:lnTo>
                    <a:pt x="296" y="316"/>
                  </a:lnTo>
                  <a:lnTo>
                    <a:pt x="302" y="331"/>
                  </a:lnTo>
                  <a:lnTo>
                    <a:pt x="310" y="344"/>
                  </a:lnTo>
                  <a:lnTo>
                    <a:pt x="317" y="348"/>
                  </a:lnTo>
                  <a:lnTo>
                    <a:pt x="322" y="344"/>
                  </a:lnTo>
                  <a:lnTo>
                    <a:pt x="326" y="340"/>
                  </a:lnTo>
                  <a:lnTo>
                    <a:pt x="330" y="334"/>
                  </a:lnTo>
                  <a:lnTo>
                    <a:pt x="335" y="329"/>
                  </a:lnTo>
                  <a:lnTo>
                    <a:pt x="339" y="261"/>
                  </a:lnTo>
                  <a:lnTo>
                    <a:pt x="336" y="193"/>
                  </a:lnTo>
                  <a:lnTo>
                    <a:pt x="329" y="125"/>
                  </a:lnTo>
                  <a:lnTo>
                    <a:pt x="317" y="55"/>
                  </a:lnTo>
                  <a:lnTo>
                    <a:pt x="322" y="62"/>
                  </a:lnTo>
                  <a:lnTo>
                    <a:pt x="326" y="69"/>
                  </a:lnTo>
                  <a:lnTo>
                    <a:pt x="330" y="78"/>
                  </a:lnTo>
                  <a:lnTo>
                    <a:pt x="335" y="85"/>
                  </a:lnTo>
                  <a:lnTo>
                    <a:pt x="340" y="93"/>
                  </a:lnTo>
                  <a:lnTo>
                    <a:pt x="345" y="102"/>
                  </a:lnTo>
                  <a:lnTo>
                    <a:pt x="349" y="110"/>
                  </a:lnTo>
                  <a:lnTo>
                    <a:pt x="354" y="119"/>
                  </a:lnTo>
                  <a:lnTo>
                    <a:pt x="355" y="172"/>
                  </a:lnTo>
                  <a:lnTo>
                    <a:pt x="358" y="227"/>
                  </a:lnTo>
                  <a:lnTo>
                    <a:pt x="362" y="284"/>
                  </a:lnTo>
                  <a:lnTo>
                    <a:pt x="365" y="340"/>
                  </a:lnTo>
                  <a:lnTo>
                    <a:pt x="378" y="348"/>
                  </a:lnTo>
                  <a:lnTo>
                    <a:pt x="384" y="343"/>
                  </a:lnTo>
                  <a:lnTo>
                    <a:pt x="388" y="336"/>
                  </a:lnTo>
                  <a:lnTo>
                    <a:pt x="393" y="326"/>
                  </a:lnTo>
                  <a:lnTo>
                    <a:pt x="398" y="317"/>
                  </a:lnTo>
                  <a:lnTo>
                    <a:pt x="403" y="308"/>
                  </a:lnTo>
                  <a:lnTo>
                    <a:pt x="412" y="278"/>
                  </a:lnTo>
                  <a:lnTo>
                    <a:pt x="422" y="248"/>
                  </a:lnTo>
                  <a:lnTo>
                    <a:pt x="432" y="216"/>
                  </a:lnTo>
                  <a:lnTo>
                    <a:pt x="442" y="184"/>
                  </a:lnTo>
                  <a:lnTo>
                    <a:pt x="455" y="152"/>
                  </a:lnTo>
                  <a:lnTo>
                    <a:pt x="467" y="120"/>
                  </a:lnTo>
                  <a:lnTo>
                    <a:pt x="479" y="87"/>
                  </a:lnTo>
                  <a:lnTo>
                    <a:pt x="492" y="55"/>
                  </a:lnTo>
                  <a:lnTo>
                    <a:pt x="497" y="46"/>
                  </a:lnTo>
                  <a:lnTo>
                    <a:pt x="503" y="39"/>
                  </a:lnTo>
                  <a:lnTo>
                    <a:pt x="510" y="33"/>
                  </a:lnTo>
                  <a:lnTo>
                    <a:pt x="517" y="26"/>
                  </a:lnTo>
                  <a:lnTo>
                    <a:pt x="525" y="20"/>
                  </a:lnTo>
                  <a:lnTo>
                    <a:pt x="533" y="12"/>
                  </a:lnTo>
                  <a:lnTo>
                    <a:pt x="540" y="6"/>
                  </a:lnTo>
                  <a:lnTo>
                    <a:pt x="549" y="0"/>
                  </a:lnTo>
                  <a:lnTo>
                    <a:pt x="546" y="10"/>
                  </a:lnTo>
                  <a:lnTo>
                    <a:pt x="526" y="35"/>
                  </a:lnTo>
                  <a:lnTo>
                    <a:pt x="508" y="64"/>
                  </a:lnTo>
                  <a:lnTo>
                    <a:pt x="492" y="96"/>
                  </a:lnTo>
                  <a:lnTo>
                    <a:pt x="479" y="129"/>
                  </a:lnTo>
                  <a:lnTo>
                    <a:pt x="467" y="164"/>
                  </a:lnTo>
                  <a:lnTo>
                    <a:pt x="457" y="201"/>
                  </a:lnTo>
                  <a:lnTo>
                    <a:pt x="449" y="237"/>
                  </a:lnTo>
                  <a:lnTo>
                    <a:pt x="441" y="274"/>
                  </a:lnTo>
                  <a:lnTo>
                    <a:pt x="438" y="297"/>
                  </a:lnTo>
                  <a:lnTo>
                    <a:pt x="436" y="317"/>
                  </a:lnTo>
                  <a:lnTo>
                    <a:pt x="436" y="331"/>
                  </a:lnTo>
                  <a:lnTo>
                    <a:pt x="438" y="344"/>
                  </a:lnTo>
                  <a:lnTo>
                    <a:pt x="456" y="361"/>
                  </a:lnTo>
                  <a:lnTo>
                    <a:pt x="463" y="360"/>
                  </a:lnTo>
                  <a:lnTo>
                    <a:pt x="468" y="357"/>
                  </a:lnTo>
                  <a:lnTo>
                    <a:pt x="473" y="352"/>
                  </a:lnTo>
                  <a:lnTo>
                    <a:pt x="480" y="344"/>
                  </a:lnTo>
                  <a:lnTo>
                    <a:pt x="485" y="341"/>
                  </a:lnTo>
                  <a:lnTo>
                    <a:pt x="491" y="338"/>
                  </a:lnTo>
                  <a:lnTo>
                    <a:pt x="497" y="335"/>
                  </a:lnTo>
                  <a:lnTo>
                    <a:pt x="504" y="332"/>
                  </a:lnTo>
                  <a:lnTo>
                    <a:pt x="511" y="330"/>
                  </a:lnTo>
                  <a:lnTo>
                    <a:pt x="520" y="328"/>
                  </a:lnTo>
                  <a:lnTo>
                    <a:pt x="527" y="326"/>
                  </a:lnTo>
                  <a:lnTo>
                    <a:pt x="535" y="326"/>
                  </a:lnTo>
                  <a:lnTo>
                    <a:pt x="527" y="331"/>
                  </a:lnTo>
                  <a:lnTo>
                    <a:pt x="519" y="337"/>
                  </a:lnTo>
                  <a:lnTo>
                    <a:pt x="509" y="343"/>
                  </a:lnTo>
                  <a:lnTo>
                    <a:pt x="500" y="349"/>
                  </a:lnTo>
                  <a:lnTo>
                    <a:pt x="492" y="355"/>
                  </a:lnTo>
                  <a:lnTo>
                    <a:pt x="484" y="363"/>
                  </a:lnTo>
                  <a:lnTo>
                    <a:pt x="476" y="370"/>
                  </a:lnTo>
                  <a:lnTo>
                    <a:pt x="469" y="377"/>
                  </a:lnTo>
                  <a:lnTo>
                    <a:pt x="473" y="388"/>
                  </a:lnTo>
                  <a:lnTo>
                    <a:pt x="479" y="390"/>
                  </a:lnTo>
                  <a:lnTo>
                    <a:pt x="486" y="393"/>
                  </a:lnTo>
                  <a:lnTo>
                    <a:pt x="493" y="394"/>
                  </a:lnTo>
                  <a:lnTo>
                    <a:pt x="502" y="396"/>
                  </a:lnTo>
                  <a:lnTo>
                    <a:pt x="510" y="399"/>
                  </a:lnTo>
                  <a:lnTo>
                    <a:pt x="520" y="402"/>
                  </a:lnTo>
                  <a:lnTo>
                    <a:pt x="528" y="406"/>
                  </a:lnTo>
                  <a:lnTo>
                    <a:pt x="537" y="410"/>
                  </a:lnTo>
                  <a:lnTo>
                    <a:pt x="517" y="406"/>
                  </a:lnTo>
                  <a:lnTo>
                    <a:pt x="499" y="406"/>
                  </a:lnTo>
                  <a:lnTo>
                    <a:pt x="480" y="407"/>
                  </a:lnTo>
                  <a:lnTo>
                    <a:pt x="459" y="411"/>
                  </a:lnTo>
                  <a:lnTo>
                    <a:pt x="440" y="416"/>
                  </a:lnTo>
                  <a:lnTo>
                    <a:pt x="421" y="421"/>
                  </a:lnTo>
                  <a:lnTo>
                    <a:pt x="401" y="425"/>
                  </a:lnTo>
                  <a:lnTo>
                    <a:pt x="382" y="430"/>
                  </a:lnTo>
                  <a:lnTo>
                    <a:pt x="377" y="434"/>
                  </a:lnTo>
                  <a:lnTo>
                    <a:pt x="374" y="440"/>
                  </a:lnTo>
                  <a:lnTo>
                    <a:pt x="370" y="446"/>
                  </a:lnTo>
                  <a:lnTo>
                    <a:pt x="368" y="453"/>
                  </a:lnTo>
                  <a:lnTo>
                    <a:pt x="369" y="467"/>
                  </a:lnTo>
                  <a:lnTo>
                    <a:pt x="372" y="480"/>
                  </a:lnTo>
                  <a:lnTo>
                    <a:pt x="374" y="494"/>
                  </a:lnTo>
                  <a:lnTo>
                    <a:pt x="371" y="510"/>
                  </a:lnTo>
                  <a:lnTo>
                    <a:pt x="362" y="508"/>
                  </a:lnTo>
                  <a:lnTo>
                    <a:pt x="355" y="497"/>
                  </a:lnTo>
                  <a:lnTo>
                    <a:pt x="348" y="486"/>
                  </a:lnTo>
                  <a:lnTo>
                    <a:pt x="342" y="473"/>
                  </a:lnTo>
                  <a:lnTo>
                    <a:pt x="335" y="458"/>
                  </a:lnTo>
                  <a:lnTo>
                    <a:pt x="331" y="453"/>
                  </a:lnTo>
                  <a:lnTo>
                    <a:pt x="328" y="448"/>
                  </a:lnTo>
                  <a:lnTo>
                    <a:pt x="323" y="442"/>
                  </a:lnTo>
                  <a:lnTo>
                    <a:pt x="317" y="435"/>
                  </a:lnTo>
                  <a:lnTo>
                    <a:pt x="305" y="442"/>
                  </a:lnTo>
                  <a:lnTo>
                    <a:pt x="294" y="451"/>
                  </a:lnTo>
                  <a:lnTo>
                    <a:pt x="284" y="460"/>
                  </a:lnTo>
                  <a:lnTo>
                    <a:pt x="276" y="471"/>
                  </a:lnTo>
                  <a:lnTo>
                    <a:pt x="267" y="482"/>
                  </a:lnTo>
                  <a:lnTo>
                    <a:pt x="259" y="493"/>
                  </a:lnTo>
                  <a:lnTo>
                    <a:pt x="250" y="504"/>
                  </a:lnTo>
                  <a:lnTo>
                    <a:pt x="241" y="512"/>
                  </a:lnTo>
                  <a:lnTo>
                    <a:pt x="232" y="51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T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>
            <a:extLst>
              <a:ext uri="{FF2B5EF4-FFF2-40B4-BE49-F238E27FC236}">
                <a16:creationId xmlns:a16="http://schemas.microsoft.com/office/drawing/2014/main" id="{302F736C-4363-A9B8-C769-7530A758BFE9}"/>
              </a:ext>
            </a:extLst>
          </p:cNvPr>
          <p:cNvSpPr/>
          <p:nvPr/>
        </p:nvSpPr>
        <p:spPr>
          <a:xfrm>
            <a:off x="73377" y="228600"/>
            <a:ext cx="8991600" cy="8382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5090C2C-0EE5-5572-CB3D-7EBBFB867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t-M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Marinton Ċiklanton</a:t>
            </a:r>
            <a:endParaRPr lang="en-GB" sz="18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B07F355-7AA5-41A7-D4FF-C592BF70D1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76600" y="1295400"/>
            <a:ext cx="5683250" cy="4622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Marinton, Ċiklanton,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libsa bajda bil-pantor.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Naħsilhielek, ngħaddihielek,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għall-festa ta’ San Girgor.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mt-MT" altLang="en-MT" sz="150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Iż-żarbun, iż-żarbun ta’ Severina,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Severina bint ir-re,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mt-MT" altLang="en-MT"/>
              <a:t>daħlet sieqha ġol-gabarrè.</a:t>
            </a:r>
            <a:endParaRPr lang="en-GB" altLang="en-MT"/>
          </a:p>
        </p:txBody>
      </p:sp>
      <p:pic>
        <p:nvPicPr>
          <p:cNvPr id="10245" name="Picture 252" descr="C:\Users\User\AppData\Local\Microsoft\Windows\Temporary Internet Files\Content.IE5\84U2MGYO\MC900432659[1].png">
            <a:extLst>
              <a:ext uri="{FF2B5EF4-FFF2-40B4-BE49-F238E27FC236}">
                <a16:creationId xmlns:a16="http://schemas.microsoft.com/office/drawing/2014/main" id="{F8D088FD-0977-FDDD-E7E2-AFC6F48D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611">
            <a:off x="7380288" y="4376738"/>
            <a:ext cx="13747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53">
            <a:extLst>
              <a:ext uri="{FF2B5EF4-FFF2-40B4-BE49-F238E27FC236}">
                <a16:creationId xmlns:a16="http://schemas.microsoft.com/office/drawing/2014/main" id="{5EB81109-6995-7664-91B6-5E9192AE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324600"/>
            <a:ext cx="6705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mt-MT" altLang="en-MT" sz="1000" i="1"/>
              <a:t>Nirringrazzjaw lis-Sa Michelle Spiteri, il-Kap tal-Iskola Primarja tal-Birgu, li għadditilna din it-taqbila</a:t>
            </a:r>
            <a:endParaRPr lang="en-GB" altLang="en-MT" sz="1000" i="1"/>
          </a:p>
        </p:txBody>
      </p:sp>
      <p:sp>
        <p:nvSpPr>
          <p:cNvPr id="10247" name="AutoShape 2">
            <a:extLst>
              <a:ext uri="{FF2B5EF4-FFF2-40B4-BE49-F238E27FC236}">
                <a16:creationId xmlns:a16="http://schemas.microsoft.com/office/drawing/2014/main" id="{AFFC73AD-F8E8-1BE2-3755-EB44D835C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" y="1676400"/>
            <a:ext cx="2724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MT"/>
          </a:p>
        </p:txBody>
      </p:sp>
      <p:pic>
        <p:nvPicPr>
          <p:cNvPr id="10248" name="Picture 7" descr="libsa.jpg">
            <a:extLst>
              <a:ext uri="{FF2B5EF4-FFF2-40B4-BE49-F238E27FC236}">
                <a16:creationId xmlns:a16="http://schemas.microsoft.com/office/drawing/2014/main" id="{B1F475DE-9837-2209-6358-C6CA32395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843">
            <a:off x="396875" y="1585913"/>
            <a:ext cx="26701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aqbiliet Maltin &amp;#x0D;&amp;#x0A;&amp;#x0D;&amp;#x0A;http://malti.skola.edu.mt/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Agħmel xita agħmel!&amp;#x0D;&amp;#x0A;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Ajma żaqqi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Lanċa Ġejja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Dawra Durella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Johnny Ġonta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Ninu Ninu tal-Milied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San Martin &amp;#x0D;&amp;#x0A;(fil-11 ta’ Novembru)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Iż-Żunżana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Wieħed, tnejn, tlieta ...&amp;quot;&quot;/&gt;&lt;property id=&quot;20307&quot; value=&quot;266&quot;/&gt;&lt;/object&gt;&lt;object type=&quot;3&quot; unique_id=&quot;10014&quot;&gt;&lt;property id=&quot;20148&quot; value=&quot;5&quot;/&gt;&lt;property id=&quot;20300&quot; value=&quot;Slide 11 - &amp;quot;Pizzi Pizzi Kanna&amp;quot;&quot;/&gt;&lt;property id=&quot;20307&quot; value=&quot;267&quot;/&gt;&lt;/object&gt;&lt;object type=&quot;3&quot; unique_id=&quot;10015&quot;&gt;&lt;property id=&quot;20148&quot; value=&quot;5&quot;/&gt;&lt;property id=&quot;20300&quot; value=&quot;Slide 12 - &amp;quot;Taqbiliet Maltin oħra &amp;#x0D;&amp;#x0A;f’dawn il-kotba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Taqbiliet immużikati tista’ ssibhom fis-sit&amp;#x0D;&amp;#x0A;http://schoolnet.gov.mt/socialstudies/Rizorsi/inkantaw.htm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1214</Words>
  <Application>Microsoft Office PowerPoint</Application>
  <PresentationFormat>On-screen Show (4:3)</PresentationFormat>
  <Paragraphs>273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Verdana</vt:lpstr>
      <vt:lpstr>Arial</vt:lpstr>
      <vt:lpstr>Calibri</vt:lpstr>
      <vt:lpstr>Wingdings</vt:lpstr>
      <vt:lpstr>Office Theme</vt:lpstr>
      <vt:lpstr>Taqbiliet Maltin (l-ewwel parti)   http://malti.skola.edu.mt </vt:lpstr>
      <vt:lpstr>A - B - Ċ</vt:lpstr>
      <vt:lpstr>Agħmel xita agħmel! </vt:lpstr>
      <vt:lpstr>Ajma żaqqi</vt:lpstr>
      <vt:lpstr>Ara Ġejja l-Mewt Għalik!</vt:lpstr>
      <vt:lpstr>Banni bannozzi (1)</vt:lpstr>
      <vt:lpstr>Banni bannozzi (2)</vt:lpstr>
      <vt:lpstr>Ċuff ċuff il-baħar</vt:lpstr>
      <vt:lpstr>Marinton Ċiklanton</vt:lpstr>
      <vt:lpstr>Dawra Durella</vt:lpstr>
      <vt:lpstr>Zalzett</vt:lpstr>
      <vt:lpstr>Ġili Ġili Ġa</vt:lpstr>
      <vt:lpstr>Kaxxa Ġugarelli</vt:lpstr>
      <vt:lpstr>Lanċa Ġejja</vt:lpstr>
      <vt:lpstr>Mamma Mia</vt:lpstr>
      <vt:lpstr>Nannakola</vt:lpstr>
      <vt:lpstr>Onġi Onġi Onġella (...tkompli)</vt:lpstr>
      <vt:lpstr>(...tkompli) Onġi Onġi Onġella</vt:lpstr>
      <vt:lpstr>Pizzi Pizzi Kanna</vt:lpstr>
      <vt:lpstr>Il-Pupa Tiegħi</vt:lpstr>
      <vt:lpstr>Sinna Basinna</vt:lpstr>
      <vt:lpstr>Iż-Żunżana</vt:lpstr>
      <vt:lpstr>Norqod u Nistrieħ</vt:lpstr>
      <vt:lpstr>O Marija Ġulja</vt:lpstr>
      <vt:lpstr>Orqod Ibni, Orqod</vt:lpstr>
      <vt:lpstr>Paċi Kulaċi</vt:lpstr>
      <vt:lpstr>Sant’Anna</vt:lpstr>
      <vt:lpstr>Taqbiliet Maltin oħra  ssibhom f’dawn il-kotba:</vt:lpstr>
      <vt:lpstr>Taqbiliet oħra mmużikati ssibhom fis-sit: http://schoolnet.gov.mt/socialstudies/Rizorsi/inkantaw.htm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Paul Gatt</cp:lastModifiedBy>
  <cp:revision>116</cp:revision>
  <cp:lastPrinted>1601-01-01T00:00:00Z</cp:lastPrinted>
  <dcterms:created xsi:type="dcterms:W3CDTF">1601-01-01T00:00:00Z</dcterms:created>
  <dcterms:modified xsi:type="dcterms:W3CDTF">2026-05-27T07:57:56Z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